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2"/>
  </p:notesMasterIdLst>
  <p:sldIdLst>
    <p:sldId id="256" r:id="rId2"/>
    <p:sldId id="322" r:id="rId3"/>
    <p:sldId id="604" r:id="rId4"/>
    <p:sldId id="258" r:id="rId5"/>
    <p:sldId id="333" r:id="rId6"/>
    <p:sldId id="334" r:id="rId7"/>
    <p:sldId id="336" r:id="rId8"/>
    <p:sldId id="2264" r:id="rId9"/>
    <p:sldId id="337" r:id="rId10"/>
    <p:sldId id="338" r:id="rId11"/>
    <p:sldId id="339" r:id="rId12"/>
    <p:sldId id="2265" r:id="rId13"/>
    <p:sldId id="259" r:id="rId14"/>
    <p:sldId id="262" r:id="rId15"/>
    <p:sldId id="278" r:id="rId16"/>
    <p:sldId id="2266" r:id="rId17"/>
    <p:sldId id="263" r:id="rId18"/>
    <p:sldId id="279" r:id="rId19"/>
    <p:sldId id="2267" r:id="rId20"/>
    <p:sldId id="264" r:id="rId21"/>
    <p:sldId id="280" r:id="rId22"/>
    <p:sldId id="267" r:id="rId23"/>
    <p:sldId id="905" r:id="rId24"/>
    <p:sldId id="906" r:id="rId25"/>
    <p:sldId id="907" r:id="rId26"/>
    <p:sldId id="1456" r:id="rId27"/>
    <p:sldId id="896" r:id="rId28"/>
    <p:sldId id="2268" r:id="rId29"/>
    <p:sldId id="616" r:id="rId30"/>
    <p:sldId id="899" r:id="rId31"/>
    <p:sldId id="2269" r:id="rId32"/>
    <p:sldId id="2034" r:id="rId33"/>
    <p:sldId id="615" r:id="rId34"/>
    <p:sldId id="2270" r:id="rId35"/>
    <p:sldId id="2275" r:id="rId36"/>
    <p:sldId id="294" r:id="rId37"/>
    <p:sldId id="2272" r:id="rId38"/>
    <p:sldId id="2271" r:id="rId39"/>
    <p:sldId id="2033" r:id="rId40"/>
    <p:sldId id="2274" r:id="rId41"/>
    <p:sldId id="2273" r:id="rId42"/>
    <p:sldId id="2032" r:id="rId43"/>
    <p:sldId id="2277" r:id="rId44"/>
    <p:sldId id="2276" r:id="rId45"/>
    <p:sldId id="303" r:id="rId46"/>
    <p:sldId id="306" r:id="rId47"/>
    <p:sldId id="307" r:id="rId48"/>
    <p:sldId id="2278" r:id="rId49"/>
    <p:sldId id="2279" r:id="rId50"/>
    <p:sldId id="2281" r:id="rId51"/>
    <p:sldId id="2280" r:id="rId52"/>
    <p:sldId id="309" r:id="rId53"/>
    <p:sldId id="310" r:id="rId54"/>
    <p:sldId id="2282" r:id="rId55"/>
    <p:sldId id="2285" r:id="rId56"/>
    <p:sldId id="2284" r:id="rId57"/>
    <p:sldId id="2283" r:id="rId58"/>
    <p:sldId id="304" r:id="rId59"/>
    <p:sldId id="318" r:id="rId60"/>
    <p:sldId id="2043" r:id="rId61"/>
    <p:sldId id="2286" r:id="rId62"/>
    <p:sldId id="331" r:id="rId63"/>
    <p:sldId id="332" r:id="rId64"/>
    <p:sldId id="323" r:id="rId65"/>
    <p:sldId id="2297" r:id="rId66"/>
    <p:sldId id="2298" r:id="rId67"/>
    <p:sldId id="2299" r:id="rId68"/>
    <p:sldId id="2300" r:id="rId69"/>
    <p:sldId id="2301" r:id="rId70"/>
    <p:sldId id="2302" r:id="rId71"/>
    <p:sldId id="2303" r:id="rId72"/>
    <p:sldId id="2304" r:id="rId73"/>
    <p:sldId id="2305" r:id="rId74"/>
    <p:sldId id="2306" r:id="rId75"/>
    <p:sldId id="2307" r:id="rId76"/>
    <p:sldId id="2308" r:id="rId77"/>
    <p:sldId id="2309" r:id="rId78"/>
    <p:sldId id="2480" r:id="rId79"/>
    <p:sldId id="2311" r:id="rId80"/>
    <p:sldId id="2312" r:id="rId81"/>
    <p:sldId id="2481" r:id="rId82"/>
    <p:sldId id="2316" r:id="rId83"/>
    <p:sldId id="2317" r:id="rId84"/>
    <p:sldId id="2318" r:id="rId85"/>
    <p:sldId id="2319" r:id="rId86"/>
    <p:sldId id="2320" r:id="rId87"/>
    <p:sldId id="2321" r:id="rId88"/>
    <p:sldId id="2482" r:id="rId89"/>
    <p:sldId id="2323" r:id="rId90"/>
    <p:sldId id="2324" r:id="rId91"/>
    <p:sldId id="2485" r:id="rId92"/>
    <p:sldId id="2326" r:id="rId93"/>
    <p:sldId id="2327" r:id="rId94"/>
    <p:sldId id="2488" r:id="rId95"/>
    <p:sldId id="2329" r:id="rId96"/>
    <p:sldId id="2330" r:id="rId97"/>
    <p:sldId id="2484" r:id="rId98"/>
    <p:sldId id="2483" r:id="rId99"/>
    <p:sldId id="2331" r:id="rId100"/>
    <p:sldId id="2486" r:id="rId101"/>
    <p:sldId id="2487" r:id="rId102"/>
    <p:sldId id="2332" r:id="rId103"/>
    <p:sldId id="2490" r:id="rId104"/>
    <p:sldId id="2489" r:id="rId105"/>
    <p:sldId id="2339" r:id="rId106"/>
    <p:sldId id="2340" r:id="rId107"/>
    <p:sldId id="2341" r:id="rId108"/>
    <p:sldId id="2342" r:id="rId109"/>
    <p:sldId id="2343" r:id="rId110"/>
    <p:sldId id="2344" r:id="rId111"/>
    <p:sldId id="2345" r:id="rId112"/>
    <p:sldId id="2346" r:id="rId113"/>
    <p:sldId id="2347" r:id="rId114"/>
    <p:sldId id="2348" r:id="rId115"/>
    <p:sldId id="2349" r:id="rId116"/>
    <p:sldId id="2350" r:id="rId117"/>
    <p:sldId id="2351" r:id="rId118"/>
    <p:sldId id="2352" r:id="rId119"/>
    <p:sldId id="2353" r:id="rId120"/>
    <p:sldId id="2354" r:id="rId121"/>
    <p:sldId id="2355" r:id="rId122"/>
    <p:sldId id="2356" r:id="rId123"/>
    <p:sldId id="2357" r:id="rId124"/>
    <p:sldId id="2288" r:id="rId125"/>
    <p:sldId id="2358" r:id="rId126"/>
    <p:sldId id="2359" r:id="rId127"/>
    <p:sldId id="2360" r:id="rId128"/>
    <p:sldId id="2361" r:id="rId129"/>
    <p:sldId id="2362" r:id="rId130"/>
    <p:sldId id="2363" r:id="rId131"/>
    <p:sldId id="2364" r:id="rId132"/>
    <p:sldId id="2365" r:id="rId133"/>
    <p:sldId id="2366" r:id="rId134"/>
    <p:sldId id="2367" r:id="rId135"/>
    <p:sldId id="2368" r:id="rId136"/>
    <p:sldId id="2369" r:id="rId137"/>
    <p:sldId id="2370" r:id="rId138"/>
    <p:sldId id="2491" r:id="rId139"/>
    <p:sldId id="2372" r:id="rId140"/>
    <p:sldId id="2373" r:id="rId141"/>
    <p:sldId id="2492" r:id="rId142"/>
    <p:sldId id="2375" r:id="rId143"/>
    <p:sldId id="2376" r:id="rId144"/>
    <p:sldId id="2493" r:id="rId145"/>
    <p:sldId id="2377" r:id="rId146"/>
    <p:sldId id="2378" r:id="rId147"/>
    <p:sldId id="2379" r:id="rId148"/>
    <p:sldId id="2380" r:id="rId149"/>
    <p:sldId id="2381" r:id="rId150"/>
    <p:sldId id="2382" r:id="rId151"/>
    <p:sldId id="2383" r:id="rId152"/>
    <p:sldId id="2384" r:id="rId153"/>
    <p:sldId id="2385" r:id="rId154"/>
    <p:sldId id="2386" r:id="rId155"/>
    <p:sldId id="2387" r:id="rId156"/>
    <p:sldId id="2388" r:id="rId157"/>
    <p:sldId id="2389" r:id="rId158"/>
    <p:sldId id="2390" r:id="rId159"/>
    <p:sldId id="2391" r:id="rId160"/>
    <p:sldId id="2495" r:id="rId161"/>
    <p:sldId id="2494" r:id="rId162"/>
    <p:sldId id="2392" r:id="rId163"/>
    <p:sldId id="2497" r:id="rId164"/>
    <p:sldId id="2496" r:id="rId165"/>
    <p:sldId id="2393" r:id="rId166"/>
    <p:sldId id="2499" r:id="rId167"/>
    <p:sldId id="2498" r:id="rId168"/>
    <p:sldId id="2400" r:id="rId169"/>
    <p:sldId id="2401" r:id="rId170"/>
    <p:sldId id="2402" r:id="rId171"/>
    <p:sldId id="2403" r:id="rId172"/>
    <p:sldId id="2404" r:id="rId173"/>
    <p:sldId id="2405" r:id="rId174"/>
    <p:sldId id="2406" r:id="rId175"/>
    <p:sldId id="2407" r:id="rId176"/>
    <p:sldId id="2408" r:id="rId177"/>
    <p:sldId id="2409" r:id="rId178"/>
    <p:sldId id="2410" r:id="rId179"/>
    <p:sldId id="2411" r:id="rId180"/>
    <p:sldId id="2412" r:id="rId181"/>
    <p:sldId id="2413" r:id="rId182"/>
    <p:sldId id="2414" r:id="rId183"/>
    <p:sldId id="2415" r:id="rId184"/>
    <p:sldId id="2416" r:id="rId185"/>
    <p:sldId id="2417" r:id="rId186"/>
    <p:sldId id="2418" r:id="rId187"/>
    <p:sldId id="2287" r:id="rId188"/>
    <p:sldId id="2419" r:id="rId189"/>
    <p:sldId id="2420" r:id="rId190"/>
    <p:sldId id="2421" r:id="rId191"/>
    <p:sldId id="2422" r:id="rId192"/>
    <p:sldId id="2423" r:id="rId193"/>
    <p:sldId id="2424" r:id="rId194"/>
    <p:sldId id="2425" r:id="rId195"/>
    <p:sldId id="2426" r:id="rId196"/>
    <p:sldId id="2427" r:id="rId197"/>
    <p:sldId id="2428" r:id="rId198"/>
    <p:sldId id="2429" r:id="rId199"/>
    <p:sldId id="2430" r:id="rId200"/>
    <p:sldId id="2431" r:id="rId201"/>
    <p:sldId id="2500" r:id="rId202"/>
    <p:sldId id="2433" r:id="rId203"/>
    <p:sldId id="2434" r:id="rId204"/>
    <p:sldId id="2501" r:id="rId205"/>
    <p:sldId id="2438" r:id="rId206"/>
    <p:sldId id="2439" r:id="rId207"/>
    <p:sldId id="2440" r:id="rId208"/>
    <p:sldId id="2441" r:id="rId209"/>
    <p:sldId id="2442" r:id="rId210"/>
    <p:sldId id="2443" r:id="rId211"/>
    <p:sldId id="2444" r:id="rId212"/>
    <p:sldId id="2445" r:id="rId213"/>
    <p:sldId id="2446" r:id="rId214"/>
    <p:sldId id="2447" r:id="rId215"/>
    <p:sldId id="2448" r:id="rId216"/>
    <p:sldId id="2449" r:id="rId217"/>
    <p:sldId id="2450" r:id="rId218"/>
    <p:sldId id="2451" r:id="rId219"/>
    <p:sldId id="2452" r:id="rId220"/>
    <p:sldId id="2503" r:id="rId221"/>
    <p:sldId id="2502" r:id="rId222"/>
    <p:sldId id="2453" r:id="rId223"/>
    <p:sldId id="2505" r:id="rId224"/>
    <p:sldId id="2504" r:id="rId225"/>
    <p:sldId id="2454" r:id="rId226"/>
    <p:sldId id="2507" r:id="rId227"/>
    <p:sldId id="2506" r:id="rId228"/>
    <p:sldId id="2461" r:id="rId229"/>
    <p:sldId id="2462" r:id="rId230"/>
    <p:sldId id="2463" r:id="rId231"/>
    <p:sldId id="2464" r:id="rId232"/>
    <p:sldId id="2465" r:id="rId233"/>
    <p:sldId id="2466" r:id="rId234"/>
    <p:sldId id="2467" r:id="rId235"/>
    <p:sldId id="2468" r:id="rId236"/>
    <p:sldId id="2469" r:id="rId237"/>
    <p:sldId id="2470" r:id="rId238"/>
    <p:sldId id="2471" r:id="rId239"/>
    <p:sldId id="2472" r:id="rId240"/>
    <p:sldId id="2473" r:id="rId241"/>
    <p:sldId id="2474" r:id="rId242"/>
    <p:sldId id="2475" r:id="rId243"/>
    <p:sldId id="2476" r:id="rId244"/>
    <p:sldId id="2477" r:id="rId245"/>
    <p:sldId id="2478" r:id="rId246"/>
    <p:sldId id="2479" r:id="rId247"/>
    <p:sldId id="328" r:id="rId248"/>
    <p:sldId id="2289" r:id="rId249"/>
    <p:sldId id="595" r:id="rId250"/>
    <p:sldId id="551" r:id="rId251"/>
    <p:sldId id="552" r:id="rId252"/>
    <p:sldId id="596" r:id="rId253"/>
    <p:sldId id="556" r:id="rId254"/>
    <p:sldId id="562" r:id="rId255"/>
    <p:sldId id="563" r:id="rId256"/>
    <p:sldId id="564" r:id="rId257"/>
    <p:sldId id="553" r:id="rId258"/>
    <p:sldId id="554" r:id="rId259"/>
    <p:sldId id="570" r:id="rId260"/>
    <p:sldId id="571" r:id="rId261"/>
    <p:sldId id="572" r:id="rId262"/>
    <p:sldId id="565" r:id="rId263"/>
    <p:sldId id="594" r:id="rId264"/>
    <p:sldId id="558" r:id="rId265"/>
    <p:sldId id="559" r:id="rId266"/>
    <p:sldId id="555" r:id="rId267"/>
    <p:sldId id="566" r:id="rId268"/>
    <p:sldId id="568" r:id="rId269"/>
    <p:sldId id="567" r:id="rId270"/>
    <p:sldId id="573" r:id="rId271"/>
    <p:sldId id="2292" r:id="rId272"/>
    <p:sldId id="2291" r:id="rId273"/>
    <p:sldId id="2290" r:id="rId274"/>
    <p:sldId id="2293" r:id="rId275"/>
    <p:sldId id="2294" r:id="rId276"/>
    <p:sldId id="560" r:id="rId277"/>
    <p:sldId id="593" r:id="rId278"/>
    <p:sldId id="561" r:id="rId279"/>
    <p:sldId id="550" r:id="rId280"/>
    <p:sldId id="597" r:id="rId281"/>
    <p:sldId id="583" r:id="rId282"/>
    <p:sldId id="584" r:id="rId283"/>
    <p:sldId id="2295" r:id="rId284"/>
    <p:sldId id="894" r:id="rId285"/>
    <p:sldId id="586" r:id="rId286"/>
    <p:sldId id="587" r:id="rId287"/>
    <p:sldId id="2296" r:id="rId288"/>
    <p:sldId id="590" r:id="rId289"/>
    <p:sldId id="591" r:id="rId290"/>
    <p:sldId id="598" r:id="rId291"/>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F04CAD-C3A8-4F3B-BBDA-D9F59D22952D}" v="81" dt="2022-10-27T14:42:24.6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notesMaster" Target="notesMasters/notesMaster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presProps" Target="presProps.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viewProps" Target="view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tableStyles" Target="tableStyles.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microsoft.com/office/2016/11/relationships/changesInfo" Target="changesInfos/changesInfo1.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microsoft.com/office/2015/10/relationships/revisionInfo" Target="revisionInfo.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32F04CAD-C3A8-4F3B-BBDA-D9F59D22952D}"/>
    <pc:docChg chg="undo custSel addSld delSld modSld sldOrd">
      <pc:chgData name="Kelly Stokes" userId="3e5c5154-569e-4d81-aa91-4f91841cdfa9" providerId="ADAL" clId="{32F04CAD-C3A8-4F3B-BBDA-D9F59D22952D}" dt="2022-10-27T14:42:33.612" v="1535" actId="20577"/>
      <pc:docMkLst>
        <pc:docMk/>
      </pc:docMkLst>
      <pc:sldChg chg="modSp mod">
        <pc:chgData name="Kelly Stokes" userId="3e5c5154-569e-4d81-aa91-4f91841cdfa9" providerId="ADAL" clId="{32F04CAD-C3A8-4F3B-BBDA-D9F59D22952D}" dt="2022-10-27T13:54:03.868" v="1" actId="20577"/>
        <pc:sldMkLst>
          <pc:docMk/>
          <pc:sldMk cId="3945579917" sldId="256"/>
        </pc:sldMkLst>
        <pc:spChg chg="mod">
          <ac:chgData name="Kelly Stokes" userId="3e5c5154-569e-4d81-aa91-4f91841cdfa9" providerId="ADAL" clId="{32F04CAD-C3A8-4F3B-BBDA-D9F59D22952D}" dt="2022-10-27T13:54:03.868" v="1" actId="20577"/>
          <ac:spMkLst>
            <pc:docMk/>
            <pc:sldMk cId="3945579917" sldId="256"/>
            <ac:spMk id="3" creationId="{9B667196-C5B4-45FC-B5E8-3B190D7A595C}"/>
          </ac:spMkLst>
        </pc:spChg>
      </pc:sldChg>
      <pc:sldChg chg="modSp mod">
        <pc:chgData name="Kelly Stokes" userId="3e5c5154-569e-4d81-aa91-4f91841cdfa9" providerId="ADAL" clId="{32F04CAD-C3A8-4F3B-BBDA-D9F59D22952D}" dt="2022-10-27T13:57:08.804" v="57" actId="20577"/>
        <pc:sldMkLst>
          <pc:docMk/>
          <pc:sldMk cId="4130972434" sldId="259"/>
        </pc:sldMkLst>
        <pc:spChg chg="mod">
          <ac:chgData name="Kelly Stokes" userId="3e5c5154-569e-4d81-aa91-4f91841cdfa9" providerId="ADAL" clId="{32F04CAD-C3A8-4F3B-BBDA-D9F59D22952D}" dt="2022-10-27T13:57:08.804" v="57" actId="20577"/>
          <ac:spMkLst>
            <pc:docMk/>
            <pc:sldMk cId="4130972434" sldId="259"/>
            <ac:spMk id="2" creationId="{52DA34BA-82FC-47C5-BCE1-BB65E08B92A1}"/>
          </ac:spMkLst>
        </pc:spChg>
      </pc:sldChg>
      <pc:sldChg chg="modSp mod">
        <pc:chgData name="Kelly Stokes" userId="3e5c5154-569e-4d81-aa91-4f91841cdfa9" providerId="ADAL" clId="{32F04CAD-C3A8-4F3B-BBDA-D9F59D22952D}" dt="2022-10-27T13:57:16.497" v="62" actId="20577"/>
        <pc:sldMkLst>
          <pc:docMk/>
          <pc:sldMk cId="3375546017" sldId="262"/>
        </pc:sldMkLst>
        <pc:spChg chg="mod">
          <ac:chgData name="Kelly Stokes" userId="3e5c5154-569e-4d81-aa91-4f91841cdfa9" providerId="ADAL" clId="{32F04CAD-C3A8-4F3B-BBDA-D9F59D22952D}" dt="2022-10-27T13:57:16.497" v="62" actId="20577"/>
          <ac:spMkLst>
            <pc:docMk/>
            <pc:sldMk cId="3375546017" sldId="262"/>
            <ac:spMk id="2" creationId="{52DA34BA-82FC-47C5-BCE1-BB65E08B92A1}"/>
          </ac:spMkLst>
        </pc:spChg>
      </pc:sldChg>
      <pc:sldChg chg="modSp mod">
        <pc:chgData name="Kelly Stokes" userId="3e5c5154-569e-4d81-aa91-4f91841cdfa9" providerId="ADAL" clId="{32F04CAD-C3A8-4F3B-BBDA-D9F59D22952D}" dt="2022-10-27T13:57:47.951" v="78" actId="20577"/>
        <pc:sldMkLst>
          <pc:docMk/>
          <pc:sldMk cId="1960023406" sldId="263"/>
        </pc:sldMkLst>
        <pc:spChg chg="mod">
          <ac:chgData name="Kelly Stokes" userId="3e5c5154-569e-4d81-aa91-4f91841cdfa9" providerId="ADAL" clId="{32F04CAD-C3A8-4F3B-BBDA-D9F59D22952D}" dt="2022-10-27T13:57:47.951" v="78" actId="20577"/>
          <ac:spMkLst>
            <pc:docMk/>
            <pc:sldMk cId="1960023406" sldId="263"/>
            <ac:spMk id="2" creationId="{52DA34BA-82FC-47C5-BCE1-BB65E08B92A1}"/>
          </ac:spMkLst>
        </pc:spChg>
      </pc:sldChg>
      <pc:sldChg chg="modSp mod">
        <pc:chgData name="Kelly Stokes" userId="3e5c5154-569e-4d81-aa91-4f91841cdfa9" providerId="ADAL" clId="{32F04CAD-C3A8-4F3B-BBDA-D9F59D22952D}" dt="2022-10-27T13:58:36.203" v="98" actId="20577"/>
        <pc:sldMkLst>
          <pc:docMk/>
          <pc:sldMk cId="2117913674" sldId="264"/>
        </pc:sldMkLst>
        <pc:spChg chg="mod">
          <ac:chgData name="Kelly Stokes" userId="3e5c5154-569e-4d81-aa91-4f91841cdfa9" providerId="ADAL" clId="{32F04CAD-C3A8-4F3B-BBDA-D9F59D22952D}" dt="2022-10-27T13:58:36.203" v="98" actId="20577"/>
          <ac:spMkLst>
            <pc:docMk/>
            <pc:sldMk cId="2117913674" sldId="264"/>
            <ac:spMk id="2" creationId="{52DA34BA-82FC-47C5-BCE1-BB65E08B92A1}"/>
          </ac:spMkLst>
        </pc:spChg>
      </pc:sldChg>
      <pc:sldChg chg="modSp mod">
        <pc:chgData name="Kelly Stokes" userId="3e5c5154-569e-4d81-aa91-4f91841cdfa9" providerId="ADAL" clId="{32F04CAD-C3A8-4F3B-BBDA-D9F59D22952D}" dt="2022-10-27T13:57:20.772" v="67" actId="20577"/>
        <pc:sldMkLst>
          <pc:docMk/>
          <pc:sldMk cId="602354299" sldId="278"/>
        </pc:sldMkLst>
        <pc:spChg chg="mod">
          <ac:chgData name="Kelly Stokes" userId="3e5c5154-569e-4d81-aa91-4f91841cdfa9" providerId="ADAL" clId="{32F04CAD-C3A8-4F3B-BBDA-D9F59D22952D}" dt="2022-10-27T13:57:20.772" v="67" actId="20577"/>
          <ac:spMkLst>
            <pc:docMk/>
            <pc:sldMk cId="602354299" sldId="278"/>
            <ac:spMk id="2" creationId="{52DA34BA-82FC-47C5-BCE1-BB65E08B92A1}"/>
          </ac:spMkLst>
        </pc:spChg>
      </pc:sldChg>
      <pc:sldChg chg="modSp mod">
        <pc:chgData name="Kelly Stokes" userId="3e5c5154-569e-4d81-aa91-4f91841cdfa9" providerId="ADAL" clId="{32F04CAD-C3A8-4F3B-BBDA-D9F59D22952D}" dt="2022-10-27T13:58:00.554" v="86" actId="1076"/>
        <pc:sldMkLst>
          <pc:docMk/>
          <pc:sldMk cId="1359830562" sldId="279"/>
        </pc:sldMkLst>
        <pc:spChg chg="mod">
          <ac:chgData name="Kelly Stokes" userId="3e5c5154-569e-4d81-aa91-4f91841cdfa9" providerId="ADAL" clId="{32F04CAD-C3A8-4F3B-BBDA-D9F59D22952D}" dt="2022-10-27T13:57:56.676" v="85" actId="20577"/>
          <ac:spMkLst>
            <pc:docMk/>
            <pc:sldMk cId="1359830562" sldId="279"/>
            <ac:spMk id="2" creationId="{52DA34BA-82FC-47C5-BCE1-BB65E08B92A1}"/>
          </ac:spMkLst>
        </pc:spChg>
        <pc:spChg chg="mod">
          <ac:chgData name="Kelly Stokes" userId="3e5c5154-569e-4d81-aa91-4f91841cdfa9" providerId="ADAL" clId="{32F04CAD-C3A8-4F3B-BBDA-D9F59D22952D}" dt="2022-10-27T13:58:00.554" v="86" actId="1076"/>
          <ac:spMkLst>
            <pc:docMk/>
            <pc:sldMk cId="1359830562" sldId="279"/>
            <ac:spMk id="3" creationId="{0366E0B6-702E-4814-82C6-08CA2D13F3C9}"/>
          </ac:spMkLst>
        </pc:spChg>
      </pc:sldChg>
      <pc:sldChg chg="addSp modSp mod">
        <pc:chgData name="Kelly Stokes" userId="3e5c5154-569e-4d81-aa91-4f91841cdfa9" providerId="ADAL" clId="{32F04CAD-C3A8-4F3B-BBDA-D9F59D22952D}" dt="2022-10-27T13:59:06.677" v="125" actId="1076"/>
        <pc:sldMkLst>
          <pc:docMk/>
          <pc:sldMk cId="558073140" sldId="280"/>
        </pc:sldMkLst>
        <pc:spChg chg="mod">
          <ac:chgData name="Kelly Stokes" userId="3e5c5154-569e-4d81-aa91-4f91841cdfa9" providerId="ADAL" clId="{32F04CAD-C3A8-4F3B-BBDA-D9F59D22952D}" dt="2022-10-27T13:58:45.345" v="122" actId="20577"/>
          <ac:spMkLst>
            <pc:docMk/>
            <pc:sldMk cId="558073140" sldId="280"/>
            <ac:spMk id="2" creationId="{52DA34BA-82FC-47C5-BCE1-BB65E08B92A1}"/>
          </ac:spMkLst>
        </pc:spChg>
        <pc:spChg chg="mod">
          <ac:chgData name="Kelly Stokes" userId="3e5c5154-569e-4d81-aa91-4f91841cdfa9" providerId="ADAL" clId="{32F04CAD-C3A8-4F3B-BBDA-D9F59D22952D}" dt="2022-10-27T13:58:49.470" v="123" actId="1076"/>
          <ac:spMkLst>
            <pc:docMk/>
            <pc:sldMk cId="558073140" sldId="280"/>
            <ac:spMk id="3" creationId="{4BCBA2DA-E95C-434C-BE81-320E182AE5EF}"/>
          </ac:spMkLst>
        </pc:spChg>
        <pc:picChg chg="add mod">
          <ac:chgData name="Kelly Stokes" userId="3e5c5154-569e-4d81-aa91-4f91841cdfa9" providerId="ADAL" clId="{32F04CAD-C3A8-4F3B-BBDA-D9F59D22952D}" dt="2022-10-27T13:59:06.677" v="125" actId="1076"/>
          <ac:picMkLst>
            <pc:docMk/>
            <pc:sldMk cId="558073140" sldId="280"/>
            <ac:picMk id="269314" creationId="{C700D2D5-E6AD-0F81-C814-03647F76993F}"/>
          </ac:picMkLst>
        </pc:picChg>
      </pc:sldChg>
      <pc:sldChg chg="modSp mod">
        <pc:chgData name="Kelly Stokes" userId="3e5c5154-569e-4d81-aa91-4f91841cdfa9" providerId="ADAL" clId="{32F04CAD-C3A8-4F3B-BBDA-D9F59D22952D}" dt="2022-10-27T14:02:41.768" v="374"/>
        <pc:sldMkLst>
          <pc:docMk/>
          <pc:sldMk cId="1645874759" sldId="294"/>
        </pc:sldMkLst>
        <pc:spChg chg="mod">
          <ac:chgData name="Kelly Stokes" userId="3e5c5154-569e-4d81-aa91-4f91841cdfa9" providerId="ADAL" clId="{32F04CAD-C3A8-4F3B-BBDA-D9F59D22952D}" dt="2022-10-27T14:02:41.768" v="374"/>
          <ac:spMkLst>
            <pc:docMk/>
            <pc:sldMk cId="1645874759" sldId="294"/>
            <ac:spMk id="2" creationId="{52DA34BA-82FC-47C5-BCE1-BB65E08B92A1}"/>
          </ac:spMkLst>
        </pc:spChg>
      </pc:sldChg>
      <pc:sldChg chg="modSp mod">
        <pc:chgData name="Kelly Stokes" userId="3e5c5154-569e-4d81-aa91-4f91841cdfa9" providerId="ADAL" clId="{32F04CAD-C3A8-4F3B-BBDA-D9F59D22952D}" dt="2022-10-27T14:05:35.550" v="493" actId="20577"/>
        <pc:sldMkLst>
          <pc:docMk/>
          <pc:sldMk cId="1389999566" sldId="306"/>
        </pc:sldMkLst>
        <pc:spChg chg="mod">
          <ac:chgData name="Kelly Stokes" userId="3e5c5154-569e-4d81-aa91-4f91841cdfa9" providerId="ADAL" clId="{32F04CAD-C3A8-4F3B-BBDA-D9F59D22952D}" dt="2022-10-27T14:05:35.550" v="493" actId="20577"/>
          <ac:spMkLst>
            <pc:docMk/>
            <pc:sldMk cId="1389999566" sldId="306"/>
            <ac:spMk id="2" creationId="{52DA34BA-82FC-47C5-BCE1-BB65E08B92A1}"/>
          </ac:spMkLst>
        </pc:spChg>
      </pc:sldChg>
      <pc:sldChg chg="modSp mod">
        <pc:chgData name="Kelly Stokes" userId="3e5c5154-569e-4d81-aa91-4f91841cdfa9" providerId="ADAL" clId="{32F04CAD-C3A8-4F3B-BBDA-D9F59D22952D}" dt="2022-10-27T14:05:58.546" v="506"/>
        <pc:sldMkLst>
          <pc:docMk/>
          <pc:sldMk cId="1965264669" sldId="307"/>
        </pc:sldMkLst>
        <pc:spChg chg="mod">
          <ac:chgData name="Kelly Stokes" userId="3e5c5154-569e-4d81-aa91-4f91841cdfa9" providerId="ADAL" clId="{32F04CAD-C3A8-4F3B-BBDA-D9F59D22952D}" dt="2022-10-27T14:05:58.546" v="506"/>
          <ac:spMkLst>
            <pc:docMk/>
            <pc:sldMk cId="1965264669" sldId="307"/>
            <ac:spMk id="2" creationId="{52DA34BA-82FC-47C5-BCE1-BB65E08B92A1}"/>
          </ac:spMkLst>
        </pc:spChg>
      </pc:sldChg>
      <pc:sldChg chg="modSp mod">
        <pc:chgData name="Kelly Stokes" userId="3e5c5154-569e-4d81-aa91-4f91841cdfa9" providerId="ADAL" clId="{32F04CAD-C3A8-4F3B-BBDA-D9F59D22952D}" dt="2022-10-27T14:07:20.606" v="535" actId="20577"/>
        <pc:sldMkLst>
          <pc:docMk/>
          <pc:sldMk cId="2558544395" sldId="309"/>
        </pc:sldMkLst>
        <pc:spChg chg="mod">
          <ac:chgData name="Kelly Stokes" userId="3e5c5154-569e-4d81-aa91-4f91841cdfa9" providerId="ADAL" clId="{32F04CAD-C3A8-4F3B-BBDA-D9F59D22952D}" dt="2022-10-27T14:07:20.606" v="535" actId="20577"/>
          <ac:spMkLst>
            <pc:docMk/>
            <pc:sldMk cId="2558544395" sldId="309"/>
            <ac:spMk id="2" creationId="{52DA34BA-82FC-47C5-BCE1-BB65E08B92A1}"/>
          </ac:spMkLst>
        </pc:spChg>
      </pc:sldChg>
      <pc:sldChg chg="modSp add del mod">
        <pc:chgData name="Kelly Stokes" userId="3e5c5154-569e-4d81-aa91-4f91841cdfa9" providerId="ADAL" clId="{32F04CAD-C3A8-4F3B-BBDA-D9F59D22952D}" dt="2022-10-27T14:07:47.652" v="548" actId="2696"/>
        <pc:sldMkLst>
          <pc:docMk/>
          <pc:sldMk cId="3014948232" sldId="310"/>
        </pc:sldMkLst>
        <pc:spChg chg="mod">
          <ac:chgData name="Kelly Stokes" userId="3e5c5154-569e-4d81-aa91-4f91841cdfa9" providerId="ADAL" clId="{32F04CAD-C3A8-4F3B-BBDA-D9F59D22952D}" dt="2022-10-27T14:07:40.869" v="546" actId="20577"/>
          <ac:spMkLst>
            <pc:docMk/>
            <pc:sldMk cId="3014948232" sldId="310"/>
            <ac:spMk id="2" creationId="{52DA34BA-82FC-47C5-BCE1-BB65E08B92A1}"/>
          </ac:spMkLst>
        </pc:spChg>
      </pc:sldChg>
      <pc:sldChg chg="modSp mod">
        <pc:chgData name="Kelly Stokes" userId="3e5c5154-569e-4d81-aa91-4f91841cdfa9" providerId="ADAL" clId="{32F04CAD-C3A8-4F3B-BBDA-D9F59D22952D}" dt="2022-10-27T13:54:07.005" v="3" actId="20577"/>
        <pc:sldMkLst>
          <pc:docMk/>
          <pc:sldMk cId="864376776" sldId="322"/>
        </pc:sldMkLst>
        <pc:spChg chg="mod">
          <ac:chgData name="Kelly Stokes" userId="3e5c5154-569e-4d81-aa91-4f91841cdfa9" providerId="ADAL" clId="{32F04CAD-C3A8-4F3B-BBDA-D9F59D22952D}" dt="2022-10-27T13:54:07.005" v="3" actId="20577"/>
          <ac:spMkLst>
            <pc:docMk/>
            <pc:sldMk cId="864376776" sldId="322"/>
            <ac:spMk id="2" creationId="{02FB8773-AD3E-2543-510F-CEE32E75C793}"/>
          </ac:spMkLst>
        </pc:spChg>
      </pc:sldChg>
      <pc:sldChg chg="modSp mod">
        <pc:chgData name="Kelly Stokes" userId="3e5c5154-569e-4d81-aa91-4f91841cdfa9" providerId="ADAL" clId="{32F04CAD-C3A8-4F3B-BBDA-D9F59D22952D}" dt="2022-10-27T14:11:57.433" v="589" actId="20577"/>
        <pc:sldMkLst>
          <pc:docMk/>
          <pc:sldMk cId="3634764576" sldId="323"/>
        </pc:sldMkLst>
        <pc:spChg chg="mod">
          <ac:chgData name="Kelly Stokes" userId="3e5c5154-569e-4d81-aa91-4f91841cdfa9" providerId="ADAL" clId="{32F04CAD-C3A8-4F3B-BBDA-D9F59D22952D}" dt="2022-10-27T14:11:57.433" v="589" actId="20577"/>
          <ac:spMkLst>
            <pc:docMk/>
            <pc:sldMk cId="3634764576" sldId="323"/>
            <ac:spMk id="2" creationId="{02FB8773-AD3E-2543-510F-CEE32E75C793}"/>
          </ac:spMkLst>
        </pc:spChg>
      </pc:sldChg>
      <pc:sldChg chg="modSp mod">
        <pc:chgData name="Kelly Stokes" userId="3e5c5154-569e-4d81-aa91-4f91841cdfa9" providerId="ADAL" clId="{32F04CAD-C3A8-4F3B-BBDA-D9F59D22952D}" dt="2022-10-27T14:11:54.428" v="587" actId="20577"/>
        <pc:sldMkLst>
          <pc:docMk/>
          <pc:sldMk cId="4214164962" sldId="328"/>
        </pc:sldMkLst>
        <pc:spChg chg="mod">
          <ac:chgData name="Kelly Stokes" userId="3e5c5154-569e-4d81-aa91-4f91841cdfa9" providerId="ADAL" clId="{32F04CAD-C3A8-4F3B-BBDA-D9F59D22952D}" dt="2022-10-27T14:11:54.428" v="587" actId="20577"/>
          <ac:spMkLst>
            <pc:docMk/>
            <pc:sldMk cId="4214164962" sldId="328"/>
            <ac:spMk id="2" creationId="{02FB8773-AD3E-2543-510F-CEE32E75C793}"/>
          </ac:spMkLst>
        </pc:spChg>
      </pc:sldChg>
      <pc:sldChg chg="modNotesTx">
        <pc:chgData name="Kelly Stokes" userId="3e5c5154-569e-4d81-aa91-4f91841cdfa9" providerId="ADAL" clId="{32F04CAD-C3A8-4F3B-BBDA-D9F59D22952D}" dt="2022-10-27T14:11:31.971" v="582"/>
        <pc:sldMkLst>
          <pc:docMk/>
          <pc:sldMk cId="2534233594" sldId="331"/>
        </pc:sldMkLst>
      </pc:sldChg>
      <pc:sldChg chg="modSp mod">
        <pc:chgData name="Kelly Stokes" userId="3e5c5154-569e-4d81-aa91-4f91841cdfa9" providerId="ADAL" clId="{32F04CAD-C3A8-4F3B-BBDA-D9F59D22952D}" dt="2022-10-27T14:11:37.510" v="584" actId="27636"/>
        <pc:sldMkLst>
          <pc:docMk/>
          <pc:sldMk cId="958288502" sldId="332"/>
        </pc:sldMkLst>
        <pc:spChg chg="mod">
          <ac:chgData name="Kelly Stokes" userId="3e5c5154-569e-4d81-aa91-4f91841cdfa9" providerId="ADAL" clId="{32F04CAD-C3A8-4F3B-BBDA-D9F59D22952D}" dt="2022-10-27T14:11:37.510" v="584" actId="27636"/>
          <ac:spMkLst>
            <pc:docMk/>
            <pc:sldMk cId="958288502" sldId="332"/>
            <ac:spMk id="2" creationId="{77E26784-A357-92CE-B6B1-8F248D3D6650}"/>
          </ac:spMkLst>
        </pc:spChg>
      </pc:sldChg>
      <pc:sldChg chg="modSp mod">
        <pc:chgData name="Kelly Stokes" userId="3e5c5154-569e-4d81-aa91-4f91841cdfa9" providerId="ADAL" clId="{32F04CAD-C3A8-4F3B-BBDA-D9F59D22952D}" dt="2022-10-27T13:54:49.806" v="18" actId="20577"/>
        <pc:sldMkLst>
          <pc:docMk/>
          <pc:sldMk cId="2399081485" sldId="334"/>
        </pc:sldMkLst>
        <pc:spChg chg="mod">
          <ac:chgData name="Kelly Stokes" userId="3e5c5154-569e-4d81-aa91-4f91841cdfa9" providerId="ADAL" clId="{32F04CAD-C3A8-4F3B-BBDA-D9F59D22952D}" dt="2022-10-27T13:54:49.806" v="18" actId="20577"/>
          <ac:spMkLst>
            <pc:docMk/>
            <pc:sldMk cId="2399081485" sldId="334"/>
            <ac:spMk id="2" creationId="{52DA34BA-82FC-47C5-BCE1-BB65E08B92A1}"/>
          </ac:spMkLst>
        </pc:spChg>
      </pc:sldChg>
      <pc:sldChg chg="modSp mod">
        <pc:chgData name="Kelly Stokes" userId="3e5c5154-569e-4d81-aa91-4f91841cdfa9" providerId="ADAL" clId="{32F04CAD-C3A8-4F3B-BBDA-D9F59D22952D}" dt="2022-10-27T13:55:33.888" v="27" actId="20577"/>
        <pc:sldMkLst>
          <pc:docMk/>
          <pc:sldMk cId="1617130601" sldId="336"/>
        </pc:sldMkLst>
        <pc:spChg chg="mod">
          <ac:chgData name="Kelly Stokes" userId="3e5c5154-569e-4d81-aa91-4f91841cdfa9" providerId="ADAL" clId="{32F04CAD-C3A8-4F3B-BBDA-D9F59D22952D}" dt="2022-10-27T13:55:33.888" v="27" actId="20577"/>
          <ac:spMkLst>
            <pc:docMk/>
            <pc:sldMk cId="1617130601" sldId="336"/>
            <ac:spMk id="2" creationId="{52DA34BA-82FC-47C5-BCE1-BB65E08B92A1}"/>
          </ac:spMkLst>
        </pc:spChg>
      </pc:sldChg>
      <pc:sldChg chg="modSp mod">
        <pc:chgData name="Kelly Stokes" userId="3e5c5154-569e-4d81-aa91-4f91841cdfa9" providerId="ADAL" clId="{32F04CAD-C3A8-4F3B-BBDA-D9F59D22952D}" dt="2022-10-27T13:56:11.143" v="36" actId="20577"/>
        <pc:sldMkLst>
          <pc:docMk/>
          <pc:sldMk cId="1406271744" sldId="338"/>
        </pc:sldMkLst>
        <pc:spChg chg="mod">
          <ac:chgData name="Kelly Stokes" userId="3e5c5154-569e-4d81-aa91-4f91841cdfa9" providerId="ADAL" clId="{32F04CAD-C3A8-4F3B-BBDA-D9F59D22952D}" dt="2022-10-27T13:56:11.143" v="36" actId="20577"/>
          <ac:spMkLst>
            <pc:docMk/>
            <pc:sldMk cId="1406271744" sldId="338"/>
            <ac:spMk id="2" creationId="{52DA34BA-82FC-47C5-BCE1-BB65E08B92A1}"/>
          </ac:spMkLst>
        </pc:spChg>
      </pc:sldChg>
      <pc:sldChg chg="modSp mod">
        <pc:chgData name="Kelly Stokes" userId="3e5c5154-569e-4d81-aa91-4f91841cdfa9" providerId="ADAL" clId="{32F04CAD-C3A8-4F3B-BBDA-D9F59D22952D}" dt="2022-10-27T13:56:36.568" v="42"/>
        <pc:sldMkLst>
          <pc:docMk/>
          <pc:sldMk cId="673813282" sldId="339"/>
        </pc:sldMkLst>
        <pc:spChg chg="mod">
          <ac:chgData name="Kelly Stokes" userId="3e5c5154-569e-4d81-aa91-4f91841cdfa9" providerId="ADAL" clId="{32F04CAD-C3A8-4F3B-BBDA-D9F59D22952D}" dt="2022-10-27T13:56:36.568" v="42"/>
          <ac:spMkLst>
            <pc:docMk/>
            <pc:sldMk cId="673813282" sldId="339"/>
            <ac:spMk id="2" creationId="{52DA34BA-82FC-47C5-BCE1-BB65E08B92A1}"/>
          </ac:spMkLst>
        </pc:spChg>
      </pc:sldChg>
      <pc:sldChg chg="modNotesTx">
        <pc:chgData name="Kelly Stokes" userId="3e5c5154-569e-4d81-aa91-4f91841cdfa9" providerId="ADAL" clId="{32F04CAD-C3A8-4F3B-BBDA-D9F59D22952D}" dt="2022-10-27T14:16:20.603" v="847"/>
        <pc:sldMkLst>
          <pc:docMk/>
          <pc:sldMk cId="3625788919" sldId="550"/>
        </pc:sldMkLst>
      </pc:sldChg>
      <pc:sldChg chg="modSp mod">
        <pc:chgData name="Kelly Stokes" userId="3e5c5154-569e-4d81-aa91-4f91841cdfa9" providerId="ADAL" clId="{32F04CAD-C3A8-4F3B-BBDA-D9F59D22952D}" dt="2022-10-27T14:12:34.415" v="612" actId="20577"/>
        <pc:sldMkLst>
          <pc:docMk/>
          <pc:sldMk cId="3866864438" sldId="551"/>
        </pc:sldMkLst>
        <pc:spChg chg="mod">
          <ac:chgData name="Kelly Stokes" userId="3e5c5154-569e-4d81-aa91-4f91841cdfa9" providerId="ADAL" clId="{32F04CAD-C3A8-4F3B-BBDA-D9F59D22952D}" dt="2022-10-27T14:12:34.415" v="612" actId="20577"/>
          <ac:spMkLst>
            <pc:docMk/>
            <pc:sldMk cId="3866864438" sldId="551"/>
            <ac:spMk id="2" creationId="{52DA34BA-82FC-47C5-BCE1-BB65E08B92A1}"/>
          </ac:spMkLst>
        </pc:spChg>
      </pc:sldChg>
      <pc:sldChg chg="modSp mod">
        <pc:chgData name="Kelly Stokes" userId="3e5c5154-569e-4d81-aa91-4f91841cdfa9" providerId="ADAL" clId="{32F04CAD-C3A8-4F3B-BBDA-D9F59D22952D}" dt="2022-10-27T14:12:38.667" v="617" actId="20577"/>
        <pc:sldMkLst>
          <pc:docMk/>
          <pc:sldMk cId="3221187074" sldId="552"/>
        </pc:sldMkLst>
        <pc:spChg chg="mod">
          <ac:chgData name="Kelly Stokes" userId="3e5c5154-569e-4d81-aa91-4f91841cdfa9" providerId="ADAL" clId="{32F04CAD-C3A8-4F3B-BBDA-D9F59D22952D}" dt="2022-10-27T14:12:38.667" v="617" actId="20577"/>
          <ac:spMkLst>
            <pc:docMk/>
            <pc:sldMk cId="3221187074" sldId="552"/>
            <ac:spMk id="2" creationId="{52DA34BA-82FC-47C5-BCE1-BB65E08B92A1}"/>
          </ac:spMkLst>
        </pc:spChg>
      </pc:sldChg>
      <pc:sldChg chg="modSp mod">
        <pc:chgData name="Kelly Stokes" userId="3e5c5154-569e-4d81-aa91-4f91841cdfa9" providerId="ADAL" clId="{32F04CAD-C3A8-4F3B-BBDA-D9F59D22952D}" dt="2022-10-27T14:13:09.455" v="651" actId="20577"/>
        <pc:sldMkLst>
          <pc:docMk/>
          <pc:sldMk cId="2916884084" sldId="553"/>
        </pc:sldMkLst>
        <pc:spChg chg="mod">
          <ac:chgData name="Kelly Stokes" userId="3e5c5154-569e-4d81-aa91-4f91841cdfa9" providerId="ADAL" clId="{32F04CAD-C3A8-4F3B-BBDA-D9F59D22952D}" dt="2022-10-27T14:13:09.455" v="651" actId="20577"/>
          <ac:spMkLst>
            <pc:docMk/>
            <pc:sldMk cId="2916884084" sldId="553"/>
            <ac:spMk id="2" creationId="{52DA34BA-82FC-47C5-BCE1-BB65E08B92A1}"/>
          </ac:spMkLst>
        </pc:spChg>
      </pc:sldChg>
      <pc:sldChg chg="modSp mod">
        <pc:chgData name="Kelly Stokes" userId="3e5c5154-569e-4d81-aa91-4f91841cdfa9" providerId="ADAL" clId="{32F04CAD-C3A8-4F3B-BBDA-D9F59D22952D}" dt="2022-10-27T14:13:16.449" v="658" actId="20577"/>
        <pc:sldMkLst>
          <pc:docMk/>
          <pc:sldMk cId="1612179683" sldId="554"/>
        </pc:sldMkLst>
        <pc:spChg chg="mod">
          <ac:chgData name="Kelly Stokes" userId="3e5c5154-569e-4d81-aa91-4f91841cdfa9" providerId="ADAL" clId="{32F04CAD-C3A8-4F3B-BBDA-D9F59D22952D}" dt="2022-10-27T14:13:16.449" v="658" actId="20577"/>
          <ac:spMkLst>
            <pc:docMk/>
            <pc:sldMk cId="1612179683" sldId="554"/>
            <ac:spMk id="2" creationId="{52DA34BA-82FC-47C5-BCE1-BB65E08B92A1}"/>
          </ac:spMkLst>
        </pc:spChg>
      </pc:sldChg>
      <pc:sldChg chg="modSp mod">
        <pc:chgData name="Kelly Stokes" userId="3e5c5154-569e-4d81-aa91-4f91841cdfa9" providerId="ADAL" clId="{32F04CAD-C3A8-4F3B-BBDA-D9F59D22952D}" dt="2022-10-27T14:14:08.401" v="729" actId="20577"/>
        <pc:sldMkLst>
          <pc:docMk/>
          <pc:sldMk cId="4213858259" sldId="555"/>
        </pc:sldMkLst>
        <pc:spChg chg="mod">
          <ac:chgData name="Kelly Stokes" userId="3e5c5154-569e-4d81-aa91-4f91841cdfa9" providerId="ADAL" clId="{32F04CAD-C3A8-4F3B-BBDA-D9F59D22952D}" dt="2022-10-27T14:14:08.401" v="729" actId="20577"/>
          <ac:spMkLst>
            <pc:docMk/>
            <pc:sldMk cId="4213858259" sldId="555"/>
            <ac:spMk id="2" creationId="{52DA34BA-82FC-47C5-BCE1-BB65E08B92A1}"/>
          </ac:spMkLst>
        </pc:spChg>
      </pc:sldChg>
      <pc:sldChg chg="modSp mod">
        <pc:chgData name="Kelly Stokes" userId="3e5c5154-569e-4d81-aa91-4f91841cdfa9" providerId="ADAL" clId="{32F04CAD-C3A8-4F3B-BBDA-D9F59D22952D}" dt="2022-10-27T14:12:48.540" v="622" actId="20577"/>
        <pc:sldMkLst>
          <pc:docMk/>
          <pc:sldMk cId="4118669830" sldId="556"/>
        </pc:sldMkLst>
        <pc:spChg chg="mod">
          <ac:chgData name="Kelly Stokes" userId="3e5c5154-569e-4d81-aa91-4f91841cdfa9" providerId="ADAL" clId="{32F04CAD-C3A8-4F3B-BBDA-D9F59D22952D}" dt="2022-10-27T14:12:48.540" v="622" actId="20577"/>
          <ac:spMkLst>
            <pc:docMk/>
            <pc:sldMk cId="4118669830" sldId="556"/>
            <ac:spMk id="2" creationId="{52DA34BA-82FC-47C5-BCE1-BB65E08B92A1}"/>
          </ac:spMkLst>
        </pc:spChg>
      </pc:sldChg>
      <pc:sldChg chg="modSp mod">
        <pc:chgData name="Kelly Stokes" userId="3e5c5154-569e-4d81-aa91-4f91841cdfa9" providerId="ADAL" clId="{32F04CAD-C3A8-4F3B-BBDA-D9F59D22952D}" dt="2022-10-27T14:13:58.262" v="708" actId="114"/>
        <pc:sldMkLst>
          <pc:docMk/>
          <pc:sldMk cId="1413045715" sldId="558"/>
        </pc:sldMkLst>
        <pc:spChg chg="mod">
          <ac:chgData name="Kelly Stokes" userId="3e5c5154-569e-4d81-aa91-4f91841cdfa9" providerId="ADAL" clId="{32F04CAD-C3A8-4F3B-BBDA-D9F59D22952D}" dt="2022-10-27T14:13:58.262" v="708" actId="114"/>
          <ac:spMkLst>
            <pc:docMk/>
            <pc:sldMk cId="1413045715" sldId="558"/>
            <ac:spMk id="2" creationId="{52DA34BA-82FC-47C5-BCE1-BB65E08B92A1}"/>
          </ac:spMkLst>
        </pc:spChg>
      </pc:sldChg>
      <pc:sldChg chg="modSp mod">
        <pc:chgData name="Kelly Stokes" userId="3e5c5154-569e-4d81-aa91-4f91841cdfa9" providerId="ADAL" clId="{32F04CAD-C3A8-4F3B-BBDA-D9F59D22952D}" dt="2022-10-27T14:14:02.625" v="715" actId="20577"/>
        <pc:sldMkLst>
          <pc:docMk/>
          <pc:sldMk cId="2938272345" sldId="559"/>
        </pc:sldMkLst>
        <pc:spChg chg="mod">
          <ac:chgData name="Kelly Stokes" userId="3e5c5154-569e-4d81-aa91-4f91841cdfa9" providerId="ADAL" clId="{32F04CAD-C3A8-4F3B-BBDA-D9F59D22952D}" dt="2022-10-27T14:14:02.625" v="715" actId="20577"/>
          <ac:spMkLst>
            <pc:docMk/>
            <pc:sldMk cId="2938272345" sldId="559"/>
            <ac:spMk id="2" creationId="{52DA34BA-82FC-47C5-BCE1-BB65E08B92A1}"/>
          </ac:spMkLst>
        </pc:spChg>
      </pc:sldChg>
      <pc:sldChg chg="modSp mod">
        <pc:chgData name="Kelly Stokes" userId="3e5c5154-569e-4d81-aa91-4f91841cdfa9" providerId="ADAL" clId="{32F04CAD-C3A8-4F3B-BBDA-D9F59D22952D}" dt="2022-10-27T14:16:04.311" v="846" actId="20577"/>
        <pc:sldMkLst>
          <pc:docMk/>
          <pc:sldMk cId="2844813666" sldId="561"/>
        </pc:sldMkLst>
        <pc:spChg chg="mod">
          <ac:chgData name="Kelly Stokes" userId="3e5c5154-569e-4d81-aa91-4f91841cdfa9" providerId="ADAL" clId="{32F04CAD-C3A8-4F3B-BBDA-D9F59D22952D}" dt="2022-10-27T14:16:04.311" v="846" actId="20577"/>
          <ac:spMkLst>
            <pc:docMk/>
            <pc:sldMk cId="2844813666" sldId="561"/>
            <ac:spMk id="2" creationId="{52DA34BA-82FC-47C5-BCE1-BB65E08B92A1}"/>
          </ac:spMkLst>
        </pc:spChg>
      </pc:sldChg>
      <pc:sldChg chg="modSp mod">
        <pc:chgData name="Kelly Stokes" userId="3e5c5154-569e-4d81-aa91-4f91841cdfa9" providerId="ADAL" clId="{32F04CAD-C3A8-4F3B-BBDA-D9F59D22952D}" dt="2022-10-27T14:12:53.501" v="629" actId="20577"/>
        <pc:sldMkLst>
          <pc:docMk/>
          <pc:sldMk cId="2242183891" sldId="562"/>
        </pc:sldMkLst>
        <pc:spChg chg="mod">
          <ac:chgData name="Kelly Stokes" userId="3e5c5154-569e-4d81-aa91-4f91841cdfa9" providerId="ADAL" clId="{32F04CAD-C3A8-4F3B-BBDA-D9F59D22952D}" dt="2022-10-27T14:12:53.501" v="629" actId="20577"/>
          <ac:spMkLst>
            <pc:docMk/>
            <pc:sldMk cId="2242183891" sldId="562"/>
            <ac:spMk id="2" creationId="{52DA34BA-82FC-47C5-BCE1-BB65E08B92A1}"/>
          </ac:spMkLst>
        </pc:spChg>
      </pc:sldChg>
      <pc:sldChg chg="modSp mod">
        <pc:chgData name="Kelly Stokes" userId="3e5c5154-569e-4d81-aa91-4f91841cdfa9" providerId="ADAL" clId="{32F04CAD-C3A8-4F3B-BBDA-D9F59D22952D}" dt="2022-10-27T14:12:57.984" v="636" actId="20577"/>
        <pc:sldMkLst>
          <pc:docMk/>
          <pc:sldMk cId="680978058" sldId="563"/>
        </pc:sldMkLst>
        <pc:spChg chg="mod">
          <ac:chgData name="Kelly Stokes" userId="3e5c5154-569e-4d81-aa91-4f91841cdfa9" providerId="ADAL" clId="{32F04CAD-C3A8-4F3B-BBDA-D9F59D22952D}" dt="2022-10-27T14:12:57.984" v="636" actId="20577"/>
          <ac:spMkLst>
            <pc:docMk/>
            <pc:sldMk cId="680978058" sldId="563"/>
            <ac:spMk id="2" creationId="{52DA34BA-82FC-47C5-BCE1-BB65E08B92A1}"/>
          </ac:spMkLst>
        </pc:spChg>
      </pc:sldChg>
      <pc:sldChg chg="modSp mod">
        <pc:chgData name="Kelly Stokes" userId="3e5c5154-569e-4d81-aa91-4f91841cdfa9" providerId="ADAL" clId="{32F04CAD-C3A8-4F3B-BBDA-D9F59D22952D}" dt="2022-10-27T14:13:05.065" v="644" actId="20577"/>
        <pc:sldMkLst>
          <pc:docMk/>
          <pc:sldMk cId="4064547850" sldId="564"/>
        </pc:sldMkLst>
        <pc:spChg chg="mod">
          <ac:chgData name="Kelly Stokes" userId="3e5c5154-569e-4d81-aa91-4f91841cdfa9" providerId="ADAL" clId="{32F04CAD-C3A8-4F3B-BBDA-D9F59D22952D}" dt="2022-10-27T14:13:05.065" v="644" actId="20577"/>
          <ac:spMkLst>
            <pc:docMk/>
            <pc:sldMk cId="4064547850" sldId="564"/>
            <ac:spMk id="2" creationId="{52DA34BA-82FC-47C5-BCE1-BB65E08B92A1}"/>
          </ac:spMkLst>
        </pc:spChg>
      </pc:sldChg>
      <pc:sldChg chg="modSp mod">
        <pc:chgData name="Kelly Stokes" userId="3e5c5154-569e-4d81-aa91-4f91841cdfa9" providerId="ADAL" clId="{32F04CAD-C3A8-4F3B-BBDA-D9F59D22952D}" dt="2022-10-27T14:13:42.968" v="688" actId="20577"/>
        <pc:sldMkLst>
          <pc:docMk/>
          <pc:sldMk cId="606007093" sldId="565"/>
        </pc:sldMkLst>
        <pc:spChg chg="mod">
          <ac:chgData name="Kelly Stokes" userId="3e5c5154-569e-4d81-aa91-4f91841cdfa9" providerId="ADAL" clId="{32F04CAD-C3A8-4F3B-BBDA-D9F59D22952D}" dt="2022-10-27T14:13:42.968" v="688" actId="20577"/>
          <ac:spMkLst>
            <pc:docMk/>
            <pc:sldMk cId="606007093" sldId="565"/>
            <ac:spMk id="2" creationId="{52DA34BA-82FC-47C5-BCE1-BB65E08B92A1}"/>
          </ac:spMkLst>
        </pc:spChg>
      </pc:sldChg>
      <pc:sldChg chg="modSp mod">
        <pc:chgData name="Kelly Stokes" userId="3e5c5154-569e-4d81-aa91-4f91841cdfa9" providerId="ADAL" clId="{32F04CAD-C3A8-4F3B-BBDA-D9F59D22952D}" dt="2022-10-27T14:14:27.272" v="746" actId="20577"/>
        <pc:sldMkLst>
          <pc:docMk/>
          <pc:sldMk cId="2824879269" sldId="566"/>
        </pc:sldMkLst>
        <pc:spChg chg="mod">
          <ac:chgData name="Kelly Stokes" userId="3e5c5154-569e-4d81-aa91-4f91841cdfa9" providerId="ADAL" clId="{32F04CAD-C3A8-4F3B-BBDA-D9F59D22952D}" dt="2022-10-27T14:14:27.272" v="746" actId="20577"/>
          <ac:spMkLst>
            <pc:docMk/>
            <pc:sldMk cId="2824879269" sldId="566"/>
            <ac:spMk id="2" creationId="{52DA34BA-82FC-47C5-BCE1-BB65E08B92A1}"/>
          </ac:spMkLst>
        </pc:spChg>
      </pc:sldChg>
      <pc:sldChg chg="modSp mod">
        <pc:chgData name="Kelly Stokes" userId="3e5c5154-569e-4d81-aa91-4f91841cdfa9" providerId="ADAL" clId="{32F04CAD-C3A8-4F3B-BBDA-D9F59D22952D}" dt="2022-10-27T14:14:38.875" v="762" actId="20577"/>
        <pc:sldMkLst>
          <pc:docMk/>
          <pc:sldMk cId="805782854" sldId="567"/>
        </pc:sldMkLst>
        <pc:spChg chg="mod">
          <ac:chgData name="Kelly Stokes" userId="3e5c5154-569e-4d81-aa91-4f91841cdfa9" providerId="ADAL" clId="{32F04CAD-C3A8-4F3B-BBDA-D9F59D22952D}" dt="2022-10-27T14:14:38.875" v="762" actId="20577"/>
          <ac:spMkLst>
            <pc:docMk/>
            <pc:sldMk cId="805782854" sldId="567"/>
            <ac:spMk id="2" creationId="{52DA34BA-82FC-47C5-BCE1-BB65E08B92A1}"/>
          </ac:spMkLst>
        </pc:spChg>
      </pc:sldChg>
      <pc:sldChg chg="modSp mod">
        <pc:chgData name="Kelly Stokes" userId="3e5c5154-569e-4d81-aa91-4f91841cdfa9" providerId="ADAL" clId="{32F04CAD-C3A8-4F3B-BBDA-D9F59D22952D}" dt="2022-10-27T14:14:32.039" v="755" actId="20577"/>
        <pc:sldMkLst>
          <pc:docMk/>
          <pc:sldMk cId="2306067830" sldId="568"/>
        </pc:sldMkLst>
        <pc:spChg chg="mod">
          <ac:chgData name="Kelly Stokes" userId="3e5c5154-569e-4d81-aa91-4f91841cdfa9" providerId="ADAL" clId="{32F04CAD-C3A8-4F3B-BBDA-D9F59D22952D}" dt="2022-10-27T14:14:32.039" v="755" actId="20577"/>
          <ac:spMkLst>
            <pc:docMk/>
            <pc:sldMk cId="2306067830" sldId="568"/>
            <ac:spMk id="2" creationId="{52DA34BA-82FC-47C5-BCE1-BB65E08B92A1}"/>
          </ac:spMkLst>
        </pc:spChg>
      </pc:sldChg>
      <pc:sldChg chg="modSp mod">
        <pc:chgData name="Kelly Stokes" userId="3e5c5154-569e-4d81-aa91-4f91841cdfa9" providerId="ADAL" clId="{32F04CAD-C3A8-4F3B-BBDA-D9F59D22952D}" dt="2022-10-27T14:13:20.161" v="664" actId="20577"/>
        <pc:sldMkLst>
          <pc:docMk/>
          <pc:sldMk cId="3828583464" sldId="570"/>
        </pc:sldMkLst>
        <pc:spChg chg="mod">
          <ac:chgData name="Kelly Stokes" userId="3e5c5154-569e-4d81-aa91-4f91841cdfa9" providerId="ADAL" clId="{32F04CAD-C3A8-4F3B-BBDA-D9F59D22952D}" dt="2022-10-27T14:13:20.161" v="664" actId="20577"/>
          <ac:spMkLst>
            <pc:docMk/>
            <pc:sldMk cId="3828583464" sldId="570"/>
            <ac:spMk id="2" creationId="{52DA34BA-82FC-47C5-BCE1-BB65E08B92A1}"/>
          </ac:spMkLst>
        </pc:spChg>
      </pc:sldChg>
      <pc:sldChg chg="modSp mod">
        <pc:chgData name="Kelly Stokes" userId="3e5c5154-569e-4d81-aa91-4f91841cdfa9" providerId="ADAL" clId="{32F04CAD-C3A8-4F3B-BBDA-D9F59D22952D}" dt="2022-10-27T14:13:26.823" v="671" actId="20577"/>
        <pc:sldMkLst>
          <pc:docMk/>
          <pc:sldMk cId="2974311952" sldId="571"/>
        </pc:sldMkLst>
        <pc:spChg chg="mod">
          <ac:chgData name="Kelly Stokes" userId="3e5c5154-569e-4d81-aa91-4f91841cdfa9" providerId="ADAL" clId="{32F04CAD-C3A8-4F3B-BBDA-D9F59D22952D}" dt="2022-10-27T14:13:26.823" v="671" actId="20577"/>
          <ac:spMkLst>
            <pc:docMk/>
            <pc:sldMk cId="2974311952" sldId="571"/>
            <ac:spMk id="2" creationId="{52DA34BA-82FC-47C5-BCE1-BB65E08B92A1}"/>
          </ac:spMkLst>
        </pc:spChg>
      </pc:sldChg>
      <pc:sldChg chg="modSp mod">
        <pc:chgData name="Kelly Stokes" userId="3e5c5154-569e-4d81-aa91-4f91841cdfa9" providerId="ADAL" clId="{32F04CAD-C3A8-4F3B-BBDA-D9F59D22952D}" dt="2022-10-27T14:13:37.026" v="680" actId="20577"/>
        <pc:sldMkLst>
          <pc:docMk/>
          <pc:sldMk cId="3931376148" sldId="572"/>
        </pc:sldMkLst>
        <pc:spChg chg="mod">
          <ac:chgData name="Kelly Stokes" userId="3e5c5154-569e-4d81-aa91-4f91841cdfa9" providerId="ADAL" clId="{32F04CAD-C3A8-4F3B-BBDA-D9F59D22952D}" dt="2022-10-27T14:13:37.026" v="680" actId="20577"/>
          <ac:spMkLst>
            <pc:docMk/>
            <pc:sldMk cId="3931376148" sldId="572"/>
            <ac:spMk id="2" creationId="{52DA34BA-82FC-47C5-BCE1-BB65E08B92A1}"/>
          </ac:spMkLst>
        </pc:spChg>
      </pc:sldChg>
      <pc:sldChg chg="modSp mod">
        <pc:chgData name="Kelly Stokes" userId="3e5c5154-569e-4d81-aa91-4f91841cdfa9" providerId="ADAL" clId="{32F04CAD-C3A8-4F3B-BBDA-D9F59D22952D}" dt="2022-10-27T14:14:46.782" v="771" actId="20577"/>
        <pc:sldMkLst>
          <pc:docMk/>
          <pc:sldMk cId="2792669322" sldId="573"/>
        </pc:sldMkLst>
        <pc:spChg chg="mod">
          <ac:chgData name="Kelly Stokes" userId="3e5c5154-569e-4d81-aa91-4f91841cdfa9" providerId="ADAL" clId="{32F04CAD-C3A8-4F3B-BBDA-D9F59D22952D}" dt="2022-10-27T14:14:46.782" v="771" actId="20577"/>
          <ac:spMkLst>
            <pc:docMk/>
            <pc:sldMk cId="2792669322" sldId="573"/>
            <ac:spMk id="2" creationId="{52DA34BA-82FC-47C5-BCE1-BB65E08B92A1}"/>
          </ac:spMkLst>
        </pc:spChg>
      </pc:sldChg>
      <pc:sldChg chg="modSp mod">
        <pc:chgData name="Kelly Stokes" userId="3e5c5154-569e-4d81-aa91-4f91841cdfa9" providerId="ADAL" clId="{32F04CAD-C3A8-4F3B-BBDA-D9F59D22952D}" dt="2022-10-27T14:16:48.523" v="852" actId="20577"/>
        <pc:sldMkLst>
          <pc:docMk/>
          <pc:sldMk cId="694825332" sldId="584"/>
        </pc:sldMkLst>
        <pc:spChg chg="mod">
          <ac:chgData name="Kelly Stokes" userId="3e5c5154-569e-4d81-aa91-4f91841cdfa9" providerId="ADAL" clId="{32F04CAD-C3A8-4F3B-BBDA-D9F59D22952D}" dt="2022-10-27T14:16:48.523" v="852" actId="20577"/>
          <ac:spMkLst>
            <pc:docMk/>
            <pc:sldMk cId="694825332" sldId="584"/>
            <ac:spMk id="2" creationId="{02FB8773-AD3E-2543-510F-CEE32E75C793}"/>
          </ac:spMkLst>
        </pc:spChg>
      </pc:sldChg>
      <pc:sldChg chg="modSp mod">
        <pc:chgData name="Kelly Stokes" userId="3e5c5154-569e-4d81-aa91-4f91841cdfa9" providerId="ADAL" clId="{32F04CAD-C3A8-4F3B-BBDA-D9F59D22952D}" dt="2022-10-27T14:17:31.248" v="866" actId="20577"/>
        <pc:sldMkLst>
          <pc:docMk/>
          <pc:sldMk cId="1181201419" sldId="586"/>
        </pc:sldMkLst>
        <pc:spChg chg="mod">
          <ac:chgData name="Kelly Stokes" userId="3e5c5154-569e-4d81-aa91-4f91841cdfa9" providerId="ADAL" clId="{32F04CAD-C3A8-4F3B-BBDA-D9F59D22952D}" dt="2022-10-27T14:17:31.248" v="866" actId="20577"/>
          <ac:spMkLst>
            <pc:docMk/>
            <pc:sldMk cId="1181201419" sldId="586"/>
            <ac:spMk id="2" creationId="{02FB8773-AD3E-2543-510F-CEE32E75C793}"/>
          </ac:spMkLst>
        </pc:spChg>
      </pc:sldChg>
      <pc:sldChg chg="modSp mod">
        <pc:chgData name="Kelly Stokes" userId="3e5c5154-569e-4d81-aa91-4f91841cdfa9" providerId="ADAL" clId="{32F04CAD-C3A8-4F3B-BBDA-D9F59D22952D}" dt="2022-10-27T14:17:45.273" v="871" actId="207"/>
        <pc:sldMkLst>
          <pc:docMk/>
          <pc:sldMk cId="2468947006" sldId="587"/>
        </pc:sldMkLst>
        <pc:spChg chg="mod">
          <ac:chgData name="Kelly Stokes" userId="3e5c5154-569e-4d81-aa91-4f91841cdfa9" providerId="ADAL" clId="{32F04CAD-C3A8-4F3B-BBDA-D9F59D22952D}" dt="2022-10-27T14:17:45.273" v="871" actId="207"/>
          <ac:spMkLst>
            <pc:docMk/>
            <pc:sldMk cId="2468947006" sldId="587"/>
            <ac:spMk id="2" creationId="{02FB8773-AD3E-2543-510F-CEE32E75C793}"/>
          </ac:spMkLst>
        </pc:spChg>
      </pc:sldChg>
      <pc:sldChg chg="modSp mod">
        <pc:chgData name="Kelly Stokes" userId="3e5c5154-569e-4d81-aa91-4f91841cdfa9" providerId="ADAL" clId="{32F04CAD-C3A8-4F3B-BBDA-D9F59D22952D}" dt="2022-10-27T14:18:21.621" v="876"/>
        <pc:sldMkLst>
          <pc:docMk/>
          <pc:sldMk cId="2558172481" sldId="591"/>
        </pc:sldMkLst>
        <pc:spChg chg="mod">
          <ac:chgData name="Kelly Stokes" userId="3e5c5154-569e-4d81-aa91-4f91841cdfa9" providerId="ADAL" clId="{32F04CAD-C3A8-4F3B-BBDA-D9F59D22952D}" dt="2022-10-27T14:18:21.621" v="876"/>
          <ac:spMkLst>
            <pc:docMk/>
            <pc:sldMk cId="2558172481" sldId="591"/>
            <ac:spMk id="2" creationId="{02FB8773-AD3E-2543-510F-CEE32E75C793}"/>
          </ac:spMkLst>
        </pc:spChg>
      </pc:sldChg>
      <pc:sldChg chg="modSp mod">
        <pc:chgData name="Kelly Stokes" userId="3e5c5154-569e-4d81-aa91-4f91841cdfa9" providerId="ADAL" clId="{32F04CAD-C3A8-4F3B-BBDA-D9F59D22952D}" dt="2022-10-27T14:16:00.441" v="838" actId="20577"/>
        <pc:sldMkLst>
          <pc:docMk/>
          <pc:sldMk cId="2335409816" sldId="593"/>
        </pc:sldMkLst>
        <pc:spChg chg="mod">
          <ac:chgData name="Kelly Stokes" userId="3e5c5154-569e-4d81-aa91-4f91841cdfa9" providerId="ADAL" clId="{32F04CAD-C3A8-4F3B-BBDA-D9F59D22952D}" dt="2022-10-27T14:16:00.441" v="838" actId="20577"/>
          <ac:spMkLst>
            <pc:docMk/>
            <pc:sldMk cId="2335409816" sldId="593"/>
            <ac:spMk id="2" creationId="{52DA34BA-82FC-47C5-BCE1-BB65E08B92A1}"/>
          </ac:spMkLst>
        </pc:spChg>
      </pc:sldChg>
      <pc:sldChg chg="modSp mod">
        <pc:chgData name="Kelly Stokes" userId="3e5c5154-569e-4d81-aa91-4f91841cdfa9" providerId="ADAL" clId="{32F04CAD-C3A8-4F3B-BBDA-D9F59D22952D}" dt="2022-10-27T14:16:26.959" v="850" actId="20577"/>
        <pc:sldMkLst>
          <pc:docMk/>
          <pc:sldMk cId="3886991875" sldId="597"/>
        </pc:sldMkLst>
        <pc:spChg chg="mod">
          <ac:chgData name="Kelly Stokes" userId="3e5c5154-569e-4d81-aa91-4f91841cdfa9" providerId="ADAL" clId="{32F04CAD-C3A8-4F3B-BBDA-D9F59D22952D}" dt="2022-10-27T14:16:26.959" v="850" actId="20577"/>
          <ac:spMkLst>
            <pc:docMk/>
            <pc:sldMk cId="3886991875" sldId="597"/>
            <ac:spMk id="2" creationId="{02FB8773-AD3E-2543-510F-CEE32E75C793}"/>
          </ac:spMkLst>
        </pc:spChg>
      </pc:sldChg>
      <pc:sldChg chg="modSp mod">
        <pc:chgData name="Kelly Stokes" userId="3e5c5154-569e-4d81-aa91-4f91841cdfa9" providerId="ADAL" clId="{32F04CAD-C3A8-4F3B-BBDA-D9F59D22952D}" dt="2022-10-27T14:18:33.343" v="877"/>
        <pc:sldMkLst>
          <pc:docMk/>
          <pc:sldMk cId="4027390957" sldId="598"/>
        </pc:sldMkLst>
        <pc:spChg chg="mod">
          <ac:chgData name="Kelly Stokes" userId="3e5c5154-569e-4d81-aa91-4f91841cdfa9" providerId="ADAL" clId="{32F04CAD-C3A8-4F3B-BBDA-D9F59D22952D}" dt="2022-10-27T14:18:33.343" v="877"/>
          <ac:spMkLst>
            <pc:docMk/>
            <pc:sldMk cId="4027390957" sldId="598"/>
            <ac:spMk id="2" creationId="{02FB8773-AD3E-2543-510F-CEE32E75C793}"/>
          </ac:spMkLst>
        </pc:spChg>
      </pc:sldChg>
      <pc:sldChg chg="addSp delSp modSp add del mod">
        <pc:chgData name="Kelly Stokes" userId="3e5c5154-569e-4d81-aa91-4f91841cdfa9" providerId="ADAL" clId="{32F04CAD-C3A8-4F3B-BBDA-D9F59D22952D}" dt="2022-10-27T13:54:34.534" v="11" actId="14100"/>
        <pc:sldMkLst>
          <pc:docMk/>
          <pc:sldMk cId="3955913320" sldId="604"/>
        </pc:sldMkLst>
        <pc:picChg chg="del">
          <ac:chgData name="Kelly Stokes" userId="3e5c5154-569e-4d81-aa91-4f91841cdfa9" providerId="ADAL" clId="{32F04CAD-C3A8-4F3B-BBDA-D9F59D22952D}" dt="2022-10-27T13:54:11.739" v="6" actId="478"/>
          <ac:picMkLst>
            <pc:docMk/>
            <pc:sldMk cId="3955913320" sldId="604"/>
            <ac:picMk id="10" creationId="{CD19E7EE-B626-9508-1D9F-444D8FB90CBC}"/>
          </ac:picMkLst>
        </pc:picChg>
        <pc:picChg chg="add mod modCrop">
          <ac:chgData name="Kelly Stokes" userId="3e5c5154-569e-4d81-aa91-4f91841cdfa9" providerId="ADAL" clId="{32F04CAD-C3A8-4F3B-BBDA-D9F59D22952D}" dt="2022-10-27T13:54:34.534" v="11" actId="14100"/>
          <ac:picMkLst>
            <pc:docMk/>
            <pc:sldMk cId="3955913320" sldId="604"/>
            <ac:picMk id="12" creationId="{8706FBB9-B9EE-2E16-0C1F-66BBEC4E1A81}"/>
          </ac:picMkLst>
        </pc:picChg>
      </pc:sldChg>
      <pc:sldChg chg="del">
        <pc:chgData name="Kelly Stokes" userId="3e5c5154-569e-4d81-aa91-4f91841cdfa9" providerId="ADAL" clId="{32F04CAD-C3A8-4F3B-BBDA-D9F59D22952D}" dt="2022-10-27T14:01:28.977" v="326" actId="2696"/>
        <pc:sldMkLst>
          <pc:docMk/>
          <pc:sldMk cId="2025548147" sldId="614"/>
        </pc:sldMkLst>
      </pc:sldChg>
      <pc:sldChg chg="modSp mod">
        <pc:chgData name="Kelly Stokes" userId="3e5c5154-569e-4d81-aa91-4f91841cdfa9" providerId="ADAL" clId="{32F04CAD-C3A8-4F3B-BBDA-D9F59D22952D}" dt="2022-10-27T14:01:22.087" v="325" actId="20577"/>
        <pc:sldMkLst>
          <pc:docMk/>
          <pc:sldMk cId="4125181694" sldId="615"/>
        </pc:sldMkLst>
        <pc:spChg chg="mod">
          <ac:chgData name="Kelly Stokes" userId="3e5c5154-569e-4d81-aa91-4f91841cdfa9" providerId="ADAL" clId="{32F04CAD-C3A8-4F3B-BBDA-D9F59D22952D}" dt="2022-10-27T14:01:22.087" v="325" actId="20577"/>
          <ac:spMkLst>
            <pc:docMk/>
            <pc:sldMk cId="4125181694" sldId="615"/>
            <ac:spMk id="2" creationId="{52DA34BA-82FC-47C5-BCE1-BB65E08B92A1}"/>
          </ac:spMkLst>
        </pc:spChg>
      </pc:sldChg>
      <pc:sldChg chg="delSp modSp mod ord">
        <pc:chgData name="Kelly Stokes" userId="3e5c5154-569e-4d81-aa91-4f91841cdfa9" providerId="ADAL" clId="{32F04CAD-C3A8-4F3B-BBDA-D9F59D22952D}" dt="2022-10-27T14:02:28.560" v="373" actId="1076"/>
        <pc:sldMkLst>
          <pc:docMk/>
          <pc:sldMk cId="2424799599" sldId="616"/>
        </pc:sldMkLst>
        <pc:spChg chg="mod">
          <ac:chgData name="Kelly Stokes" userId="3e5c5154-569e-4d81-aa91-4f91841cdfa9" providerId="ADAL" clId="{32F04CAD-C3A8-4F3B-BBDA-D9F59D22952D}" dt="2022-10-27T14:02:28.560" v="373" actId="1076"/>
          <ac:spMkLst>
            <pc:docMk/>
            <pc:sldMk cId="2424799599" sldId="616"/>
            <ac:spMk id="2" creationId="{52DA34BA-82FC-47C5-BCE1-BB65E08B92A1}"/>
          </ac:spMkLst>
        </pc:spChg>
        <pc:picChg chg="del">
          <ac:chgData name="Kelly Stokes" userId="3e5c5154-569e-4d81-aa91-4f91841cdfa9" providerId="ADAL" clId="{32F04CAD-C3A8-4F3B-BBDA-D9F59D22952D}" dt="2022-10-27T14:01:53.195" v="333" actId="478"/>
          <ac:picMkLst>
            <pc:docMk/>
            <pc:sldMk cId="2424799599" sldId="616"/>
            <ac:picMk id="6" creationId="{F5EB6A7D-F021-CBBA-75FA-21DA40EA3FB4}"/>
          </ac:picMkLst>
        </pc:picChg>
      </pc:sldChg>
      <pc:sldChg chg="modSp mod">
        <pc:chgData name="Kelly Stokes" userId="3e5c5154-569e-4d81-aa91-4f91841cdfa9" providerId="ADAL" clId="{32F04CAD-C3A8-4F3B-BBDA-D9F59D22952D}" dt="2022-10-27T14:17:08.695" v="861" actId="13926"/>
        <pc:sldMkLst>
          <pc:docMk/>
          <pc:sldMk cId="2625843251" sldId="894"/>
        </pc:sldMkLst>
        <pc:spChg chg="mod">
          <ac:chgData name="Kelly Stokes" userId="3e5c5154-569e-4d81-aa91-4f91841cdfa9" providerId="ADAL" clId="{32F04CAD-C3A8-4F3B-BBDA-D9F59D22952D}" dt="2022-10-27T14:17:08.695" v="861" actId="13926"/>
          <ac:spMkLst>
            <pc:docMk/>
            <pc:sldMk cId="2625843251" sldId="894"/>
            <ac:spMk id="3" creationId="{E500F0D3-C8EE-77CA-D8A5-2252D46724AA}"/>
          </ac:spMkLst>
        </pc:spChg>
      </pc:sldChg>
      <pc:sldChg chg="modSp mod">
        <pc:chgData name="Kelly Stokes" userId="3e5c5154-569e-4d81-aa91-4f91841cdfa9" providerId="ADAL" clId="{32F04CAD-C3A8-4F3B-BBDA-D9F59D22952D}" dt="2022-10-27T14:00:24.105" v="298" actId="20577"/>
        <pc:sldMkLst>
          <pc:docMk/>
          <pc:sldMk cId="2537044975" sldId="896"/>
        </pc:sldMkLst>
        <pc:spChg chg="mod">
          <ac:chgData name="Kelly Stokes" userId="3e5c5154-569e-4d81-aa91-4f91841cdfa9" providerId="ADAL" clId="{32F04CAD-C3A8-4F3B-BBDA-D9F59D22952D}" dt="2022-10-27T14:00:24.105" v="298" actId="20577"/>
          <ac:spMkLst>
            <pc:docMk/>
            <pc:sldMk cId="2537044975" sldId="896"/>
            <ac:spMk id="2" creationId="{52DA34BA-82FC-47C5-BCE1-BB65E08B92A1}"/>
          </ac:spMkLst>
        </pc:spChg>
      </pc:sldChg>
      <pc:sldChg chg="del">
        <pc:chgData name="Kelly Stokes" userId="3e5c5154-569e-4d81-aa91-4f91841cdfa9" providerId="ADAL" clId="{32F04CAD-C3A8-4F3B-BBDA-D9F59D22952D}" dt="2022-10-27T14:00:28.209" v="299" actId="2696"/>
        <pc:sldMkLst>
          <pc:docMk/>
          <pc:sldMk cId="1253660535" sldId="897"/>
        </pc:sldMkLst>
      </pc:sldChg>
      <pc:sldChg chg="modSp mod">
        <pc:chgData name="Kelly Stokes" userId="3e5c5154-569e-4d81-aa91-4f91841cdfa9" providerId="ADAL" clId="{32F04CAD-C3A8-4F3B-BBDA-D9F59D22952D}" dt="2022-10-27T14:01:05.248" v="306" actId="20577"/>
        <pc:sldMkLst>
          <pc:docMk/>
          <pc:sldMk cId="1859828371" sldId="899"/>
        </pc:sldMkLst>
        <pc:spChg chg="mod">
          <ac:chgData name="Kelly Stokes" userId="3e5c5154-569e-4d81-aa91-4f91841cdfa9" providerId="ADAL" clId="{32F04CAD-C3A8-4F3B-BBDA-D9F59D22952D}" dt="2022-10-27T14:01:05.248" v="306" actId="20577"/>
          <ac:spMkLst>
            <pc:docMk/>
            <pc:sldMk cId="1859828371" sldId="899"/>
            <ac:spMk id="2" creationId="{52DA34BA-82FC-47C5-BCE1-BB65E08B92A1}"/>
          </ac:spMkLst>
        </pc:spChg>
      </pc:sldChg>
      <pc:sldChg chg="del">
        <pc:chgData name="Kelly Stokes" userId="3e5c5154-569e-4d81-aa91-4f91841cdfa9" providerId="ADAL" clId="{32F04CAD-C3A8-4F3B-BBDA-D9F59D22952D}" dt="2022-10-27T14:01:08.225" v="307" actId="2696"/>
        <pc:sldMkLst>
          <pc:docMk/>
          <pc:sldMk cId="2776882615" sldId="900"/>
        </pc:sldMkLst>
      </pc:sldChg>
      <pc:sldChg chg="modSp mod">
        <pc:chgData name="Kelly Stokes" userId="3e5c5154-569e-4d81-aa91-4f91841cdfa9" providerId="ADAL" clId="{32F04CAD-C3A8-4F3B-BBDA-D9F59D22952D}" dt="2022-10-27T13:59:24.796" v="154" actId="20577"/>
        <pc:sldMkLst>
          <pc:docMk/>
          <pc:sldMk cId="607385829" sldId="905"/>
        </pc:sldMkLst>
        <pc:spChg chg="mod">
          <ac:chgData name="Kelly Stokes" userId="3e5c5154-569e-4d81-aa91-4f91841cdfa9" providerId="ADAL" clId="{32F04CAD-C3A8-4F3B-BBDA-D9F59D22952D}" dt="2022-10-27T13:59:24.796" v="154" actId="20577"/>
          <ac:spMkLst>
            <pc:docMk/>
            <pc:sldMk cId="607385829" sldId="905"/>
            <ac:spMk id="2" creationId="{52DA34BA-82FC-47C5-BCE1-BB65E08B92A1}"/>
          </ac:spMkLst>
        </pc:spChg>
      </pc:sldChg>
      <pc:sldChg chg="modSp mod">
        <pc:chgData name="Kelly Stokes" userId="3e5c5154-569e-4d81-aa91-4f91841cdfa9" providerId="ADAL" clId="{32F04CAD-C3A8-4F3B-BBDA-D9F59D22952D}" dt="2022-10-27T13:59:30.364" v="164" actId="20577"/>
        <pc:sldMkLst>
          <pc:docMk/>
          <pc:sldMk cId="1867376639" sldId="906"/>
        </pc:sldMkLst>
        <pc:spChg chg="mod">
          <ac:chgData name="Kelly Stokes" userId="3e5c5154-569e-4d81-aa91-4f91841cdfa9" providerId="ADAL" clId="{32F04CAD-C3A8-4F3B-BBDA-D9F59D22952D}" dt="2022-10-27T13:59:30.364" v="164" actId="20577"/>
          <ac:spMkLst>
            <pc:docMk/>
            <pc:sldMk cId="1867376639" sldId="906"/>
            <ac:spMk id="2" creationId="{52DA34BA-82FC-47C5-BCE1-BB65E08B92A1}"/>
          </ac:spMkLst>
        </pc:spChg>
      </pc:sldChg>
      <pc:sldChg chg="modSp mod">
        <pc:chgData name="Kelly Stokes" userId="3e5c5154-569e-4d81-aa91-4f91841cdfa9" providerId="ADAL" clId="{32F04CAD-C3A8-4F3B-BBDA-D9F59D22952D}" dt="2022-10-27T13:59:46.326" v="220" actId="20577"/>
        <pc:sldMkLst>
          <pc:docMk/>
          <pc:sldMk cId="1676013275" sldId="907"/>
        </pc:sldMkLst>
        <pc:spChg chg="mod">
          <ac:chgData name="Kelly Stokes" userId="3e5c5154-569e-4d81-aa91-4f91841cdfa9" providerId="ADAL" clId="{32F04CAD-C3A8-4F3B-BBDA-D9F59D22952D}" dt="2022-10-27T13:59:46.326" v="220" actId="20577"/>
          <ac:spMkLst>
            <pc:docMk/>
            <pc:sldMk cId="1676013275" sldId="907"/>
            <ac:spMk id="2" creationId="{52DA34BA-82FC-47C5-BCE1-BB65E08B92A1}"/>
          </ac:spMkLst>
        </pc:spChg>
      </pc:sldChg>
      <pc:sldChg chg="modSp del mod">
        <pc:chgData name="Kelly Stokes" userId="3e5c5154-569e-4d81-aa91-4f91841cdfa9" providerId="ADAL" clId="{32F04CAD-C3A8-4F3B-BBDA-D9F59D22952D}" dt="2022-10-27T14:01:47.526" v="330" actId="2696"/>
        <pc:sldMkLst>
          <pc:docMk/>
          <pc:sldMk cId="1270429899" sldId="912"/>
        </pc:sldMkLst>
        <pc:spChg chg="mod">
          <ac:chgData name="Kelly Stokes" userId="3e5c5154-569e-4d81-aa91-4f91841cdfa9" providerId="ADAL" clId="{32F04CAD-C3A8-4F3B-BBDA-D9F59D22952D}" dt="2022-10-27T14:01:44.725" v="329" actId="20577"/>
          <ac:spMkLst>
            <pc:docMk/>
            <pc:sldMk cId="1270429899" sldId="912"/>
            <ac:spMk id="2" creationId="{52DA34BA-82FC-47C5-BCE1-BB65E08B92A1}"/>
          </ac:spMkLst>
        </pc:spChg>
      </pc:sldChg>
      <pc:sldChg chg="modSp mod">
        <pc:chgData name="Kelly Stokes" userId="3e5c5154-569e-4d81-aa91-4f91841cdfa9" providerId="ADAL" clId="{32F04CAD-C3A8-4F3B-BBDA-D9F59D22952D}" dt="2022-10-27T14:00:11.615" v="278" actId="1076"/>
        <pc:sldMkLst>
          <pc:docMk/>
          <pc:sldMk cId="2731213509" sldId="1456"/>
        </pc:sldMkLst>
        <pc:spChg chg="mod">
          <ac:chgData name="Kelly Stokes" userId="3e5c5154-569e-4d81-aa91-4f91841cdfa9" providerId="ADAL" clId="{32F04CAD-C3A8-4F3B-BBDA-D9F59D22952D}" dt="2022-10-27T14:00:11.615" v="278" actId="1076"/>
          <ac:spMkLst>
            <pc:docMk/>
            <pc:sldMk cId="2731213509" sldId="1456"/>
            <ac:spMk id="2" creationId="{52DA34BA-82FC-47C5-BCE1-BB65E08B92A1}"/>
          </ac:spMkLst>
        </pc:spChg>
      </pc:sldChg>
      <pc:sldChg chg="del">
        <pc:chgData name="Kelly Stokes" userId="3e5c5154-569e-4d81-aa91-4f91841cdfa9" providerId="ADAL" clId="{32F04CAD-C3A8-4F3B-BBDA-D9F59D22952D}" dt="2022-10-27T14:05:28.232" v="486" actId="2696"/>
        <pc:sldMkLst>
          <pc:docMk/>
          <pc:sldMk cId="2440361818" sldId="1749"/>
        </pc:sldMkLst>
      </pc:sldChg>
      <pc:sldChg chg="del">
        <pc:chgData name="Kelly Stokes" userId="3e5c5154-569e-4d81-aa91-4f91841cdfa9" providerId="ADAL" clId="{32F04CAD-C3A8-4F3B-BBDA-D9F59D22952D}" dt="2022-10-27T14:06:34.258" v="511" actId="2696"/>
        <pc:sldMkLst>
          <pc:docMk/>
          <pc:sldMk cId="1211578719" sldId="1756"/>
        </pc:sldMkLst>
      </pc:sldChg>
      <pc:sldChg chg="del">
        <pc:chgData name="Kelly Stokes" userId="3e5c5154-569e-4d81-aa91-4f91841cdfa9" providerId="ADAL" clId="{32F04CAD-C3A8-4F3B-BBDA-D9F59D22952D}" dt="2022-10-27T14:06:59.487" v="524" actId="2696"/>
        <pc:sldMkLst>
          <pc:docMk/>
          <pc:sldMk cId="2444258947" sldId="1757"/>
        </pc:sldMkLst>
      </pc:sldChg>
      <pc:sldChg chg="del">
        <pc:chgData name="Kelly Stokes" userId="3e5c5154-569e-4d81-aa91-4f91841cdfa9" providerId="ADAL" clId="{32F04CAD-C3A8-4F3B-BBDA-D9F59D22952D}" dt="2022-10-27T13:55:40.421" v="29" actId="2696"/>
        <pc:sldMkLst>
          <pc:docMk/>
          <pc:sldMk cId="1867316295" sldId="2024"/>
        </pc:sldMkLst>
      </pc:sldChg>
      <pc:sldChg chg="del">
        <pc:chgData name="Kelly Stokes" userId="3e5c5154-569e-4d81-aa91-4f91841cdfa9" providerId="ADAL" clId="{32F04CAD-C3A8-4F3B-BBDA-D9F59D22952D}" dt="2022-10-27T13:56:43.041" v="44" actId="2696"/>
        <pc:sldMkLst>
          <pc:docMk/>
          <pc:sldMk cId="901758911" sldId="2025"/>
        </pc:sldMkLst>
      </pc:sldChg>
      <pc:sldChg chg="del">
        <pc:chgData name="Kelly Stokes" userId="3e5c5154-569e-4d81-aa91-4f91841cdfa9" providerId="ADAL" clId="{32F04CAD-C3A8-4F3B-BBDA-D9F59D22952D}" dt="2022-10-27T13:57:24.315" v="68" actId="2696"/>
        <pc:sldMkLst>
          <pc:docMk/>
          <pc:sldMk cId="4000842928" sldId="2026"/>
        </pc:sldMkLst>
      </pc:sldChg>
      <pc:sldChg chg="del">
        <pc:chgData name="Kelly Stokes" userId="3e5c5154-569e-4d81-aa91-4f91841cdfa9" providerId="ADAL" clId="{32F04CAD-C3A8-4F3B-BBDA-D9F59D22952D}" dt="2022-10-27T13:58:03.735" v="87" actId="2696"/>
        <pc:sldMkLst>
          <pc:docMk/>
          <pc:sldMk cId="1053328284" sldId="2027"/>
        </pc:sldMkLst>
      </pc:sldChg>
      <pc:sldChg chg="del">
        <pc:chgData name="Kelly Stokes" userId="3e5c5154-569e-4d81-aa91-4f91841cdfa9" providerId="ADAL" clId="{32F04CAD-C3A8-4F3B-BBDA-D9F59D22952D}" dt="2022-10-27T13:59:11.658" v="126" actId="2696"/>
        <pc:sldMkLst>
          <pc:docMk/>
          <pc:sldMk cId="1655683041" sldId="2028"/>
        </pc:sldMkLst>
      </pc:sldChg>
      <pc:sldChg chg="del">
        <pc:chgData name="Kelly Stokes" userId="3e5c5154-569e-4d81-aa91-4f91841cdfa9" providerId="ADAL" clId="{32F04CAD-C3A8-4F3B-BBDA-D9F59D22952D}" dt="2022-10-27T14:00:30.885" v="300" actId="2696"/>
        <pc:sldMkLst>
          <pc:docMk/>
          <pc:sldMk cId="1488926434" sldId="2029"/>
        </pc:sldMkLst>
      </pc:sldChg>
      <pc:sldChg chg="del">
        <pc:chgData name="Kelly Stokes" userId="3e5c5154-569e-4d81-aa91-4f91841cdfa9" providerId="ADAL" clId="{32F04CAD-C3A8-4F3B-BBDA-D9F59D22952D}" dt="2022-10-27T14:01:13.543" v="309" actId="2696"/>
        <pc:sldMkLst>
          <pc:docMk/>
          <pc:sldMk cId="3447019144" sldId="2030"/>
        </pc:sldMkLst>
      </pc:sldChg>
      <pc:sldChg chg="del">
        <pc:chgData name="Kelly Stokes" userId="3e5c5154-569e-4d81-aa91-4f91841cdfa9" providerId="ADAL" clId="{32F04CAD-C3A8-4F3B-BBDA-D9F59D22952D}" dt="2022-10-27T14:01:38.359" v="328" actId="2696"/>
        <pc:sldMkLst>
          <pc:docMk/>
          <pc:sldMk cId="3574638631" sldId="2031"/>
        </pc:sldMkLst>
      </pc:sldChg>
      <pc:sldChg chg="modSp mod">
        <pc:chgData name="Kelly Stokes" userId="3e5c5154-569e-4d81-aa91-4f91841cdfa9" providerId="ADAL" clId="{32F04CAD-C3A8-4F3B-BBDA-D9F59D22952D}" dt="2022-10-27T14:04:54.603" v="471"/>
        <pc:sldMkLst>
          <pc:docMk/>
          <pc:sldMk cId="415740768" sldId="2032"/>
        </pc:sldMkLst>
        <pc:spChg chg="mod">
          <ac:chgData name="Kelly Stokes" userId="3e5c5154-569e-4d81-aa91-4f91841cdfa9" providerId="ADAL" clId="{32F04CAD-C3A8-4F3B-BBDA-D9F59D22952D}" dt="2022-10-27T14:04:54.603" v="471"/>
          <ac:spMkLst>
            <pc:docMk/>
            <pc:sldMk cId="415740768" sldId="2032"/>
            <ac:spMk id="2" creationId="{52DA34BA-82FC-47C5-BCE1-BB65E08B92A1}"/>
          </ac:spMkLst>
        </pc:spChg>
      </pc:sldChg>
      <pc:sldChg chg="modSp mod">
        <pc:chgData name="Kelly Stokes" userId="3e5c5154-569e-4d81-aa91-4f91841cdfa9" providerId="ADAL" clId="{32F04CAD-C3A8-4F3B-BBDA-D9F59D22952D}" dt="2022-10-27T14:03:48.548" v="427"/>
        <pc:sldMkLst>
          <pc:docMk/>
          <pc:sldMk cId="3335418180" sldId="2033"/>
        </pc:sldMkLst>
        <pc:spChg chg="mod">
          <ac:chgData name="Kelly Stokes" userId="3e5c5154-569e-4d81-aa91-4f91841cdfa9" providerId="ADAL" clId="{32F04CAD-C3A8-4F3B-BBDA-D9F59D22952D}" dt="2022-10-27T14:03:48.548" v="427"/>
          <ac:spMkLst>
            <pc:docMk/>
            <pc:sldMk cId="3335418180" sldId="2033"/>
            <ac:spMk id="2" creationId="{52DA34BA-82FC-47C5-BCE1-BB65E08B92A1}"/>
          </ac:spMkLst>
        </pc:spChg>
      </pc:sldChg>
      <pc:sldChg chg="delSp modSp mod ord">
        <pc:chgData name="Kelly Stokes" userId="3e5c5154-569e-4d81-aa91-4f91841cdfa9" providerId="ADAL" clId="{32F04CAD-C3A8-4F3B-BBDA-D9F59D22952D}" dt="2022-10-27T14:03:40.143" v="426" actId="20577"/>
        <pc:sldMkLst>
          <pc:docMk/>
          <pc:sldMk cId="547855435" sldId="2034"/>
        </pc:sldMkLst>
        <pc:spChg chg="mod">
          <ac:chgData name="Kelly Stokes" userId="3e5c5154-569e-4d81-aa91-4f91841cdfa9" providerId="ADAL" clId="{32F04CAD-C3A8-4F3B-BBDA-D9F59D22952D}" dt="2022-10-27T14:03:40.143" v="426" actId="20577"/>
          <ac:spMkLst>
            <pc:docMk/>
            <pc:sldMk cId="547855435" sldId="2034"/>
            <ac:spMk id="2" creationId="{52DA34BA-82FC-47C5-BCE1-BB65E08B92A1}"/>
          </ac:spMkLst>
        </pc:spChg>
        <pc:picChg chg="del">
          <ac:chgData name="Kelly Stokes" userId="3e5c5154-569e-4d81-aa91-4f91841cdfa9" providerId="ADAL" clId="{32F04CAD-C3A8-4F3B-BBDA-D9F59D22952D}" dt="2022-10-27T14:03:11.187" v="394" actId="478"/>
          <ac:picMkLst>
            <pc:docMk/>
            <pc:sldMk cId="547855435" sldId="2034"/>
            <ac:picMk id="6" creationId="{F5EB6A7D-F021-CBBA-75FA-21DA40EA3FB4}"/>
          </ac:picMkLst>
        </pc:picChg>
      </pc:sldChg>
      <pc:sldChg chg="del">
        <pc:chgData name="Kelly Stokes" userId="3e5c5154-569e-4d81-aa91-4f91841cdfa9" providerId="ADAL" clId="{32F04CAD-C3A8-4F3B-BBDA-D9F59D22952D}" dt="2022-10-27T14:05:28.232" v="486" actId="2696"/>
        <pc:sldMkLst>
          <pc:docMk/>
          <pc:sldMk cId="1870524927" sldId="2035"/>
        </pc:sldMkLst>
      </pc:sldChg>
      <pc:sldChg chg="del">
        <pc:chgData name="Kelly Stokes" userId="3e5c5154-569e-4d81-aa91-4f91841cdfa9" providerId="ADAL" clId="{32F04CAD-C3A8-4F3B-BBDA-D9F59D22952D}" dt="2022-10-27T14:05:28.232" v="486" actId="2696"/>
        <pc:sldMkLst>
          <pc:docMk/>
          <pc:sldMk cId="4248756246" sldId="2036"/>
        </pc:sldMkLst>
      </pc:sldChg>
      <pc:sldChg chg="del">
        <pc:chgData name="Kelly Stokes" userId="3e5c5154-569e-4d81-aa91-4f91841cdfa9" providerId="ADAL" clId="{32F04CAD-C3A8-4F3B-BBDA-D9F59D22952D}" dt="2022-10-27T14:07:13.603" v="527" actId="2696"/>
        <pc:sldMkLst>
          <pc:docMk/>
          <pc:sldMk cId="4222788355" sldId="2037"/>
        </pc:sldMkLst>
      </pc:sldChg>
      <pc:sldChg chg="del">
        <pc:chgData name="Kelly Stokes" userId="3e5c5154-569e-4d81-aa91-4f91841cdfa9" providerId="ADAL" clId="{32F04CAD-C3A8-4F3B-BBDA-D9F59D22952D}" dt="2022-10-27T14:06:59.487" v="524" actId="2696"/>
        <pc:sldMkLst>
          <pc:docMk/>
          <pc:sldMk cId="2051014430" sldId="2038"/>
        </pc:sldMkLst>
      </pc:sldChg>
      <pc:sldChg chg="del">
        <pc:chgData name="Kelly Stokes" userId="3e5c5154-569e-4d81-aa91-4f91841cdfa9" providerId="ADAL" clId="{32F04CAD-C3A8-4F3B-BBDA-D9F59D22952D}" dt="2022-10-27T14:07:52.923" v="550" actId="2696"/>
        <pc:sldMkLst>
          <pc:docMk/>
          <pc:sldMk cId="2954950041" sldId="2039"/>
        </pc:sldMkLst>
      </pc:sldChg>
      <pc:sldChg chg="del">
        <pc:chgData name="Kelly Stokes" userId="3e5c5154-569e-4d81-aa91-4f91841cdfa9" providerId="ADAL" clId="{32F04CAD-C3A8-4F3B-BBDA-D9F59D22952D}" dt="2022-10-27T14:09:22.490" v="553" actId="2696"/>
        <pc:sldMkLst>
          <pc:docMk/>
          <pc:sldMk cId="113169366" sldId="2040"/>
        </pc:sldMkLst>
      </pc:sldChg>
      <pc:sldChg chg="del">
        <pc:chgData name="Kelly Stokes" userId="3e5c5154-569e-4d81-aa91-4f91841cdfa9" providerId="ADAL" clId="{32F04CAD-C3A8-4F3B-BBDA-D9F59D22952D}" dt="2022-10-27T14:10:03.977" v="573" actId="2696"/>
        <pc:sldMkLst>
          <pc:docMk/>
          <pc:sldMk cId="752023267" sldId="2041"/>
        </pc:sldMkLst>
      </pc:sldChg>
      <pc:sldChg chg="del">
        <pc:chgData name="Kelly Stokes" userId="3e5c5154-569e-4d81-aa91-4f91841cdfa9" providerId="ADAL" clId="{32F04CAD-C3A8-4F3B-BBDA-D9F59D22952D}" dt="2022-10-27T14:10:03.977" v="573" actId="2696"/>
        <pc:sldMkLst>
          <pc:docMk/>
          <pc:sldMk cId="784409142" sldId="2042"/>
        </pc:sldMkLst>
      </pc:sldChg>
      <pc:sldChg chg="modSp mod">
        <pc:chgData name="Kelly Stokes" userId="3e5c5154-569e-4d81-aa91-4f91841cdfa9" providerId="ADAL" clId="{32F04CAD-C3A8-4F3B-BBDA-D9F59D22952D}" dt="2022-10-27T14:10:19.522" v="574"/>
        <pc:sldMkLst>
          <pc:docMk/>
          <pc:sldMk cId="4116649482" sldId="2043"/>
        </pc:sldMkLst>
        <pc:spChg chg="mod">
          <ac:chgData name="Kelly Stokes" userId="3e5c5154-569e-4d81-aa91-4f91841cdfa9" providerId="ADAL" clId="{32F04CAD-C3A8-4F3B-BBDA-D9F59D22952D}" dt="2022-10-27T14:10:19.522" v="574"/>
          <ac:spMkLst>
            <pc:docMk/>
            <pc:sldMk cId="4116649482" sldId="2043"/>
            <ac:spMk id="2" creationId="{52DA34BA-82FC-47C5-BCE1-BB65E08B92A1}"/>
          </ac:spMkLst>
        </pc:spChg>
      </pc:sldChg>
      <pc:sldChg chg="del">
        <pc:chgData name="Kelly Stokes" userId="3e5c5154-569e-4d81-aa91-4f91841cdfa9" providerId="ADAL" clId="{32F04CAD-C3A8-4F3B-BBDA-D9F59D22952D}" dt="2022-10-27T14:10:34.766" v="576" actId="2696"/>
        <pc:sldMkLst>
          <pc:docMk/>
          <pc:sldMk cId="2929844596" sldId="2044"/>
        </pc:sldMkLst>
      </pc:sldChg>
      <pc:sldChg chg="del">
        <pc:chgData name="Kelly Stokes" userId="3e5c5154-569e-4d81-aa91-4f91841cdfa9" providerId="ADAL" clId="{32F04CAD-C3A8-4F3B-BBDA-D9F59D22952D}" dt="2022-10-27T14:11:51.014" v="585" actId="2696"/>
        <pc:sldMkLst>
          <pc:docMk/>
          <pc:sldMk cId="641718426" sldId="2045"/>
        </pc:sldMkLst>
      </pc:sldChg>
      <pc:sldChg chg="del">
        <pc:chgData name="Kelly Stokes" userId="3e5c5154-569e-4d81-aa91-4f91841cdfa9" providerId="ADAL" clId="{32F04CAD-C3A8-4F3B-BBDA-D9F59D22952D}" dt="2022-10-27T14:11:51.014" v="585" actId="2696"/>
        <pc:sldMkLst>
          <pc:docMk/>
          <pc:sldMk cId="3987858879" sldId="2046"/>
        </pc:sldMkLst>
      </pc:sldChg>
      <pc:sldChg chg="del">
        <pc:chgData name="Kelly Stokes" userId="3e5c5154-569e-4d81-aa91-4f91841cdfa9" providerId="ADAL" clId="{32F04CAD-C3A8-4F3B-BBDA-D9F59D22952D}" dt="2022-10-27T14:12:14.427" v="605" actId="2696"/>
        <pc:sldMkLst>
          <pc:docMk/>
          <pc:sldMk cId="650713136" sldId="2047"/>
        </pc:sldMkLst>
      </pc:sldChg>
      <pc:sldChg chg="del">
        <pc:chgData name="Kelly Stokes" userId="3e5c5154-569e-4d81-aa91-4f91841cdfa9" providerId="ADAL" clId="{32F04CAD-C3A8-4F3B-BBDA-D9F59D22952D}" dt="2022-10-27T14:17:14.844" v="864" actId="2696"/>
        <pc:sldMkLst>
          <pc:docMk/>
          <pc:sldMk cId="2551680316" sldId="2048"/>
        </pc:sldMkLst>
      </pc:sldChg>
      <pc:sldChg chg="del">
        <pc:chgData name="Kelly Stokes" userId="3e5c5154-569e-4d81-aa91-4f91841cdfa9" providerId="ADAL" clId="{32F04CAD-C3A8-4F3B-BBDA-D9F59D22952D}" dt="2022-10-27T14:18:08.600" v="875" actId="2696"/>
        <pc:sldMkLst>
          <pc:docMk/>
          <pc:sldMk cId="3516555176" sldId="2049"/>
        </pc:sldMkLst>
      </pc:sldChg>
      <pc:sldChg chg="del">
        <pc:chgData name="Kelly Stokes" userId="3e5c5154-569e-4d81-aa91-4f91841cdfa9" providerId="ADAL" clId="{32F04CAD-C3A8-4F3B-BBDA-D9F59D22952D}" dt="2022-10-27T14:11:51.014" v="585" actId="2696"/>
        <pc:sldMkLst>
          <pc:docMk/>
          <pc:sldMk cId="1457173270" sldId="2050"/>
        </pc:sldMkLst>
      </pc:sldChg>
      <pc:sldChg chg="del">
        <pc:chgData name="Kelly Stokes" userId="3e5c5154-569e-4d81-aa91-4f91841cdfa9" providerId="ADAL" clId="{32F04CAD-C3A8-4F3B-BBDA-D9F59D22952D}" dt="2022-10-27T14:11:51.014" v="585" actId="2696"/>
        <pc:sldMkLst>
          <pc:docMk/>
          <pc:sldMk cId="3329728648" sldId="2051"/>
        </pc:sldMkLst>
      </pc:sldChg>
      <pc:sldChg chg="del">
        <pc:chgData name="Kelly Stokes" userId="3e5c5154-569e-4d81-aa91-4f91841cdfa9" providerId="ADAL" clId="{32F04CAD-C3A8-4F3B-BBDA-D9F59D22952D}" dt="2022-10-27T14:11:51.014" v="585" actId="2696"/>
        <pc:sldMkLst>
          <pc:docMk/>
          <pc:sldMk cId="3894801106" sldId="2052"/>
        </pc:sldMkLst>
      </pc:sldChg>
      <pc:sldChg chg="del">
        <pc:chgData name="Kelly Stokes" userId="3e5c5154-569e-4d81-aa91-4f91841cdfa9" providerId="ADAL" clId="{32F04CAD-C3A8-4F3B-BBDA-D9F59D22952D}" dt="2022-10-27T14:11:51.014" v="585" actId="2696"/>
        <pc:sldMkLst>
          <pc:docMk/>
          <pc:sldMk cId="3964100752" sldId="2053"/>
        </pc:sldMkLst>
      </pc:sldChg>
      <pc:sldChg chg="del">
        <pc:chgData name="Kelly Stokes" userId="3e5c5154-569e-4d81-aa91-4f91841cdfa9" providerId="ADAL" clId="{32F04CAD-C3A8-4F3B-BBDA-D9F59D22952D}" dt="2022-10-27T14:11:51.014" v="585" actId="2696"/>
        <pc:sldMkLst>
          <pc:docMk/>
          <pc:sldMk cId="3784192784" sldId="2054"/>
        </pc:sldMkLst>
      </pc:sldChg>
      <pc:sldChg chg="del">
        <pc:chgData name="Kelly Stokes" userId="3e5c5154-569e-4d81-aa91-4f91841cdfa9" providerId="ADAL" clId="{32F04CAD-C3A8-4F3B-BBDA-D9F59D22952D}" dt="2022-10-27T14:11:51.014" v="585" actId="2696"/>
        <pc:sldMkLst>
          <pc:docMk/>
          <pc:sldMk cId="1343417275" sldId="2055"/>
        </pc:sldMkLst>
      </pc:sldChg>
      <pc:sldChg chg="del">
        <pc:chgData name="Kelly Stokes" userId="3e5c5154-569e-4d81-aa91-4f91841cdfa9" providerId="ADAL" clId="{32F04CAD-C3A8-4F3B-BBDA-D9F59D22952D}" dt="2022-10-27T14:11:51.014" v="585" actId="2696"/>
        <pc:sldMkLst>
          <pc:docMk/>
          <pc:sldMk cId="3639604711" sldId="2056"/>
        </pc:sldMkLst>
      </pc:sldChg>
      <pc:sldChg chg="del">
        <pc:chgData name="Kelly Stokes" userId="3e5c5154-569e-4d81-aa91-4f91841cdfa9" providerId="ADAL" clId="{32F04CAD-C3A8-4F3B-BBDA-D9F59D22952D}" dt="2022-10-27T14:11:51.014" v="585" actId="2696"/>
        <pc:sldMkLst>
          <pc:docMk/>
          <pc:sldMk cId="1659971472" sldId="2057"/>
        </pc:sldMkLst>
      </pc:sldChg>
      <pc:sldChg chg="del">
        <pc:chgData name="Kelly Stokes" userId="3e5c5154-569e-4d81-aa91-4f91841cdfa9" providerId="ADAL" clId="{32F04CAD-C3A8-4F3B-BBDA-D9F59D22952D}" dt="2022-10-27T14:11:51.014" v="585" actId="2696"/>
        <pc:sldMkLst>
          <pc:docMk/>
          <pc:sldMk cId="1518569944" sldId="2058"/>
        </pc:sldMkLst>
      </pc:sldChg>
      <pc:sldChg chg="del">
        <pc:chgData name="Kelly Stokes" userId="3e5c5154-569e-4d81-aa91-4f91841cdfa9" providerId="ADAL" clId="{32F04CAD-C3A8-4F3B-BBDA-D9F59D22952D}" dt="2022-10-27T14:11:51.014" v="585" actId="2696"/>
        <pc:sldMkLst>
          <pc:docMk/>
          <pc:sldMk cId="3192504411" sldId="2059"/>
        </pc:sldMkLst>
      </pc:sldChg>
      <pc:sldChg chg="del">
        <pc:chgData name="Kelly Stokes" userId="3e5c5154-569e-4d81-aa91-4f91841cdfa9" providerId="ADAL" clId="{32F04CAD-C3A8-4F3B-BBDA-D9F59D22952D}" dt="2022-10-27T14:11:51.014" v="585" actId="2696"/>
        <pc:sldMkLst>
          <pc:docMk/>
          <pc:sldMk cId="3953811805" sldId="2060"/>
        </pc:sldMkLst>
      </pc:sldChg>
      <pc:sldChg chg="del">
        <pc:chgData name="Kelly Stokes" userId="3e5c5154-569e-4d81-aa91-4f91841cdfa9" providerId="ADAL" clId="{32F04CAD-C3A8-4F3B-BBDA-D9F59D22952D}" dt="2022-10-27T14:11:51.014" v="585" actId="2696"/>
        <pc:sldMkLst>
          <pc:docMk/>
          <pc:sldMk cId="2743246504" sldId="2061"/>
        </pc:sldMkLst>
      </pc:sldChg>
      <pc:sldChg chg="del">
        <pc:chgData name="Kelly Stokes" userId="3e5c5154-569e-4d81-aa91-4f91841cdfa9" providerId="ADAL" clId="{32F04CAD-C3A8-4F3B-BBDA-D9F59D22952D}" dt="2022-10-27T14:11:51.014" v="585" actId="2696"/>
        <pc:sldMkLst>
          <pc:docMk/>
          <pc:sldMk cId="2171900893" sldId="2062"/>
        </pc:sldMkLst>
      </pc:sldChg>
      <pc:sldChg chg="del">
        <pc:chgData name="Kelly Stokes" userId="3e5c5154-569e-4d81-aa91-4f91841cdfa9" providerId="ADAL" clId="{32F04CAD-C3A8-4F3B-BBDA-D9F59D22952D}" dt="2022-10-27T14:11:51.014" v="585" actId="2696"/>
        <pc:sldMkLst>
          <pc:docMk/>
          <pc:sldMk cId="3991416726" sldId="2064"/>
        </pc:sldMkLst>
      </pc:sldChg>
      <pc:sldChg chg="del">
        <pc:chgData name="Kelly Stokes" userId="3e5c5154-569e-4d81-aa91-4f91841cdfa9" providerId="ADAL" clId="{32F04CAD-C3A8-4F3B-BBDA-D9F59D22952D}" dt="2022-10-27T14:11:51.014" v="585" actId="2696"/>
        <pc:sldMkLst>
          <pc:docMk/>
          <pc:sldMk cId="3924815101" sldId="2065"/>
        </pc:sldMkLst>
      </pc:sldChg>
      <pc:sldChg chg="del">
        <pc:chgData name="Kelly Stokes" userId="3e5c5154-569e-4d81-aa91-4f91841cdfa9" providerId="ADAL" clId="{32F04CAD-C3A8-4F3B-BBDA-D9F59D22952D}" dt="2022-10-27T14:11:51.014" v="585" actId="2696"/>
        <pc:sldMkLst>
          <pc:docMk/>
          <pc:sldMk cId="1233734294" sldId="2070"/>
        </pc:sldMkLst>
      </pc:sldChg>
      <pc:sldChg chg="del">
        <pc:chgData name="Kelly Stokes" userId="3e5c5154-569e-4d81-aa91-4f91841cdfa9" providerId="ADAL" clId="{32F04CAD-C3A8-4F3B-BBDA-D9F59D22952D}" dt="2022-10-27T14:11:51.014" v="585" actId="2696"/>
        <pc:sldMkLst>
          <pc:docMk/>
          <pc:sldMk cId="1127131423" sldId="2071"/>
        </pc:sldMkLst>
      </pc:sldChg>
      <pc:sldChg chg="del">
        <pc:chgData name="Kelly Stokes" userId="3e5c5154-569e-4d81-aa91-4f91841cdfa9" providerId="ADAL" clId="{32F04CAD-C3A8-4F3B-BBDA-D9F59D22952D}" dt="2022-10-27T14:11:51.014" v="585" actId="2696"/>
        <pc:sldMkLst>
          <pc:docMk/>
          <pc:sldMk cId="2581596372" sldId="2072"/>
        </pc:sldMkLst>
      </pc:sldChg>
      <pc:sldChg chg="del">
        <pc:chgData name="Kelly Stokes" userId="3e5c5154-569e-4d81-aa91-4f91841cdfa9" providerId="ADAL" clId="{32F04CAD-C3A8-4F3B-BBDA-D9F59D22952D}" dt="2022-10-27T14:11:51.014" v="585" actId="2696"/>
        <pc:sldMkLst>
          <pc:docMk/>
          <pc:sldMk cId="2289067102" sldId="2073"/>
        </pc:sldMkLst>
      </pc:sldChg>
      <pc:sldChg chg="del">
        <pc:chgData name="Kelly Stokes" userId="3e5c5154-569e-4d81-aa91-4f91841cdfa9" providerId="ADAL" clId="{32F04CAD-C3A8-4F3B-BBDA-D9F59D22952D}" dt="2022-10-27T14:11:51.014" v="585" actId="2696"/>
        <pc:sldMkLst>
          <pc:docMk/>
          <pc:sldMk cId="1197275566" sldId="2074"/>
        </pc:sldMkLst>
      </pc:sldChg>
      <pc:sldChg chg="del">
        <pc:chgData name="Kelly Stokes" userId="3e5c5154-569e-4d81-aa91-4f91841cdfa9" providerId="ADAL" clId="{32F04CAD-C3A8-4F3B-BBDA-D9F59D22952D}" dt="2022-10-27T14:11:51.014" v="585" actId="2696"/>
        <pc:sldMkLst>
          <pc:docMk/>
          <pc:sldMk cId="2992047557" sldId="2075"/>
        </pc:sldMkLst>
      </pc:sldChg>
      <pc:sldChg chg="del">
        <pc:chgData name="Kelly Stokes" userId="3e5c5154-569e-4d81-aa91-4f91841cdfa9" providerId="ADAL" clId="{32F04CAD-C3A8-4F3B-BBDA-D9F59D22952D}" dt="2022-10-27T14:11:51.014" v="585" actId="2696"/>
        <pc:sldMkLst>
          <pc:docMk/>
          <pc:sldMk cId="379980329" sldId="2076"/>
        </pc:sldMkLst>
      </pc:sldChg>
      <pc:sldChg chg="del">
        <pc:chgData name="Kelly Stokes" userId="3e5c5154-569e-4d81-aa91-4f91841cdfa9" providerId="ADAL" clId="{32F04CAD-C3A8-4F3B-BBDA-D9F59D22952D}" dt="2022-10-27T14:11:51.014" v="585" actId="2696"/>
        <pc:sldMkLst>
          <pc:docMk/>
          <pc:sldMk cId="105919609" sldId="2078"/>
        </pc:sldMkLst>
      </pc:sldChg>
      <pc:sldChg chg="del">
        <pc:chgData name="Kelly Stokes" userId="3e5c5154-569e-4d81-aa91-4f91841cdfa9" providerId="ADAL" clId="{32F04CAD-C3A8-4F3B-BBDA-D9F59D22952D}" dt="2022-10-27T14:11:51.014" v="585" actId="2696"/>
        <pc:sldMkLst>
          <pc:docMk/>
          <pc:sldMk cId="1335714047" sldId="2079"/>
        </pc:sldMkLst>
      </pc:sldChg>
      <pc:sldChg chg="del">
        <pc:chgData name="Kelly Stokes" userId="3e5c5154-569e-4d81-aa91-4f91841cdfa9" providerId="ADAL" clId="{32F04CAD-C3A8-4F3B-BBDA-D9F59D22952D}" dt="2022-10-27T14:11:51.014" v="585" actId="2696"/>
        <pc:sldMkLst>
          <pc:docMk/>
          <pc:sldMk cId="1104274656" sldId="2081"/>
        </pc:sldMkLst>
      </pc:sldChg>
      <pc:sldChg chg="del">
        <pc:chgData name="Kelly Stokes" userId="3e5c5154-569e-4d81-aa91-4f91841cdfa9" providerId="ADAL" clId="{32F04CAD-C3A8-4F3B-BBDA-D9F59D22952D}" dt="2022-10-27T14:11:51.014" v="585" actId="2696"/>
        <pc:sldMkLst>
          <pc:docMk/>
          <pc:sldMk cId="1758223544" sldId="2082"/>
        </pc:sldMkLst>
      </pc:sldChg>
      <pc:sldChg chg="del">
        <pc:chgData name="Kelly Stokes" userId="3e5c5154-569e-4d81-aa91-4f91841cdfa9" providerId="ADAL" clId="{32F04CAD-C3A8-4F3B-BBDA-D9F59D22952D}" dt="2022-10-27T14:11:51.014" v="585" actId="2696"/>
        <pc:sldMkLst>
          <pc:docMk/>
          <pc:sldMk cId="3556348992" sldId="2084"/>
        </pc:sldMkLst>
      </pc:sldChg>
      <pc:sldChg chg="del">
        <pc:chgData name="Kelly Stokes" userId="3e5c5154-569e-4d81-aa91-4f91841cdfa9" providerId="ADAL" clId="{32F04CAD-C3A8-4F3B-BBDA-D9F59D22952D}" dt="2022-10-27T14:11:51.014" v="585" actId="2696"/>
        <pc:sldMkLst>
          <pc:docMk/>
          <pc:sldMk cId="2757625455" sldId="2085"/>
        </pc:sldMkLst>
      </pc:sldChg>
      <pc:sldChg chg="del">
        <pc:chgData name="Kelly Stokes" userId="3e5c5154-569e-4d81-aa91-4f91841cdfa9" providerId="ADAL" clId="{32F04CAD-C3A8-4F3B-BBDA-D9F59D22952D}" dt="2022-10-27T14:11:51.014" v="585" actId="2696"/>
        <pc:sldMkLst>
          <pc:docMk/>
          <pc:sldMk cId="3853454427" sldId="2087"/>
        </pc:sldMkLst>
      </pc:sldChg>
      <pc:sldChg chg="del">
        <pc:chgData name="Kelly Stokes" userId="3e5c5154-569e-4d81-aa91-4f91841cdfa9" providerId="ADAL" clId="{32F04CAD-C3A8-4F3B-BBDA-D9F59D22952D}" dt="2022-10-27T14:11:51.014" v="585" actId="2696"/>
        <pc:sldMkLst>
          <pc:docMk/>
          <pc:sldMk cId="2649077905" sldId="2088"/>
        </pc:sldMkLst>
      </pc:sldChg>
      <pc:sldChg chg="del">
        <pc:chgData name="Kelly Stokes" userId="3e5c5154-569e-4d81-aa91-4f91841cdfa9" providerId="ADAL" clId="{32F04CAD-C3A8-4F3B-BBDA-D9F59D22952D}" dt="2022-10-27T14:11:51.014" v="585" actId="2696"/>
        <pc:sldMkLst>
          <pc:docMk/>
          <pc:sldMk cId="2907423233" sldId="2093"/>
        </pc:sldMkLst>
      </pc:sldChg>
      <pc:sldChg chg="del">
        <pc:chgData name="Kelly Stokes" userId="3e5c5154-569e-4d81-aa91-4f91841cdfa9" providerId="ADAL" clId="{32F04CAD-C3A8-4F3B-BBDA-D9F59D22952D}" dt="2022-10-27T14:11:51.014" v="585" actId="2696"/>
        <pc:sldMkLst>
          <pc:docMk/>
          <pc:sldMk cId="3500967338" sldId="2094"/>
        </pc:sldMkLst>
      </pc:sldChg>
      <pc:sldChg chg="del">
        <pc:chgData name="Kelly Stokes" userId="3e5c5154-569e-4d81-aa91-4f91841cdfa9" providerId="ADAL" clId="{32F04CAD-C3A8-4F3B-BBDA-D9F59D22952D}" dt="2022-10-27T14:11:51.014" v="585" actId="2696"/>
        <pc:sldMkLst>
          <pc:docMk/>
          <pc:sldMk cId="322916578" sldId="2095"/>
        </pc:sldMkLst>
      </pc:sldChg>
      <pc:sldChg chg="del">
        <pc:chgData name="Kelly Stokes" userId="3e5c5154-569e-4d81-aa91-4f91841cdfa9" providerId="ADAL" clId="{32F04CAD-C3A8-4F3B-BBDA-D9F59D22952D}" dt="2022-10-27T14:11:51.014" v="585" actId="2696"/>
        <pc:sldMkLst>
          <pc:docMk/>
          <pc:sldMk cId="1048124389" sldId="2096"/>
        </pc:sldMkLst>
      </pc:sldChg>
      <pc:sldChg chg="del">
        <pc:chgData name="Kelly Stokes" userId="3e5c5154-569e-4d81-aa91-4f91841cdfa9" providerId="ADAL" clId="{32F04CAD-C3A8-4F3B-BBDA-D9F59D22952D}" dt="2022-10-27T14:11:51.014" v="585" actId="2696"/>
        <pc:sldMkLst>
          <pc:docMk/>
          <pc:sldMk cId="2879688219" sldId="2097"/>
        </pc:sldMkLst>
      </pc:sldChg>
      <pc:sldChg chg="del">
        <pc:chgData name="Kelly Stokes" userId="3e5c5154-569e-4d81-aa91-4f91841cdfa9" providerId="ADAL" clId="{32F04CAD-C3A8-4F3B-BBDA-D9F59D22952D}" dt="2022-10-27T14:11:51.014" v="585" actId="2696"/>
        <pc:sldMkLst>
          <pc:docMk/>
          <pc:sldMk cId="1966564541" sldId="2098"/>
        </pc:sldMkLst>
      </pc:sldChg>
      <pc:sldChg chg="del">
        <pc:chgData name="Kelly Stokes" userId="3e5c5154-569e-4d81-aa91-4f91841cdfa9" providerId="ADAL" clId="{32F04CAD-C3A8-4F3B-BBDA-D9F59D22952D}" dt="2022-10-27T14:11:51.014" v="585" actId="2696"/>
        <pc:sldMkLst>
          <pc:docMk/>
          <pc:sldMk cId="604618009" sldId="2099"/>
        </pc:sldMkLst>
      </pc:sldChg>
      <pc:sldChg chg="del">
        <pc:chgData name="Kelly Stokes" userId="3e5c5154-569e-4d81-aa91-4f91841cdfa9" providerId="ADAL" clId="{32F04CAD-C3A8-4F3B-BBDA-D9F59D22952D}" dt="2022-10-27T14:11:51.014" v="585" actId="2696"/>
        <pc:sldMkLst>
          <pc:docMk/>
          <pc:sldMk cId="3764794821" sldId="2100"/>
        </pc:sldMkLst>
      </pc:sldChg>
      <pc:sldChg chg="del">
        <pc:chgData name="Kelly Stokes" userId="3e5c5154-569e-4d81-aa91-4f91841cdfa9" providerId="ADAL" clId="{32F04CAD-C3A8-4F3B-BBDA-D9F59D22952D}" dt="2022-10-27T14:11:51.014" v="585" actId="2696"/>
        <pc:sldMkLst>
          <pc:docMk/>
          <pc:sldMk cId="982485924" sldId="2101"/>
        </pc:sldMkLst>
      </pc:sldChg>
      <pc:sldChg chg="del">
        <pc:chgData name="Kelly Stokes" userId="3e5c5154-569e-4d81-aa91-4f91841cdfa9" providerId="ADAL" clId="{32F04CAD-C3A8-4F3B-BBDA-D9F59D22952D}" dt="2022-10-27T14:11:51.014" v="585" actId="2696"/>
        <pc:sldMkLst>
          <pc:docMk/>
          <pc:sldMk cId="3202755340" sldId="2102"/>
        </pc:sldMkLst>
      </pc:sldChg>
      <pc:sldChg chg="del">
        <pc:chgData name="Kelly Stokes" userId="3e5c5154-569e-4d81-aa91-4f91841cdfa9" providerId="ADAL" clId="{32F04CAD-C3A8-4F3B-BBDA-D9F59D22952D}" dt="2022-10-27T14:11:51.014" v="585" actId="2696"/>
        <pc:sldMkLst>
          <pc:docMk/>
          <pc:sldMk cId="742558562" sldId="2103"/>
        </pc:sldMkLst>
      </pc:sldChg>
      <pc:sldChg chg="del">
        <pc:chgData name="Kelly Stokes" userId="3e5c5154-569e-4d81-aa91-4f91841cdfa9" providerId="ADAL" clId="{32F04CAD-C3A8-4F3B-BBDA-D9F59D22952D}" dt="2022-10-27T14:11:51.014" v="585" actId="2696"/>
        <pc:sldMkLst>
          <pc:docMk/>
          <pc:sldMk cId="543664874" sldId="2104"/>
        </pc:sldMkLst>
      </pc:sldChg>
      <pc:sldChg chg="del">
        <pc:chgData name="Kelly Stokes" userId="3e5c5154-569e-4d81-aa91-4f91841cdfa9" providerId="ADAL" clId="{32F04CAD-C3A8-4F3B-BBDA-D9F59D22952D}" dt="2022-10-27T14:11:51.014" v="585" actId="2696"/>
        <pc:sldMkLst>
          <pc:docMk/>
          <pc:sldMk cId="1649459692" sldId="2105"/>
        </pc:sldMkLst>
      </pc:sldChg>
      <pc:sldChg chg="del">
        <pc:chgData name="Kelly Stokes" userId="3e5c5154-569e-4d81-aa91-4f91841cdfa9" providerId="ADAL" clId="{32F04CAD-C3A8-4F3B-BBDA-D9F59D22952D}" dt="2022-10-27T14:11:51.014" v="585" actId="2696"/>
        <pc:sldMkLst>
          <pc:docMk/>
          <pc:sldMk cId="4122061548" sldId="2106"/>
        </pc:sldMkLst>
      </pc:sldChg>
      <pc:sldChg chg="del">
        <pc:chgData name="Kelly Stokes" userId="3e5c5154-569e-4d81-aa91-4f91841cdfa9" providerId="ADAL" clId="{32F04CAD-C3A8-4F3B-BBDA-D9F59D22952D}" dt="2022-10-27T14:11:51.014" v="585" actId="2696"/>
        <pc:sldMkLst>
          <pc:docMk/>
          <pc:sldMk cId="1014071693" sldId="2107"/>
        </pc:sldMkLst>
      </pc:sldChg>
      <pc:sldChg chg="del">
        <pc:chgData name="Kelly Stokes" userId="3e5c5154-569e-4d81-aa91-4f91841cdfa9" providerId="ADAL" clId="{32F04CAD-C3A8-4F3B-BBDA-D9F59D22952D}" dt="2022-10-27T14:11:51.014" v="585" actId="2696"/>
        <pc:sldMkLst>
          <pc:docMk/>
          <pc:sldMk cId="2618227127" sldId="2108"/>
        </pc:sldMkLst>
      </pc:sldChg>
      <pc:sldChg chg="del">
        <pc:chgData name="Kelly Stokes" userId="3e5c5154-569e-4d81-aa91-4f91841cdfa9" providerId="ADAL" clId="{32F04CAD-C3A8-4F3B-BBDA-D9F59D22952D}" dt="2022-10-27T14:11:51.014" v="585" actId="2696"/>
        <pc:sldMkLst>
          <pc:docMk/>
          <pc:sldMk cId="1127290946" sldId="2109"/>
        </pc:sldMkLst>
      </pc:sldChg>
      <pc:sldChg chg="del">
        <pc:chgData name="Kelly Stokes" userId="3e5c5154-569e-4d81-aa91-4f91841cdfa9" providerId="ADAL" clId="{32F04CAD-C3A8-4F3B-BBDA-D9F59D22952D}" dt="2022-10-27T14:11:51.014" v="585" actId="2696"/>
        <pc:sldMkLst>
          <pc:docMk/>
          <pc:sldMk cId="2286779482" sldId="2110"/>
        </pc:sldMkLst>
      </pc:sldChg>
      <pc:sldChg chg="del">
        <pc:chgData name="Kelly Stokes" userId="3e5c5154-569e-4d81-aa91-4f91841cdfa9" providerId="ADAL" clId="{32F04CAD-C3A8-4F3B-BBDA-D9F59D22952D}" dt="2022-10-27T14:11:51.014" v="585" actId="2696"/>
        <pc:sldMkLst>
          <pc:docMk/>
          <pc:sldMk cId="1759392450" sldId="2111"/>
        </pc:sldMkLst>
      </pc:sldChg>
      <pc:sldChg chg="del">
        <pc:chgData name="Kelly Stokes" userId="3e5c5154-569e-4d81-aa91-4f91841cdfa9" providerId="ADAL" clId="{32F04CAD-C3A8-4F3B-BBDA-D9F59D22952D}" dt="2022-10-27T14:11:51.014" v="585" actId="2696"/>
        <pc:sldMkLst>
          <pc:docMk/>
          <pc:sldMk cId="858906830" sldId="2112"/>
        </pc:sldMkLst>
      </pc:sldChg>
      <pc:sldChg chg="del">
        <pc:chgData name="Kelly Stokes" userId="3e5c5154-569e-4d81-aa91-4f91841cdfa9" providerId="ADAL" clId="{32F04CAD-C3A8-4F3B-BBDA-D9F59D22952D}" dt="2022-10-27T14:11:51.014" v="585" actId="2696"/>
        <pc:sldMkLst>
          <pc:docMk/>
          <pc:sldMk cId="1171758392" sldId="2113"/>
        </pc:sldMkLst>
      </pc:sldChg>
      <pc:sldChg chg="del">
        <pc:chgData name="Kelly Stokes" userId="3e5c5154-569e-4d81-aa91-4f91841cdfa9" providerId="ADAL" clId="{32F04CAD-C3A8-4F3B-BBDA-D9F59D22952D}" dt="2022-10-27T14:11:51.014" v="585" actId="2696"/>
        <pc:sldMkLst>
          <pc:docMk/>
          <pc:sldMk cId="658666146" sldId="2114"/>
        </pc:sldMkLst>
      </pc:sldChg>
      <pc:sldChg chg="del">
        <pc:chgData name="Kelly Stokes" userId="3e5c5154-569e-4d81-aa91-4f91841cdfa9" providerId="ADAL" clId="{32F04CAD-C3A8-4F3B-BBDA-D9F59D22952D}" dt="2022-10-27T14:11:51.014" v="585" actId="2696"/>
        <pc:sldMkLst>
          <pc:docMk/>
          <pc:sldMk cId="2113171304" sldId="2115"/>
        </pc:sldMkLst>
      </pc:sldChg>
      <pc:sldChg chg="del">
        <pc:chgData name="Kelly Stokes" userId="3e5c5154-569e-4d81-aa91-4f91841cdfa9" providerId="ADAL" clId="{32F04CAD-C3A8-4F3B-BBDA-D9F59D22952D}" dt="2022-10-27T14:11:51.014" v="585" actId="2696"/>
        <pc:sldMkLst>
          <pc:docMk/>
          <pc:sldMk cId="3354947585" sldId="2116"/>
        </pc:sldMkLst>
      </pc:sldChg>
      <pc:sldChg chg="del">
        <pc:chgData name="Kelly Stokes" userId="3e5c5154-569e-4d81-aa91-4f91841cdfa9" providerId="ADAL" clId="{32F04CAD-C3A8-4F3B-BBDA-D9F59D22952D}" dt="2022-10-27T14:11:51.014" v="585" actId="2696"/>
        <pc:sldMkLst>
          <pc:docMk/>
          <pc:sldMk cId="3085114867" sldId="2117"/>
        </pc:sldMkLst>
      </pc:sldChg>
      <pc:sldChg chg="del">
        <pc:chgData name="Kelly Stokes" userId="3e5c5154-569e-4d81-aa91-4f91841cdfa9" providerId="ADAL" clId="{32F04CAD-C3A8-4F3B-BBDA-D9F59D22952D}" dt="2022-10-27T14:11:51.014" v="585" actId="2696"/>
        <pc:sldMkLst>
          <pc:docMk/>
          <pc:sldMk cId="1410124867" sldId="2118"/>
        </pc:sldMkLst>
      </pc:sldChg>
      <pc:sldChg chg="del">
        <pc:chgData name="Kelly Stokes" userId="3e5c5154-569e-4d81-aa91-4f91841cdfa9" providerId="ADAL" clId="{32F04CAD-C3A8-4F3B-BBDA-D9F59D22952D}" dt="2022-10-27T14:11:51.014" v="585" actId="2696"/>
        <pc:sldMkLst>
          <pc:docMk/>
          <pc:sldMk cId="188565743" sldId="2119"/>
        </pc:sldMkLst>
      </pc:sldChg>
      <pc:sldChg chg="del">
        <pc:chgData name="Kelly Stokes" userId="3e5c5154-569e-4d81-aa91-4f91841cdfa9" providerId="ADAL" clId="{32F04CAD-C3A8-4F3B-BBDA-D9F59D22952D}" dt="2022-10-27T14:11:51.014" v="585" actId="2696"/>
        <pc:sldMkLst>
          <pc:docMk/>
          <pc:sldMk cId="3411107246" sldId="2120"/>
        </pc:sldMkLst>
      </pc:sldChg>
      <pc:sldChg chg="del">
        <pc:chgData name="Kelly Stokes" userId="3e5c5154-569e-4d81-aa91-4f91841cdfa9" providerId="ADAL" clId="{32F04CAD-C3A8-4F3B-BBDA-D9F59D22952D}" dt="2022-10-27T14:11:51.014" v="585" actId="2696"/>
        <pc:sldMkLst>
          <pc:docMk/>
          <pc:sldMk cId="317696255" sldId="2121"/>
        </pc:sldMkLst>
      </pc:sldChg>
      <pc:sldChg chg="del">
        <pc:chgData name="Kelly Stokes" userId="3e5c5154-569e-4d81-aa91-4f91841cdfa9" providerId="ADAL" clId="{32F04CAD-C3A8-4F3B-BBDA-D9F59D22952D}" dt="2022-10-27T14:11:51.014" v="585" actId="2696"/>
        <pc:sldMkLst>
          <pc:docMk/>
          <pc:sldMk cId="4140098686" sldId="2122"/>
        </pc:sldMkLst>
      </pc:sldChg>
      <pc:sldChg chg="del">
        <pc:chgData name="Kelly Stokes" userId="3e5c5154-569e-4d81-aa91-4f91841cdfa9" providerId="ADAL" clId="{32F04CAD-C3A8-4F3B-BBDA-D9F59D22952D}" dt="2022-10-27T14:11:51.014" v="585" actId="2696"/>
        <pc:sldMkLst>
          <pc:docMk/>
          <pc:sldMk cId="3395581536" sldId="2123"/>
        </pc:sldMkLst>
      </pc:sldChg>
      <pc:sldChg chg="del">
        <pc:chgData name="Kelly Stokes" userId="3e5c5154-569e-4d81-aa91-4f91841cdfa9" providerId="ADAL" clId="{32F04CAD-C3A8-4F3B-BBDA-D9F59D22952D}" dt="2022-10-27T14:11:51.014" v="585" actId="2696"/>
        <pc:sldMkLst>
          <pc:docMk/>
          <pc:sldMk cId="1778029701" sldId="2124"/>
        </pc:sldMkLst>
      </pc:sldChg>
      <pc:sldChg chg="del">
        <pc:chgData name="Kelly Stokes" userId="3e5c5154-569e-4d81-aa91-4f91841cdfa9" providerId="ADAL" clId="{32F04CAD-C3A8-4F3B-BBDA-D9F59D22952D}" dt="2022-10-27T14:11:51.014" v="585" actId="2696"/>
        <pc:sldMkLst>
          <pc:docMk/>
          <pc:sldMk cId="3508429749" sldId="2126"/>
        </pc:sldMkLst>
      </pc:sldChg>
      <pc:sldChg chg="del">
        <pc:chgData name="Kelly Stokes" userId="3e5c5154-569e-4d81-aa91-4f91841cdfa9" providerId="ADAL" clId="{32F04CAD-C3A8-4F3B-BBDA-D9F59D22952D}" dt="2022-10-27T14:11:51.014" v="585" actId="2696"/>
        <pc:sldMkLst>
          <pc:docMk/>
          <pc:sldMk cId="1652041831" sldId="2127"/>
        </pc:sldMkLst>
      </pc:sldChg>
      <pc:sldChg chg="del">
        <pc:chgData name="Kelly Stokes" userId="3e5c5154-569e-4d81-aa91-4f91841cdfa9" providerId="ADAL" clId="{32F04CAD-C3A8-4F3B-BBDA-D9F59D22952D}" dt="2022-10-27T14:11:51.014" v="585" actId="2696"/>
        <pc:sldMkLst>
          <pc:docMk/>
          <pc:sldMk cId="2356655668" sldId="2129"/>
        </pc:sldMkLst>
      </pc:sldChg>
      <pc:sldChg chg="del">
        <pc:chgData name="Kelly Stokes" userId="3e5c5154-569e-4d81-aa91-4f91841cdfa9" providerId="ADAL" clId="{32F04CAD-C3A8-4F3B-BBDA-D9F59D22952D}" dt="2022-10-27T14:11:51.014" v="585" actId="2696"/>
        <pc:sldMkLst>
          <pc:docMk/>
          <pc:sldMk cId="3205107186" sldId="2130"/>
        </pc:sldMkLst>
      </pc:sldChg>
      <pc:sldChg chg="del">
        <pc:chgData name="Kelly Stokes" userId="3e5c5154-569e-4d81-aa91-4f91841cdfa9" providerId="ADAL" clId="{32F04CAD-C3A8-4F3B-BBDA-D9F59D22952D}" dt="2022-10-27T14:11:51.014" v="585" actId="2696"/>
        <pc:sldMkLst>
          <pc:docMk/>
          <pc:sldMk cId="191107663" sldId="2132"/>
        </pc:sldMkLst>
      </pc:sldChg>
      <pc:sldChg chg="del">
        <pc:chgData name="Kelly Stokes" userId="3e5c5154-569e-4d81-aa91-4f91841cdfa9" providerId="ADAL" clId="{32F04CAD-C3A8-4F3B-BBDA-D9F59D22952D}" dt="2022-10-27T14:11:51.014" v="585" actId="2696"/>
        <pc:sldMkLst>
          <pc:docMk/>
          <pc:sldMk cId="3313134006" sldId="2133"/>
        </pc:sldMkLst>
      </pc:sldChg>
      <pc:sldChg chg="del">
        <pc:chgData name="Kelly Stokes" userId="3e5c5154-569e-4d81-aa91-4f91841cdfa9" providerId="ADAL" clId="{32F04CAD-C3A8-4F3B-BBDA-D9F59D22952D}" dt="2022-10-27T14:11:51.014" v="585" actId="2696"/>
        <pc:sldMkLst>
          <pc:docMk/>
          <pc:sldMk cId="1906198366" sldId="2134"/>
        </pc:sldMkLst>
      </pc:sldChg>
      <pc:sldChg chg="del">
        <pc:chgData name="Kelly Stokes" userId="3e5c5154-569e-4d81-aa91-4f91841cdfa9" providerId="ADAL" clId="{32F04CAD-C3A8-4F3B-BBDA-D9F59D22952D}" dt="2022-10-27T14:11:51.014" v="585" actId="2696"/>
        <pc:sldMkLst>
          <pc:docMk/>
          <pc:sldMk cId="343832532" sldId="2135"/>
        </pc:sldMkLst>
      </pc:sldChg>
      <pc:sldChg chg="del">
        <pc:chgData name="Kelly Stokes" userId="3e5c5154-569e-4d81-aa91-4f91841cdfa9" providerId="ADAL" clId="{32F04CAD-C3A8-4F3B-BBDA-D9F59D22952D}" dt="2022-10-27T14:11:51.014" v="585" actId="2696"/>
        <pc:sldMkLst>
          <pc:docMk/>
          <pc:sldMk cId="376087829" sldId="2136"/>
        </pc:sldMkLst>
      </pc:sldChg>
      <pc:sldChg chg="del">
        <pc:chgData name="Kelly Stokes" userId="3e5c5154-569e-4d81-aa91-4f91841cdfa9" providerId="ADAL" clId="{32F04CAD-C3A8-4F3B-BBDA-D9F59D22952D}" dt="2022-10-27T14:11:51.014" v="585" actId="2696"/>
        <pc:sldMkLst>
          <pc:docMk/>
          <pc:sldMk cId="287697786" sldId="2137"/>
        </pc:sldMkLst>
      </pc:sldChg>
      <pc:sldChg chg="del">
        <pc:chgData name="Kelly Stokes" userId="3e5c5154-569e-4d81-aa91-4f91841cdfa9" providerId="ADAL" clId="{32F04CAD-C3A8-4F3B-BBDA-D9F59D22952D}" dt="2022-10-27T14:11:51.014" v="585" actId="2696"/>
        <pc:sldMkLst>
          <pc:docMk/>
          <pc:sldMk cId="167485491" sldId="2138"/>
        </pc:sldMkLst>
      </pc:sldChg>
      <pc:sldChg chg="del">
        <pc:chgData name="Kelly Stokes" userId="3e5c5154-569e-4d81-aa91-4f91841cdfa9" providerId="ADAL" clId="{32F04CAD-C3A8-4F3B-BBDA-D9F59D22952D}" dt="2022-10-27T14:11:51.014" v="585" actId="2696"/>
        <pc:sldMkLst>
          <pc:docMk/>
          <pc:sldMk cId="1676741159" sldId="2140"/>
        </pc:sldMkLst>
      </pc:sldChg>
      <pc:sldChg chg="del">
        <pc:chgData name="Kelly Stokes" userId="3e5c5154-569e-4d81-aa91-4f91841cdfa9" providerId="ADAL" clId="{32F04CAD-C3A8-4F3B-BBDA-D9F59D22952D}" dt="2022-10-27T14:11:51.014" v="585" actId="2696"/>
        <pc:sldMkLst>
          <pc:docMk/>
          <pc:sldMk cId="359105784" sldId="2141"/>
        </pc:sldMkLst>
      </pc:sldChg>
      <pc:sldChg chg="del">
        <pc:chgData name="Kelly Stokes" userId="3e5c5154-569e-4d81-aa91-4f91841cdfa9" providerId="ADAL" clId="{32F04CAD-C3A8-4F3B-BBDA-D9F59D22952D}" dt="2022-10-27T14:11:51.014" v="585" actId="2696"/>
        <pc:sldMkLst>
          <pc:docMk/>
          <pc:sldMk cId="1100430975" sldId="2143"/>
        </pc:sldMkLst>
      </pc:sldChg>
      <pc:sldChg chg="del">
        <pc:chgData name="Kelly Stokes" userId="3e5c5154-569e-4d81-aa91-4f91841cdfa9" providerId="ADAL" clId="{32F04CAD-C3A8-4F3B-BBDA-D9F59D22952D}" dt="2022-10-27T14:11:51.014" v="585" actId="2696"/>
        <pc:sldMkLst>
          <pc:docMk/>
          <pc:sldMk cId="1291403180" sldId="2144"/>
        </pc:sldMkLst>
      </pc:sldChg>
      <pc:sldChg chg="del">
        <pc:chgData name="Kelly Stokes" userId="3e5c5154-569e-4d81-aa91-4f91841cdfa9" providerId="ADAL" clId="{32F04CAD-C3A8-4F3B-BBDA-D9F59D22952D}" dt="2022-10-27T14:11:51.014" v="585" actId="2696"/>
        <pc:sldMkLst>
          <pc:docMk/>
          <pc:sldMk cId="2198286539" sldId="2146"/>
        </pc:sldMkLst>
      </pc:sldChg>
      <pc:sldChg chg="del">
        <pc:chgData name="Kelly Stokes" userId="3e5c5154-569e-4d81-aa91-4f91841cdfa9" providerId="ADAL" clId="{32F04CAD-C3A8-4F3B-BBDA-D9F59D22952D}" dt="2022-10-27T14:11:51.014" v="585" actId="2696"/>
        <pc:sldMkLst>
          <pc:docMk/>
          <pc:sldMk cId="1359363835" sldId="2147"/>
        </pc:sldMkLst>
      </pc:sldChg>
      <pc:sldChg chg="del">
        <pc:chgData name="Kelly Stokes" userId="3e5c5154-569e-4d81-aa91-4f91841cdfa9" providerId="ADAL" clId="{32F04CAD-C3A8-4F3B-BBDA-D9F59D22952D}" dt="2022-10-27T14:11:51.014" v="585" actId="2696"/>
        <pc:sldMkLst>
          <pc:docMk/>
          <pc:sldMk cId="1712238926" sldId="2149"/>
        </pc:sldMkLst>
      </pc:sldChg>
      <pc:sldChg chg="del">
        <pc:chgData name="Kelly Stokes" userId="3e5c5154-569e-4d81-aa91-4f91841cdfa9" providerId="ADAL" clId="{32F04CAD-C3A8-4F3B-BBDA-D9F59D22952D}" dt="2022-10-27T14:11:51.014" v="585" actId="2696"/>
        <pc:sldMkLst>
          <pc:docMk/>
          <pc:sldMk cId="3883037819" sldId="2150"/>
        </pc:sldMkLst>
      </pc:sldChg>
      <pc:sldChg chg="del">
        <pc:chgData name="Kelly Stokes" userId="3e5c5154-569e-4d81-aa91-4f91841cdfa9" providerId="ADAL" clId="{32F04CAD-C3A8-4F3B-BBDA-D9F59D22952D}" dt="2022-10-27T14:11:51.014" v="585" actId="2696"/>
        <pc:sldMkLst>
          <pc:docMk/>
          <pc:sldMk cId="2618691475" sldId="2155"/>
        </pc:sldMkLst>
      </pc:sldChg>
      <pc:sldChg chg="del">
        <pc:chgData name="Kelly Stokes" userId="3e5c5154-569e-4d81-aa91-4f91841cdfa9" providerId="ADAL" clId="{32F04CAD-C3A8-4F3B-BBDA-D9F59D22952D}" dt="2022-10-27T14:11:51.014" v="585" actId="2696"/>
        <pc:sldMkLst>
          <pc:docMk/>
          <pc:sldMk cId="2838002446" sldId="2156"/>
        </pc:sldMkLst>
      </pc:sldChg>
      <pc:sldChg chg="del">
        <pc:chgData name="Kelly Stokes" userId="3e5c5154-569e-4d81-aa91-4f91841cdfa9" providerId="ADAL" clId="{32F04CAD-C3A8-4F3B-BBDA-D9F59D22952D}" dt="2022-10-27T14:11:51.014" v="585" actId="2696"/>
        <pc:sldMkLst>
          <pc:docMk/>
          <pc:sldMk cId="2601954305" sldId="2157"/>
        </pc:sldMkLst>
      </pc:sldChg>
      <pc:sldChg chg="del">
        <pc:chgData name="Kelly Stokes" userId="3e5c5154-569e-4d81-aa91-4f91841cdfa9" providerId="ADAL" clId="{32F04CAD-C3A8-4F3B-BBDA-D9F59D22952D}" dt="2022-10-27T14:11:51.014" v="585" actId="2696"/>
        <pc:sldMkLst>
          <pc:docMk/>
          <pc:sldMk cId="2178384726" sldId="2158"/>
        </pc:sldMkLst>
      </pc:sldChg>
      <pc:sldChg chg="del">
        <pc:chgData name="Kelly Stokes" userId="3e5c5154-569e-4d81-aa91-4f91841cdfa9" providerId="ADAL" clId="{32F04CAD-C3A8-4F3B-BBDA-D9F59D22952D}" dt="2022-10-27T14:11:51.014" v="585" actId="2696"/>
        <pc:sldMkLst>
          <pc:docMk/>
          <pc:sldMk cId="2992987938" sldId="2159"/>
        </pc:sldMkLst>
      </pc:sldChg>
      <pc:sldChg chg="del">
        <pc:chgData name="Kelly Stokes" userId="3e5c5154-569e-4d81-aa91-4f91841cdfa9" providerId="ADAL" clId="{32F04CAD-C3A8-4F3B-BBDA-D9F59D22952D}" dt="2022-10-27T14:11:51.014" v="585" actId="2696"/>
        <pc:sldMkLst>
          <pc:docMk/>
          <pc:sldMk cId="1102844440" sldId="2160"/>
        </pc:sldMkLst>
      </pc:sldChg>
      <pc:sldChg chg="del">
        <pc:chgData name="Kelly Stokes" userId="3e5c5154-569e-4d81-aa91-4f91841cdfa9" providerId="ADAL" clId="{32F04CAD-C3A8-4F3B-BBDA-D9F59D22952D}" dt="2022-10-27T14:11:51.014" v="585" actId="2696"/>
        <pc:sldMkLst>
          <pc:docMk/>
          <pc:sldMk cId="160074681" sldId="2161"/>
        </pc:sldMkLst>
      </pc:sldChg>
      <pc:sldChg chg="del">
        <pc:chgData name="Kelly Stokes" userId="3e5c5154-569e-4d81-aa91-4f91841cdfa9" providerId="ADAL" clId="{32F04CAD-C3A8-4F3B-BBDA-D9F59D22952D}" dt="2022-10-27T14:11:51.014" v="585" actId="2696"/>
        <pc:sldMkLst>
          <pc:docMk/>
          <pc:sldMk cId="4238797826" sldId="2162"/>
        </pc:sldMkLst>
      </pc:sldChg>
      <pc:sldChg chg="del">
        <pc:chgData name="Kelly Stokes" userId="3e5c5154-569e-4d81-aa91-4f91841cdfa9" providerId="ADAL" clId="{32F04CAD-C3A8-4F3B-BBDA-D9F59D22952D}" dt="2022-10-27T14:11:51.014" v="585" actId="2696"/>
        <pc:sldMkLst>
          <pc:docMk/>
          <pc:sldMk cId="481169960" sldId="2163"/>
        </pc:sldMkLst>
      </pc:sldChg>
      <pc:sldChg chg="del">
        <pc:chgData name="Kelly Stokes" userId="3e5c5154-569e-4d81-aa91-4f91841cdfa9" providerId="ADAL" clId="{32F04CAD-C3A8-4F3B-BBDA-D9F59D22952D}" dt="2022-10-27T14:11:51.014" v="585" actId="2696"/>
        <pc:sldMkLst>
          <pc:docMk/>
          <pc:sldMk cId="2244291422" sldId="2164"/>
        </pc:sldMkLst>
      </pc:sldChg>
      <pc:sldChg chg="del">
        <pc:chgData name="Kelly Stokes" userId="3e5c5154-569e-4d81-aa91-4f91841cdfa9" providerId="ADAL" clId="{32F04CAD-C3A8-4F3B-BBDA-D9F59D22952D}" dt="2022-10-27T14:11:51.014" v="585" actId="2696"/>
        <pc:sldMkLst>
          <pc:docMk/>
          <pc:sldMk cId="1880202136" sldId="2165"/>
        </pc:sldMkLst>
      </pc:sldChg>
      <pc:sldChg chg="del">
        <pc:chgData name="Kelly Stokes" userId="3e5c5154-569e-4d81-aa91-4f91841cdfa9" providerId="ADAL" clId="{32F04CAD-C3A8-4F3B-BBDA-D9F59D22952D}" dt="2022-10-27T14:11:51.014" v="585" actId="2696"/>
        <pc:sldMkLst>
          <pc:docMk/>
          <pc:sldMk cId="3264333335" sldId="2166"/>
        </pc:sldMkLst>
      </pc:sldChg>
      <pc:sldChg chg="del">
        <pc:chgData name="Kelly Stokes" userId="3e5c5154-569e-4d81-aa91-4f91841cdfa9" providerId="ADAL" clId="{32F04CAD-C3A8-4F3B-BBDA-D9F59D22952D}" dt="2022-10-27T14:11:51.014" v="585" actId="2696"/>
        <pc:sldMkLst>
          <pc:docMk/>
          <pc:sldMk cId="1632298505" sldId="2167"/>
        </pc:sldMkLst>
      </pc:sldChg>
      <pc:sldChg chg="del">
        <pc:chgData name="Kelly Stokes" userId="3e5c5154-569e-4d81-aa91-4f91841cdfa9" providerId="ADAL" clId="{32F04CAD-C3A8-4F3B-BBDA-D9F59D22952D}" dt="2022-10-27T14:11:51.014" v="585" actId="2696"/>
        <pc:sldMkLst>
          <pc:docMk/>
          <pc:sldMk cId="2859904243" sldId="2168"/>
        </pc:sldMkLst>
      </pc:sldChg>
      <pc:sldChg chg="del">
        <pc:chgData name="Kelly Stokes" userId="3e5c5154-569e-4d81-aa91-4f91841cdfa9" providerId="ADAL" clId="{32F04CAD-C3A8-4F3B-BBDA-D9F59D22952D}" dt="2022-10-27T14:11:51.014" v="585" actId="2696"/>
        <pc:sldMkLst>
          <pc:docMk/>
          <pc:sldMk cId="3924517539" sldId="2169"/>
        </pc:sldMkLst>
      </pc:sldChg>
      <pc:sldChg chg="del">
        <pc:chgData name="Kelly Stokes" userId="3e5c5154-569e-4d81-aa91-4f91841cdfa9" providerId="ADAL" clId="{32F04CAD-C3A8-4F3B-BBDA-D9F59D22952D}" dt="2022-10-27T14:11:51.014" v="585" actId="2696"/>
        <pc:sldMkLst>
          <pc:docMk/>
          <pc:sldMk cId="2579309461" sldId="2170"/>
        </pc:sldMkLst>
      </pc:sldChg>
      <pc:sldChg chg="del">
        <pc:chgData name="Kelly Stokes" userId="3e5c5154-569e-4d81-aa91-4f91841cdfa9" providerId="ADAL" clId="{32F04CAD-C3A8-4F3B-BBDA-D9F59D22952D}" dt="2022-10-27T14:11:51.014" v="585" actId="2696"/>
        <pc:sldMkLst>
          <pc:docMk/>
          <pc:sldMk cId="412633790" sldId="2171"/>
        </pc:sldMkLst>
      </pc:sldChg>
      <pc:sldChg chg="del">
        <pc:chgData name="Kelly Stokes" userId="3e5c5154-569e-4d81-aa91-4f91841cdfa9" providerId="ADAL" clId="{32F04CAD-C3A8-4F3B-BBDA-D9F59D22952D}" dt="2022-10-27T14:11:51.014" v="585" actId="2696"/>
        <pc:sldMkLst>
          <pc:docMk/>
          <pc:sldMk cId="951304378" sldId="2172"/>
        </pc:sldMkLst>
      </pc:sldChg>
      <pc:sldChg chg="del">
        <pc:chgData name="Kelly Stokes" userId="3e5c5154-569e-4d81-aa91-4f91841cdfa9" providerId="ADAL" clId="{32F04CAD-C3A8-4F3B-BBDA-D9F59D22952D}" dt="2022-10-27T14:11:51.014" v="585" actId="2696"/>
        <pc:sldMkLst>
          <pc:docMk/>
          <pc:sldMk cId="3256659706" sldId="2173"/>
        </pc:sldMkLst>
      </pc:sldChg>
      <pc:sldChg chg="del">
        <pc:chgData name="Kelly Stokes" userId="3e5c5154-569e-4d81-aa91-4f91841cdfa9" providerId="ADAL" clId="{32F04CAD-C3A8-4F3B-BBDA-D9F59D22952D}" dt="2022-10-27T14:11:51.014" v="585" actId="2696"/>
        <pc:sldMkLst>
          <pc:docMk/>
          <pc:sldMk cId="303391235" sldId="2174"/>
        </pc:sldMkLst>
      </pc:sldChg>
      <pc:sldChg chg="del">
        <pc:chgData name="Kelly Stokes" userId="3e5c5154-569e-4d81-aa91-4f91841cdfa9" providerId="ADAL" clId="{32F04CAD-C3A8-4F3B-BBDA-D9F59D22952D}" dt="2022-10-27T14:11:51.014" v="585" actId="2696"/>
        <pc:sldMkLst>
          <pc:docMk/>
          <pc:sldMk cId="3641829641" sldId="2175"/>
        </pc:sldMkLst>
      </pc:sldChg>
      <pc:sldChg chg="del">
        <pc:chgData name="Kelly Stokes" userId="3e5c5154-569e-4d81-aa91-4f91841cdfa9" providerId="ADAL" clId="{32F04CAD-C3A8-4F3B-BBDA-D9F59D22952D}" dt="2022-10-27T14:11:51.014" v="585" actId="2696"/>
        <pc:sldMkLst>
          <pc:docMk/>
          <pc:sldMk cId="4282432998" sldId="2176"/>
        </pc:sldMkLst>
      </pc:sldChg>
      <pc:sldChg chg="del">
        <pc:chgData name="Kelly Stokes" userId="3e5c5154-569e-4d81-aa91-4f91841cdfa9" providerId="ADAL" clId="{32F04CAD-C3A8-4F3B-BBDA-D9F59D22952D}" dt="2022-10-27T14:11:51.014" v="585" actId="2696"/>
        <pc:sldMkLst>
          <pc:docMk/>
          <pc:sldMk cId="83762254" sldId="2177"/>
        </pc:sldMkLst>
      </pc:sldChg>
      <pc:sldChg chg="del">
        <pc:chgData name="Kelly Stokes" userId="3e5c5154-569e-4d81-aa91-4f91841cdfa9" providerId="ADAL" clId="{32F04CAD-C3A8-4F3B-BBDA-D9F59D22952D}" dt="2022-10-27T14:11:51.014" v="585" actId="2696"/>
        <pc:sldMkLst>
          <pc:docMk/>
          <pc:sldMk cId="2939168405" sldId="2178"/>
        </pc:sldMkLst>
      </pc:sldChg>
      <pc:sldChg chg="del">
        <pc:chgData name="Kelly Stokes" userId="3e5c5154-569e-4d81-aa91-4f91841cdfa9" providerId="ADAL" clId="{32F04CAD-C3A8-4F3B-BBDA-D9F59D22952D}" dt="2022-10-27T14:11:51.014" v="585" actId="2696"/>
        <pc:sldMkLst>
          <pc:docMk/>
          <pc:sldMk cId="522870949" sldId="2179"/>
        </pc:sldMkLst>
      </pc:sldChg>
      <pc:sldChg chg="del">
        <pc:chgData name="Kelly Stokes" userId="3e5c5154-569e-4d81-aa91-4f91841cdfa9" providerId="ADAL" clId="{32F04CAD-C3A8-4F3B-BBDA-D9F59D22952D}" dt="2022-10-27T14:11:51.014" v="585" actId="2696"/>
        <pc:sldMkLst>
          <pc:docMk/>
          <pc:sldMk cId="2066999220" sldId="2180"/>
        </pc:sldMkLst>
      </pc:sldChg>
      <pc:sldChg chg="del">
        <pc:chgData name="Kelly Stokes" userId="3e5c5154-569e-4d81-aa91-4f91841cdfa9" providerId="ADAL" clId="{32F04CAD-C3A8-4F3B-BBDA-D9F59D22952D}" dt="2022-10-27T14:11:51.014" v="585" actId="2696"/>
        <pc:sldMkLst>
          <pc:docMk/>
          <pc:sldMk cId="1227258471" sldId="2181"/>
        </pc:sldMkLst>
      </pc:sldChg>
      <pc:sldChg chg="del">
        <pc:chgData name="Kelly Stokes" userId="3e5c5154-569e-4d81-aa91-4f91841cdfa9" providerId="ADAL" clId="{32F04CAD-C3A8-4F3B-BBDA-D9F59D22952D}" dt="2022-10-27T14:11:51.014" v="585" actId="2696"/>
        <pc:sldMkLst>
          <pc:docMk/>
          <pc:sldMk cId="1693075797" sldId="2182"/>
        </pc:sldMkLst>
      </pc:sldChg>
      <pc:sldChg chg="del">
        <pc:chgData name="Kelly Stokes" userId="3e5c5154-569e-4d81-aa91-4f91841cdfa9" providerId="ADAL" clId="{32F04CAD-C3A8-4F3B-BBDA-D9F59D22952D}" dt="2022-10-27T14:11:51.014" v="585" actId="2696"/>
        <pc:sldMkLst>
          <pc:docMk/>
          <pc:sldMk cId="1648083899" sldId="2183"/>
        </pc:sldMkLst>
      </pc:sldChg>
      <pc:sldChg chg="del">
        <pc:chgData name="Kelly Stokes" userId="3e5c5154-569e-4d81-aa91-4f91841cdfa9" providerId="ADAL" clId="{32F04CAD-C3A8-4F3B-BBDA-D9F59D22952D}" dt="2022-10-27T14:11:51.014" v="585" actId="2696"/>
        <pc:sldMkLst>
          <pc:docMk/>
          <pc:sldMk cId="2258912367" sldId="2184"/>
        </pc:sldMkLst>
      </pc:sldChg>
      <pc:sldChg chg="del">
        <pc:chgData name="Kelly Stokes" userId="3e5c5154-569e-4d81-aa91-4f91841cdfa9" providerId="ADAL" clId="{32F04CAD-C3A8-4F3B-BBDA-D9F59D22952D}" dt="2022-10-27T14:11:51.014" v="585" actId="2696"/>
        <pc:sldMkLst>
          <pc:docMk/>
          <pc:sldMk cId="1663139943" sldId="2185"/>
        </pc:sldMkLst>
      </pc:sldChg>
      <pc:sldChg chg="del">
        <pc:chgData name="Kelly Stokes" userId="3e5c5154-569e-4d81-aa91-4f91841cdfa9" providerId="ADAL" clId="{32F04CAD-C3A8-4F3B-BBDA-D9F59D22952D}" dt="2022-10-27T14:11:51.014" v="585" actId="2696"/>
        <pc:sldMkLst>
          <pc:docMk/>
          <pc:sldMk cId="488840011" sldId="2186"/>
        </pc:sldMkLst>
      </pc:sldChg>
      <pc:sldChg chg="del">
        <pc:chgData name="Kelly Stokes" userId="3e5c5154-569e-4d81-aa91-4f91841cdfa9" providerId="ADAL" clId="{32F04CAD-C3A8-4F3B-BBDA-D9F59D22952D}" dt="2022-10-27T14:11:51.014" v="585" actId="2696"/>
        <pc:sldMkLst>
          <pc:docMk/>
          <pc:sldMk cId="2771833668" sldId="2188"/>
        </pc:sldMkLst>
      </pc:sldChg>
      <pc:sldChg chg="del">
        <pc:chgData name="Kelly Stokes" userId="3e5c5154-569e-4d81-aa91-4f91841cdfa9" providerId="ADAL" clId="{32F04CAD-C3A8-4F3B-BBDA-D9F59D22952D}" dt="2022-10-27T14:11:51.014" v="585" actId="2696"/>
        <pc:sldMkLst>
          <pc:docMk/>
          <pc:sldMk cId="1250307440" sldId="2189"/>
        </pc:sldMkLst>
      </pc:sldChg>
      <pc:sldChg chg="del">
        <pc:chgData name="Kelly Stokes" userId="3e5c5154-569e-4d81-aa91-4f91841cdfa9" providerId="ADAL" clId="{32F04CAD-C3A8-4F3B-BBDA-D9F59D22952D}" dt="2022-10-27T14:11:51.014" v="585" actId="2696"/>
        <pc:sldMkLst>
          <pc:docMk/>
          <pc:sldMk cId="22343337" sldId="2194"/>
        </pc:sldMkLst>
      </pc:sldChg>
      <pc:sldChg chg="del">
        <pc:chgData name="Kelly Stokes" userId="3e5c5154-569e-4d81-aa91-4f91841cdfa9" providerId="ADAL" clId="{32F04CAD-C3A8-4F3B-BBDA-D9F59D22952D}" dt="2022-10-27T14:11:51.014" v="585" actId="2696"/>
        <pc:sldMkLst>
          <pc:docMk/>
          <pc:sldMk cId="311356305" sldId="2195"/>
        </pc:sldMkLst>
      </pc:sldChg>
      <pc:sldChg chg="del">
        <pc:chgData name="Kelly Stokes" userId="3e5c5154-569e-4d81-aa91-4f91841cdfa9" providerId="ADAL" clId="{32F04CAD-C3A8-4F3B-BBDA-D9F59D22952D}" dt="2022-10-27T14:11:51.014" v="585" actId="2696"/>
        <pc:sldMkLst>
          <pc:docMk/>
          <pc:sldMk cId="1601751101" sldId="2196"/>
        </pc:sldMkLst>
      </pc:sldChg>
      <pc:sldChg chg="del">
        <pc:chgData name="Kelly Stokes" userId="3e5c5154-569e-4d81-aa91-4f91841cdfa9" providerId="ADAL" clId="{32F04CAD-C3A8-4F3B-BBDA-D9F59D22952D}" dt="2022-10-27T14:11:51.014" v="585" actId="2696"/>
        <pc:sldMkLst>
          <pc:docMk/>
          <pc:sldMk cId="281852211" sldId="2197"/>
        </pc:sldMkLst>
      </pc:sldChg>
      <pc:sldChg chg="del">
        <pc:chgData name="Kelly Stokes" userId="3e5c5154-569e-4d81-aa91-4f91841cdfa9" providerId="ADAL" clId="{32F04CAD-C3A8-4F3B-BBDA-D9F59D22952D}" dt="2022-10-27T14:11:51.014" v="585" actId="2696"/>
        <pc:sldMkLst>
          <pc:docMk/>
          <pc:sldMk cId="2253430543" sldId="2198"/>
        </pc:sldMkLst>
      </pc:sldChg>
      <pc:sldChg chg="del">
        <pc:chgData name="Kelly Stokes" userId="3e5c5154-569e-4d81-aa91-4f91841cdfa9" providerId="ADAL" clId="{32F04CAD-C3A8-4F3B-BBDA-D9F59D22952D}" dt="2022-10-27T14:11:51.014" v="585" actId="2696"/>
        <pc:sldMkLst>
          <pc:docMk/>
          <pc:sldMk cId="1347657763" sldId="2199"/>
        </pc:sldMkLst>
      </pc:sldChg>
      <pc:sldChg chg="del">
        <pc:chgData name="Kelly Stokes" userId="3e5c5154-569e-4d81-aa91-4f91841cdfa9" providerId="ADAL" clId="{32F04CAD-C3A8-4F3B-BBDA-D9F59D22952D}" dt="2022-10-27T14:11:51.014" v="585" actId="2696"/>
        <pc:sldMkLst>
          <pc:docMk/>
          <pc:sldMk cId="115010425" sldId="2200"/>
        </pc:sldMkLst>
      </pc:sldChg>
      <pc:sldChg chg="del">
        <pc:chgData name="Kelly Stokes" userId="3e5c5154-569e-4d81-aa91-4f91841cdfa9" providerId="ADAL" clId="{32F04CAD-C3A8-4F3B-BBDA-D9F59D22952D}" dt="2022-10-27T14:11:51.014" v="585" actId="2696"/>
        <pc:sldMkLst>
          <pc:docMk/>
          <pc:sldMk cId="799168618" sldId="2201"/>
        </pc:sldMkLst>
      </pc:sldChg>
      <pc:sldChg chg="del">
        <pc:chgData name="Kelly Stokes" userId="3e5c5154-569e-4d81-aa91-4f91841cdfa9" providerId="ADAL" clId="{32F04CAD-C3A8-4F3B-BBDA-D9F59D22952D}" dt="2022-10-27T14:11:51.014" v="585" actId="2696"/>
        <pc:sldMkLst>
          <pc:docMk/>
          <pc:sldMk cId="2401388511" sldId="2206"/>
        </pc:sldMkLst>
      </pc:sldChg>
      <pc:sldChg chg="del">
        <pc:chgData name="Kelly Stokes" userId="3e5c5154-569e-4d81-aa91-4f91841cdfa9" providerId="ADAL" clId="{32F04CAD-C3A8-4F3B-BBDA-D9F59D22952D}" dt="2022-10-27T14:11:51.014" v="585" actId="2696"/>
        <pc:sldMkLst>
          <pc:docMk/>
          <pc:sldMk cId="1441699570" sldId="2211"/>
        </pc:sldMkLst>
      </pc:sldChg>
      <pc:sldChg chg="del">
        <pc:chgData name="Kelly Stokes" userId="3e5c5154-569e-4d81-aa91-4f91841cdfa9" providerId="ADAL" clId="{32F04CAD-C3A8-4F3B-BBDA-D9F59D22952D}" dt="2022-10-27T14:11:51.014" v="585" actId="2696"/>
        <pc:sldMkLst>
          <pc:docMk/>
          <pc:sldMk cId="280771072" sldId="2217"/>
        </pc:sldMkLst>
      </pc:sldChg>
      <pc:sldChg chg="del">
        <pc:chgData name="Kelly Stokes" userId="3e5c5154-569e-4d81-aa91-4f91841cdfa9" providerId="ADAL" clId="{32F04CAD-C3A8-4F3B-BBDA-D9F59D22952D}" dt="2022-10-27T14:11:51.014" v="585" actId="2696"/>
        <pc:sldMkLst>
          <pc:docMk/>
          <pc:sldMk cId="3542239228" sldId="2218"/>
        </pc:sldMkLst>
      </pc:sldChg>
      <pc:sldChg chg="del">
        <pc:chgData name="Kelly Stokes" userId="3e5c5154-569e-4d81-aa91-4f91841cdfa9" providerId="ADAL" clId="{32F04CAD-C3A8-4F3B-BBDA-D9F59D22952D}" dt="2022-10-27T14:11:51.014" v="585" actId="2696"/>
        <pc:sldMkLst>
          <pc:docMk/>
          <pc:sldMk cId="2816082338" sldId="2219"/>
        </pc:sldMkLst>
      </pc:sldChg>
      <pc:sldChg chg="del">
        <pc:chgData name="Kelly Stokes" userId="3e5c5154-569e-4d81-aa91-4f91841cdfa9" providerId="ADAL" clId="{32F04CAD-C3A8-4F3B-BBDA-D9F59D22952D}" dt="2022-10-27T14:11:51.014" v="585" actId="2696"/>
        <pc:sldMkLst>
          <pc:docMk/>
          <pc:sldMk cId="1341329373" sldId="2220"/>
        </pc:sldMkLst>
      </pc:sldChg>
      <pc:sldChg chg="del">
        <pc:chgData name="Kelly Stokes" userId="3e5c5154-569e-4d81-aa91-4f91841cdfa9" providerId="ADAL" clId="{32F04CAD-C3A8-4F3B-BBDA-D9F59D22952D}" dt="2022-10-27T14:11:51.014" v="585" actId="2696"/>
        <pc:sldMkLst>
          <pc:docMk/>
          <pc:sldMk cId="2170342516" sldId="2221"/>
        </pc:sldMkLst>
      </pc:sldChg>
      <pc:sldChg chg="del">
        <pc:chgData name="Kelly Stokes" userId="3e5c5154-569e-4d81-aa91-4f91841cdfa9" providerId="ADAL" clId="{32F04CAD-C3A8-4F3B-BBDA-D9F59D22952D}" dt="2022-10-27T14:11:51.014" v="585" actId="2696"/>
        <pc:sldMkLst>
          <pc:docMk/>
          <pc:sldMk cId="2849905086" sldId="2222"/>
        </pc:sldMkLst>
      </pc:sldChg>
      <pc:sldChg chg="del">
        <pc:chgData name="Kelly Stokes" userId="3e5c5154-569e-4d81-aa91-4f91841cdfa9" providerId="ADAL" clId="{32F04CAD-C3A8-4F3B-BBDA-D9F59D22952D}" dt="2022-10-27T14:11:51.014" v="585" actId="2696"/>
        <pc:sldMkLst>
          <pc:docMk/>
          <pc:sldMk cId="4197865117" sldId="2223"/>
        </pc:sldMkLst>
      </pc:sldChg>
      <pc:sldChg chg="del">
        <pc:chgData name="Kelly Stokes" userId="3e5c5154-569e-4d81-aa91-4f91841cdfa9" providerId="ADAL" clId="{32F04CAD-C3A8-4F3B-BBDA-D9F59D22952D}" dt="2022-10-27T14:11:51.014" v="585" actId="2696"/>
        <pc:sldMkLst>
          <pc:docMk/>
          <pc:sldMk cId="1554379001" sldId="2224"/>
        </pc:sldMkLst>
      </pc:sldChg>
      <pc:sldChg chg="del">
        <pc:chgData name="Kelly Stokes" userId="3e5c5154-569e-4d81-aa91-4f91841cdfa9" providerId="ADAL" clId="{32F04CAD-C3A8-4F3B-BBDA-D9F59D22952D}" dt="2022-10-27T14:11:51.014" v="585" actId="2696"/>
        <pc:sldMkLst>
          <pc:docMk/>
          <pc:sldMk cId="770107287" sldId="2225"/>
        </pc:sldMkLst>
      </pc:sldChg>
      <pc:sldChg chg="del">
        <pc:chgData name="Kelly Stokes" userId="3e5c5154-569e-4d81-aa91-4f91841cdfa9" providerId="ADAL" clId="{32F04CAD-C3A8-4F3B-BBDA-D9F59D22952D}" dt="2022-10-27T14:11:51.014" v="585" actId="2696"/>
        <pc:sldMkLst>
          <pc:docMk/>
          <pc:sldMk cId="2557005360" sldId="2226"/>
        </pc:sldMkLst>
      </pc:sldChg>
      <pc:sldChg chg="del">
        <pc:chgData name="Kelly Stokes" userId="3e5c5154-569e-4d81-aa91-4f91841cdfa9" providerId="ADAL" clId="{32F04CAD-C3A8-4F3B-BBDA-D9F59D22952D}" dt="2022-10-27T14:11:51.014" v="585" actId="2696"/>
        <pc:sldMkLst>
          <pc:docMk/>
          <pc:sldMk cId="937005864" sldId="2227"/>
        </pc:sldMkLst>
      </pc:sldChg>
      <pc:sldChg chg="del">
        <pc:chgData name="Kelly Stokes" userId="3e5c5154-569e-4d81-aa91-4f91841cdfa9" providerId="ADAL" clId="{32F04CAD-C3A8-4F3B-BBDA-D9F59D22952D}" dt="2022-10-27T14:11:51.014" v="585" actId="2696"/>
        <pc:sldMkLst>
          <pc:docMk/>
          <pc:sldMk cId="1593627541" sldId="2228"/>
        </pc:sldMkLst>
      </pc:sldChg>
      <pc:sldChg chg="del">
        <pc:chgData name="Kelly Stokes" userId="3e5c5154-569e-4d81-aa91-4f91841cdfa9" providerId="ADAL" clId="{32F04CAD-C3A8-4F3B-BBDA-D9F59D22952D}" dt="2022-10-27T14:11:51.014" v="585" actId="2696"/>
        <pc:sldMkLst>
          <pc:docMk/>
          <pc:sldMk cId="2163162999" sldId="2229"/>
        </pc:sldMkLst>
      </pc:sldChg>
      <pc:sldChg chg="del">
        <pc:chgData name="Kelly Stokes" userId="3e5c5154-569e-4d81-aa91-4f91841cdfa9" providerId="ADAL" clId="{32F04CAD-C3A8-4F3B-BBDA-D9F59D22952D}" dt="2022-10-27T14:11:51.014" v="585" actId="2696"/>
        <pc:sldMkLst>
          <pc:docMk/>
          <pc:sldMk cId="2553498083" sldId="2230"/>
        </pc:sldMkLst>
      </pc:sldChg>
      <pc:sldChg chg="del">
        <pc:chgData name="Kelly Stokes" userId="3e5c5154-569e-4d81-aa91-4f91841cdfa9" providerId="ADAL" clId="{32F04CAD-C3A8-4F3B-BBDA-D9F59D22952D}" dt="2022-10-27T14:11:51.014" v="585" actId="2696"/>
        <pc:sldMkLst>
          <pc:docMk/>
          <pc:sldMk cId="3405008521" sldId="2231"/>
        </pc:sldMkLst>
      </pc:sldChg>
      <pc:sldChg chg="del">
        <pc:chgData name="Kelly Stokes" userId="3e5c5154-569e-4d81-aa91-4f91841cdfa9" providerId="ADAL" clId="{32F04CAD-C3A8-4F3B-BBDA-D9F59D22952D}" dt="2022-10-27T14:11:51.014" v="585" actId="2696"/>
        <pc:sldMkLst>
          <pc:docMk/>
          <pc:sldMk cId="2361051999" sldId="2232"/>
        </pc:sldMkLst>
      </pc:sldChg>
      <pc:sldChg chg="del">
        <pc:chgData name="Kelly Stokes" userId="3e5c5154-569e-4d81-aa91-4f91841cdfa9" providerId="ADAL" clId="{32F04CAD-C3A8-4F3B-BBDA-D9F59D22952D}" dt="2022-10-27T14:11:51.014" v="585" actId="2696"/>
        <pc:sldMkLst>
          <pc:docMk/>
          <pc:sldMk cId="1094265716" sldId="2233"/>
        </pc:sldMkLst>
      </pc:sldChg>
      <pc:sldChg chg="del">
        <pc:chgData name="Kelly Stokes" userId="3e5c5154-569e-4d81-aa91-4f91841cdfa9" providerId="ADAL" clId="{32F04CAD-C3A8-4F3B-BBDA-D9F59D22952D}" dt="2022-10-27T14:11:51.014" v="585" actId="2696"/>
        <pc:sldMkLst>
          <pc:docMk/>
          <pc:sldMk cId="2947492424" sldId="2234"/>
        </pc:sldMkLst>
      </pc:sldChg>
      <pc:sldChg chg="del">
        <pc:chgData name="Kelly Stokes" userId="3e5c5154-569e-4d81-aa91-4f91841cdfa9" providerId="ADAL" clId="{32F04CAD-C3A8-4F3B-BBDA-D9F59D22952D}" dt="2022-10-27T14:11:51.014" v="585" actId="2696"/>
        <pc:sldMkLst>
          <pc:docMk/>
          <pc:sldMk cId="3014350181" sldId="2235"/>
        </pc:sldMkLst>
      </pc:sldChg>
      <pc:sldChg chg="del">
        <pc:chgData name="Kelly Stokes" userId="3e5c5154-569e-4d81-aa91-4f91841cdfa9" providerId="ADAL" clId="{32F04CAD-C3A8-4F3B-BBDA-D9F59D22952D}" dt="2022-10-27T14:11:51.014" v="585" actId="2696"/>
        <pc:sldMkLst>
          <pc:docMk/>
          <pc:sldMk cId="2566021963" sldId="2236"/>
        </pc:sldMkLst>
      </pc:sldChg>
      <pc:sldChg chg="del">
        <pc:chgData name="Kelly Stokes" userId="3e5c5154-569e-4d81-aa91-4f91841cdfa9" providerId="ADAL" clId="{32F04CAD-C3A8-4F3B-BBDA-D9F59D22952D}" dt="2022-10-27T14:11:51.014" v="585" actId="2696"/>
        <pc:sldMkLst>
          <pc:docMk/>
          <pc:sldMk cId="3048869092" sldId="2237"/>
        </pc:sldMkLst>
      </pc:sldChg>
      <pc:sldChg chg="del">
        <pc:chgData name="Kelly Stokes" userId="3e5c5154-569e-4d81-aa91-4f91841cdfa9" providerId="ADAL" clId="{32F04CAD-C3A8-4F3B-BBDA-D9F59D22952D}" dt="2022-10-27T14:11:51.014" v="585" actId="2696"/>
        <pc:sldMkLst>
          <pc:docMk/>
          <pc:sldMk cId="1765475627" sldId="2238"/>
        </pc:sldMkLst>
      </pc:sldChg>
      <pc:sldChg chg="del">
        <pc:chgData name="Kelly Stokes" userId="3e5c5154-569e-4d81-aa91-4f91841cdfa9" providerId="ADAL" clId="{32F04CAD-C3A8-4F3B-BBDA-D9F59D22952D}" dt="2022-10-27T14:11:51.014" v="585" actId="2696"/>
        <pc:sldMkLst>
          <pc:docMk/>
          <pc:sldMk cId="3146989110" sldId="2239"/>
        </pc:sldMkLst>
      </pc:sldChg>
      <pc:sldChg chg="del">
        <pc:chgData name="Kelly Stokes" userId="3e5c5154-569e-4d81-aa91-4f91841cdfa9" providerId="ADAL" clId="{32F04CAD-C3A8-4F3B-BBDA-D9F59D22952D}" dt="2022-10-27T14:11:51.014" v="585" actId="2696"/>
        <pc:sldMkLst>
          <pc:docMk/>
          <pc:sldMk cId="548841194" sldId="2240"/>
        </pc:sldMkLst>
      </pc:sldChg>
      <pc:sldChg chg="del">
        <pc:chgData name="Kelly Stokes" userId="3e5c5154-569e-4d81-aa91-4f91841cdfa9" providerId="ADAL" clId="{32F04CAD-C3A8-4F3B-BBDA-D9F59D22952D}" dt="2022-10-27T14:11:51.014" v="585" actId="2696"/>
        <pc:sldMkLst>
          <pc:docMk/>
          <pc:sldMk cId="2512490712" sldId="2241"/>
        </pc:sldMkLst>
      </pc:sldChg>
      <pc:sldChg chg="del">
        <pc:chgData name="Kelly Stokes" userId="3e5c5154-569e-4d81-aa91-4f91841cdfa9" providerId="ADAL" clId="{32F04CAD-C3A8-4F3B-BBDA-D9F59D22952D}" dt="2022-10-27T14:11:51.014" v="585" actId="2696"/>
        <pc:sldMkLst>
          <pc:docMk/>
          <pc:sldMk cId="3643265174" sldId="2242"/>
        </pc:sldMkLst>
      </pc:sldChg>
      <pc:sldChg chg="del">
        <pc:chgData name="Kelly Stokes" userId="3e5c5154-569e-4d81-aa91-4f91841cdfa9" providerId="ADAL" clId="{32F04CAD-C3A8-4F3B-BBDA-D9F59D22952D}" dt="2022-10-27T14:11:51.014" v="585" actId="2696"/>
        <pc:sldMkLst>
          <pc:docMk/>
          <pc:sldMk cId="4164598832" sldId="2243"/>
        </pc:sldMkLst>
      </pc:sldChg>
      <pc:sldChg chg="del">
        <pc:chgData name="Kelly Stokes" userId="3e5c5154-569e-4d81-aa91-4f91841cdfa9" providerId="ADAL" clId="{32F04CAD-C3A8-4F3B-BBDA-D9F59D22952D}" dt="2022-10-27T14:11:51.014" v="585" actId="2696"/>
        <pc:sldMkLst>
          <pc:docMk/>
          <pc:sldMk cId="2082013767" sldId="2244"/>
        </pc:sldMkLst>
      </pc:sldChg>
      <pc:sldChg chg="del">
        <pc:chgData name="Kelly Stokes" userId="3e5c5154-569e-4d81-aa91-4f91841cdfa9" providerId="ADAL" clId="{32F04CAD-C3A8-4F3B-BBDA-D9F59D22952D}" dt="2022-10-27T14:11:51.014" v="585" actId="2696"/>
        <pc:sldMkLst>
          <pc:docMk/>
          <pc:sldMk cId="240775134" sldId="2245"/>
        </pc:sldMkLst>
      </pc:sldChg>
      <pc:sldChg chg="del">
        <pc:chgData name="Kelly Stokes" userId="3e5c5154-569e-4d81-aa91-4f91841cdfa9" providerId="ADAL" clId="{32F04CAD-C3A8-4F3B-BBDA-D9F59D22952D}" dt="2022-10-27T14:11:51.014" v="585" actId="2696"/>
        <pc:sldMkLst>
          <pc:docMk/>
          <pc:sldMk cId="3917379001" sldId="2246"/>
        </pc:sldMkLst>
      </pc:sldChg>
      <pc:sldChg chg="del">
        <pc:chgData name="Kelly Stokes" userId="3e5c5154-569e-4d81-aa91-4f91841cdfa9" providerId="ADAL" clId="{32F04CAD-C3A8-4F3B-BBDA-D9F59D22952D}" dt="2022-10-27T14:11:51.014" v="585" actId="2696"/>
        <pc:sldMkLst>
          <pc:docMk/>
          <pc:sldMk cId="927917311" sldId="2247"/>
        </pc:sldMkLst>
      </pc:sldChg>
      <pc:sldChg chg="del">
        <pc:chgData name="Kelly Stokes" userId="3e5c5154-569e-4d81-aa91-4f91841cdfa9" providerId="ADAL" clId="{32F04CAD-C3A8-4F3B-BBDA-D9F59D22952D}" dt="2022-10-27T14:11:51.014" v="585" actId="2696"/>
        <pc:sldMkLst>
          <pc:docMk/>
          <pc:sldMk cId="1028303508" sldId="2248"/>
        </pc:sldMkLst>
      </pc:sldChg>
      <pc:sldChg chg="del">
        <pc:chgData name="Kelly Stokes" userId="3e5c5154-569e-4d81-aa91-4f91841cdfa9" providerId="ADAL" clId="{32F04CAD-C3A8-4F3B-BBDA-D9F59D22952D}" dt="2022-10-27T14:11:51.014" v="585" actId="2696"/>
        <pc:sldMkLst>
          <pc:docMk/>
          <pc:sldMk cId="467333766" sldId="2249"/>
        </pc:sldMkLst>
      </pc:sldChg>
      <pc:sldChg chg="del">
        <pc:chgData name="Kelly Stokes" userId="3e5c5154-569e-4d81-aa91-4f91841cdfa9" providerId="ADAL" clId="{32F04CAD-C3A8-4F3B-BBDA-D9F59D22952D}" dt="2022-10-27T14:11:51.014" v="585" actId="2696"/>
        <pc:sldMkLst>
          <pc:docMk/>
          <pc:sldMk cId="3802896961" sldId="2250"/>
        </pc:sldMkLst>
      </pc:sldChg>
      <pc:sldChg chg="del">
        <pc:chgData name="Kelly Stokes" userId="3e5c5154-569e-4d81-aa91-4f91841cdfa9" providerId="ADAL" clId="{32F04CAD-C3A8-4F3B-BBDA-D9F59D22952D}" dt="2022-10-27T14:11:51.014" v="585" actId="2696"/>
        <pc:sldMkLst>
          <pc:docMk/>
          <pc:sldMk cId="1805178975" sldId="2251"/>
        </pc:sldMkLst>
      </pc:sldChg>
      <pc:sldChg chg="del">
        <pc:chgData name="Kelly Stokes" userId="3e5c5154-569e-4d81-aa91-4f91841cdfa9" providerId="ADAL" clId="{32F04CAD-C3A8-4F3B-BBDA-D9F59D22952D}" dt="2022-10-27T14:11:51.014" v="585" actId="2696"/>
        <pc:sldMkLst>
          <pc:docMk/>
          <pc:sldMk cId="2498215081" sldId="2252"/>
        </pc:sldMkLst>
      </pc:sldChg>
      <pc:sldChg chg="del">
        <pc:chgData name="Kelly Stokes" userId="3e5c5154-569e-4d81-aa91-4f91841cdfa9" providerId="ADAL" clId="{32F04CAD-C3A8-4F3B-BBDA-D9F59D22952D}" dt="2022-10-27T14:11:51.014" v="585" actId="2696"/>
        <pc:sldMkLst>
          <pc:docMk/>
          <pc:sldMk cId="1110272422" sldId="2253"/>
        </pc:sldMkLst>
      </pc:sldChg>
      <pc:sldChg chg="del">
        <pc:chgData name="Kelly Stokes" userId="3e5c5154-569e-4d81-aa91-4f91841cdfa9" providerId="ADAL" clId="{32F04CAD-C3A8-4F3B-BBDA-D9F59D22952D}" dt="2022-10-27T14:11:51.014" v="585" actId="2696"/>
        <pc:sldMkLst>
          <pc:docMk/>
          <pc:sldMk cId="3103987132" sldId="2254"/>
        </pc:sldMkLst>
      </pc:sldChg>
      <pc:sldChg chg="del">
        <pc:chgData name="Kelly Stokes" userId="3e5c5154-569e-4d81-aa91-4f91841cdfa9" providerId="ADAL" clId="{32F04CAD-C3A8-4F3B-BBDA-D9F59D22952D}" dt="2022-10-27T14:11:51.014" v="585" actId="2696"/>
        <pc:sldMkLst>
          <pc:docMk/>
          <pc:sldMk cId="1583042450" sldId="2255"/>
        </pc:sldMkLst>
      </pc:sldChg>
      <pc:sldChg chg="del">
        <pc:chgData name="Kelly Stokes" userId="3e5c5154-569e-4d81-aa91-4f91841cdfa9" providerId="ADAL" clId="{32F04CAD-C3A8-4F3B-BBDA-D9F59D22952D}" dt="2022-10-27T14:11:51.014" v="585" actId="2696"/>
        <pc:sldMkLst>
          <pc:docMk/>
          <pc:sldMk cId="300250862" sldId="2256"/>
        </pc:sldMkLst>
      </pc:sldChg>
      <pc:sldChg chg="del">
        <pc:chgData name="Kelly Stokes" userId="3e5c5154-569e-4d81-aa91-4f91841cdfa9" providerId="ADAL" clId="{32F04CAD-C3A8-4F3B-BBDA-D9F59D22952D}" dt="2022-10-27T14:11:51.014" v="585" actId="2696"/>
        <pc:sldMkLst>
          <pc:docMk/>
          <pc:sldMk cId="630728890" sldId="2257"/>
        </pc:sldMkLst>
      </pc:sldChg>
      <pc:sldChg chg="del">
        <pc:chgData name="Kelly Stokes" userId="3e5c5154-569e-4d81-aa91-4f91841cdfa9" providerId="ADAL" clId="{32F04CAD-C3A8-4F3B-BBDA-D9F59D22952D}" dt="2022-10-27T14:11:51.014" v="585" actId="2696"/>
        <pc:sldMkLst>
          <pc:docMk/>
          <pc:sldMk cId="788342729" sldId="2258"/>
        </pc:sldMkLst>
      </pc:sldChg>
      <pc:sldChg chg="del">
        <pc:chgData name="Kelly Stokes" userId="3e5c5154-569e-4d81-aa91-4f91841cdfa9" providerId="ADAL" clId="{32F04CAD-C3A8-4F3B-BBDA-D9F59D22952D}" dt="2022-10-27T14:11:51.014" v="585" actId="2696"/>
        <pc:sldMkLst>
          <pc:docMk/>
          <pc:sldMk cId="2573392533" sldId="2259"/>
        </pc:sldMkLst>
      </pc:sldChg>
      <pc:sldChg chg="del">
        <pc:chgData name="Kelly Stokes" userId="3e5c5154-569e-4d81-aa91-4f91841cdfa9" providerId="ADAL" clId="{32F04CAD-C3A8-4F3B-BBDA-D9F59D22952D}" dt="2022-10-27T14:11:51.014" v="585" actId="2696"/>
        <pc:sldMkLst>
          <pc:docMk/>
          <pc:sldMk cId="3299726435" sldId="2260"/>
        </pc:sldMkLst>
      </pc:sldChg>
      <pc:sldChg chg="del">
        <pc:chgData name="Kelly Stokes" userId="3e5c5154-569e-4d81-aa91-4f91841cdfa9" providerId="ADAL" clId="{32F04CAD-C3A8-4F3B-BBDA-D9F59D22952D}" dt="2022-10-27T14:11:51.014" v="585" actId="2696"/>
        <pc:sldMkLst>
          <pc:docMk/>
          <pc:sldMk cId="3802779212" sldId="2261"/>
        </pc:sldMkLst>
      </pc:sldChg>
      <pc:sldChg chg="del">
        <pc:chgData name="Kelly Stokes" userId="3e5c5154-569e-4d81-aa91-4f91841cdfa9" providerId="ADAL" clId="{32F04CAD-C3A8-4F3B-BBDA-D9F59D22952D}" dt="2022-10-27T14:11:51.014" v="585" actId="2696"/>
        <pc:sldMkLst>
          <pc:docMk/>
          <pc:sldMk cId="3810497556" sldId="2262"/>
        </pc:sldMkLst>
      </pc:sldChg>
      <pc:sldChg chg="del">
        <pc:chgData name="Kelly Stokes" userId="3e5c5154-569e-4d81-aa91-4f91841cdfa9" providerId="ADAL" clId="{32F04CAD-C3A8-4F3B-BBDA-D9F59D22952D}" dt="2022-10-27T14:11:51.014" v="585" actId="2696"/>
        <pc:sldMkLst>
          <pc:docMk/>
          <pc:sldMk cId="480603913" sldId="2263"/>
        </pc:sldMkLst>
      </pc:sldChg>
      <pc:sldChg chg="addSp modSp add">
        <pc:chgData name="Kelly Stokes" userId="3e5c5154-569e-4d81-aa91-4f91841cdfa9" providerId="ADAL" clId="{32F04CAD-C3A8-4F3B-BBDA-D9F59D22952D}" dt="2022-10-27T13:56:01.903" v="31" actId="1076"/>
        <pc:sldMkLst>
          <pc:docMk/>
          <pc:sldMk cId="606759134" sldId="2264"/>
        </pc:sldMkLst>
        <pc:picChg chg="add mod">
          <ac:chgData name="Kelly Stokes" userId="3e5c5154-569e-4d81-aa91-4f91841cdfa9" providerId="ADAL" clId="{32F04CAD-C3A8-4F3B-BBDA-D9F59D22952D}" dt="2022-10-27T13:56:01.903" v="31" actId="1076"/>
          <ac:picMkLst>
            <pc:docMk/>
            <pc:sldMk cId="606759134" sldId="2264"/>
            <ac:picMk id="265218" creationId="{25B6FE5E-937B-D192-32DA-6004AA794CAD}"/>
          </ac:picMkLst>
        </pc:picChg>
      </pc:sldChg>
      <pc:sldChg chg="addSp modSp add">
        <pc:chgData name="Kelly Stokes" userId="3e5c5154-569e-4d81-aa91-4f91841cdfa9" providerId="ADAL" clId="{32F04CAD-C3A8-4F3B-BBDA-D9F59D22952D}" dt="2022-10-27T13:56:58.662" v="47" actId="14100"/>
        <pc:sldMkLst>
          <pc:docMk/>
          <pc:sldMk cId="489097261" sldId="2265"/>
        </pc:sldMkLst>
        <pc:picChg chg="add mod">
          <ac:chgData name="Kelly Stokes" userId="3e5c5154-569e-4d81-aa91-4f91841cdfa9" providerId="ADAL" clId="{32F04CAD-C3A8-4F3B-BBDA-D9F59D22952D}" dt="2022-10-27T13:56:58.662" v="47" actId="14100"/>
          <ac:picMkLst>
            <pc:docMk/>
            <pc:sldMk cId="489097261" sldId="2265"/>
            <ac:picMk id="266242" creationId="{7289A015-3A6C-69C5-0586-F1C63342987C}"/>
          </ac:picMkLst>
        </pc:picChg>
      </pc:sldChg>
      <pc:sldChg chg="addSp modSp add">
        <pc:chgData name="Kelly Stokes" userId="3e5c5154-569e-4d81-aa91-4f91841cdfa9" providerId="ADAL" clId="{32F04CAD-C3A8-4F3B-BBDA-D9F59D22952D}" dt="2022-10-27T13:57:40.038" v="71" actId="1076"/>
        <pc:sldMkLst>
          <pc:docMk/>
          <pc:sldMk cId="2155900797" sldId="2266"/>
        </pc:sldMkLst>
        <pc:picChg chg="add mod">
          <ac:chgData name="Kelly Stokes" userId="3e5c5154-569e-4d81-aa91-4f91841cdfa9" providerId="ADAL" clId="{32F04CAD-C3A8-4F3B-BBDA-D9F59D22952D}" dt="2022-10-27T13:57:40.038" v="71" actId="1076"/>
          <ac:picMkLst>
            <pc:docMk/>
            <pc:sldMk cId="2155900797" sldId="2266"/>
            <ac:picMk id="267266" creationId="{A622A521-A3C4-CC20-02D9-4D95F2A15BA2}"/>
          </ac:picMkLst>
        </pc:picChg>
      </pc:sldChg>
      <pc:sldChg chg="addSp modSp add">
        <pc:chgData name="Kelly Stokes" userId="3e5c5154-569e-4d81-aa91-4f91841cdfa9" providerId="ADAL" clId="{32F04CAD-C3A8-4F3B-BBDA-D9F59D22952D}" dt="2022-10-27T13:58:26.688" v="91" actId="14100"/>
        <pc:sldMkLst>
          <pc:docMk/>
          <pc:sldMk cId="2916004945" sldId="2267"/>
        </pc:sldMkLst>
        <pc:picChg chg="add mod">
          <ac:chgData name="Kelly Stokes" userId="3e5c5154-569e-4d81-aa91-4f91841cdfa9" providerId="ADAL" clId="{32F04CAD-C3A8-4F3B-BBDA-D9F59D22952D}" dt="2022-10-27T13:58:26.688" v="91" actId="14100"/>
          <ac:picMkLst>
            <pc:docMk/>
            <pc:sldMk cId="2916004945" sldId="2267"/>
            <ac:picMk id="268290" creationId="{18E2931E-5AF9-57F5-C9FA-B58FE076849F}"/>
          </ac:picMkLst>
        </pc:picChg>
      </pc:sldChg>
      <pc:sldChg chg="add">
        <pc:chgData name="Kelly Stokes" userId="3e5c5154-569e-4d81-aa91-4f91841cdfa9" providerId="ADAL" clId="{32F04CAD-C3A8-4F3B-BBDA-D9F59D22952D}" dt="2022-10-27T14:00:33.384" v="301" actId="2890"/>
        <pc:sldMkLst>
          <pc:docMk/>
          <pc:sldMk cId="2235800116" sldId="2268"/>
        </pc:sldMkLst>
      </pc:sldChg>
      <pc:sldChg chg="add">
        <pc:chgData name="Kelly Stokes" userId="3e5c5154-569e-4d81-aa91-4f91841cdfa9" providerId="ADAL" clId="{32F04CAD-C3A8-4F3B-BBDA-D9F59D22952D}" dt="2022-10-27T14:01:10.815" v="308" actId="2890"/>
        <pc:sldMkLst>
          <pc:docMk/>
          <pc:sldMk cId="258096192" sldId="2269"/>
        </pc:sldMkLst>
      </pc:sldChg>
      <pc:sldChg chg="add">
        <pc:chgData name="Kelly Stokes" userId="3e5c5154-569e-4d81-aa91-4f91841cdfa9" providerId="ADAL" clId="{32F04CAD-C3A8-4F3B-BBDA-D9F59D22952D}" dt="2022-10-27T14:01:31.621" v="327" actId="2890"/>
        <pc:sldMkLst>
          <pc:docMk/>
          <pc:sldMk cId="3200765076" sldId="2270"/>
        </pc:sldMkLst>
      </pc:sldChg>
      <pc:sldChg chg="add">
        <pc:chgData name="Kelly Stokes" userId="3e5c5154-569e-4d81-aa91-4f91841cdfa9" providerId="ADAL" clId="{32F04CAD-C3A8-4F3B-BBDA-D9F59D22952D}" dt="2022-10-27T14:02:44.449" v="375" actId="2890"/>
        <pc:sldMkLst>
          <pc:docMk/>
          <pc:sldMk cId="1719081508" sldId="2271"/>
        </pc:sldMkLst>
      </pc:sldChg>
      <pc:sldChg chg="modSp add mod">
        <pc:chgData name="Kelly Stokes" userId="3e5c5154-569e-4d81-aa91-4f91841cdfa9" providerId="ADAL" clId="{32F04CAD-C3A8-4F3B-BBDA-D9F59D22952D}" dt="2022-10-27T14:03:00.579" v="391" actId="14100"/>
        <pc:sldMkLst>
          <pc:docMk/>
          <pc:sldMk cId="3884461699" sldId="2272"/>
        </pc:sldMkLst>
        <pc:spChg chg="mod">
          <ac:chgData name="Kelly Stokes" userId="3e5c5154-569e-4d81-aa91-4f91841cdfa9" providerId="ADAL" clId="{32F04CAD-C3A8-4F3B-BBDA-D9F59D22952D}" dt="2022-10-27T14:03:00.579" v="391" actId="14100"/>
          <ac:spMkLst>
            <pc:docMk/>
            <pc:sldMk cId="3884461699" sldId="2272"/>
            <ac:spMk id="2" creationId="{52DA34BA-82FC-47C5-BCE1-BB65E08B92A1}"/>
          </ac:spMkLst>
        </pc:spChg>
      </pc:sldChg>
      <pc:sldChg chg="add">
        <pc:chgData name="Kelly Stokes" userId="3e5c5154-569e-4d81-aa91-4f91841cdfa9" providerId="ADAL" clId="{32F04CAD-C3A8-4F3B-BBDA-D9F59D22952D}" dt="2022-10-27T14:03:52.512" v="428" actId="2890"/>
        <pc:sldMkLst>
          <pc:docMk/>
          <pc:sldMk cId="1755905015" sldId="2273"/>
        </pc:sldMkLst>
      </pc:sldChg>
      <pc:sldChg chg="modSp add mod">
        <pc:chgData name="Kelly Stokes" userId="3e5c5154-569e-4d81-aa91-4f91841cdfa9" providerId="ADAL" clId="{32F04CAD-C3A8-4F3B-BBDA-D9F59D22952D}" dt="2022-10-27T14:04:03.016" v="437" actId="14100"/>
        <pc:sldMkLst>
          <pc:docMk/>
          <pc:sldMk cId="2154712769" sldId="2274"/>
        </pc:sldMkLst>
        <pc:spChg chg="mod">
          <ac:chgData name="Kelly Stokes" userId="3e5c5154-569e-4d81-aa91-4f91841cdfa9" providerId="ADAL" clId="{32F04CAD-C3A8-4F3B-BBDA-D9F59D22952D}" dt="2022-10-27T14:04:03.016" v="437" actId="14100"/>
          <ac:spMkLst>
            <pc:docMk/>
            <pc:sldMk cId="2154712769" sldId="2274"/>
            <ac:spMk id="2" creationId="{52DA34BA-82FC-47C5-BCE1-BB65E08B92A1}"/>
          </ac:spMkLst>
        </pc:spChg>
      </pc:sldChg>
      <pc:sldChg chg="modSp add mod">
        <pc:chgData name="Kelly Stokes" userId="3e5c5154-569e-4d81-aa91-4f91841cdfa9" providerId="ADAL" clId="{32F04CAD-C3A8-4F3B-BBDA-D9F59D22952D}" dt="2022-10-27T14:04:44.055" v="470" actId="1076"/>
        <pc:sldMkLst>
          <pc:docMk/>
          <pc:sldMk cId="1615367207" sldId="2275"/>
        </pc:sldMkLst>
        <pc:spChg chg="mod">
          <ac:chgData name="Kelly Stokes" userId="3e5c5154-569e-4d81-aa91-4f91841cdfa9" providerId="ADAL" clId="{32F04CAD-C3A8-4F3B-BBDA-D9F59D22952D}" dt="2022-10-27T14:04:44.055" v="470" actId="1076"/>
          <ac:spMkLst>
            <pc:docMk/>
            <pc:sldMk cId="1615367207" sldId="2275"/>
            <ac:spMk id="2" creationId="{52DA34BA-82FC-47C5-BCE1-BB65E08B92A1}"/>
          </ac:spMkLst>
        </pc:spChg>
      </pc:sldChg>
      <pc:sldChg chg="add">
        <pc:chgData name="Kelly Stokes" userId="3e5c5154-569e-4d81-aa91-4f91841cdfa9" providerId="ADAL" clId="{32F04CAD-C3A8-4F3B-BBDA-D9F59D22952D}" dt="2022-10-27T14:05:04.744" v="472" actId="2890"/>
        <pc:sldMkLst>
          <pc:docMk/>
          <pc:sldMk cId="3356118830" sldId="2276"/>
        </pc:sldMkLst>
      </pc:sldChg>
      <pc:sldChg chg="modSp add mod">
        <pc:chgData name="Kelly Stokes" userId="3e5c5154-569e-4d81-aa91-4f91841cdfa9" providerId="ADAL" clId="{32F04CAD-C3A8-4F3B-BBDA-D9F59D22952D}" dt="2022-10-27T14:05:13.859" v="485" actId="20577"/>
        <pc:sldMkLst>
          <pc:docMk/>
          <pc:sldMk cId="712970634" sldId="2277"/>
        </pc:sldMkLst>
        <pc:spChg chg="mod">
          <ac:chgData name="Kelly Stokes" userId="3e5c5154-569e-4d81-aa91-4f91841cdfa9" providerId="ADAL" clId="{32F04CAD-C3A8-4F3B-BBDA-D9F59D22952D}" dt="2022-10-27T14:05:13.859" v="485" actId="20577"/>
          <ac:spMkLst>
            <pc:docMk/>
            <pc:sldMk cId="712970634" sldId="2277"/>
            <ac:spMk id="2" creationId="{52DA34BA-82FC-47C5-BCE1-BB65E08B92A1}"/>
          </ac:spMkLst>
        </pc:spChg>
      </pc:sldChg>
      <pc:sldChg chg="addSp modSp add">
        <pc:chgData name="Kelly Stokes" userId="3e5c5154-569e-4d81-aa91-4f91841cdfa9" providerId="ADAL" clId="{32F04CAD-C3A8-4F3B-BBDA-D9F59D22952D}" dt="2022-10-27T14:06:29.257" v="510" actId="14100"/>
        <pc:sldMkLst>
          <pc:docMk/>
          <pc:sldMk cId="247777795" sldId="2278"/>
        </pc:sldMkLst>
        <pc:picChg chg="add mod">
          <ac:chgData name="Kelly Stokes" userId="3e5c5154-569e-4d81-aa91-4f91841cdfa9" providerId="ADAL" clId="{32F04CAD-C3A8-4F3B-BBDA-D9F59D22952D}" dt="2022-10-27T14:06:29.257" v="510" actId="14100"/>
          <ac:picMkLst>
            <pc:docMk/>
            <pc:sldMk cId="247777795" sldId="2278"/>
            <ac:picMk id="270338" creationId="{61A9ACD1-C3DC-3E93-62E8-8DA50707C580}"/>
          </ac:picMkLst>
        </pc:picChg>
      </pc:sldChg>
      <pc:sldChg chg="delSp modSp add mod">
        <pc:chgData name="Kelly Stokes" userId="3e5c5154-569e-4d81-aa91-4f91841cdfa9" providerId="ADAL" clId="{32F04CAD-C3A8-4F3B-BBDA-D9F59D22952D}" dt="2022-10-27T14:06:39.868" v="514" actId="20577"/>
        <pc:sldMkLst>
          <pc:docMk/>
          <pc:sldMk cId="3377263196" sldId="2279"/>
        </pc:sldMkLst>
        <pc:spChg chg="mod">
          <ac:chgData name="Kelly Stokes" userId="3e5c5154-569e-4d81-aa91-4f91841cdfa9" providerId="ADAL" clId="{32F04CAD-C3A8-4F3B-BBDA-D9F59D22952D}" dt="2022-10-27T14:06:39.868" v="514" actId="20577"/>
          <ac:spMkLst>
            <pc:docMk/>
            <pc:sldMk cId="3377263196" sldId="2279"/>
            <ac:spMk id="2" creationId="{52DA34BA-82FC-47C5-BCE1-BB65E08B92A1}"/>
          </ac:spMkLst>
        </pc:spChg>
        <pc:picChg chg="del">
          <ac:chgData name="Kelly Stokes" userId="3e5c5154-569e-4d81-aa91-4f91841cdfa9" providerId="ADAL" clId="{32F04CAD-C3A8-4F3B-BBDA-D9F59D22952D}" dt="2022-10-27T14:06:38.434" v="513" actId="478"/>
          <ac:picMkLst>
            <pc:docMk/>
            <pc:sldMk cId="3377263196" sldId="2279"/>
            <ac:picMk id="270338" creationId="{61A9ACD1-C3DC-3E93-62E8-8DA50707C580}"/>
          </ac:picMkLst>
        </pc:picChg>
      </pc:sldChg>
      <pc:sldChg chg="addSp modSp add mod">
        <pc:chgData name="Kelly Stokes" userId="3e5c5154-569e-4d81-aa91-4f91841cdfa9" providerId="ADAL" clId="{32F04CAD-C3A8-4F3B-BBDA-D9F59D22952D}" dt="2022-10-27T14:07:09.642" v="526" actId="1076"/>
        <pc:sldMkLst>
          <pc:docMk/>
          <pc:sldMk cId="757239082" sldId="2280"/>
        </pc:sldMkLst>
        <pc:spChg chg="add mod">
          <ac:chgData name="Kelly Stokes" userId="3e5c5154-569e-4d81-aa91-4f91841cdfa9" providerId="ADAL" clId="{32F04CAD-C3A8-4F3B-BBDA-D9F59D22952D}" dt="2022-10-27T14:07:09.642" v="526" actId="1076"/>
          <ac:spMkLst>
            <pc:docMk/>
            <pc:sldMk cId="757239082" sldId="2280"/>
            <ac:spMk id="3" creationId="{3420FABE-16D4-DC0B-2E76-1DDF4B3A62BF}"/>
          </ac:spMkLst>
        </pc:spChg>
      </pc:sldChg>
      <pc:sldChg chg="modSp add mod">
        <pc:chgData name="Kelly Stokes" userId="3e5c5154-569e-4d81-aa91-4f91841cdfa9" providerId="ADAL" clId="{32F04CAD-C3A8-4F3B-BBDA-D9F59D22952D}" dt="2022-10-27T14:06:48.583" v="523" actId="20577"/>
        <pc:sldMkLst>
          <pc:docMk/>
          <pc:sldMk cId="3347386439" sldId="2281"/>
        </pc:sldMkLst>
        <pc:spChg chg="mod">
          <ac:chgData name="Kelly Stokes" userId="3e5c5154-569e-4d81-aa91-4f91841cdfa9" providerId="ADAL" clId="{32F04CAD-C3A8-4F3B-BBDA-D9F59D22952D}" dt="2022-10-27T14:06:48.583" v="523" actId="20577"/>
          <ac:spMkLst>
            <pc:docMk/>
            <pc:sldMk cId="3347386439" sldId="2281"/>
            <ac:spMk id="2" creationId="{52DA34BA-82FC-47C5-BCE1-BB65E08B92A1}"/>
          </ac:spMkLst>
        </pc:spChg>
      </pc:sldChg>
      <pc:sldChg chg="addSp modSp add">
        <pc:chgData name="Kelly Stokes" userId="3e5c5154-569e-4d81-aa91-4f91841cdfa9" providerId="ADAL" clId="{32F04CAD-C3A8-4F3B-BBDA-D9F59D22952D}" dt="2022-10-27T14:09:18.797" v="552" actId="1076"/>
        <pc:sldMkLst>
          <pc:docMk/>
          <pc:sldMk cId="3336161021" sldId="2282"/>
        </pc:sldMkLst>
        <pc:picChg chg="add mod">
          <ac:chgData name="Kelly Stokes" userId="3e5c5154-569e-4d81-aa91-4f91841cdfa9" providerId="ADAL" clId="{32F04CAD-C3A8-4F3B-BBDA-D9F59D22952D}" dt="2022-10-27T14:09:18.797" v="552" actId="1076"/>
          <ac:picMkLst>
            <pc:docMk/>
            <pc:sldMk cId="3336161021" sldId="2282"/>
            <ac:picMk id="271362" creationId="{2A7F8153-9372-6D03-6F38-E0B2EF660D4E}"/>
          </ac:picMkLst>
        </pc:picChg>
      </pc:sldChg>
      <pc:sldChg chg="addSp delSp modSp add mod">
        <pc:chgData name="Kelly Stokes" userId="3e5c5154-569e-4d81-aa91-4f91841cdfa9" providerId="ADAL" clId="{32F04CAD-C3A8-4F3B-BBDA-D9F59D22952D}" dt="2022-10-27T14:09:57.521" v="572" actId="1076"/>
        <pc:sldMkLst>
          <pc:docMk/>
          <pc:sldMk cId="480270637" sldId="2283"/>
        </pc:sldMkLst>
        <pc:spChg chg="mod">
          <ac:chgData name="Kelly Stokes" userId="3e5c5154-569e-4d81-aa91-4f91841cdfa9" providerId="ADAL" clId="{32F04CAD-C3A8-4F3B-BBDA-D9F59D22952D}" dt="2022-10-27T14:09:43.139" v="570" actId="20577"/>
          <ac:spMkLst>
            <pc:docMk/>
            <pc:sldMk cId="480270637" sldId="2283"/>
            <ac:spMk id="2" creationId="{52DA34BA-82FC-47C5-BCE1-BB65E08B92A1}"/>
          </ac:spMkLst>
        </pc:spChg>
        <pc:spChg chg="add mod">
          <ac:chgData name="Kelly Stokes" userId="3e5c5154-569e-4d81-aa91-4f91841cdfa9" providerId="ADAL" clId="{32F04CAD-C3A8-4F3B-BBDA-D9F59D22952D}" dt="2022-10-27T14:09:57.521" v="572" actId="1076"/>
          <ac:spMkLst>
            <pc:docMk/>
            <pc:sldMk cId="480270637" sldId="2283"/>
            <ac:spMk id="3" creationId="{577FDDA9-0551-94FA-A516-FDD78DA3C60C}"/>
          </ac:spMkLst>
        </pc:spChg>
        <pc:picChg chg="del">
          <ac:chgData name="Kelly Stokes" userId="3e5c5154-569e-4d81-aa91-4f91841cdfa9" providerId="ADAL" clId="{32F04CAD-C3A8-4F3B-BBDA-D9F59D22952D}" dt="2022-10-27T14:09:41.463" v="569" actId="478"/>
          <ac:picMkLst>
            <pc:docMk/>
            <pc:sldMk cId="480270637" sldId="2283"/>
            <ac:picMk id="271362" creationId="{2A7F8153-9372-6D03-6F38-E0B2EF660D4E}"/>
          </ac:picMkLst>
        </pc:picChg>
      </pc:sldChg>
      <pc:sldChg chg="delSp modSp add mod">
        <pc:chgData name="Kelly Stokes" userId="3e5c5154-569e-4d81-aa91-4f91841cdfa9" providerId="ADAL" clId="{32F04CAD-C3A8-4F3B-BBDA-D9F59D22952D}" dt="2022-10-27T14:09:39.434" v="568" actId="20577"/>
        <pc:sldMkLst>
          <pc:docMk/>
          <pc:sldMk cId="3897726143" sldId="2284"/>
        </pc:sldMkLst>
        <pc:spChg chg="mod">
          <ac:chgData name="Kelly Stokes" userId="3e5c5154-569e-4d81-aa91-4f91841cdfa9" providerId="ADAL" clId="{32F04CAD-C3A8-4F3B-BBDA-D9F59D22952D}" dt="2022-10-27T14:09:39.434" v="568" actId="20577"/>
          <ac:spMkLst>
            <pc:docMk/>
            <pc:sldMk cId="3897726143" sldId="2284"/>
            <ac:spMk id="2" creationId="{52DA34BA-82FC-47C5-BCE1-BB65E08B92A1}"/>
          </ac:spMkLst>
        </pc:spChg>
        <pc:picChg chg="del">
          <ac:chgData name="Kelly Stokes" userId="3e5c5154-569e-4d81-aa91-4f91841cdfa9" providerId="ADAL" clId="{32F04CAD-C3A8-4F3B-BBDA-D9F59D22952D}" dt="2022-10-27T14:09:33.840" v="559" actId="478"/>
          <ac:picMkLst>
            <pc:docMk/>
            <pc:sldMk cId="3897726143" sldId="2284"/>
            <ac:picMk id="271362" creationId="{2A7F8153-9372-6D03-6F38-E0B2EF660D4E}"/>
          </ac:picMkLst>
        </pc:picChg>
      </pc:sldChg>
      <pc:sldChg chg="delSp modSp add mod">
        <pc:chgData name="Kelly Stokes" userId="3e5c5154-569e-4d81-aa91-4f91841cdfa9" providerId="ADAL" clId="{32F04CAD-C3A8-4F3B-BBDA-D9F59D22952D}" dt="2022-10-27T14:09:31.883" v="558" actId="20577"/>
        <pc:sldMkLst>
          <pc:docMk/>
          <pc:sldMk cId="3301038685" sldId="2285"/>
        </pc:sldMkLst>
        <pc:spChg chg="mod">
          <ac:chgData name="Kelly Stokes" userId="3e5c5154-569e-4d81-aa91-4f91841cdfa9" providerId="ADAL" clId="{32F04CAD-C3A8-4F3B-BBDA-D9F59D22952D}" dt="2022-10-27T14:09:31.883" v="558" actId="20577"/>
          <ac:spMkLst>
            <pc:docMk/>
            <pc:sldMk cId="3301038685" sldId="2285"/>
            <ac:spMk id="2" creationId="{52DA34BA-82FC-47C5-BCE1-BB65E08B92A1}"/>
          </ac:spMkLst>
        </pc:spChg>
        <pc:picChg chg="del">
          <ac:chgData name="Kelly Stokes" userId="3e5c5154-569e-4d81-aa91-4f91841cdfa9" providerId="ADAL" clId="{32F04CAD-C3A8-4F3B-BBDA-D9F59D22952D}" dt="2022-10-27T14:09:30.368" v="557" actId="478"/>
          <ac:picMkLst>
            <pc:docMk/>
            <pc:sldMk cId="3301038685" sldId="2285"/>
            <ac:picMk id="271362" creationId="{2A7F8153-9372-6D03-6F38-E0B2EF660D4E}"/>
          </ac:picMkLst>
        </pc:picChg>
      </pc:sldChg>
      <pc:sldChg chg="modSp add mod">
        <pc:chgData name="Kelly Stokes" userId="3e5c5154-569e-4d81-aa91-4f91841cdfa9" providerId="ADAL" clId="{32F04CAD-C3A8-4F3B-BBDA-D9F59D22952D}" dt="2022-10-27T14:11:17.947" v="581" actId="13926"/>
        <pc:sldMkLst>
          <pc:docMk/>
          <pc:sldMk cId="623589684" sldId="2286"/>
        </pc:sldMkLst>
        <pc:spChg chg="mod">
          <ac:chgData name="Kelly Stokes" userId="3e5c5154-569e-4d81-aa91-4f91841cdfa9" providerId="ADAL" clId="{32F04CAD-C3A8-4F3B-BBDA-D9F59D22952D}" dt="2022-10-27T14:11:17.947" v="581" actId="13926"/>
          <ac:spMkLst>
            <pc:docMk/>
            <pc:sldMk cId="623589684" sldId="2286"/>
            <ac:spMk id="2" creationId="{52DA34BA-82FC-47C5-BCE1-BB65E08B92A1}"/>
          </ac:spMkLst>
        </pc:spChg>
      </pc:sldChg>
      <pc:sldChg chg="modSp add mod">
        <pc:chgData name="Kelly Stokes" userId="3e5c5154-569e-4d81-aa91-4f91841cdfa9" providerId="ADAL" clId="{32F04CAD-C3A8-4F3B-BBDA-D9F59D22952D}" dt="2022-10-27T14:12:09.555" v="604" actId="20577"/>
        <pc:sldMkLst>
          <pc:docMk/>
          <pc:sldMk cId="1681410468" sldId="2287"/>
        </pc:sldMkLst>
        <pc:spChg chg="mod">
          <ac:chgData name="Kelly Stokes" userId="3e5c5154-569e-4d81-aa91-4f91841cdfa9" providerId="ADAL" clId="{32F04CAD-C3A8-4F3B-BBDA-D9F59D22952D}" dt="2022-10-27T14:12:09.555" v="604" actId="20577"/>
          <ac:spMkLst>
            <pc:docMk/>
            <pc:sldMk cId="1681410468" sldId="2287"/>
            <ac:spMk id="2" creationId="{02FB8773-AD3E-2543-510F-CEE32E75C793}"/>
          </ac:spMkLst>
        </pc:spChg>
      </pc:sldChg>
      <pc:sldChg chg="modSp add mod">
        <pc:chgData name="Kelly Stokes" userId="3e5c5154-569e-4d81-aa91-4f91841cdfa9" providerId="ADAL" clId="{32F04CAD-C3A8-4F3B-BBDA-D9F59D22952D}" dt="2022-10-27T14:12:05.021" v="597" actId="20577"/>
        <pc:sldMkLst>
          <pc:docMk/>
          <pc:sldMk cId="754354822" sldId="2288"/>
        </pc:sldMkLst>
        <pc:spChg chg="mod">
          <ac:chgData name="Kelly Stokes" userId="3e5c5154-569e-4d81-aa91-4f91841cdfa9" providerId="ADAL" clId="{32F04CAD-C3A8-4F3B-BBDA-D9F59D22952D}" dt="2022-10-27T14:12:05.021" v="597" actId="20577"/>
          <ac:spMkLst>
            <pc:docMk/>
            <pc:sldMk cId="754354822" sldId="2288"/>
            <ac:spMk id="2" creationId="{02FB8773-AD3E-2543-510F-CEE32E75C793}"/>
          </ac:spMkLst>
        </pc:spChg>
      </pc:sldChg>
      <pc:sldChg chg="modSp add mod">
        <pc:chgData name="Kelly Stokes" userId="3e5c5154-569e-4d81-aa91-4f91841cdfa9" providerId="ADAL" clId="{32F04CAD-C3A8-4F3B-BBDA-D9F59D22952D}" dt="2022-10-27T14:15:26.780" v="815" actId="313"/>
        <pc:sldMkLst>
          <pc:docMk/>
          <pc:sldMk cId="4230055949" sldId="2290"/>
        </pc:sldMkLst>
        <pc:spChg chg="mod">
          <ac:chgData name="Kelly Stokes" userId="3e5c5154-569e-4d81-aa91-4f91841cdfa9" providerId="ADAL" clId="{32F04CAD-C3A8-4F3B-BBDA-D9F59D22952D}" dt="2022-10-27T14:15:26.780" v="815" actId="313"/>
          <ac:spMkLst>
            <pc:docMk/>
            <pc:sldMk cId="4230055949" sldId="2290"/>
            <ac:spMk id="2" creationId="{52DA34BA-82FC-47C5-BCE1-BB65E08B92A1}"/>
          </ac:spMkLst>
        </pc:spChg>
      </pc:sldChg>
      <pc:sldChg chg="modSp add mod">
        <pc:chgData name="Kelly Stokes" userId="3e5c5154-569e-4d81-aa91-4f91841cdfa9" providerId="ADAL" clId="{32F04CAD-C3A8-4F3B-BBDA-D9F59D22952D}" dt="2022-10-27T14:15:11.060" v="800" actId="20577"/>
        <pc:sldMkLst>
          <pc:docMk/>
          <pc:sldMk cId="2459088473" sldId="2291"/>
        </pc:sldMkLst>
        <pc:spChg chg="mod">
          <ac:chgData name="Kelly Stokes" userId="3e5c5154-569e-4d81-aa91-4f91841cdfa9" providerId="ADAL" clId="{32F04CAD-C3A8-4F3B-BBDA-D9F59D22952D}" dt="2022-10-27T14:15:11.060" v="800" actId="20577"/>
          <ac:spMkLst>
            <pc:docMk/>
            <pc:sldMk cId="2459088473" sldId="2291"/>
            <ac:spMk id="2" creationId="{52DA34BA-82FC-47C5-BCE1-BB65E08B92A1}"/>
          </ac:spMkLst>
        </pc:spChg>
      </pc:sldChg>
      <pc:sldChg chg="modSp add mod">
        <pc:chgData name="Kelly Stokes" userId="3e5c5154-569e-4d81-aa91-4f91841cdfa9" providerId="ADAL" clId="{32F04CAD-C3A8-4F3B-BBDA-D9F59D22952D}" dt="2022-10-27T14:15:02.289" v="784" actId="20577"/>
        <pc:sldMkLst>
          <pc:docMk/>
          <pc:sldMk cId="2225331444" sldId="2292"/>
        </pc:sldMkLst>
        <pc:spChg chg="mod">
          <ac:chgData name="Kelly Stokes" userId="3e5c5154-569e-4d81-aa91-4f91841cdfa9" providerId="ADAL" clId="{32F04CAD-C3A8-4F3B-BBDA-D9F59D22952D}" dt="2022-10-27T14:15:02.289" v="784" actId="20577"/>
          <ac:spMkLst>
            <pc:docMk/>
            <pc:sldMk cId="2225331444" sldId="2292"/>
            <ac:spMk id="2" creationId="{52DA34BA-82FC-47C5-BCE1-BB65E08B92A1}"/>
          </ac:spMkLst>
        </pc:spChg>
      </pc:sldChg>
      <pc:sldChg chg="modSp add mod">
        <pc:chgData name="Kelly Stokes" userId="3e5c5154-569e-4d81-aa91-4f91841cdfa9" providerId="ADAL" clId="{32F04CAD-C3A8-4F3B-BBDA-D9F59D22952D}" dt="2022-10-27T14:15:38.841" v="822" actId="20577"/>
        <pc:sldMkLst>
          <pc:docMk/>
          <pc:sldMk cId="811445194" sldId="2293"/>
        </pc:sldMkLst>
        <pc:spChg chg="mod">
          <ac:chgData name="Kelly Stokes" userId="3e5c5154-569e-4d81-aa91-4f91841cdfa9" providerId="ADAL" clId="{32F04CAD-C3A8-4F3B-BBDA-D9F59D22952D}" dt="2022-10-27T14:15:38.841" v="822" actId="20577"/>
          <ac:spMkLst>
            <pc:docMk/>
            <pc:sldMk cId="811445194" sldId="2293"/>
            <ac:spMk id="2" creationId="{52DA34BA-82FC-47C5-BCE1-BB65E08B92A1}"/>
          </ac:spMkLst>
        </pc:spChg>
      </pc:sldChg>
      <pc:sldChg chg="modSp add mod">
        <pc:chgData name="Kelly Stokes" userId="3e5c5154-569e-4d81-aa91-4f91841cdfa9" providerId="ADAL" clId="{32F04CAD-C3A8-4F3B-BBDA-D9F59D22952D}" dt="2022-10-27T14:15:45.489" v="831" actId="20577"/>
        <pc:sldMkLst>
          <pc:docMk/>
          <pc:sldMk cId="578330911" sldId="2294"/>
        </pc:sldMkLst>
        <pc:spChg chg="mod">
          <ac:chgData name="Kelly Stokes" userId="3e5c5154-569e-4d81-aa91-4f91841cdfa9" providerId="ADAL" clId="{32F04CAD-C3A8-4F3B-BBDA-D9F59D22952D}" dt="2022-10-27T14:15:45.489" v="831" actId="20577"/>
          <ac:spMkLst>
            <pc:docMk/>
            <pc:sldMk cId="578330911" sldId="2294"/>
            <ac:spMk id="2" creationId="{52DA34BA-82FC-47C5-BCE1-BB65E08B92A1}"/>
          </ac:spMkLst>
        </pc:spChg>
      </pc:sldChg>
      <pc:sldChg chg="add ord">
        <pc:chgData name="Kelly Stokes" userId="3e5c5154-569e-4d81-aa91-4f91841cdfa9" providerId="ADAL" clId="{32F04CAD-C3A8-4F3B-BBDA-D9F59D22952D}" dt="2022-10-27T14:17:10.239" v="863"/>
        <pc:sldMkLst>
          <pc:docMk/>
          <pc:sldMk cId="2214090563" sldId="2295"/>
        </pc:sldMkLst>
      </pc:sldChg>
      <pc:sldChg chg="modSp add mod">
        <pc:chgData name="Kelly Stokes" userId="3e5c5154-569e-4d81-aa91-4f91841cdfa9" providerId="ADAL" clId="{32F04CAD-C3A8-4F3B-BBDA-D9F59D22952D}" dt="2022-10-27T14:18:05.505" v="874" actId="13926"/>
        <pc:sldMkLst>
          <pc:docMk/>
          <pc:sldMk cId="728541879" sldId="2296"/>
        </pc:sldMkLst>
        <pc:spChg chg="mod">
          <ac:chgData name="Kelly Stokes" userId="3e5c5154-569e-4d81-aa91-4f91841cdfa9" providerId="ADAL" clId="{32F04CAD-C3A8-4F3B-BBDA-D9F59D22952D}" dt="2022-10-27T14:18:05.505" v="874" actId="13926"/>
          <ac:spMkLst>
            <pc:docMk/>
            <pc:sldMk cId="728541879" sldId="2296"/>
            <ac:spMk id="2" creationId="{02FB8773-AD3E-2543-510F-CEE32E75C793}"/>
          </ac:spMkLst>
        </pc:spChg>
      </pc:sldChg>
      <pc:sldChg chg="modSp mod">
        <pc:chgData name="Kelly Stokes" userId="3e5c5154-569e-4d81-aa91-4f91841cdfa9" providerId="ADAL" clId="{32F04CAD-C3A8-4F3B-BBDA-D9F59D22952D}" dt="2022-10-27T14:19:32.375" v="880" actId="20577"/>
        <pc:sldMkLst>
          <pc:docMk/>
          <pc:sldMk cId="2548725978" sldId="2308"/>
        </pc:sldMkLst>
        <pc:spChg chg="mod">
          <ac:chgData name="Kelly Stokes" userId="3e5c5154-569e-4d81-aa91-4f91841cdfa9" providerId="ADAL" clId="{32F04CAD-C3A8-4F3B-BBDA-D9F59D22952D}" dt="2022-10-27T14:19:32.375" v="880" actId="20577"/>
          <ac:spMkLst>
            <pc:docMk/>
            <pc:sldMk cId="2548725978" sldId="2308"/>
            <ac:spMk id="2" creationId="{52DA34BA-82FC-47C5-BCE1-BB65E08B92A1}"/>
          </ac:spMkLst>
        </pc:spChg>
      </pc:sldChg>
      <pc:sldChg chg="modSp mod">
        <pc:chgData name="Kelly Stokes" userId="3e5c5154-569e-4d81-aa91-4f91841cdfa9" providerId="ADAL" clId="{32F04CAD-C3A8-4F3B-BBDA-D9F59D22952D}" dt="2022-10-27T14:19:38.999" v="884" actId="1076"/>
        <pc:sldMkLst>
          <pc:docMk/>
          <pc:sldMk cId="3965146699" sldId="2309"/>
        </pc:sldMkLst>
        <pc:spChg chg="mod">
          <ac:chgData name="Kelly Stokes" userId="3e5c5154-569e-4d81-aa91-4f91841cdfa9" providerId="ADAL" clId="{32F04CAD-C3A8-4F3B-BBDA-D9F59D22952D}" dt="2022-10-27T14:19:35.958" v="883" actId="20577"/>
          <ac:spMkLst>
            <pc:docMk/>
            <pc:sldMk cId="3965146699" sldId="2309"/>
            <ac:spMk id="2" creationId="{52DA34BA-82FC-47C5-BCE1-BB65E08B92A1}"/>
          </ac:spMkLst>
        </pc:spChg>
        <pc:spChg chg="mod">
          <ac:chgData name="Kelly Stokes" userId="3e5c5154-569e-4d81-aa91-4f91841cdfa9" providerId="ADAL" clId="{32F04CAD-C3A8-4F3B-BBDA-D9F59D22952D}" dt="2022-10-27T14:19:38.999" v="884" actId="1076"/>
          <ac:spMkLst>
            <pc:docMk/>
            <pc:sldMk cId="3965146699" sldId="2309"/>
            <ac:spMk id="3" creationId="{13BB5EC0-7A96-4D29-A835-6FAE896C31A4}"/>
          </ac:spMkLst>
        </pc:spChg>
      </pc:sldChg>
      <pc:sldChg chg="del">
        <pc:chgData name="Kelly Stokes" userId="3e5c5154-569e-4d81-aa91-4f91841cdfa9" providerId="ADAL" clId="{32F04CAD-C3A8-4F3B-BBDA-D9F59D22952D}" dt="2022-10-27T14:19:43.863" v="886" actId="2696"/>
        <pc:sldMkLst>
          <pc:docMk/>
          <pc:sldMk cId="3820510164" sldId="2310"/>
        </pc:sldMkLst>
      </pc:sldChg>
      <pc:sldChg chg="modSp mod">
        <pc:chgData name="Kelly Stokes" userId="3e5c5154-569e-4d81-aa91-4f91841cdfa9" providerId="ADAL" clId="{32F04CAD-C3A8-4F3B-BBDA-D9F59D22952D}" dt="2022-10-27T14:20:14.241" v="892" actId="20577"/>
        <pc:sldMkLst>
          <pc:docMk/>
          <pc:sldMk cId="2644750498" sldId="2311"/>
        </pc:sldMkLst>
        <pc:spChg chg="mod">
          <ac:chgData name="Kelly Stokes" userId="3e5c5154-569e-4d81-aa91-4f91841cdfa9" providerId="ADAL" clId="{32F04CAD-C3A8-4F3B-BBDA-D9F59D22952D}" dt="2022-10-27T14:20:14.241" v="892" actId="20577"/>
          <ac:spMkLst>
            <pc:docMk/>
            <pc:sldMk cId="2644750498" sldId="2311"/>
            <ac:spMk id="2" creationId="{52DA34BA-82FC-47C5-BCE1-BB65E08B92A1}"/>
          </ac:spMkLst>
        </pc:spChg>
      </pc:sldChg>
      <pc:sldChg chg="modSp mod">
        <pc:chgData name="Kelly Stokes" userId="3e5c5154-569e-4d81-aa91-4f91841cdfa9" providerId="ADAL" clId="{32F04CAD-C3A8-4F3B-BBDA-D9F59D22952D}" dt="2022-10-27T14:20:19.067" v="896" actId="20577"/>
        <pc:sldMkLst>
          <pc:docMk/>
          <pc:sldMk cId="4293588648" sldId="2312"/>
        </pc:sldMkLst>
        <pc:spChg chg="mod">
          <ac:chgData name="Kelly Stokes" userId="3e5c5154-569e-4d81-aa91-4f91841cdfa9" providerId="ADAL" clId="{32F04CAD-C3A8-4F3B-BBDA-D9F59D22952D}" dt="2022-10-27T14:20:19.067" v="896" actId="20577"/>
          <ac:spMkLst>
            <pc:docMk/>
            <pc:sldMk cId="4293588648" sldId="2312"/>
            <ac:spMk id="2" creationId="{52DA34BA-82FC-47C5-BCE1-BB65E08B92A1}"/>
          </ac:spMkLst>
        </pc:spChg>
      </pc:sldChg>
      <pc:sldChg chg="del">
        <pc:chgData name="Kelly Stokes" userId="3e5c5154-569e-4d81-aa91-4f91841cdfa9" providerId="ADAL" clId="{32F04CAD-C3A8-4F3B-BBDA-D9F59D22952D}" dt="2022-10-27T14:20:22.416" v="897" actId="2696"/>
        <pc:sldMkLst>
          <pc:docMk/>
          <pc:sldMk cId="958497335" sldId="2313"/>
        </pc:sldMkLst>
      </pc:sldChg>
      <pc:sldChg chg="del">
        <pc:chgData name="Kelly Stokes" userId="3e5c5154-569e-4d81-aa91-4f91841cdfa9" providerId="ADAL" clId="{32F04CAD-C3A8-4F3B-BBDA-D9F59D22952D}" dt="2022-10-27T14:20:57.953" v="902" actId="2696"/>
        <pc:sldMkLst>
          <pc:docMk/>
          <pc:sldMk cId="3969864560" sldId="2314"/>
        </pc:sldMkLst>
      </pc:sldChg>
      <pc:sldChg chg="del">
        <pc:chgData name="Kelly Stokes" userId="3e5c5154-569e-4d81-aa91-4f91841cdfa9" providerId="ADAL" clId="{32F04CAD-C3A8-4F3B-BBDA-D9F59D22952D}" dt="2022-10-27T14:20:57.953" v="902" actId="2696"/>
        <pc:sldMkLst>
          <pc:docMk/>
          <pc:sldMk cId="2517005781" sldId="2315"/>
        </pc:sldMkLst>
      </pc:sldChg>
      <pc:sldChg chg="modSp mod">
        <pc:chgData name="Kelly Stokes" userId="3e5c5154-569e-4d81-aa91-4f91841cdfa9" providerId="ADAL" clId="{32F04CAD-C3A8-4F3B-BBDA-D9F59D22952D}" dt="2022-10-27T14:21:18.084" v="910" actId="20577"/>
        <pc:sldMkLst>
          <pc:docMk/>
          <pc:sldMk cId="3507185869" sldId="2321"/>
        </pc:sldMkLst>
        <pc:spChg chg="mod">
          <ac:chgData name="Kelly Stokes" userId="3e5c5154-569e-4d81-aa91-4f91841cdfa9" providerId="ADAL" clId="{32F04CAD-C3A8-4F3B-BBDA-D9F59D22952D}" dt="2022-10-27T14:21:18.084" v="910" actId="20577"/>
          <ac:spMkLst>
            <pc:docMk/>
            <pc:sldMk cId="3507185869" sldId="2321"/>
            <ac:spMk id="2" creationId="{52DA34BA-82FC-47C5-BCE1-BB65E08B92A1}"/>
          </ac:spMkLst>
        </pc:spChg>
      </pc:sldChg>
      <pc:sldChg chg="del">
        <pc:chgData name="Kelly Stokes" userId="3e5c5154-569e-4d81-aa91-4f91841cdfa9" providerId="ADAL" clId="{32F04CAD-C3A8-4F3B-BBDA-D9F59D22952D}" dt="2022-10-27T14:21:28.574" v="912" actId="2696"/>
        <pc:sldMkLst>
          <pc:docMk/>
          <pc:sldMk cId="829411939" sldId="2322"/>
        </pc:sldMkLst>
      </pc:sldChg>
      <pc:sldChg chg="modSp mod">
        <pc:chgData name="Kelly Stokes" userId="3e5c5154-569e-4d81-aa91-4f91841cdfa9" providerId="ADAL" clId="{32F04CAD-C3A8-4F3B-BBDA-D9F59D22952D}" dt="2022-10-27T14:21:56.263" v="925" actId="20577"/>
        <pc:sldMkLst>
          <pc:docMk/>
          <pc:sldMk cId="2363498720" sldId="2323"/>
        </pc:sldMkLst>
        <pc:spChg chg="mod">
          <ac:chgData name="Kelly Stokes" userId="3e5c5154-569e-4d81-aa91-4f91841cdfa9" providerId="ADAL" clId="{32F04CAD-C3A8-4F3B-BBDA-D9F59D22952D}" dt="2022-10-27T14:21:56.263" v="925" actId="20577"/>
          <ac:spMkLst>
            <pc:docMk/>
            <pc:sldMk cId="2363498720" sldId="2323"/>
            <ac:spMk id="2" creationId="{52DA34BA-82FC-47C5-BCE1-BB65E08B92A1}"/>
          </ac:spMkLst>
        </pc:spChg>
      </pc:sldChg>
      <pc:sldChg chg="modSp mod">
        <pc:chgData name="Kelly Stokes" userId="3e5c5154-569e-4d81-aa91-4f91841cdfa9" providerId="ADAL" clId="{32F04CAD-C3A8-4F3B-BBDA-D9F59D22952D}" dt="2022-10-27T14:22:36.368" v="951" actId="20577"/>
        <pc:sldMkLst>
          <pc:docMk/>
          <pc:sldMk cId="2584339947" sldId="2324"/>
        </pc:sldMkLst>
        <pc:spChg chg="mod">
          <ac:chgData name="Kelly Stokes" userId="3e5c5154-569e-4d81-aa91-4f91841cdfa9" providerId="ADAL" clId="{32F04CAD-C3A8-4F3B-BBDA-D9F59D22952D}" dt="2022-10-27T14:22:36.368" v="951" actId="20577"/>
          <ac:spMkLst>
            <pc:docMk/>
            <pc:sldMk cId="2584339947" sldId="2324"/>
            <ac:spMk id="2" creationId="{52DA34BA-82FC-47C5-BCE1-BB65E08B92A1}"/>
          </ac:spMkLst>
        </pc:spChg>
      </pc:sldChg>
      <pc:sldChg chg="del">
        <pc:chgData name="Kelly Stokes" userId="3e5c5154-569e-4d81-aa91-4f91841cdfa9" providerId="ADAL" clId="{32F04CAD-C3A8-4F3B-BBDA-D9F59D22952D}" dt="2022-10-27T14:22:39.419" v="952" actId="2696"/>
        <pc:sldMkLst>
          <pc:docMk/>
          <pc:sldMk cId="1566342069" sldId="2325"/>
        </pc:sldMkLst>
      </pc:sldChg>
      <pc:sldChg chg="modSp mod">
        <pc:chgData name="Kelly Stokes" userId="3e5c5154-569e-4d81-aa91-4f91841cdfa9" providerId="ADAL" clId="{32F04CAD-C3A8-4F3B-BBDA-D9F59D22952D}" dt="2022-10-27T14:23:00.701" v="966" actId="20577"/>
        <pc:sldMkLst>
          <pc:docMk/>
          <pc:sldMk cId="3363837836" sldId="2326"/>
        </pc:sldMkLst>
        <pc:spChg chg="mod">
          <ac:chgData name="Kelly Stokes" userId="3e5c5154-569e-4d81-aa91-4f91841cdfa9" providerId="ADAL" clId="{32F04CAD-C3A8-4F3B-BBDA-D9F59D22952D}" dt="2022-10-27T14:23:00.701" v="966" actId="20577"/>
          <ac:spMkLst>
            <pc:docMk/>
            <pc:sldMk cId="3363837836" sldId="2326"/>
            <ac:spMk id="2" creationId="{52DA34BA-82FC-47C5-BCE1-BB65E08B92A1}"/>
          </ac:spMkLst>
        </pc:spChg>
      </pc:sldChg>
      <pc:sldChg chg="modSp mod">
        <pc:chgData name="Kelly Stokes" userId="3e5c5154-569e-4d81-aa91-4f91841cdfa9" providerId="ADAL" clId="{32F04CAD-C3A8-4F3B-BBDA-D9F59D22952D}" dt="2022-10-27T14:23:39.534" v="985" actId="20577"/>
        <pc:sldMkLst>
          <pc:docMk/>
          <pc:sldMk cId="1135866145" sldId="2327"/>
        </pc:sldMkLst>
        <pc:spChg chg="mod">
          <ac:chgData name="Kelly Stokes" userId="3e5c5154-569e-4d81-aa91-4f91841cdfa9" providerId="ADAL" clId="{32F04CAD-C3A8-4F3B-BBDA-D9F59D22952D}" dt="2022-10-27T14:23:39.534" v="985" actId="20577"/>
          <ac:spMkLst>
            <pc:docMk/>
            <pc:sldMk cId="1135866145" sldId="2327"/>
            <ac:spMk id="2" creationId="{52DA34BA-82FC-47C5-BCE1-BB65E08B92A1}"/>
          </ac:spMkLst>
        </pc:spChg>
      </pc:sldChg>
      <pc:sldChg chg="del">
        <pc:chgData name="Kelly Stokes" userId="3e5c5154-569e-4d81-aa91-4f91841cdfa9" providerId="ADAL" clId="{32F04CAD-C3A8-4F3B-BBDA-D9F59D22952D}" dt="2022-10-27T14:23:44.235" v="986" actId="2696"/>
        <pc:sldMkLst>
          <pc:docMk/>
          <pc:sldMk cId="2827786509" sldId="2328"/>
        </pc:sldMkLst>
      </pc:sldChg>
      <pc:sldChg chg="modSp mod">
        <pc:chgData name="Kelly Stokes" userId="3e5c5154-569e-4d81-aa91-4f91841cdfa9" providerId="ADAL" clId="{32F04CAD-C3A8-4F3B-BBDA-D9F59D22952D}" dt="2022-10-27T14:24:13.070" v="1008" actId="20577"/>
        <pc:sldMkLst>
          <pc:docMk/>
          <pc:sldMk cId="1530066626" sldId="2329"/>
        </pc:sldMkLst>
        <pc:spChg chg="mod">
          <ac:chgData name="Kelly Stokes" userId="3e5c5154-569e-4d81-aa91-4f91841cdfa9" providerId="ADAL" clId="{32F04CAD-C3A8-4F3B-BBDA-D9F59D22952D}" dt="2022-10-27T14:24:13.070" v="1008" actId="20577"/>
          <ac:spMkLst>
            <pc:docMk/>
            <pc:sldMk cId="1530066626" sldId="2329"/>
            <ac:spMk id="2" creationId="{52DA34BA-82FC-47C5-BCE1-BB65E08B92A1}"/>
          </ac:spMkLst>
        </pc:spChg>
      </pc:sldChg>
      <pc:sldChg chg="modSp mod">
        <pc:chgData name="Kelly Stokes" userId="3e5c5154-569e-4d81-aa91-4f91841cdfa9" providerId="ADAL" clId="{32F04CAD-C3A8-4F3B-BBDA-D9F59D22952D}" dt="2022-10-27T14:22:06.326" v="926"/>
        <pc:sldMkLst>
          <pc:docMk/>
          <pc:sldMk cId="2896779686" sldId="2330"/>
        </pc:sldMkLst>
        <pc:spChg chg="mod">
          <ac:chgData name="Kelly Stokes" userId="3e5c5154-569e-4d81-aa91-4f91841cdfa9" providerId="ADAL" clId="{32F04CAD-C3A8-4F3B-BBDA-D9F59D22952D}" dt="2022-10-27T14:22:06.326" v="926"/>
          <ac:spMkLst>
            <pc:docMk/>
            <pc:sldMk cId="2896779686" sldId="2330"/>
            <ac:spMk id="2" creationId="{52DA34BA-82FC-47C5-BCE1-BB65E08B92A1}"/>
          </ac:spMkLst>
        </pc:spChg>
      </pc:sldChg>
      <pc:sldChg chg="modSp mod">
        <pc:chgData name="Kelly Stokes" userId="3e5c5154-569e-4d81-aa91-4f91841cdfa9" providerId="ADAL" clId="{32F04CAD-C3A8-4F3B-BBDA-D9F59D22952D}" dt="2022-10-27T14:23:09.667" v="967"/>
        <pc:sldMkLst>
          <pc:docMk/>
          <pc:sldMk cId="3253369023" sldId="2331"/>
        </pc:sldMkLst>
        <pc:spChg chg="mod">
          <ac:chgData name="Kelly Stokes" userId="3e5c5154-569e-4d81-aa91-4f91841cdfa9" providerId="ADAL" clId="{32F04CAD-C3A8-4F3B-BBDA-D9F59D22952D}" dt="2022-10-27T14:23:09.667" v="967"/>
          <ac:spMkLst>
            <pc:docMk/>
            <pc:sldMk cId="3253369023" sldId="2331"/>
            <ac:spMk id="2" creationId="{52DA34BA-82FC-47C5-BCE1-BB65E08B92A1}"/>
          </ac:spMkLst>
        </pc:spChg>
      </pc:sldChg>
      <pc:sldChg chg="modSp mod">
        <pc:chgData name="Kelly Stokes" userId="3e5c5154-569e-4d81-aa91-4f91841cdfa9" providerId="ADAL" clId="{32F04CAD-C3A8-4F3B-BBDA-D9F59D22952D}" dt="2022-10-27T14:24:24.635" v="1009"/>
        <pc:sldMkLst>
          <pc:docMk/>
          <pc:sldMk cId="523648411" sldId="2332"/>
        </pc:sldMkLst>
        <pc:spChg chg="mod">
          <ac:chgData name="Kelly Stokes" userId="3e5c5154-569e-4d81-aa91-4f91841cdfa9" providerId="ADAL" clId="{32F04CAD-C3A8-4F3B-BBDA-D9F59D22952D}" dt="2022-10-27T14:24:24.635" v="1009"/>
          <ac:spMkLst>
            <pc:docMk/>
            <pc:sldMk cId="523648411" sldId="2332"/>
            <ac:spMk id="2" creationId="{52DA34BA-82FC-47C5-BCE1-BB65E08B92A1}"/>
          </ac:spMkLst>
        </pc:spChg>
      </pc:sldChg>
      <pc:sldChg chg="del">
        <pc:chgData name="Kelly Stokes" userId="3e5c5154-569e-4d81-aa91-4f91841cdfa9" providerId="ADAL" clId="{32F04CAD-C3A8-4F3B-BBDA-D9F59D22952D}" dt="2022-10-27T14:24:43.248" v="1019" actId="2696"/>
        <pc:sldMkLst>
          <pc:docMk/>
          <pc:sldMk cId="1609163467" sldId="2333"/>
        </pc:sldMkLst>
      </pc:sldChg>
      <pc:sldChg chg="del">
        <pc:chgData name="Kelly Stokes" userId="3e5c5154-569e-4d81-aa91-4f91841cdfa9" providerId="ADAL" clId="{32F04CAD-C3A8-4F3B-BBDA-D9F59D22952D}" dt="2022-10-27T14:24:43.248" v="1019" actId="2696"/>
        <pc:sldMkLst>
          <pc:docMk/>
          <pc:sldMk cId="2011216849" sldId="2334"/>
        </pc:sldMkLst>
      </pc:sldChg>
      <pc:sldChg chg="del">
        <pc:chgData name="Kelly Stokes" userId="3e5c5154-569e-4d81-aa91-4f91841cdfa9" providerId="ADAL" clId="{32F04CAD-C3A8-4F3B-BBDA-D9F59D22952D}" dt="2022-10-27T14:24:43.248" v="1019" actId="2696"/>
        <pc:sldMkLst>
          <pc:docMk/>
          <pc:sldMk cId="2767752112" sldId="2335"/>
        </pc:sldMkLst>
      </pc:sldChg>
      <pc:sldChg chg="del">
        <pc:chgData name="Kelly Stokes" userId="3e5c5154-569e-4d81-aa91-4f91841cdfa9" providerId="ADAL" clId="{32F04CAD-C3A8-4F3B-BBDA-D9F59D22952D}" dt="2022-10-27T14:24:43.248" v="1019" actId="2696"/>
        <pc:sldMkLst>
          <pc:docMk/>
          <pc:sldMk cId="1186431503" sldId="2336"/>
        </pc:sldMkLst>
      </pc:sldChg>
      <pc:sldChg chg="del">
        <pc:chgData name="Kelly Stokes" userId="3e5c5154-569e-4d81-aa91-4f91841cdfa9" providerId="ADAL" clId="{32F04CAD-C3A8-4F3B-BBDA-D9F59D22952D}" dt="2022-10-27T14:24:43.248" v="1019" actId="2696"/>
        <pc:sldMkLst>
          <pc:docMk/>
          <pc:sldMk cId="3150155728" sldId="2337"/>
        </pc:sldMkLst>
      </pc:sldChg>
      <pc:sldChg chg="del">
        <pc:chgData name="Kelly Stokes" userId="3e5c5154-569e-4d81-aa91-4f91841cdfa9" providerId="ADAL" clId="{32F04CAD-C3A8-4F3B-BBDA-D9F59D22952D}" dt="2022-10-27T14:24:43.248" v="1019" actId="2696"/>
        <pc:sldMkLst>
          <pc:docMk/>
          <pc:sldMk cId="256623625" sldId="2338"/>
        </pc:sldMkLst>
      </pc:sldChg>
      <pc:sldChg chg="modNotesTx">
        <pc:chgData name="Kelly Stokes" userId="3e5c5154-569e-4d81-aa91-4f91841cdfa9" providerId="ADAL" clId="{32F04CAD-C3A8-4F3B-BBDA-D9F59D22952D}" dt="2022-10-27T14:25:01.832" v="1020"/>
        <pc:sldMkLst>
          <pc:docMk/>
          <pc:sldMk cId="719926449" sldId="2356"/>
        </pc:sldMkLst>
      </pc:sldChg>
      <pc:sldChg chg="modSp mod">
        <pc:chgData name="Kelly Stokes" userId="3e5c5154-569e-4d81-aa91-4f91841cdfa9" providerId="ADAL" clId="{32F04CAD-C3A8-4F3B-BBDA-D9F59D22952D}" dt="2022-10-27T14:25:05.132" v="1021"/>
        <pc:sldMkLst>
          <pc:docMk/>
          <pc:sldMk cId="3763321176" sldId="2357"/>
        </pc:sldMkLst>
        <pc:spChg chg="mod">
          <ac:chgData name="Kelly Stokes" userId="3e5c5154-569e-4d81-aa91-4f91841cdfa9" providerId="ADAL" clId="{32F04CAD-C3A8-4F3B-BBDA-D9F59D22952D}" dt="2022-10-27T14:25:05.132" v="1021"/>
          <ac:spMkLst>
            <pc:docMk/>
            <pc:sldMk cId="3763321176" sldId="2357"/>
            <ac:spMk id="2" creationId="{77E26784-A357-92CE-B6B1-8F248D3D6650}"/>
          </ac:spMkLst>
        </pc:spChg>
      </pc:sldChg>
      <pc:sldChg chg="modSp mod">
        <pc:chgData name="Kelly Stokes" userId="3e5c5154-569e-4d81-aa91-4f91841cdfa9" providerId="ADAL" clId="{32F04CAD-C3A8-4F3B-BBDA-D9F59D22952D}" dt="2022-10-27T14:25:39.773" v="1030" actId="20577"/>
        <pc:sldMkLst>
          <pc:docMk/>
          <pc:sldMk cId="3293085709" sldId="2368"/>
        </pc:sldMkLst>
        <pc:spChg chg="mod">
          <ac:chgData name="Kelly Stokes" userId="3e5c5154-569e-4d81-aa91-4f91841cdfa9" providerId="ADAL" clId="{32F04CAD-C3A8-4F3B-BBDA-D9F59D22952D}" dt="2022-10-27T14:25:39.773" v="1030" actId="20577"/>
          <ac:spMkLst>
            <pc:docMk/>
            <pc:sldMk cId="3293085709" sldId="2368"/>
            <ac:spMk id="2" creationId="{52DA34BA-82FC-47C5-BCE1-BB65E08B92A1}"/>
          </ac:spMkLst>
        </pc:spChg>
      </pc:sldChg>
      <pc:sldChg chg="modSp mod">
        <pc:chgData name="Kelly Stokes" userId="3e5c5154-569e-4d81-aa91-4f91841cdfa9" providerId="ADAL" clId="{32F04CAD-C3A8-4F3B-BBDA-D9F59D22952D}" dt="2022-10-27T14:25:47.901" v="1042" actId="20577"/>
        <pc:sldMkLst>
          <pc:docMk/>
          <pc:sldMk cId="1689253706" sldId="2369"/>
        </pc:sldMkLst>
        <pc:spChg chg="mod">
          <ac:chgData name="Kelly Stokes" userId="3e5c5154-569e-4d81-aa91-4f91841cdfa9" providerId="ADAL" clId="{32F04CAD-C3A8-4F3B-BBDA-D9F59D22952D}" dt="2022-10-27T14:25:47.901" v="1042" actId="20577"/>
          <ac:spMkLst>
            <pc:docMk/>
            <pc:sldMk cId="1689253706" sldId="2369"/>
            <ac:spMk id="2" creationId="{52DA34BA-82FC-47C5-BCE1-BB65E08B92A1}"/>
          </ac:spMkLst>
        </pc:spChg>
      </pc:sldChg>
      <pc:sldChg chg="modSp mod">
        <pc:chgData name="Kelly Stokes" userId="3e5c5154-569e-4d81-aa91-4f91841cdfa9" providerId="ADAL" clId="{32F04CAD-C3A8-4F3B-BBDA-D9F59D22952D}" dt="2022-10-27T14:25:58.399" v="1051" actId="14100"/>
        <pc:sldMkLst>
          <pc:docMk/>
          <pc:sldMk cId="2240834439" sldId="2370"/>
        </pc:sldMkLst>
        <pc:spChg chg="mod">
          <ac:chgData name="Kelly Stokes" userId="3e5c5154-569e-4d81-aa91-4f91841cdfa9" providerId="ADAL" clId="{32F04CAD-C3A8-4F3B-BBDA-D9F59D22952D}" dt="2022-10-27T14:25:52.337" v="1049" actId="20577"/>
          <ac:spMkLst>
            <pc:docMk/>
            <pc:sldMk cId="2240834439" sldId="2370"/>
            <ac:spMk id="2" creationId="{52DA34BA-82FC-47C5-BCE1-BB65E08B92A1}"/>
          </ac:spMkLst>
        </pc:spChg>
        <pc:spChg chg="mod">
          <ac:chgData name="Kelly Stokes" userId="3e5c5154-569e-4d81-aa91-4f91841cdfa9" providerId="ADAL" clId="{32F04CAD-C3A8-4F3B-BBDA-D9F59D22952D}" dt="2022-10-27T14:25:58.399" v="1051" actId="14100"/>
          <ac:spMkLst>
            <pc:docMk/>
            <pc:sldMk cId="2240834439" sldId="2370"/>
            <ac:spMk id="3" creationId="{13BB5EC0-7A96-4D29-A835-6FAE896C31A4}"/>
          </ac:spMkLst>
        </pc:spChg>
      </pc:sldChg>
      <pc:sldChg chg="del">
        <pc:chgData name="Kelly Stokes" userId="3e5c5154-569e-4d81-aa91-4f91841cdfa9" providerId="ADAL" clId="{32F04CAD-C3A8-4F3B-BBDA-D9F59D22952D}" dt="2022-10-27T14:26:04.749" v="1053" actId="2696"/>
        <pc:sldMkLst>
          <pc:docMk/>
          <pc:sldMk cId="2667896520" sldId="2371"/>
        </pc:sldMkLst>
      </pc:sldChg>
      <pc:sldChg chg="modSp mod">
        <pc:chgData name="Kelly Stokes" userId="3e5c5154-569e-4d81-aa91-4f91841cdfa9" providerId="ADAL" clId="{32F04CAD-C3A8-4F3B-BBDA-D9F59D22952D}" dt="2022-10-27T14:26:31.051" v="1061" actId="20577"/>
        <pc:sldMkLst>
          <pc:docMk/>
          <pc:sldMk cId="2482496955" sldId="2372"/>
        </pc:sldMkLst>
        <pc:spChg chg="mod">
          <ac:chgData name="Kelly Stokes" userId="3e5c5154-569e-4d81-aa91-4f91841cdfa9" providerId="ADAL" clId="{32F04CAD-C3A8-4F3B-BBDA-D9F59D22952D}" dt="2022-10-27T14:26:31.051" v="1061" actId="20577"/>
          <ac:spMkLst>
            <pc:docMk/>
            <pc:sldMk cId="2482496955" sldId="2372"/>
            <ac:spMk id="2" creationId="{52DA34BA-82FC-47C5-BCE1-BB65E08B92A1}"/>
          </ac:spMkLst>
        </pc:spChg>
      </pc:sldChg>
      <pc:sldChg chg="modSp mod">
        <pc:chgData name="Kelly Stokes" userId="3e5c5154-569e-4d81-aa91-4f91841cdfa9" providerId="ADAL" clId="{32F04CAD-C3A8-4F3B-BBDA-D9F59D22952D}" dt="2022-10-27T14:26:40.761" v="1069" actId="14100"/>
        <pc:sldMkLst>
          <pc:docMk/>
          <pc:sldMk cId="1899088354" sldId="2373"/>
        </pc:sldMkLst>
        <pc:spChg chg="mod">
          <ac:chgData name="Kelly Stokes" userId="3e5c5154-569e-4d81-aa91-4f91841cdfa9" providerId="ADAL" clId="{32F04CAD-C3A8-4F3B-BBDA-D9F59D22952D}" dt="2022-10-27T14:26:34.939" v="1067" actId="20577"/>
          <ac:spMkLst>
            <pc:docMk/>
            <pc:sldMk cId="1899088354" sldId="2373"/>
            <ac:spMk id="2" creationId="{52DA34BA-82FC-47C5-BCE1-BB65E08B92A1}"/>
          </ac:spMkLst>
        </pc:spChg>
        <pc:spChg chg="mod">
          <ac:chgData name="Kelly Stokes" userId="3e5c5154-569e-4d81-aa91-4f91841cdfa9" providerId="ADAL" clId="{32F04CAD-C3A8-4F3B-BBDA-D9F59D22952D}" dt="2022-10-27T14:26:40.761" v="1069" actId="14100"/>
          <ac:spMkLst>
            <pc:docMk/>
            <pc:sldMk cId="1899088354" sldId="2373"/>
            <ac:spMk id="3" creationId="{0366E0B6-702E-4814-82C6-08CA2D13F3C9}"/>
          </ac:spMkLst>
        </pc:spChg>
      </pc:sldChg>
      <pc:sldChg chg="del">
        <pc:chgData name="Kelly Stokes" userId="3e5c5154-569e-4d81-aa91-4f91841cdfa9" providerId="ADAL" clId="{32F04CAD-C3A8-4F3B-BBDA-D9F59D22952D}" dt="2022-10-27T14:26:46.838" v="1071" actId="2696"/>
        <pc:sldMkLst>
          <pc:docMk/>
          <pc:sldMk cId="2210330692" sldId="2374"/>
        </pc:sldMkLst>
      </pc:sldChg>
      <pc:sldChg chg="modSp mod">
        <pc:chgData name="Kelly Stokes" userId="3e5c5154-569e-4d81-aa91-4f91841cdfa9" providerId="ADAL" clId="{32F04CAD-C3A8-4F3B-BBDA-D9F59D22952D}" dt="2022-10-27T14:27:11.588" v="1080" actId="20577"/>
        <pc:sldMkLst>
          <pc:docMk/>
          <pc:sldMk cId="3772036387" sldId="2375"/>
        </pc:sldMkLst>
        <pc:spChg chg="mod">
          <ac:chgData name="Kelly Stokes" userId="3e5c5154-569e-4d81-aa91-4f91841cdfa9" providerId="ADAL" clId="{32F04CAD-C3A8-4F3B-BBDA-D9F59D22952D}" dt="2022-10-27T14:27:11.588" v="1080" actId="20577"/>
          <ac:spMkLst>
            <pc:docMk/>
            <pc:sldMk cId="3772036387" sldId="2375"/>
            <ac:spMk id="2" creationId="{52DA34BA-82FC-47C5-BCE1-BB65E08B92A1}"/>
          </ac:spMkLst>
        </pc:spChg>
      </pc:sldChg>
      <pc:sldChg chg="delSp modSp mod">
        <pc:chgData name="Kelly Stokes" userId="3e5c5154-569e-4d81-aa91-4f91841cdfa9" providerId="ADAL" clId="{32F04CAD-C3A8-4F3B-BBDA-D9F59D22952D}" dt="2022-10-27T14:27:27.317" v="1090" actId="14100"/>
        <pc:sldMkLst>
          <pc:docMk/>
          <pc:sldMk cId="4153942719" sldId="2376"/>
        </pc:sldMkLst>
        <pc:spChg chg="mod">
          <ac:chgData name="Kelly Stokes" userId="3e5c5154-569e-4d81-aa91-4f91841cdfa9" providerId="ADAL" clId="{32F04CAD-C3A8-4F3B-BBDA-D9F59D22952D}" dt="2022-10-27T14:27:20.957" v="1088" actId="20577"/>
          <ac:spMkLst>
            <pc:docMk/>
            <pc:sldMk cId="4153942719" sldId="2376"/>
            <ac:spMk id="2" creationId="{52DA34BA-82FC-47C5-BCE1-BB65E08B92A1}"/>
          </ac:spMkLst>
        </pc:spChg>
        <pc:spChg chg="mod">
          <ac:chgData name="Kelly Stokes" userId="3e5c5154-569e-4d81-aa91-4f91841cdfa9" providerId="ADAL" clId="{32F04CAD-C3A8-4F3B-BBDA-D9F59D22952D}" dt="2022-10-27T14:27:27.317" v="1090" actId="14100"/>
          <ac:spMkLst>
            <pc:docMk/>
            <pc:sldMk cId="4153942719" sldId="2376"/>
            <ac:spMk id="3" creationId="{4BCBA2DA-E95C-434C-BE81-320E182AE5EF}"/>
          </ac:spMkLst>
        </pc:spChg>
        <pc:picChg chg="del">
          <ac:chgData name="Kelly Stokes" userId="3e5c5154-569e-4d81-aa91-4f91841cdfa9" providerId="ADAL" clId="{32F04CAD-C3A8-4F3B-BBDA-D9F59D22952D}" dt="2022-10-27T14:27:18.216" v="1081" actId="478"/>
          <ac:picMkLst>
            <pc:docMk/>
            <pc:sldMk cId="4153942719" sldId="2376"/>
            <ac:picMk id="269314" creationId="{C700D2D5-E6AD-0F81-C814-03647F76993F}"/>
          </ac:picMkLst>
        </pc:picChg>
      </pc:sldChg>
      <pc:sldChg chg="modSp mod">
        <pc:chgData name="Kelly Stokes" userId="3e5c5154-569e-4d81-aa91-4f91841cdfa9" providerId="ADAL" clId="{32F04CAD-C3A8-4F3B-BBDA-D9F59D22952D}" dt="2022-10-27T14:28:08.297" v="1100" actId="20577"/>
        <pc:sldMkLst>
          <pc:docMk/>
          <pc:sldMk cId="3968763944" sldId="2378"/>
        </pc:sldMkLst>
        <pc:spChg chg="mod">
          <ac:chgData name="Kelly Stokes" userId="3e5c5154-569e-4d81-aa91-4f91841cdfa9" providerId="ADAL" clId="{32F04CAD-C3A8-4F3B-BBDA-D9F59D22952D}" dt="2022-10-27T14:28:08.297" v="1100" actId="20577"/>
          <ac:spMkLst>
            <pc:docMk/>
            <pc:sldMk cId="3968763944" sldId="2378"/>
            <ac:spMk id="2" creationId="{52DA34BA-82FC-47C5-BCE1-BB65E08B92A1}"/>
          </ac:spMkLst>
        </pc:spChg>
      </pc:sldChg>
      <pc:sldChg chg="modSp mod">
        <pc:chgData name="Kelly Stokes" userId="3e5c5154-569e-4d81-aa91-4f91841cdfa9" providerId="ADAL" clId="{32F04CAD-C3A8-4F3B-BBDA-D9F59D22952D}" dt="2022-10-27T14:28:23.330" v="1119" actId="20577"/>
        <pc:sldMkLst>
          <pc:docMk/>
          <pc:sldMk cId="2747780863" sldId="2381"/>
        </pc:sldMkLst>
        <pc:spChg chg="mod">
          <ac:chgData name="Kelly Stokes" userId="3e5c5154-569e-4d81-aa91-4f91841cdfa9" providerId="ADAL" clId="{32F04CAD-C3A8-4F3B-BBDA-D9F59D22952D}" dt="2022-10-27T14:28:23.330" v="1119" actId="20577"/>
          <ac:spMkLst>
            <pc:docMk/>
            <pc:sldMk cId="2747780863" sldId="2381"/>
            <ac:spMk id="2" creationId="{52DA34BA-82FC-47C5-BCE1-BB65E08B92A1}"/>
          </ac:spMkLst>
        </pc:spChg>
      </pc:sldChg>
      <pc:sldChg chg="modSp mod">
        <pc:chgData name="Kelly Stokes" userId="3e5c5154-569e-4d81-aa91-4f91841cdfa9" providerId="ADAL" clId="{32F04CAD-C3A8-4F3B-BBDA-D9F59D22952D}" dt="2022-10-27T14:28:30.866" v="1128" actId="20577"/>
        <pc:sldMkLst>
          <pc:docMk/>
          <pc:sldMk cId="134628994" sldId="2382"/>
        </pc:sldMkLst>
        <pc:spChg chg="mod">
          <ac:chgData name="Kelly Stokes" userId="3e5c5154-569e-4d81-aa91-4f91841cdfa9" providerId="ADAL" clId="{32F04CAD-C3A8-4F3B-BBDA-D9F59D22952D}" dt="2022-10-27T14:28:30.866" v="1128" actId="20577"/>
          <ac:spMkLst>
            <pc:docMk/>
            <pc:sldMk cId="134628994" sldId="2382"/>
            <ac:spMk id="2" creationId="{52DA34BA-82FC-47C5-BCE1-BB65E08B92A1}"/>
          </ac:spMkLst>
        </pc:spChg>
      </pc:sldChg>
      <pc:sldChg chg="addSp modSp mod">
        <pc:chgData name="Kelly Stokes" userId="3e5c5154-569e-4d81-aa91-4f91841cdfa9" providerId="ADAL" clId="{32F04CAD-C3A8-4F3B-BBDA-D9F59D22952D}" dt="2022-10-27T14:29:41.097" v="1149" actId="14100"/>
        <pc:sldMkLst>
          <pc:docMk/>
          <pc:sldMk cId="2610335329" sldId="2383"/>
        </pc:sldMkLst>
        <pc:spChg chg="mod">
          <ac:chgData name="Kelly Stokes" userId="3e5c5154-569e-4d81-aa91-4f91841cdfa9" providerId="ADAL" clId="{32F04CAD-C3A8-4F3B-BBDA-D9F59D22952D}" dt="2022-10-27T14:28:36.557" v="1137" actId="20577"/>
          <ac:spMkLst>
            <pc:docMk/>
            <pc:sldMk cId="2610335329" sldId="2383"/>
            <ac:spMk id="2" creationId="{52DA34BA-82FC-47C5-BCE1-BB65E08B92A1}"/>
          </ac:spMkLst>
        </pc:spChg>
        <pc:picChg chg="add mod">
          <ac:chgData name="Kelly Stokes" userId="3e5c5154-569e-4d81-aa91-4f91841cdfa9" providerId="ADAL" clId="{32F04CAD-C3A8-4F3B-BBDA-D9F59D22952D}" dt="2022-10-27T14:29:41.097" v="1149" actId="14100"/>
          <ac:picMkLst>
            <pc:docMk/>
            <pc:sldMk cId="2610335329" sldId="2383"/>
            <ac:picMk id="305154" creationId="{78D57727-2DD4-F60D-EA63-291A706E75A4}"/>
          </ac:picMkLst>
        </pc:picChg>
      </pc:sldChg>
      <pc:sldChg chg="addSp modSp mod">
        <pc:chgData name="Kelly Stokes" userId="3e5c5154-569e-4d81-aa91-4f91841cdfa9" providerId="ADAL" clId="{32F04CAD-C3A8-4F3B-BBDA-D9F59D22952D}" dt="2022-10-27T14:30:08.875" v="1161" actId="20577"/>
        <pc:sldMkLst>
          <pc:docMk/>
          <pc:sldMk cId="2865847175" sldId="2384"/>
        </pc:sldMkLst>
        <pc:spChg chg="mod">
          <ac:chgData name="Kelly Stokes" userId="3e5c5154-569e-4d81-aa91-4f91841cdfa9" providerId="ADAL" clId="{32F04CAD-C3A8-4F3B-BBDA-D9F59D22952D}" dt="2022-10-27T14:30:08.875" v="1161" actId="20577"/>
          <ac:spMkLst>
            <pc:docMk/>
            <pc:sldMk cId="2865847175" sldId="2384"/>
            <ac:spMk id="2" creationId="{52DA34BA-82FC-47C5-BCE1-BB65E08B92A1}"/>
          </ac:spMkLst>
        </pc:spChg>
        <pc:picChg chg="add mod">
          <ac:chgData name="Kelly Stokes" userId="3e5c5154-569e-4d81-aa91-4f91841cdfa9" providerId="ADAL" clId="{32F04CAD-C3A8-4F3B-BBDA-D9F59D22952D}" dt="2022-10-27T14:29:47.345" v="1151" actId="1076"/>
          <ac:picMkLst>
            <pc:docMk/>
            <pc:sldMk cId="2865847175" sldId="2384"/>
            <ac:picMk id="285698" creationId="{A8B1BE69-A0D5-4089-9C8B-4FBE3A685F32}"/>
          </ac:picMkLst>
        </pc:picChg>
      </pc:sldChg>
      <pc:sldChg chg="modSp mod">
        <pc:chgData name="Kelly Stokes" userId="3e5c5154-569e-4d81-aa91-4f91841cdfa9" providerId="ADAL" clId="{32F04CAD-C3A8-4F3B-BBDA-D9F59D22952D}" dt="2022-10-27T14:30:49.876" v="1185" actId="20577"/>
        <pc:sldMkLst>
          <pc:docMk/>
          <pc:sldMk cId="2785276893" sldId="2385"/>
        </pc:sldMkLst>
        <pc:spChg chg="mod">
          <ac:chgData name="Kelly Stokes" userId="3e5c5154-569e-4d81-aa91-4f91841cdfa9" providerId="ADAL" clId="{32F04CAD-C3A8-4F3B-BBDA-D9F59D22952D}" dt="2022-10-27T14:30:49.876" v="1185" actId="20577"/>
          <ac:spMkLst>
            <pc:docMk/>
            <pc:sldMk cId="2785276893" sldId="2385"/>
            <ac:spMk id="2" creationId="{52DA34BA-82FC-47C5-BCE1-BB65E08B92A1}"/>
          </ac:spMkLst>
        </pc:spChg>
      </pc:sldChg>
      <pc:sldChg chg="addSp modSp mod">
        <pc:chgData name="Kelly Stokes" userId="3e5c5154-569e-4d81-aa91-4f91841cdfa9" providerId="ADAL" clId="{32F04CAD-C3A8-4F3B-BBDA-D9F59D22952D}" dt="2022-10-27T14:31:12.758" v="1197" actId="1076"/>
        <pc:sldMkLst>
          <pc:docMk/>
          <pc:sldMk cId="607031106" sldId="2386"/>
        </pc:sldMkLst>
        <pc:spChg chg="mod">
          <ac:chgData name="Kelly Stokes" userId="3e5c5154-569e-4d81-aa91-4f91841cdfa9" providerId="ADAL" clId="{32F04CAD-C3A8-4F3B-BBDA-D9F59D22952D}" dt="2022-10-27T14:30:54.032" v="1195" actId="20577"/>
          <ac:spMkLst>
            <pc:docMk/>
            <pc:sldMk cId="607031106" sldId="2386"/>
            <ac:spMk id="2" creationId="{52DA34BA-82FC-47C5-BCE1-BB65E08B92A1}"/>
          </ac:spMkLst>
        </pc:spChg>
        <pc:picChg chg="add mod">
          <ac:chgData name="Kelly Stokes" userId="3e5c5154-569e-4d81-aa91-4f91841cdfa9" providerId="ADAL" clId="{32F04CAD-C3A8-4F3B-BBDA-D9F59D22952D}" dt="2022-10-27T14:31:12.758" v="1197" actId="1076"/>
          <ac:picMkLst>
            <pc:docMk/>
            <pc:sldMk cId="607031106" sldId="2386"/>
            <ac:picMk id="306178" creationId="{E2DD4545-E8F8-F766-2E47-3A00EC03E7A7}"/>
          </ac:picMkLst>
        </pc:picChg>
      </pc:sldChg>
      <pc:sldChg chg="addSp modSp mod">
        <pc:chgData name="Kelly Stokes" userId="3e5c5154-569e-4d81-aa91-4f91841cdfa9" providerId="ADAL" clId="{32F04CAD-C3A8-4F3B-BBDA-D9F59D22952D}" dt="2022-10-27T14:31:40.867" v="1215" actId="20577"/>
        <pc:sldMkLst>
          <pc:docMk/>
          <pc:sldMk cId="2383287234" sldId="2387"/>
        </pc:sldMkLst>
        <pc:spChg chg="mod">
          <ac:chgData name="Kelly Stokes" userId="3e5c5154-569e-4d81-aa91-4f91841cdfa9" providerId="ADAL" clId="{32F04CAD-C3A8-4F3B-BBDA-D9F59D22952D}" dt="2022-10-27T14:31:40.867" v="1215" actId="20577"/>
          <ac:spMkLst>
            <pc:docMk/>
            <pc:sldMk cId="2383287234" sldId="2387"/>
            <ac:spMk id="2" creationId="{52DA34BA-82FC-47C5-BCE1-BB65E08B92A1}"/>
          </ac:spMkLst>
        </pc:spChg>
        <pc:picChg chg="add mod">
          <ac:chgData name="Kelly Stokes" userId="3e5c5154-569e-4d81-aa91-4f91841cdfa9" providerId="ADAL" clId="{32F04CAD-C3A8-4F3B-BBDA-D9F59D22952D}" dt="2022-10-27T14:31:23.014" v="1211" actId="1076"/>
          <ac:picMkLst>
            <pc:docMk/>
            <pc:sldMk cId="2383287234" sldId="2387"/>
            <ac:picMk id="307202" creationId="{CAADE259-7067-8D7D-0B48-6236AC4063EC}"/>
          </ac:picMkLst>
        </pc:picChg>
      </pc:sldChg>
      <pc:sldChg chg="modSp mod">
        <pc:chgData name="Kelly Stokes" userId="3e5c5154-569e-4d81-aa91-4f91841cdfa9" providerId="ADAL" clId="{32F04CAD-C3A8-4F3B-BBDA-D9F59D22952D}" dt="2022-10-27T14:32:29.149" v="1257" actId="20577"/>
        <pc:sldMkLst>
          <pc:docMk/>
          <pc:sldMk cId="2774380108" sldId="2388"/>
        </pc:sldMkLst>
        <pc:spChg chg="mod">
          <ac:chgData name="Kelly Stokes" userId="3e5c5154-569e-4d81-aa91-4f91841cdfa9" providerId="ADAL" clId="{32F04CAD-C3A8-4F3B-BBDA-D9F59D22952D}" dt="2022-10-27T14:32:29.149" v="1257" actId="20577"/>
          <ac:spMkLst>
            <pc:docMk/>
            <pc:sldMk cId="2774380108" sldId="2388"/>
            <ac:spMk id="2" creationId="{52DA34BA-82FC-47C5-BCE1-BB65E08B92A1}"/>
          </ac:spMkLst>
        </pc:spChg>
      </pc:sldChg>
      <pc:sldChg chg="addSp modSp mod">
        <pc:chgData name="Kelly Stokes" userId="3e5c5154-569e-4d81-aa91-4f91841cdfa9" providerId="ADAL" clId="{32F04CAD-C3A8-4F3B-BBDA-D9F59D22952D}" dt="2022-10-27T14:33:01.785" v="1273" actId="1076"/>
        <pc:sldMkLst>
          <pc:docMk/>
          <pc:sldMk cId="238344494" sldId="2389"/>
        </pc:sldMkLst>
        <pc:spChg chg="mod">
          <ac:chgData name="Kelly Stokes" userId="3e5c5154-569e-4d81-aa91-4f91841cdfa9" providerId="ADAL" clId="{32F04CAD-C3A8-4F3B-BBDA-D9F59D22952D}" dt="2022-10-27T14:32:36.552" v="1271" actId="20577"/>
          <ac:spMkLst>
            <pc:docMk/>
            <pc:sldMk cId="238344494" sldId="2389"/>
            <ac:spMk id="2" creationId="{52DA34BA-82FC-47C5-BCE1-BB65E08B92A1}"/>
          </ac:spMkLst>
        </pc:spChg>
        <pc:picChg chg="add mod">
          <ac:chgData name="Kelly Stokes" userId="3e5c5154-569e-4d81-aa91-4f91841cdfa9" providerId="ADAL" clId="{32F04CAD-C3A8-4F3B-BBDA-D9F59D22952D}" dt="2022-10-27T14:33:01.785" v="1273" actId="1076"/>
          <ac:picMkLst>
            <pc:docMk/>
            <pc:sldMk cId="238344494" sldId="2389"/>
            <ac:picMk id="308226" creationId="{0809724C-F898-17CF-05A5-EA056EA2EC3A}"/>
          </ac:picMkLst>
        </pc:picChg>
      </pc:sldChg>
      <pc:sldChg chg="addSp modSp mod">
        <pc:chgData name="Kelly Stokes" userId="3e5c5154-569e-4d81-aa91-4f91841cdfa9" providerId="ADAL" clId="{32F04CAD-C3A8-4F3B-BBDA-D9F59D22952D}" dt="2022-10-27T14:33:31.480" v="1292" actId="1076"/>
        <pc:sldMkLst>
          <pc:docMk/>
          <pc:sldMk cId="2215532685" sldId="2390"/>
        </pc:sldMkLst>
        <pc:spChg chg="mod">
          <ac:chgData name="Kelly Stokes" userId="3e5c5154-569e-4d81-aa91-4f91841cdfa9" providerId="ADAL" clId="{32F04CAD-C3A8-4F3B-BBDA-D9F59D22952D}" dt="2022-10-27T14:33:31.480" v="1292" actId="1076"/>
          <ac:spMkLst>
            <pc:docMk/>
            <pc:sldMk cId="2215532685" sldId="2390"/>
            <ac:spMk id="2" creationId="{52DA34BA-82FC-47C5-BCE1-BB65E08B92A1}"/>
          </ac:spMkLst>
        </pc:spChg>
        <pc:picChg chg="add mod">
          <ac:chgData name="Kelly Stokes" userId="3e5c5154-569e-4d81-aa91-4f91841cdfa9" providerId="ADAL" clId="{32F04CAD-C3A8-4F3B-BBDA-D9F59D22952D}" dt="2022-10-27T14:33:07.110" v="1275" actId="1076"/>
          <ac:picMkLst>
            <pc:docMk/>
            <pc:sldMk cId="2215532685" sldId="2390"/>
            <ac:picMk id="309250" creationId="{B51E2365-1F97-8BC5-DE5D-16009D2A29B1}"/>
          </ac:picMkLst>
        </pc:picChg>
      </pc:sldChg>
      <pc:sldChg chg="modSp mod">
        <pc:chgData name="Kelly Stokes" userId="3e5c5154-569e-4d81-aa91-4f91841cdfa9" providerId="ADAL" clId="{32F04CAD-C3A8-4F3B-BBDA-D9F59D22952D}" dt="2022-10-27T14:30:20.712" v="1162"/>
        <pc:sldMkLst>
          <pc:docMk/>
          <pc:sldMk cId="476816734" sldId="2391"/>
        </pc:sldMkLst>
        <pc:spChg chg="mod">
          <ac:chgData name="Kelly Stokes" userId="3e5c5154-569e-4d81-aa91-4f91841cdfa9" providerId="ADAL" clId="{32F04CAD-C3A8-4F3B-BBDA-D9F59D22952D}" dt="2022-10-27T14:30:20.712" v="1162"/>
          <ac:spMkLst>
            <pc:docMk/>
            <pc:sldMk cId="476816734" sldId="2391"/>
            <ac:spMk id="2" creationId="{52DA34BA-82FC-47C5-BCE1-BB65E08B92A1}"/>
          </ac:spMkLst>
        </pc:spChg>
      </pc:sldChg>
      <pc:sldChg chg="modSp mod">
        <pc:chgData name="Kelly Stokes" userId="3e5c5154-569e-4d81-aa91-4f91841cdfa9" providerId="ADAL" clId="{32F04CAD-C3A8-4F3B-BBDA-D9F59D22952D}" dt="2022-10-27T14:31:50.405" v="1216"/>
        <pc:sldMkLst>
          <pc:docMk/>
          <pc:sldMk cId="2965839523" sldId="2392"/>
        </pc:sldMkLst>
        <pc:spChg chg="mod">
          <ac:chgData name="Kelly Stokes" userId="3e5c5154-569e-4d81-aa91-4f91841cdfa9" providerId="ADAL" clId="{32F04CAD-C3A8-4F3B-BBDA-D9F59D22952D}" dt="2022-10-27T14:31:50.405" v="1216"/>
          <ac:spMkLst>
            <pc:docMk/>
            <pc:sldMk cId="2965839523" sldId="2392"/>
            <ac:spMk id="2" creationId="{52DA34BA-82FC-47C5-BCE1-BB65E08B92A1}"/>
          </ac:spMkLst>
        </pc:spChg>
      </pc:sldChg>
      <pc:sldChg chg="modSp mod">
        <pc:chgData name="Kelly Stokes" userId="3e5c5154-569e-4d81-aa91-4f91841cdfa9" providerId="ADAL" clId="{32F04CAD-C3A8-4F3B-BBDA-D9F59D22952D}" dt="2022-10-27T14:33:41.491" v="1294" actId="27636"/>
        <pc:sldMkLst>
          <pc:docMk/>
          <pc:sldMk cId="957216602" sldId="2393"/>
        </pc:sldMkLst>
        <pc:spChg chg="mod">
          <ac:chgData name="Kelly Stokes" userId="3e5c5154-569e-4d81-aa91-4f91841cdfa9" providerId="ADAL" clId="{32F04CAD-C3A8-4F3B-BBDA-D9F59D22952D}" dt="2022-10-27T14:33:41.491" v="1294" actId="27636"/>
          <ac:spMkLst>
            <pc:docMk/>
            <pc:sldMk cId="957216602" sldId="2393"/>
            <ac:spMk id="2" creationId="{52DA34BA-82FC-47C5-BCE1-BB65E08B92A1}"/>
          </ac:spMkLst>
        </pc:spChg>
      </pc:sldChg>
      <pc:sldChg chg="del">
        <pc:chgData name="Kelly Stokes" userId="3e5c5154-569e-4d81-aa91-4f91841cdfa9" providerId="ADAL" clId="{32F04CAD-C3A8-4F3B-BBDA-D9F59D22952D}" dt="2022-10-27T14:34:01.738" v="1308" actId="2696"/>
        <pc:sldMkLst>
          <pc:docMk/>
          <pc:sldMk cId="2183094392" sldId="2394"/>
        </pc:sldMkLst>
      </pc:sldChg>
      <pc:sldChg chg="del">
        <pc:chgData name="Kelly Stokes" userId="3e5c5154-569e-4d81-aa91-4f91841cdfa9" providerId="ADAL" clId="{32F04CAD-C3A8-4F3B-BBDA-D9F59D22952D}" dt="2022-10-27T14:34:01.738" v="1308" actId="2696"/>
        <pc:sldMkLst>
          <pc:docMk/>
          <pc:sldMk cId="2247397813" sldId="2395"/>
        </pc:sldMkLst>
      </pc:sldChg>
      <pc:sldChg chg="del">
        <pc:chgData name="Kelly Stokes" userId="3e5c5154-569e-4d81-aa91-4f91841cdfa9" providerId="ADAL" clId="{32F04CAD-C3A8-4F3B-BBDA-D9F59D22952D}" dt="2022-10-27T14:34:01.738" v="1308" actId="2696"/>
        <pc:sldMkLst>
          <pc:docMk/>
          <pc:sldMk cId="2306855733" sldId="2396"/>
        </pc:sldMkLst>
      </pc:sldChg>
      <pc:sldChg chg="del">
        <pc:chgData name="Kelly Stokes" userId="3e5c5154-569e-4d81-aa91-4f91841cdfa9" providerId="ADAL" clId="{32F04CAD-C3A8-4F3B-BBDA-D9F59D22952D}" dt="2022-10-27T14:34:01.738" v="1308" actId="2696"/>
        <pc:sldMkLst>
          <pc:docMk/>
          <pc:sldMk cId="3936358554" sldId="2397"/>
        </pc:sldMkLst>
      </pc:sldChg>
      <pc:sldChg chg="del">
        <pc:chgData name="Kelly Stokes" userId="3e5c5154-569e-4d81-aa91-4f91841cdfa9" providerId="ADAL" clId="{32F04CAD-C3A8-4F3B-BBDA-D9F59D22952D}" dt="2022-10-27T14:34:01.738" v="1308" actId="2696"/>
        <pc:sldMkLst>
          <pc:docMk/>
          <pc:sldMk cId="2151153145" sldId="2398"/>
        </pc:sldMkLst>
      </pc:sldChg>
      <pc:sldChg chg="del">
        <pc:chgData name="Kelly Stokes" userId="3e5c5154-569e-4d81-aa91-4f91841cdfa9" providerId="ADAL" clId="{32F04CAD-C3A8-4F3B-BBDA-D9F59D22952D}" dt="2022-10-27T14:34:01.738" v="1308" actId="2696"/>
        <pc:sldMkLst>
          <pc:docMk/>
          <pc:sldMk cId="2021031263" sldId="2399"/>
        </pc:sldMkLst>
      </pc:sldChg>
      <pc:sldChg chg="modNotesTx">
        <pc:chgData name="Kelly Stokes" userId="3e5c5154-569e-4d81-aa91-4f91841cdfa9" providerId="ADAL" clId="{32F04CAD-C3A8-4F3B-BBDA-D9F59D22952D}" dt="2022-10-27T14:34:21.034" v="1309"/>
        <pc:sldMkLst>
          <pc:docMk/>
          <pc:sldMk cId="2538662272" sldId="2417"/>
        </pc:sldMkLst>
      </pc:sldChg>
      <pc:sldChg chg="modSp mod">
        <pc:chgData name="Kelly Stokes" userId="3e5c5154-569e-4d81-aa91-4f91841cdfa9" providerId="ADAL" clId="{32F04CAD-C3A8-4F3B-BBDA-D9F59D22952D}" dt="2022-10-27T14:34:25.463" v="1310"/>
        <pc:sldMkLst>
          <pc:docMk/>
          <pc:sldMk cId="3549387267" sldId="2418"/>
        </pc:sldMkLst>
        <pc:spChg chg="mod">
          <ac:chgData name="Kelly Stokes" userId="3e5c5154-569e-4d81-aa91-4f91841cdfa9" providerId="ADAL" clId="{32F04CAD-C3A8-4F3B-BBDA-D9F59D22952D}" dt="2022-10-27T14:34:25.463" v="1310"/>
          <ac:spMkLst>
            <pc:docMk/>
            <pc:sldMk cId="3549387267" sldId="2418"/>
            <ac:spMk id="2" creationId="{77E26784-A357-92CE-B6B1-8F248D3D6650}"/>
          </ac:spMkLst>
        </pc:spChg>
      </pc:sldChg>
      <pc:sldChg chg="modSp mod">
        <pc:chgData name="Kelly Stokes" userId="3e5c5154-569e-4d81-aa91-4f91841cdfa9" providerId="ADAL" clId="{32F04CAD-C3A8-4F3B-BBDA-D9F59D22952D}" dt="2022-10-27T14:34:38.001" v="1319" actId="20577"/>
        <pc:sldMkLst>
          <pc:docMk/>
          <pc:sldMk cId="2091574809" sldId="2429"/>
        </pc:sldMkLst>
        <pc:spChg chg="mod">
          <ac:chgData name="Kelly Stokes" userId="3e5c5154-569e-4d81-aa91-4f91841cdfa9" providerId="ADAL" clId="{32F04CAD-C3A8-4F3B-BBDA-D9F59D22952D}" dt="2022-10-27T14:34:38.001" v="1319" actId="20577"/>
          <ac:spMkLst>
            <pc:docMk/>
            <pc:sldMk cId="2091574809" sldId="2429"/>
            <ac:spMk id="2" creationId="{52DA34BA-82FC-47C5-BCE1-BB65E08B92A1}"/>
          </ac:spMkLst>
        </pc:spChg>
      </pc:sldChg>
      <pc:sldChg chg="modSp mod">
        <pc:chgData name="Kelly Stokes" userId="3e5c5154-569e-4d81-aa91-4f91841cdfa9" providerId="ADAL" clId="{32F04CAD-C3A8-4F3B-BBDA-D9F59D22952D}" dt="2022-10-27T14:34:46.249" v="1334" actId="20577"/>
        <pc:sldMkLst>
          <pc:docMk/>
          <pc:sldMk cId="194791246" sldId="2430"/>
        </pc:sldMkLst>
        <pc:spChg chg="mod">
          <ac:chgData name="Kelly Stokes" userId="3e5c5154-569e-4d81-aa91-4f91841cdfa9" providerId="ADAL" clId="{32F04CAD-C3A8-4F3B-BBDA-D9F59D22952D}" dt="2022-10-27T14:34:46.249" v="1334" actId="20577"/>
          <ac:spMkLst>
            <pc:docMk/>
            <pc:sldMk cId="194791246" sldId="2430"/>
            <ac:spMk id="2" creationId="{52DA34BA-82FC-47C5-BCE1-BB65E08B92A1}"/>
          </ac:spMkLst>
        </pc:spChg>
      </pc:sldChg>
      <pc:sldChg chg="modSp mod">
        <pc:chgData name="Kelly Stokes" userId="3e5c5154-569e-4d81-aa91-4f91841cdfa9" providerId="ADAL" clId="{32F04CAD-C3A8-4F3B-BBDA-D9F59D22952D}" dt="2022-10-27T14:35:00.080" v="1349" actId="14100"/>
        <pc:sldMkLst>
          <pc:docMk/>
          <pc:sldMk cId="2893807090" sldId="2431"/>
        </pc:sldMkLst>
        <pc:spChg chg="mod">
          <ac:chgData name="Kelly Stokes" userId="3e5c5154-569e-4d81-aa91-4f91841cdfa9" providerId="ADAL" clId="{32F04CAD-C3A8-4F3B-BBDA-D9F59D22952D}" dt="2022-10-27T14:34:52.027" v="1347" actId="20577"/>
          <ac:spMkLst>
            <pc:docMk/>
            <pc:sldMk cId="2893807090" sldId="2431"/>
            <ac:spMk id="2" creationId="{52DA34BA-82FC-47C5-BCE1-BB65E08B92A1}"/>
          </ac:spMkLst>
        </pc:spChg>
        <pc:spChg chg="mod">
          <ac:chgData name="Kelly Stokes" userId="3e5c5154-569e-4d81-aa91-4f91841cdfa9" providerId="ADAL" clId="{32F04CAD-C3A8-4F3B-BBDA-D9F59D22952D}" dt="2022-10-27T14:35:00.080" v="1349" actId="14100"/>
          <ac:spMkLst>
            <pc:docMk/>
            <pc:sldMk cId="2893807090" sldId="2431"/>
            <ac:spMk id="3" creationId="{13BB5EC0-7A96-4D29-A835-6FAE896C31A4}"/>
          </ac:spMkLst>
        </pc:spChg>
      </pc:sldChg>
      <pc:sldChg chg="del">
        <pc:chgData name="Kelly Stokes" userId="3e5c5154-569e-4d81-aa91-4f91841cdfa9" providerId="ADAL" clId="{32F04CAD-C3A8-4F3B-BBDA-D9F59D22952D}" dt="2022-10-27T14:35:05.903" v="1351" actId="2696"/>
        <pc:sldMkLst>
          <pc:docMk/>
          <pc:sldMk cId="767316650" sldId="2432"/>
        </pc:sldMkLst>
      </pc:sldChg>
      <pc:sldChg chg="modSp mod">
        <pc:chgData name="Kelly Stokes" userId="3e5c5154-569e-4d81-aa91-4f91841cdfa9" providerId="ADAL" clId="{32F04CAD-C3A8-4F3B-BBDA-D9F59D22952D}" dt="2022-10-27T14:35:34.528" v="1364" actId="20577"/>
        <pc:sldMkLst>
          <pc:docMk/>
          <pc:sldMk cId="2888721876" sldId="2433"/>
        </pc:sldMkLst>
        <pc:spChg chg="mod">
          <ac:chgData name="Kelly Stokes" userId="3e5c5154-569e-4d81-aa91-4f91841cdfa9" providerId="ADAL" clId="{32F04CAD-C3A8-4F3B-BBDA-D9F59D22952D}" dt="2022-10-27T14:35:34.528" v="1364" actId="20577"/>
          <ac:spMkLst>
            <pc:docMk/>
            <pc:sldMk cId="2888721876" sldId="2433"/>
            <ac:spMk id="2" creationId="{52DA34BA-82FC-47C5-BCE1-BB65E08B92A1}"/>
          </ac:spMkLst>
        </pc:spChg>
      </pc:sldChg>
      <pc:sldChg chg="modSp mod">
        <pc:chgData name="Kelly Stokes" userId="3e5c5154-569e-4d81-aa91-4f91841cdfa9" providerId="ADAL" clId="{32F04CAD-C3A8-4F3B-BBDA-D9F59D22952D}" dt="2022-10-27T14:35:47.334" v="1376" actId="14100"/>
        <pc:sldMkLst>
          <pc:docMk/>
          <pc:sldMk cId="2900355397" sldId="2434"/>
        </pc:sldMkLst>
        <pc:spChg chg="mod">
          <ac:chgData name="Kelly Stokes" userId="3e5c5154-569e-4d81-aa91-4f91841cdfa9" providerId="ADAL" clId="{32F04CAD-C3A8-4F3B-BBDA-D9F59D22952D}" dt="2022-10-27T14:35:40.032" v="1374" actId="20577"/>
          <ac:spMkLst>
            <pc:docMk/>
            <pc:sldMk cId="2900355397" sldId="2434"/>
            <ac:spMk id="2" creationId="{52DA34BA-82FC-47C5-BCE1-BB65E08B92A1}"/>
          </ac:spMkLst>
        </pc:spChg>
        <pc:spChg chg="mod">
          <ac:chgData name="Kelly Stokes" userId="3e5c5154-569e-4d81-aa91-4f91841cdfa9" providerId="ADAL" clId="{32F04CAD-C3A8-4F3B-BBDA-D9F59D22952D}" dt="2022-10-27T14:35:47.334" v="1376" actId="14100"/>
          <ac:spMkLst>
            <pc:docMk/>
            <pc:sldMk cId="2900355397" sldId="2434"/>
            <ac:spMk id="3" creationId="{0366E0B6-702E-4814-82C6-08CA2D13F3C9}"/>
          </ac:spMkLst>
        </pc:spChg>
      </pc:sldChg>
      <pc:sldChg chg="del">
        <pc:chgData name="Kelly Stokes" userId="3e5c5154-569e-4d81-aa91-4f91841cdfa9" providerId="ADAL" clId="{32F04CAD-C3A8-4F3B-BBDA-D9F59D22952D}" dt="2022-10-27T14:35:54.455" v="1378" actId="2696"/>
        <pc:sldMkLst>
          <pc:docMk/>
          <pc:sldMk cId="47006110" sldId="2435"/>
        </pc:sldMkLst>
      </pc:sldChg>
      <pc:sldChg chg="del">
        <pc:chgData name="Kelly Stokes" userId="3e5c5154-569e-4d81-aa91-4f91841cdfa9" providerId="ADAL" clId="{32F04CAD-C3A8-4F3B-BBDA-D9F59D22952D}" dt="2022-10-27T14:36:33.309" v="1382" actId="2696"/>
        <pc:sldMkLst>
          <pc:docMk/>
          <pc:sldMk cId="1677370564" sldId="2436"/>
        </pc:sldMkLst>
      </pc:sldChg>
      <pc:sldChg chg="del">
        <pc:chgData name="Kelly Stokes" userId="3e5c5154-569e-4d81-aa91-4f91841cdfa9" providerId="ADAL" clId="{32F04CAD-C3A8-4F3B-BBDA-D9F59D22952D}" dt="2022-10-27T14:36:33.309" v="1382" actId="2696"/>
        <pc:sldMkLst>
          <pc:docMk/>
          <pc:sldMk cId="3051909519" sldId="2437"/>
        </pc:sldMkLst>
      </pc:sldChg>
      <pc:sldChg chg="modSp mod">
        <pc:chgData name="Kelly Stokes" userId="3e5c5154-569e-4d81-aa91-4f91841cdfa9" providerId="ADAL" clId="{32F04CAD-C3A8-4F3B-BBDA-D9F59D22952D}" dt="2022-10-27T14:36:45.473" v="1396" actId="20577"/>
        <pc:sldMkLst>
          <pc:docMk/>
          <pc:sldMk cId="1313774667" sldId="2442"/>
        </pc:sldMkLst>
        <pc:spChg chg="mod">
          <ac:chgData name="Kelly Stokes" userId="3e5c5154-569e-4d81-aa91-4f91841cdfa9" providerId="ADAL" clId="{32F04CAD-C3A8-4F3B-BBDA-D9F59D22952D}" dt="2022-10-27T14:36:45.473" v="1396" actId="20577"/>
          <ac:spMkLst>
            <pc:docMk/>
            <pc:sldMk cId="1313774667" sldId="2442"/>
            <ac:spMk id="2" creationId="{52DA34BA-82FC-47C5-BCE1-BB65E08B92A1}"/>
          </ac:spMkLst>
        </pc:spChg>
      </pc:sldChg>
      <pc:sldChg chg="modSp mod">
        <pc:chgData name="Kelly Stokes" userId="3e5c5154-569e-4d81-aa91-4f91841cdfa9" providerId="ADAL" clId="{32F04CAD-C3A8-4F3B-BBDA-D9F59D22952D}" dt="2022-10-27T14:36:56.913" v="1406" actId="6549"/>
        <pc:sldMkLst>
          <pc:docMk/>
          <pc:sldMk cId="1778561196" sldId="2443"/>
        </pc:sldMkLst>
        <pc:spChg chg="mod">
          <ac:chgData name="Kelly Stokes" userId="3e5c5154-569e-4d81-aa91-4f91841cdfa9" providerId="ADAL" clId="{32F04CAD-C3A8-4F3B-BBDA-D9F59D22952D}" dt="2022-10-27T14:36:56.913" v="1406" actId="6549"/>
          <ac:spMkLst>
            <pc:docMk/>
            <pc:sldMk cId="1778561196" sldId="2443"/>
            <ac:spMk id="2" creationId="{52DA34BA-82FC-47C5-BCE1-BB65E08B92A1}"/>
          </ac:spMkLst>
        </pc:spChg>
      </pc:sldChg>
      <pc:sldChg chg="addSp modSp mod">
        <pc:chgData name="Kelly Stokes" userId="3e5c5154-569e-4d81-aa91-4f91841cdfa9" providerId="ADAL" clId="{32F04CAD-C3A8-4F3B-BBDA-D9F59D22952D}" dt="2022-10-27T14:37:43.365" v="1420" actId="14100"/>
        <pc:sldMkLst>
          <pc:docMk/>
          <pc:sldMk cId="1591595796" sldId="2444"/>
        </pc:sldMkLst>
        <pc:spChg chg="mod">
          <ac:chgData name="Kelly Stokes" userId="3e5c5154-569e-4d81-aa91-4f91841cdfa9" providerId="ADAL" clId="{32F04CAD-C3A8-4F3B-BBDA-D9F59D22952D}" dt="2022-10-27T14:37:06.121" v="1417" actId="20577"/>
          <ac:spMkLst>
            <pc:docMk/>
            <pc:sldMk cId="1591595796" sldId="2444"/>
            <ac:spMk id="2" creationId="{52DA34BA-82FC-47C5-BCE1-BB65E08B92A1}"/>
          </ac:spMkLst>
        </pc:spChg>
        <pc:picChg chg="add mod">
          <ac:chgData name="Kelly Stokes" userId="3e5c5154-569e-4d81-aa91-4f91841cdfa9" providerId="ADAL" clId="{32F04CAD-C3A8-4F3B-BBDA-D9F59D22952D}" dt="2022-10-27T14:37:43.365" v="1420" actId="14100"/>
          <ac:picMkLst>
            <pc:docMk/>
            <pc:sldMk cId="1591595796" sldId="2444"/>
            <ac:picMk id="312322" creationId="{D47367DD-5708-FE9E-E94A-0B0F0E476479}"/>
          </ac:picMkLst>
        </pc:picChg>
      </pc:sldChg>
      <pc:sldChg chg="addSp modSp mod">
        <pc:chgData name="Kelly Stokes" userId="3e5c5154-569e-4d81-aa91-4f91841cdfa9" providerId="ADAL" clId="{32F04CAD-C3A8-4F3B-BBDA-D9F59D22952D}" dt="2022-10-27T14:38:09.402" v="1433" actId="20577"/>
        <pc:sldMkLst>
          <pc:docMk/>
          <pc:sldMk cId="535521060" sldId="2445"/>
        </pc:sldMkLst>
        <pc:spChg chg="mod">
          <ac:chgData name="Kelly Stokes" userId="3e5c5154-569e-4d81-aa91-4f91841cdfa9" providerId="ADAL" clId="{32F04CAD-C3A8-4F3B-BBDA-D9F59D22952D}" dt="2022-10-27T14:38:09.402" v="1433" actId="20577"/>
          <ac:spMkLst>
            <pc:docMk/>
            <pc:sldMk cId="535521060" sldId="2445"/>
            <ac:spMk id="2" creationId="{52DA34BA-82FC-47C5-BCE1-BB65E08B92A1}"/>
          </ac:spMkLst>
        </pc:spChg>
        <pc:picChg chg="add mod">
          <ac:chgData name="Kelly Stokes" userId="3e5c5154-569e-4d81-aa91-4f91841cdfa9" providerId="ADAL" clId="{32F04CAD-C3A8-4F3B-BBDA-D9F59D22952D}" dt="2022-10-27T14:37:50.940" v="1422" actId="1076"/>
          <ac:picMkLst>
            <pc:docMk/>
            <pc:sldMk cId="535521060" sldId="2445"/>
            <ac:picMk id="276482" creationId="{263EC118-8BF9-7D1C-D6A8-F41D434BFC85}"/>
          </ac:picMkLst>
        </pc:picChg>
      </pc:sldChg>
      <pc:sldChg chg="modSp mod">
        <pc:chgData name="Kelly Stokes" userId="3e5c5154-569e-4d81-aa91-4f91841cdfa9" providerId="ADAL" clId="{32F04CAD-C3A8-4F3B-BBDA-D9F59D22952D}" dt="2022-10-27T14:38:42.751" v="1453" actId="20577"/>
        <pc:sldMkLst>
          <pc:docMk/>
          <pc:sldMk cId="3290994343" sldId="2446"/>
        </pc:sldMkLst>
        <pc:spChg chg="mod">
          <ac:chgData name="Kelly Stokes" userId="3e5c5154-569e-4d81-aa91-4f91841cdfa9" providerId="ADAL" clId="{32F04CAD-C3A8-4F3B-BBDA-D9F59D22952D}" dt="2022-10-27T14:38:42.751" v="1453" actId="20577"/>
          <ac:spMkLst>
            <pc:docMk/>
            <pc:sldMk cId="3290994343" sldId="2446"/>
            <ac:spMk id="2" creationId="{52DA34BA-82FC-47C5-BCE1-BB65E08B92A1}"/>
          </ac:spMkLst>
        </pc:spChg>
      </pc:sldChg>
      <pc:sldChg chg="addSp modSp mod">
        <pc:chgData name="Kelly Stokes" userId="3e5c5154-569e-4d81-aa91-4f91841cdfa9" providerId="ADAL" clId="{32F04CAD-C3A8-4F3B-BBDA-D9F59D22952D}" dt="2022-10-27T14:39:04.280" v="1465" actId="1076"/>
        <pc:sldMkLst>
          <pc:docMk/>
          <pc:sldMk cId="2161900017" sldId="2447"/>
        </pc:sldMkLst>
        <pc:spChg chg="mod">
          <ac:chgData name="Kelly Stokes" userId="3e5c5154-569e-4d81-aa91-4f91841cdfa9" providerId="ADAL" clId="{32F04CAD-C3A8-4F3B-BBDA-D9F59D22952D}" dt="2022-10-27T14:38:46.915" v="1463" actId="20577"/>
          <ac:spMkLst>
            <pc:docMk/>
            <pc:sldMk cId="2161900017" sldId="2447"/>
            <ac:spMk id="2" creationId="{52DA34BA-82FC-47C5-BCE1-BB65E08B92A1}"/>
          </ac:spMkLst>
        </pc:spChg>
        <pc:picChg chg="add mod">
          <ac:chgData name="Kelly Stokes" userId="3e5c5154-569e-4d81-aa91-4f91841cdfa9" providerId="ADAL" clId="{32F04CAD-C3A8-4F3B-BBDA-D9F59D22952D}" dt="2022-10-27T14:39:04.280" v="1465" actId="1076"/>
          <ac:picMkLst>
            <pc:docMk/>
            <pc:sldMk cId="2161900017" sldId="2447"/>
            <ac:picMk id="313346" creationId="{50C56107-3A82-511A-C408-872EDAF3384E}"/>
          </ac:picMkLst>
        </pc:picChg>
      </pc:sldChg>
      <pc:sldChg chg="addSp modSp mod">
        <pc:chgData name="Kelly Stokes" userId="3e5c5154-569e-4d81-aa91-4f91841cdfa9" providerId="ADAL" clId="{32F04CAD-C3A8-4F3B-BBDA-D9F59D22952D}" dt="2022-10-27T14:39:28.473" v="1481" actId="20577"/>
        <pc:sldMkLst>
          <pc:docMk/>
          <pc:sldMk cId="1562365694" sldId="2448"/>
        </pc:sldMkLst>
        <pc:spChg chg="mod">
          <ac:chgData name="Kelly Stokes" userId="3e5c5154-569e-4d81-aa91-4f91841cdfa9" providerId="ADAL" clId="{32F04CAD-C3A8-4F3B-BBDA-D9F59D22952D}" dt="2022-10-27T14:39:28.473" v="1481" actId="20577"/>
          <ac:spMkLst>
            <pc:docMk/>
            <pc:sldMk cId="1562365694" sldId="2448"/>
            <ac:spMk id="2" creationId="{52DA34BA-82FC-47C5-BCE1-BB65E08B92A1}"/>
          </ac:spMkLst>
        </pc:spChg>
        <pc:picChg chg="add mod">
          <ac:chgData name="Kelly Stokes" userId="3e5c5154-569e-4d81-aa91-4f91841cdfa9" providerId="ADAL" clId="{32F04CAD-C3A8-4F3B-BBDA-D9F59D22952D}" dt="2022-10-27T14:39:08.603" v="1467" actId="1076"/>
          <ac:picMkLst>
            <pc:docMk/>
            <pc:sldMk cId="1562365694" sldId="2448"/>
            <ac:picMk id="314370" creationId="{BE5A69A9-E02E-EA56-732A-D9F02CED0F79}"/>
          </ac:picMkLst>
        </pc:picChg>
      </pc:sldChg>
      <pc:sldChg chg="modSp mod">
        <pc:chgData name="Kelly Stokes" userId="3e5c5154-569e-4d81-aa91-4f91841cdfa9" providerId="ADAL" clId="{32F04CAD-C3A8-4F3B-BBDA-D9F59D22952D}" dt="2022-10-27T14:40:06.843" v="1498" actId="20577"/>
        <pc:sldMkLst>
          <pc:docMk/>
          <pc:sldMk cId="1703562022" sldId="2449"/>
        </pc:sldMkLst>
        <pc:spChg chg="mod">
          <ac:chgData name="Kelly Stokes" userId="3e5c5154-569e-4d81-aa91-4f91841cdfa9" providerId="ADAL" clId="{32F04CAD-C3A8-4F3B-BBDA-D9F59D22952D}" dt="2022-10-27T14:40:06.843" v="1498" actId="20577"/>
          <ac:spMkLst>
            <pc:docMk/>
            <pc:sldMk cId="1703562022" sldId="2449"/>
            <ac:spMk id="2" creationId="{52DA34BA-82FC-47C5-BCE1-BB65E08B92A1}"/>
          </ac:spMkLst>
        </pc:spChg>
      </pc:sldChg>
      <pc:sldChg chg="addSp modSp mod">
        <pc:chgData name="Kelly Stokes" userId="3e5c5154-569e-4d81-aa91-4f91841cdfa9" providerId="ADAL" clId="{32F04CAD-C3A8-4F3B-BBDA-D9F59D22952D}" dt="2022-10-27T14:40:38.362" v="1507" actId="732"/>
        <pc:sldMkLst>
          <pc:docMk/>
          <pc:sldMk cId="315532677" sldId="2450"/>
        </pc:sldMkLst>
        <pc:spChg chg="mod">
          <ac:chgData name="Kelly Stokes" userId="3e5c5154-569e-4d81-aa91-4f91841cdfa9" providerId="ADAL" clId="{32F04CAD-C3A8-4F3B-BBDA-D9F59D22952D}" dt="2022-10-27T14:40:12.126" v="1504" actId="20577"/>
          <ac:spMkLst>
            <pc:docMk/>
            <pc:sldMk cId="315532677" sldId="2450"/>
            <ac:spMk id="2" creationId="{52DA34BA-82FC-47C5-BCE1-BB65E08B92A1}"/>
          </ac:spMkLst>
        </pc:spChg>
        <pc:picChg chg="add mod">
          <ac:chgData name="Kelly Stokes" userId="3e5c5154-569e-4d81-aa91-4f91841cdfa9" providerId="ADAL" clId="{32F04CAD-C3A8-4F3B-BBDA-D9F59D22952D}" dt="2022-10-27T14:40:38.362" v="1507" actId="732"/>
          <ac:picMkLst>
            <pc:docMk/>
            <pc:sldMk cId="315532677" sldId="2450"/>
            <ac:picMk id="315394" creationId="{118DDBF3-9C42-16BE-6B27-56DA09C0B4F5}"/>
          </ac:picMkLst>
        </pc:picChg>
      </pc:sldChg>
      <pc:sldChg chg="addSp modSp mod">
        <pc:chgData name="Kelly Stokes" userId="3e5c5154-569e-4d81-aa91-4f91841cdfa9" providerId="ADAL" clId="{32F04CAD-C3A8-4F3B-BBDA-D9F59D22952D}" dt="2022-10-27T14:41:12.791" v="1520" actId="20577"/>
        <pc:sldMkLst>
          <pc:docMk/>
          <pc:sldMk cId="2018099943" sldId="2451"/>
        </pc:sldMkLst>
        <pc:spChg chg="mod">
          <ac:chgData name="Kelly Stokes" userId="3e5c5154-569e-4d81-aa91-4f91841cdfa9" providerId="ADAL" clId="{32F04CAD-C3A8-4F3B-BBDA-D9F59D22952D}" dt="2022-10-27T14:41:12.791" v="1520" actId="20577"/>
          <ac:spMkLst>
            <pc:docMk/>
            <pc:sldMk cId="2018099943" sldId="2451"/>
            <ac:spMk id="2" creationId="{52DA34BA-82FC-47C5-BCE1-BB65E08B92A1}"/>
          </ac:spMkLst>
        </pc:spChg>
        <pc:picChg chg="add mod">
          <ac:chgData name="Kelly Stokes" userId="3e5c5154-569e-4d81-aa91-4f91841cdfa9" providerId="ADAL" clId="{32F04CAD-C3A8-4F3B-BBDA-D9F59D22952D}" dt="2022-10-27T14:40:53.040" v="1516" actId="732"/>
          <ac:picMkLst>
            <pc:docMk/>
            <pc:sldMk cId="2018099943" sldId="2451"/>
            <ac:picMk id="316418" creationId="{52E5254F-5688-78A8-A3FD-E766C2324C90}"/>
          </ac:picMkLst>
        </pc:picChg>
      </pc:sldChg>
      <pc:sldChg chg="modSp mod">
        <pc:chgData name="Kelly Stokes" userId="3e5c5154-569e-4d81-aa91-4f91841cdfa9" providerId="ADAL" clId="{32F04CAD-C3A8-4F3B-BBDA-D9F59D22952D}" dt="2022-10-27T14:38:18.656" v="1434"/>
        <pc:sldMkLst>
          <pc:docMk/>
          <pc:sldMk cId="1151921221" sldId="2452"/>
        </pc:sldMkLst>
        <pc:spChg chg="mod">
          <ac:chgData name="Kelly Stokes" userId="3e5c5154-569e-4d81-aa91-4f91841cdfa9" providerId="ADAL" clId="{32F04CAD-C3A8-4F3B-BBDA-D9F59D22952D}" dt="2022-10-27T14:38:18.656" v="1434"/>
          <ac:spMkLst>
            <pc:docMk/>
            <pc:sldMk cId="1151921221" sldId="2452"/>
            <ac:spMk id="2" creationId="{52DA34BA-82FC-47C5-BCE1-BB65E08B92A1}"/>
          </ac:spMkLst>
        </pc:spChg>
      </pc:sldChg>
      <pc:sldChg chg="modSp mod">
        <pc:chgData name="Kelly Stokes" userId="3e5c5154-569e-4d81-aa91-4f91841cdfa9" providerId="ADAL" clId="{32F04CAD-C3A8-4F3B-BBDA-D9F59D22952D}" dt="2022-10-27T14:39:41.264" v="1482"/>
        <pc:sldMkLst>
          <pc:docMk/>
          <pc:sldMk cId="396659205" sldId="2453"/>
        </pc:sldMkLst>
        <pc:spChg chg="mod">
          <ac:chgData name="Kelly Stokes" userId="3e5c5154-569e-4d81-aa91-4f91841cdfa9" providerId="ADAL" clId="{32F04CAD-C3A8-4F3B-BBDA-D9F59D22952D}" dt="2022-10-27T14:39:41.264" v="1482"/>
          <ac:spMkLst>
            <pc:docMk/>
            <pc:sldMk cId="396659205" sldId="2453"/>
            <ac:spMk id="2" creationId="{52DA34BA-82FC-47C5-BCE1-BB65E08B92A1}"/>
          </ac:spMkLst>
        </pc:spChg>
      </pc:sldChg>
      <pc:sldChg chg="modSp mod">
        <pc:chgData name="Kelly Stokes" userId="3e5c5154-569e-4d81-aa91-4f91841cdfa9" providerId="ADAL" clId="{32F04CAD-C3A8-4F3B-BBDA-D9F59D22952D}" dt="2022-10-27T14:41:27.119" v="1521"/>
        <pc:sldMkLst>
          <pc:docMk/>
          <pc:sldMk cId="1938987094" sldId="2454"/>
        </pc:sldMkLst>
        <pc:spChg chg="mod">
          <ac:chgData name="Kelly Stokes" userId="3e5c5154-569e-4d81-aa91-4f91841cdfa9" providerId="ADAL" clId="{32F04CAD-C3A8-4F3B-BBDA-D9F59D22952D}" dt="2022-10-27T14:41:27.119" v="1521"/>
          <ac:spMkLst>
            <pc:docMk/>
            <pc:sldMk cId="1938987094" sldId="2454"/>
            <ac:spMk id="2" creationId="{52DA34BA-82FC-47C5-BCE1-BB65E08B92A1}"/>
          </ac:spMkLst>
        </pc:spChg>
      </pc:sldChg>
      <pc:sldChg chg="del">
        <pc:chgData name="Kelly Stokes" userId="3e5c5154-569e-4d81-aa91-4f91841cdfa9" providerId="ADAL" clId="{32F04CAD-C3A8-4F3B-BBDA-D9F59D22952D}" dt="2022-10-27T14:41:51.574" v="1532" actId="2696"/>
        <pc:sldMkLst>
          <pc:docMk/>
          <pc:sldMk cId="3532521472" sldId="2455"/>
        </pc:sldMkLst>
      </pc:sldChg>
      <pc:sldChg chg="del">
        <pc:chgData name="Kelly Stokes" userId="3e5c5154-569e-4d81-aa91-4f91841cdfa9" providerId="ADAL" clId="{32F04CAD-C3A8-4F3B-BBDA-D9F59D22952D}" dt="2022-10-27T14:41:51.574" v="1532" actId="2696"/>
        <pc:sldMkLst>
          <pc:docMk/>
          <pc:sldMk cId="671973029" sldId="2456"/>
        </pc:sldMkLst>
      </pc:sldChg>
      <pc:sldChg chg="del">
        <pc:chgData name="Kelly Stokes" userId="3e5c5154-569e-4d81-aa91-4f91841cdfa9" providerId="ADAL" clId="{32F04CAD-C3A8-4F3B-BBDA-D9F59D22952D}" dt="2022-10-27T14:41:51.574" v="1532" actId="2696"/>
        <pc:sldMkLst>
          <pc:docMk/>
          <pc:sldMk cId="2637131627" sldId="2457"/>
        </pc:sldMkLst>
      </pc:sldChg>
      <pc:sldChg chg="del">
        <pc:chgData name="Kelly Stokes" userId="3e5c5154-569e-4d81-aa91-4f91841cdfa9" providerId="ADAL" clId="{32F04CAD-C3A8-4F3B-BBDA-D9F59D22952D}" dt="2022-10-27T14:41:51.574" v="1532" actId="2696"/>
        <pc:sldMkLst>
          <pc:docMk/>
          <pc:sldMk cId="1960160871" sldId="2458"/>
        </pc:sldMkLst>
      </pc:sldChg>
      <pc:sldChg chg="del">
        <pc:chgData name="Kelly Stokes" userId="3e5c5154-569e-4d81-aa91-4f91841cdfa9" providerId="ADAL" clId="{32F04CAD-C3A8-4F3B-BBDA-D9F59D22952D}" dt="2022-10-27T14:41:51.574" v="1532" actId="2696"/>
        <pc:sldMkLst>
          <pc:docMk/>
          <pc:sldMk cId="1633787975" sldId="2459"/>
        </pc:sldMkLst>
      </pc:sldChg>
      <pc:sldChg chg="del">
        <pc:chgData name="Kelly Stokes" userId="3e5c5154-569e-4d81-aa91-4f91841cdfa9" providerId="ADAL" clId="{32F04CAD-C3A8-4F3B-BBDA-D9F59D22952D}" dt="2022-10-27T14:41:51.574" v="1532" actId="2696"/>
        <pc:sldMkLst>
          <pc:docMk/>
          <pc:sldMk cId="481957721" sldId="2460"/>
        </pc:sldMkLst>
      </pc:sldChg>
      <pc:sldChg chg="modNotesTx">
        <pc:chgData name="Kelly Stokes" userId="3e5c5154-569e-4d81-aa91-4f91841cdfa9" providerId="ADAL" clId="{32F04CAD-C3A8-4F3B-BBDA-D9F59D22952D}" dt="2022-10-27T14:42:25.777" v="1533"/>
        <pc:sldMkLst>
          <pc:docMk/>
          <pc:sldMk cId="3647025524" sldId="2478"/>
        </pc:sldMkLst>
      </pc:sldChg>
      <pc:sldChg chg="modSp mod">
        <pc:chgData name="Kelly Stokes" userId="3e5c5154-569e-4d81-aa91-4f91841cdfa9" providerId="ADAL" clId="{32F04CAD-C3A8-4F3B-BBDA-D9F59D22952D}" dt="2022-10-27T14:42:33.612" v="1535" actId="20577"/>
        <pc:sldMkLst>
          <pc:docMk/>
          <pc:sldMk cId="4028633215" sldId="2479"/>
        </pc:sldMkLst>
        <pc:spChg chg="mod">
          <ac:chgData name="Kelly Stokes" userId="3e5c5154-569e-4d81-aa91-4f91841cdfa9" providerId="ADAL" clId="{32F04CAD-C3A8-4F3B-BBDA-D9F59D22952D}" dt="2022-10-27T14:42:33.612" v="1535" actId="20577"/>
          <ac:spMkLst>
            <pc:docMk/>
            <pc:sldMk cId="4028633215" sldId="2479"/>
            <ac:spMk id="2" creationId="{77E26784-A357-92CE-B6B1-8F248D3D6650}"/>
          </ac:spMkLst>
        </pc:spChg>
      </pc:sldChg>
      <pc:sldChg chg="addSp modSp add">
        <pc:chgData name="Kelly Stokes" userId="3e5c5154-569e-4d81-aa91-4f91841cdfa9" providerId="ADAL" clId="{32F04CAD-C3A8-4F3B-BBDA-D9F59D22952D}" dt="2022-10-27T14:20:04.571" v="888" actId="1076"/>
        <pc:sldMkLst>
          <pc:docMk/>
          <pc:sldMk cId="2308751606" sldId="2480"/>
        </pc:sldMkLst>
        <pc:picChg chg="add mod">
          <ac:chgData name="Kelly Stokes" userId="3e5c5154-569e-4d81-aa91-4f91841cdfa9" providerId="ADAL" clId="{32F04CAD-C3A8-4F3B-BBDA-D9F59D22952D}" dt="2022-10-27T14:20:04.571" v="888" actId="1076"/>
          <ac:picMkLst>
            <pc:docMk/>
            <pc:sldMk cId="2308751606" sldId="2480"/>
            <ac:picMk id="272386" creationId="{EB03B60F-6365-4BC2-F5D6-00DE3A5A4856}"/>
          </ac:picMkLst>
        </pc:picChg>
      </pc:sldChg>
      <pc:sldChg chg="addSp modSp add">
        <pc:chgData name="Kelly Stokes" userId="3e5c5154-569e-4d81-aa91-4f91841cdfa9" providerId="ADAL" clId="{32F04CAD-C3A8-4F3B-BBDA-D9F59D22952D}" dt="2022-10-27T14:20:48.840" v="901" actId="732"/>
        <pc:sldMkLst>
          <pc:docMk/>
          <pc:sldMk cId="2941480161" sldId="2481"/>
        </pc:sldMkLst>
        <pc:picChg chg="add mod">
          <ac:chgData name="Kelly Stokes" userId="3e5c5154-569e-4d81-aa91-4f91841cdfa9" providerId="ADAL" clId="{32F04CAD-C3A8-4F3B-BBDA-D9F59D22952D}" dt="2022-10-27T14:20:48.840" v="901" actId="732"/>
          <ac:picMkLst>
            <pc:docMk/>
            <pc:sldMk cId="2941480161" sldId="2481"/>
            <ac:picMk id="301058" creationId="{4A598EA3-2200-B42F-B396-169CEB0AD753}"/>
          </ac:picMkLst>
        </pc:picChg>
      </pc:sldChg>
      <pc:sldChg chg="add">
        <pc:chgData name="Kelly Stokes" userId="3e5c5154-569e-4d81-aa91-4f91841cdfa9" providerId="ADAL" clId="{32F04CAD-C3A8-4F3B-BBDA-D9F59D22952D}" dt="2022-10-27T14:21:26.258" v="911" actId="2890"/>
        <pc:sldMkLst>
          <pc:docMk/>
          <pc:sldMk cId="857417477" sldId="2482"/>
        </pc:sldMkLst>
      </pc:sldChg>
      <pc:sldChg chg="add">
        <pc:chgData name="Kelly Stokes" userId="3e5c5154-569e-4d81-aa91-4f91841cdfa9" providerId="ADAL" clId="{32F04CAD-C3A8-4F3B-BBDA-D9F59D22952D}" dt="2022-10-27T14:22:09.125" v="927" actId="2890"/>
        <pc:sldMkLst>
          <pc:docMk/>
          <pc:sldMk cId="252277618" sldId="2483"/>
        </pc:sldMkLst>
      </pc:sldChg>
      <pc:sldChg chg="modSp add mod">
        <pc:chgData name="Kelly Stokes" userId="3e5c5154-569e-4d81-aa91-4f91841cdfa9" providerId="ADAL" clId="{32F04CAD-C3A8-4F3B-BBDA-D9F59D22952D}" dt="2022-10-27T14:22:20.833" v="942" actId="14100"/>
        <pc:sldMkLst>
          <pc:docMk/>
          <pc:sldMk cId="1922667321" sldId="2484"/>
        </pc:sldMkLst>
        <pc:spChg chg="mod">
          <ac:chgData name="Kelly Stokes" userId="3e5c5154-569e-4d81-aa91-4f91841cdfa9" providerId="ADAL" clId="{32F04CAD-C3A8-4F3B-BBDA-D9F59D22952D}" dt="2022-10-27T14:22:20.833" v="942" actId="14100"/>
          <ac:spMkLst>
            <pc:docMk/>
            <pc:sldMk cId="1922667321" sldId="2484"/>
            <ac:spMk id="2" creationId="{52DA34BA-82FC-47C5-BCE1-BB65E08B92A1}"/>
          </ac:spMkLst>
        </pc:spChg>
      </pc:sldChg>
      <pc:sldChg chg="add">
        <pc:chgData name="Kelly Stokes" userId="3e5c5154-569e-4d81-aa91-4f91841cdfa9" providerId="ADAL" clId="{32F04CAD-C3A8-4F3B-BBDA-D9F59D22952D}" dt="2022-10-27T14:22:41.390" v="953" actId="2890"/>
        <pc:sldMkLst>
          <pc:docMk/>
          <pc:sldMk cId="1039610319" sldId="2485"/>
        </pc:sldMkLst>
      </pc:sldChg>
      <pc:sldChg chg="modSp add mod">
        <pc:chgData name="Kelly Stokes" userId="3e5c5154-569e-4d81-aa91-4f91841cdfa9" providerId="ADAL" clId="{32F04CAD-C3A8-4F3B-BBDA-D9F59D22952D}" dt="2022-10-27T14:23:27.923" v="980" actId="14100"/>
        <pc:sldMkLst>
          <pc:docMk/>
          <pc:sldMk cId="4110080252" sldId="2486"/>
        </pc:sldMkLst>
        <pc:spChg chg="mod">
          <ac:chgData name="Kelly Stokes" userId="3e5c5154-569e-4d81-aa91-4f91841cdfa9" providerId="ADAL" clId="{32F04CAD-C3A8-4F3B-BBDA-D9F59D22952D}" dt="2022-10-27T14:23:27.923" v="980" actId="14100"/>
          <ac:spMkLst>
            <pc:docMk/>
            <pc:sldMk cId="4110080252" sldId="2486"/>
            <ac:spMk id="2" creationId="{52DA34BA-82FC-47C5-BCE1-BB65E08B92A1}"/>
          </ac:spMkLst>
        </pc:spChg>
      </pc:sldChg>
      <pc:sldChg chg="add">
        <pc:chgData name="Kelly Stokes" userId="3e5c5154-569e-4d81-aa91-4f91841cdfa9" providerId="ADAL" clId="{32F04CAD-C3A8-4F3B-BBDA-D9F59D22952D}" dt="2022-10-27T14:23:15.294" v="969" actId="2890"/>
        <pc:sldMkLst>
          <pc:docMk/>
          <pc:sldMk cId="1092562769" sldId="2487"/>
        </pc:sldMkLst>
      </pc:sldChg>
      <pc:sldChg chg="add">
        <pc:chgData name="Kelly Stokes" userId="3e5c5154-569e-4d81-aa91-4f91841cdfa9" providerId="ADAL" clId="{32F04CAD-C3A8-4F3B-BBDA-D9F59D22952D}" dt="2022-10-27T14:23:46.805" v="987" actId="2890"/>
        <pc:sldMkLst>
          <pc:docMk/>
          <pc:sldMk cId="4116057747" sldId="2488"/>
        </pc:sldMkLst>
      </pc:sldChg>
      <pc:sldChg chg="add">
        <pc:chgData name="Kelly Stokes" userId="3e5c5154-569e-4d81-aa91-4f91841cdfa9" providerId="ADAL" clId="{32F04CAD-C3A8-4F3B-BBDA-D9F59D22952D}" dt="2022-10-27T14:24:26.910" v="1010" actId="2890"/>
        <pc:sldMkLst>
          <pc:docMk/>
          <pc:sldMk cId="284820698" sldId="2489"/>
        </pc:sldMkLst>
      </pc:sldChg>
      <pc:sldChg chg="modSp add mod">
        <pc:chgData name="Kelly Stokes" userId="3e5c5154-569e-4d81-aa91-4f91841cdfa9" providerId="ADAL" clId="{32F04CAD-C3A8-4F3B-BBDA-D9F59D22952D}" dt="2022-10-27T14:24:33.818" v="1018" actId="20577"/>
        <pc:sldMkLst>
          <pc:docMk/>
          <pc:sldMk cId="718849370" sldId="2490"/>
        </pc:sldMkLst>
        <pc:spChg chg="mod">
          <ac:chgData name="Kelly Stokes" userId="3e5c5154-569e-4d81-aa91-4f91841cdfa9" providerId="ADAL" clId="{32F04CAD-C3A8-4F3B-BBDA-D9F59D22952D}" dt="2022-10-27T14:24:33.818" v="1018" actId="20577"/>
          <ac:spMkLst>
            <pc:docMk/>
            <pc:sldMk cId="718849370" sldId="2490"/>
            <ac:spMk id="2" creationId="{52DA34BA-82FC-47C5-BCE1-BB65E08B92A1}"/>
          </ac:spMkLst>
        </pc:spChg>
      </pc:sldChg>
      <pc:sldChg chg="addSp modSp add">
        <pc:chgData name="Kelly Stokes" userId="3e5c5154-569e-4d81-aa91-4f91841cdfa9" providerId="ADAL" clId="{32F04CAD-C3A8-4F3B-BBDA-D9F59D22952D}" dt="2022-10-27T14:26:24.429" v="1055" actId="1076"/>
        <pc:sldMkLst>
          <pc:docMk/>
          <pc:sldMk cId="764441311" sldId="2491"/>
        </pc:sldMkLst>
        <pc:picChg chg="add mod">
          <ac:chgData name="Kelly Stokes" userId="3e5c5154-569e-4d81-aa91-4f91841cdfa9" providerId="ADAL" clId="{32F04CAD-C3A8-4F3B-BBDA-D9F59D22952D}" dt="2022-10-27T14:26:24.429" v="1055" actId="1076"/>
          <ac:picMkLst>
            <pc:docMk/>
            <pc:sldMk cId="764441311" sldId="2491"/>
            <ac:picMk id="302082" creationId="{2C2D31CA-40DB-2FEB-3A38-BBF8F5EA19FA}"/>
          </ac:picMkLst>
        </pc:picChg>
      </pc:sldChg>
      <pc:sldChg chg="addSp modSp add">
        <pc:chgData name="Kelly Stokes" userId="3e5c5154-569e-4d81-aa91-4f91841cdfa9" providerId="ADAL" clId="{32F04CAD-C3A8-4F3B-BBDA-D9F59D22952D}" dt="2022-10-27T14:27:02.912" v="1073" actId="1076"/>
        <pc:sldMkLst>
          <pc:docMk/>
          <pc:sldMk cId="1854357920" sldId="2492"/>
        </pc:sldMkLst>
        <pc:picChg chg="add mod">
          <ac:chgData name="Kelly Stokes" userId="3e5c5154-569e-4d81-aa91-4f91841cdfa9" providerId="ADAL" clId="{32F04CAD-C3A8-4F3B-BBDA-D9F59D22952D}" dt="2022-10-27T14:27:02.912" v="1073" actId="1076"/>
          <ac:picMkLst>
            <pc:docMk/>
            <pc:sldMk cId="1854357920" sldId="2492"/>
            <ac:picMk id="303106" creationId="{17F899C8-455E-D673-7451-1EBFCAFD253F}"/>
          </ac:picMkLst>
        </pc:picChg>
      </pc:sldChg>
      <pc:sldChg chg="addSp modSp add">
        <pc:chgData name="Kelly Stokes" userId="3e5c5154-569e-4d81-aa91-4f91841cdfa9" providerId="ADAL" clId="{32F04CAD-C3A8-4F3B-BBDA-D9F59D22952D}" dt="2022-10-27T14:27:55.455" v="1094" actId="732"/>
        <pc:sldMkLst>
          <pc:docMk/>
          <pc:sldMk cId="3593671324" sldId="2493"/>
        </pc:sldMkLst>
        <pc:picChg chg="add mod">
          <ac:chgData name="Kelly Stokes" userId="3e5c5154-569e-4d81-aa91-4f91841cdfa9" providerId="ADAL" clId="{32F04CAD-C3A8-4F3B-BBDA-D9F59D22952D}" dt="2022-10-27T14:27:55.455" v="1094" actId="732"/>
          <ac:picMkLst>
            <pc:docMk/>
            <pc:sldMk cId="3593671324" sldId="2493"/>
            <ac:picMk id="304130" creationId="{313399F8-B487-3435-3C5F-3CBC672B681F}"/>
          </ac:picMkLst>
        </pc:picChg>
      </pc:sldChg>
      <pc:sldChg chg="add">
        <pc:chgData name="Kelly Stokes" userId="3e5c5154-569e-4d81-aa91-4f91841cdfa9" providerId="ADAL" clId="{32F04CAD-C3A8-4F3B-BBDA-D9F59D22952D}" dt="2022-10-27T14:30:23.199" v="1163" actId="2890"/>
        <pc:sldMkLst>
          <pc:docMk/>
          <pc:sldMk cId="523683816" sldId="2494"/>
        </pc:sldMkLst>
      </pc:sldChg>
      <pc:sldChg chg="modSp add mod">
        <pc:chgData name="Kelly Stokes" userId="3e5c5154-569e-4d81-aa91-4f91841cdfa9" providerId="ADAL" clId="{32F04CAD-C3A8-4F3B-BBDA-D9F59D22952D}" dt="2022-10-27T14:30:33.110" v="1173" actId="20577"/>
        <pc:sldMkLst>
          <pc:docMk/>
          <pc:sldMk cId="654932886" sldId="2495"/>
        </pc:sldMkLst>
        <pc:spChg chg="mod">
          <ac:chgData name="Kelly Stokes" userId="3e5c5154-569e-4d81-aa91-4f91841cdfa9" providerId="ADAL" clId="{32F04CAD-C3A8-4F3B-BBDA-D9F59D22952D}" dt="2022-10-27T14:30:33.110" v="1173" actId="20577"/>
          <ac:spMkLst>
            <pc:docMk/>
            <pc:sldMk cId="654932886" sldId="2495"/>
            <ac:spMk id="2" creationId="{52DA34BA-82FC-47C5-BCE1-BB65E08B92A1}"/>
          </ac:spMkLst>
        </pc:spChg>
      </pc:sldChg>
      <pc:sldChg chg="add">
        <pc:chgData name="Kelly Stokes" userId="3e5c5154-569e-4d81-aa91-4f91841cdfa9" providerId="ADAL" clId="{32F04CAD-C3A8-4F3B-BBDA-D9F59D22952D}" dt="2022-10-27T14:31:53.118" v="1217" actId="2890"/>
        <pc:sldMkLst>
          <pc:docMk/>
          <pc:sldMk cId="348690903" sldId="2496"/>
        </pc:sldMkLst>
      </pc:sldChg>
      <pc:sldChg chg="modSp add mod">
        <pc:chgData name="Kelly Stokes" userId="3e5c5154-569e-4d81-aa91-4f91841cdfa9" providerId="ADAL" clId="{32F04CAD-C3A8-4F3B-BBDA-D9F59D22952D}" dt="2022-10-27T14:32:06.436" v="1230" actId="14100"/>
        <pc:sldMkLst>
          <pc:docMk/>
          <pc:sldMk cId="3530130500" sldId="2497"/>
        </pc:sldMkLst>
        <pc:spChg chg="mod">
          <ac:chgData name="Kelly Stokes" userId="3e5c5154-569e-4d81-aa91-4f91841cdfa9" providerId="ADAL" clId="{32F04CAD-C3A8-4F3B-BBDA-D9F59D22952D}" dt="2022-10-27T14:32:06.436" v="1230" actId="14100"/>
          <ac:spMkLst>
            <pc:docMk/>
            <pc:sldMk cId="3530130500" sldId="2497"/>
            <ac:spMk id="2" creationId="{52DA34BA-82FC-47C5-BCE1-BB65E08B92A1}"/>
          </ac:spMkLst>
        </pc:spChg>
      </pc:sldChg>
      <pc:sldChg chg="add">
        <pc:chgData name="Kelly Stokes" userId="3e5c5154-569e-4d81-aa91-4f91841cdfa9" providerId="ADAL" clId="{32F04CAD-C3A8-4F3B-BBDA-D9F59D22952D}" dt="2022-10-27T14:33:44.380" v="1295" actId="2890"/>
        <pc:sldMkLst>
          <pc:docMk/>
          <pc:sldMk cId="2904760372" sldId="2498"/>
        </pc:sldMkLst>
      </pc:sldChg>
      <pc:sldChg chg="modSp add mod">
        <pc:chgData name="Kelly Stokes" userId="3e5c5154-569e-4d81-aa91-4f91841cdfa9" providerId="ADAL" clId="{32F04CAD-C3A8-4F3B-BBDA-D9F59D22952D}" dt="2022-10-27T14:33:53.194" v="1307" actId="27636"/>
        <pc:sldMkLst>
          <pc:docMk/>
          <pc:sldMk cId="609059534" sldId="2499"/>
        </pc:sldMkLst>
        <pc:spChg chg="mod">
          <ac:chgData name="Kelly Stokes" userId="3e5c5154-569e-4d81-aa91-4f91841cdfa9" providerId="ADAL" clId="{32F04CAD-C3A8-4F3B-BBDA-D9F59D22952D}" dt="2022-10-27T14:33:53.194" v="1307" actId="27636"/>
          <ac:spMkLst>
            <pc:docMk/>
            <pc:sldMk cId="609059534" sldId="2499"/>
            <ac:spMk id="2" creationId="{52DA34BA-82FC-47C5-BCE1-BB65E08B92A1}"/>
          </ac:spMkLst>
        </pc:spChg>
      </pc:sldChg>
      <pc:sldChg chg="addSp modSp add">
        <pc:chgData name="Kelly Stokes" userId="3e5c5154-569e-4d81-aa91-4f91841cdfa9" providerId="ADAL" clId="{32F04CAD-C3A8-4F3B-BBDA-D9F59D22952D}" dt="2022-10-27T14:35:24.887" v="1354" actId="14100"/>
        <pc:sldMkLst>
          <pc:docMk/>
          <pc:sldMk cId="664738856" sldId="2500"/>
        </pc:sldMkLst>
        <pc:picChg chg="add mod">
          <ac:chgData name="Kelly Stokes" userId="3e5c5154-569e-4d81-aa91-4f91841cdfa9" providerId="ADAL" clId="{32F04CAD-C3A8-4F3B-BBDA-D9F59D22952D}" dt="2022-10-27T14:35:24.887" v="1354" actId="14100"/>
          <ac:picMkLst>
            <pc:docMk/>
            <pc:sldMk cId="664738856" sldId="2500"/>
            <ac:picMk id="310274" creationId="{C949A7B5-ECFB-E0B4-3149-77DBF0CE18AD}"/>
          </ac:picMkLst>
        </pc:picChg>
      </pc:sldChg>
      <pc:sldChg chg="addSp modSp add">
        <pc:chgData name="Kelly Stokes" userId="3e5c5154-569e-4d81-aa91-4f91841cdfa9" providerId="ADAL" clId="{32F04CAD-C3A8-4F3B-BBDA-D9F59D22952D}" dt="2022-10-27T14:36:19.184" v="1381" actId="14100"/>
        <pc:sldMkLst>
          <pc:docMk/>
          <pc:sldMk cId="1528553764" sldId="2501"/>
        </pc:sldMkLst>
        <pc:picChg chg="add mod">
          <ac:chgData name="Kelly Stokes" userId="3e5c5154-569e-4d81-aa91-4f91841cdfa9" providerId="ADAL" clId="{32F04CAD-C3A8-4F3B-BBDA-D9F59D22952D}" dt="2022-10-27T14:36:19.184" v="1381" actId="14100"/>
          <ac:picMkLst>
            <pc:docMk/>
            <pc:sldMk cId="1528553764" sldId="2501"/>
            <ac:picMk id="311298" creationId="{EA511F33-8921-3E51-62BD-8BB0CEDC8B25}"/>
          </ac:picMkLst>
        </pc:picChg>
      </pc:sldChg>
      <pc:sldChg chg="add">
        <pc:chgData name="Kelly Stokes" userId="3e5c5154-569e-4d81-aa91-4f91841cdfa9" providerId="ADAL" clId="{32F04CAD-C3A8-4F3B-BBDA-D9F59D22952D}" dt="2022-10-27T14:38:21.412" v="1435" actId="2890"/>
        <pc:sldMkLst>
          <pc:docMk/>
          <pc:sldMk cId="1499303121" sldId="2502"/>
        </pc:sldMkLst>
      </pc:sldChg>
      <pc:sldChg chg="modSp add mod">
        <pc:chgData name="Kelly Stokes" userId="3e5c5154-569e-4d81-aa91-4f91841cdfa9" providerId="ADAL" clId="{32F04CAD-C3A8-4F3B-BBDA-D9F59D22952D}" dt="2022-10-27T14:38:30.115" v="1445" actId="20577"/>
        <pc:sldMkLst>
          <pc:docMk/>
          <pc:sldMk cId="1204161258" sldId="2503"/>
        </pc:sldMkLst>
        <pc:spChg chg="mod">
          <ac:chgData name="Kelly Stokes" userId="3e5c5154-569e-4d81-aa91-4f91841cdfa9" providerId="ADAL" clId="{32F04CAD-C3A8-4F3B-BBDA-D9F59D22952D}" dt="2022-10-27T14:38:30.115" v="1445" actId="20577"/>
          <ac:spMkLst>
            <pc:docMk/>
            <pc:sldMk cId="1204161258" sldId="2503"/>
            <ac:spMk id="2" creationId="{52DA34BA-82FC-47C5-BCE1-BB65E08B92A1}"/>
          </ac:spMkLst>
        </pc:spChg>
      </pc:sldChg>
      <pc:sldChg chg="add">
        <pc:chgData name="Kelly Stokes" userId="3e5c5154-569e-4d81-aa91-4f91841cdfa9" providerId="ADAL" clId="{32F04CAD-C3A8-4F3B-BBDA-D9F59D22952D}" dt="2022-10-27T14:39:44.780" v="1483" actId="2890"/>
        <pc:sldMkLst>
          <pc:docMk/>
          <pc:sldMk cId="1643353503" sldId="2504"/>
        </pc:sldMkLst>
      </pc:sldChg>
      <pc:sldChg chg="modSp add mod">
        <pc:chgData name="Kelly Stokes" userId="3e5c5154-569e-4d81-aa91-4f91841cdfa9" providerId="ADAL" clId="{32F04CAD-C3A8-4F3B-BBDA-D9F59D22952D}" dt="2022-10-27T14:39:53.767" v="1492" actId="20577"/>
        <pc:sldMkLst>
          <pc:docMk/>
          <pc:sldMk cId="737925467" sldId="2505"/>
        </pc:sldMkLst>
        <pc:spChg chg="mod">
          <ac:chgData name="Kelly Stokes" userId="3e5c5154-569e-4d81-aa91-4f91841cdfa9" providerId="ADAL" clId="{32F04CAD-C3A8-4F3B-BBDA-D9F59D22952D}" dt="2022-10-27T14:39:53.767" v="1492" actId="20577"/>
          <ac:spMkLst>
            <pc:docMk/>
            <pc:sldMk cId="737925467" sldId="2505"/>
            <ac:spMk id="2" creationId="{52DA34BA-82FC-47C5-BCE1-BB65E08B92A1}"/>
          </ac:spMkLst>
        </pc:spChg>
      </pc:sldChg>
      <pc:sldChg chg="add">
        <pc:chgData name="Kelly Stokes" userId="3e5c5154-569e-4d81-aa91-4f91841cdfa9" providerId="ADAL" clId="{32F04CAD-C3A8-4F3B-BBDA-D9F59D22952D}" dt="2022-10-27T14:41:29.943" v="1522" actId="2890"/>
        <pc:sldMkLst>
          <pc:docMk/>
          <pc:sldMk cId="1184821406" sldId="2506"/>
        </pc:sldMkLst>
      </pc:sldChg>
      <pc:sldChg chg="modSp add mod">
        <pc:chgData name="Kelly Stokes" userId="3e5c5154-569e-4d81-aa91-4f91841cdfa9" providerId="ADAL" clId="{32F04CAD-C3A8-4F3B-BBDA-D9F59D22952D}" dt="2022-10-27T14:41:39.820" v="1531" actId="20577"/>
        <pc:sldMkLst>
          <pc:docMk/>
          <pc:sldMk cId="242814196" sldId="2507"/>
        </pc:sldMkLst>
        <pc:spChg chg="mod">
          <ac:chgData name="Kelly Stokes" userId="3e5c5154-569e-4d81-aa91-4f91841cdfa9" providerId="ADAL" clId="{32F04CAD-C3A8-4F3B-BBDA-D9F59D22952D}" dt="2022-10-27T14:41:39.820" v="1531" actId="20577"/>
          <ac:spMkLst>
            <pc:docMk/>
            <pc:sldMk cId="242814196" sldId="2507"/>
            <ac:spMk id="2" creationId="{52DA34BA-82FC-47C5-BCE1-BB65E08B92A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26/10/2022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2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27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28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28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28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28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28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28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28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28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28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28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29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a:t>
            </a:fld>
            <a:endParaRPr lang="en-GB" dirty="0"/>
          </a:p>
        </p:txBody>
      </p:sp>
    </p:spTree>
    <p:extLst>
      <p:ext uri="{BB962C8B-B14F-4D97-AF65-F5344CB8AC3E}">
        <p14:creationId xmlns:p14="http://schemas.microsoft.com/office/powerpoint/2010/main" val="861464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Usually, the bigger the wind turbine, the more electricity it can create.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62</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64</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67</a:t>
            </a:fld>
            <a:endParaRPr lang="en-GB" dirty="0"/>
          </a:p>
        </p:txBody>
      </p:sp>
    </p:spTree>
    <p:extLst>
      <p:ext uri="{BB962C8B-B14F-4D97-AF65-F5344CB8AC3E}">
        <p14:creationId xmlns:p14="http://schemas.microsoft.com/office/powerpoint/2010/main" val="3375487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68</a:t>
            </a:fld>
            <a:endParaRPr lang="en-GB" dirty="0"/>
          </a:p>
        </p:txBody>
      </p:sp>
    </p:spTree>
    <p:extLst>
      <p:ext uri="{BB962C8B-B14F-4D97-AF65-F5344CB8AC3E}">
        <p14:creationId xmlns:p14="http://schemas.microsoft.com/office/powerpoint/2010/main" val="1959942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69</a:t>
            </a:fld>
            <a:endParaRPr lang="en-GB" dirty="0"/>
          </a:p>
        </p:txBody>
      </p:sp>
    </p:spTree>
    <p:extLst>
      <p:ext uri="{BB962C8B-B14F-4D97-AF65-F5344CB8AC3E}">
        <p14:creationId xmlns:p14="http://schemas.microsoft.com/office/powerpoint/2010/main" val="14051660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70</a:t>
            </a:fld>
            <a:endParaRPr lang="en-GB" dirty="0"/>
          </a:p>
        </p:txBody>
      </p:sp>
    </p:spTree>
    <p:extLst>
      <p:ext uri="{BB962C8B-B14F-4D97-AF65-F5344CB8AC3E}">
        <p14:creationId xmlns:p14="http://schemas.microsoft.com/office/powerpoint/2010/main" val="32054617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dirty="0"/>
          </a:p>
        </p:txBody>
      </p:sp>
    </p:spTree>
    <p:extLst>
      <p:ext uri="{BB962C8B-B14F-4D97-AF65-F5344CB8AC3E}">
        <p14:creationId xmlns:p14="http://schemas.microsoft.com/office/powerpoint/2010/main" val="1177221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dirty="0"/>
          </a:p>
        </p:txBody>
      </p:sp>
    </p:spTree>
    <p:extLst>
      <p:ext uri="{BB962C8B-B14F-4D97-AF65-F5344CB8AC3E}">
        <p14:creationId xmlns:p14="http://schemas.microsoft.com/office/powerpoint/2010/main" val="17654807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dirty="0"/>
          </a:p>
        </p:txBody>
      </p:sp>
    </p:spTree>
    <p:extLst>
      <p:ext uri="{BB962C8B-B14F-4D97-AF65-F5344CB8AC3E}">
        <p14:creationId xmlns:p14="http://schemas.microsoft.com/office/powerpoint/2010/main" val="3257551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dirty="0"/>
          </a:p>
        </p:txBody>
      </p:sp>
    </p:spTree>
    <p:extLst>
      <p:ext uri="{BB962C8B-B14F-4D97-AF65-F5344CB8AC3E}">
        <p14:creationId xmlns:p14="http://schemas.microsoft.com/office/powerpoint/2010/main" val="27094471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But big turbines can generally be noisy, heavy and take up a lot of space.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30529102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124</a:t>
            </a:fld>
            <a:endParaRPr lang="en-GB"/>
          </a:p>
        </p:txBody>
      </p:sp>
    </p:spTree>
    <p:extLst>
      <p:ext uri="{BB962C8B-B14F-4D97-AF65-F5344CB8AC3E}">
        <p14:creationId xmlns:p14="http://schemas.microsoft.com/office/powerpoint/2010/main" val="19038097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dirty="0"/>
          </a:p>
        </p:txBody>
      </p:sp>
    </p:spTree>
    <p:extLst>
      <p:ext uri="{BB962C8B-B14F-4D97-AF65-F5344CB8AC3E}">
        <p14:creationId xmlns:p14="http://schemas.microsoft.com/office/powerpoint/2010/main" val="5081157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128</a:t>
            </a:fld>
            <a:endParaRPr lang="en-GB" dirty="0"/>
          </a:p>
        </p:txBody>
      </p:sp>
    </p:spTree>
    <p:extLst>
      <p:ext uri="{BB962C8B-B14F-4D97-AF65-F5344CB8AC3E}">
        <p14:creationId xmlns:p14="http://schemas.microsoft.com/office/powerpoint/2010/main" val="29695793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129</a:t>
            </a:fld>
            <a:endParaRPr lang="en-GB" dirty="0"/>
          </a:p>
        </p:txBody>
      </p:sp>
    </p:spTree>
    <p:extLst>
      <p:ext uri="{BB962C8B-B14F-4D97-AF65-F5344CB8AC3E}">
        <p14:creationId xmlns:p14="http://schemas.microsoft.com/office/powerpoint/2010/main" val="30391576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130</a:t>
            </a:fld>
            <a:endParaRPr lang="en-GB" dirty="0"/>
          </a:p>
        </p:txBody>
      </p:sp>
    </p:spTree>
    <p:extLst>
      <p:ext uri="{BB962C8B-B14F-4D97-AF65-F5344CB8AC3E}">
        <p14:creationId xmlns:p14="http://schemas.microsoft.com/office/powerpoint/2010/main" val="27870296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131</a:t>
            </a:fld>
            <a:endParaRPr lang="en-GB" dirty="0"/>
          </a:p>
        </p:txBody>
      </p:sp>
    </p:spTree>
    <p:extLst>
      <p:ext uri="{BB962C8B-B14F-4D97-AF65-F5344CB8AC3E}">
        <p14:creationId xmlns:p14="http://schemas.microsoft.com/office/powerpoint/2010/main" val="30218834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dirty="0"/>
          </a:p>
        </p:txBody>
      </p:sp>
    </p:spTree>
    <p:extLst>
      <p:ext uri="{BB962C8B-B14F-4D97-AF65-F5344CB8AC3E}">
        <p14:creationId xmlns:p14="http://schemas.microsoft.com/office/powerpoint/2010/main" val="32550347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133</a:t>
            </a:fld>
            <a:endParaRPr lang="en-GB" dirty="0"/>
          </a:p>
        </p:txBody>
      </p:sp>
    </p:spTree>
    <p:extLst>
      <p:ext uri="{BB962C8B-B14F-4D97-AF65-F5344CB8AC3E}">
        <p14:creationId xmlns:p14="http://schemas.microsoft.com/office/powerpoint/2010/main" val="3280106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134</a:t>
            </a:fld>
            <a:endParaRPr lang="en-GB" dirty="0"/>
          </a:p>
        </p:txBody>
      </p:sp>
    </p:spTree>
    <p:extLst>
      <p:ext uri="{BB962C8B-B14F-4D97-AF65-F5344CB8AC3E}">
        <p14:creationId xmlns:p14="http://schemas.microsoft.com/office/powerpoint/2010/main" val="41128240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Continually wind farms are being created in the sea as the winds are stronger there.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185</a:t>
            </a:fld>
            <a:endParaRPr lang="en-GB"/>
          </a:p>
        </p:txBody>
      </p:sp>
    </p:spTree>
    <p:extLst>
      <p:ext uri="{BB962C8B-B14F-4D97-AF65-F5344CB8AC3E}">
        <p14:creationId xmlns:p14="http://schemas.microsoft.com/office/powerpoint/2010/main" val="41138927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16262080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187</a:t>
            </a:fld>
            <a:endParaRPr lang="en-GB"/>
          </a:p>
        </p:txBody>
      </p:sp>
    </p:spTree>
    <p:extLst>
      <p:ext uri="{BB962C8B-B14F-4D97-AF65-F5344CB8AC3E}">
        <p14:creationId xmlns:p14="http://schemas.microsoft.com/office/powerpoint/2010/main" val="4831556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190</a:t>
            </a:fld>
            <a:endParaRPr lang="en-GB" dirty="0"/>
          </a:p>
        </p:txBody>
      </p:sp>
    </p:spTree>
    <p:extLst>
      <p:ext uri="{BB962C8B-B14F-4D97-AF65-F5344CB8AC3E}">
        <p14:creationId xmlns:p14="http://schemas.microsoft.com/office/powerpoint/2010/main" val="31699650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191</a:t>
            </a:fld>
            <a:endParaRPr lang="en-GB" dirty="0"/>
          </a:p>
        </p:txBody>
      </p:sp>
    </p:spTree>
    <p:extLst>
      <p:ext uri="{BB962C8B-B14F-4D97-AF65-F5344CB8AC3E}">
        <p14:creationId xmlns:p14="http://schemas.microsoft.com/office/powerpoint/2010/main" val="32358354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dirty="0"/>
          </a:p>
        </p:txBody>
      </p:sp>
    </p:spTree>
    <p:extLst>
      <p:ext uri="{BB962C8B-B14F-4D97-AF65-F5344CB8AC3E}">
        <p14:creationId xmlns:p14="http://schemas.microsoft.com/office/powerpoint/2010/main" val="6142727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193</a:t>
            </a:fld>
            <a:endParaRPr lang="en-GB" dirty="0"/>
          </a:p>
        </p:txBody>
      </p:sp>
    </p:spTree>
    <p:extLst>
      <p:ext uri="{BB962C8B-B14F-4D97-AF65-F5344CB8AC3E}">
        <p14:creationId xmlns:p14="http://schemas.microsoft.com/office/powerpoint/2010/main" val="412673822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194</a:t>
            </a:fld>
            <a:endParaRPr lang="en-GB" dirty="0"/>
          </a:p>
        </p:txBody>
      </p:sp>
    </p:spTree>
    <p:extLst>
      <p:ext uri="{BB962C8B-B14F-4D97-AF65-F5344CB8AC3E}">
        <p14:creationId xmlns:p14="http://schemas.microsoft.com/office/powerpoint/2010/main" val="412926997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dirty="0"/>
          </a:p>
        </p:txBody>
      </p:sp>
    </p:spTree>
    <p:extLst>
      <p:ext uri="{BB962C8B-B14F-4D97-AF65-F5344CB8AC3E}">
        <p14:creationId xmlns:p14="http://schemas.microsoft.com/office/powerpoint/2010/main" val="492431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9672383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dirty="0"/>
          </a:p>
        </p:txBody>
      </p:sp>
    </p:spTree>
    <p:extLst>
      <p:ext uri="{BB962C8B-B14F-4D97-AF65-F5344CB8AC3E}">
        <p14:creationId xmlns:p14="http://schemas.microsoft.com/office/powerpoint/2010/main" val="427870812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dirty="0"/>
          </a:p>
        </p:txBody>
      </p:sp>
    </p:spTree>
    <p:extLst>
      <p:ext uri="{BB962C8B-B14F-4D97-AF65-F5344CB8AC3E}">
        <p14:creationId xmlns:p14="http://schemas.microsoft.com/office/powerpoint/2010/main" val="38215537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Scientists are now cautiously developing wind turbines that can float in the air.</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245</a:t>
            </a:fld>
            <a:endParaRPr lang="en-GB"/>
          </a:p>
        </p:txBody>
      </p:sp>
    </p:spTree>
    <p:extLst>
      <p:ext uri="{BB962C8B-B14F-4D97-AF65-F5344CB8AC3E}">
        <p14:creationId xmlns:p14="http://schemas.microsoft.com/office/powerpoint/2010/main" val="57856095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246</a:t>
            </a:fld>
            <a:endParaRPr lang="en-GB"/>
          </a:p>
        </p:txBody>
      </p:sp>
    </p:spTree>
    <p:extLst>
      <p:ext uri="{BB962C8B-B14F-4D97-AF65-F5344CB8AC3E}">
        <p14:creationId xmlns:p14="http://schemas.microsoft.com/office/powerpoint/2010/main" val="14980722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247</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250</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251</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Strange reign perhaps pressure  express invent occasionally manically usually stupidly </a:t>
            </a:r>
          </a:p>
        </p:txBody>
      </p:sp>
      <p:sp>
        <p:nvSpPr>
          <p:cNvPr id="4" name="Slide Number Placeholder 3"/>
          <p:cNvSpPr>
            <a:spLocks noGrp="1"/>
          </p:cNvSpPr>
          <p:nvPr>
            <p:ph type="sldNum" sz="quarter" idx="5"/>
          </p:nvPr>
        </p:nvSpPr>
        <p:spPr/>
        <p:txBody>
          <a:bodyPr/>
          <a:lstStyle/>
          <a:p>
            <a:fld id="{A370640F-E73A-4148-92BA-D1C70A966614}" type="slidenum">
              <a:rPr lang="en-GB" smtClean="0"/>
              <a:t>279</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280</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281</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dirty="0"/>
          </a:p>
        </p:txBody>
      </p:sp>
    </p:spTree>
    <p:extLst>
      <p:ext uri="{BB962C8B-B14F-4D97-AF65-F5344CB8AC3E}">
        <p14:creationId xmlns:p14="http://schemas.microsoft.com/office/powerpoint/2010/main" val="319765583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282</a:t>
            </a:fld>
            <a:endParaRPr lang="en-GB"/>
          </a:p>
        </p:txBody>
      </p:sp>
    </p:spTree>
    <p:extLst>
      <p:ext uri="{BB962C8B-B14F-4D97-AF65-F5344CB8AC3E}">
        <p14:creationId xmlns:p14="http://schemas.microsoft.com/office/powerpoint/2010/main" val="114963925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283</a:t>
            </a:fld>
            <a:endParaRPr lang="en-GB"/>
          </a:p>
        </p:txBody>
      </p:sp>
    </p:spTree>
    <p:extLst>
      <p:ext uri="{BB962C8B-B14F-4D97-AF65-F5344CB8AC3E}">
        <p14:creationId xmlns:p14="http://schemas.microsoft.com/office/powerpoint/2010/main" val="78976732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284</a:t>
            </a:fld>
            <a:endParaRPr lang="en-GB"/>
          </a:p>
        </p:txBody>
      </p:sp>
    </p:spTree>
    <p:extLst>
      <p:ext uri="{BB962C8B-B14F-4D97-AF65-F5344CB8AC3E}">
        <p14:creationId xmlns:p14="http://schemas.microsoft.com/office/powerpoint/2010/main" val="85910673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285</a:t>
            </a:fld>
            <a:endParaRPr lang="en-GB"/>
          </a:p>
        </p:txBody>
      </p:sp>
    </p:spTree>
    <p:extLst>
      <p:ext uri="{BB962C8B-B14F-4D97-AF65-F5344CB8AC3E}">
        <p14:creationId xmlns:p14="http://schemas.microsoft.com/office/powerpoint/2010/main" val="364085475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286</a:t>
            </a:fld>
            <a:endParaRPr lang="en-GB"/>
          </a:p>
        </p:txBody>
      </p:sp>
    </p:spTree>
    <p:extLst>
      <p:ext uri="{BB962C8B-B14F-4D97-AF65-F5344CB8AC3E}">
        <p14:creationId xmlns:p14="http://schemas.microsoft.com/office/powerpoint/2010/main" val="243061481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287</a:t>
            </a:fld>
            <a:endParaRPr lang="en-GB"/>
          </a:p>
        </p:txBody>
      </p:sp>
    </p:spTree>
    <p:extLst>
      <p:ext uri="{BB962C8B-B14F-4D97-AF65-F5344CB8AC3E}">
        <p14:creationId xmlns:p14="http://schemas.microsoft.com/office/powerpoint/2010/main" val="256103699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288</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289</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290</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dirty="0"/>
          </a:p>
        </p:txBody>
      </p:sp>
    </p:spTree>
    <p:extLst>
      <p:ext uri="{BB962C8B-B14F-4D97-AF65-F5344CB8AC3E}">
        <p14:creationId xmlns:p14="http://schemas.microsoft.com/office/powerpoint/2010/main" val="3547821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dirty="0"/>
          </a:p>
        </p:txBody>
      </p:sp>
    </p:spTree>
    <p:extLst>
      <p:ext uri="{BB962C8B-B14F-4D97-AF65-F5344CB8AC3E}">
        <p14:creationId xmlns:p14="http://schemas.microsoft.com/office/powerpoint/2010/main" val="1298934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dirty="0"/>
          </a:p>
        </p:txBody>
      </p:sp>
    </p:spTree>
    <p:extLst>
      <p:ext uri="{BB962C8B-B14F-4D97-AF65-F5344CB8AC3E}">
        <p14:creationId xmlns:p14="http://schemas.microsoft.com/office/powerpoint/2010/main" val="2114539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a:t>
            </a:fld>
            <a:endParaRPr lang="en-GB" dirty="0"/>
          </a:p>
        </p:txBody>
      </p:sp>
    </p:spTree>
    <p:extLst>
      <p:ext uri="{BB962C8B-B14F-4D97-AF65-F5344CB8AC3E}">
        <p14:creationId xmlns:p14="http://schemas.microsoft.com/office/powerpoint/2010/main" val="1993193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2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2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2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2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28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28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28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28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28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28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28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28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289.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Autumn 2</a:t>
            </a:r>
          </a:p>
          <a:p>
            <a:r>
              <a:rPr lang="en-GB" dirty="0">
                <a:latin typeface="Twinkl Cursive Looped" panose="02000000000000000000" pitchFamily="2" charset="0"/>
              </a:rPr>
              <a:t>Week 5</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reign</a:t>
            </a:r>
          </a:p>
        </p:txBody>
      </p:sp>
    </p:spTree>
    <p:extLst>
      <p:ext uri="{BB962C8B-B14F-4D97-AF65-F5344CB8AC3E}">
        <p14:creationId xmlns:p14="http://schemas.microsoft.com/office/powerpoint/2010/main" val="14062717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2192000" cy="1481650"/>
          </a:xfrm>
        </p:spPr>
        <p:txBody>
          <a:bodyPr>
            <a:normAutofit fontScale="90000"/>
          </a:bodyPr>
          <a:lstStyle/>
          <a:p>
            <a:pPr algn="ctr"/>
            <a:r>
              <a:rPr lang="en-GB" dirty="0">
                <a:latin typeface="Twinkl Cursive Looped" panose="02000000000000000000" pitchFamily="2" charset="0"/>
              </a:rPr>
              <a:t>The school is _________ closed in the summer holidays. </a:t>
            </a:r>
            <a:endParaRPr lang="en-GB" i="1" dirty="0"/>
          </a:p>
        </p:txBody>
      </p:sp>
    </p:spTree>
    <p:extLst>
      <p:ext uri="{BB962C8B-B14F-4D97-AF65-F5344CB8AC3E}">
        <p14:creationId xmlns:p14="http://schemas.microsoft.com/office/powerpoint/2010/main" val="411008025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943" y="3080825"/>
            <a:ext cx="11707586" cy="1481650"/>
          </a:xfrm>
        </p:spPr>
        <p:txBody>
          <a:bodyPr>
            <a:normAutofit fontScale="90000"/>
          </a:bodyPr>
          <a:lstStyle/>
          <a:p>
            <a:pPr algn="ctr"/>
            <a:r>
              <a:rPr lang="en-GB" dirty="0">
                <a:latin typeface="Twinkl Cursive Looped" panose="02000000000000000000" pitchFamily="2" charset="0"/>
              </a:rPr>
              <a:t>The school is generally closed in the summer holidays. </a:t>
            </a:r>
            <a:endParaRPr lang="en-GB" i="1" dirty="0"/>
          </a:p>
        </p:txBody>
      </p:sp>
    </p:spTree>
    <p:extLst>
      <p:ext uri="{BB962C8B-B14F-4D97-AF65-F5344CB8AC3E}">
        <p14:creationId xmlns:p14="http://schemas.microsoft.com/office/powerpoint/2010/main" val="109256276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usually arrive home about four o'clock after school.</a:t>
            </a:r>
            <a:endParaRPr lang="en-GB" i="1" dirty="0"/>
          </a:p>
        </p:txBody>
      </p:sp>
    </p:spTree>
    <p:extLst>
      <p:ext uri="{BB962C8B-B14F-4D97-AF65-F5344CB8AC3E}">
        <p14:creationId xmlns:p14="http://schemas.microsoft.com/office/powerpoint/2010/main" val="5236484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_______ arrive home about four o'clock after school.</a:t>
            </a:r>
            <a:endParaRPr lang="en-GB" i="1" dirty="0"/>
          </a:p>
        </p:txBody>
      </p:sp>
    </p:spTree>
    <p:extLst>
      <p:ext uri="{BB962C8B-B14F-4D97-AF65-F5344CB8AC3E}">
        <p14:creationId xmlns:p14="http://schemas.microsoft.com/office/powerpoint/2010/main" val="71884937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usually arrive home about four o'clock after school.</a:t>
            </a:r>
            <a:endParaRPr lang="en-GB" i="1" dirty="0"/>
          </a:p>
        </p:txBody>
      </p:sp>
    </p:spTree>
    <p:extLst>
      <p:ext uri="{BB962C8B-B14F-4D97-AF65-F5344CB8AC3E}">
        <p14:creationId xmlns:p14="http://schemas.microsoft.com/office/powerpoint/2010/main" val="28482069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1178764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perhaps</a:t>
            </a:r>
          </a:p>
        </p:txBody>
      </p:sp>
    </p:spTree>
    <p:extLst>
      <p:ext uri="{BB962C8B-B14F-4D97-AF65-F5344CB8AC3E}">
        <p14:creationId xmlns:p14="http://schemas.microsoft.com/office/powerpoint/2010/main" val="283691392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perhaps</a:t>
            </a:r>
            <a:br>
              <a:rPr lang="en-GB" dirty="0">
                <a:latin typeface="Twinkl Cursive Looped" panose="02000000000000000000" pitchFamily="2" charset="0"/>
              </a:rPr>
            </a:br>
            <a:r>
              <a:rPr lang="en-GB" dirty="0" err="1">
                <a:latin typeface="Twinkl Cursive Looped" panose="02000000000000000000" pitchFamily="2" charset="0"/>
              </a:rPr>
              <a:t>Perhaps</a:t>
            </a:r>
            <a:r>
              <a:rPr lang="en-GB" dirty="0">
                <a:latin typeface="Twinkl Cursive Looped" panose="02000000000000000000" pitchFamily="2" charset="0"/>
              </a:rPr>
              <a:t> we should stay in as it is raining.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3044778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perhaps</a:t>
            </a:r>
            <a:br>
              <a:rPr lang="en-GB" dirty="0">
                <a:latin typeface="Twinkl Cursive Looped" panose="02000000000000000000" pitchFamily="2" charset="0"/>
              </a:rPr>
            </a:br>
            <a:r>
              <a:rPr lang="en-GB" dirty="0" err="1">
                <a:latin typeface="Twinkl Cursive Looped" panose="02000000000000000000" pitchFamily="2" charset="0"/>
              </a:rPr>
              <a:t>Perhaps</a:t>
            </a:r>
            <a:r>
              <a:rPr lang="en-GB" dirty="0">
                <a:latin typeface="Twinkl Cursive Looped" panose="02000000000000000000" pitchFamily="2" charset="0"/>
              </a:rPr>
              <a:t> we should stay in as it is raining. </a:t>
            </a:r>
            <a:endParaRPr lang="en-GB" i="1" dirty="0">
              <a:latin typeface="Twinkl Cursive Looped" panose="02000000000000000000" pitchFamily="2" charset="0"/>
            </a:endParaRPr>
          </a:p>
        </p:txBody>
      </p:sp>
      <p:pic>
        <p:nvPicPr>
          <p:cNvPr id="270338" name="Picture 2" descr="Image result for perhaps clipart ">
            <a:extLst>
              <a:ext uri="{FF2B5EF4-FFF2-40B4-BE49-F238E27FC236}">
                <a16:creationId xmlns:a16="http://schemas.microsoft.com/office/drawing/2014/main" id="{61A9ACD1-C3DC-3E93-62E8-8DA50707C5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5" y="400049"/>
            <a:ext cx="1616937" cy="19022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358314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Perhaps</a:t>
            </a:r>
            <a:r>
              <a:rPr lang="en-GB" dirty="0">
                <a:latin typeface="Twinkl Cursive Looped" panose="02000000000000000000" pitchFamily="2" charset="0"/>
              </a:rPr>
              <a:t> we should stay in as it is raining.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2893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reign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hold royal office</a:t>
            </a:r>
          </a:p>
        </p:txBody>
      </p:sp>
    </p:spTree>
    <p:extLst>
      <p:ext uri="{BB962C8B-B14F-4D97-AF65-F5344CB8AC3E}">
        <p14:creationId xmlns:p14="http://schemas.microsoft.com/office/powerpoint/2010/main" val="67381328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_______ we should stay in as it is raining.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811714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Perhaps</a:t>
            </a:r>
            <a:r>
              <a:rPr lang="en-GB" dirty="0">
                <a:latin typeface="Twinkl Cursive Looped" panose="02000000000000000000" pitchFamily="2" charset="0"/>
              </a:rPr>
              <a:t> we should stay in as it is raining.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3420FABE-16D4-DC0B-2E76-1DDF4B3A62BF}"/>
              </a:ext>
            </a:extLst>
          </p:cNvPr>
          <p:cNvSpPr/>
          <p:nvPr/>
        </p:nvSpPr>
        <p:spPr>
          <a:xfrm>
            <a:off x="687416" y="2949432"/>
            <a:ext cx="2818691" cy="87221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4293283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pressure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5265571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pressure</a:t>
            </a:r>
            <a:br>
              <a:rPr lang="en-GB" dirty="0">
                <a:latin typeface="Twinkl Cursive Looped" panose="02000000000000000000" pitchFamily="2" charset="0"/>
              </a:rPr>
            </a:br>
            <a:r>
              <a:rPr lang="en-GB" dirty="0">
                <a:latin typeface="Twinkl Cursive Looped" panose="02000000000000000000" pitchFamily="2" charset="0"/>
              </a:rPr>
              <a:t>The gate was buckling under the pressure of the crowd outside. </a:t>
            </a:r>
            <a:endParaRPr lang="en-GB" i="1" dirty="0"/>
          </a:p>
        </p:txBody>
      </p:sp>
    </p:spTree>
    <p:extLst>
      <p:ext uri="{BB962C8B-B14F-4D97-AF65-F5344CB8AC3E}">
        <p14:creationId xmlns:p14="http://schemas.microsoft.com/office/powerpoint/2010/main" val="25696646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pressure</a:t>
            </a:r>
            <a:br>
              <a:rPr lang="en-GB" dirty="0">
                <a:latin typeface="Twinkl Cursive Looped" panose="02000000000000000000" pitchFamily="2" charset="0"/>
              </a:rPr>
            </a:br>
            <a:r>
              <a:rPr lang="en-GB" dirty="0">
                <a:latin typeface="Twinkl Cursive Looped" panose="02000000000000000000" pitchFamily="2" charset="0"/>
              </a:rPr>
              <a:t>The gate was buckling under the pressure of the crowd outside. </a:t>
            </a:r>
            <a:endParaRPr lang="en-GB" i="1" dirty="0"/>
          </a:p>
        </p:txBody>
      </p:sp>
      <p:pic>
        <p:nvPicPr>
          <p:cNvPr id="271362" name="Picture 2" descr="Image result for steam pressure clipart ">
            <a:extLst>
              <a:ext uri="{FF2B5EF4-FFF2-40B4-BE49-F238E27FC236}">
                <a16:creationId xmlns:a16="http://schemas.microsoft.com/office/drawing/2014/main" id="{2A7F8153-9372-6D03-6F38-E0B2EF660D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959" y="334735"/>
            <a:ext cx="1571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405156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gate was buckling under the pressure of the crowd outside. </a:t>
            </a:r>
            <a:endParaRPr lang="en-GB" i="1" dirty="0"/>
          </a:p>
        </p:txBody>
      </p:sp>
    </p:spTree>
    <p:extLst>
      <p:ext uri="{BB962C8B-B14F-4D97-AF65-F5344CB8AC3E}">
        <p14:creationId xmlns:p14="http://schemas.microsoft.com/office/powerpoint/2010/main" val="30043828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gate was buckling under the ________ of the crowd outside. </a:t>
            </a:r>
            <a:endParaRPr lang="en-GB" i="1" dirty="0"/>
          </a:p>
        </p:txBody>
      </p:sp>
    </p:spTree>
    <p:extLst>
      <p:ext uri="{BB962C8B-B14F-4D97-AF65-F5344CB8AC3E}">
        <p14:creationId xmlns:p14="http://schemas.microsoft.com/office/powerpoint/2010/main" val="204848306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gate was buckling under the pressure of the crowd outside. </a:t>
            </a:r>
            <a:endParaRPr lang="en-GB" i="1" dirty="0"/>
          </a:p>
        </p:txBody>
      </p:sp>
      <p:sp>
        <p:nvSpPr>
          <p:cNvPr id="3" name="Rectangle 2">
            <a:extLst>
              <a:ext uri="{FF2B5EF4-FFF2-40B4-BE49-F238E27FC236}">
                <a16:creationId xmlns:a16="http://schemas.microsoft.com/office/drawing/2014/main" id="{577FDDA9-0551-94FA-A516-FDD78DA3C60C}"/>
              </a:ext>
            </a:extLst>
          </p:cNvPr>
          <p:cNvSpPr/>
          <p:nvPr/>
        </p:nvSpPr>
        <p:spPr>
          <a:xfrm>
            <a:off x="1426026" y="3821650"/>
            <a:ext cx="2819401"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518262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8692353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53475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reign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hold royal office</a:t>
            </a:r>
          </a:p>
        </p:txBody>
      </p:sp>
      <p:pic>
        <p:nvPicPr>
          <p:cNvPr id="266242" name="Picture 2" descr="Image result for royal clipart ">
            <a:extLst>
              <a:ext uri="{FF2B5EF4-FFF2-40B4-BE49-F238E27FC236}">
                <a16:creationId xmlns:a16="http://schemas.microsoft.com/office/drawing/2014/main" id="{7289A015-3A6C-69C5-0586-F1C6334298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267" y="661308"/>
            <a:ext cx="1893433" cy="2016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909726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Wind turbines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Usually, the bigger the wind turbine, the more electricity it can create.  But big turbines can generally be noisy, heavy and take up a lot of space.  Continually wind farms are being created in the sea as the winds are stronger there.  Scientists are now cautiously developing wind turbines that can float in the air. These easily launch and land like a helicopter. </a:t>
            </a:r>
          </a:p>
        </p:txBody>
      </p:sp>
    </p:spTree>
    <p:extLst>
      <p:ext uri="{BB962C8B-B14F-4D97-AF65-F5344CB8AC3E}">
        <p14:creationId xmlns:p14="http://schemas.microsoft.com/office/powerpoint/2010/main" val="31856369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Wind turbines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Usually</a:t>
            </a:r>
            <a:r>
              <a:rPr lang="en-GB" sz="4000" dirty="0">
                <a:solidFill>
                  <a:srgbClr val="000000"/>
                </a:solidFill>
                <a:effectLst/>
                <a:latin typeface="Twinkl Cursive Looped" panose="02000000000000000000" pitchFamily="2" charset="0"/>
                <a:ea typeface="Times New Roman" panose="02020603050405020304" pitchFamily="18" charset="0"/>
              </a:rPr>
              <a:t>, the bigger the wind turbine, the more electricity it can create.  But big turbines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generally</a:t>
            </a:r>
            <a:r>
              <a:rPr lang="en-GB" sz="4000" dirty="0">
                <a:solidFill>
                  <a:srgbClr val="000000"/>
                </a:solidFill>
                <a:effectLst/>
                <a:latin typeface="Twinkl Cursive Looped" panose="02000000000000000000" pitchFamily="2" charset="0"/>
                <a:ea typeface="Times New Roman" panose="02020603050405020304" pitchFamily="18" charset="0"/>
              </a:rPr>
              <a:t> be noisy, heavy and take up a lot of space.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Continually</a:t>
            </a:r>
            <a:r>
              <a:rPr lang="en-GB" sz="4000" dirty="0">
                <a:solidFill>
                  <a:srgbClr val="000000"/>
                </a:solidFill>
                <a:effectLst/>
                <a:latin typeface="Twinkl Cursive Looped" panose="02000000000000000000" pitchFamily="2" charset="0"/>
                <a:ea typeface="Times New Roman" panose="02020603050405020304" pitchFamily="18" charset="0"/>
              </a:rPr>
              <a:t> wind farms are being created in the sea as the winds are stronger there.  Scientists are now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cautiously</a:t>
            </a:r>
            <a:r>
              <a:rPr lang="en-GB" sz="4000" dirty="0">
                <a:solidFill>
                  <a:srgbClr val="000000"/>
                </a:solidFill>
                <a:effectLst/>
                <a:latin typeface="Twinkl Cursive Looped" panose="02000000000000000000" pitchFamily="2" charset="0"/>
                <a:ea typeface="Times New Roman" panose="02020603050405020304" pitchFamily="18" charset="0"/>
              </a:rPr>
              <a:t> developing wind turbines that can float in the air. These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easily</a:t>
            </a:r>
            <a:r>
              <a:rPr lang="en-GB" sz="4000" dirty="0">
                <a:solidFill>
                  <a:srgbClr val="000000"/>
                </a:solidFill>
                <a:effectLst/>
                <a:latin typeface="Twinkl Cursive Looped" panose="02000000000000000000" pitchFamily="2" charset="0"/>
                <a:ea typeface="Times New Roman" panose="02020603050405020304" pitchFamily="18" charset="0"/>
              </a:rPr>
              <a:t> launch and land like a helicopter. </a:t>
            </a:r>
          </a:p>
        </p:txBody>
      </p:sp>
    </p:spTree>
    <p:extLst>
      <p:ext uri="{BB962C8B-B14F-4D97-AF65-F5344CB8AC3E}">
        <p14:creationId xmlns:p14="http://schemas.microsoft.com/office/powerpoint/2010/main" val="80572260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1992644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But big turbines can generally be noisy, heavy and take up a lot of space.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76332117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2</a:t>
            </a:r>
          </a:p>
          <a:p>
            <a:r>
              <a:rPr lang="en-GB" sz="7200" dirty="0">
                <a:latin typeface="Twinkl Cursive Looped" panose="02000000000000000000" pitchFamily="2" charset="0"/>
              </a:rPr>
              <a:t>Week 5 - Wednesday</a:t>
            </a:r>
          </a:p>
          <a:p>
            <a:endParaRPr lang="en-GB" sz="7200" dirty="0"/>
          </a:p>
        </p:txBody>
      </p:sp>
    </p:spTree>
    <p:extLst>
      <p:ext uri="{BB962C8B-B14F-4D97-AF65-F5344CB8AC3E}">
        <p14:creationId xmlns:p14="http://schemas.microsoft.com/office/powerpoint/2010/main" val="75435482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8706FBB9-B9EE-2E16-0C1F-66BBEC4E1A81}"/>
              </a:ext>
            </a:extLst>
          </p:cNvPr>
          <p:cNvPicPr>
            <a:picLocks noChangeAspect="1"/>
          </p:cNvPicPr>
          <p:nvPr/>
        </p:nvPicPr>
        <p:blipFill rotWithShape="1">
          <a:blip r:embed="rId2"/>
          <a:srcRect l="15133" t="24273" r="15224" b="7598"/>
          <a:stretch/>
        </p:blipFill>
        <p:spPr>
          <a:xfrm>
            <a:off x="163286" y="-1"/>
            <a:ext cx="11905012" cy="6547757"/>
          </a:xfrm>
          <a:prstGeom prst="rect">
            <a:avLst/>
          </a:prstGeom>
        </p:spPr>
      </p:pic>
    </p:spTree>
    <p:extLst>
      <p:ext uri="{BB962C8B-B14F-4D97-AF65-F5344CB8AC3E}">
        <p14:creationId xmlns:p14="http://schemas.microsoft.com/office/powerpoint/2010/main" val="41261937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62034964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51236575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strange</a:t>
            </a:r>
          </a:p>
        </p:txBody>
      </p:sp>
    </p:spTree>
    <p:extLst>
      <p:ext uri="{BB962C8B-B14F-4D97-AF65-F5344CB8AC3E}">
        <p14:creationId xmlns:p14="http://schemas.microsoft.com/office/powerpoint/2010/main" val="121099396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strange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unusual or surprising</a:t>
            </a:r>
          </a:p>
        </p:txBody>
      </p:sp>
    </p:spTree>
    <p:extLst>
      <p:ext uri="{BB962C8B-B14F-4D97-AF65-F5344CB8AC3E}">
        <p14:creationId xmlns:p14="http://schemas.microsoft.com/office/powerpoint/2010/main" val="3796272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‘press’</a:t>
            </a:r>
          </a:p>
        </p:txBody>
      </p:sp>
    </p:spTree>
    <p:extLst>
      <p:ext uri="{BB962C8B-B14F-4D97-AF65-F5344CB8AC3E}">
        <p14:creationId xmlns:p14="http://schemas.microsoft.com/office/powerpoint/2010/main" val="4130972434"/>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strange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unusual or surprising</a:t>
            </a:r>
          </a:p>
        </p:txBody>
      </p:sp>
      <p:pic>
        <p:nvPicPr>
          <p:cNvPr id="265218" name="Picture 2" descr="Image result for strange clipart ">
            <a:extLst>
              <a:ext uri="{FF2B5EF4-FFF2-40B4-BE49-F238E27FC236}">
                <a16:creationId xmlns:a16="http://schemas.microsoft.com/office/drawing/2014/main" id="{25B6FE5E-937B-D192-32DA-6004AA794C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063" y="560446"/>
            <a:ext cx="1819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723783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93209125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reign</a:t>
            </a:r>
          </a:p>
        </p:txBody>
      </p:sp>
    </p:spTree>
    <p:extLst>
      <p:ext uri="{BB962C8B-B14F-4D97-AF65-F5344CB8AC3E}">
        <p14:creationId xmlns:p14="http://schemas.microsoft.com/office/powerpoint/2010/main" val="89372270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reign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hold royal office</a:t>
            </a:r>
          </a:p>
        </p:txBody>
      </p:sp>
    </p:spTree>
    <p:extLst>
      <p:ext uri="{BB962C8B-B14F-4D97-AF65-F5344CB8AC3E}">
        <p14:creationId xmlns:p14="http://schemas.microsoft.com/office/powerpoint/2010/main" val="24774444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reign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hold royal office</a:t>
            </a:r>
          </a:p>
        </p:txBody>
      </p:sp>
      <p:pic>
        <p:nvPicPr>
          <p:cNvPr id="266242" name="Picture 2" descr="Image result for royal clipart ">
            <a:extLst>
              <a:ext uri="{FF2B5EF4-FFF2-40B4-BE49-F238E27FC236}">
                <a16:creationId xmlns:a16="http://schemas.microsoft.com/office/drawing/2014/main" id="{7289A015-3A6C-69C5-0586-F1C6334298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267" y="661308"/>
            <a:ext cx="1893433" cy="2016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28033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‘vent’</a:t>
            </a:r>
          </a:p>
        </p:txBody>
      </p:sp>
    </p:spTree>
    <p:extLst>
      <p:ext uri="{BB962C8B-B14F-4D97-AF65-F5344CB8AC3E}">
        <p14:creationId xmlns:p14="http://schemas.microsoft.com/office/powerpoint/2010/main" val="329308570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prevent</a:t>
            </a:r>
          </a:p>
        </p:txBody>
      </p:sp>
    </p:spTree>
    <p:extLst>
      <p:ext uri="{BB962C8B-B14F-4D97-AF65-F5344CB8AC3E}">
        <p14:creationId xmlns:p14="http://schemas.microsoft.com/office/powerpoint/2010/main" val="168925370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prevent</a:t>
            </a:r>
          </a:p>
        </p:txBody>
      </p:sp>
      <p:sp>
        <p:nvSpPr>
          <p:cNvPr id="3" name="Rectangle 2">
            <a:extLst>
              <a:ext uri="{FF2B5EF4-FFF2-40B4-BE49-F238E27FC236}">
                <a16:creationId xmlns:a16="http://schemas.microsoft.com/office/drawing/2014/main" id="{13BB5EC0-7A96-4D29-A835-6FAE896C31A4}"/>
              </a:ext>
            </a:extLst>
          </p:cNvPr>
          <p:cNvSpPr/>
          <p:nvPr/>
        </p:nvSpPr>
        <p:spPr>
          <a:xfrm>
            <a:off x="6270172" y="3547383"/>
            <a:ext cx="145324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240834439"/>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prevent</a:t>
            </a:r>
          </a:p>
        </p:txBody>
      </p:sp>
      <p:sp>
        <p:nvSpPr>
          <p:cNvPr id="3" name="Rectangle 2">
            <a:extLst>
              <a:ext uri="{FF2B5EF4-FFF2-40B4-BE49-F238E27FC236}">
                <a16:creationId xmlns:a16="http://schemas.microsoft.com/office/drawing/2014/main" id="{13BB5EC0-7A96-4D29-A835-6FAE896C31A4}"/>
              </a:ext>
            </a:extLst>
          </p:cNvPr>
          <p:cNvSpPr/>
          <p:nvPr/>
        </p:nvSpPr>
        <p:spPr>
          <a:xfrm>
            <a:off x="6270172" y="3547383"/>
            <a:ext cx="145324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02082" name="Picture 2" descr="Image result for prevent clipart ">
            <a:extLst>
              <a:ext uri="{FF2B5EF4-FFF2-40B4-BE49-F238E27FC236}">
                <a16:creationId xmlns:a16="http://schemas.microsoft.com/office/drawing/2014/main" id="{2C2D31CA-40DB-2FEB-3A38-BBF8F5EA19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231" y="498022"/>
            <a:ext cx="1571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444131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invent</a:t>
            </a:r>
          </a:p>
        </p:txBody>
      </p:sp>
    </p:spTree>
    <p:extLst>
      <p:ext uri="{BB962C8B-B14F-4D97-AF65-F5344CB8AC3E}">
        <p14:creationId xmlns:p14="http://schemas.microsoft.com/office/powerpoint/2010/main" val="2482496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press</a:t>
            </a:r>
          </a:p>
        </p:txBody>
      </p:sp>
    </p:spTree>
    <p:extLst>
      <p:ext uri="{BB962C8B-B14F-4D97-AF65-F5344CB8AC3E}">
        <p14:creationId xmlns:p14="http://schemas.microsoft.com/office/powerpoint/2010/main" val="337554601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invent</a:t>
            </a:r>
          </a:p>
        </p:txBody>
      </p:sp>
      <p:sp>
        <p:nvSpPr>
          <p:cNvPr id="3" name="Rectangle 2">
            <a:extLst>
              <a:ext uri="{FF2B5EF4-FFF2-40B4-BE49-F238E27FC236}">
                <a16:creationId xmlns:a16="http://schemas.microsoft.com/office/drawing/2014/main" id="{0366E0B6-702E-4814-82C6-08CA2D13F3C9}"/>
              </a:ext>
            </a:extLst>
          </p:cNvPr>
          <p:cNvSpPr/>
          <p:nvPr/>
        </p:nvSpPr>
        <p:spPr>
          <a:xfrm>
            <a:off x="5697764" y="3821650"/>
            <a:ext cx="1650094"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89908835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invent</a:t>
            </a:r>
          </a:p>
        </p:txBody>
      </p:sp>
      <p:sp>
        <p:nvSpPr>
          <p:cNvPr id="3" name="Rectangle 2">
            <a:extLst>
              <a:ext uri="{FF2B5EF4-FFF2-40B4-BE49-F238E27FC236}">
                <a16:creationId xmlns:a16="http://schemas.microsoft.com/office/drawing/2014/main" id="{0366E0B6-702E-4814-82C6-08CA2D13F3C9}"/>
              </a:ext>
            </a:extLst>
          </p:cNvPr>
          <p:cNvSpPr/>
          <p:nvPr/>
        </p:nvSpPr>
        <p:spPr>
          <a:xfrm>
            <a:off x="5697764" y="3821650"/>
            <a:ext cx="1650094"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03106" name="Picture 2" descr="Image result for invent clipart ">
            <a:extLst>
              <a:ext uri="{FF2B5EF4-FFF2-40B4-BE49-F238E27FC236}">
                <a16:creationId xmlns:a16="http://schemas.microsoft.com/office/drawing/2014/main" id="{17F899C8-455E-D673-7451-1EBFCAFD25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370" y="478971"/>
            <a:ext cx="1400175"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435792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venture</a:t>
            </a:r>
          </a:p>
        </p:txBody>
      </p:sp>
    </p:spTree>
    <p:extLst>
      <p:ext uri="{BB962C8B-B14F-4D97-AF65-F5344CB8AC3E}">
        <p14:creationId xmlns:p14="http://schemas.microsoft.com/office/powerpoint/2010/main" val="377203638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venture</a:t>
            </a:r>
          </a:p>
        </p:txBody>
      </p:sp>
      <p:sp>
        <p:nvSpPr>
          <p:cNvPr id="3" name="Rectangle 2">
            <a:extLst>
              <a:ext uri="{FF2B5EF4-FFF2-40B4-BE49-F238E27FC236}">
                <a16:creationId xmlns:a16="http://schemas.microsoft.com/office/drawing/2014/main" id="{4BCBA2DA-E95C-434C-BE81-320E182AE5EF}"/>
              </a:ext>
            </a:extLst>
          </p:cNvPr>
          <p:cNvSpPr/>
          <p:nvPr/>
        </p:nvSpPr>
        <p:spPr>
          <a:xfrm>
            <a:off x="4784271" y="3691022"/>
            <a:ext cx="1518557"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15394271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venture</a:t>
            </a:r>
          </a:p>
        </p:txBody>
      </p:sp>
      <p:sp>
        <p:nvSpPr>
          <p:cNvPr id="3" name="Rectangle 2">
            <a:extLst>
              <a:ext uri="{FF2B5EF4-FFF2-40B4-BE49-F238E27FC236}">
                <a16:creationId xmlns:a16="http://schemas.microsoft.com/office/drawing/2014/main" id="{4BCBA2DA-E95C-434C-BE81-320E182AE5EF}"/>
              </a:ext>
            </a:extLst>
          </p:cNvPr>
          <p:cNvSpPr/>
          <p:nvPr/>
        </p:nvSpPr>
        <p:spPr>
          <a:xfrm>
            <a:off x="4784271" y="3691022"/>
            <a:ext cx="1518557"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04130" name="Picture 2" descr="Image result for venture clipart ">
            <a:extLst>
              <a:ext uri="{FF2B5EF4-FFF2-40B4-BE49-F238E27FC236}">
                <a16:creationId xmlns:a16="http://schemas.microsoft.com/office/drawing/2014/main" id="{313399F8-B487-3435-3C5F-3CBC672B681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191"/>
          <a:stretch/>
        </p:blipFill>
        <p:spPr bwMode="auto">
          <a:xfrm>
            <a:off x="591230" y="644979"/>
            <a:ext cx="1571625" cy="1608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367132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22892151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 for manner</a:t>
            </a:r>
          </a:p>
        </p:txBody>
      </p:sp>
    </p:spTree>
    <p:extLst>
      <p:ext uri="{BB962C8B-B14F-4D97-AF65-F5344CB8AC3E}">
        <p14:creationId xmlns:p14="http://schemas.microsoft.com/office/powerpoint/2010/main" val="396876394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a:t>
            </a:r>
          </a:p>
        </p:txBody>
      </p:sp>
    </p:spTree>
    <p:extLst>
      <p:ext uri="{BB962C8B-B14F-4D97-AF65-F5344CB8AC3E}">
        <p14:creationId xmlns:p14="http://schemas.microsoft.com/office/powerpoint/2010/main" val="219890217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Adverbials -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saying the how, where or when of the 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5871852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8949" y="2688175"/>
            <a:ext cx="10515600" cy="1481650"/>
          </a:xfrm>
        </p:spPr>
        <p:txBody>
          <a:bodyPr>
            <a:normAutofit fontScale="90000"/>
          </a:bodyPr>
          <a:lstStyle/>
          <a:p>
            <a:pPr algn="ctr"/>
            <a:r>
              <a:rPr lang="en-GB" dirty="0">
                <a:latin typeface="Twinkl Cursive Looped" panose="02000000000000000000" pitchFamily="2" charset="0"/>
              </a:rPr>
              <a:t>Adverbials – manner</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how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7780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press</a:t>
            </a:r>
          </a:p>
        </p:txBody>
      </p:sp>
      <p:sp>
        <p:nvSpPr>
          <p:cNvPr id="3" name="Rectangle 2">
            <a:extLst>
              <a:ext uri="{FF2B5EF4-FFF2-40B4-BE49-F238E27FC236}">
                <a16:creationId xmlns:a16="http://schemas.microsoft.com/office/drawing/2014/main" id="{13BB5EC0-7A96-4D29-A835-6FAE896C31A4}"/>
              </a:ext>
            </a:extLst>
          </p:cNvPr>
          <p:cNvSpPr/>
          <p:nvPr/>
        </p:nvSpPr>
        <p:spPr>
          <a:xfrm>
            <a:off x="5421086" y="3561670"/>
            <a:ext cx="20737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60235429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manically  </a:t>
            </a:r>
          </a:p>
        </p:txBody>
      </p:sp>
    </p:spTree>
    <p:extLst>
      <p:ext uri="{BB962C8B-B14F-4D97-AF65-F5344CB8AC3E}">
        <p14:creationId xmlns:p14="http://schemas.microsoft.com/office/powerpoint/2010/main" val="13462899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manically  </a:t>
            </a:r>
          </a:p>
        </p:txBody>
      </p:sp>
      <p:pic>
        <p:nvPicPr>
          <p:cNvPr id="305154" name="Picture 2" descr="Image result for crazy busy clipart ">
            <a:extLst>
              <a:ext uri="{FF2B5EF4-FFF2-40B4-BE49-F238E27FC236}">
                <a16:creationId xmlns:a16="http://schemas.microsoft.com/office/drawing/2014/main" id="{78D57727-2DD4-F60D-EA63-291A706E75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335" y="443592"/>
            <a:ext cx="2098221" cy="20982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03353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4436097"/>
            <a:ext cx="10515600" cy="1481650"/>
          </a:xfrm>
        </p:spPr>
        <p:txBody>
          <a:bodyPr>
            <a:normAutofit fontScale="90000"/>
          </a:bodyPr>
          <a:lstStyle/>
          <a:p>
            <a:pPr algn="ctr"/>
            <a:r>
              <a:rPr lang="en-GB" dirty="0">
                <a:latin typeface="Twinkl Cursive Looped" panose="02000000000000000000" pitchFamily="2" charset="0"/>
              </a:rPr>
              <a:t>manically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showing wild, apparently deranged, excitement and energy.</a:t>
            </a:r>
            <a:endParaRPr lang="en-GB" i="1" dirty="0">
              <a:latin typeface="Twinkl Cursive Looped" panose="02000000000000000000" pitchFamily="2" charset="0"/>
            </a:endParaRPr>
          </a:p>
        </p:txBody>
      </p:sp>
      <p:pic>
        <p:nvPicPr>
          <p:cNvPr id="285698" name="Picture 2" descr="Image result for crazy busy clipart ">
            <a:extLst>
              <a:ext uri="{FF2B5EF4-FFF2-40B4-BE49-F238E27FC236}">
                <a16:creationId xmlns:a16="http://schemas.microsoft.com/office/drawing/2014/main" id="{A8B1BE69-A0D5-4089-9C8B-4FBE3A685F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364" y="663860"/>
            <a:ext cx="17907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584717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gracefully</a:t>
            </a:r>
          </a:p>
        </p:txBody>
      </p:sp>
    </p:spTree>
    <p:extLst>
      <p:ext uri="{BB962C8B-B14F-4D97-AF65-F5344CB8AC3E}">
        <p14:creationId xmlns:p14="http://schemas.microsoft.com/office/powerpoint/2010/main" val="278527689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gracefully</a:t>
            </a:r>
          </a:p>
        </p:txBody>
      </p:sp>
      <p:pic>
        <p:nvPicPr>
          <p:cNvPr id="306178" name="Picture 2" descr="Image result for gracefully clipart ">
            <a:extLst>
              <a:ext uri="{FF2B5EF4-FFF2-40B4-BE49-F238E27FC236}">
                <a16:creationId xmlns:a16="http://schemas.microsoft.com/office/drawing/2014/main" id="{E2DD4545-E8F8-F766-2E47-3A00EC03E7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964" y="706211"/>
            <a:ext cx="129540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703110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95135" y="5236196"/>
            <a:ext cx="10515600" cy="1481650"/>
          </a:xfrm>
        </p:spPr>
        <p:txBody>
          <a:bodyPr>
            <a:normAutofit fontScale="90000"/>
          </a:bodyPr>
          <a:lstStyle/>
          <a:p>
            <a:pPr algn="ctr"/>
            <a:r>
              <a:rPr lang="en-GB" dirty="0">
                <a:latin typeface="Twinkl Cursive Looped" panose="02000000000000000000" pitchFamily="2" charset="0"/>
              </a:rPr>
              <a:t>gracefully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an attractively elegant way.</a:t>
            </a:r>
            <a:endParaRPr lang="en-GB" i="1" dirty="0">
              <a:latin typeface="Twinkl Cursive Looped" panose="02000000000000000000" pitchFamily="2" charset="0"/>
            </a:endParaRPr>
          </a:p>
        </p:txBody>
      </p:sp>
      <p:pic>
        <p:nvPicPr>
          <p:cNvPr id="307202" name="Picture 2" descr="Image result for gracefully clipart ">
            <a:extLst>
              <a:ext uri="{FF2B5EF4-FFF2-40B4-BE49-F238E27FC236}">
                <a16:creationId xmlns:a16="http://schemas.microsoft.com/office/drawing/2014/main" id="{CAADE259-7067-8D7D-0B48-6236AC4063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435" y="608239"/>
            <a:ext cx="129540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328723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cautiously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77438010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cautiously </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308226" name="Picture 2" descr="Image result for cautiously clipart ">
            <a:extLst>
              <a:ext uri="{FF2B5EF4-FFF2-40B4-BE49-F238E27FC236}">
                <a16:creationId xmlns:a16="http://schemas.microsoft.com/office/drawing/2014/main" id="{0809724C-F898-17CF-05A5-EA056EA2EC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8" y="285750"/>
            <a:ext cx="290512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34449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44504"/>
            <a:ext cx="10515600" cy="1481650"/>
          </a:xfrm>
        </p:spPr>
        <p:txBody>
          <a:bodyPr>
            <a:normAutofit fontScale="90000"/>
          </a:bodyPr>
          <a:lstStyle/>
          <a:p>
            <a:pPr algn="ctr"/>
            <a:r>
              <a:rPr lang="en-GB" dirty="0">
                <a:latin typeface="Twinkl Cursive Looped" panose="02000000000000000000" pitchFamily="2" charset="0"/>
              </a:rPr>
              <a:t>cautiously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a way that deliberately avoids potential problems or dangers.</a:t>
            </a:r>
            <a:endParaRPr lang="en-GB" i="1" dirty="0">
              <a:latin typeface="Twinkl Cursive Looped" panose="02000000000000000000" pitchFamily="2" charset="0"/>
            </a:endParaRPr>
          </a:p>
        </p:txBody>
      </p:sp>
      <p:pic>
        <p:nvPicPr>
          <p:cNvPr id="309250" name="Picture 2" descr="Image result for cautiously clipart ">
            <a:extLst>
              <a:ext uri="{FF2B5EF4-FFF2-40B4-BE49-F238E27FC236}">
                <a16:creationId xmlns:a16="http://schemas.microsoft.com/office/drawing/2014/main" id="{B51E2365-1F97-8BC5-DE5D-16009D2A2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652" y="331846"/>
            <a:ext cx="290512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53268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manically cleaned the classroom before the teacher saw the mess they had made.</a:t>
            </a:r>
            <a:endParaRPr lang="en-GB" i="1" dirty="0"/>
          </a:p>
        </p:txBody>
      </p:sp>
    </p:spTree>
    <p:extLst>
      <p:ext uri="{BB962C8B-B14F-4D97-AF65-F5344CB8AC3E}">
        <p14:creationId xmlns:p14="http://schemas.microsoft.com/office/powerpoint/2010/main" val="476816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press</a:t>
            </a:r>
          </a:p>
        </p:txBody>
      </p:sp>
      <p:sp>
        <p:nvSpPr>
          <p:cNvPr id="3" name="Rectangle 2">
            <a:extLst>
              <a:ext uri="{FF2B5EF4-FFF2-40B4-BE49-F238E27FC236}">
                <a16:creationId xmlns:a16="http://schemas.microsoft.com/office/drawing/2014/main" id="{13BB5EC0-7A96-4D29-A835-6FAE896C31A4}"/>
              </a:ext>
            </a:extLst>
          </p:cNvPr>
          <p:cNvSpPr/>
          <p:nvPr/>
        </p:nvSpPr>
        <p:spPr>
          <a:xfrm>
            <a:off x="5421086" y="3561670"/>
            <a:ext cx="20737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67266" name="Picture 2" descr="Image result for press clipart ">
            <a:extLst>
              <a:ext uri="{FF2B5EF4-FFF2-40B4-BE49-F238E27FC236}">
                <a16:creationId xmlns:a16="http://schemas.microsoft.com/office/drawing/2014/main" id="{A622A521-A3C4-CC20-02D9-4D95F2A15B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493939"/>
            <a:ext cx="2362200"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590079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_________ cleaned the classroom before the teacher saw the mess they had made.</a:t>
            </a:r>
            <a:endParaRPr lang="en-GB" i="1" dirty="0"/>
          </a:p>
        </p:txBody>
      </p:sp>
    </p:spTree>
    <p:extLst>
      <p:ext uri="{BB962C8B-B14F-4D97-AF65-F5344CB8AC3E}">
        <p14:creationId xmlns:p14="http://schemas.microsoft.com/office/powerpoint/2010/main" val="65493288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manically cleaned the classroom before the teacher saw the mess they had made.</a:t>
            </a:r>
            <a:endParaRPr lang="en-GB" i="1" dirty="0"/>
          </a:p>
        </p:txBody>
      </p:sp>
    </p:spTree>
    <p:extLst>
      <p:ext uri="{BB962C8B-B14F-4D97-AF65-F5344CB8AC3E}">
        <p14:creationId xmlns:p14="http://schemas.microsoft.com/office/powerpoint/2010/main" val="52368381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943" y="3080825"/>
            <a:ext cx="11707586" cy="1481650"/>
          </a:xfrm>
        </p:spPr>
        <p:txBody>
          <a:bodyPr>
            <a:normAutofit fontScale="90000"/>
          </a:bodyPr>
          <a:lstStyle/>
          <a:p>
            <a:pPr algn="ctr"/>
            <a:r>
              <a:rPr lang="en-GB" dirty="0">
                <a:latin typeface="Twinkl Cursive Looped" panose="02000000000000000000" pitchFamily="2" charset="0"/>
              </a:rPr>
              <a:t>The boat glides gracefully through the water. </a:t>
            </a:r>
            <a:endParaRPr lang="en-GB" i="1" dirty="0"/>
          </a:p>
        </p:txBody>
      </p:sp>
    </p:spTree>
    <p:extLst>
      <p:ext uri="{BB962C8B-B14F-4D97-AF65-F5344CB8AC3E}">
        <p14:creationId xmlns:p14="http://schemas.microsoft.com/office/powerpoint/2010/main" val="296583952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2192000" cy="1481650"/>
          </a:xfrm>
        </p:spPr>
        <p:txBody>
          <a:bodyPr>
            <a:normAutofit fontScale="90000"/>
          </a:bodyPr>
          <a:lstStyle/>
          <a:p>
            <a:pPr algn="ctr"/>
            <a:r>
              <a:rPr lang="en-GB" dirty="0">
                <a:latin typeface="Twinkl Cursive Looped" panose="02000000000000000000" pitchFamily="2" charset="0"/>
              </a:rPr>
              <a:t>The boat glides __________ through the water. </a:t>
            </a:r>
            <a:endParaRPr lang="en-GB" i="1" dirty="0"/>
          </a:p>
        </p:txBody>
      </p:sp>
    </p:spTree>
    <p:extLst>
      <p:ext uri="{BB962C8B-B14F-4D97-AF65-F5344CB8AC3E}">
        <p14:creationId xmlns:p14="http://schemas.microsoft.com/office/powerpoint/2010/main" val="353013050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943" y="3080825"/>
            <a:ext cx="11707586" cy="1481650"/>
          </a:xfrm>
        </p:spPr>
        <p:txBody>
          <a:bodyPr>
            <a:normAutofit fontScale="90000"/>
          </a:bodyPr>
          <a:lstStyle/>
          <a:p>
            <a:pPr algn="ctr"/>
            <a:r>
              <a:rPr lang="en-GB" dirty="0">
                <a:latin typeface="Twinkl Cursive Looped" panose="02000000000000000000" pitchFamily="2" charset="0"/>
              </a:rPr>
              <a:t>The boat glides gracefully through the water. </a:t>
            </a:r>
            <a:endParaRPr lang="en-GB" i="1" dirty="0"/>
          </a:p>
        </p:txBody>
      </p:sp>
    </p:spTree>
    <p:extLst>
      <p:ext uri="{BB962C8B-B14F-4D97-AF65-F5344CB8AC3E}">
        <p14:creationId xmlns:p14="http://schemas.microsoft.com/office/powerpoint/2010/main" val="34869090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 must proceed cautiously.</a:t>
            </a:r>
            <a:endParaRPr lang="en-GB" i="1" dirty="0"/>
          </a:p>
        </p:txBody>
      </p:sp>
    </p:spTree>
    <p:extLst>
      <p:ext uri="{BB962C8B-B14F-4D97-AF65-F5344CB8AC3E}">
        <p14:creationId xmlns:p14="http://schemas.microsoft.com/office/powerpoint/2010/main" val="957216602"/>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We must proceed __________.</a:t>
            </a:r>
            <a:endParaRPr lang="en-GB" i="1" dirty="0"/>
          </a:p>
        </p:txBody>
      </p:sp>
    </p:spTree>
    <p:extLst>
      <p:ext uri="{BB962C8B-B14F-4D97-AF65-F5344CB8AC3E}">
        <p14:creationId xmlns:p14="http://schemas.microsoft.com/office/powerpoint/2010/main" val="60905953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 must proceed cautiously.</a:t>
            </a:r>
            <a:endParaRPr lang="en-GB" i="1" dirty="0"/>
          </a:p>
        </p:txBody>
      </p:sp>
    </p:spTree>
    <p:extLst>
      <p:ext uri="{BB962C8B-B14F-4D97-AF65-F5344CB8AC3E}">
        <p14:creationId xmlns:p14="http://schemas.microsoft.com/office/powerpoint/2010/main" val="290476037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971309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perhaps</a:t>
            </a:r>
          </a:p>
        </p:txBody>
      </p:sp>
    </p:spTree>
    <p:extLst>
      <p:ext uri="{BB962C8B-B14F-4D97-AF65-F5344CB8AC3E}">
        <p14:creationId xmlns:p14="http://schemas.microsoft.com/office/powerpoint/2010/main" val="14061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supress</a:t>
            </a:r>
          </a:p>
        </p:txBody>
      </p:sp>
    </p:spTree>
    <p:extLst>
      <p:ext uri="{BB962C8B-B14F-4D97-AF65-F5344CB8AC3E}">
        <p14:creationId xmlns:p14="http://schemas.microsoft.com/office/powerpoint/2010/main" val="196002340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perhaps</a:t>
            </a:r>
            <a:br>
              <a:rPr lang="en-GB" dirty="0">
                <a:latin typeface="Twinkl Cursive Looped" panose="02000000000000000000" pitchFamily="2" charset="0"/>
              </a:rPr>
            </a:br>
            <a:r>
              <a:rPr lang="en-GB" dirty="0" err="1">
                <a:latin typeface="Twinkl Cursive Looped" panose="02000000000000000000" pitchFamily="2" charset="0"/>
              </a:rPr>
              <a:t>Perhaps</a:t>
            </a:r>
            <a:r>
              <a:rPr lang="en-GB" dirty="0">
                <a:latin typeface="Twinkl Cursive Looped" panose="02000000000000000000" pitchFamily="2" charset="0"/>
              </a:rPr>
              <a:t> we should stay in as it is raining.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7148643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perhaps</a:t>
            </a:r>
            <a:br>
              <a:rPr lang="en-GB" dirty="0">
                <a:latin typeface="Twinkl Cursive Looped" panose="02000000000000000000" pitchFamily="2" charset="0"/>
              </a:rPr>
            </a:br>
            <a:r>
              <a:rPr lang="en-GB" dirty="0" err="1">
                <a:latin typeface="Twinkl Cursive Looped" panose="02000000000000000000" pitchFamily="2" charset="0"/>
              </a:rPr>
              <a:t>Perhaps</a:t>
            </a:r>
            <a:r>
              <a:rPr lang="en-GB" dirty="0">
                <a:latin typeface="Twinkl Cursive Looped" panose="02000000000000000000" pitchFamily="2" charset="0"/>
              </a:rPr>
              <a:t> we should stay in as it is raining. </a:t>
            </a:r>
            <a:endParaRPr lang="en-GB" i="1" dirty="0">
              <a:latin typeface="Twinkl Cursive Looped" panose="02000000000000000000" pitchFamily="2" charset="0"/>
            </a:endParaRPr>
          </a:p>
        </p:txBody>
      </p:sp>
      <p:pic>
        <p:nvPicPr>
          <p:cNvPr id="270338" name="Picture 2" descr="Image result for perhaps clipart ">
            <a:extLst>
              <a:ext uri="{FF2B5EF4-FFF2-40B4-BE49-F238E27FC236}">
                <a16:creationId xmlns:a16="http://schemas.microsoft.com/office/drawing/2014/main" id="{61A9ACD1-C3DC-3E93-62E8-8DA50707C5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5" y="400049"/>
            <a:ext cx="1616937" cy="19022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3823363"/>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Perhaps</a:t>
            </a:r>
            <a:r>
              <a:rPr lang="en-GB" dirty="0">
                <a:latin typeface="Twinkl Cursive Looped" panose="02000000000000000000" pitchFamily="2" charset="0"/>
              </a:rPr>
              <a:t> we should stay in as it is raining.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842130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_______ we should stay in as it is raining.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0835105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Perhaps</a:t>
            </a:r>
            <a:r>
              <a:rPr lang="en-GB" dirty="0">
                <a:latin typeface="Twinkl Cursive Looped" panose="02000000000000000000" pitchFamily="2" charset="0"/>
              </a:rPr>
              <a:t> we should stay in as it is raining.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3420FABE-16D4-DC0B-2E76-1DDF4B3A62BF}"/>
              </a:ext>
            </a:extLst>
          </p:cNvPr>
          <p:cNvSpPr/>
          <p:nvPr/>
        </p:nvSpPr>
        <p:spPr>
          <a:xfrm>
            <a:off x="687416" y="2949432"/>
            <a:ext cx="2818691" cy="87221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5861961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pressure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644995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pressure</a:t>
            </a:r>
            <a:br>
              <a:rPr lang="en-GB" dirty="0">
                <a:latin typeface="Twinkl Cursive Looped" panose="02000000000000000000" pitchFamily="2" charset="0"/>
              </a:rPr>
            </a:br>
            <a:r>
              <a:rPr lang="en-GB" dirty="0">
                <a:latin typeface="Twinkl Cursive Looped" panose="02000000000000000000" pitchFamily="2" charset="0"/>
              </a:rPr>
              <a:t>The gate was buckling under the pressure of the crowd outside. </a:t>
            </a:r>
            <a:endParaRPr lang="en-GB" i="1" dirty="0"/>
          </a:p>
        </p:txBody>
      </p:sp>
    </p:spTree>
    <p:extLst>
      <p:ext uri="{BB962C8B-B14F-4D97-AF65-F5344CB8AC3E}">
        <p14:creationId xmlns:p14="http://schemas.microsoft.com/office/powerpoint/2010/main" val="1322800974"/>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pressure</a:t>
            </a:r>
            <a:br>
              <a:rPr lang="en-GB" dirty="0">
                <a:latin typeface="Twinkl Cursive Looped" panose="02000000000000000000" pitchFamily="2" charset="0"/>
              </a:rPr>
            </a:br>
            <a:r>
              <a:rPr lang="en-GB" dirty="0">
                <a:latin typeface="Twinkl Cursive Looped" panose="02000000000000000000" pitchFamily="2" charset="0"/>
              </a:rPr>
              <a:t>The gate was buckling under the pressure of the crowd outside. </a:t>
            </a:r>
            <a:endParaRPr lang="en-GB" i="1" dirty="0"/>
          </a:p>
        </p:txBody>
      </p:sp>
      <p:pic>
        <p:nvPicPr>
          <p:cNvPr id="271362" name="Picture 2" descr="Image result for steam pressure clipart ">
            <a:extLst>
              <a:ext uri="{FF2B5EF4-FFF2-40B4-BE49-F238E27FC236}">
                <a16:creationId xmlns:a16="http://schemas.microsoft.com/office/drawing/2014/main" id="{2A7F8153-9372-6D03-6F38-E0B2EF660D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959" y="334735"/>
            <a:ext cx="1571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128259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gate was buckling under the pressure of the crowd outside. </a:t>
            </a:r>
            <a:endParaRPr lang="en-GB" i="1" dirty="0"/>
          </a:p>
        </p:txBody>
      </p:sp>
    </p:spTree>
    <p:extLst>
      <p:ext uri="{BB962C8B-B14F-4D97-AF65-F5344CB8AC3E}">
        <p14:creationId xmlns:p14="http://schemas.microsoft.com/office/powerpoint/2010/main" val="295799897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gate was buckling under the ________ of the crowd outside. </a:t>
            </a:r>
            <a:endParaRPr lang="en-GB" i="1" dirty="0"/>
          </a:p>
        </p:txBody>
      </p:sp>
    </p:spTree>
    <p:extLst>
      <p:ext uri="{BB962C8B-B14F-4D97-AF65-F5344CB8AC3E}">
        <p14:creationId xmlns:p14="http://schemas.microsoft.com/office/powerpoint/2010/main" val="1425272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supress</a:t>
            </a:r>
          </a:p>
        </p:txBody>
      </p:sp>
      <p:sp>
        <p:nvSpPr>
          <p:cNvPr id="3" name="Rectangle 2">
            <a:extLst>
              <a:ext uri="{FF2B5EF4-FFF2-40B4-BE49-F238E27FC236}">
                <a16:creationId xmlns:a16="http://schemas.microsoft.com/office/drawing/2014/main" id="{0366E0B6-702E-4814-82C6-08CA2D13F3C9}"/>
              </a:ext>
            </a:extLst>
          </p:cNvPr>
          <p:cNvSpPr/>
          <p:nvPr/>
        </p:nvSpPr>
        <p:spPr>
          <a:xfrm>
            <a:off x="5616121" y="3821650"/>
            <a:ext cx="2107293"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35983056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gate was buckling under the pressure of the crowd outside. </a:t>
            </a:r>
            <a:endParaRPr lang="en-GB" i="1" dirty="0"/>
          </a:p>
        </p:txBody>
      </p:sp>
      <p:sp>
        <p:nvSpPr>
          <p:cNvPr id="3" name="Rectangle 2">
            <a:extLst>
              <a:ext uri="{FF2B5EF4-FFF2-40B4-BE49-F238E27FC236}">
                <a16:creationId xmlns:a16="http://schemas.microsoft.com/office/drawing/2014/main" id="{577FDDA9-0551-94FA-A516-FDD78DA3C60C}"/>
              </a:ext>
            </a:extLst>
          </p:cNvPr>
          <p:cNvSpPr/>
          <p:nvPr/>
        </p:nvSpPr>
        <p:spPr>
          <a:xfrm>
            <a:off x="1426026" y="3821650"/>
            <a:ext cx="2819401"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0884704"/>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01086389"/>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2238822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Wind turbines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Usually, the bigger the wind turbine, the more electricity it can create.  But big turbines can generally be noisy, heavy and take up a lot of space.  Continually wind farms are being created in the sea as the winds are stronger there.  Scientists are now cautiously developing wind turbines that can float in the air. These easily launch and land like a helicopter. </a:t>
            </a:r>
          </a:p>
        </p:txBody>
      </p:sp>
    </p:spTree>
    <p:extLst>
      <p:ext uri="{BB962C8B-B14F-4D97-AF65-F5344CB8AC3E}">
        <p14:creationId xmlns:p14="http://schemas.microsoft.com/office/powerpoint/2010/main" val="4256842880"/>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Wind turbines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Usually</a:t>
            </a:r>
            <a:r>
              <a:rPr lang="en-GB" sz="4000" dirty="0">
                <a:solidFill>
                  <a:srgbClr val="000000"/>
                </a:solidFill>
                <a:effectLst/>
                <a:latin typeface="Twinkl Cursive Looped" panose="02000000000000000000" pitchFamily="2" charset="0"/>
                <a:ea typeface="Times New Roman" panose="02020603050405020304" pitchFamily="18" charset="0"/>
              </a:rPr>
              <a:t>, the bigger the wind turbine, the more electricity it can create.  But big turbines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generally</a:t>
            </a:r>
            <a:r>
              <a:rPr lang="en-GB" sz="4000" dirty="0">
                <a:solidFill>
                  <a:srgbClr val="000000"/>
                </a:solidFill>
                <a:effectLst/>
                <a:latin typeface="Twinkl Cursive Looped" panose="02000000000000000000" pitchFamily="2" charset="0"/>
                <a:ea typeface="Times New Roman" panose="02020603050405020304" pitchFamily="18" charset="0"/>
              </a:rPr>
              <a:t> be noisy, heavy and take up a lot of space.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Continually</a:t>
            </a:r>
            <a:r>
              <a:rPr lang="en-GB" sz="4000" dirty="0">
                <a:solidFill>
                  <a:srgbClr val="000000"/>
                </a:solidFill>
                <a:effectLst/>
                <a:latin typeface="Twinkl Cursive Looped" panose="02000000000000000000" pitchFamily="2" charset="0"/>
                <a:ea typeface="Times New Roman" panose="02020603050405020304" pitchFamily="18" charset="0"/>
              </a:rPr>
              <a:t> wind farms are being created in the sea as the winds are stronger there.  Scientists are now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cautiously</a:t>
            </a:r>
            <a:r>
              <a:rPr lang="en-GB" sz="4000" dirty="0">
                <a:solidFill>
                  <a:srgbClr val="000000"/>
                </a:solidFill>
                <a:effectLst/>
                <a:latin typeface="Twinkl Cursive Looped" panose="02000000000000000000" pitchFamily="2" charset="0"/>
                <a:ea typeface="Times New Roman" panose="02020603050405020304" pitchFamily="18" charset="0"/>
              </a:rPr>
              <a:t> developing wind turbines that can float in the air. These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easily</a:t>
            </a:r>
            <a:r>
              <a:rPr lang="en-GB" sz="4000" dirty="0">
                <a:solidFill>
                  <a:srgbClr val="000000"/>
                </a:solidFill>
                <a:effectLst/>
                <a:latin typeface="Twinkl Cursive Looped" panose="02000000000000000000" pitchFamily="2" charset="0"/>
                <a:ea typeface="Times New Roman" panose="02020603050405020304" pitchFamily="18" charset="0"/>
              </a:rPr>
              <a:t> launch and land like a helicopter. </a:t>
            </a:r>
          </a:p>
        </p:txBody>
      </p:sp>
    </p:spTree>
    <p:extLst>
      <p:ext uri="{BB962C8B-B14F-4D97-AF65-F5344CB8AC3E}">
        <p14:creationId xmlns:p14="http://schemas.microsoft.com/office/powerpoint/2010/main" val="4117453580"/>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8662272"/>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Continually wind farms are being created in the sea as the winds are stronger there.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54938726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2</a:t>
            </a:r>
          </a:p>
          <a:p>
            <a:r>
              <a:rPr lang="en-GB" sz="7200" dirty="0">
                <a:latin typeface="Twinkl Cursive Looped" panose="02000000000000000000" pitchFamily="2" charset="0"/>
              </a:rPr>
              <a:t>Week 5 - Thursday</a:t>
            </a:r>
          </a:p>
          <a:p>
            <a:endParaRPr lang="en-GB" sz="7200" dirty="0"/>
          </a:p>
        </p:txBody>
      </p:sp>
    </p:spTree>
    <p:extLst>
      <p:ext uri="{BB962C8B-B14F-4D97-AF65-F5344CB8AC3E}">
        <p14:creationId xmlns:p14="http://schemas.microsoft.com/office/powerpoint/2010/main" val="1681410468"/>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8706FBB9-B9EE-2E16-0C1F-66BBEC4E1A81}"/>
              </a:ext>
            </a:extLst>
          </p:cNvPr>
          <p:cNvPicPr>
            <a:picLocks noChangeAspect="1"/>
          </p:cNvPicPr>
          <p:nvPr/>
        </p:nvPicPr>
        <p:blipFill rotWithShape="1">
          <a:blip r:embed="rId2"/>
          <a:srcRect l="15133" t="24273" r="15224" b="7598"/>
          <a:stretch/>
        </p:blipFill>
        <p:spPr>
          <a:xfrm>
            <a:off x="163286" y="-1"/>
            <a:ext cx="11905012" cy="6547757"/>
          </a:xfrm>
          <a:prstGeom prst="rect">
            <a:avLst/>
          </a:prstGeom>
        </p:spPr>
      </p:pic>
    </p:spTree>
    <p:extLst>
      <p:ext uri="{BB962C8B-B14F-4D97-AF65-F5344CB8AC3E}">
        <p14:creationId xmlns:p14="http://schemas.microsoft.com/office/powerpoint/2010/main" val="1637154740"/>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278767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supress</a:t>
            </a:r>
          </a:p>
        </p:txBody>
      </p:sp>
      <p:sp>
        <p:nvSpPr>
          <p:cNvPr id="3" name="Rectangle 2">
            <a:extLst>
              <a:ext uri="{FF2B5EF4-FFF2-40B4-BE49-F238E27FC236}">
                <a16:creationId xmlns:a16="http://schemas.microsoft.com/office/drawing/2014/main" id="{0366E0B6-702E-4814-82C6-08CA2D13F3C9}"/>
              </a:ext>
            </a:extLst>
          </p:cNvPr>
          <p:cNvSpPr/>
          <p:nvPr/>
        </p:nvSpPr>
        <p:spPr>
          <a:xfrm>
            <a:off x="5616121" y="3821650"/>
            <a:ext cx="2107293"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68290" name="Picture 2" descr="Image result for supress clipart ">
            <a:extLst>
              <a:ext uri="{FF2B5EF4-FFF2-40B4-BE49-F238E27FC236}">
                <a16:creationId xmlns:a16="http://schemas.microsoft.com/office/drawing/2014/main" id="{18E2931E-5AF9-57F5-C9FA-B58FE07684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921" y="493260"/>
            <a:ext cx="1809750" cy="19044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6004945"/>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653738729"/>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strange</a:t>
            </a:r>
          </a:p>
        </p:txBody>
      </p:sp>
    </p:spTree>
    <p:extLst>
      <p:ext uri="{BB962C8B-B14F-4D97-AF65-F5344CB8AC3E}">
        <p14:creationId xmlns:p14="http://schemas.microsoft.com/office/powerpoint/2010/main" val="119604775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strange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unusual or surprising</a:t>
            </a:r>
          </a:p>
        </p:txBody>
      </p:sp>
    </p:spTree>
    <p:extLst>
      <p:ext uri="{BB962C8B-B14F-4D97-AF65-F5344CB8AC3E}">
        <p14:creationId xmlns:p14="http://schemas.microsoft.com/office/powerpoint/2010/main" val="270841671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strange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unusual or surprising</a:t>
            </a:r>
          </a:p>
        </p:txBody>
      </p:sp>
      <p:pic>
        <p:nvPicPr>
          <p:cNvPr id="265218" name="Picture 2" descr="Image result for strange clipart ">
            <a:extLst>
              <a:ext uri="{FF2B5EF4-FFF2-40B4-BE49-F238E27FC236}">
                <a16:creationId xmlns:a16="http://schemas.microsoft.com/office/drawing/2014/main" id="{25B6FE5E-937B-D192-32DA-6004AA794C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063" y="560446"/>
            <a:ext cx="1819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699032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43895962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reign</a:t>
            </a:r>
          </a:p>
        </p:txBody>
      </p:sp>
    </p:spTree>
    <p:extLst>
      <p:ext uri="{BB962C8B-B14F-4D97-AF65-F5344CB8AC3E}">
        <p14:creationId xmlns:p14="http://schemas.microsoft.com/office/powerpoint/2010/main" val="381136681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reign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hold royal office</a:t>
            </a:r>
          </a:p>
        </p:txBody>
      </p:sp>
    </p:spTree>
    <p:extLst>
      <p:ext uri="{BB962C8B-B14F-4D97-AF65-F5344CB8AC3E}">
        <p14:creationId xmlns:p14="http://schemas.microsoft.com/office/powerpoint/2010/main" val="164773080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reign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hold royal office</a:t>
            </a:r>
          </a:p>
        </p:txBody>
      </p:sp>
      <p:pic>
        <p:nvPicPr>
          <p:cNvPr id="266242" name="Picture 2" descr="Image result for royal clipart ">
            <a:extLst>
              <a:ext uri="{FF2B5EF4-FFF2-40B4-BE49-F238E27FC236}">
                <a16:creationId xmlns:a16="http://schemas.microsoft.com/office/drawing/2014/main" id="{7289A015-3A6C-69C5-0586-F1C6334298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267" y="661308"/>
            <a:ext cx="1893433" cy="2016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5475018"/>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‘vent’</a:t>
            </a:r>
          </a:p>
        </p:txBody>
      </p:sp>
    </p:spTree>
    <p:extLst>
      <p:ext uri="{BB962C8B-B14F-4D97-AF65-F5344CB8AC3E}">
        <p14:creationId xmlns:p14="http://schemas.microsoft.com/office/powerpoint/2010/main" val="209157480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adventure</a:t>
            </a:r>
          </a:p>
        </p:txBody>
      </p:sp>
    </p:spTree>
    <p:extLst>
      <p:ext uri="{BB962C8B-B14F-4D97-AF65-F5344CB8AC3E}">
        <p14:creationId xmlns:p14="http://schemas.microsoft.com/office/powerpoint/2010/main" val="194791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2</a:t>
            </a:r>
          </a:p>
          <a:p>
            <a:r>
              <a:rPr lang="en-GB" sz="7200" dirty="0">
                <a:latin typeface="Twinkl Cursive Looped" panose="02000000000000000000" pitchFamily="2" charset="0"/>
              </a:rPr>
              <a:t>Week 5 -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express</a:t>
            </a:r>
          </a:p>
        </p:txBody>
      </p:sp>
    </p:spTree>
    <p:extLst>
      <p:ext uri="{BB962C8B-B14F-4D97-AF65-F5344CB8AC3E}">
        <p14:creationId xmlns:p14="http://schemas.microsoft.com/office/powerpoint/2010/main" val="2117913674"/>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adventure</a:t>
            </a:r>
          </a:p>
        </p:txBody>
      </p:sp>
      <p:sp>
        <p:nvSpPr>
          <p:cNvPr id="3" name="Rectangle 2">
            <a:extLst>
              <a:ext uri="{FF2B5EF4-FFF2-40B4-BE49-F238E27FC236}">
                <a16:creationId xmlns:a16="http://schemas.microsoft.com/office/drawing/2014/main" id="{13BB5EC0-7A96-4D29-A835-6FAE896C31A4}"/>
              </a:ext>
            </a:extLst>
          </p:cNvPr>
          <p:cNvSpPr/>
          <p:nvPr/>
        </p:nvSpPr>
        <p:spPr>
          <a:xfrm>
            <a:off x="5617028" y="3561670"/>
            <a:ext cx="142058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893807090"/>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adventure</a:t>
            </a:r>
          </a:p>
        </p:txBody>
      </p:sp>
      <p:sp>
        <p:nvSpPr>
          <p:cNvPr id="3" name="Rectangle 2">
            <a:extLst>
              <a:ext uri="{FF2B5EF4-FFF2-40B4-BE49-F238E27FC236}">
                <a16:creationId xmlns:a16="http://schemas.microsoft.com/office/drawing/2014/main" id="{13BB5EC0-7A96-4D29-A835-6FAE896C31A4}"/>
              </a:ext>
            </a:extLst>
          </p:cNvPr>
          <p:cNvSpPr/>
          <p:nvPr/>
        </p:nvSpPr>
        <p:spPr>
          <a:xfrm>
            <a:off x="5617028" y="3561670"/>
            <a:ext cx="142058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10274" name="Picture 2" descr="Image result for adventure clipart ">
            <a:extLst>
              <a:ext uri="{FF2B5EF4-FFF2-40B4-BE49-F238E27FC236}">
                <a16:creationId xmlns:a16="http://schemas.microsoft.com/office/drawing/2014/main" id="{C949A7B5-ECFB-E0B4-3149-77DBF0CE18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226" y="389845"/>
            <a:ext cx="2338388" cy="2094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4738856"/>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eventful</a:t>
            </a:r>
          </a:p>
        </p:txBody>
      </p:sp>
    </p:spTree>
    <p:extLst>
      <p:ext uri="{BB962C8B-B14F-4D97-AF65-F5344CB8AC3E}">
        <p14:creationId xmlns:p14="http://schemas.microsoft.com/office/powerpoint/2010/main" val="288872187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eventful</a:t>
            </a:r>
          </a:p>
        </p:txBody>
      </p:sp>
      <p:sp>
        <p:nvSpPr>
          <p:cNvPr id="3" name="Rectangle 2">
            <a:extLst>
              <a:ext uri="{FF2B5EF4-FFF2-40B4-BE49-F238E27FC236}">
                <a16:creationId xmlns:a16="http://schemas.microsoft.com/office/drawing/2014/main" id="{0366E0B6-702E-4814-82C6-08CA2D13F3C9}"/>
              </a:ext>
            </a:extLst>
          </p:cNvPr>
          <p:cNvSpPr/>
          <p:nvPr/>
        </p:nvSpPr>
        <p:spPr>
          <a:xfrm>
            <a:off x="5158922" y="3821650"/>
            <a:ext cx="137250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900355397"/>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eventful</a:t>
            </a:r>
          </a:p>
        </p:txBody>
      </p:sp>
      <p:sp>
        <p:nvSpPr>
          <p:cNvPr id="3" name="Rectangle 2">
            <a:extLst>
              <a:ext uri="{FF2B5EF4-FFF2-40B4-BE49-F238E27FC236}">
                <a16:creationId xmlns:a16="http://schemas.microsoft.com/office/drawing/2014/main" id="{0366E0B6-702E-4814-82C6-08CA2D13F3C9}"/>
              </a:ext>
            </a:extLst>
          </p:cNvPr>
          <p:cNvSpPr/>
          <p:nvPr/>
        </p:nvSpPr>
        <p:spPr>
          <a:xfrm>
            <a:off x="5158922" y="3821650"/>
            <a:ext cx="137250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11298" name="Picture 2" descr="Image result for eventful clipart ">
            <a:extLst>
              <a:ext uri="{FF2B5EF4-FFF2-40B4-BE49-F238E27FC236}">
                <a16:creationId xmlns:a16="http://schemas.microsoft.com/office/drawing/2014/main" id="{EA511F33-8921-3E51-62BD-8BB0CEDC8B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620" y="595993"/>
            <a:ext cx="1856694" cy="1909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8553764"/>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225133043"/>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 for frequency</a:t>
            </a:r>
          </a:p>
        </p:txBody>
      </p:sp>
    </p:spTree>
    <p:extLst>
      <p:ext uri="{BB962C8B-B14F-4D97-AF65-F5344CB8AC3E}">
        <p14:creationId xmlns:p14="http://schemas.microsoft.com/office/powerpoint/2010/main" val="2429430285"/>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a:t>
            </a:r>
          </a:p>
        </p:txBody>
      </p:sp>
    </p:spTree>
    <p:extLst>
      <p:ext uri="{BB962C8B-B14F-4D97-AF65-F5344CB8AC3E}">
        <p14:creationId xmlns:p14="http://schemas.microsoft.com/office/powerpoint/2010/main" val="3721954909"/>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Adverbials -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saying the how, where or when of the 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8718867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8949" y="2688175"/>
            <a:ext cx="10515600" cy="1481650"/>
          </a:xfrm>
        </p:spPr>
        <p:txBody>
          <a:bodyPr>
            <a:normAutofit fontScale="90000"/>
          </a:bodyPr>
          <a:lstStyle/>
          <a:p>
            <a:pPr algn="ctr"/>
            <a:r>
              <a:rPr lang="en-GB" dirty="0">
                <a:latin typeface="Twinkl Cursive Looped" panose="02000000000000000000" pitchFamily="2" charset="0"/>
              </a:rPr>
              <a:t>Adverbials – meaning</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how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13774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express</a:t>
            </a:r>
          </a:p>
        </p:txBody>
      </p:sp>
      <p:sp>
        <p:nvSpPr>
          <p:cNvPr id="3" name="Rectangle 2">
            <a:extLst>
              <a:ext uri="{FF2B5EF4-FFF2-40B4-BE49-F238E27FC236}">
                <a16:creationId xmlns:a16="http://schemas.microsoft.com/office/drawing/2014/main" id="{4BCBA2DA-E95C-434C-BE81-320E182AE5EF}"/>
              </a:ext>
            </a:extLst>
          </p:cNvPr>
          <p:cNvSpPr/>
          <p:nvPr/>
        </p:nvSpPr>
        <p:spPr>
          <a:xfrm>
            <a:off x="5583464" y="3821650"/>
            <a:ext cx="1944007"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69314" name="Picture 2" descr="Image result for express clipart ">
            <a:extLst>
              <a:ext uri="{FF2B5EF4-FFF2-40B4-BE49-F238E27FC236}">
                <a16:creationId xmlns:a16="http://schemas.microsoft.com/office/drawing/2014/main" id="{C700D2D5-E6AD-0F81-C814-03647F7699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742950"/>
            <a:ext cx="1381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807314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viciously  </a:t>
            </a:r>
          </a:p>
        </p:txBody>
      </p:sp>
    </p:spTree>
    <p:extLst>
      <p:ext uri="{BB962C8B-B14F-4D97-AF65-F5344CB8AC3E}">
        <p14:creationId xmlns:p14="http://schemas.microsoft.com/office/powerpoint/2010/main" val="177856119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viciously  </a:t>
            </a:r>
          </a:p>
        </p:txBody>
      </p:sp>
      <p:pic>
        <p:nvPicPr>
          <p:cNvPr id="312322" name="Picture 2" descr="Image result for viciously clipart ">
            <a:extLst>
              <a:ext uri="{FF2B5EF4-FFF2-40B4-BE49-F238E27FC236}">
                <a16:creationId xmlns:a16="http://schemas.microsoft.com/office/drawing/2014/main" id="{D47367DD-5708-FE9E-E94A-0B0F0E4764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698" y="515710"/>
            <a:ext cx="2458131" cy="213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1595796"/>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4436097"/>
            <a:ext cx="10515600" cy="1481650"/>
          </a:xfrm>
        </p:spPr>
        <p:txBody>
          <a:bodyPr>
            <a:normAutofit fontScale="90000"/>
          </a:bodyPr>
          <a:lstStyle/>
          <a:p>
            <a:pPr algn="ctr"/>
            <a:r>
              <a:rPr lang="en-GB" dirty="0">
                <a:latin typeface="Twinkl Cursive Looped" panose="02000000000000000000" pitchFamily="2" charset="0"/>
              </a:rPr>
              <a:t>viciously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a cruel or violent manner.</a:t>
            </a:r>
            <a:endParaRPr lang="en-GB" i="1" dirty="0">
              <a:latin typeface="Twinkl Cursive Looped" panose="02000000000000000000" pitchFamily="2" charset="0"/>
            </a:endParaRPr>
          </a:p>
        </p:txBody>
      </p:sp>
      <p:pic>
        <p:nvPicPr>
          <p:cNvPr id="276482" name="Picture 2" descr="Image result for viciously clipart ">
            <a:extLst>
              <a:ext uri="{FF2B5EF4-FFF2-40B4-BE49-F238E27FC236}">
                <a16:creationId xmlns:a16="http://schemas.microsoft.com/office/drawing/2014/main" id="{263EC118-8BF9-7D1C-D6A8-F41D434BFC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070" y="352425"/>
            <a:ext cx="2085975"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5521060"/>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stupidly</a:t>
            </a:r>
          </a:p>
        </p:txBody>
      </p:sp>
    </p:spTree>
    <p:extLst>
      <p:ext uri="{BB962C8B-B14F-4D97-AF65-F5344CB8AC3E}">
        <p14:creationId xmlns:p14="http://schemas.microsoft.com/office/powerpoint/2010/main" val="3290994343"/>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stupidly</a:t>
            </a:r>
          </a:p>
        </p:txBody>
      </p:sp>
      <p:pic>
        <p:nvPicPr>
          <p:cNvPr id="313346" name="Picture 2" descr="Image result for stupidly clipart ">
            <a:extLst>
              <a:ext uri="{FF2B5EF4-FFF2-40B4-BE49-F238E27FC236}">
                <a16:creationId xmlns:a16="http://schemas.microsoft.com/office/drawing/2014/main" id="{50C56107-3A82-511A-C408-872EDAF338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625248"/>
            <a:ext cx="1295400" cy="204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1900017"/>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95135" y="5236196"/>
            <a:ext cx="10515600" cy="1481650"/>
          </a:xfrm>
        </p:spPr>
        <p:txBody>
          <a:bodyPr>
            <a:normAutofit fontScale="90000"/>
          </a:bodyPr>
          <a:lstStyle/>
          <a:p>
            <a:pPr algn="ctr"/>
            <a:r>
              <a:rPr lang="en-GB" dirty="0">
                <a:latin typeface="Twinkl Cursive Looped" panose="02000000000000000000" pitchFamily="2" charset="0"/>
              </a:rPr>
              <a:t>stupidly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a way that lacks intelligence or common sense.</a:t>
            </a:r>
            <a:endParaRPr lang="en-GB" i="1" dirty="0">
              <a:latin typeface="Twinkl Cursive Looped" panose="02000000000000000000" pitchFamily="2" charset="0"/>
            </a:endParaRPr>
          </a:p>
        </p:txBody>
      </p:sp>
      <p:pic>
        <p:nvPicPr>
          <p:cNvPr id="314370" name="Picture 2" descr="Image result for stupidly clipart ">
            <a:extLst>
              <a:ext uri="{FF2B5EF4-FFF2-40B4-BE49-F238E27FC236}">
                <a16:creationId xmlns:a16="http://schemas.microsoft.com/office/drawing/2014/main" id="{BE5A69A9-E02E-EA56-732A-D9F02CED0F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028" y="592592"/>
            <a:ext cx="1295400" cy="204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2365694"/>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easily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703562022"/>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easily </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315394" name="Picture 2" descr="Image result for easily clipart ">
            <a:extLst>
              <a:ext uri="{FF2B5EF4-FFF2-40B4-BE49-F238E27FC236}">
                <a16:creationId xmlns:a16="http://schemas.microsoft.com/office/drawing/2014/main" id="{118DDBF3-9C42-16BE-6B27-56DA09C0B4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427945" y="563335"/>
            <a:ext cx="2028825"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532677"/>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easily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without difficulty or effort.</a:t>
            </a:r>
            <a:endParaRPr lang="en-GB" i="1" dirty="0">
              <a:latin typeface="Twinkl Cursive Looped" panose="02000000000000000000" pitchFamily="2" charset="0"/>
            </a:endParaRPr>
          </a:p>
        </p:txBody>
      </p:sp>
      <p:pic>
        <p:nvPicPr>
          <p:cNvPr id="316418" name="Picture 2" descr="Image result for easily clipart ">
            <a:extLst>
              <a:ext uri="{FF2B5EF4-FFF2-40B4-BE49-F238E27FC236}">
                <a16:creationId xmlns:a16="http://schemas.microsoft.com/office/drawing/2014/main" id="{52E5254F-5688-78A8-A3FD-E766C2324C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525917" y="560446"/>
            <a:ext cx="2028825"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09994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 tiger viciously attacked a smaller animal. </a:t>
            </a:r>
            <a:endParaRPr lang="en-GB" i="1" dirty="0"/>
          </a:p>
        </p:txBody>
      </p:sp>
    </p:spTree>
    <p:extLst>
      <p:ext uri="{BB962C8B-B14F-4D97-AF65-F5344CB8AC3E}">
        <p14:creationId xmlns:p14="http://schemas.microsoft.com/office/powerpoint/2010/main" val="11519212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 tiger _________ attacked a smaller animal. </a:t>
            </a:r>
            <a:endParaRPr lang="en-GB" i="1" dirty="0"/>
          </a:p>
        </p:txBody>
      </p:sp>
    </p:spTree>
    <p:extLst>
      <p:ext uri="{BB962C8B-B14F-4D97-AF65-F5344CB8AC3E}">
        <p14:creationId xmlns:p14="http://schemas.microsoft.com/office/powerpoint/2010/main" val="1204161258"/>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 tiger viciously attacked a smaller animal. </a:t>
            </a:r>
            <a:endParaRPr lang="en-GB" i="1" dirty="0"/>
          </a:p>
        </p:txBody>
      </p:sp>
    </p:spTree>
    <p:extLst>
      <p:ext uri="{BB962C8B-B14F-4D97-AF65-F5344CB8AC3E}">
        <p14:creationId xmlns:p14="http://schemas.microsoft.com/office/powerpoint/2010/main" val="149930312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943" y="3080825"/>
            <a:ext cx="11707586" cy="1481650"/>
          </a:xfrm>
        </p:spPr>
        <p:txBody>
          <a:bodyPr>
            <a:normAutofit fontScale="90000"/>
          </a:bodyPr>
          <a:lstStyle/>
          <a:p>
            <a:pPr algn="ctr"/>
            <a:r>
              <a:rPr lang="en-GB" dirty="0">
                <a:latin typeface="Twinkl Cursive Looped" panose="02000000000000000000" pitchFamily="2" charset="0"/>
              </a:rPr>
              <a:t>Clowns have to act stupidly to get laughs.</a:t>
            </a:r>
            <a:endParaRPr lang="en-GB" i="1" dirty="0"/>
          </a:p>
        </p:txBody>
      </p:sp>
    </p:spTree>
    <p:extLst>
      <p:ext uri="{BB962C8B-B14F-4D97-AF65-F5344CB8AC3E}">
        <p14:creationId xmlns:p14="http://schemas.microsoft.com/office/powerpoint/2010/main" val="396659205"/>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943" y="3080825"/>
            <a:ext cx="11707586" cy="1481650"/>
          </a:xfrm>
        </p:spPr>
        <p:txBody>
          <a:bodyPr>
            <a:normAutofit fontScale="90000"/>
          </a:bodyPr>
          <a:lstStyle/>
          <a:p>
            <a:pPr algn="ctr"/>
            <a:r>
              <a:rPr lang="en-GB" dirty="0">
                <a:latin typeface="Twinkl Cursive Looped" panose="02000000000000000000" pitchFamily="2" charset="0"/>
              </a:rPr>
              <a:t>Clowns have to act ________ to get laughs.</a:t>
            </a:r>
            <a:endParaRPr lang="en-GB" i="1" dirty="0"/>
          </a:p>
        </p:txBody>
      </p:sp>
    </p:spTree>
    <p:extLst>
      <p:ext uri="{BB962C8B-B14F-4D97-AF65-F5344CB8AC3E}">
        <p14:creationId xmlns:p14="http://schemas.microsoft.com/office/powerpoint/2010/main" val="73792546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943" y="3080825"/>
            <a:ext cx="11707586" cy="1481650"/>
          </a:xfrm>
        </p:spPr>
        <p:txBody>
          <a:bodyPr>
            <a:normAutofit fontScale="90000"/>
          </a:bodyPr>
          <a:lstStyle/>
          <a:p>
            <a:pPr algn="ctr"/>
            <a:r>
              <a:rPr lang="en-GB" dirty="0">
                <a:latin typeface="Twinkl Cursive Looped" panose="02000000000000000000" pitchFamily="2" charset="0"/>
              </a:rPr>
              <a:t>Clowns have to act stupidly to get laughs.</a:t>
            </a:r>
            <a:endParaRPr lang="en-GB" i="1" dirty="0"/>
          </a:p>
        </p:txBody>
      </p:sp>
    </p:spTree>
    <p:extLst>
      <p:ext uri="{BB962C8B-B14F-4D97-AF65-F5344CB8AC3E}">
        <p14:creationId xmlns:p14="http://schemas.microsoft.com/office/powerpoint/2010/main" val="1643353503"/>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climbed the mountain easily. </a:t>
            </a:r>
            <a:endParaRPr lang="en-GB" i="1" dirty="0"/>
          </a:p>
        </p:txBody>
      </p:sp>
    </p:spTree>
    <p:extLst>
      <p:ext uri="{BB962C8B-B14F-4D97-AF65-F5344CB8AC3E}">
        <p14:creationId xmlns:p14="http://schemas.microsoft.com/office/powerpoint/2010/main" val="1938987094"/>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climbed the mountain ______. </a:t>
            </a:r>
            <a:endParaRPr lang="en-GB" i="1" dirty="0"/>
          </a:p>
        </p:txBody>
      </p:sp>
    </p:spTree>
    <p:extLst>
      <p:ext uri="{BB962C8B-B14F-4D97-AF65-F5344CB8AC3E}">
        <p14:creationId xmlns:p14="http://schemas.microsoft.com/office/powerpoint/2010/main" val="24281419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climbed the mountain easily. </a:t>
            </a:r>
            <a:endParaRPr lang="en-GB" i="1" dirty="0"/>
          </a:p>
        </p:txBody>
      </p:sp>
    </p:spTree>
    <p:extLst>
      <p:ext uri="{BB962C8B-B14F-4D97-AF65-F5344CB8AC3E}">
        <p14:creationId xmlns:p14="http://schemas.microsoft.com/office/powerpoint/2010/main" val="118482140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3877562"/>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perhaps</a:t>
            </a:r>
          </a:p>
        </p:txBody>
      </p:sp>
    </p:spTree>
    <p:extLst>
      <p:ext uri="{BB962C8B-B14F-4D97-AF65-F5344CB8AC3E}">
        <p14:creationId xmlns:p14="http://schemas.microsoft.com/office/powerpoint/2010/main" val="23778831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 for frequency</a:t>
            </a:r>
          </a:p>
        </p:txBody>
      </p:sp>
    </p:spTree>
    <p:extLst>
      <p:ext uri="{BB962C8B-B14F-4D97-AF65-F5344CB8AC3E}">
        <p14:creationId xmlns:p14="http://schemas.microsoft.com/office/powerpoint/2010/main" val="60738582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perhaps</a:t>
            </a:r>
            <a:br>
              <a:rPr lang="en-GB" dirty="0">
                <a:latin typeface="Twinkl Cursive Looped" panose="02000000000000000000" pitchFamily="2" charset="0"/>
              </a:rPr>
            </a:br>
            <a:r>
              <a:rPr lang="en-GB" dirty="0" err="1">
                <a:latin typeface="Twinkl Cursive Looped" panose="02000000000000000000" pitchFamily="2" charset="0"/>
              </a:rPr>
              <a:t>Perhaps</a:t>
            </a:r>
            <a:r>
              <a:rPr lang="en-GB" dirty="0">
                <a:latin typeface="Twinkl Cursive Looped" panose="02000000000000000000" pitchFamily="2" charset="0"/>
              </a:rPr>
              <a:t> we should stay in as it is raining.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39532492"/>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perhaps</a:t>
            </a:r>
            <a:br>
              <a:rPr lang="en-GB" dirty="0">
                <a:latin typeface="Twinkl Cursive Looped" panose="02000000000000000000" pitchFamily="2" charset="0"/>
              </a:rPr>
            </a:br>
            <a:r>
              <a:rPr lang="en-GB" dirty="0" err="1">
                <a:latin typeface="Twinkl Cursive Looped" panose="02000000000000000000" pitchFamily="2" charset="0"/>
              </a:rPr>
              <a:t>Perhaps</a:t>
            </a:r>
            <a:r>
              <a:rPr lang="en-GB" dirty="0">
                <a:latin typeface="Twinkl Cursive Looped" panose="02000000000000000000" pitchFamily="2" charset="0"/>
              </a:rPr>
              <a:t> we should stay in as it is raining. </a:t>
            </a:r>
            <a:endParaRPr lang="en-GB" i="1" dirty="0">
              <a:latin typeface="Twinkl Cursive Looped" panose="02000000000000000000" pitchFamily="2" charset="0"/>
            </a:endParaRPr>
          </a:p>
        </p:txBody>
      </p:sp>
      <p:pic>
        <p:nvPicPr>
          <p:cNvPr id="270338" name="Picture 2" descr="Image result for perhaps clipart ">
            <a:extLst>
              <a:ext uri="{FF2B5EF4-FFF2-40B4-BE49-F238E27FC236}">
                <a16:creationId xmlns:a16="http://schemas.microsoft.com/office/drawing/2014/main" id="{61A9ACD1-C3DC-3E93-62E8-8DA50707C5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5" y="400049"/>
            <a:ext cx="1616937" cy="19022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2907428"/>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Perhaps</a:t>
            </a:r>
            <a:r>
              <a:rPr lang="en-GB" dirty="0">
                <a:latin typeface="Twinkl Cursive Looped" panose="02000000000000000000" pitchFamily="2" charset="0"/>
              </a:rPr>
              <a:t> we should stay in as it is raining.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6071824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_______ we should stay in as it is raining.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81932313"/>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Perhaps</a:t>
            </a:r>
            <a:r>
              <a:rPr lang="en-GB" dirty="0">
                <a:latin typeface="Twinkl Cursive Looped" panose="02000000000000000000" pitchFamily="2" charset="0"/>
              </a:rPr>
              <a:t> we should stay in as it is raining.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3420FABE-16D4-DC0B-2E76-1DDF4B3A62BF}"/>
              </a:ext>
            </a:extLst>
          </p:cNvPr>
          <p:cNvSpPr/>
          <p:nvPr/>
        </p:nvSpPr>
        <p:spPr>
          <a:xfrm>
            <a:off x="687416" y="2949432"/>
            <a:ext cx="2818691" cy="87221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31651892"/>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pressure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8244690"/>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pressure</a:t>
            </a:r>
            <a:br>
              <a:rPr lang="en-GB" dirty="0">
                <a:latin typeface="Twinkl Cursive Looped" panose="02000000000000000000" pitchFamily="2" charset="0"/>
              </a:rPr>
            </a:br>
            <a:r>
              <a:rPr lang="en-GB" dirty="0">
                <a:latin typeface="Twinkl Cursive Looped" panose="02000000000000000000" pitchFamily="2" charset="0"/>
              </a:rPr>
              <a:t>The gate was buckling under the pressure of the crowd outside. </a:t>
            </a:r>
            <a:endParaRPr lang="en-GB" i="1" dirty="0"/>
          </a:p>
        </p:txBody>
      </p:sp>
    </p:spTree>
    <p:extLst>
      <p:ext uri="{BB962C8B-B14F-4D97-AF65-F5344CB8AC3E}">
        <p14:creationId xmlns:p14="http://schemas.microsoft.com/office/powerpoint/2010/main" val="1060178845"/>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pressure</a:t>
            </a:r>
            <a:br>
              <a:rPr lang="en-GB" dirty="0">
                <a:latin typeface="Twinkl Cursive Looped" panose="02000000000000000000" pitchFamily="2" charset="0"/>
              </a:rPr>
            </a:br>
            <a:r>
              <a:rPr lang="en-GB" dirty="0">
                <a:latin typeface="Twinkl Cursive Looped" panose="02000000000000000000" pitchFamily="2" charset="0"/>
              </a:rPr>
              <a:t>The gate was buckling under the pressure of the crowd outside. </a:t>
            </a:r>
            <a:endParaRPr lang="en-GB" i="1" dirty="0"/>
          </a:p>
        </p:txBody>
      </p:sp>
      <p:pic>
        <p:nvPicPr>
          <p:cNvPr id="271362" name="Picture 2" descr="Image result for steam pressure clipart ">
            <a:extLst>
              <a:ext uri="{FF2B5EF4-FFF2-40B4-BE49-F238E27FC236}">
                <a16:creationId xmlns:a16="http://schemas.microsoft.com/office/drawing/2014/main" id="{2A7F8153-9372-6D03-6F38-E0B2EF660D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959" y="334735"/>
            <a:ext cx="1571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7283240"/>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gate was buckling under the pressure of the crowd outside. </a:t>
            </a:r>
            <a:endParaRPr lang="en-GB" i="1" dirty="0"/>
          </a:p>
        </p:txBody>
      </p:sp>
    </p:spTree>
    <p:extLst>
      <p:ext uri="{BB962C8B-B14F-4D97-AF65-F5344CB8AC3E}">
        <p14:creationId xmlns:p14="http://schemas.microsoft.com/office/powerpoint/2010/main" val="3259877459"/>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gate was buckling under the ________ of the crowd outside. </a:t>
            </a:r>
            <a:endParaRPr lang="en-GB" i="1" dirty="0"/>
          </a:p>
        </p:txBody>
      </p:sp>
    </p:spTree>
    <p:extLst>
      <p:ext uri="{BB962C8B-B14F-4D97-AF65-F5344CB8AC3E}">
        <p14:creationId xmlns:p14="http://schemas.microsoft.com/office/powerpoint/2010/main" val="3750620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a:t>
            </a:r>
          </a:p>
        </p:txBody>
      </p:sp>
    </p:spTree>
    <p:extLst>
      <p:ext uri="{BB962C8B-B14F-4D97-AF65-F5344CB8AC3E}">
        <p14:creationId xmlns:p14="http://schemas.microsoft.com/office/powerpoint/2010/main" val="1867376639"/>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gate was buckling under the pressure of the crowd outside. </a:t>
            </a:r>
            <a:endParaRPr lang="en-GB" i="1" dirty="0"/>
          </a:p>
        </p:txBody>
      </p:sp>
      <p:sp>
        <p:nvSpPr>
          <p:cNvPr id="3" name="Rectangle 2">
            <a:extLst>
              <a:ext uri="{FF2B5EF4-FFF2-40B4-BE49-F238E27FC236}">
                <a16:creationId xmlns:a16="http://schemas.microsoft.com/office/drawing/2014/main" id="{577FDDA9-0551-94FA-A516-FDD78DA3C60C}"/>
              </a:ext>
            </a:extLst>
          </p:cNvPr>
          <p:cNvSpPr/>
          <p:nvPr/>
        </p:nvSpPr>
        <p:spPr>
          <a:xfrm>
            <a:off x="1426026" y="3821650"/>
            <a:ext cx="2819401"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56753573"/>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07989510"/>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08251323"/>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Wind turbines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Usually, the bigger the wind turbine, the more electricity it can create.  But big turbines can generally be noisy, heavy and take up a lot of space.  Continually wind farms are being created in the sea as the winds are stronger there.  Scientists are now cautiously developing wind turbines that can float in the air. These easily launch and land like a helicopter. </a:t>
            </a:r>
          </a:p>
        </p:txBody>
      </p:sp>
    </p:spTree>
    <p:extLst>
      <p:ext uri="{BB962C8B-B14F-4D97-AF65-F5344CB8AC3E}">
        <p14:creationId xmlns:p14="http://schemas.microsoft.com/office/powerpoint/2010/main" val="3257122864"/>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Wind turbines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Usually</a:t>
            </a:r>
            <a:r>
              <a:rPr lang="en-GB" sz="4000" dirty="0">
                <a:solidFill>
                  <a:srgbClr val="000000"/>
                </a:solidFill>
                <a:effectLst/>
                <a:latin typeface="Twinkl Cursive Looped" panose="02000000000000000000" pitchFamily="2" charset="0"/>
                <a:ea typeface="Times New Roman" panose="02020603050405020304" pitchFamily="18" charset="0"/>
              </a:rPr>
              <a:t>, the bigger the wind turbine, the more electricity it can create.  But big turbines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generally</a:t>
            </a:r>
            <a:r>
              <a:rPr lang="en-GB" sz="4000" dirty="0">
                <a:solidFill>
                  <a:srgbClr val="000000"/>
                </a:solidFill>
                <a:effectLst/>
                <a:latin typeface="Twinkl Cursive Looped" panose="02000000000000000000" pitchFamily="2" charset="0"/>
                <a:ea typeface="Times New Roman" panose="02020603050405020304" pitchFamily="18" charset="0"/>
              </a:rPr>
              <a:t> be noisy, heavy and take up a lot of space.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Continually</a:t>
            </a:r>
            <a:r>
              <a:rPr lang="en-GB" sz="4000" dirty="0">
                <a:solidFill>
                  <a:srgbClr val="000000"/>
                </a:solidFill>
                <a:effectLst/>
                <a:latin typeface="Twinkl Cursive Looped" panose="02000000000000000000" pitchFamily="2" charset="0"/>
                <a:ea typeface="Times New Roman" panose="02020603050405020304" pitchFamily="18" charset="0"/>
              </a:rPr>
              <a:t> wind farms are being created in the sea as the winds are stronger there.  Scientists are now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cautiously</a:t>
            </a:r>
            <a:r>
              <a:rPr lang="en-GB" sz="4000" dirty="0">
                <a:solidFill>
                  <a:srgbClr val="000000"/>
                </a:solidFill>
                <a:effectLst/>
                <a:latin typeface="Twinkl Cursive Looped" panose="02000000000000000000" pitchFamily="2" charset="0"/>
                <a:ea typeface="Times New Roman" panose="02020603050405020304" pitchFamily="18" charset="0"/>
              </a:rPr>
              <a:t> developing wind turbines that can float in the air. These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easily</a:t>
            </a:r>
            <a:r>
              <a:rPr lang="en-GB" sz="4000" dirty="0">
                <a:solidFill>
                  <a:srgbClr val="000000"/>
                </a:solidFill>
                <a:effectLst/>
                <a:latin typeface="Twinkl Cursive Looped" panose="02000000000000000000" pitchFamily="2" charset="0"/>
                <a:ea typeface="Times New Roman" panose="02020603050405020304" pitchFamily="18" charset="0"/>
              </a:rPr>
              <a:t> launch and land like a helicopter. </a:t>
            </a:r>
          </a:p>
        </p:txBody>
      </p:sp>
    </p:spTree>
    <p:extLst>
      <p:ext uri="{BB962C8B-B14F-4D97-AF65-F5344CB8AC3E}">
        <p14:creationId xmlns:p14="http://schemas.microsoft.com/office/powerpoint/2010/main" val="3189642792"/>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47025524"/>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Scientists are now cautiously developing wind turbines that can float in the air.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028633215"/>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2</a:t>
            </a:r>
          </a:p>
          <a:p>
            <a:r>
              <a:rPr lang="en-GB" sz="7200" dirty="0">
                <a:latin typeface="Twinkl Cursive Looped" panose="02000000000000000000" pitchFamily="2" charset="0"/>
              </a:rPr>
              <a:t>Week 5 -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8706FBB9-B9EE-2E16-0C1F-66BBEC4E1A81}"/>
              </a:ext>
            </a:extLst>
          </p:cNvPr>
          <p:cNvPicPr>
            <a:picLocks noChangeAspect="1"/>
          </p:cNvPicPr>
          <p:nvPr/>
        </p:nvPicPr>
        <p:blipFill rotWithShape="1">
          <a:blip r:embed="rId2"/>
          <a:srcRect l="15133" t="24273" r="15224" b="7598"/>
          <a:stretch/>
        </p:blipFill>
        <p:spPr>
          <a:xfrm>
            <a:off x="163286" y="-1"/>
            <a:ext cx="11905012" cy="6547757"/>
          </a:xfrm>
          <a:prstGeom prst="rect">
            <a:avLst/>
          </a:prstGeom>
        </p:spPr>
      </p:pic>
    </p:spTree>
    <p:extLst>
      <p:ext uri="{BB962C8B-B14F-4D97-AF65-F5344CB8AC3E}">
        <p14:creationId xmlns:p14="http://schemas.microsoft.com/office/powerpoint/2010/main" val="795241297"/>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Adverbials -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saying the how, where or when of the 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76013275"/>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strange</a:t>
            </a:r>
          </a:p>
        </p:txBody>
      </p:sp>
    </p:spTree>
    <p:extLst>
      <p:ext uri="{BB962C8B-B14F-4D97-AF65-F5344CB8AC3E}">
        <p14:creationId xmlns:p14="http://schemas.microsoft.com/office/powerpoint/2010/main" val="3866864438"/>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reign</a:t>
            </a:r>
          </a:p>
        </p:txBody>
      </p:sp>
    </p:spTree>
    <p:extLst>
      <p:ext uri="{BB962C8B-B14F-4D97-AF65-F5344CB8AC3E}">
        <p14:creationId xmlns:p14="http://schemas.microsoft.com/office/powerpoint/2010/main" val="3221187074"/>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press</a:t>
            </a:r>
          </a:p>
        </p:txBody>
      </p:sp>
    </p:spTree>
    <p:extLst>
      <p:ext uri="{BB962C8B-B14F-4D97-AF65-F5344CB8AC3E}">
        <p14:creationId xmlns:p14="http://schemas.microsoft.com/office/powerpoint/2010/main" val="4118669830"/>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supress</a:t>
            </a:r>
          </a:p>
        </p:txBody>
      </p:sp>
    </p:spTree>
    <p:extLst>
      <p:ext uri="{BB962C8B-B14F-4D97-AF65-F5344CB8AC3E}">
        <p14:creationId xmlns:p14="http://schemas.microsoft.com/office/powerpoint/2010/main" val="224218389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express</a:t>
            </a:r>
          </a:p>
        </p:txBody>
      </p:sp>
    </p:spTree>
    <p:extLst>
      <p:ext uri="{BB962C8B-B14F-4D97-AF65-F5344CB8AC3E}">
        <p14:creationId xmlns:p14="http://schemas.microsoft.com/office/powerpoint/2010/main" val="680978058"/>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compress </a:t>
            </a:r>
          </a:p>
        </p:txBody>
      </p:sp>
    </p:spTree>
    <p:extLst>
      <p:ext uri="{BB962C8B-B14F-4D97-AF65-F5344CB8AC3E}">
        <p14:creationId xmlns:p14="http://schemas.microsoft.com/office/powerpoint/2010/main" val="4064547850"/>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impress </a:t>
            </a:r>
          </a:p>
        </p:txBody>
      </p:sp>
    </p:spTree>
    <p:extLst>
      <p:ext uri="{BB962C8B-B14F-4D97-AF65-F5344CB8AC3E}">
        <p14:creationId xmlns:p14="http://schemas.microsoft.com/office/powerpoint/2010/main" val="2916884084"/>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prevent</a:t>
            </a:r>
          </a:p>
        </p:txBody>
      </p:sp>
    </p:spTree>
    <p:extLst>
      <p:ext uri="{BB962C8B-B14F-4D97-AF65-F5344CB8AC3E}">
        <p14:creationId xmlns:p14="http://schemas.microsoft.com/office/powerpoint/2010/main" val="1612179683"/>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invent</a:t>
            </a:r>
          </a:p>
        </p:txBody>
      </p:sp>
    </p:spTree>
    <p:extLst>
      <p:ext uri="{BB962C8B-B14F-4D97-AF65-F5344CB8AC3E}">
        <p14:creationId xmlns:p14="http://schemas.microsoft.com/office/powerpoint/2010/main" val="3828583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8949" y="2688175"/>
            <a:ext cx="10515600" cy="1481650"/>
          </a:xfrm>
        </p:spPr>
        <p:txBody>
          <a:bodyPr>
            <a:normAutofit fontScale="90000"/>
          </a:bodyPr>
          <a:lstStyle/>
          <a:p>
            <a:pPr algn="ctr"/>
            <a:r>
              <a:rPr lang="en-GB" dirty="0">
                <a:latin typeface="Twinkl Cursive Looped" panose="02000000000000000000" pitchFamily="2" charset="0"/>
              </a:rPr>
              <a:t>Adverbials – frequency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how often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31213509"/>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venture</a:t>
            </a:r>
          </a:p>
        </p:txBody>
      </p:sp>
    </p:spTree>
    <p:extLst>
      <p:ext uri="{BB962C8B-B14F-4D97-AF65-F5344CB8AC3E}">
        <p14:creationId xmlns:p14="http://schemas.microsoft.com/office/powerpoint/2010/main" val="2974311952"/>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adventure</a:t>
            </a:r>
          </a:p>
        </p:txBody>
      </p:sp>
    </p:spTree>
    <p:extLst>
      <p:ext uri="{BB962C8B-B14F-4D97-AF65-F5344CB8AC3E}">
        <p14:creationId xmlns:p14="http://schemas.microsoft.com/office/powerpoint/2010/main" val="3931376148"/>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eventful </a:t>
            </a:r>
          </a:p>
        </p:txBody>
      </p:sp>
    </p:spTree>
    <p:extLst>
      <p:ext uri="{BB962C8B-B14F-4D97-AF65-F5344CB8AC3E}">
        <p14:creationId xmlns:p14="http://schemas.microsoft.com/office/powerpoint/2010/main" val="606007093"/>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 </a:t>
            </a:r>
          </a:p>
        </p:txBody>
      </p:sp>
    </p:spTree>
    <p:extLst>
      <p:ext uri="{BB962C8B-B14F-4D97-AF65-F5344CB8AC3E}">
        <p14:creationId xmlns:p14="http://schemas.microsoft.com/office/powerpoint/2010/main" val="1413045715"/>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often</a:t>
            </a:r>
          </a:p>
        </p:txBody>
      </p:sp>
    </p:spTree>
    <p:extLst>
      <p:ext uri="{BB962C8B-B14F-4D97-AF65-F5344CB8AC3E}">
        <p14:creationId xmlns:p14="http://schemas.microsoft.com/office/powerpoint/2010/main" val="2938272345"/>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frequently</a:t>
            </a:r>
          </a:p>
        </p:txBody>
      </p:sp>
    </p:spTree>
    <p:extLst>
      <p:ext uri="{BB962C8B-B14F-4D97-AF65-F5344CB8AC3E}">
        <p14:creationId xmlns:p14="http://schemas.microsoft.com/office/powerpoint/2010/main" val="4213858259"/>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continually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generally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usually  </a:t>
            </a:r>
          </a:p>
        </p:txBody>
      </p:sp>
    </p:spTree>
    <p:extLst>
      <p:ext uri="{BB962C8B-B14F-4D97-AF65-F5344CB8AC3E}">
        <p14:creationId xmlns:p14="http://schemas.microsoft.com/office/powerpoint/2010/main" val="8057828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  </a:t>
            </a:r>
          </a:p>
        </p:txBody>
      </p:sp>
    </p:spTree>
    <p:extLst>
      <p:ext uri="{BB962C8B-B14F-4D97-AF65-F5344CB8AC3E}">
        <p14:creationId xmlns:p14="http://schemas.microsoft.com/office/powerpoint/2010/main" val="2537044975"/>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manically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gracefully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25331444"/>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cautiously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59088473"/>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viciously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30055949"/>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stupidly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11445194"/>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easily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78330911"/>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perhaps</a:t>
            </a:r>
          </a:p>
        </p:txBody>
      </p:sp>
    </p:spTree>
    <p:extLst>
      <p:ext uri="{BB962C8B-B14F-4D97-AF65-F5344CB8AC3E}">
        <p14:creationId xmlns:p14="http://schemas.microsoft.com/office/powerpoint/2010/main" val="2335409816"/>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pressure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  </a:t>
            </a:r>
          </a:p>
        </p:txBody>
      </p:sp>
    </p:spTree>
    <p:extLst>
      <p:ext uri="{BB962C8B-B14F-4D97-AF65-F5344CB8AC3E}">
        <p14:creationId xmlns:p14="http://schemas.microsoft.com/office/powerpoint/2010/main" val="2235800116"/>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strange reign perhaps pressure  express invent occasionally manically usually stupidly </a:t>
            </a:r>
          </a:p>
        </p:txBody>
      </p:sp>
    </p:spTree>
    <p:extLst>
      <p:ext uri="{BB962C8B-B14F-4D97-AF65-F5344CB8AC3E}">
        <p14:creationId xmlns:p14="http://schemas.microsoft.com/office/powerpoint/2010/main" val="3886991875"/>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79614" y="2274838"/>
            <a:ext cx="11625943" cy="1569660"/>
          </a:xfrm>
          <a:prstGeom prst="rect">
            <a:avLst/>
          </a:prstGeom>
          <a:noFill/>
        </p:spPr>
        <p:txBody>
          <a:bodyPr wrap="square" rtlCol="0">
            <a:spAutoFit/>
          </a:bodyPr>
          <a:lstStyle/>
          <a:p>
            <a:r>
              <a:rPr lang="en-GB" sz="4800" dirty="0">
                <a:latin typeface="Twinkl Cursive Looped" panose="02000000000000000000" pitchFamily="2" charset="0"/>
              </a:rPr>
              <a:t> Perhaps we should stay in as it is raining.  </a:t>
            </a:r>
            <a:endParaRPr lang="en-GB" sz="7200" dirty="0"/>
          </a:p>
        </p:txBody>
      </p:sp>
    </p:spTree>
    <p:extLst>
      <p:ext uri="{BB962C8B-B14F-4D97-AF65-F5344CB8AC3E}">
        <p14:creationId xmlns:p14="http://schemas.microsoft.com/office/powerpoint/2010/main" val="694825332"/>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00F0D3-C8EE-77CA-D8A5-2252D46724AA}"/>
              </a:ext>
            </a:extLst>
          </p:cNvPr>
          <p:cNvSpPr txBox="1"/>
          <p:nvPr/>
        </p:nvSpPr>
        <p:spPr>
          <a:xfrm>
            <a:off x="451758" y="1662108"/>
            <a:ext cx="11517084" cy="3785652"/>
          </a:xfrm>
          <a:prstGeom prst="rect">
            <a:avLst/>
          </a:prstGeom>
          <a:noFill/>
        </p:spPr>
        <p:txBody>
          <a:bodyPr wrap="square" rtlCol="0">
            <a:spAutoFit/>
          </a:bodyPr>
          <a:lstStyle/>
          <a:p>
            <a:r>
              <a:rPr lang="en-GB" sz="4800" dirty="0">
                <a:latin typeface="Twinkl Cursive Looped" panose="02000000000000000000" pitchFamily="2" charset="0"/>
              </a:rPr>
              <a:t>Perhaps we should stay in as it is raining.  </a:t>
            </a:r>
          </a:p>
          <a:p>
            <a:endParaRPr lang="en-GB" sz="4800" dirty="0">
              <a:latin typeface="Twinkl Cursive Looped" panose="02000000000000000000" pitchFamily="2" charset="0"/>
            </a:endParaRPr>
          </a:p>
          <a:p>
            <a:endParaRPr lang="en-GB" sz="4800" dirty="0">
              <a:latin typeface="Twinkl Cursive Looped" panose="02000000000000000000" pitchFamily="2" charset="0"/>
            </a:endParaRPr>
          </a:p>
          <a:p>
            <a:r>
              <a:rPr lang="en-GB" sz="4800" dirty="0">
                <a:solidFill>
                  <a:schemeClr val="accent2"/>
                </a:solidFill>
                <a:latin typeface="Twinkl Cursive Looped" panose="02000000000000000000" pitchFamily="2" charset="0"/>
              </a:rPr>
              <a:t>Adverb pronoun verb </a:t>
            </a:r>
            <a:r>
              <a:rPr lang="en-GB" sz="4800" dirty="0" err="1">
                <a:solidFill>
                  <a:schemeClr val="accent2"/>
                </a:solidFill>
                <a:latin typeface="Twinkl Cursive Looped" panose="02000000000000000000" pitchFamily="2" charset="0"/>
              </a:rPr>
              <a:t>verb</a:t>
            </a:r>
            <a:r>
              <a:rPr lang="en-GB" sz="4800" dirty="0">
                <a:solidFill>
                  <a:schemeClr val="accent2"/>
                </a:solidFill>
                <a:latin typeface="Twinkl Cursive Looped" panose="02000000000000000000" pitchFamily="2" charset="0"/>
              </a:rPr>
              <a:t> preposition </a:t>
            </a:r>
            <a:r>
              <a:rPr lang="en-GB" sz="4800" dirty="0" err="1">
                <a:solidFill>
                  <a:schemeClr val="accent2"/>
                </a:solidFill>
                <a:latin typeface="Twinkl Cursive Looped" panose="02000000000000000000" pitchFamily="2" charset="0"/>
              </a:rPr>
              <a:t>preposition</a:t>
            </a:r>
            <a:r>
              <a:rPr lang="en-GB" sz="4800" dirty="0">
                <a:solidFill>
                  <a:schemeClr val="accent2"/>
                </a:solidFill>
                <a:latin typeface="Twinkl Cursive Looped" panose="02000000000000000000" pitchFamily="2" charset="0"/>
              </a:rPr>
              <a:t> pronoun verb </a:t>
            </a:r>
            <a:r>
              <a:rPr lang="en-GB" sz="4800" dirty="0" err="1">
                <a:solidFill>
                  <a:schemeClr val="accent2"/>
                </a:solidFill>
                <a:latin typeface="Twinkl Cursive Looped" panose="02000000000000000000" pitchFamily="2" charset="0"/>
              </a:rPr>
              <a:t>verb</a:t>
            </a:r>
            <a:r>
              <a:rPr lang="en-GB" sz="4800" dirty="0">
                <a:solidFill>
                  <a:schemeClr val="accent2"/>
                </a:solidFill>
                <a:latin typeface="Twinkl Cursive Looped" panose="02000000000000000000" pitchFamily="2" charset="0"/>
              </a:rPr>
              <a:t> </a:t>
            </a:r>
          </a:p>
        </p:txBody>
      </p:sp>
    </p:spTree>
    <p:extLst>
      <p:ext uri="{BB962C8B-B14F-4D97-AF65-F5344CB8AC3E}">
        <p14:creationId xmlns:p14="http://schemas.microsoft.com/office/powerpoint/2010/main" val="2214090563"/>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00F0D3-C8EE-77CA-D8A5-2252D46724AA}"/>
              </a:ext>
            </a:extLst>
          </p:cNvPr>
          <p:cNvSpPr txBox="1"/>
          <p:nvPr/>
        </p:nvSpPr>
        <p:spPr>
          <a:xfrm>
            <a:off x="451758" y="1662108"/>
            <a:ext cx="11517084" cy="3785652"/>
          </a:xfrm>
          <a:prstGeom prst="rect">
            <a:avLst/>
          </a:prstGeom>
          <a:noFill/>
        </p:spPr>
        <p:txBody>
          <a:bodyPr wrap="square" rtlCol="0">
            <a:spAutoFit/>
          </a:bodyPr>
          <a:lstStyle/>
          <a:p>
            <a:r>
              <a:rPr lang="en-GB" sz="4800" dirty="0">
                <a:highlight>
                  <a:srgbClr val="FFFF00"/>
                </a:highlight>
                <a:latin typeface="Twinkl Cursive Looped" panose="02000000000000000000" pitchFamily="2" charset="0"/>
              </a:rPr>
              <a:t>Perhaps</a:t>
            </a:r>
            <a:r>
              <a:rPr lang="en-GB" sz="4800" dirty="0">
                <a:latin typeface="Twinkl Cursive Looped" panose="02000000000000000000" pitchFamily="2" charset="0"/>
              </a:rPr>
              <a:t> we should stay in as it is raining.  </a:t>
            </a:r>
          </a:p>
          <a:p>
            <a:endParaRPr lang="en-GB" sz="4800" dirty="0">
              <a:latin typeface="Twinkl Cursive Looped" panose="02000000000000000000" pitchFamily="2" charset="0"/>
            </a:endParaRPr>
          </a:p>
          <a:p>
            <a:endParaRPr lang="en-GB" sz="4800" dirty="0">
              <a:latin typeface="Twinkl Cursive Looped" panose="02000000000000000000" pitchFamily="2" charset="0"/>
            </a:endParaRPr>
          </a:p>
          <a:p>
            <a:r>
              <a:rPr lang="en-GB" sz="4800" dirty="0">
                <a:solidFill>
                  <a:schemeClr val="accent2"/>
                </a:solidFill>
                <a:highlight>
                  <a:srgbClr val="FFFF00"/>
                </a:highlight>
                <a:latin typeface="Twinkl Cursive Looped" panose="02000000000000000000" pitchFamily="2" charset="0"/>
              </a:rPr>
              <a:t>Adverb</a:t>
            </a:r>
            <a:r>
              <a:rPr lang="en-GB" sz="4800" dirty="0">
                <a:solidFill>
                  <a:schemeClr val="accent2"/>
                </a:solidFill>
                <a:latin typeface="Twinkl Cursive Looped" panose="02000000000000000000" pitchFamily="2" charset="0"/>
              </a:rPr>
              <a:t> pronoun verb </a:t>
            </a:r>
            <a:r>
              <a:rPr lang="en-GB" sz="4800" dirty="0" err="1">
                <a:solidFill>
                  <a:schemeClr val="accent2"/>
                </a:solidFill>
                <a:latin typeface="Twinkl Cursive Looped" panose="02000000000000000000" pitchFamily="2" charset="0"/>
              </a:rPr>
              <a:t>verb</a:t>
            </a:r>
            <a:r>
              <a:rPr lang="en-GB" sz="4800" dirty="0">
                <a:solidFill>
                  <a:schemeClr val="accent2"/>
                </a:solidFill>
                <a:latin typeface="Twinkl Cursive Looped" panose="02000000000000000000" pitchFamily="2" charset="0"/>
              </a:rPr>
              <a:t> preposition </a:t>
            </a:r>
            <a:r>
              <a:rPr lang="en-GB" sz="4800" dirty="0" err="1">
                <a:solidFill>
                  <a:schemeClr val="accent2"/>
                </a:solidFill>
                <a:latin typeface="Twinkl Cursive Looped" panose="02000000000000000000" pitchFamily="2" charset="0"/>
              </a:rPr>
              <a:t>preposition</a:t>
            </a:r>
            <a:r>
              <a:rPr lang="en-GB" sz="4800" dirty="0">
                <a:solidFill>
                  <a:schemeClr val="accent2"/>
                </a:solidFill>
                <a:latin typeface="Twinkl Cursive Looped" panose="02000000000000000000" pitchFamily="2" charset="0"/>
              </a:rPr>
              <a:t> pronoun verb </a:t>
            </a:r>
            <a:r>
              <a:rPr lang="en-GB" sz="4800" dirty="0" err="1">
                <a:solidFill>
                  <a:schemeClr val="accent2"/>
                </a:solidFill>
                <a:latin typeface="Twinkl Cursive Looped" panose="02000000000000000000" pitchFamily="2" charset="0"/>
              </a:rPr>
              <a:t>verb</a:t>
            </a:r>
            <a:r>
              <a:rPr lang="en-GB" sz="4800" dirty="0">
                <a:solidFill>
                  <a:schemeClr val="accent2"/>
                </a:solidFill>
                <a:latin typeface="Twinkl Cursive Looped" panose="02000000000000000000" pitchFamily="2" charset="0"/>
              </a:rPr>
              <a:t> </a:t>
            </a:r>
          </a:p>
        </p:txBody>
      </p:sp>
    </p:spTree>
    <p:extLst>
      <p:ext uri="{BB962C8B-B14F-4D97-AF65-F5344CB8AC3E}">
        <p14:creationId xmlns:p14="http://schemas.microsoft.com/office/powerpoint/2010/main" val="2625843251"/>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3139321"/>
          </a:xfrm>
          <a:prstGeom prst="rect">
            <a:avLst/>
          </a:prstGeom>
          <a:noFill/>
        </p:spPr>
        <p:txBody>
          <a:bodyPr wrap="square" rtlCol="0">
            <a:spAutoFit/>
          </a:bodyPr>
          <a:lstStyle/>
          <a:p>
            <a:r>
              <a:rPr lang="en-GB" sz="6600" dirty="0">
                <a:latin typeface="Twinkl Cursive Looped" panose="02000000000000000000" pitchFamily="2" charset="0"/>
              </a:rPr>
              <a:t>The gate was buckling under the pressure of the crowd outside.  </a:t>
            </a:r>
            <a:endParaRPr lang="en-GB" sz="7200" dirty="0"/>
          </a:p>
        </p:txBody>
      </p:sp>
    </p:spTree>
    <p:extLst>
      <p:ext uri="{BB962C8B-B14F-4D97-AF65-F5344CB8AC3E}">
        <p14:creationId xmlns:p14="http://schemas.microsoft.com/office/powerpoint/2010/main" val="1181201419"/>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31372" y="535900"/>
            <a:ext cx="11740242" cy="5909310"/>
          </a:xfrm>
          <a:prstGeom prst="rect">
            <a:avLst/>
          </a:prstGeom>
          <a:noFill/>
        </p:spPr>
        <p:txBody>
          <a:bodyPr wrap="square" rtlCol="0">
            <a:spAutoFit/>
          </a:bodyPr>
          <a:lstStyle/>
          <a:p>
            <a:r>
              <a:rPr lang="en-GB" sz="5400" dirty="0">
                <a:latin typeface="Twinkl Cursive Looped" panose="02000000000000000000" pitchFamily="2" charset="0"/>
              </a:rPr>
              <a:t>The gate was buckling under the pressure of the crowd outside.  </a:t>
            </a:r>
          </a:p>
          <a:p>
            <a:endParaRPr lang="en-GB" sz="5400" dirty="0">
              <a:latin typeface="Twinkl Cursive Looped" panose="02000000000000000000" pitchFamily="2" charset="0"/>
            </a:endParaRPr>
          </a:p>
          <a:p>
            <a:endParaRPr lang="en-GB" sz="5400" dirty="0">
              <a:latin typeface="Twinkl Cursive Looped" panose="02000000000000000000" pitchFamily="2" charset="0"/>
            </a:endParaRPr>
          </a:p>
          <a:p>
            <a:r>
              <a:rPr lang="en-GB" sz="5400" dirty="0">
                <a:solidFill>
                  <a:schemeClr val="accent2"/>
                </a:solidFill>
                <a:latin typeface="Twinkl Cursive Looped" panose="02000000000000000000" pitchFamily="2" charset="0"/>
              </a:rPr>
              <a:t>Determiner noun verb </a:t>
            </a:r>
            <a:r>
              <a:rPr lang="en-GB" sz="5400" dirty="0" err="1">
                <a:solidFill>
                  <a:schemeClr val="accent2"/>
                </a:solidFill>
                <a:latin typeface="Twinkl Cursive Looped" panose="02000000000000000000" pitchFamily="2" charset="0"/>
              </a:rPr>
              <a:t>verb</a:t>
            </a:r>
            <a:r>
              <a:rPr lang="en-GB" sz="5400" dirty="0">
                <a:solidFill>
                  <a:schemeClr val="accent2"/>
                </a:solidFill>
                <a:latin typeface="Twinkl Cursive Looped" panose="02000000000000000000" pitchFamily="2" charset="0"/>
              </a:rPr>
              <a:t> preposition determiner noun preposition determiner noun adverb</a:t>
            </a:r>
            <a:endParaRPr lang="en-GB" sz="6000" dirty="0">
              <a:solidFill>
                <a:schemeClr val="accent2"/>
              </a:solidFill>
            </a:endParaRPr>
          </a:p>
        </p:txBody>
      </p:sp>
    </p:spTree>
    <p:extLst>
      <p:ext uri="{BB962C8B-B14F-4D97-AF65-F5344CB8AC3E}">
        <p14:creationId xmlns:p14="http://schemas.microsoft.com/office/powerpoint/2010/main" val="2468947006"/>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31372" y="535900"/>
            <a:ext cx="11740242" cy="5909310"/>
          </a:xfrm>
          <a:prstGeom prst="rect">
            <a:avLst/>
          </a:prstGeom>
          <a:noFill/>
        </p:spPr>
        <p:txBody>
          <a:bodyPr wrap="square" rtlCol="0">
            <a:spAutoFit/>
          </a:bodyPr>
          <a:lstStyle/>
          <a:p>
            <a:r>
              <a:rPr lang="en-GB" sz="5400" dirty="0">
                <a:latin typeface="Twinkl Cursive Looped" panose="02000000000000000000" pitchFamily="2" charset="0"/>
              </a:rPr>
              <a:t>The gate was buckling under the </a:t>
            </a:r>
            <a:r>
              <a:rPr lang="en-GB" sz="5400" dirty="0">
                <a:highlight>
                  <a:srgbClr val="FFFF00"/>
                </a:highlight>
                <a:latin typeface="Twinkl Cursive Looped" panose="02000000000000000000" pitchFamily="2" charset="0"/>
              </a:rPr>
              <a:t>pressure</a:t>
            </a:r>
            <a:r>
              <a:rPr lang="en-GB" sz="5400" dirty="0">
                <a:latin typeface="Twinkl Cursive Looped" panose="02000000000000000000" pitchFamily="2" charset="0"/>
              </a:rPr>
              <a:t> of the crowd outside.  </a:t>
            </a:r>
          </a:p>
          <a:p>
            <a:endParaRPr lang="en-GB" sz="5400" dirty="0">
              <a:latin typeface="Twinkl Cursive Looped" panose="02000000000000000000" pitchFamily="2" charset="0"/>
            </a:endParaRPr>
          </a:p>
          <a:p>
            <a:endParaRPr lang="en-GB" sz="5400" dirty="0">
              <a:latin typeface="Twinkl Cursive Looped" panose="02000000000000000000" pitchFamily="2" charset="0"/>
            </a:endParaRPr>
          </a:p>
          <a:p>
            <a:r>
              <a:rPr lang="en-GB" sz="5400" dirty="0">
                <a:solidFill>
                  <a:schemeClr val="accent2"/>
                </a:solidFill>
                <a:latin typeface="Twinkl Cursive Looped" panose="02000000000000000000" pitchFamily="2" charset="0"/>
              </a:rPr>
              <a:t>Determiner noun verb </a:t>
            </a:r>
            <a:r>
              <a:rPr lang="en-GB" sz="5400" dirty="0" err="1">
                <a:solidFill>
                  <a:schemeClr val="accent2"/>
                </a:solidFill>
                <a:latin typeface="Twinkl Cursive Looped" panose="02000000000000000000" pitchFamily="2" charset="0"/>
              </a:rPr>
              <a:t>verb</a:t>
            </a:r>
            <a:r>
              <a:rPr lang="en-GB" sz="5400" dirty="0">
                <a:solidFill>
                  <a:schemeClr val="accent2"/>
                </a:solidFill>
                <a:latin typeface="Twinkl Cursive Looped" panose="02000000000000000000" pitchFamily="2" charset="0"/>
              </a:rPr>
              <a:t> preposition determiner </a:t>
            </a:r>
            <a:r>
              <a:rPr lang="en-GB" sz="5400" dirty="0">
                <a:solidFill>
                  <a:schemeClr val="accent2"/>
                </a:solidFill>
                <a:highlight>
                  <a:srgbClr val="FFFF00"/>
                </a:highlight>
                <a:latin typeface="Twinkl Cursive Looped" panose="02000000000000000000" pitchFamily="2" charset="0"/>
              </a:rPr>
              <a:t>noun</a:t>
            </a:r>
            <a:r>
              <a:rPr lang="en-GB" sz="5400" dirty="0">
                <a:solidFill>
                  <a:schemeClr val="accent2"/>
                </a:solidFill>
                <a:latin typeface="Twinkl Cursive Looped" panose="02000000000000000000" pitchFamily="2" charset="0"/>
              </a:rPr>
              <a:t> preposition determiner noun adverb</a:t>
            </a:r>
            <a:endParaRPr lang="en-GB" sz="6000" dirty="0">
              <a:solidFill>
                <a:schemeClr val="accent2"/>
              </a:solidFill>
            </a:endParaRPr>
          </a:p>
        </p:txBody>
      </p:sp>
    </p:spTree>
    <p:extLst>
      <p:ext uri="{BB962C8B-B14F-4D97-AF65-F5344CB8AC3E}">
        <p14:creationId xmlns:p14="http://schemas.microsoft.com/office/powerpoint/2010/main" val="728541879"/>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3416320"/>
          </a:xfrm>
          <a:prstGeom prst="rect">
            <a:avLst/>
          </a:prstGeom>
          <a:noFill/>
        </p:spPr>
        <p:txBody>
          <a:bodyPr wrap="square" rtlCol="0">
            <a:spAutoFit/>
          </a:bodyPr>
          <a:lstStyle/>
          <a:p>
            <a:r>
              <a:rPr lang="en-GB" b="1" dirty="0">
                <a:solidFill>
                  <a:srgbClr val="83001D"/>
                </a:solidFill>
                <a:effectLst/>
              </a:rPr>
              <a:t>perhaps (adv.)</a:t>
            </a:r>
          </a:p>
          <a:p>
            <a:r>
              <a:rPr lang="en-GB" b="1" dirty="0">
                <a:solidFill>
                  <a:srgbClr val="83001D"/>
                </a:solidFill>
                <a:effectLst/>
              </a:rPr>
              <a:t>"possibly," late 15c., </a:t>
            </a:r>
            <a:r>
              <a:rPr lang="en-GB" b="1" dirty="0" err="1">
                <a:solidFill>
                  <a:srgbClr val="83001D"/>
                </a:solidFill>
                <a:effectLst/>
              </a:rPr>
              <a:t>perhappes</a:t>
            </a:r>
            <a:r>
              <a:rPr lang="en-GB" b="1" dirty="0">
                <a:solidFill>
                  <a:srgbClr val="83001D"/>
                </a:solidFill>
                <a:effectLst/>
              </a:rPr>
              <a:t>, with adverbial genitive, from earlier </a:t>
            </a:r>
            <a:r>
              <a:rPr lang="en-GB" b="1" dirty="0" err="1">
                <a:solidFill>
                  <a:srgbClr val="83001D"/>
                </a:solidFill>
                <a:effectLst/>
              </a:rPr>
              <a:t>perhap</a:t>
            </a:r>
            <a:r>
              <a:rPr lang="en-GB" b="1" dirty="0">
                <a:solidFill>
                  <a:srgbClr val="83001D"/>
                </a:solidFill>
                <a:effectLst/>
              </a:rPr>
              <a:t> (mid-14c.), from per, par "by, through" (see per) + plural of hap "chance" (see happen), on model of peradventure, perchance, etc. which now have been superseded by this word. </a:t>
            </a:r>
            <a:r>
              <a:rPr lang="en-GB" b="1" dirty="0" err="1">
                <a:solidFill>
                  <a:srgbClr val="83001D"/>
                </a:solidFill>
                <a:effectLst/>
              </a:rPr>
              <a:t>Perhappons</a:t>
            </a:r>
            <a:r>
              <a:rPr lang="en-GB" b="1" dirty="0">
                <a:solidFill>
                  <a:srgbClr val="83001D"/>
                </a:solidFill>
                <a:effectLst/>
              </a:rPr>
              <a:t> "possibly, by chance" is recorded from late 15c.</a:t>
            </a:r>
          </a:p>
          <a:p>
            <a:endParaRPr lang="en-GB" b="1" dirty="0">
              <a:solidFill>
                <a:srgbClr val="83001D"/>
              </a:solidFill>
              <a:effectLst/>
            </a:endParaRPr>
          </a:p>
          <a:p>
            <a:r>
              <a:rPr lang="en-GB" b="1" dirty="0">
                <a:solidFill>
                  <a:srgbClr val="83001D"/>
                </a:solidFill>
                <a:effectLst/>
              </a:rPr>
              <a:t>pressure (n.)</a:t>
            </a:r>
          </a:p>
          <a:p>
            <a:r>
              <a:rPr lang="en-GB" b="1" dirty="0">
                <a:solidFill>
                  <a:srgbClr val="83001D"/>
                </a:solidFill>
                <a:effectLst/>
              </a:rPr>
              <a:t>late 14c., "suffering, anguish; act or fact of pressing on the mind or heart," from Old French </a:t>
            </a:r>
            <a:r>
              <a:rPr lang="en-GB" b="1" dirty="0" err="1">
                <a:solidFill>
                  <a:srgbClr val="83001D"/>
                </a:solidFill>
                <a:effectLst/>
              </a:rPr>
              <a:t>presseure</a:t>
            </a:r>
            <a:r>
              <a:rPr lang="en-GB" b="1" dirty="0">
                <a:solidFill>
                  <a:srgbClr val="83001D"/>
                </a:solidFill>
                <a:effectLst/>
              </a:rPr>
              <a:t> "oppression; torture; anguish; press" (for wine or cheeses), "instrument of torture" (12c.) and directly from Latin </a:t>
            </a:r>
            <a:r>
              <a:rPr lang="en-GB" b="1" dirty="0" err="1">
                <a:solidFill>
                  <a:srgbClr val="83001D"/>
                </a:solidFill>
                <a:effectLst/>
              </a:rPr>
              <a:t>pressura</a:t>
            </a:r>
            <a:r>
              <a:rPr lang="en-GB" b="1" dirty="0">
                <a:solidFill>
                  <a:srgbClr val="83001D"/>
                </a:solidFill>
                <a:effectLst/>
              </a:rPr>
              <a:t> "action of pressing," from </a:t>
            </a:r>
            <a:r>
              <a:rPr lang="en-GB" b="1" dirty="0" err="1">
                <a:solidFill>
                  <a:srgbClr val="83001D"/>
                </a:solidFill>
                <a:effectLst/>
              </a:rPr>
              <a:t>pressus</a:t>
            </a:r>
            <a:r>
              <a:rPr lang="en-GB" b="1" dirty="0">
                <a:solidFill>
                  <a:srgbClr val="83001D"/>
                </a:solidFill>
                <a:effectLst/>
              </a:rPr>
              <a:t>, past participle of </a:t>
            </a:r>
            <a:r>
              <a:rPr lang="en-GB" b="1" dirty="0" err="1">
                <a:solidFill>
                  <a:srgbClr val="83001D"/>
                </a:solidFill>
                <a:effectLst/>
              </a:rPr>
              <a:t>premere</a:t>
            </a:r>
            <a:r>
              <a:rPr lang="en-GB" b="1" dirty="0">
                <a:solidFill>
                  <a:srgbClr val="83001D"/>
                </a:solidFill>
                <a:effectLst/>
              </a:rPr>
              <a:t> "to press, hold fast, cover, crowd, compress" (from PIE root *per- (4) "to strike").</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4436097"/>
            <a:ext cx="10515600" cy="1481650"/>
          </a:xfrm>
        </p:spPr>
        <p:txBody>
          <a:bodyPr>
            <a:normAutofit fontScale="90000"/>
          </a:bodyPr>
          <a:lstStyle/>
          <a:p>
            <a:pPr algn="ctr"/>
            <a:r>
              <a:rPr lang="en-GB" dirty="0">
                <a:latin typeface="Twinkl Cursive Looped" panose="02000000000000000000" pitchFamily="2" charset="0"/>
              </a:rPr>
              <a:t>occasionally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infrequent or irregular intervals; now and then.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24799599"/>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289679"/>
            <a:ext cx="11740242" cy="4247317"/>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6600" i="1" dirty="0">
              <a:latin typeface="Twinkl Cursive Looped" panose="02000000000000000000" pitchFamily="2" charset="0"/>
            </a:endParaRPr>
          </a:p>
          <a:p>
            <a:r>
              <a:rPr lang="en-GB" sz="6600" i="1" dirty="0">
                <a:latin typeface="Twinkl Cursive Looped" panose="02000000000000000000" pitchFamily="2" charset="0"/>
              </a:rPr>
              <a:t>Find synonyms and antonyms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8706FBB9-B9EE-2E16-0C1F-66BBEC4E1A81}"/>
              </a:ext>
            </a:extLst>
          </p:cNvPr>
          <p:cNvPicPr>
            <a:picLocks noChangeAspect="1"/>
          </p:cNvPicPr>
          <p:nvPr/>
        </p:nvPicPr>
        <p:blipFill rotWithShape="1">
          <a:blip r:embed="rId2"/>
          <a:srcRect l="15133" t="24273" r="15224" b="7598"/>
          <a:stretch/>
        </p:blipFill>
        <p:spPr>
          <a:xfrm>
            <a:off x="163286" y="-1"/>
            <a:ext cx="11905012" cy="6547757"/>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often</a:t>
            </a:r>
          </a:p>
        </p:txBody>
      </p:sp>
    </p:spTree>
    <p:extLst>
      <p:ext uri="{BB962C8B-B14F-4D97-AF65-F5344CB8AC3E}">
        <p14:creationId xmlns:p14="http://schemas.microsoft.com/office/powerpoint/2010/main" val="18598283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often</a:t>
            </a:r>
          </a:p>
        </p:txBody>
      </p:sp>
    </p:spTree>
    <p:extLst>
      <p:ext uri="{BB962C8B-B14F-4D97-AF65-F5344CB8AC3E}">
        <p14:creationId xmlns:p14="http://schemas.microsoft.com/office/powerpoint/2010/main" val="2580961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95135" y="5236196"/>
            <a:ext cx="10515600" cy="1481650"/>
          </a:xfrm>
        </p:spPr>
        <p:txBody>
          <a:bodyPr>
            <a:normAutofit fontScale="90000"/>
          </a:bodyPr>
          <a:lstStyle/>
          <a:p>
            <a:pPr algn="ctr"/>
            <a:r>
              <a:rPr lang="en-GB" dirty="0">
                <a:latin typeface="Twinkl Cursive Looped" panose="02000000000000000000" pitchFamily="2" charset="0"/>
              </a:rPr>
              <a:t>often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frequently; many times.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478554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frequently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41251816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frequently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2007650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frequently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regularly or habitually; often.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153672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We play football occasionally at playtime. </a:t>
            </a:r>
            <a:endParaRPr lang="en-GB" i="1" dirty="0"/>
          </a:p>
        </p:txBody>
      </p:sp>
    </p:spTree>
    <p:extLst>
      <p:ext uri="{BB962C8B-B14F-4D97-AF65-F5344CB8AC3E}">
        <p14:creationId xmlns:p14="http://schemas.microsoft.com/office/powerpoint/2010/main" val="16458747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943" y="3080825"/>
            <a:ext cx="11707586" cy="1481650"/>
          </a:xfrm>
        </p:spPr>
        <p:txBody>
          <a:bodyPr>
            <a:normAutofit fontScale="90000"/>
          </a:bodyPr>
          <a:lstStyle/>
          <a:p>
            <a:pPr algn="ctr"/>
            <a:r>
              <a:rPr lang="en-GB" dirty="0">
                <a:latin typeface="Twinkl Cursive Looped" panose="02000000000000000000" pitchFamily="2" charset="0"/>
              </a:rPr>
              <a:t>We play football ____________ at playtime. </a:t>
            </a:r>
            <a:endParaRPr lang="en-GB" i="1" dirty="0"/>
          </a:p>
        </p:txBody>
      </p:sp>
    </p:spTree>
    <p:extLst>
      <p:ext uri="{BB962C8B-B14F-4D97-AF65-F5344CB8AC3E}">
        <p14:creationId xmlns:p14="http://schemas.microsoft.com/office/powerpoint/2010/main" val="38844616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We play football occasionally at playtime. </a:t>
            </a:r>
            <a:endParaRPr lang="en-GB" i="1" dirty="0"/>
          </a:p>
        </p:txBody>
      </p:sp>
    </p:spTree>
    <p:extLst>
      <p:ext uri="{BB962C8B-B14F-4D97-AF65-F5344CB8AC3E}">
        <p14:creationId xmlns:p14="http://schemas.microsoft.com/office/powerpoint/2010/main" val="17190815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often go for long walks over the fields. </a:t>
            </a:r>
            <a:endParaRPr lang="en-GB" i="1" dirty="0"/>
          </a:p>
        </p:txBody>
      </p:sp>
    </p:spTree>
    <p:extLst>
      <p:ext uri="{BB962C8B-B14F-4D97-AF65-F5344CB8AC3E}">
        <p14:creationId xmlns:p14="http://schemas.microsoft.com/office/powerpoint/2010/main" val="3335418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59229" y="3080825"/>
            <a:ext cx="10988221" cy="1481650"/>
          </a:xfrm>
        </p:spPr>
        <p:txBody>
          <a:bodyPr>
            <a:normAutofit fontScale="90000"/>
          </a:bodyPr>
          <a:lstStyle/>
          <a:p>
            <a:pPr algn="ctr"/>
            <a:r>
              <a:rPr lang="en-GB" dirty="0">
                <a:latin typeface="Twinkl Cursive Looped" panose="02000000000000000000" pitchFamily="2" charset="0"/>
              </a:rPr>
              <a:t>They _____ go for long walks over the fields. </a:t>
            </a:r>
            <a:endParaRPr lang="en-GB" i="1" dirty="0"/>
          </a:p>
        </p:txBody>
      </p:sp>
    </p:spTree>
    <p:extLst>
      <p:ext uri="{BB962C8B-B14F-4D97-AF65-F5344CB8AC3E}">
        <p14:creationId xmlns:p14="http://schemas.microsoft.com/office/powerpoint/2010/main" val="21547127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often go for long walks over the fields. </a:t>
            </a:r>
            <a:endParaRPr lang="en-GB" i="1" dirty="0"/>
          </a:p>
        </p:txBody>
      </p:sp>
    </p:spTree>
    <p:extLst>
      <p:ext uri="{BB962C8B-B14F-4D97-AF65-F5344CB8AC3E}">
        <p14:creationId xmlns:p14="http://schemas.microsoft.com/office/powerpoint/2010/main" val="17559050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go to football matches frequently.</a:t>
            </a:r>
            <a:endParaRPr lang="en-GB" i="1" dirty="0"/>
          </a:p>
        </p:txBody>
      </p:sp>
    </p:spTree>
    <p:extLst>
      <p:ext uri="{BB962C8B-B14F-4D97-AF65-F5344CB8AC3E}">
        <p14:creationId xmlns:p14="http://schemas.microsoft.com/office/powerpoint/2010/main" val="4157407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go to football matches __________.</a:t>
            </a:r>
            <a:endParaRPr lang="en-GB" i="1" dirty="0"/>
          </a:p>
        </p:txBody>
      </p:sp>
    </p:spTree>
    <p:extLst>
      <p:ext uri="{BB962C8B-B14F-4D97-AF65-F5344CB8AC3E}">
        <p14:creationId xmlns:p14="http://schemas.microsoft.com/office/powerpoint/2010/main" val="7129706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go to football matches frequently.</a:t>
            </a:r>
            <a:endParaRPr lang="en-GB" i="1" dirty="0"/>
          </a:p>
        </p:txBody>
      </p:sp>
    </p:spTree>
    <p:extLst>
      <p:ext uri="{BB962C8B-B14F-4D97-AF65-F5344CB8AC3E}">
        <p14:creationId xmlns:p14="http://schemas.microsoft.com/office/powerpoint/2010/main" val="33561188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perhaps</a:t>
            </a:r>
          </a:p>
        </p:txBody>
      </p:sp>
    </p:spTree>
    <p:extLst>
      <p:ext uri="{BB962C8B-B14F-4D97-AF65-F5344CB8AC3E}">
        <p14:creationId xmlns:p14="http://schemas.microsoft.com/office/powerpoint/2010/main" val="13899995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perhaps</a:t>
            </a:r>
            <a:br>
              <a:rPr lang="en-GB" dirty="0">
                <a:latin typeface="Twinkl Cursive Looped" panose="02000000000000000000" pitchFamily="2" charset="0"/>
              </a:rPr>
            </a:br>
            <a:r>
              <a:rPr lang="en-GB" dirty="0" err="1">
                <a:latin typeface="Twinkl Cursive Looped" panose="02000000000000000000" pitchFamily="2" charset="0"/>
              </a:rPr>
              <a:t>Perhaps</a:t>
            </a:r>
            <a:r>
              <a:rPr lang="en-GB" dirty="0">
                <a:latin typeface="Twinkl Cursive Looped" panose="02000000000000000000" pitchFamily="2" charset="0"/>
              </a:rPr>
              <a:t> we should stay in as it is raining.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652646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perhaps</a:t>
            </a:r>
            <a:br>
              <a:rPr lang="en-GB" dirty="0">
                <a:latin typeface="Twinkl Cursive Looped" panose="02000000000000000000" pitchFamily="2" charset="0"/>
              </a:rPr>
            </a:br>
            <a:r>
              <a:rPr lang="en-GB" dirty="0" err="1">
                <a:latin typeface="Twinkl Cursive Looped" panose="02000000000000000000" pitchFamily="2" charset="0"/>
              </a:rPr>
              <a:t>Perhaps</a:t>
            </a:r>
            <a:r>
              <a:rPr lang="en-GB" dirty="0">
                <a:latin typeface="Twinkl Cursive Looped" panose="02000000000000000000" pitchFamily="2" charset="0"/>
              </a:rPr>
              <a:t> we should stay in as it is raining. </a:t>
            </a:r>
            <a:endParaRPr lang="en-GB" i="1" dirty="0">
              <a:latin typeface="Twinkl Cursive Looped" panose="02000000000000000000" pitchFamily="2" charset="0"/>
            </a:endParaRPr>
          </a:p>
        </p:txBody>
      </p:sp>
      <p:pic>
        <p:nvPicPr>
          <p:cNvPr id="270338" name="Picture 2" descr="Image result for perhaps clipart ">
            <a:extLst>
              <a:ext uri="{FF2B5EF4-FFF2-40B4-BE49-F238E27FC236}">
                <a16:creationId xmlns:a16="http://schemas.microsoft.com/office/drawing/2014/main" id="{61A9ACD1-C3DC-3E93-62E8-8DA50707C5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5" y="400049"/>
            <a:ext cx="1616937" cy="19022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7777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Perhaps</a:t>
            </a:r>
            <a:r>
              <a:rPr lang="en-GB" dirty="0">
                <a:latin typeface="Twinkl Cursive Looped" panose="02000000000000000000" pitchFamily="2" charset="0"/>
              </a:rPr>
              <a:t> we should stay in as it is raining.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77263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_______ we should stay in as it is raining.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473864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Perhaps</a:t>
            </a:r>
            <a:r>
              <a:rPr lang="en-GB" dirty="0">
                <a:latin typeface="Twinkl Cursive Looped" panose="02000000000000000000" pitchFamily="2" charset="0"/>
              </a:rPr>
              <a:t> we should stay in as it is raining.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3420FABE-16D4-DC0B-2E76-1DDF4B3A62BF}"/>
              </a:ext>
            </a:extLst>
          </p:cNvPr>
          <p:cNvSpPr/>
          <p:nvPr/>
        </p:nvSpPr>
        <p:spPr>
          <a:xfrm>
            <a:off x="687416" y="2949432"/>
            <a:ext cx="2818691" cy="87221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572390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pressure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85443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pressure</a:t>
            </a:r>
            <a:br>
              <a:rPr lang="en-GB" dirty="0">
                <a:latin typeface="Twinkl Cursive Looped" panose="02000000000000000000" pitchFamily="2" charset="0"/>
              </a:rPr>
            </a:br>
            <a:r>
              <a:rPr lang="en-GB" dirty="0">
                <a:latin typeface="Twinkl Cursive Looped" panose="02000000000000000000" pitchFamily="2" charset="0"/>
              </a:rPr>
              <a:t>The gate was buckling under the pressure of the crowd outside. </a:t>
            </a:r>
            <a:endParaRPr lang="en-GB" i="1" dirty="0"/>
          </a:p>
        </p:txBody>
      </p:sp>
    </p:spTree>
    <p:extLst>
      <p:ext uri="{BB962C8B-B14F-4D97-AF65-F5344CB8AC3E}">
        <p14:creationId xmlns:p14="http://schemas.microsoft.com/office/powerpoint/2010/main" val="30149482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pressure</a:t>
            </a:r>
            <a:br>
              <a:rPr lang="en-GB" dirty="0">
                <a:latin typeface="Twinkl Cursive Looped" panose="02000000000000000000" pitchFamily="2" charset="0"/>
              </a:rPr>
            </a:br>
            <a:r>
              <a:rPr lang="en-GB" dirty="0">
                <a:latin typeface="Twinkl Cursive Looped" panose="02000000000000000000" pitchFamily="2" charset="0"/>
              </a:rPr>
              <a:t>The gate was buckling under the pressure of the crowd outside. </a:t>
            </a:r>
            <a:endParaRPr lang="en-GB" i="1" dirty="0"/>
          </a:p>
        </p:txBody>
      </p:sp>
      <p:pic>
        <p:nvPicPr>
          <p:cNvPr id="271362" name="Picture 2" descr="Image result for steam pressure clipart ">
            <a:extLst>
              <a:ext uri="{FF2B5EF4-FFF2-40B4-BE49-F238E27FC236}">
                <a16:creationId xmlns:a16="http://schemas.microsoft.com/office/drawing/2014/main" id="{2A7F8153-9372-6D03-6F38-E0B2EF660D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959" y="334735"/>
            <a:ext cx="1571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61610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gate was buckling under the pressure of the crowd outside. </a:t>
            </a:r>
            <a:endParaRPr lang="en-GB" i="1" dirty="0"/>
          </a:p>
        </p:txBody>
      </p:sp>
    </p:spTree>
    <p:extLst>
      <p:ext uri="{BB962C8B-B14F-4D97-AF65-F5344CB8AC3E}">
        <p14:creationId xmlns:p14="http://schemas.microsoft.com/office/powerpoint/2010/main" val="33010386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gate was buckling under the ________ of the crowd outside. </a:t>
            </a:r>
            <a:endParaRPr lang="en-GB" i="1" dirty="0"/>
          </a:p>
        </p:txBody>
      </p:sp>
    </p:spTree>
    <p:extLst>
      <p:ext uri="{BB962C8B-B14F-4D97-AF65-F5344CB8AC3E}">
        <p14:creationId xmlns:p14="http://schemas.microsoft.com/office/powerpoint/2010/main" val="38977261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gate was buckling under the pressure of the crowd outside. </a:t>
            </a:r>
            <a:endParaRPr lang="en-GB" i="1" dirty="0"/>
          </a:p>
        </p:txBody>
      </p:sp>
      <p:sp>
        <p:nvSpPr>
          <p:cNvPr id="3" name="Rectangle 2">
            <a:extLst>
              <a:ext uri="{FF2B5EF4-FFF2-40B4-BE49-F238E27FC236}">
                <a16:creationId xmlns:a16="http://schemas.microsoft.com/office/drawing/2014/main" id="{577FDDA9-0551-94FA-A516-FDD78DA3C60C}"/>
              </a:ext>
            </a:extLst>
          </p:cNvPr>
          <p:cNvSpPr/>
          <p:nvPr/>
        </p:nvSpPr>
        <p:spPr>
          <a:xfrm>
            <a:off x="1426026" y="3821650"/>
            <a:ext cx="2819401"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802706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strange</a:t>
            </a:r>
          </a:p>
        </p:txBody>
      </p:sp>
    </p:spTree>
    <p:extLst>
      <p:ext uri="{BB962C8B-B14F-4D97-AF65-F5344CB8AC3E}">
        <p14:creationId xmlns:p14="http://schemas.microsoft.com/office/powerpoint/2010/main" val="23990814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Wind turbines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Usually, the bigger the wind turbine, the more electricity it can create.  But big turbines can generally be noisy, heavy and take up a lot of space.  Continually wind farms are being created in the sea as the winds are stronger there.  Scientists are now cautiously developing wind turbines that can float in the air. These easily launch and land like a helicopter. </a:t>
            </a:r>
          </a:p>
        </p:txBody>
      </p:sp>
    </p:spTree>
    <p:extLst>
      <p:ext uri="{BB962C8B-B14F-4D97-AF65-F5344CB8AC3E}">
        <p14:creationId xmlns:p14="http://schemas.microsoft.com/office/powerpoint/2010/main" val="41166494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Wind turbines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Usually</a:t>
            </a:r>
            <a:r>
              <a:rPr lang="en-GB" sz="4000" dirty="0">
                <a:solidFill>
                  <a:srgbClr val="000000"/>
                </a:solidFill>
                <a:effectLst/>
                <a:latin typeface="Twinkl Cursive Looped" panose="02000000000000000000" pitchFamily="2" charset="0"/>
                <a:ea typeface="Times New Roman" panose="02020603050405020304" pitchFamily="18" charset="0"/>
              </a:rPr>
              <a:t>, the bigger the wind turbine, the more electricity it can create.  But big turbines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generally</a:t>
            </a:r>
            <a:r>
              <a:rPr lang="en-GB" sz="4000" dirty="0">
                <a:solidFill>
                  <a:srgbClr val="000000"/>
                </a:solidFill>
                <a:effectLst/>
                <a:latin typeface="Twinkl Cursive Looped" panose="02000000000000000000" pitchFamily="2" charset="0"/>
                <a:ea typeface="Times New Roman" panose="02020603050405020304" pitchFamily="18" charset="0"/>
              </a:rPr>
              <a:t> be noisy, heavy and take up a lot of space.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Continually</a:t>
            </a:r>
            <a:r>
              <a:rPr lang="en-GB" sz="4000" dirty="0">
                <a:solidFill>
                  <a:srgbClr val="000000"/>
                </a:solidFill>
                <a:effectLst/>
                <a:latin typeface="Twinkl Cursive Looped" panose="02000000000000000000" pitchFamily="2" charset="0"/>
                <a:ea typeface="Times New Roman" panose="02020603050405020304" pitchFamily="18" charset="0"/>
              </a:rPr>
              <a:t> wind farms are being created in the sea as the winds are stronger there.  Scientists are now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cautiously</a:t>
            </a:r>
            <a:r>
              <a:rPr lang="en-GB" sz="4000" dirty="0">
                <a:solidFill>
                  <a:srgbClr val="000000"/>
                </a:solidFill>
                <a:effectLst/>
                <a:latin typeface="Twinkl Cursive Looped" panose="02000000000000000000" pitchFamily="2" charset="0"/>
                <a:ea typeface="Times New Roman" panose="02020603050405020304" pitchFamily="18" charset="0"/>
              </a:rPr>
              <a:t> developing wind turbines that can float in the air. These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easily</a:t>
            </a:r>
            <a:r>
              <a:rPr lang="en-GB" sz="4000" dirty="0">
                <a:solidFill>
                  <a:srgbClr val="000000"/>
                </a:solidFill>
                <a:effectLst/>
                <a:latin typeface="Twinkl Cursive Looped" panose="02000000000000000000" pitchFamily="2" charset="0"/>
                <a:ea typeface="Times New Roman" panose="02020603050405020304" pitchFamily="18" charset="0"/>
              </a:rPr>
              <a:t> launch and land like a helicopter. </a:t>
            </a:r>
          </a:p>
        </p:txBody>
      </p:sp>
    </p:spTree>
    <p:extLst>
      <p:ext uri="{BB962C8B-B14F-4D97-AF65-F5344CB8AC3E}">
        <p14:creationId xmlns:p14="http://schemas.microsoft.com/office/powerpoint/2010/main" val="6235896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Usually, the bigger the wind turbine, the more electricity it can create.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2</a:t>
            </a:r>
          </a:p>
          <a:p>
            <a:r>
              <a:rPr lang="en-GB" sz="7200" dirty="0">
                <a:latin typeface="Twinkl Cursive Looped" panose="02000000000000000000" pitchFamily="2" charset="0"/>
              </a:rPr>
              <a:t>Week 5 -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8706FBB9-B9EE-2E16-0C1F-66BBEC4E1A81}"/>
              </a:ext>
            </a:extLst>
          </p:cNvPr>
          <p:cNvPicPr>
            <a:picLocks noChangeAspect="1"/>
          </p:cNvPicPr>
          <p:nvPr/>
        </p:nvPicPr>
        <p:blipFill rotWithShape="1">
          <a:blip r:embed="rId2"/>
          <a:srcRect l="15133" t="24273" r="15224" b="7598"/>
          <a:stretch/>
        </p:blipFill>
        <p:spPr>
          <a:xfrm>
            <a:off x="163286" y="-1"/>
            <a:ext cx="11905012" cy="6547757"/>
          </a:xfrm>
          <a:prstGeom prst="rect">
            <a:avLst/>
          </a:prstGeom>
        </p:spPr>
      </p:pic>
    </p:spTree>
    <p:extLst>
      <p:ext uri="{BB962C8B-B14F-4D97-AF65-F5344CB8AC3E}">
        <p14:creationId xmlns:p14="http://schemas.microsoft.com/office/powerpoint/2010/main" val="3706657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79364182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1051521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strange</a:t>
            </a:r>
          </a:p>
        </p:txBody>
      </p:sp>
    </p:spTree>
    <p:extLst>
      <p:ext uri="{BB962C8B-B14F-4D97-AF65-F5344CB8AC3E}">
        <p14:creationId xmlns:p14="http://schemas.microsoft.com/office/powerpoint/2010/main" val="8515385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strange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unusual or surprising</a:t>
            </a:r>
          </a:p>
        </p:txBody>
      </p:sp>
    </p:spTree>
    <p:extLst>
      <p:ext uri="{BB962C8B-B14F-4D97-AF65-F5344CB8AC3E}">
        <p14:creationId xmlns:p14="http://schemas.microsoft.com/office/powerpoint/2010/main" val="756673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strange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unusual or surprising</a:t>
            </a:r>
          </a:p>
        </p:txBody>
      </p:sp>
    </p:spTree>
    <p:extLst>
      <p:ext uri="{BB962C8B-B14F-4D97-AF65-F5344CB8AC3E}">
        <p14:creationId xmlns:p14="http://schemas.microsoft.com/office/powerpoint/2010/main" val="16171306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strange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unusual or surprising</a:t>
            </a:r>
          </a:p>
        </p:txBody>
      </p:sp>
      <p:pic>
        <p:nvPicPr>
          <p:cNvPr id="265218" name="Picture 2" descr="Image result for strange clipart ">
            <a:extLst>
              <a:ext uri="{FF2B5EF4-FFF2-40B4-BE49-F238E27FC236}">
                <a16:creationId xmlns:a16="http://schemas.microsoft.com/office/drawing/2014/main" id="{25B6FE5E-937B-D192-32DA-6004AA794C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063" y="560446"/>
            <a:ext cx="1819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167071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128036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reign</a:t>
            </a:r>
          </a:p>
        </p:txBody>
      </p:sp>
    </p:spTree>
    <p:extLst>
      <p:ext uri="{BB962C8B-B14F-4D97-AF65-F5344CB8AC3E}">
        <p14:creationId xmlns:p14="http://schemas.microsoft.com/office/powerpoint/2010/main" val="385104981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reign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hold royal office</a:t>
            </a:r>
          </a:p>
        </p:txBody>
      </p:sp>
    </p:spTree>
    <p:extLst>
      <p:ext uri="{BB962C8B-B14F-4D97-AF65-F5344CB8AC3E}">
        <p14:creationId xmlns:p14="http://schemas.microsoft.com/office/powerpoint/2010/main" val="8212615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reign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hold royal office</a:t>
            </a:r>
          </a:p>
        </p:txBody>
      </p:sp>
      <p:pic>
        <p:nvPicPr>
          <p:cNvPr id="266242" name="Picture 2" descr="Image result for royal clipart ">
            <a:extLst>
              <a:ext uri="{FF2B5EF4-FFF2-40B4-BE49-F238E27FC236}">
                <a16:creationId xmlns:a16="http://schemas.microsoft.com/office/drawing/2014/main" id="{7289A015-3A6C-69C5-0586-F1C6334298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267" y="661308"/>
            <a:ext cx="1893433" cy="2016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010651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‘press’</a:t>
            </a:r>
          </a:p>
        </p:txBody>
      </p:sp>
    </p:spTree>
    <p:extLst>
      <p:ext uri="{BB962C8B-B14F-4D97-AF65-F5344CB8AC3E}">
        <p14:creationId xmlns:p14="http://schemas.microsoft.com/office/powerpoint/2010/main" val="8093591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compress</a:t>
            </a:r>
          </a:p>
        </p:txBody>
      </p:sp>
    </p:spTree>
    <p:extLst>
      <p:ext uri="{BB962C8B-B14F-4D97-AF65-F5344CB8AC3E}">
        <p14:creationId xmlns:p14="http://schemas.microsoft.com/office/powerpoint/2010/main" val="254872597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compress</a:t>
            </a:r>
          </a:p>
        </p:txBody>
      </p:sp>
      <p:sp>
        <p:nvSpPr>
          <p:cNvPr id="3" name="Rectangle 2">
            <a:extLst>
              <a:ext uri="{FF2B5EF4-FFF2-40B4-BE49-F238E27FC236}">
                <a16:creationId xmlns:a16="http://schemas.microsoft.com/office/drawing/2014/main" id="{13BB5EC0-7A96-4D29-A835-6FAE896C31A4}"/>
              </a:ext>
            </a:extLst>
          </p:cNvPr>
          <p:cNvSpPr/>
          <p:nvPr/>
        </p:nvSpPr>
        <p:spPr>
          <a:xfrm>
            <a:off x="6253843" y="3561670"/>
            <a:ext cx="20737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9651466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compress</a:t>
            </a:r>
          </a:p>
        </p:txBody>
      </p:sp>
      <p:sp>
        <p:nvSpPr>
          <p:cNvPr id="3" name="Rectangle 2">
            <a:extLst>
              <a:ext uri="{FF2B5EF4-FFF2-40B4-BE49-F238E27FC236}">
                <a16:creationId xmlns:a16="http://schemas.microsoft.com/office/drawing/2014/main" id="{13BB5EC0-7A96-4D29-A835-6FAE896C31A4}"/>
              </a:ext>
            </a:extLst>
          </p:cNvPr>
          <p:cNvSpPr/>
          <p:nvPr/>
        </p:nvSpPr>
        <p:spPr>
          <a:xfrm>
            <a:off x="6253843" y="3561670"/>
            <a:ext cx="20737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72386" name="Picture 2" descr="Image result for compress clipart ">
            <a:extLst>
              <a:ext uri="{FF2B5EF4-FFF2-40B4-BE49-F238E27FC236}">
                <a16:creationId xmlns:a16="http://schemas.microsoft.com/office/drawing/2014/main" id="{EB03B60F-6365-4BC2-F5D6-00DE3A5A48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595" y="442913"/>
            <a:ext cx="2981325"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87516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impress</a:t>
            </a:r>
          </a:p>
        </p:txBody>
      </p:sp>
    </p:spTree>
    <p:extLst>
      <p:ext uri="{BB962C8B-B14F-4D97-AF65-F5344CB8AC3E}">
        <p14:creationId xmlns:p14="http://schemas.microsoft.com/office/powerpoint/2010/main" val="2644750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strange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unusual or surprising</a:t>
            </a:r>
          </a:p>
        </p:txBody>
      </p:sp>
      <p:pic>
        <p:nvPicPr>
          <p:cNvPr id="265218" name="Picture 2" descr="Image result for strange clipart ">
            <a:extLst>
              <a:ext uri="{FF2B5EF4-FFF2-40B4-BE49-F238E27FC236}">
                <a16:creationId xmlns:a16="http://schemas.microsoft.com/office/drawing/2014/main" id="{25B6FE5E-937B-D192-32DA-6004AA794C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063" y="560446"/>
            <a:ext cx="1819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675913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impress</a:t>
            </a:r>
          </a:p>
        </p:txBody>
      </p:sp>
      <p:sp>
        <p:nvSpPr>
          <p:cNvPr id="3" name="Rectangle 2">
            <a:extLst>
              <a:ext uri="{FF2B5EF4-FFF2-40B4-BE49-F238E27FC236}">
                <a16:creationId xmlns:a16="http://schemas.microsoft.com/office/drawing/2014/main" id="{0366E0B6-702E-4814-82C6-08CA2D13F3C9}"/>
              </a:ext>
            </a:extLst>
          </p:cNvPr>
          <p:cNvSpPr/>
          <p:nvPr/>
        </p:nvSpPr>
        <p:spPr>
          <a:xfrm>
            <a:off x="5616121" y="3821650"/>
            <a:ext cx="2107293"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29358864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impress</a:t>
            </a:r>
          </a:p>
        </p:txBody>
      </p:sp>
      <p:sp>
        <p:nvSpPr>
          <p:cNvPr id="3" name="Rectangle 2">
            <a:extLst>
              <a:ext uri="{FF2B5EF4-FFF2-40B4-BE49-F238E27FC236}">
                <a16:creationId xmlns:a16="http://schemas.microsoft.com/office/drawing/2014/main" id="{0366E0B6-702E-4814-82C6-08CA2D13F3C9}"/>
              </a:ext>
            </a:extLst>
          </p:cNvPr>
          <p:cNvSpPr/>
          <p:nvPr/>
        </p:nvSpPr>
        <p:spPr>
          <a:xfrm>
            <a:off x="5616121" y="3821650"/>
            <a:ext cx="2107293"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01058" name="Picture 2" descr="Image result for impress clipart ">
            <a:extLst>
              <a:ext uri="{FF2B5EF4-FFF2-40B4-BE49-F238E27FC236}">
                <a16:creationId xmlns:a16="http://schemas.microsoft.com/office/drawing/2014/main" id="{4A598EA3-2200-B42F-B396-169CEB0AD75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483053" y="465364"/>
            <a:ext cx="211455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148016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2294812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 for frequency</a:t>
            </a:r>
          </a:p>
        </p:txBody>
      </p:sp>
    </p:spTree>
    <p:extLst>
      <p:ext uri="{BB962C8B-B14F-4D97-AF65-F5344CB8AC3E}">
        <p14:creationId xmlns:p14="http://schemas.microsoft.com/office/powerpoint/2010/main" val="185529844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a:t>
            </a:r>
          </a:p>
        </p:txBody>
      </p:sp>
    </p:spTree>
    <p:extLst>
      <p:ext uri="{BB962C8B-B14F-4D97-AF65-F5344CB8AC3E}">
        <p14:creationId xmlns:p14="http://schemas.microsoft.com/office/powerpoint/2010/main" val="95541427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Adverbials -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saying the how, where or when of the 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2470485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8949" y="2688175"/>
            <a:ext cx="10515600" cy="1481650"/>
          </a:xfrm>
        </p:spPr>
        <p:txBody>
          <a:bodyPr>
            <a:normAutofit fontScale="90000"/>
          </a:bodyPr>
          <a:lstStyle/>
          <a:p>
            <a:pPr algn="ctr"/>
            <a:r>
              <a:rPr lang="en-GB" dirty="0">
                <a:latin typeface="Twinkl Cursive Looped" panose="02000000000000000000" pitchFamily="2" charset="0"/>
              </a:rPr>
              <a:t>Adverbials – frequency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how often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4468154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continually  </a:t>
            </a:r>
          </a:p>
        </p:txBody>
      </p:sp>
    </p:spTree>
    <p:extLst>
      <p:ext uri="{BB962C8B-B14F-4D97-AF65-F5344CB8AC3E}">
        <p14:creationId xmlns:p14="http://schemas.microsoft.com/office/powerpoint/2010/main" val="350718586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continually  </a:t>
            </a:r>
          </a:p>
        </p:txBody>
      </p:sp>
    </p:spTree>
    <p:extLst>
      <p:ext uri="{BB962C8B-B14F-4D97-AF65-F5344CB8AC3E}">
        <p14:creationId xmlns:p14="http://schemas.microsoft.com/office/powerpoint/2010/main" val="85741747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4436097"/>
            <a:ext cx="10515600" cy="1481650"/>
          </a:xfrm>
        </p:spPr>
        <p:txBody>
          <a:bodyPr>
            <a:normAutofit fontScale="90000"/>
          </a:bodyPr>
          <a:lstStyle/>
          <a:p>
            <a:pPr algn="ctr"/>
            <a:r>
              <a:rPr lang="en-GB" dirty="0">
                <a:latin typeface="Twinkl Cursive Looped" panose="02000000000000000000" pitchFamily="2" charset="0"/>
              </a:rPr>
              <a:t>continually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repeated frequently in the same way; regularly.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63498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generally</a:t>
            </a:r>
          </a:p>
        </p:txBody>
      </p:sp>
    </p:spTree>
    <p:extLst>
      <p:ext uri="{BB962C8B-B14F-4D97-AF65-F5344CB8AC3E}">
        <p14:creationId xmlns:p14="http://schemas.microsoft.com/office/powerpoint/2010/main" val="258433994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generally</a:t>
            </a:r>
          </a:p>
        </p:txBody>
      </p:sp>
    </p:spTree>
    <p:extLst>
      <p:ext uri="{BB962C8B-B14F-4D97-AF65-F5344CB8AC3E}">
        <p14:creationId xmlns:p14="http://schemas.microsoft.com/office/powerpoint/2010/main" val="103961031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95135" y="5236196"/>
            <a:ext cx="10515600" cy="1481650"/>
          </a:xfrm>
        </p:spPr>
        <p:txBody>
          <a:bodyPr>
            <a:normAutofit fontScale="90000"/>
          </a:bodyPr>
          <a:lstStyle/>
          <a:p>
            <a:pPr algn="ctr"/>
            <a:r>
              <a:rPr lang="en-GB" dirty="0">
                <a:latin typeface="Twinkl Cursive Looped" panose="02000000000000000000" pitchFamily="2" charset="0"/>
              </a:rPr>
              <a:t>generally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most cases; usually.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638378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usually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13586614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usually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411605774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usually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under normal conditions; generally.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3006662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This information is continually updated. </a:t>
            </a:r>
            <a:endParaRPr lang="en-GB" i="1" dirty="0"/>
          </a:p>
        </p:txBody>
      </p:sp>
    </p:spTree>
    <p:extLst>
      <p:ext uri="{BB962C8B-B14F-4D97-AF65-F5344CB8AC3E}">
        <p14:creationId xmlns:p14="http://schemas.microsoft.com/office/powerpoint/2010/main" val="289677968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892064" cy="1481650"/>
          </a:xfrm>
        </p:spPr>
        <p:txBody>
          <a:bodyPr>
            <a:normAutofit fontScale="90000"/>
          </a:bodyPr>
          <a:lstStyle/>
          <a:p>
            <a:pPr algn="ctr"/>
            <a:r>
              <a:rPr lang="en-GB" dirty="0">
                <a:latin typeface="Twinkl Cursive Looped" panose="02000000000000000000" pitchFamily="2" charset="0"/>
              </a:rPr>
              <a:t>This information is ___________ updated. </a:t>
            </a:r>
            <a:endParaRPr lang="en-GB" i="1" dirty="0"/>
          </a:p>
        </p:txBody>
      </p:sp>
    </p:spTree>
    <p:extLst>
      <p:ext uri="{BB962C8B-B14F-4D97-AF65-F5344CB8AC3E}">
        <p14:creationId xmlns:p14="http://schemas.microsoft.com/office/powerpoint/2010/main" val="192266732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This information is continually updated. </a:t>
            </a:r>
            <a:endParaRPr lang="en-GB" i="1" dirty="0"/>
          </a:p>
        </p:txBody>
      </p:sp>
    </p:spTree>
    <p:extLst>
      <p:ext uri="{BB962C8B-B14F-4D97-AF65-F5344CB8AC3E}">
        <p14:creationId xmlns:p14="http://schemas.microsoft.com/office/powerpoint/2010/main" val="25227761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943" y="3080825"/>
            <a:ext cx="11707586" cy="1481650"/>
          </a:xfrm>
        </p:spPr>
        <p:txBody>
          <a:bodyPr>
            <a:normAutofit fontScale="90000"/>
          </a:bodyPr>
          <a:lstStyle/>
          <a:p>
            <a:pPr algn="ctr"/>
            <a:r>
              <a:rPr lang="en-GB" dirty="0">
                <a:latin typeface="Twinkl Cursive Looped" panose="02000000000000000000" pitchFamily="2" charset="0"/>
              </a:rPr>
              <a:t>The school is generally closed in the summer holidays. </a:t>
            </a:r>
            <a:endParaRPr lang="en-GB" i="1" dirty="0"/>
          </a:p>
        </p:txBody>
      </p:sp>
    </p:spTree>
    <p:extLst>
      <p:ext uri="{BB962C8B-B14F-4D97-AF65-F5344CB8AC3E}">
        <p14:creationId xmlns:p14="http://schemas.microsoft.com/office/powerpoint/2010/main" val="3253369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9443</TotalTime>
  <Words>3367</Words>
  <Application>Microsoft Office PowerPoint</Application>
  <PresentationFormat>Widescreen</PresentationFormat>
  <Paragraphs>442</Paragraphs>
  <Slides>290</Slides>
  <Notes>58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290</vt:i4>
      </vt:variant>
    </vt:vector>
  </HeadingPairs>
  <TitlesOfParts>
    <vt:vector size="295" baseType="lpstr">
      <vt:lpstr>Arial</vt:lpstr>
      <vt:lpstr>Calibri</vt:lpstr>
      <vt:lpstr>Calibri Light</vt:lpstr>
      <vt:lpstr>Twinkl Cursive Looped</vt:lpstr>
      <vt:lpstr>Office Theme</vt:lpstr>
      <vt:lpstr>Spelling Y4</vt:lpstr>
      <vt:lpstr>PowerPoint Presentation</vt:lpstr>
      <vt:lpstr>PowerPoint Presentation</vt:lpstr>
      <vt:lpstr>Let’s Revisit and Review…</vt:lpstr>
      <vt:lpstr>Do you remember this challenge word?</vt:lpstr>
      <vt:lpstr>strange</vt:lpstr>
      <vt:lpstr>strange  Definition – ADJECTIVE  unusual or surprising</vt:lpstr>
      <vt:lpstr>strange  Definition – ADJECTIVE  unusual or surprising</vt:lpstr>
      <vt:lpstr>Do you remember this challenge word?</vt:lpstr>
      <vt:lpstr>reign</vt:lpstr>
      <vt:lpstr>reign  VERB   Definition –  hold royal office</vt:lpstr>
      <vt:lpstr>reign  VERB   Definition –  hold royal office</vt:lpstr>
      <vt:lpstr>‘press’</vt:lpstr>
      <vt:lpstr>press</vt:lpstr>
      <vt:lpstr>press</vt:lpstr>
      <vt:lpstr>press</vt:lpstr>
      <vt:lpstr>supress</vt:lpstr>
      <vt:lpstr>supress</vt:lpstr>
      <vt:lpstr>supress</vt:lpstr>
      <vt:lpstr>express</vt:lpstr>
      <vt:lpstr>express</vt:lpstr>
      <vt:lpstr>Let’s Teach and Practise</vt:lpstr>
      <vt:lpstr>Adverbials for frequency</vt:lpstr>
      <vt:lpstr>adverbials-</vt:lpstr>
      <vt:lpstr>Adverbials -   saying the how, where or when of the verb</vt:lpstr>
      <vt:lpstr>Adverbials – frequency    how often </vt:lpstr>
      <vt:lpstr>occasionally  </vt:lpstr>
      <vt:lpstr>occasionally  </vt:lpstr>
      <vt:lpstr>occasionally   ADVERB   Definition - at infrequent or irregular intervals; now and then.</vt:lpstr>
      <vt:lpstr>often</vt:lpstr>
      <vt:lpstr>often</vt:lpstr>
      <vt:lpstr>often  ADVERB   Definition - frequently; many times. </vt:lpstr>
      <vt:lpstr>frequently  </vt:lpstr>
      <vt:lpstr>frequently  </vt:lpstr>
      <vt:lpstr>frequently    ADVERB   Definition - regularly or habitually; often. </vt:lpstr>
      <vt:lpstr>We play football occasionally at playtime. </vt:lpstr>
      <vt:lpstr>We play football ____________ at playtime. </vt:lpstr>
      <vt:lpstr>We play football occasionally at playtime. </vt:lpstr>
      <vt:lpstr>They often go for long walks over the fields. </vt:lpstr>
      <vt:lpstr>They _____ go for long walks over the fields. </vt:lpstr>
      <vt:lpstr>They often go for long walks over the fields. </vt:lpstr>
      <vt:lpstr>They go to football matches frequently.</vt:lpstr>
      <vt:lpstr>They go to football matches __________.</vt:lpstr>
      <vt:lpstr>They go to football matches frequently.</vt:lpstr>
      <vt:lpstr>New CHALLENGE words.</vt:lpstr>
      <vt:lpstr>perhaps</vt:lpstr>
      <vt:lpstr>perhaps Perhaps we should stay in as it is raining. </vt:lpstr>
      <vt:lpstr>perhaps Perhaps we should stay in as it is raining. </vt:lpstr>
      <vt:lpstr> Perhaps we should stay in as it is raining. </vt:lpstr>
      <vt:lpstr> _______ we should stay in as it is raining. </vt:lpstr>
      <vt:lpstr> Perhaps we should stay in as it is raining. </vt:lpstr>
      <vt:lpstr>pressure</vt:lpstr>
      <vt:lpstr>pressure The gate was buckling under the pressure of the crowd outside. </vt:lpstr>
      <vt:lpstr>pressure The gate was buckling under the pressure of the crowd outside. </vt:lpstr>
      <vt:lpstr> The gate was buckling under the pressure of the crowd outside. </vt:lpstr>
      <vt:lpstr> The gate was buckling under the ________ of the crowd outside. </vt:lpstr>
      <vt:lpstr> The gate was buckling under the pressure of the crowd outside. </vt:lpstr>
      <vt:lpstr>Let’s Practise and Apply.</vt:lpstr>
      <vt:lpstr>Can you spot the spelling rule words and the challenge words?</vt:lpstr>
      <vt:lpstr>Wind turbines  Usually, the bigger the wind turbine, the more electricity it can create.  But big turbines can generally be noisy, heavy and take up a lot of space.  Continually wind farms are being created in the sea as the winds are stronger there.  Scientists are now cautiously developing wind turbines that can float in the air. These easily launch and land like a helicopter. </vt:lpstr>
      <vt:lpstr>Wind turbines  Usually, the bigger the wind turbine, the more electricity it can create.  But big turbines can generally be noisy, heavy and take up a lot of space.  Continually wind farms are being created in the sea as the winds are stronger there.  Scientists are now cautiously developing wind turbines that can float in the air. These easily launch and land like a helicopter. </vt:lpstr>
      <vt:lpstr>Write this sentence as I dictate it to you.</vt:lpstr>
      <vt:lpstr>Usually, the bigger the wind turbine, the more electricity it can create. </vt:lpstr>
      <vt:lpstr>PowerPoint Presentation</vt:lpstr>
      <vt:lpstr>PowerPoint Presentation</vt:lpstr>
      <vt:lpstr>Let’s Revisit and Review…</vt:lpstr>
      <vt:lpstr>Do you remember this challenge word?</vt:lpstr>
      <vt:lpstr>strange</vt:lpstr>
      <vt:lpstr>strange  Definition – ADJECTIVE  unusual or surprising</vt:lpstr>
      <vt:lpstr>strange  Definition – ADJECTIVE  unusual or surprising</vt:lpstr>
      <vt:lpstr>Do you remember this challenge word?</vt:lpstr>
      <vt:lpstr>reign</vt:lpstr>
      <vt:lpstr>reign  VERB   Definition –  hold royal office</vt:lpstr>
      <vt:lpstr>reign  VERB   Definition –  hold royal office</vt:lpstr>
      <vt:lpstr>‘press’</vt:lpstr>
      <vt:lpstr>compress</vt:lpstr>
      <vt:lpstr>compress</vt:lpstr>
      <vt:lpstr>compress</vt:lpstr>
      <vt:lpstr>impress</vt:lpstr>
      <vt:lpstr>impress</vt:lpstr>
      <vt:lpstr>impress</vt:lpstr>
      <vt:lpstr>Let’s Teach and Practise</vt:lpstr>
      <vt:lpstr>Adverbials for frequency</vt:lpstr>
      <vt:lpstr>adverbials-</vt:lpstr>
      <vt:lpstr>Adverbials -   saying the how, where or when of the verb</vt:lpstr>
      <vt:lpstr>Adverbials – frequency    how often </vt:lpstr>
      <vt:lpstr>continually  </vt:lpstr>
      <vt:lpstr>continually  </vt:lpstr>
      <vt:lpstr>continually   ADVERB   Definition - repeated frequently in the same way; regularly.</vt:lpstr>
      <vt:lpstr>generally</vt:lpstr>
      <vt:lpstr>generally</vt:lpstr>
      <vt:lpstr>generally  ADVERB   Definition - in most cases; usually.</vt:lpstr>
      <vt:lpstr>usually  </vt:lpstr>
      <vt:lpstr>usually  </vt:lpstr>
      <vt:lpstr>usually    ADVERB   Definition - under normal conditions; generally.</vt:lpstr>
      <vt:lpstr>This information is continually updated. </vt:lpstr>
      <vt:lpstr>This information is ___________ updated. </vt:lpstr>
      <vt:lpstr>This information is continually updated. </vt:lpstr>
      <vt:lpstr>The school is generally closed in the summer holidays. </vt:lpstr>
      <vt:lpstr>The school is _________ closed in the summer holidays. </vt:lpstr>
      <vt:lpstr>The school is generally closed in the summer holidays. </vt:lpstr>
      <vt:lpstr>They usually arrive home about four o'clock after school.</vt:lpstr>
      <vt:lpstr>They _______ arrive home about four o'clock after school.</vt:lpstr>
      <vt:lpstr>They usually arrive home about four o'clock after school.</vt:lpstr>
      <vt:lpstr>New CHALLENGE words.</vt:lpstr>
      <vt:lpstr>perhaps</vt:lpstr>
      <vt:lpstr>perhaps Perhaps we should stay in as it is raining. </vt:lpstr>
      <vt:lpstr>perhaps Perhaps we should stay in as it is raining. </vt:lpstr>
      <vt:lpstr> Perhaps we should stay in as it is raining. </vt:lpstr>
      <vt:lpstr> _______ we should stay in as it is raining. </vt:lpstr>
      <vt:lpstr> Perhaps we should stay in as it is raining. </vt:lpstr>
      <vt:lpstr>pressure</vt:lpstr>
      <vt:lpstr>pressure The gate was buckling under the pressure of the crowd outside. </vt:lpstr>
      <vt:lpstr>pressure The gate was buckling under the pressure of the crowd outside. </vt:lpstr>
      <vt:lpstr> The gate was buckling under the pressure of the crowd outside. </vt:lpstr>
      <vt:lpstr> The gate was buckling under the ________ of the crowd outside. </vt:lpstr>
      <vt:lpstr> The gate was buckling under the pressure of the crowd outside. </vt:lpstr>
      <vt:lpstr>Let’s Practise and Apply.</vt:lpstr>
      <vt:lpstr>Can you spot the spelling rule words and the challenge words?</vt:lpstr>
      <vt:lpstr>Wind turbines  Usually, the bigger the wind turbine, the more electricity it can create.  But big turbines can generally be noisy, heavy and take up a lot of space.  Continually wind farms are being created in the sea as the winds are stronger there.  Scientists are now cautiously developing wind turbines that can float in the air. These easily launch and land like a helicopter. </vt:lpstr>
      <vt:lpstr>Wind turbines  Usually, the bigger the wind turbine, the more electricity it can create.  But big turbines can generally be noisy, heavy and take up a lot of space.  Continually wind farms are being created in the sea as the winds are stronger there.  Scientists are now cautiously developing wind turbines that can float in the air. These easily launch and land like a helicopter. </vt:lpstr>
      <vt:lpstr>Write this sentence as I dictate it to you.</vt:lpstr>
      <vt:lpstr>But big turbines can generally be noisy, heavy and take up a lot of space. </vt:lpstr>
      <vt:lpstr>PowerPoint Presentation</vt:lpstr>
      <vt:lpstr>PowerPoint Presentation</vt:lpstr>
      <vt:lpstr>Let’s Revisit and Review…</vt:lpstr>
      <vt:lpstr>Do you remember this challenge word?</vt:lpstr>
      <vt:lpstr>strange</vt:lpstr>
      <vt:lpstr>strange  Definition – ADJECTIVE  unusual or surprising</vt:lpstr>
      <vt:lpstr>strange  Definition – ADJECTIVE  unusual or surprising</vt:lpstr>
      <vt:lpstr>Do you remember this challenge word?</vt:lpstr>
      <vt:lpstr>reign</vt:lpstr>
      <vt:lpstr>reign  VERB   Definition –  hold royal office</vt:lpstr>
      <vt:lpstr>reign  VERB   Definition –  hold royal office</vt:lpstr>
      <vt:lpstr>‘vent’</vt:lpstr>
      <vt:lpstr>prevent</vt:lpstr>
      <vt:lpstr>prevent</vt:lpstr>
      <vt:lpstr>prevent</vt:lpstr>
      <vt:lpstr>invent</vt:lpstr>
      <vt:lpstr>invent</vt:lpstr>
      <vt:lpstr>invent</vt:lpstr>
      <vt:lpstr>venture</vt:lpstr>
      <vt:lpstr>venture</vt:lpstr>
      <vt:lpstr>venture</vt:lpstr>
      <vt:lpstr>Let’s Teach and Practise</vt:lpstr>
      <vt:lpstr>Adverbials for manner</vt:lpstr>
      <vt:lpstr>adverbials-</vt:lpstr>
      <vt:lpstr>Adverbials -   saying the how, where or when of the verb</vt:lpstr>
      <vt:lpstr>Adverbials – manner   how  </vt:lpstr>
      <vt:lpstr>manically  </vt:lpstr>
      <vt:lpstr>manically  </vt:lpstr>
      <vt:lpstr>manically   ADVERB   Definition - showing wild, apparently deranged, excitement and energy.</vt:lpstr>
      <vt:lpstr>gracefully</vt:lpstr>
      <vt:lpstr>gracefully</vt:lpstr>
      <vt:lpstr>gracefully  ADVERB   Definition - in an attractively elegant way.</vt:lpstr>
      <vt:lpstr>cautiously  </vt:lpstr>
      <vt:lpstr>cautiously  </vt:lpstr>
      <vt:lpstr>cautiously    ADVERB   Definition - in a way that deliberately avoids potential problems or dangers.</vt:lpstr>
      <vt:lpstr>They manically cleaned the classroom before the teacher saw the mess they had made.</vt:lpstr>
      <vt:lpstr>They _________ cleaned the classroom before the teacher saw the mess they had made.</vt:lpstr>
      <vt:lpstr>They manically cleaned the classroom before the teacher saw the mess they had made.</vt:lpstr>
      <vt:lpstr>The boat glides gracefully through the water. </vt:lpstr>
      <vt:lpstr>The boat glides __________ through the water. </vt:lpstr>
      <vt:lpstr>The boat glides gracefully through the water. </vt:lpstr>
      <vt:lpstr>We must proceed cautiously.</vt:lpstr>
      <vt:lpstr>We must proceed __________.</vt:lpstr>
      <vt:lpstr>We must proceed cautiously.</vt:lpstr>
      <vt:lpstr>New CHALLENGE words.</vt:lpstr>
      <vt:lpstr>perhaps</vt:lpstr>
      <vt:lpstr>perhaps Perhaps we should stay in as it is raining. </vt:lpstr>
      <vt:lpstr>perhaps Perhaps we should stay in as it is raining. </vt:lpstr>
      <vt:lpstr> Perhaps we should stay in as it is raining. </vt:lpstr>
      <vt:lpstr> _______ we should stay in as it is raining. </vt:lpstr>
      <vt:lpstr> Perhaps we should stay in as it is raining. </vt:lpstr>
      <vt:lpstr>pressure</vt:lpstr>
      <vt:lpstr>pressure The gate was buckling under the pressure of the crowd outside. </vt:lpstr>
      <vt:lpstr>pressure The gate was buckling under the pressure of the crowd outside. </vt:lpstr>
      <vt:lpstr> The gate was buckling under the pressure of the crowd outside. </vt:lpstr>
      <vt:lpstr> The gate was buckling under the ________ of the crowd outside. </vt:lpstr>
      <vt:lpstr> The gate was buckling under the pressure of the crowd outside. </vt:lpstr>
      <vt:lpstr>Let’s Practise and Apply.</vt:lpstr>
      <vt:lpstr>Can you spot the spelling rule words and the challenge words?</vt:lpstr>
      <vt:lpstr>Wind turbines  Usually, the bigger the wind turbine, the more electricity it can create.  But big turbines can generally be noisy, heavy and take up a lot of space.  Continually wind farms are being created in the sea as the winds are stronger there.  Scientists are now cautiously developing wind turbines that can float in the air. These easily launch and land like a helicopter. </vt:lpstr>
      <vt:lpstr>Wind turbines  Usually, the bigger the wind turbine, the more electricity it can create.  But big turbines can generally be noisy, heavy and take up a lot of space.  Continually wind farms are being created in the sea as the winds are stronger there.  Scientists are now cautiously developing wind turbines that can float in the air. These easily launch and land like a helicopter. </vt:lpstr>
      <vt:lpstr>Write this sentence as I dictate it to you.</vt:lpstr>
      <vt:lpstr>Continually wind farms are being created in the sea as the winds are stronger there. </vt:lpstr>
      <vt:lpstr>PowerPoint Presentation</vt:lpstr>
      <vt:lpstr>PowerPoint Presentation</vt:lpstr>
      <vt:lpstr>Let’s Revisit and Review…</vt:lpstr>
      <vt:lpstr>Do you remember this challenge word?</vt:lpstr>
      <vt:lpstr>strange</vt:lpstr>
      <vt:lpstr>strange  Definition – ADJECTIVE  unusual or surprising</vt:lpstr>
      <vt:lpstr>strange  Definition – ADJECTIVE  unusual or surprising</vt:lpstr>
      <vt:lpstr>Do you remember this challenge word?</vt:lpstr>
      <vt:lpstr>reign</vt:lpstr>
      <vt:lpstr>reign  VERB   Definition –  hold royal office</vt:lpstr>
      <vt:lpstr>reign  VERB   Definition –  hold royal office</vt:lpstr>
      <vt:lpstr>‘vent’</vt:lpstr>
      <vt:lpstr>adventure</vt:lpstr>
      <vt:lpstr>adventure</vt:lpstr>
      <vt:lpstr>adventure</vt:lpstr>
      <vt:lpstr>eventful</vt:lpstr>
      <vt:lpstr>eventful</vt:lpstr>
      <vt:lpstr>eventful</vt:lpstr>
      <vt:lpstr>Let’s Teach and Practise</vt:lpstr>
      <vt:lpstr>Adverbials for frequency</vt:lpstr>
      <vt:lpstr>adverbials-</vt:lpstr>
      <vt:lpstr>Adverbials -   saying the how, where or when of the verb</vt:lpstr>
      <vt:lpstr>Adverbials – meaning   how  </vt:lpstr>
      <vt:lpstr>viciously  </vt:lpstr>
      <vt:lpstr>viciously  </vt:lpstr>
      <vt:lpstr>viciously   ADVERB   Definition - in a cruel or violent manner.</vt:lpstr>
      <vt:lpstr>stupidly</vt:lpstr>
      <vt:lpstr>stupidly</vt:lpstr>
      <vt:lpstr>stupidly  ADVERB   Definition - in a way that lacks intelligence or common sense.</vt:lpstr>
      <vt:lpstr>easily  </vt:lpstr>
      <vt:lpstr>easily  </vt:lpstr>
      <vt:lpstr>easily    ADVERB   Definition - without difficulty or effort.</vt:lpstr>
      <vt:lpstr>A tiger viciously attacked a smaller animal. </vt:lpstr>
      <vt:lpstr>A tiger _________ attacked a smaller animal. </vt:lpstr>
      <vt:lpstr>A tiger viciously attacked a smaller animal. </vt:lpstr>
      <vt:lpstr>Clowns have to act stupidly to get laughs.</vt:lpstr>
      <vt:lpstr>Clowns have to act ________ to get laughs.</vt:lpstr>
      <vt:lpstr>Clowns have to act stupidly to get laughs.</vt:lpstr>
      <vt:lpstr>They climbed the mountain easily. </vt:lpstr>
      <vt:lpstr>They climbed the mountain ______. </vt:lpstr>
      <vt:lpstr>They climbed the mountain easily. </vt:lpstr>
      <vt:lpstr>New CHALLENGE words.</vt:lpstr>
      <vt:lpstr>perhaps</vt:lpstr>
      <vt:lpstr>perhaps Perhaps we should stay in as it is raining. </vt:lpstr>
      <vt:lpstr>perhaps Perhaps we should stay in as it is raining. </vt:lpstr>
      <vt:lpstr> Perhaps we should stay in as it is raining. </vt:lpstr>
      <vt:lpstr> _______ we should stay in as it is raining. </vt:lpstr>
      <vt:lpstr> Perhaps we should stay in as it is raining. </vt:lpstr>
      <vt:lpstr>pressure</vt:lpstr>
      <vt:lpstr>pressure The gate was buckling under the pressure of the crowd outside. </vt:lpstr>
      <vt:lpstr>pressure The gate was buckling under the pressure of the crowd outside. </vt:lpstr>
      <vt:lpstr> The gate was buckling under the pressure of the crowd outside. </vt:lpstr>
      <vt:lpstr> The gate was buckling under the ________ of the crowd outside. </vt:lpstr>
      <vt:lpstr> The gate was buckling under the pressure of the crowd outside. </vt:lpstr>
      <vt:lpstr>Let’s Practise and Apply.</vt:lpstr>
      <vt:lpstr>Can you spot the spelling rule words and the challenge words?</vt:lpstr>
      <vt:lpstr>Wind turbines  Usually, the bigger the wind turbine, the more electricity it can create.  But big turbines can generally be noisy, heavy and take up a lot of space.  Continually wind farms are being created in the sea as the winds are stronger there.  Scientists are now cautiously developing wind turbines that can float in the air. These easily launch and land like a helicopter. </vt:lpstr>
      <vt:lpstr>Wind turbines  Usually, the bigger the wind turbine, the more electricity it can create.  But big turbines can generally be noisy, heavy and take up a lot of space.  Continually wind farms are being created in the sea as the winds are stronger there.  Scientists are now cautiously developing wind turbines that can float in the air. These easily launch and land like a helicopter. </vt:lpstr>
      <vt:lpstr>Write this sentence as I dictate it to you.</vt:lpstr>
      <vt:lpstr>Scientists are now cautiously developing wind turbines that can float in the air. </vt:lpstr>
      <vt:lpstr>PowerPoint Presentation</vt:lpstr>
      <vt:lpstr>PowerPoint Presentation</vt:lpstr>
      <vt:lpstr>Old challenge words…</vt:lpstr>
      <vt:lpstr>strange</vt:lpstr>
      <vt:lpstr>reign</vt:lpstr>
      <vt:lpstr>Old spelling rule words…</vt:lpstr>
      <vt:lpstr>press</vt:lpstr>
      <vt:lpstr>supress</vt:lpstr>
      <vt:lpstr>express</vt:lpstr>
      <vt:lpstr>compress </vt:lpstr>
      <vt:lpstr>impress </vt:lpstr>
      <vt:lpstr>prevent</vt:lpstr>
      <vt:lpstr>invent</vt:lpstr>
      <vt:lpstr>venture</vt:lpstr>
      <vt:lpstr>adventure</vt:lpstr>
      <vt:lpstr>eventful </vt:lpstr>
      <vt:lpstr>New spelling rule words…</vt:lpstr>
      <vt:lpstr>occasionally </vt:lpstr>
      <vt:lpstr>often</vt:lpstr>
      <vt:lpstr>frequently</vt:lpstr>
      <vt:lpstr>continually  </vt:lpstr>
      <vt:lpstr>generally </vt:lpstr>
      <vt:lpstr>usually  </vt:lpstr>
      <vt:lpstr>manically  </vt:lpstr>
      <vt:lpstr>gracefully  </vt:lpstr>
      <vt:lpstr>cautiously  </vt:lpstr>
      <vt:lpstr>viciously   </vt:lpstr>
      <vt:lpstr>stupidly   </vt:lpstr>
      <vt:lpstr>easily   </vt:lpstr>
      <vt:lpstr>New challenge words…</vt:lpstr>
      <vt:lpstr>perhaps</vt:lpstr>
      <vt:lpstr>pressure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9</cp:revision>
  <cp:lastPrinted>2022-05-27T07:40:55Z</cp:lastPrinted>
  <dcterms:created xsi:type="dcterms:W3CDTF">2022-03-23T13:56:57Z</dcterms:created>
  <dcterms:modified xsi:type="dcterms:W3CDTF">2022-10-27T14:42:43Z</dcterms:modified>
</cp:coreProperties>
</file>