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8"/>
  </p:notesMasterIdLst>
  <p:sldIdLst>
    <p:sldId id="256" r:id="rId2"/>
    <p:sldId id="322" r:id="rId3"/>
    <p:sldId id="604" r:id="rId4"/>
    <p:sldId id="2546" r:id="rId5"/>
    <p:sldId id="2547" r:id="rId6"/>
    <p:sldId id="2548" r:id="rId7"/>
    <p:sldId id="2549" r:id="rId8"/>
    <p:sldId id="1165" r:id="rId9"/>
    <p:sldId id="2550" r:id="rId10"/>
    <p:sldId id="2551" r:id="rId11"/>
    <p:sldId id="2552" r:id="rId12"/>
    <p:sldId id="1166" r:id="rId13"/>
    <p:sldId id="2553" r:id="rId14"/>
    <p:sldId id="2554" r:id="rId15"/>
    <p:sldId id="2555" r:id="rId16"/>
    <p:sldId id="1167" r:id="rId17"/>
    <p:sldId id="2556" r:id="rId18"/>
    <p:sldId id="2557" r:id="rId19"/>
    <p:sldId id="1168" r:id="rId20"/>
    <p:sldId id="2558" r:id="rId21"/>
    <p:sldId id="2559" r:id="rId22"/>
    <p:sldId id="1169" r:id="rId23"/>
    <p:sldId id="2560" r:id="rId24"/>
    <p:sldId id="2561" r:id="rId25"/>
    <p:sldId id="2562" r:id="rId26"/>
    <p:sldId id="2563" r:id="rId27"/>
    <p:sldId id="2564" r:id="rId28"/>
    <p:sldId id="897" r:id="rId29"/>
    <p:sldId id="1170" r:id="rId30"/>
    <p:sldId id="2565" r:id="rId31"/>
    <p:sldId id="900" r:id="rId32"/>
    <p:sldId id="1171" r:id="rId33"/>
    <p:sldId id="902" r:id="rId34"/>
    <p:sldId id="903" r:id="rId35"/>
    <p:sldId id="1172" r:id="rId36"/>
    <p:sldId id="2566" r:id="rId37"/>
    <p:sldId id="614" r:id="rId38"/>
    <p:sldId id="1173" r:id="rId39"/>
    <p:sldId id="912" r:id="rId40"/>
    <p:sldId id="2567" r:id="rId41"/>
    <p:sldId id="1176" r:id="rId42"/>
    <p:sldId id="618" r:id="rId43"/>
    <p:sldId id="619" r:id="rId44"/>
    <p:sldId id="1179" r:id="rId45"/>
    <p:sldId id="2568" r:id="rId46"/>
    <p:sldId id="1175" r:id="rId47"/>
    <p:sldId id="1174" r:id="rId48"/>
    <p:sldId id="915" r:id="rId49"/>
    <p:sldId id="1178" r:id="rId50"/>
    <p:sldId id="1177" r:id="rId51"/>
    <p:sldId id="916" r:id="rId52"/>
    <p:sldId id="1181" r:id="rId53"/>
    <p:sldId id="1180" r:id="rId54"/>
    <p:sldId id="2569" r:id="rId55"/>
    <p:sldId id="2570" r:id="rId56"/>
    <p:sldId id="2571" r:id="rId57"/>
    <p:sldId id="1182" r:id="rId58"/>
    <p:sldId id="1183" r:id="rId59"/>
    <p:sldId id="1185" r:id="rId60"/>
    <p:sldId id="1184" r:id="rId61"/>
    <p:sldId id="2572" r:id="rId62"/>
    <p:sldId id="2573" r:id="rId63"/>
    <p:sldId id="1186" r:id="rId64"/>
    <p:sldId id="1187" r:id="rId65"/>
    <p:sldId id="1189" r:id="rId66"/>
    <p:sldId id="1188" r:id="rId67"/>
    <p:sldId id="2518" r:id="rId68"/>
    <p:sldId id="2519" r:id="rId69"/>
    <p:sldId id="2520" r:id="rId70"/>
    <p:sldId id="2521" r:id="rId71"/>
    <p:sldId id="2522" r:id="rId72"/>
    <p:sldId id="2523" r:id="rId73"/>
    <p:sldId id="2524" r:id="rId74"/>
    <p:sldId id="2508" r:id="rId75"/>
    <p:sldId id="2510" r:id="rId76"/>
    <p:sldId id="2574" r:id="rId77"/>
    <p:sldId id="2575" r:id="rId78"/>
    <p:sldId id="2576" r:id="rId79"/>
    <p:sldId id="2577" r:id="rId80"/>
    <p:sldId id="1451" r:id="rId81"/>
    <p:sldId id="2578" r:id="rId82"/>
    <p:sldId id="2579" r:id="rId83"/>
    <p:sldId id="2580" r:id="rId84"/>
    <p:sldId id="1452" r:id="rId85"/>
    <p:sldId id="2581" r:id="rId86"/>
    <p:sldId id="2582" r:id="rId87"/>
    <p:sldId id="2583" r:id="rId88"/>
    <p:sldId id="1453" r:id="rId89"/>
    <p:sldId id="2584" r:id="rId90"/>
    <p:sldId id="2585" r:id="rId91"/>
    <p:sldId id="1454" r:id="rId92"/>
    <p:sldId id="2586" r:id="rId93"/>
    <p:sldId id="2587" r:id="rId94"/>
    <p:sldId id="1455" r:id="rId95"/>
    <p:sldId id="2588" r:id="rId96"/>
    <p:sldId id="2589" r:id="rId97"/>
    <p:sldId id="2590" r:id="rId98"/>
    <p:sldId id="2591" r:id="rId99"/>
    <p:sldId id="2592" r:id="rId100"/>
    <p:sldId id="2593" r:id="rId101"/>
    <p:sldId id="2594" r:id="rId102"/>
    <p:sldId id="1457" r:id="rId103"/>
    <p:sldId id="2595" r:id="rId104"/>
    <p:sldId id="2596" r:id="rId105"/>
    <p:sldId id="1458" r:id="rId106"/>
    <p:sldId id="2597" r:id="rId107"/>
    <p:sldId id="2598" r:id="rId108"/>
    <p:sldId id="1459" r:id="rId109"/>
    <p:sldId id="2599" r:id="rId110"/>
    <p:sldId id="2600" r:id="rId111"/>
    <p:sldId id="1460" r:id="rId112"/>
    <p:sldId id="2601" r:id="rId113"/>
    <p:sldId id="2602" r:id="rId114"/>
    <p:sldId id="1463" r:id="rId115"/>
    <p:sldId id="2603" r:id="rId116"/>
    <p:sldId id="2604" r:id="rId117"/>
    <p:sldId id="1466" r:id="rId118"/>
    <p:sldId id="2605" r:id="rId119"/>
    <p:sldId id="1462" r:id="rId120"/>
    <p:sldId id="1461" r:id="rId121"/>
    <p:sldId id="2606" r:id="rId122"/>
    <p:sldId id="1465" r:id="rId123"/>
    <p:sldId id="1464" r:id="rId124"/>
    <p:sldId id="2607" r:id="rId125"/>
    <p:sldId id="1468" r:id="rId126"/>
    <p:sldId id="1467" r:id="rId127"/>
    <p:sldId id="2608" r:id="rId128"/>
    <p:sldId id="2609" r:id="rId129"/>
    <p:sldId id="2610" r:id="rId130"/>
    <p:sldId id="1469" r:id="rId131"/>
    <p:sldId id="1470" r:id="rId132"/>
    <p:sldId id="1472" r:id="rId133"/>
    <p:sldId id="1471" r:id="rId134"/>
    <p:sldId id="2611" r:id="rId135"/>
    <p:sldId id="2612" r:id="rId136"/>
    <p:sldId id="1473" r:id="rId137"/>
    <p:sldId id="1475" r:id="rId138"/>
    <p:sldId id="1474" r:id="rId139"/>
    <p:sldId id="1476" r:id="rId140"/>
    <p:sldId id="2525" r:id="rId141"/>
    <p:sldId id="2526" r:id="rId142"/>
    <p:sldId id="2527" r:id="rId143"/>
    <p:sldId id="2528" r:id="rId144"/>
    <p:sldId id="2529" r:id="rId145"/>
    <p:sldId id="2530" r:id="rId146"/>
    <p:sldId id="2531" r:id="rId147"/>
    <p:sldId id="2511" r:id="rId148"/>
    <p:sldId id="2509" r:id="rId149"/>
    <p:sldId id="2613" r:id="rId150"/>
    <p:sldId id="2614" r:id="rId151"/>
    <p:sldId id="2615" r:id="rId152"/>
    <p:sldId id="2616" r:id="rId153"/>
    <p:sldId id="1739" r:id="rId154"/>
    <p:sldId id="2617" r:id="rId155"/>
    <p:sldId id="2618" r:id="rId156"/>
    <p:sldId id="2619" r:id="rId157"/>
    <p:sldId id="1740" r:id="rId158"/>
    <p:sldId id="2620" r:id="rId159"/>
    <p:sldId id="2621" r:id="rId160"/>
    <p:sldId id="2622" r:id="rId161"/>
    <p:sldId id="1741" r:id="rId162"/>
    <p:sldId id="2623" r:id="rId163"/>
    <p:sldId id="2624" r:id="rId164"/>
    <p:sldId id="1742" r:id="rId165"/>
    <p:sldId id="2625" r:id="rId166"/>
    <p:sldId id="2626" r:id="rId167"/>
    <p:sldId id="1743" r:id="rId168"/>
    <p:sldId id="2627" r:id="rId169"/>
    <p:sldId id="2628" r:id="rId170"/>
    <p:sldId id="2629" r:id="rId171"/>
    <p:sldId id="2630" r:id="rId172"/>
    <p:sldId id="2631" r:id="rId173"/>
    <p:sldId id="2632" r:id="rId174"/>
    <p:sldId id="2633" r:id="rId175"/>
    <p:sldId id="1744" r:id="rId176"/>
    <p:sldId id="2634" r:id="rId177"/>
    <p:sldId id="2635" r:id="rId178"/>
    <p:sldId id="1745" r:id="rId179"/>
    <p:sldId id="2636" r:id="rId180"/>
    <p:sldId id="2637" r:id="rId181"/>
    <p:sldId id="1746" r:id="rId182"/>
    <p:sldId id="2638" r:id="rId183"/>
    <p:sldId id="2639" r:id="rId184"/>
    <p:sldId id="1747" r:id="rId185"/>
    <p:sldId id="2640" r:id="rId186"/>
    <p:sldId id="2641" r:id="rId187"/>
    <p:sldId id="1750" r:id="rId188"/>
    <p:sldId id="2642" r:id="rId189"/>
    <p:sldId id="2643" r:id="rId190"/>
    <p:sldId id="1753" r:id="rId191"/>
    <p:sldId id="2644" r:id="rId192"/>
    <p:sldId id="1749" r:id="rId193"/>
    <p:sldId id="1748" r:id="rId194"/>
    <p:sldId id="2645" r:id="rId195"/>
    <p:sldId id="1752" r:id="rId196"/>
    <p:sldId id="1751" r:id="rId197"/>
    <p:sldId id="2646" r:id="rId198"/>
    <p:sldId id="1754" r:id="rId199"/>
    <p:sldId id="1755" r:id="rId200"/>
    <p:sldId id="2647" r:id="rId201"/>
    <p:sldId id="2648" r:id="rId202"/>
    <p:sldId id="2649" r:id="rId203"/>
    <p:sldId id="1756" r:id="rId204"/>
    <p:sldId id="1757" r:id="rId205"/>
    <p:sldId id="1758" r:id="rId206"/>
    <p:sldId id="1759" r:id="rId207"/>
    <p:sldId id="2650" r:id="rId208"/>
    <p:sldId id="2651" r:id="rId209"/>
    <p:sldId id="1760" r:id="rId210"/>
    <p:sldId id="1761" r:id="rId211"/>
    <p:sldId id="1763" r:id="rId212"/>
    <p:sldId id="1762" r:id="rId213"/>
    <p:sldId id="2532" r:id="rId214"/>
    <p:sldId id="2533" r:id="rId215"/>
    <p:sldId id="2534" r:id="rId216"/>
    <p:sldId id="2535" r:id="rId217"/>
    <p:sldId id="2536" r:id="rId218"/>
    <p:sldId id="2537" r:id="rId219"/>
    <p:sldId id="2538" r:id="rId220"/>
    <p:sldId id="2512" r:id="rId221"/>
    <p:sldId id="2513" r:id="rId222"/>
    <p:sldId id="2652" r:id="rId223"/>
    <p:sldId id="2653" r:id="rId224"/>
    <p:sldId id="2654" r:id="rId225"/>
    <p:sldId id="2655" r:id="rId226"/>
    <p:sldId id="2024" r:id="rId227"/>
    <p:sldId id="2656" r:id="rId228"/>
    <p:sldId id="2657" r:id="rId229"/>
    <p:sldId id="2658" r:id="rId230"/>
    <p:sldId id="2025" r:id="rId231"/>
    <p:sldId id="2659" r:id="rId232"/>
    <p:sldId id="2660" r:id="rId233"/>
    <p:sldId id="2661" r:id="rId234"/>
    <p:sldId id="2026" r:id="rId235"/>
    <p:sldId id="2662" r:id="rId236"/>
    <p:sldId id="2663" r:id="rId237"/>
    <p:sldId id="2027" r:id="rId238"/>
    <p:sldId id="2664" r:id="rId239"/>
    <p:sldId id="2665" r:id="rId240"/>
    <p:sldId id="2028" r:id="rId241"/>
    <p:sldId id="2666" r:id="rId242"/>
    <p:sldId id="2667" r:id="rId243"/>
    <p:sldId id="2668" r:id="rId244"/>
    <p:sldId id="2669" r:id="rId245"/>
    <p:sldId id="2670" r:id="rId246"/>
    <p:sldId id="2671" r:id="rId247"/>
    <p:sldId id="2672" r:id="rId248"/>
    <p:sldId id="2029" r:id="rId249"/>
    <p:sldId id="2673" r:id="rId250"/>
    <p:sldId id="2674" r:id="rId251"/>
    <p:sldId id="2030" r:id="rId252"/>
    <p:sldId id="2675" r:id="rId253"/>
    <p:sldId id="2676" r:id="rId254"/>
    <p:sldId id="2031" r:id="rId255"/>
    <p:sldId id="2677" r:id="rId256"/>
    <p:sldId id="2678" r:id="rId257"/>
    <p:sldId id="2679" r:id="rId258"/>
    <p:sldId id="2680" r:id="rId259"/>
    <p:sldId id="2681" r:id="rId260"/>
    <p:sldId id="2682" r:id="rId261"/>
    <p:sldId id="2683" r:id="rId262"/>
    <p:sldId id="2036" r:id="rId263"/>
    <p:sldId id="2035" r:id="rId264"/>
    <p:sldId id="2684" r:id="rId265"/>
    <p:sldId id="2685" r:id="rId266"/>
    <p:sldId id="2686" r:id="rId267"/>
    <p:sldId id="2687" r:id="rId268"/>
    <p:sldId id="2688" r:id="rId269"/>
    <p:sldId id="2038" r:id="rId270"/>
    <p:sldId id="2037" r:id="rId271"/>
    <p:sldId id="2689" r:id="rId272"/>
    <p:sldId id="2690" r:id="rId273"/>
    <p:sldId id="2039" r:id="rId274"/>
    <p:sldId id="2040" r:id="rId275"/>
    <p:sldId id="2042" r:id="rId276"/>
    <p:sldId id="2041" r:id="rId277"/>
    <p:sldId id="2539" r:id="rId278"/>
    <p:sldId id="2540" r:id="rId279"/>
    <p:sldId id="2541" r:id="rId280"/>
    <p:sldId id="2542" r:id="rId281"/>
    <p:sldId id="2543" r:id="rId282"/>
    <p:sldId id="2544" r:id="rId283"/>
    <p:sldId id="2545" r:id="rId284"/>
    <p:sldId id="2514" r:id="rId285"/>
    <p:sldId id="2515" r:id="rId286"/>
    <p:sldId id="258" r:id="rId287"/>
    <p:sldId id="333" r:id="rId288"/>
    <p:sldId id="334" r:id="rId289"/>
    <p:sldId id="336" r:id="rId290"/>
    <p:sldId id="2264" r:id="rId291"/>
    <p:sldId id="337" r:id="rId292"/>
    <p:sldId id="338" r:id="rId293"/>
    <p:sldId id="339" r:id="rId294"/>
    <p:sldId id="2265" r:id="rId295"/>
    <p:sldId id="259" r:id="rId296"/>
    <p:sldId id="262" r:id="rId297"/>
    <p:sldId id="278" r:id="rId298"/>
    <p:sldId id="2266" r:id="rId299"/>
    <p:sldId id="263" r:id="rId300"/>
    <p:sldId id="279" r:id="rId301"/>
    <p:sldId id="2267" r:id="rId302"/>
    <p:sldId id="264" r:id="rId303"/>
    <p:sldId id="280" r:id="rId304"/>
    <p:sldId id="267" r:id="rId305"/>
    <p:sldId id="905" r:id="rId306"/>
    <p:sldId id="906" r:id="rId307"/>
    <p:sldId id="907" r:id="rId308"/>
    <p:sldId id="1456" r:id="rId309"/>
    <p:sldId id="896" r:id="rId310"/>
    <p:sldId id="2268" r:id="rId311"/>
    <p:sldId id="616" r:id="rId312"/>
    <p:sldId id="899" r:id="rId313"/>
    <p:sldId id="2269" r:id="rId314"/>
    <p:sldId id="2034" r:id="rId315"/>
    <p:sldId id="615" r:id="rId316"/>
    <p:sldId id="2270" r:id="rId317"/>
    <p:sldId id="2275" r:id="rId318"/>
    <p:sldId id="294" r:id="rId319"/>
    <p:sldId id="2272" r:id="rId320"/>
    <p:sldId id="2271" r:id="rId321"/>
    <p:sldId id="2033" r:id="rId322"/>
    <p:sldId id="2274" r:id="rId323"/>
    <p:sldId id="2273" r:id="rId324"/>
    <p:sldId id="2032" r:id="rId325"/>
    <p:sldId id="2277" r:id="rId326"/>
    <p:sldId id="2276" r:id="rId327"/>
    <p:sldId id="303" r:id="rId328"/>
    <p:sldId id="306" r:id="rId329"/>
    <p:sldId id="307" r:id="rId330"/>
    <p:sldId id="2278" r:id="rId331"/>
    <p:sldId id="2279" r:id="rId332"/>
    <p:sldId id="2281" r:id="rId333"/>
    <p:sldId id="2280" r:id="rId334"/>
    <p:sldId id="309" r:id="rId335"/>
    <p:sldId id="310" r:id="rId336"/>
    <p:sldId id="2282" r:id="rId337"/>
    <p:sldId id="2285" r:id="rId338"/>
    <p:sldId id="2284" r:id="rId339"/>
    <p:sldId id="2283" r:id="rId340"/>
    <p:sldId id="304" r:id="rId341"/>
    <p:sldId id="318" r:id="rId342"/>
    <p:sldId id="2414" r:id="rId343"/>
    <p:sldId id="2416" r:id="rId344"/>
    <p:sldId id="2516" r:id="rId345"/>
    <p:sldId id="2517" r:id="rId346"/>
    <p:sldId id="2415" r:id="rId347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7CB46-4F49-451D-BD13-CF9643057DC6}" v="12" dt="2022-10-27T15:28:56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notesMaster" Target="notesMasters/notesMaster1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presProps" Target="presProp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viewProps" Target="viewProps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microsoft.com/office/2016/11/relationships/changesInfo" Target="changesInfos/changesInfo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microsoft.com/office/2015/10/relationships/revisionInfo" Target="revisionInfo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AAD7CB46-4F49-451D-BD13-CF9643057DC6}"/>
    <pc:docChg chg="undo custSel addSld delSld modSld sldOrd">
      <pc:chgData name="Kelly Stokes" userId="3e5c5154-569e-4d81-aa91-4f91841cdfa9" providerId="ADAL" clId="{AAD7CB46-4F49-451D-BD13-CF9643057DC6}" dt="2022-10-27T15:30:12.138" v="803" actId="20577"/>
      <pc:docMkLst>
        <pc:docMk/>
      </pc:docMkLst>
      <pc:sldChg chg="modSp mod">
        <pc:chgData name="Kelly Stokes" userId="3e5c5154-569e-4d81-aa91-4f91841cdfa9" providerId="ADAL" clId="{AAD7CB46-4F49-451D-BD13-CF9643057DC6}" dt="2022-10-27T14:45:21.171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AAD7CB46-4F49-451D-BD13-CF9643057DC6}" dt="2022-10-27T14:45:21.171" v="1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modSp mod">
        <pc:chgData name="Kelly Stokes" userId="3e5c5154-569e-4d81-aa91-4f91841cdfa9" providerId="ADAL" clId="{AAD7CB46-4F49-451D-BD13-CF9643057DC6}" dt="2022-10-27T14:59:22.806" v="69" actId="20577"/>
        <pc:sldMkLst>
          <pc:docMk/>
          <pc:sldMk cId="476862613" sldId="304"/>
        </pc:sldMkLst>
        <pc:spChg chg="mod">
          <ac:chgData name="Kelly Stokes" userId="3e5c5154-569e-4d81-aa91-4f91841cdfa9" providerId="ADAL" clId="{AAD7CB46-4F49-451D-BD13-CF9643057DC6}" dt="2022-10-27T14:59:22.806" v="69" actId="20577"/>
          <ac:spMkLst>
            <pc:docMk/>
            <pc:sldMk cId="476862613" sldId="304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743821332" sldId="318"/>
        </pc:sldMkLst>
      </pc:sldChg>
      <pc:sldChg chg="modSp mod">
        <pc:chgData name="Kelly Stokes" userId="3e5c5154-569e-4d81-aa91-4f91841cdfa9" providerId="ADAL" clId="{AAD7CB46-4F49-451D-BD13-CF9643057DC6}" dt="2022-10-27T14:45:24.644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AAD7CB46-4F49-451D-BD13-CF9643057DC6}" dt="2022-10-27T14:45:24.644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634764576" sldId="32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14164962" sldId="32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34233594" sldId="33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958288502" sldId="33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625788919" sldId="55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866864438" sldId="55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21187074" sldId="55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16884084" sldId="55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12179683" sldId="55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13858259" sldId="55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18669830" sldId="55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13045715" sldId="55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38272345" sldId="55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750055451" sldId="56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44813666" sldId="56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242183891" sldId="56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80978058" sldId="56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064547850" sldId="56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06007093" sldId="56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24879269" sldId="56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05782854" sldId="56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06067830" sldId="56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828583464" sldId="57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74311952" sldId="57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931376148" sldId="57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792669322" sldId="57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301617929" sldId="58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94825332" sldId="58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181201419" sldId="58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68947006" sldId="58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37496174" sldId="59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58172481" sldId="59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35409816" sldId="59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422474783" sldId="59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108502788" sldId="59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463393091" sldId="59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886991875" sldId="59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027390957" sldId="598"/>
        </pc:sldMkLst>
      </pc:sldChg>
      <pc:sldChg chg="addSp delSp modSp mod ord">
        <pc:chgData name="Kelly Stokes" userId="3e5c5154-569e-4d81-aa91-4f91841cdfa9" providerId="ADAL" clId="{AAD7CB46-4F49-451D-BD13-CF9643057DC6}" dt="2022-10-27T14:57:26.536" v="14"/>
        <pc:sldMkLst>
          <pc:docMk/>
          <pc:sldMk cId="3955913320" sldId="604"/>
        </pc:sldMkLst>
        <pc:spChg chg="add del">
          <ac:chgData name="Kelly Stokes" userId="3e5c5154-569e-4d81-aa91-4f91841cdfa9" providerId="ADAL" clId="{AAD7CB46-4F49-451D-BD13-CF9643057DC6}" dt="2022-10-27T14:50:59.585" v="6" actId="478"/>
          <ac:spMkLst>
            <pc:docMk/>
            <pc:sldMk cId="3955913320" sldId="604"/>
            <ac:spMk id="14" creationId="{9F9CE302-C2C9-8C7A-2310-4850AB4B39BD}"/>
          </ac:spMkLst>
        </pc:spChg>
        <pc:picChg chg="del">
          <ac:chgData name="Kelly Stokes" userId="3e5c5154-569e-4d81-aa91-4f91841cdfa9" providerId="ADAL" clId="{AAD7CB46-4F49-451D-BD13-CF9643057DC6}" dt="2022-10-27T14:45:36.433" v="4" actId="478"/>
          <ac:picMkLst>
            <pc:docMk/>
            <pc:sldMk cId="3955913320" sldId="604"/>
            <ac:picMk id="12" creationId="{8706FBB9-B9EE-2E16-0C1F-66BBEC4E1A81}"/>
          </ac:picMkLst>
        </pc:picChg>
        <pc:picChg chg="add mod modCrop">
          <ac:chgData name="Kelly Stokes" userId="3e5c5154-569e-4d81-aa91-4f91841cdfa9" providerId="ADAL" clId="{AAD7CB46-4F49-451D-BD13-CF9643057DC6}" dt="2022-10-27T14:51:21.299" v="11" actId="14100"/>
          <ac:picMkLst>
            <pc:docMk/>
            <pc:sldMk cId="3955913320" sldId="604"/>
            <ac:picMk id="16" creationId="{7B225D1A-F8FA-DA9D-28D2-EE0ADC74421B}"/>
          </ac:picMkLst>
        </pc:picChg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625843251" sldId="89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16649482" sldId="204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23589684" sldId="228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81410468" sldId="228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54354822" sldId="228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95241297" sldId="228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30055949" sldId="229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59088473" sldId="229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225331444" sldId="229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11445194" sldId="229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78330911" sldId="229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214090563" sldId="229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28541879" sldId="229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0665783" sldId="229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93641823" sldId="229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10515214" sldId="229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51538590" sldId="230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56673444" sldId="230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61670711" sldId="230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2803642" sldId="230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851049816" sldId="230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21261589" sldId="230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090106518" sldId="230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0935917" sldId="230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48725978" sldId="230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965146699" sldId="230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644750498" sldId="231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93588648" sldId="231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22948120" sldId="231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855298446" sldId="231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955414275" sldId="231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024704854" sldId="231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44681543" sldId="232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507185869" sldId="232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63498720" sldId="232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84339947" sldId="232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363837836" sldId="232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135866145" sldId="232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530066626" sldId="232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96779686" sldId="233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53369023" sldId="233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23648411" sldId="233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111787644" sldId="233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36913920" sldId="234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30447788" sldId="234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23583149" sldId="234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32893691" sldId="234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8117140" sldId="234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42932838" sldId="234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852655710" sldId="234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6966460" sldId="234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984051568" sldId="234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00438288" sldId="234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48483060" sldId="235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15182624" sldId="235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86923534" sldId="235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953475000" sldId="235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85636909" sldId="235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05722600" sldId="235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19926449" sldId="235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63321176" sldId="235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2619378" sldId="235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20349644" sldId="235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12365753" sldId="236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210993962" sldId="236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96272918" sldId="236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37237830" sldId="236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932091257" sldId="236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93722709" sldId="236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77444495" sldId="236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45280330" sldId="236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93085709" sldId="236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89253706" sldId="236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240834439" sldId="237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82496955" sldId="237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899088354" sldId="237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72036387" sldId="237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53942719" sldId="237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28921511" sldId="237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968763944" sldId="237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198902177" sldId="237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58718525" sldId="238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747780863" sldId="238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34628994" sldId="238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610335329" sldId="238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65847175" sldId="238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785276893" sldId="238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07031106" sldId="238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83287234" sldId="238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774380108" sldId="238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8344494" sldId="238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215532685" sldId="239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76816734" sldId="239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65839523" sldId="239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957216602" sldId="239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97130919" sldId="240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061230" sldId="240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71486431" sldId="240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63823363" sldId="240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568421305" sldId="240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908351051" sldId="240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258619613" sldId="240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6449953" sldId="240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322800974" sldId="240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31282592" sldId="240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57998973" sldId="241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25272843" sldId="241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50884704" sldId="241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901086389" sldId="241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22388229" sldId="2414"/>
        </pc:sldMkLst>
      </pc:sldChg>
      <pc:sldChg chg="modSp mod">
        <pc:chgData name="Kelly Stokes" userId="3e5c5154-569e-4d81-aa91-4f91841cdfa9" providerId="ADAL" clId="{AAD7CB46-4F49-451D-BD13-CF9643057DC6}" dt="2022-10-27T15:28:17.675" v="717" actId="20577"/>
        <pc:sldMkLst>
          <pc:docMk/>
          <pc:sldMk cId="2172205948" sldId="2414"/>
        </pc:sldMkLst>
        <pc:spChg chg="mod">
          <ac:chgData name="Kelly Stokes" userId="3e5c5154-569e-4d81-aa91-4f91841cdfa9" providerId="ADAL" clId="{AAD7CB46-4F49-451D-BD13-CF9643057DC6}" dt="2022-10-27T15:28:17.675" v="717" actId="20577"/>
          <ac:spMkLst>
            <pc:docMk/>
            <pc:sldMk cId="2172205948" sldId="241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8:46.713" v="726" actId="13926"/>
        <pc:sldMkLst>
          <pc:docMk/>
          <pc:sldMk cId="2820472120" sldId="2415"/>
        </pc:sldMkLst>
        <pc:spChg chg="mod">
          <ac:chgData name="Kelly Stokes" userId="3e5c5154-569e-4d81-aa91-4f91841cdfa9" providerId="ADAL" clId="{AAD7CB46-4F49-451D-BD13-CF9643057DC6}" dt="2022-10-27T15:28:46.713" v="726" actId="13926"/>
          <ac:spMkLst>
            <pc:docMk/>
            <pc:sldMk cId="2820472120" sldId="2415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56842880" sldId="2415"/>
        </pc:sldMkLst>
      </pc:sldChg>
      <pc:sldChg chg="modSp mod">
        <pc:chgData name="Kelly Stokes" userId="3e5c5154-569e-4d81-aa91-4f91841cdfa9" providerId="ADAL" clId="{AAD7CB46-4F49-451D-BD13-CF9643057DC6}" dt="2022-10-27T15:29:35.698" v="761" actId="20577"/>
        <pc:sldMkLst>
          <pc:docMk/>
          <pc:sldMk cId="2224599381" sldId="2416"/>
        </pc:sldMkLst>
        <pc:spChg chg="mod">
          <ac:chgData name="Kelly Stokes" userId="3e5c5154-569e-4d81-aa91-4f91841cdfa9" providerId="ADAL" clId="{AAD7CB46-4F49-451D-BD13-CF9643057DC6}" dt="2022-10-27T15:29:35.698" v="761" actId="20577"/>
          <ac:spMkLst>
            <pc:docMk/>
            <pc:sldMk cId="2224599381" sldId="2416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17453580" sldId="2416"/>
        </pc:sldMkLst>
      </pc:sldChg>
      <pc:sldChg chg="del">
        <pc:chgData name="Kelly Stokes" userId="3e5c5154-569e-4d81-aa91-4f91841cdfa9" providerId="ADAL" clId="{AAD7CB46-4F49-451D-BD13-CF9643057DC6}" dt="2022-10-27T15:06:38.133" v="173" actId="2696"/>
        <pc:sldMkLst>
          <pc:docMk/>
          <pc:sldMk cId="2198577355" sldId="241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38662272" sldId="2417"/>
        </pc:sldMkLst>
      </pc:sldChg>
      <pc:sldChg chg="del">
        <pc:chgData name="Kelly Stokes" userId="3e5c5154-569e-4d81-aa91-4f91841cdfa9" providerId="ADAL" clId="{AAD7CB46-4F49-451D-BD13-CF9643057DC6}" dt="2022-10-27T15:06:44.734" v="175" actId="2696"/>
        <pc:sldMkLst>
          <pc:docMk/>
          <pc:sldMk cId="188200351" sldId="241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549387267" sldId="241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37154740" sldId="241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278767832" sldId="242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53738729" sldId="242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196047759" sldId="242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708416711" sldId="242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336990320" sldId="242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38959623" sldId="242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811366812" sldId="242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47730808" sldId="242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65475018" sldId="242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91574809" sldId="242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94791246" sldId="243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93807090" sldId="243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88721876" sldId="243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00355397" sldId="243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25133043" sldId="243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29430285" sldId="243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21954909" sldId="244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087188679" sldId="244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313774667" sldId="244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778561196" sldId="244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591595796" sldId="244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35521060" sldId="244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90994343" sldId="244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161900017" sldId="244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562365694" sldId="244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703562022" sldId="244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5532677" sldId="245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018099943" sldId="245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151921221" sldId="245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96659205" sldId="245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938987094" sldId="245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23877562" sldId="246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77883149" sldId="246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839532492" sldId="246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72907428" sldId="246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160718241" sldId="246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381932313" sldId="246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231651892" sldId="246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8244690" sldId="246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060178845" sldId="246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377283240" sldId="247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59877459" sldId="247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750620207" sldId="247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56753573" sldId="247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907989510" sldId="247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208251323" sldId="247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257122864" sldId="247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189642792" sldId="247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647025524" sldId="247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028633215" sldId="247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308751606" sldId="248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41480161" sldId="248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857417477" sldId="248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52277618" sldId="248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922667321" sldId="248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039610319" sldId="248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10080252" sldId="248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092562769" sldId="248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4116057747" sldId="248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84820698" sldId="248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18849370" sldId="249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64441311" sldId="249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854357920" sldId="249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593671324" sldId="249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523683816" sldId="249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54932886" sldId="249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48690903" sldId="249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3530130500" sldId="2497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904760372" sldId="2498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09059534" sldId="2499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664738856" sldId="2500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528553764" sldId="2501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499303121" sldId="2502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204161258" sldId="2503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643353503" sldId="2504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737925467" sldId="2505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1184821406" sldId="2506"/>
        </pc:sldMkLst>
      </pc:sldChg>
      <pc:sldChg chg="del">
        <pc:chgData name="Kelly Stokes" userId="3e5c5154-569e-4d81-aa91-4f91841cdfa9" providerId="ADAL" clId="{AAD7CB46-4F49-451D-BD13-CF9643057DC6}" dt="2022-10-27T14:59:33.384" v="70" actId="2696"/>
        <pc:sldMkLst>
          <pc:docMk/>
          <pc:sldMk cId="242814196" sldId="2507"/>
        </pc:sldMkLst>
      </pc:sldChg>
      <pc:sldChg chg="modSp add mod ord">
        <pc:chgData name="Kelly Stokes" userId="3e5c5154-569e-4d81-aa91-4f91841cdfa9" providerId="ADAL" clId="{AAD7CB46-4F49-451D-BD13-CF9643057DC6}" dt="2022-10-27T14:57:40.591" v="25" actId="20577"/>
        <pc:sldMkLst>
          <pc:docMk/>
          <pc:sldMk cId="2942521307" sldId="2508"/>
        </pc:sldMkLst>
        <pc:spChg chg="mod">
          <ac:chgData name="Kelly Stokes" userId="3e5c5154-569e-4d81-aa91-4f91841cdfa9" providerId="ADAL" clId="{AAD7CB46-4F49-451D-BD13-CF9643057DC6}" dt="2022-10-27T14:57:40.591" v="25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 ord">
        <pc:chgData name="Kelly Stokes" userId="3e5c5154-569e-4d81-aa91-4f91841cdfa9" providerId="ADAL" clId="{AAD7CB46-4F49-451D-BD13-CF9643057DC6}" dt="2022-10-27T14:58:02.132" v="45"/>
        <pc:sldMkLst>
          <pc:docMk/>
          <pc:sldMk cId="3917742093" sldId="2509"/>
        </pc:sldMkLst>
      </pc:sldChg>
      <pc:sldChg chg="add ord">
        <pc:chgData name="Kelly Stokes" userId="3e5c5154-569e-4d81-aa91-4f91841cdfa9" providerId="ADAL" clId="{AAD7CB46-4F49-451D-BD13-CF9643057DC6}" dt="2022-10-27T14:57:46.482" v="28"/>
        <pc:sldMkLst>
          <pc:docMk/>
          <pc:sldMk cId="1315889409" sldId="2510"/>
        </pc:sldMkLst>
      </pc:sldChg>
      <pc:sldChg chg="modSp add mod">
        <pc:chgData name="Kelly Stokes" userId="3e5c5154-569e-4d81-aa91-4f91841cdfa9" providerId="ADAL" clId="{AAD7CB46-4F49-451D-BD13-CF9643057DC6}" dt="2022-10-27T14:57:49.770" v="34" actId="20577"/>
        <pc:sldMkLst>
          <pc:docMk/>
          <pc:sldMk cId="2775180122" sldId="2511"/>
        </pc:sldMkLst>
        <pc:spChg chg="mod">
          <ac:chgData name="Kelly Stokes" userId="3e5c5154-569e-4d81-aa91-4f91841cdfa9" providerId="ADAL" clId="{AAD7CB46-4F49-451D-BD13-CF9643057DC6}" dt="2022-10-27T14:57:49.770" v="34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add mod ord">
        <pc:chgData name="Kelly Stokes" userId="3e5c5154-569e-4d81-aa91-4f91841cdfa9" providerId="ADAL" clId="{AAD7CB46-4F49-451D-BD13-CF9643057DC6}" dt="2022-10-27T14:58:22.024" v="48"/>
        <pc:sldMkLst>
          <pc:docMk/>
          <pc:sldMk cId="3162211198" sldId="2512"/>
        </pc:sldMkLst>
        <pc:spChg chg="mod">
          <ac:chgData name="Kelly Stokes" userId="3e5c5154-569e-4d81-aa91-4f91841cdfa9" providerId="ADAL" clId="{AAD7CB46-4F49-451D-BD13-CF9643057DC6}" dt="2022-10-27T14:57:59.695" v="43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 ord">
        <pc:chgData name="Kelly Stokes" userId="3e5c5154-569e-4d81-aa91-4f91841cdfa9" providerId="ADAL" clId="{AAD7CB46-4F49-451D-BD13-CF9643057DC6}" dt="2022-10-27T14:58:26.717" v="51"/>
        <pc:sldMkLst>
          <pc:docMk/>
          <pc:sldMk cId="927953685" sldId="2513"/>
        </pc:sldMkLst>
      </pc:sldChg>
      <pc:sldChg chg="modSp add mod ord">
        <pc:chgData name="Kelly Stokes" userId="3e5c5154-569e-4d81-aa91-4f91841cdfa9" providerId="ADAL" clId="{AAD7CB46-4F49-451D-BD13-CF9643057DC6}" dt="2022-10-27T14:58:37.652" v="58" actId="6549"/>
        <pc:sldMkLst>
          <pc:docMk/>
          <pc:sldMk cId="998141047" sldId="2514"/>
        </pc:sldMkLst>
        <pc:spChg chg="mod">
          <ac:chgData name="Kelly Stokes" userId="3e5c5154-569e-4d81-aa91-4f91841cdfa9" providerId="ADAL" clId="{AAD7CB46-4F49-451D-BD13-CF9643057DC6}" dt="2022-10-27T14:58:37.652" v="58" actId="6549"/>
          <ac:spMkLst>
            <pc:docMk/>
            <pc:sldMk cId="998141047" sldId="2514"/>
            <ac:spMk id="2" creationId="{02FB8773-AD3E-2543-510F-CEE32E75C793}"/>
          </ac:spMkLst>
        </pc:spChg>
      </pc:sldChg>
      <pc:sldChg chg="add">
        <pc:chgData name="Kelly Stokes" userId="3e5c5154-569e-4d81-aa91-4f91841cdfa9" providerId="ADAL" clId="{AAD7CB46-4F49-451D-BD13-CF9643057DC6}" dt="2022-10-27T14:58:29.188" v="52" actId="2890"/>
        <pc:sldMkLst>
          <pc:docMk/>
          <pc:sldMk cId="1749633838" sldId="2515"/>
        </pc:sldMkLst>
      </pc:sldChg>
      <pc:sldChg chg="add del">
        <pc:chgData name="Kelly Stokes" userId="3e5c5154-569e-4d81-aa91-4f91841cdfa9" providerId="ADAL" clId="{AAD7CB46-4F49-451D-BD13-CF9643057DC6}" dt="2022-10-27T15:00:29.134" v="72" actId="2696"/>
        <pc:sldMkLst>
          <pc:docMk/>
          <pc:sldMk cId="1622161923" sldId="2516"/>
        </pc:sldMkLst>
      </pc:sldChg>
      <pc:sldChg chg="modSp add mod">
        <pc:chgData name="Kelly Stokes" userId="3e5c5154-569e-4d81-aa91-4f91841cdfa9" providerId="ADAL" clId="{AAD7CB46-4F49-451D-BD13-CF9643057DC6}" dt="2022-10-27T15:29:50.445" v="785" actId="20577"/>
        <pc:sldMkLst>
          <pc:docMk/>
          <pc:sldMk cId="1638638192" sldId="2516"/>
        </pc:sldMkLst>
        <pc:spChg chg="mod">
          <ac:chgData name="Kelly Stokes" userId="3e5c5154-569e-4d81-aa91-4f91841cdfa9" providerId="ADAL" clId="{AAD7CB46-4F49-451D-BD13-CF9643057DC6}" dt="2022-10-27T15:29:50.445" v="785" actId="20577"/>
          <ac:spMkLst>
            <pc:docMk/>
            <pc:sldMk cId="1638638192" sldId="251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AAD7CB46-4F49-451D-BD13-CF9643057DC6}" dt="2022-10-27T15:30:12.138" v="803" actId="20577"/>
        <pc:sldMkLst>
          <pc:docMk/>
          <pc:sldMk cId="3146413128" sldId="2517"/>
        </pc:sldMkLst>
        <pc:spChg chg="mod">
          <ac:chgData name="Kelly Stokes" userId="3e5c5154-569e-4d81-aa91-4f91841cdfa9" providerId="ADAL" clId="{AAD7CB46-4F49-451D-BD13-CF9643057DC6}" dt="2022-10-27T15:30:12.138" v="803" actId="20577"/>
          <ac:spMkLst>
            <pc:docMk/>
            <pc:sldMk cId="3146413128" sldId="251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17:52.609" v="273" actId="20577"/>
        <pc:sldMkLst>
          <pc:docMk/>
          <pc:sldMk cId="46344945" sldId="2527"/>
        </pc:sldMkLst>
        <pc:spChg chg="mod">
          <ac:chgData name="Kelly Stokes" userId="3e5c5154-569e-4d81-aa91-4f91841cdfa9" providerId="ADAL" clId="{AAD7CB46-4F49-451D-BD13-CF9643057DC6}" dt="2022-10-27T15:17:52.609" v="273" actId="20577"/>
          <ac:spMkLst>
            <pc:docMk/>
            <pc:sldMk cId="46344945" sldId="252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19:12.464" v="328" actId="313"/>
        <pc:sldMkLst>
          <pc:docMk/>
          <pc:sldMk cId="155542259" sldId="2528"/>
        </pc:sldMkLst>
        <pc:spChg chg="mod">
          <ac:chgData name="Kelly Stokes" userId="3e5c5154-569e-4d81-aa91-4f91841cdfa9" providerId="ADAL" clId="{AAD7CB46-4F49-451D-BD13-CF9643057DC6}" dt="2022-10-27T15:19:12.464" v="328" actId="313"/>
          <ac:spMkLst>
            <pc:docMk/>
            <pc:sldMk cId="155542259" sldId="252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19:50.875" v="387" actId="313"/>
        <pc:sldMkLst>
          <pc:docMk/>
          <pc:sldMk cId="345983078" sldId="2529"/>
        </pc:sldMkLst>
        <pc:spChg chg="mod">
          <ac:chgData name="Kelly Stokes" userId="3e5c5154-569e-4d81-aa91-4f91841cdfa9" providerId="ADAL" clId="{AAD7CB46-4F49-451D-BD13-CF9643057DC6}" dt="2022-10-27T15:19:50.875" v="387" actId="313"/>
          <ac:spMkLst>
            <pc:docMk/>
            <pc:sldMk cId="345983078" sldId="252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0:14.881" v="421" actId="20577"/>
        <pc:sldMkLst>
          <pc:docMk/>
          <pc:sldMk cId="842816072" sldId="2530"/>
        </pc:sldMkLst>
        <pc:spChg chg="mod">
          <ac:chgData name="Kelly Stokes" userId="3e5c5154-569e-4d81-aa91-4f91841cdfa9" providerId="ADAL" clId="{AAD7CB46-4F49-451D-BD13-CF9643057DC6}" dt="2022-10-27T15:20:14.881" v="421" actId="20577"/>
          <ac:spMkLst>
            <pc:docMk/>
            <pc:sldMk cId="842816072" sldId="253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18:34.426" v="285" actId="13926"/>
        <pc:sldMkLst>
          <pc:docMk/>
          <pc:sldMk cId="4026092797" sldId="2531"/>
        </pc:sldMkLst>
        <pc:spChg chg="mod">
          <ac:chgData name="Kelly Stokes" userId="3e5c5154-569e-4d81-aa91-4f91841cdfa9" providerId="ADAL" clId="{AAD7CB46-4F49-451D-BD13-CF9643057DC6}" dt="2022-10-27T15:18:34.426" v="285" actId="13926"/>
          <ac:spMkLst>
            <pc:docMk/>
            <pc:sldMk cId="4026092797" sldId="253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1:29.163" v="428" actId="20577"/>
        <pc:sldMkLst>
          <pc:docMk/>
          <pc:sldMk cId="1256833376" sldId="2534"/>
        </pc:sldMkLst>
        <pc:spChg chg="mod">
          <ac:chgData name="Kelly Stokes" userId="3e5c5154-569e-4d81-aa91-4f91841cdfa9" providerId="ADAL" clId="{AAD7CB46-4F49-451D-BD13-CF9643057DC6}" dt="2022-10-27T15:21:29.163" v="428" actId="20577"/>
          <ac:spMkLst>
            <pc:docMk/>
            <pc:sldMk cId="1256833376" sldId="253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2:42.237" v="510" actId="313"/>
        <pc:sldMkLst>
          <pc:docMk/>
          <pc:sldMk cId="592872410" sldId="2535"/>
        </pc:sldMkLst>
        <pc:spChg chg="mod">
          <ac:chgData name="Kelly Stokes" userId="3e5c5154-569e-4d81-aa91-4f91841cdfa9" providerId="ADAL" clId="{AAD7CB46-4F49-451D-BD13-CF9643057DC6}" dt="2022-10-27T15:22:42.237" v="510" actId="313"/>
          <ac:spMkLst>
            <pc:docMk/>
            <pc:sldMk cId="592872410" sldId="253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3:18.582" v="588" actId="313"/>
        <pc:sldMkLst>
          <pc:docMk/>
          <pc:sldMk cId="1957505654" sldId="2536"/>
        </pc:sldMkLst>
        <pc:spChg chg="mod">
          <ac:chgData name="Kelly Stokes" userId="3e5c5154-569e-4d81-aa91-4f91841cdfa9" providerId="ADAL" clId="{AAD7CB46-4F49-451D-BD13-CF9643057DC6}" dt="2022-10-27T15:23:18.582" v="588" actId="313"/>
          <ac:spMkLst>
            <pc:docMk/>
            <pc:sldMk cId="1957505654" sldId="2536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3:39.942" v="620" actId="20577"/>
        <pc:sldMkLst>
          <pc:docMk/>
          <pc:sldMk cId="4267404954" sldId="2537"/>
        </pc:sldMkLst>
        <pc:spChg chg="mod">
          <ac:chgData name="Kelly Stokes" userId="3e5c5154-569e-4d81-aa91-4f91841cdfa9" providerId="ADAL" clId="{AAD7CB46-4F49-451D-BD13-CF9643057DC6}" dt="2022-10-27T15:23:39.942" v="620" actId="20577"/>
          <ac:spMkLst>
            <pc:docMk/>
            <pc:sldMk cId="4267404954" sldId="2537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1:57.208" v="435" actId="13926"/>
        <pc:sldMkLst>
          <pc:docMk/>
          <pc:sldMk cId="2695139472" sldId="2538"/>
        </pc:sldMkLst>
        <pc:spChg chg="mod">
          <ac:chgData name="Kelly Stokes" userId="3e5c5154-569e-4d81-aa91-4f91841cdfa9" providerId="ADAL" clId="{AAD7CB46-4F49-451D-BD13-CF9643057DC6}" dt="2022-10-27T15:21:57.208" v="435" actId="13926"/>
          <ac:spMkLst>
            <pc:docMk/>
            <pc:sldMk cId="2695139472" sldId="253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5:00.622" v="631" actId="20577"/>
        <pc:sldMkLst>
          <pc:docMk/>
          <pc:sldMk cId="1500708053" sldId="2541"/>
        </pc:sldMkLst>
        <pc:spChg chg="mod">
          <ac:chgData name="Kelly Stokes" userId="3e5c5154-569e-4d81-aa91-4f91841cdfa9" providerId="ADAL" clId="{AAD7CB46-4F49-451D-BD13-CF9643057DC6}" dt="2022-10-27T15:25:00.622" v="631" actId="20577"/>
          <ac:spMkLst>
            <pc:docMk/>
            <pc:sldMk cId="1500708053" sldId="254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5:55.726" v="655" actId="20577"/>
        <pc:sldMkLst>
          <pc:docMk/>
          <pc:sldMk cId="2920176031" sldId="2542"/>
        </pc:sldMkLst>
        <pc:spChg chg="mod">
          <ac:chgData name="Kelly Stokes" userId="3e5c5154-569e-4d81-aa91-4f91841cdfa9" providerId="ADAL" clId="{AAD7CB46-4F49-451D-BD13-CF9643057DC6}" dt="2022-10-27T15:25:55.726" v="655" actId="20577"/>
          <ac:spMkLst>
            <pc:docMk/>
            <pc:sldMk cId="2920176031" sldId="254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6:29.997" v="690" actId="313"/>
        <pc:sldMkLst>
          <pc:docMk/>
          <pc:sldMk cId="4110545723" sldId="2543"/>
        </pc:sldMkLst>
        <pc:spChg chg="mod">
          <ac:chgData name="Kelly Stokes" userId="3e5c5154-569e-4d81-aa91-4f91841cdfa9" providerId="ADAL" clId="{AAD7CB46-4F49-451D-BD13-CF9643057DC6}" dt="2022-10-27T15:26:29.997" v="690" actId="313"/>
          <ac:spMkLst>
            <pc:docMk/>
            <pc:sldMk cId="4110545723" sldId="254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6:45.345" v="707" actId="20577"/>
        <pc:sldMkLst>
          <pc:docMk/>
          <pc:sldMk cId="2414407035" sldId="2544"/>
        </pc:sldMkLst>
        <pc:spChg chg="mod">
          <ac:chgData name="Kelly Stokes" userId="3e5c5154-569e-4d81-aa91-4f91841cdfa9" providerId="ADAL" clId="{AAD7CB46-4F49-451D-BD13-CF9643057DC6}" dt="2022-10-27T15:26:45.345" v="707" actId="20577"/>
          <ac:spMkLst>
            <pc:docMk/>
            <pc:sldMk cId="2414407035" sldId="254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AAD7CB46-4F49-451D-BD13-CF9643057DC6}" dt="2022-10-27T15:25:29.167" v="638" actId="13926"/>
        <pc:sldMkLst>
          <pc:docMk/>
          <pc:sldMk cId="464188774" sldId="2545"/>
        </pc:sldMkLst>
        <pc:spChg chg="mod">
          <ac:chgData name="Kelly Stokes" userId="3e5c5154-569e-4d81-aa91-4f91841cdfa9" providerId="ADAL" clId="{AAD7CB46-4F49-451D-BD13-CF9643057DC6}" dt="2022-10-27T15:25:29.167" v="638" actId="13926"/>
          <ac:spMkLst>
            <pc:docMk/>
            <pc:sldMk cId="464188774" sldId="2545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59035368" sldId="2691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735979184" sldId="2692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4106529862" sldId="2693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579125073" sldId="2694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659465027" sldId="2695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608460267" sldId="2696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775765982" sldId="2697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260982021" sldId="2698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159714500" sldId="2699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027018944" sldId="2700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545372235" sldId="2701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501987716" sldId="2702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871728679" sldId="2703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107014147" sldId="2704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4155685751" sldId="2705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787018644" sldId="2706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4154148433" sldId="2707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780377706" sldId="2708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601282798" sldId="2709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203694888" sldId="2710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796194137" sldId="2711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72361305" sldId="2712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895597673" sldId="2713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538864681" sldId="2714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071227929" sldId="2715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458004457" sldId="2716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738805433" sldId="2717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116267405" sldId="2718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252214452" sldId="2719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63067331" sldId="2720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945113520" sldId="2721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800866539" sldId="2722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389472968" sldId="2723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830778067" sldId="2724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74036360" sldId="2725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884497075" sldId="2726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458479092" sldId="2727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594723551" sldId="2728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789073493" sldId="2729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714945199" sldId="2730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254361922" sldId="2731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841787170" sldId="2732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496753820" sldId="2733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622598576" sldId="2734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781424714" sldId="2735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31043883" sldId="2736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1908795394" sldId="2737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747358884" sldId="2738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325738025" sldId="2739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827018411" sldId="2740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536700212" sldId="2741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767830638" sldId="2742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209657602" sldId="2743"/>
        </pc:sldMkLst>
      </pc:sldChg>
      <pc:sldChg chg="del">
        <pc:chgData name="Kelly Stokes" userId="3e5c5154-569e-4d81-aa91-4f91841cdfa9" providerId="ADAL" clId="{AAD7CB46-4F49-451D-BD13-CF9643057DC6}" dt="2022-10-27T15:27:26.346" v="708"/>
        <pc:sldMkLst>
          <pc:docMk/>
          <pc:sldMk cId="3885577162" sldId="27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2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9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40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5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53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279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55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821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46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4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Autumn 2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11491210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imbalance </a:t>
            </a:r>
          </a:p>
        </p:txBody>
      </p:sp>
    </p:spTree>
    <p:extLst>
      <p:ext uri="{BB962C8B-B14F-4D97-AF65-F5344CB8AC3E}">
        <p14:creationId xmlns:p14="http://schemas.microsoft.com/office/powerpoint/2010/main" val="32215254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imbalance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18956" y="3445329"/>
            <a:ext cx="81643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3146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imbalance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718956" y="3445329"/>
            <a:ext cx="81643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850" name="Picture 2" descr="Image result for imbalance Clip Art">
            <a:extLst>
              <a:ext uri="{FF2B5EF4-FFF2-40B4-BE49-F238E27FC236}">
                <a16:creationId xmlns:a16="http://schemas.microsoft.com/office/drawing/2014/main" id="{4C3D9651-19D0-6B63-87C0-4600153A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7" y="658585"/>
            <a:ext cx="2867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971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immature</a:t>
            </a:r>
          </a:p>
        </p:txBody>
      </p:sp>
    </p:spTree>
    <p:extLst>
      <p:ext uri="{BB962C8B-B14F-4D97-AF65-F5344CB8AC3E}">
        <p14:creationId xmlns:p14="http://schemas.microsoft.com/office/powerpoint/2010/main" val="40640256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10745" y="3673928"/>
            <a:ext cx="1045026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3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10745" y="3673928"/>
            <a:ext cx="1045026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876" name="Picture 4" descr="See the source image">
            <a:extLst>
              <a:ext uri="{FF2B5EF4-FFF2-40B4-BE49-F238E27FC236}">
                <a16:creationId xmlns:a16="http://schemas.microsoft.com/office/drawing/2014/main" id="{F4752669-3247-16F7-40CA-3ECEAFF2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5" y="373517"/>
            <a:ext cx="2419350" cy="15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925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immeasurable</a:t>
            </a:r>
          </a:p>
        </p:txBody>
      </p:sp>
    </p:spTree>
    <p:extLst>
      <p:ext uri="{BB962C8B-B14F-4D97-AF65-F5344CB8AC3E}">
        <p14:creationId xmlns:p14="http://schemas.microsoft.com/office/powerpoint/2010/main" val="31175173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immeasurable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3657601" y="3673931"/>
            <a:ext cx="947055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735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immeasurable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3657601" y="3673931"/>
            <a:ext cx="947055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898" name="Picture 2" descr="Image result for immeasurable Clip Art">
            <a:extLst>
              <a:ext uri="{FF2B5EF4-FFF2-40B4-BE49-F238E27FC236}">
                <a16:creationId xmlns:a16="http://schemas.microsoft.com/office/drawing/2014/main" id="{3CB62F9A-CA09-5816-294A-6B694BA91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460603" y="498022"/>
            <a:ext cx="1890711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92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imbalance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9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history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the study of past events</a:t>
            </a:r>
          </a:p>
        </p:txBody>
      </p:sp>
    </p:spTree>
    <p:extLst>
      <p:ext uri="{BB962C8B-B14F-4D97-AF65-F5344CB8AC3E}">
        <p14:creationId xmlns:p14="http://schemas.microsoft.com/office/powerpoint/2010/main" val="16779547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imbalance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</a:t>
            </a:r>
            <a:r>
              <a:rPr lang="en-GB" dirty="0">
                <a:latin typeface="Twinkl Cursive Looped" panose="02000000000000000000" pitchFamily="2" charset="0"/>
              </a:rPr>
              <a:t>alance = imbalance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2" descr="Image result for imbalance Clip Art">
            <a:extLst>
              <a:ext uri="{FF2B5EF4-FFF2-40B4-BE49-F238E27FC236}">
                <a16:creationId xmlns:a16="http://schemas.microsoft.com/office/drawing/2014/main" id="{EAEE1CB3-B299-4703-4863-D00338CC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7" y="658585"/>
            <a:ext cx="2867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902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8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imbalance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</a:t>
            </a:r>
            <a:r>
              <a:rPr lang="en-GB" dirty="0">
                <a:latin typeface="Twinkl Cursive Looped" panose="02000000000000000000" pitchFamily="2" charset="0"/>
              </a:rPr>
              <a:t>alance = imbalance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lack of proportion or relation between corresponding things.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2" descr="Image result for imbalance Clip Art">
            <a:extLst>
              <a:ext uri="{FF2B5EF4-FFF2-40B4-BE49-F238E27FC236}">
                <a16:creationId xmlns:a16="http://schemas.microsoft.com/office/drawing/2014/main" id="{EAEE1CB3-B299-4703-4863-D00338CC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7" y="658585"/>
            <a:ext cx="2867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214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immature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56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immature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</a:t>
            </a:r>
            <a:r>
              <a:rPr lang="en-GB" dirty="0">
                <a:latin typeface="Twinkl Cursive Looped" panose="02000000000000000000" pitchFamily="2" charset="0"/>
              </a:rPr>
              <a:t>ature = immature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6334C40E-94E6-2075-8202-038C430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5" y="373517"/>
            <a:ext cx="2419350" cy="15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081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634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immature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</a:t>
            </a:r>
            <a:r>
              <a:rPr lang="en-GB" dirty="0">
                <a:latin typeface="Twinkl Cursive Looped" panose="02000000000000000000" pitchFamily="2" charset="0"/>
              </a:rPr>
              <a:t>ature = immature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not fully developed.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6334C40E-94E6-2075-8202-038C430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5" y="373517"/>
            <a:ext cx="2419350" cy="15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158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immeasurable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502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immeasurable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</a:t>
            </a:r>
            <a:r>
              <a:rPr lang="en-GB" dirty="0">
                <a:latin typeface="Twinkl Cursive Looped" panose="02000000000000000000" pitchFamily="2" charset="0"/>
              </a:rPr>
              <a:t>easurable = immeasurable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2" descr="Image result for immeasurable Clip Art">
            <a:extLst>
              <a:ext uri="{FF2B5EF4-FFF2-40B4-BE49-F238E27FC236}">
                <a16:creationId xmlns:a16="http://schemas.microsoft.com/office/drawing/2014/main" id="{113CECF2-0D71-00C8-8A16-73D1B8E06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460603" y="498022"/>
            <a:ext cx="1890711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763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736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immeasurable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</a:t>
            </a:r>
            <a:r>
              <a:rPr lang="en-GB" dirty="0">
                <a:latin typeface="Twinkl Cursive Looped" panose="02000000000000000000" pitchFamily="2" charset="0"/>
              </a:rPr>
              <a:t>easurable = immeasurable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too large, extensive, or extreme to measure.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2" descr="Image result for immeasurable Clip Art">
            <a:extLst>
              <a:ext uri="{FF2B5EF4-FFF2-40B4-BE49-F238E27FC236}">
                <a16:creationId xmlns:a16="http://schemas.microsoft.com/office/drawing/2014/main" id="{113CECF2-0D71-00C8-8A16-73D1B8E06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460603" y="498022"/>
            <a:ext cx="1890711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04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imbalance on the seesaw.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44338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_________ on the seesaw.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5405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history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the study of past events</a:t>
            </a:r>
          </a:p>
        </p:txBody>
      </p:sp>
      <p:pic>
        <p:nvPicPr>
          <p:cNvPr id="2050" name="Picture 2" descr="Image result for history clipart">
            <a:extLst>
              <a:ext uri="{FF2B5EF4-FFF2-40B4-BE49-F238E27FC236}">
                <a16:creationId xmlns:a16="http://schemas.microsoft.com/office/drawing/2014/main" id="{CADA28A6-823B-B64C-55FD-88497164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" y="410766"/>
            <a:ext cx="1975757" cy="217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7436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imbalance on the seesaw.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6751858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Many of the fish caught are immature.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591858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Many of the fish caught are ________.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924431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Many of the fish caught are immature.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83393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amount of food on the table was immeasurable.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296922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amount of food on the table was ____________.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802318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amount of food on the table was immeasurable.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0340413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5851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</a:p>
        </p:txBody>
      </p:sp>
    </p:spTree>
    <p:extLst>
      <p:ext uri="{BB962C8B-B14F-4D97-AF65-F5344CB8AC3E}">
        <p14:creationId xmlns:p14="http://schemas.microsoft.com/office/powerpoint/2010/main" val="11419579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drawing of the young woman was beautiful.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2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‘O’</a:t>
            </a:r>
          </a:p>
        </p:txBody>
      </p:sp>
    </p:spTree>
    <p:extLst>
      <p:ext uri="{BB962C8B-B14F-4D97-AF65-F5344CB8AC3E}">
        <p14:creationId xmlns:p14="http://schemas.microsoft.com/office/powerpoint/2010/main" val="285320806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drawing of the young woman was beautiful.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81922" name="Picture 2" descr="Image result for woman Clip Art">
            <a:extLst>
              <a:ext uri="{FF2B5EF4-FFF2-40B4-BE49-F238E27FC236}">
                <a16:creationId xmlns:a16="http://schemas.microsoft.com/office/drawing/2014/main" id="{A54D2F06-8951-3C0C-0894-FB8C4DF3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7" y="445122"/>
            <a:ext cx="897946" cy="18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5183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drawing of the young woman was beautiful.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0388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3080825"/>
            <a:ext cx="11069864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drawing of the young ______ was beautiful.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340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drawing of the young woman was beautiful.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33839D-1DCD-A1F2-05C0-A666CC09C54C}"/>
              </a:ext>
            </a:extLst>
          </p:cNvPr>
          <p:cNvSpPr/>
          <p:nvPr/>
        </p:nvSpPr>
        <p:spPr>
          <a:xfrm>
            <a:off x="8970538" y="2927428"/>
            <a:ext cx="2523870" cy="741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4923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women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837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women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women were very excited to read the next book.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2308325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women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women were very excited to read the next book.</a:t>
            </a:r>
            <a:endParaRPr lang="en-GB" i="1" dirty="0"/>
          </a:p>
        </p:txBody>
      </p:sp>
      <p:pic>
        <p:nvPicPr>
          <p:cNvPr id="82946" name="Picture 2" descr="Image result for women Clip Art">
            <a:extLst>
              <a:ext uri="{FF2B5EF4-FFF2-40B4-BE49-F238E27FC236}">
                <a16:creationId xmlns:a16="http://schemas.microsoft.com/office/drawing/2014/main" id="{6C9B5F92-9BBB-2292-4C1F-A188C53D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4" y="294596"/>
            <a:ext cx="2312533" cy="23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018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women were very excited to read the next book.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9535552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 were very excited to read the next book.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3833733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women were very excited to read the next book.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7C13B-144F-CE97-8F50-6E2669F986D6}"/>
              </a:ext>
            </a:extLst>
          </p:cNvPr>
          <p:cNvSpPr/>
          <p:nvPr/>
        </p:nvSpPr>
        <p:spPr>
          <a:xfrm>
            <a:off x="2520041" y="2891685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</a:p>
        </p:txBody>
      </p:sp>
    </p:spTree>
    <p:extLst>
      <p:ext uri="{BB962C8B-B14F-4D97-AF65-F5344CB8AC3E}">
        <p14:creationId xmlns:p14="http://schemas.microsoft.com/office/powerpoint/2010/main" val="82293101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wooman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increeced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imbalce</a:t>
            </a:r>
            <a:r>
              <a:rPr lang="en-GB" dirty="0">
                <a:latin typeface="Twinkl Cursive Looped" panose="02000000000000000000" pitchFamily="2" charset="0"/>
              </a:rPr>
              <a:t> by sitting on the seesaw.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494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wooman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increeced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imbalce</a:t>
            </a:r>
            <a:r>
              <a:rPr lang="en-GB" dirty="0">
                <a:latin typeface="Twinkl Cursive Looped" panose="02000000000000000000" pitchFamily="2" charset="0"/>
              </a:rPr>
              <a:t> by sitting on the seesaw.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wooman</a:t>
            </a:r>
            <a:r>
              <a:rPr lang="en-GB" dirty="0">
                <a:latin typeface="Twinkl Cursive Looped" panose="02000000000000000000" pitchFamily="2" charset="0"/>
              </a:rPr>
              <a:t> – woman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long vowel sound ‘o’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25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wooman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increeced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imbalce</a:t>
            </a:r>
            <a:r>
              <a:rPr lang="en-GB" dirty="0">
                <a:latin typeface="Twinkl Cursive Looped" panose="02000000000000000000" pitchFamily="2" charset="0"/>
              </a:rPr>
              <a:t> by sitting on the seesaw.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increeced</a:t>
            </a:r>
            <a:r>
              <a:rPr lang="en-GB" dirty="0">
                <a:latin typeface="Twinkl Cursive Looped" panose="02000000000000000000" pitchFamily="2" charset="0"/>
              </a:rPr>
              <a:t> – increased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ea</a:t>
            </a:r>
            <a:r>
              <a:rPr lang="en-GB" dirty="0"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latin typeface="Twinkl Cursive Looped" panose="02000000000000000000" pitchFamily="2" charset="0"/>
              </a:rPr>
              <a:t>ee</a:t>
            </a:r>
            <a:r>
              <a:rPr lang="en-GB" dirty="0">
                <a:latin typeface="Twinkl Cursive Looped" panose="02000000000000000000" pitchFamily="2" charset="0"/>
              </a:rPr>
              <a:t>’ and ‘s’ not ‘c’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307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wooman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increeced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imbalce</a:t>
            </a:r>
            <a:r>
              <a:rPr lang="en-GB" dirty="0">
                <a:latin typeface="Twinkl Cursive Looped" panose="02000000000000000000" pitchFamily="2" charset="0"/>
              </a:rPr>
              <a:t> by sitting on the seesaw.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imbalce</a:t>
            </a:r>
            <a:r>
              <a:rPr lang="en-GB" dirty="0">
                <a:latin typeface="Twinkl Cursive Looped" panose="02000000000000000000" pitchFamily="2" charset="0"/>
              </a:rPr>
              <a:t> – imbalance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1607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woman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increased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imbalance </a:t>
            </a:r>
            <a:r>
              <a:rPr lang="en-GB" dirty="0">
                <a:latin typeface="Twinkl Cursive Looped" panose="02000000000000000000" pitchFamily="2" charset="0"/>
              </a:rPr>
              <a:t>by sitting on the seesaw.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9279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25D1A-F8FA-DA9D-28D2-EE0ADC74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23797" r="15759" b="9028"/>
          <a:stretch/>
        </p:blipFill>
        <p:spPr>
          <a:xfrm>
            <a:off x="0" y="0"/>
            <a:ext cx="12192000" cy="66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698670" y="3580040"/>
            <a:ext cx="53884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7436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65871690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139873908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interest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feeling of wanting to know or learn about something or someone.</a:t>
            </a:r>
          </a:p>
        </p:txBody>
      </p:sp>
    </p:spTree>
    <p:extLst>
      <p:ext uri="{BB962C8B-B14F-4D97-AF65-F5344CB8AC3E}">
        <p14:creationId xmlns:p14="http://schemas.microsoft.com/office/powerpoint/2010/main" val="308346770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445242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interest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feeling of wanting to know or learn about something or someone.</a:t>
            </a:r>
          </a:p>
        </p:txBody>
      </p:sp>
      <p:pic>
        <p:nvPicPr>
          <p:cNvPr id="141314" name="Picture 2" descr="Image result for look around with interest clip Art">
            <a:extLst>
              <a:ext uri="{FF2B5EF4-FFF2-40B4-BE49-F238E27FC236}">
                <a16:creationId xmlns:a16="http://schemas.microsoft.com/office/drawing/2014/main" id="{0A559FA1-FE77-D2FA-2EE0-5D2B0C204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4"/>
          <a:stretch/>
        </p:blipFill>
        <p:spPr bwMode="auto">
          <a:xfrm>
            <a:off x="253093" y="66674"/>
            <a:ext cx="2359477" cy="23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8679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8882999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50336906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important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of great significance.</a:t>
            </a:r>
          </a:p>
        </p:txBody>
      </p:sp>
    </p:spTree>
    <p:extLst>
      <p:ext uri="{BB962C8B-B14F-4D97-AF65-F5344CB8AC3E}">
        <p14:creationId xmlns:p14="http://schemas.microsoft.com/office/powerpoint/2010/main" val="272836702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important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of great significance.</a:t>
            </a:r>
          </a:p>
        </p:txBody>
      </p:sp>
      <p:pic>
        <p:nvPicPr>
          <p:cNvPr id="142338" name="Picture 2" descr="Image result for important clip Art">
            <a:extLst>
              <a:ext uri="{FF2B5EF4-FFF2-40B4-BE49-F238E27FC236}">
                <a16:creationId xmlns:a16="http://schemas.microsoft.com/office/drawing/2014/main" id="{A746E9D7-C736-41E4-CADC-C0B90A47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8" y="416378"/>
            <a:ext cx="1543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3930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ei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107854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122309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woman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698670" y="3580040"/>
            <a:ext cx="53884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Image result for woman clipart">
            <a:extLst>
              <a:ext uri="{FF2B5EF4-FFF2-40B4-BE49-F238E27FC236}">
                <a16:creationId xmlns:a16="http://schemas.microsoft.com/office/drawing/2014/main" id="{9DD379A0-66C9-3B26-585A-F1D9C8AC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" y="490538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322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535386" y="3561670"/>
            <a:ext cx="7021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1693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535386" y="3561670"/>
            <a:ext cx="7021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3362" name="Picture 2" descr="Image result for eight clip Art">
            <a:extLst>
              <a:ext uri="{FF2B5EF4-FFF2-40B4-BE49-F238E27FC236}">
                <a16:creationId xmlns:a16="http://schemas.microsoft.com/office/drawing/2014/main" id="{B374BD62-CDBD-601B-AE2E-18E91C0E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2" y="659266"/>
            <a:ext cx="16097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0993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eighth</a:t>
            </a:r>
          </a:p>
        </p:txBody>
      </p:sp>
    </p:spTree>
    <p:extLst>
      <p:ext uri="{BB962C8B-B14F-4D97-AF65-F5344CB8AC3E}">
        <p14:creationId xmlns:p14="http://schemas.microsoft.com/office/powerpoint/2010/main" val="170540314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947557" y="3658364"/>
            <a:ext cx="75111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79354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947557" y="3658364"/>
            <a:ext cx="75111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4386" name="Picture 2" descr="Image result for eighth clip Art">
            <a:extLst>
              <a:ext uri="{FF2B5EF4-FFF2-40B4-BE49-F238E27FC236}">
                <a16:creationId xmlns:a16="http://schemas.microsoft.com/office/drawing/2014/main" id="{45C87547-E8EA-5C17-3E1E-DF4D7535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9" y="596673"/>
            <a:ext cx="1762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7246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eighty</a:t>
            </a:r>
          </a:p>
        </p:txBody>
      </p:sp>
    </p:spTree>
    <p:extLst>
      <p:ext uri="{BB962C8B-B14F-4D97-AF65-F5344CB8AC3E}">
        <p14:creationId xmlns:p14="http://schemas.microsoft.com/office/powerpoint/2010/main" val="368124989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980214" y="3658364"/>
            <a:ext cx="70212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82614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980214" y="3658364"/>
            <a:ext cx="70212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5410" name="Picture 2" descr="Image result for eighty clip Art">
            <a:extLst>
              <a:ext uri="{FF2B5EF4-FFF2-40B4-BE49-F238E27FC236}">
                <a16:creationId xmlns:a16="http://schemas.microsoft.com/office/drawing/2014/main" id="{1E9B3492-8AD8-E30E-C5C9-A83FA610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0" y="73274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6124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27370937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</a:t>
            </a:r>
            <a:r>
              <a:rPr lang="en-GB" dirty="0" err="1">
                <a:latin typeface="Twinkl Cursive Looped" panose="02000000000000000000" pitchFamily="2" charset="0"/>
              </a:rPr>
              <a:t>ir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1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wonder</a:t>
            </a:r>
          </a:p>
        </p:txBody>
      </p:sp>
    </p:spTree>
    <p:extLst>
      <p:ext uri="{BB962C8B-B14F-4D97-AF65-F5344CB8AC3E}">
        <p14:creationId xmlns:p14="http://schemas.microsoft.com/office/powerpoint/2010/main" val="367989192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194602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‘not’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8285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‘not’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Before a root word starting with r,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in– becomes </a:t>
            </a: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–.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8198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irrational </a:t>
            </a:r>
          </a:p>
        </p:txBody>
      </p:sp>
    </p:spTree>
    <p:extLst>
      <p:ext uri="{BB962C8B-B14F-4D97-AF65-F5344CB8AC3E}">
        <p14:creationId xmlns:p14="http://schemas.microsoft.com/office/powerpoint/2010/main" val="188946072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irrational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5" y="3429000"/>
            <a:ext cx="81643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0401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irrational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5" y="3429000"/>
            <a:ext cx="81643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6434" name="Picture 2" descr="Image result for irrational  clip Art">
            <a:extLst>
              <a:ext uri="{FF2B5EF4-FFF2-40B4-BE49-F238E27FC236}">
                <a16:creationId xmlns:a16="http://schemas.microsoft.com/office/drawing/2014/main" id="{53FEE125-F61B-983E-C279-9B9F56CB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0" y="367392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6176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irregular</a:t>
            </a:r>
          </a:p>
        </p:txBody>
      </p:sp>
    </p:spTree>
    <p:extLst>
      <p:ext uri="{BB962C8B-B14F-4D97-AF65-F5344CB8AC3E}">
        <p14:creationId xmlns:p14="http://schemas.microsoft.com/office/powerpoint/2010/main" val="53713817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irregular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131131" y="3673928"/>
            <a:ext cx="1045026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7557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irregular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131131" y="3673928"/>
            <a:ext cx="1045026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7458" name="Picture 2" descr="Image result for irregular  clip Art">
            <a:extLst>
              <a:ext uri="{FF2B5EF4-FFF2-40B4-BE49-F238E27FC236}">
                <a16:creationId xmlns:a16="http://schemas.microsoft.com/office/drawing/2014/main" id="{7D3B7753-9364-3EF0-2420-D8AC19EA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" y="547007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3743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irresistible </a:t>
            </a:r>
          </a:p>
        </p:txBody>
      </p:sp>
    </p:spTree>
    <p:extLst>
      <p:ext uri="{BB962C8B-B14F-4D97-AF65-F5344CB8AC3E}">
        <p14:creationId xmlns:p14="http://schemas.microsoft.com/office/powerpoint/2010/main" val="115044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wonder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453743" y="3690258"/>
            <a:ext cx="45720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7086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irresistible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3967844" y="3706588"/>
            <a:ext cx="947055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7504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irresistible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3967844" y="3706588"/>
            <a:ext cx="947055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482" name="Picture 2" descr="Image result for irrestistible cake  clip Art">
            <a:extLst>
              <a:ext uri="{FF2B5EF4-FFF2-40B4-BE49-F238E27FC236}">
                <a16:creationId xmlns:a16="http://schemas.microsoft.com/office/drawing/2014/main" id="{1D8C55F6-396D-7AD7-E5E6-1E63523F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" y="502103"/>
            <a:ext cx="2326140" cy="27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8535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irrational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1241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irrational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</a:t>
            </a:r>
            <a:r>
              <a:rPr lang="en-GB" dirty="0">
                <a:latin typeface="Twinkl Cursive Looped" panose="02000000000000000000" pitchFamily="2" charset="0"/>
              </a:rPr>
              <a:t>ational = irrational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2290" name="Picture 2" descr="Image result for irrational  clip Art">
            <a:extLst>
              <a:ext uri="{FF2B5EF4-FFF2-40B4-BE49-F238E27FC236}">
                <a16:creationId xmlns:a16="http://schemas.microsoft.com/office/drawing/2014/main" id="{FB42FB97-EC68-21AB-C355-CBE0BBFF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7" y="449036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109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8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irrational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</a:t>
            </a:r>
            <a:r>
              <a:rPr lang="en-GB" dirty="0">
                <a:latin typeface="Twinkl Cursive Looped" panose="02000000000000000000" pitchFamily="2" charset="0"/>
              </a:rPr>
              <a:t>ational = irrational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not logical or reasonable.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2290" name="Picture 2" descr="Image result for irrational  clip Art">
            <a:extLst>
              <a:ext uri="{FF2B5EF4-FFF2-40B4-BE49-F238E27FC236}">
                <a16:creationId xmlns:a16="http://schemas.microsoft.com/office/drawing/2014/main" id="{FB42FB97-EC68-21AB-C355-CBE0BBFF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7" y="449036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9701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irregular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7898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irregular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</a:t>
            </a:r>
            <a:r>
              <a:rPr lang="en-GB" dirty="0">
                <a:latin typeface="Twinkl Cursive Looped" panose="02000000000000000000" pitchFamily="2" charset="0"/>
              </a:rPr>
              <a:t>egular = irregular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1266" name="Picture 2" descr="Image result for irregular  clip Art">
            <a:extLst>
              <a:ext uri="{FF2B5EF4-FFF2-40B4-BE49-F238E27FC236}">
                <a16:creationId xmlns:a16="http://schemas.microsoft.com/office/drawing/2014/main" id="{FC2C9ADF-001E-904F-880D-1410808F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7" y="465365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7443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721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irregular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</a:t>
            </a:r>
            <a:r>
              <a:rPr lang="en-GB" dirty="0">
                <a:latin typeface="Twinkl Cursive Looped" panose="02000000000000000000" pitchFamily="2" charset="0"/>
              </a:rPr>
              <a:t>egular = irregular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not even or balanced in shape or arrangement.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1266" name="Picture 2" descr="Image result for irregular  clip Art">
            <a:extLst>
              <a:ext uri="{FF2B5EF4-FFF2-40B4-BE49-F238E27FC236}">
                <a16:creationId xmlns:a16="http://schemas.microsoft.com/office/drawing/2014/main" id="{FC2C9ADF-001E-904F-880D-1410808F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7" y="465365"/>
            <a:ext cx="1438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2936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irresistible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5450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irresistible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</a:t>
            </a:r>
            <a:r>
              <a:rPr lang="en-GB" dirty="0">
                <a:latin typeface="Twinkl Cursive Looped" panose="02000000000000000000" pitchFamily="2" charset="0"/>
              </a:rPr>
              <a:t>esistible = irresistible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irrestistible cake  clip Art">
            <a:extLst>
              <a:ext uri="{FF2B5EF4-FFF2-40B4-BE49-F238E27FC236}">
                <a16:creationId xmlns:a16="http://schemas.microsoft.com/office/drawing/2014/main" id="{284A895C-6B8C-C943-5C7C-952B30EB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" y="502103"/>
            <a:ext cx="2326140" cy="27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wonder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453743" y="3690258"/>
            <a:ext cx="45720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Image result for wonder clipart">
            <a:extLst>
              <a:ext uri="{FF2B5EF4-FFF2-40B4-BE49-F238E27FC236}">
                <a16:creationId xmlns:a16="http://schemas.microsoft.com/office/drawing/2014/main" id="{2AA73357-81C9-1F4D-37E0-BDE980C1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1" y="671513"/>
            <a:ext cx="14192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5444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79" y="5138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irresistible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 +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r</a:t>
            </a:r>
            <a:r>
              <a:rPr lang="en-GB" dirty="0">
                <a:latin typeface="Twinkl Cursive Looped" panose="02000000000000000000" pitchFamily="2" charset="0"/>
              </a:rPr>
              <a:t>esistible = irresistible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too attractive and tempting to be resisted.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irrestistible cake  clip Art">
            <a:extLst>
              <a:ext uri="{FF2B5EF4-FFF2-40B4-BE49-F238E27FC236}">
                <a16:creationId xmlns:a16="http://schemas.microsoft.com/office/drawing/2014/main" id="{284A895C-6B8C-C943-5C7C-952B30EB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238125"/>
            <a:ext cx="1915798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1074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fear was irrational.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796929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fear was __________.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036181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fear was irrational.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1300538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had strong, irregular features.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7309577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34745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had strong, _________ features.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7283871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had strong, irregular features.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1619984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 delicious-looking cakes irresistible.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7172467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 delicious-looking cakes ____________.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2131620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found the delicious-looking cakes irresistible.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110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56548854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042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promise</a:t>
            </a:r>
          </a:p>
        </p:txBody>
      </p:sp>
    </p:spTree>
    <p:extLst>
      <p:ext uri="{BB962C8B-B14F-4D97-AF65-F5344CB8AC3E}">
        <p14:creationId xmlns:p14="http://schemas.microsoft.com/office/powerpoint/2010/main" val="187577524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promise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promised to forward my mail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1399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promise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promised to forward my mail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9506" name="Picture 2" descr="Image result for promise  clip Art">
            <a:extLst>
              <a:ext uri="{FF2B5EF4-FFF2-40B4-BE49-F238E27FC236}">
                <a16:creationId xmlns:a16="http://schemas.microsoft.com/office/drawing/2014/main" id="{2EF421C9-2D14-90AB-AB3A-990FE2D9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56507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7871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promised to forward my mail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5894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________ to forward my mail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0558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promised to forward my mail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9722DB-83FF-4314-11C5-F061A631E67A}"/>
              </a:ext>
            </a:extLst>
          </p:cNvPr>
          <p:cNvSpPr/>
          <p:nvPr/>
        </p:nvSpPr>
        <p:spPr>
          <a:xfrm>
            <a:off x="2194179" y="3690257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2300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therefore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8885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therefore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They were injured and therefore unable to play.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3301411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therefore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They were injured and therefore unable to play.</a:t>
            </a:r>
            <a:endParaRPr lang="en-GB" i="1" dirty="0"/>
          </a:p>
        </p:txBody>
      </p:sp>
      <p:pic>
        <p:nvPicPr>
          <p:cNvPr id="150530" name="Picture 2" descr="Image result for therefore clip Art">
            <a:extLst>
              <a:ext uri="{FF2B5EF4-FFF2-40B4-BE49-F238E27FC236}">
                <a16:creationId xmlns:a16="http://schemas.microsoft.com/office/drawing/2014/main" id="{B9B2ADEC-AF00-6B9A-BA7D-35D41C86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49035"/>
            <a:ext cx="1638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7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666014" y="3821650"/>
            <a:ext cx="42998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4777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They were injured and therefore unable to play.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7405365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3080825"/>
            <a:ext cx="11184164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They were injured and _________ unable to play.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2071811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They were injured and therefore unable to play.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6A907-1773-A352-C826-389224CAAD5E}"/>
              </a:ext>
            </a:extLst>
          </p:cNvPr>
          <p:cNvSpPr/>
          <p:nvPr/>
        </p:nvSpPr>
        <p:spPr>
          <a:xfrm>
            <a:off x="8218712" y="3005985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2999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inportant</a:t>
            </a:r>
            <a:r>
              <a:rPr lang="en-GB" dirty="0">
                <a:latin typeface="Twinkl Cursive Looped" panose="02000000000000000000" pitchFamily="2" charset="0"/>
              </a:rPr>
              <a:t> cake sat on the shelf looking </a:t>
            </a:r>
            <a:r>
              <a:rPr lang="en-GB" dirty="0" err="1">
                <a:latin typeface="Twinkl Cursive Looped" panose="02000000000000000000" pitchFamily="2" charset="0"/>
              </a:rPr>
              <a:t>irestable</a:t>
            </a:r>
            <a:r>
              <a:rPr lang="en-GB" dirty="0">
                <a:latin typeface="Twinkl Cursive Looped" panose="02000000000000000000" pitchFamily="2" charset="0"/>
              </a:rPr>
              <a:t> with a </a:t>
            </a:r>
            <a:r>
              <a:rPr lang="en-GB" dirty="0" err="1">
                <a:latin typeface="Twinkl Cursive Looped" panose="02000000000000000000" pitchFamily="2" charset="0"/>
              </a:rPr>
              <a:t>promace</a:t>
            </a:r>
            <a:r>
              <a:rPr lang="en-GB" dirty="0">
                <a:latin typeface="Twinkl Cursive Looped" panose="02000000000000000000" pitchFamily="2" charset="0"/>
              </a:rPr>
              <a:t> to taste delicious.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337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inportant</a:t>
            </a:r>
            <a:r>
              <a:rPr lang="en-GB" dirty="0">
                <a:latin typeface="Twinkl Cursive Looped" panose="02000000000000000000" pitchFamily="2" charset="0"/>
              </a:rPr>
              <a:t> cake sat on the shelf looking </a:t>
            </a:r>
            <a:r>
              <a:rPr lang="en-GB" dirty="0" err="1">
                <a:latin typeface="Twinkl Cursive Looped" panose="02000000000000000000" pitchFamily="2" charset="0"/>
              </a:rPr>
              <a:t>irestable</a:t>
            </a:r>
            <a:r>
              <a:rPr lang="en-GB" dirty="0">
                <a:latin typeface="Twinkl Cursive Looped" panose="02000000000000000000" pitchFamily="2" charset="0"/>
              </a:rPr>
              <a:t> with a </a:t>
            </a:r>
            <a:r>
              <a:rPr lang="en-GB" dirty="0" err="1">
                <a:latin typeface="Twinkl Cursive Looped" panose="02000000000000000000" pitchFamily="2" charset="0"/>
              </a:rPr>
              <a:t>promace</a:t>
            </a:r>
            <a:r>
              <a:rPr lang="en-GB" dirty="0">
                <a:latin typeface="Twinkl Cursive Looped" panose="02000000000000000000" pitchFamily="2" charset="0"/>
              </a:rPr>
              <a:t> to taste delicious.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inportant</a:t>
            </a:r>
            <a:r>
              <a:rPr lang="en-GB" dirty="0">
                <a:latin typeface="Twinkl Cursive Looped" panose="02000000000000000000" pitchFamily="2" charset="0"/>
              </a:rPr>
              <a:t> – important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‘in’ becomes ‘</a:t>
            </a: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’ when root starts with ‘p’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7241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inportant</a:t>
            </a:r>
            <a:r>
              <a:rPr lang="en-GB" dirty="0">
                <a:latin typeface="Twinkl Cursive Looped" panose="02000000000000000000" pitchFamily="2" charset="0"/>
              </a:rPr>
              <a:t> cake sat on the shelf looking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irestable</a:t>
            </a:r>
            <a:r>
              <a:rPr lang="en-GB" dirty="0">
                <a:latin typeface="Twinkl Cursive Looped" panose="02000000000000000000" pitchFamily="2" charset="0"/>
              </a:rPr>
              <a:t> with a </a:t>
            </a:r>
            <a:r>
              <a:rPr lang="en-GB" dirty="0" err="1">
                <a:latin typeface="Twinkl Cursive Looped" panose="02000000000000000000" pitchFamily="2" charset="0"/>
              </a:rPr>
              <a:t>promace</a:t>
            </a:r>
            <a:r>
              <a:rPr lang="en-GB" dirty="0">
                <a:latin typeface="Twinkl Cursive Looped" panose="02000000000000000000" pitchFamily="2" charset="0"/>
              </a:rPr>
              <a:t> to taste delicious.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irestable</a:t>
            </a:r>
            <a:r>
              <a:rPr lang="en-GB" dirty="0">
                <a:latin typeface="Twinkl Cursive Looped" panose="02000000000000000000" pitchFamily="2" charset="0"/>
              </a:rPr>
              <a:t> – irresistible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ir</a:t>
            </a:r>
            <a:r>
              <a:rPr lang="en-GB" dirty="0">
                <a:latin typeface="Twinkl Cursive Looped" panose="02000000000000000000" pitchFamily="2" charset="0"/>
              </a:rPr>
              <a:t>’ added to root starting ‘r’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05654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inportant</a:t>
            </a:r>
            <a:r>
              <a:rPr lang="en-GB" dirty="0">
                <a:latin typeface="Twinkl Cursive Looped" panose="02000000000000000000" pitchFamily="2" charset="0"/>
              </a:rPr>
              <a:t> cake sat on the shelf looking </a:t>
            </a:r>
            <a:r>
              <a:rPr lang="en-GB" dirty="0" err="1">
                <a:latin typeface="Twinkl Cursive Looped" panose="02000000000000000000" pitchFamily="2" charset="0"/>
              </a:rPr>
              <a:t>irestable</a:t>
            </a:r>
            <a:r>
              <a:rPr lang="en-GB" dirty="0">
                <a:latin typeface="Twinkl Cursive Looped" panose="02000000000000000000" pitchFamily="2" charset="0"/>
              </a:rPr>
              <a:t> with 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promace</a:t>
            </a:r>
            <a:r>
              <a:rPr lang="en-GB" dirty="0">
                <a:latin typeface="Twinkl Cursive Looped" panose="02000000000000000000" pitchFamily="2" charset="0"/>
              </a:rPr>
              <a:t> to taste delicious.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promace</a:t>
            </a:r>
            <a:r>
              <a:rPr lang="en-GB" dirty="0">
                <a:latin typeface="Twinkl Cursive Looped" panose="02000000000000000000" pitchFamily="2" charset="0"/>
              </a:rPr>
              <a:t> – promise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04954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important</a:t>
            </a:r>
            <a:r>
              <a:rPr lang="en-GB" dirty="0">
                <a:latin typeface="Twinkl Cursive Looped" panose="02000000000000000000" pitchFamily="2" charset="0"/>
              </a:rPr>
              <a:t> cake sat on the shelf looking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irresistible</a:t>
            </a:r>
            <a:r>
              <a:rPr lang="en-GB" dirty="0">
                <a:latin typeface="Twinkl Cursive Looped" panose="02000000000000000000" pitchFamily="2" charset="0"/>
              </a:rPr>
              <a:t> with a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promise </a:t>
            </a:r>
            <a:r>
              <a:rPr lang="en-GB" dirty="0">
                <a:latin typeface="Twinkl Cursive Looped" panose="02000000000000000000" pitchFamily="2" charset="0"/>
              </a:rPr>
              <a:t>to taste delicious.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3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month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666014" y="3821650"/>
            <a:ext cx="42998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Image result for month clipart">
            <a:extLst>
              <a:ext uri="{FF2B5EF4-FFF2-40B4-BE49-F238E27FC236}">
                <a16:creationId xmlns:a16="http://schemas.microsoft.com/office/drawing/2014/main" id="{3D0A07FF-6C72-7E14-6622-96B44C10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367391"/>
            <a:ext cx="2834368" cy="22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22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25D1A-F8FA-DA9D-28D2-EE0ADC74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23797" r="15759" b="9028"/>
          <a:stretch/>
        </p:blipFill>
        <p:spPr>
          <a:xfrm>
            <a:off x="0" y="0"/>
            <a:ext cx="12192000" cy="66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67879880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</a:p>
        </p:txBody>
      </p:sp>
    </p:spTree>
    <p:extLst>
      <p:ext uri="{BB962C8B-B14F-4D97-AF65-F5344CB8AC3E}">
        <p14:creationId xmlns:p14="http://schemas.microsoft.com/office/powerpoint/2010/main" val="373941911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</p:spTree>
    <p:extLst>
      <p:ext uri="{BB962C8B-B14F-4D97-AF65-F5344CB8AC3E}">
        <p14:creationId xmlns:p14="http://schemas.microsoft.com/office/powerpoint/2010/main" val="233666162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accident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unfortunate incident that happens unexpectedly resulting in damage or injury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886878DD-C875-9F84-242A-DA03C238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0" y="351064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1629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48552358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170094816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</p:spTree>
    <p:extLst>
      <p:ext uri="{BB962C8B-B14F-4D97-AF65-F5344CB8AC3E}">
        <p14:creationId xmlns:p14="http://schemas.microsoft.com/office/powerpoint/2010/main" val="6962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86308092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believe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accept that (something) is true, especially without proof</a:t>
            </a:r>
          </a:p>
        </p:txBody>
      </p:sp>
      <p:pic>
        <p:nvPicPr>
          <p:cNvPr id="208898" name="Picture 2" descr="Image result for believe clip Art">
            <a:extLst>
              <a:ext uri="{FF2B5EF4-FFF2-40B4-BE49-F238E27FC236}">
                <a16:creationId xmlns:a16="http://schemas.microsoft.com/office/drawing/2014/main" id="{59AACA37-ED21-09E4-B50F-EDC6EBB1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544117"/>
            <a:ext cx="1914123" cy="1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58911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‘scope’</a:t>
            </a:r>
          </a:p>
        </p:txBody>
      </p:sp>
    </p:spTree>
    <p:extLst>
      <p:ext uri="{BB962C8B-B14F-4D97-AF65-F5344CB8AC3E}">
        <p14:creationId xmlns:p14="http://schemas.microsoft.com/office/powerpoint/2010/main" val="362498163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169423140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21086" y="3561670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0042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21086" y="3561670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9922" name="Picture 2" descr="Image result for scope clip Art">
            <a:extLst>
              <a:ext uri="{FF2B5EF4-FFF2-40B4-BE49-F238E27FC236}">
                <a16:creationId xmlns:a16="http://schemas.microsoft.com/office/drawing/2014/main" id="{BAEB9557-3B73-F1F6-11C8-512EE53B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" y="561975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4292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</p:spTree>
    <p:extLst>
      <p:ext uri="{BB962C8B-B14F-4D97-AF65-F5344CB8AC3E}">
        <p14:creationId xmlns:p14="http://schemas.microsoft.com/office/powerpoint/2010/main" val="166645233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14093" y="3674693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45279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telescope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714093" y="3674693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0946" name="Picture 2" descr="Image result for telescope clip Art">
            <a:extLst>
              <a:ext uri="{FF2B5EF4-FFF2-40B4-BE49-F238E27FC236}">
                <a16:creationId xmlns:a16="http://schemas.microsoft.com/office/drawing/2014/main" id="{CF32CCFA-9F2F-D448-F8EC-0B6F741D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" y="742950"/>
            <a:ext cx="174103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8284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mircoscope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9355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89650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88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in</a:t>
            </a:r>
          </a:p>
        </p:txBody>
      </p:sp>
    </p:spTree>
    <p:extLst>
      <p:ext uri="{BB962C8B-B14F-4D97-AF65-F5344CB8AC3E}">
        <p14:creationId xmlns:p14="http://schemas.microsoft.com/office/powerpoint/2010/main" val="67544857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microscope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89650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1970" name="Picture 2" descr="Image result for microscope clip Art">
            <a:extLst>
              <a:ext uri="{FF2B5EF4-FFF2-40B4-BE49-F238E27FC236}">
                <a16:creationId xmlns:a16="http://schemas.microsoft.com/office/drawing/2014/main" id="{87661DA5-FECD-1068-5FF8-06C4DB4D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2" y="242375"/>
            <a:ext cx="17621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8304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45920683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sub</a:t>
            </a:r>
          </a:p>
        </p:txBody>
      </p:sp>
    </p:spTree>
    <p:extLst>
      <p:ext uri="{BB962C8B-B14F-4D97-AF65-F5344CB8AC3E}">
        <p14:creationId xmlns:p14="http://schemas.microsoft.com/office/powerpoint/2010/main" val="309635524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</a:t>
            </a:r>
          </a:p>
        </p:txBody>
      </p:sp>
    </p:spTree>
    <p:extLst>
      <p:ext uri="{BB962C8B-B14F-4D97-AF65-F5344CB8AC3E}">
        <p14:creationId xmlns:p14="http://schemas.microsoft.com/office/powerpoint/2010/main" val="207134161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6711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‘under’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add straight to the root word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6025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</a:p>
        </p:txBody>
      </p:sp>
    </p:spTree>
    <p:extLst>
      <p:ext uri="{BB962C8B-B14F-4D97-AF65-F5344CB8AC3E}">
        <p14:creationId xmlns:p14="http://schemas.microsoft.com/office/powerpoint/2010/main" val="8121844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4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34113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506684" y="3429000"/>
            <a:ext cx="15893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994" name="Picture 2" descr="Image result for subdivide clip Art">
            <a:extLst>
              <a:ext uri="{FF2B5EF4-FFF2-40B4-BE49-F238E27FC236}">
                <a16:creationId xmlns:a16="http://schemas.microsoft.com/office/drawing/2014/main" id="{AA3EF95F-B2E2-5426-5582-B4D51B82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7" y="481693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2643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8140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in-</a:t>
            </a:r>
          </a:p>
        </p:txBody>
      </p:sp>
    </p:spTree>
    <p:extLst>
      <p:ext uri="{BB962C8B-B14F-4D97-AF65-F5344CB8AC3E}">
        <p14:creationId xmlns:p14="http://schemas.microsoft.com/office/powerpoint/2010/main" val="1468228815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131130" y="3673928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9419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131130" y="3673928"/>
            <a:ext cx="1240969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4018" name="Picture 2" descr="Image result for subheading clip Art">
            <a:extLst>
              <a:ext uri="{FF2B5EF4-FFF2-40B4-BE49-F238E27FC236}">
                <a16:creationId xmlns:a16="http://schemas.microsoft.com/office/drawing/2014/main" id="{1B511145-18F7-58B8-01F3-04A67730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00050"/>
            <a:ext cx="2099809" cy="32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1914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3240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divide = subdivide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divide clip Art">
            <a:extLst>
              <a:ext uri="{FF2B5EF4-FFF2-40B4-BE49-F238E27FC236}">
                <a16:creationId xmlns:a16="http://schemas.microsoft.com/office/drawing/2014/main" id="{7D2B15FD-DF53-7F76-C142-AA6297A9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7" y="481693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5795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27" y="489465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subdivide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divide = subdivide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divide something that has already been divided.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divide clip Art">
            <a:extLst>
              <a:ext uri="{FF2B5EF4-FFF2-40B4-BE49-F238E27FC236}">
                <a16:creationId xmlns:a16="http://schemas.microsoft.com/office/drawing/2014/main" id="{7D2B15FD-DF53-7F76-C142-AA6297A9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7" y="481693"/>
            <a:ext cx="1552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3863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590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heading = subheading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heading clip Art">
            <a:extLst>
              <a:ext uri="{FF2B5EF4-FFF2-40B4-BE49-F238E27FC236}">
                <a16:creationId xmlns:a16="http://schemas.microsoft.com/office/drawing/2014/main" id="{F5EB6A7D-F021-CBBA-75FA-21DA40EA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400050"/>
            <a:ext cx="2099809" cy="32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7173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35" y="52361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sub + heading = 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heading given to a subsection of a piece of writing.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2" descr="Image result for subheading clip Art">
            <a:extLst>
              <a:ext uri="{FF2B5EF4-FFF2-40B4-BE49-F238E27FC236}">
                <a16:creationId xmlns:a16="http://schemas.microsoft.com/office/drawing/2014/main" id="{F5EB6A7D-F021-CBBA-75FA-21DA40EA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92"/>
            <a:ext cx="1897175" cy="29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0972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subdivided into eight separate flats.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368020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__________ into eight separate flats.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4868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‘not’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7851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house was subdivided into eight separate flats.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191431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page is broken up into short paragraphs with subheadings.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6017479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page is broken up into short paragraphs with ___________.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4875624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page is broken up into short paragraphs with subheadings.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7052492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332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314708635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64577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opposite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49508" name="Picture 4" descr="Image result for opposite clip Art">
            <a:extLst>
              <a:ext uri="{FF2B5EF4-FFF2-40B4-BE49-F238E27FC236}">
                <a16:creationId xmlns:a16="http://schemas.microsoft.com/office/drawing/2014/main" id="{6D4697D5-A715-1E72-41E0-BAF22248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10293"/>
            <a:ext cx="1828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843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3845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080825"/>
            <a:ext cx="11153321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________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1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inaccessible </a:t>
            </a:r>
          </a:p>
        </p:txBody>
      </p:sp>
    </p:spTree>
    <p:extLst>
      <p:ext uri="{BB962C8B-B14F-4D97-AF65-F5344CB8AC3E}">
        <p14:creationId xmlns:p14="http://schemas.microsoft.com/office/powerpoint/2010/main" val="133944023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crowd gathered on the opposite side of the street.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72B7E-08FA-2135-1135-E5F1DDC403F6}"/>
              </a:ext>
            </a:extLst>
          </p:cNvPr>
          <p:cNvSpPr/>
          <p:nvPr/>
        </p:nvSpPr>
        <p:spPr>
          <a:xfrm>
            <a:off x="8541459" y="2949432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88355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8368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40582163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ordinary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pic>
        <p:nvPicPr>
          <p:cNvPr id="216066" name="Picture 2" descr="Image result for ordinary clip Art">
            <a:extLst>
              <a:ext uri="{FF2B5EF4-FFF2-40B4-BE49-F238E27FC236}">
                <a16:creationId xmlns:a16="http://schemas.microsoft.com/office/drawing/2014/main" id="{1A439E4C-5381-B152-ED62-9107D727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9" y="334736"/>
            <a:ext cx="1514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5004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316936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21920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_________ people in extra________ situations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8440914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pictures showed ordinary people in extraordinary situations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41CE6-7BB6-96FE-1C6E-98F932931253}"/>
              </a:ext>
            </a:extLst>
          </p:cNvPr>
          <p:cNvSpPr/>
          <p:nvPr/>
        </p:nvSpPr>
        <p:spPr>
          <a:xfrm>
            <a:off x="7941126" y="3005985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2326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ordinry</a:t>
            </a:r>
            <a:r>
              <a:rPr lang="en-GB" dirty="0">
                <a:latin typeface="Twinkl Cursive Looped" panose="02000000000000000000" pitchFamily="2" charset="0"/>
              </a:rPr>
              <a:t> writing had </a:t>
            </a:r>
            <a:r>
              <a:rPr lang="en-GB" dirty="0" err="1">
                <a:latin typeface="Twinkl Cursive Looped" panose="02000000000000000000" pitchFamily="2" charset="0"/>
              </a:rPr>
              <a:t>subhedding</a:t>
            </a:r>
            <a:r>
              <a:rPr lang="en-GB" dirty="0">
                <a:latin typeface="Twinkl Cursive Looped" panose="02000000000000000000" pitchFamily="2" charset="0"/>
              </a:rPr>
              <a:t> that explained the </a:t>
            </a:r>
            <a:r>
              <a:rPr lang="en-GB" dirty="0" err="1">
                <a:latin typeface="Twinkl Cursive Looped" panose="02000000000000000000" pitchFamily="2" charset="0"/>
              </a:rPr>
              <a:t>akident</a:t>
            </a:r>
            <a:r>
              <a:rPr lang="en-GB" dirty="0">
                <a:latin typeface="Twinkl Cursive Looped" panose="02000000000000000000" pitchFamily="2" charset="0"/>
              </a:rPr>
              <a:t> that had happened.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08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inaccessible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343399" y="34310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60535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ordinry</a:t>
            </a:r>
            <a:r>
              <a:rPr lang="en-GB" dirty="0">
                <a:latin typeface="Twinkl Cursive Looped" panose="02000000000000000000" pitchFamily="2" charset="0"/>
              </a:rPr>
              <a:t> writing had </a:t>
            </a:r>
            <a:r>
              <a:rPr lang="en-GB" dirty="0" err="1">
                <a:latin typeface="Twinkl Cursive Looped" panose="02000000000000000000" pitchFamily="2" charset="0"/>
              </a:rPr>
              <a:t>subhedding</a:t>
            </a:r>
            <a:r>
              <a:rPr lang="en-GB" dirty="0">
                <a:latin typeface="Twinkl Cursive Looped" panose="02000000000000000000" pitchFamily="2" charset="0"/>
              </a:rPr>
              <a:t> that explained the </a:t>
            </a:r>
            <a:r>
              <a:rPr lang="en-GB" dirty="0" err="1">
                <a:latin typeface="Twinkl Cursive Looped" panose="02000000000000000000" pitchFamily="2" charset="0"/>
              </a:rPr>
              <a:t>akident</a:t>
            </a:r>
            <a:r>
              <a:rPr lang="en-GB" dirty="0">
                <a:latin typeface="Twinkl Cursive Looped" panose="02000000000000000000" pitchFamily="2" charset="0"/>
              </a:rPr>
              <a:t> that had happened.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ordinry</a:t>
            </a:r>
            <a:r>
              <a:rPr lang="en-GB" dirty="0">
                <a:latin typeface="Twinkl Cursive Looped" panose="02000000000000000000" pitchFamily="2" charset="0"/>
              </a:rPr>
              <a:t> – ordinary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missing the silent vowel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7603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ordinry</a:t>
            </a:r>
            <a:r>
              <a:rPr lang="en-GB" dirty="0">
                <a:latin typeface="Twinkl Cursive Looped" panose="02000000000000000000" pitchFamily="2" charset="0"/>
              </a:rPr>
              <a:t> writing had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subhedding</a:t>
            </a:r>
            <a:r>
              <a:rPr lang="en-GB" dirty="0">
                <a:latin typeface="Twinkl Cursive Looped" panose="02000000000000000000" pitchFamily="2" charset="0"/>
              </a:rPr>
              <a:t> that explained the </a:t>
            </a:r>
            <a:r>
              <a:rPr lang="en-GB" dirty="0" err="1">
                <a:latin typeface="Twinkl Cursive Looped" panose="02000000000000000000" pitchFamily="2" charset="0"/>
              </a:rPr>
              <a:t>akident</a:t>
            </a:r>
            <a:r>
              <a:rPr lang="en-GB" dirty="0">
                <a:latin typeface="Twinkl Cursive Looped" panose="02000000000000000000" pitchFamily="2" charset="0"/>
              </a:rPr>
              <a:t> that had happened.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subhedding</a:t>
            </a:r>
            <a:r>
              <a:rPr lang="en-GB" dirty="0">
                <a:latin typeface="Twinkl Cursive Looped" panose="02000000000000000000" pitchFamily="2" charset="0"/>
              </a:rPr>
              <a:t> – subheading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‘head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5723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 err="1">
                <a:latin typeface="Twinkl Cursive Looped" panose="02000000000000000000" pitchFamily="2" charset="0"/>
              </a:rPr>
              <a:t>ordinry</a:t>
            </a:r>
            <a:r>
              <a:rPr lang="en-GB" dirty="0">
                <a:latin typeface="Twinkl Cursive Looped" panose="02000000000000000000" pitchFamily="2" charset="0"/>
              </a:rPr>
              <a:t> writing had </a:t>
            </a:r>
            <a:r>
              <a:rPr lang="en-GB" dirty="0" err="1">
                <a:latin typeface="Twinkl Cursive Looped" panose="02000000000000000000" pitchFamily="2" charset="0"/>
              </a:rPr>
              <a:t>subhedding</a:t>
            </a:r>
            <a:r>
              <a:rPr lang="en-GB" dirty="0">
                <a:latin typeface="Twinkl Cursive Looped" panose="02000000000000000000" pitchFamily="2" charset="0"/>
              </a:rPr>
              <a:t> that explained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akident</a:t>
            </a:r>
            <a:r>
              <a:rPr lang="en-GB" dirty="0">
                <a:latin typeface="Twinkl Cursive Looped" panose="02000000000000000000" pitchFamily="2" charset="0"/>
              </a:rPr>
              <a:t> that had happened.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akident</a:t>
            </a:r>
            <a:r>
              <a:rPr lang="en-GB" dirty="0">
                <a:latin typeface="Twinkl Cursive Looped" panose="02000000000000000000" pitchFamily="2" charset="0"/>
              </a:rPr>
              <a:t> – accident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0703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ordinary</a:t>
            </a:r>
            <a:r>
              <a:rPr lang="en-GB" dirty="0">
                <a:latin typeface="Twinkl Cursive Looped" panose="02000000000000000000" pitchFamily="2" charset="0"/>
              </a:rPr>
              <a:t> writing had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subheadings</a:t>
            </a:r>
            <a:r>
              <a:rPr lang="en-GB" dirty="0">
                <a:latin typeface="Twinkl Cursive Looped" panose="02000000000000000000" pitchFamily="2" charset="0"/>
              </a:rPr>
              <a:t> that explained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accident</a:t>
            </a:r>
            <a:r>
              <a:rPr lang="en-GB" dirty="0">
                <a:latin typeface="Twinkl Cursive Looped" panose="02000000000000000000" pitchFamily="2" charset="0"/>
              </a:rPr>
              <a:t> that had happened.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88774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25D1A-F8FA-DA9D-28D2-EE0ADC74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23797" r="15759" b="9028"/>
          <a:stretch/>
        </p:blipFill>
        <p:spPr>
          <a:xfrm>
            <a:off x="0" y="0"/>
            <a:ext cx="12192000" cy="66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strange</a:t>
            </a:r>
          </a:p>
        </p:txBody>
      </p:sp>
    </p:spTree>
    <p:extLst>
      <p:ext uri="{BB962C8B-B14F-4D97-AF65-F5344CB8AC3E}">
        <p14:creationId xmlns:p14="http://schemas.microsoft.com/office/powerpoint/2010/main" val="239908148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strange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ADJECTIVE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unusual or surprising</a:t>
            </a:r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inaccessible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343399" y="34310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inaccessible clip art">
            <a:extLst>
              <a:ext uri="{FF2B5EF4-FFF2-40B4-BE49-F238E27FC236}">
                <a16:creationId xmlns:a16="http://schemas.microsoft.com/office/drawing/2014/main" id="{7F1DA981-24CD-144A-8DF7-F001DB55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69421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6882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strange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ADJECTIVE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unusual or surprising</a:t>
            </a:r>
          </a:p>
        </p:txBody>
      </p:sp>
      <p:pic>
        <p:nvPicPr>
          <p:cNvPr id="265218" name="Picture 2" descr="Image result for strange clipart ">
            <a:extLst>
              <a:ext uri="{FF2B5EF4-FFF2-40B4-BE49-F238E27FC236}">
                <a16:creationId xmlns:a16="http://schemas.microsoft.com/office/drawing/2014/main" id="{25B6FE5E-937B-D192-32DA-6004AA79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0446"/>
            <a:ext cx="1819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913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reign</a:t>
            </a:r>
          </a:p>
        </p:txBody>
      </p:sp>
    </p:spTree>
    <p:extLst>
      <p:ext uri="{BB962C8B-B14F-4D97-AF65-F5344CB8AC3E}">
        <p14:creationId xmlns:p14="http://schemas.microsoft.com/office/powerpoint/2010/main" val="1406271744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reign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hold royal office</a:t>
            </a:r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reign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hold royal office</a:t>
            </a:r>
          </a:p>
        </p:txBody>
      </p:sp>
      <p:pic>
        <p:nvPicPr>
          <p:cNvPr id="266242" name="Picture 2" descr="Image result for royal clipart ">
            <a:extLst>
              <a:ext uri="{FF2B5EF4-FFF2-40B4-BE49-F238E27FC236}">
                <a16:creationId xmlns:a16="http://schemas.microsoft.com/office/drawing/2014/main" id="{7289A015-3A6C-69C5-0586-F1C63342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7" y="661308"/>
            <a:ext cx="1893433" cy="20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97261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‘press’</a:t>
            </a: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21086" y="3561670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421086" y="3561670"/>
            <a:ext cx="2073728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7266" name="Picture 2" descr="Image result for press clipart ">
            <a:extLst>
              <a:ext uri="{FF2B5EF4-FFF2-40B4-BE49-F238E27FC236}">
                <a16:creationId xmlns:a16="http://schemas.microsoft.com/office/drawing/2014/main" id="{A622A521-A3C4-CC20-02D9-4D95F2A1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493939"/>
            <a:ext cx="236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00797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supress</a:t>
            </a:r>
          </a:p>
        </p:txBody>
      </p:sp>
    </p:spTree>
    <p:extLst>
      <p:ext uri="{BB962C8B-B14F-4D97-AF65-F5344CB8AC3E}">
        <p14:creationId xmlns:p14="http://schemas.microsoft.com/office/powerpoint/2010/main" val="196002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25D1A-F8FA-DA9D-28D2-EE0ADC74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23797" r="15759" b="9028"/>
          <a:stretch/>
        </p:blipFill>
        <p:spPr>
          <a:xfrm>
            <a:off x="0" y="0"/>
            <a:ext cx="12192000" cy="66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inaccurate</a:t>
            </a:r>
          </a:p>
        </p:txBody>
      </p:sp>
    </p:spTree>
    <p:extLst>
      <p:ext uri="{BB962C8B-B14F-4D97-AF65-F5344CB8AC3E}">
        <p14:creationId xmlns:p14="http://schemas.microsoft.com/office/powerpoint/2010/main" val="262459662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supress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616121" y="3821650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30562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supress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616121" y="3821650"/>
            <a:ext cx="210729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8290" name="Picture 2" descr="Image result for supress clipart ">
            <a:extLst>
              <a:ext uri="{FF2B5EF4-FFF2-40B4-BE49-F238E27FC236}">
                <a16:creationId xmlns:a16="http://schemas.microsoft.com/office/drawing/2014/main" id="{18E2931E-5AF9-57F5-C9FA-B58FE076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" y="493260"/>
            <a:ext cx="1809750" cy="19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04945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express</a:t>
            </a:r>
          </a:p>
        </p:txBody>
      </p:sp>
    </p:spTree>
    <p:extLst>
      <p:ext uri="{BB962C8B-B14F-4D97-AF65-F5344CB8AC3E}">
        <p14:creationId xmlns:p14="http://schemas.microsoft.com/office/powerpoint/2010/main" val="2117913674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express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583464" y="3821650"/>
            <a:ext cx="194400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9314" name="Picture 2" descr="Image result for express clipart ">
            <a:extLst>
              <a:ext uri="{FF2B5EF4-FFF2-40B4-BE49-F238E27FC236}">
                <a16:creationId xmlns:a16="http://schemas.microsoft.com/office/drawing/2014/main" id="{C700D2D5-E6AD-0F81-C814-03647F76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42950"/>
            <a:ext cx="1381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7314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Adverbials for frequency</a:t>
            </a: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adverbials-</a:t>
            </a:r>
          </a:p>
        </p:txBody>
      </p:sp>
    </p:spTree>
    <p:extLst>
      <p:ext uri="{BB962C8B-B14F-4D97-AF65-F5344CB8AC3E}">
        <p14:creationId xmlns:p14="http://schemas.microsoft.com/office/powerpoint/2010/main" val="186737663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Adverbials 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saying the how, where or when of the verb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13275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9" y="268817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Adverbials – frequency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how often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13509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occasionally  </a:t>
            </a:r>
          </a:p>
        </p:txBody>
      </p:sp>
    </p:spTree>
    <p:extLst>
      <p:ext uri="{BB962C8B-B14F-4D97-AF65-F5344CB8AC3E}">
        <p14:creationId xmlns:p14="http://schemas.microsoft.com/office/powerpoint/2010/main" val="2537044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inaccurate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10745" y="367392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82615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occasionally  </a:t>
            </a:r>
          </a:p>
        </p:txBody>
      </p:sp>
    </p:spTree>
    <p:extLst>
      <p:ext uri="{BB962C8B-B14F-4D97-AF65-F5344CB8AC3E}">
        <p14:creationId xmlns:p14="http://schemas.microsoft.com/office/powerpoint/2010/main" val="2235800116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443609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occasionally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at infrequent or irregular intervals; now and then.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99599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often</a:t>
            </a:r>
          </a:p>
        </p:txBody>
      </p:sp>
    </p:spTree>
    <p:extLst>
      <p:ext uri="{BB962C8B-B14F-4D97-AF65-F5344CB8AC3E}">
        <p14:creationId xmlns:p14="http://schemas.microsoft.com/office/powerpoint/2010/main" val="1859828371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often</a:t>
            </a:r>
          </a:p>
        </p:txBody>
      </p:sp>
    </p:spTree>
    <p:extLst>
      <p:ext uri="{BB962C8B-B14F-4D97-AF65-F5344CB8AC3E}">
        <p14:creationId xmlns:p14="http://schemas.microsoft.com/office/powerpoint/2010/main" val="25809619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35" y="52361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often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frequently; many times.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55435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frequently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169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frequently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6507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frequently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regularly or habitually; often.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67207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play football occasionally at playtime.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080825"/>
            <a:ext cx="11707586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play football ____________ at playtime.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84461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inaccurate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310745" y="367392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Image result for inaccurate clip art">
            <a:extLst>
              <a:ext uri="{FF2B5EF4-FFF2-40B4-BE49-F238E27FC236}">
                <a16:creationId xmlns:a16="http://schemas.microsoft.com/office/drawing/2014/main" id="{0167401B-2865-F7F8-BBBF-F009E2F6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539523"/>
            <a:ext cx="2000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3408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play football occasionally at playtime.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19081508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often go for long walks over the fields.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541818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3080825"/>
            <a:ext cx="1098822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_____ go for long walks over the fields.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5471276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often go for long walks over the fields.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55905015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go to football matches frequently.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5740768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go to football matches __________.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2970634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go to football matches frequently.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56118830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perhaps</a:t>
            </a:r>
          </a:p>
        </p:txBody>
      </p:sp>
    </p:spTree>
    <p:extLst>
      <p:ext uri="{BB962C8B-B14F-4D97-AF65-F5344CB8AC3E}">
        <p14:creationId xmlns:p14="http://schemas.microsoft.com/office/powerpoint/2010/main" val="1389999566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perhaps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Perhaps</a:t>
            </a:r>
            <a:r>
              <a:rPr lang="en-GB" dirty="0">
                <a:latin typeface="Twinkl Cursive Looped" panose="02000000000000000000" pitchFamily="2" charset="0"/>
              </a:rPr>
              <a:t> we should stay in as it is raining.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1329610016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perhaps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Perhaps</a:t>
            </a:r>
            <a:r>
              <a:rPr lang="en-GB" dirty="0">
                <a:latin typeface="Twinkl Cursive Looped" panose="02000000000000000000" pitchFamily="2" charset="0"/>
              </a:rPr>
              <a:t> we should stay in as it is raining.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270338" name="Picture 2" descr="Image result for perhaps clipart ">
            <a:extLst>
              <a:ext uri="{FF2B5EF4-FFF2-40B4-BE49-F238E27FC236}">
                <a16:creationId xmlns:a16="http://schemas.microsoft.com/office/drawing/2014/main" id="{61A9ACD1-C3DC-3E93-62E8-8DA50707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5" y="400049"/>
            <a:ext cx="1616937" cy="19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7795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Perhaps</a:t>
            </a:r>
            <a:r>
              <a:rPr lang="en-GB" dirty="0">
                <a:latin typeface="Twinkl Cursive Looped" panose="02000000000000000000" pitchFamily="2" charset="0"/>
              </a:rPr>
              <a:t> we should stay in as it is raining.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3196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_______ we should stay in as it is raining.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6439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Perhaps</a:t>
            </a:r>
            <a:r>
              <a:rPr lang="en-GB" dirty="0">
                <a:latin typeface="Twinkl Cursive Looped" panose="02000000000000000000" pitchFamily="2" charset="0"/>
              </a:rPr>
              <a:t> we should stay in as it is raining.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20FABE-16D4-DC0B-2E76-1DDF4B3A62BF}"/>
              </a:ext>
            </a:extLst>
          </p:cNvPr>
          <p:cNvSpPr/>
          <p:nvPr/>
        </p:nvSpPr>
        <p:spPr>
          <a:xfrm>
            <a:off x="687416" y="2949432"/>
            <a:ext cx="2818691" cy="8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3908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pressure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4395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pressure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gate was buckling under the pressure of the crowd outside.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494823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pressure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gate was buckling under the pressure of the crowd outside. </a:t>
            </a:r>
            <a:endParaRPr lang="en-GB" i="1" dirty="0"/>
          </a:p>
        </p:txBody>
      </p:sp>
      <p:pic>
        <p:nvPicPr>
          <p:cNvPr id="271362" name="Picture 2" descr="Image result for steam pressure clipart ">
            <a:extLst>
              <a:ext uri="{FF2B5EF4-FFF2-40B4-BE49-F238E27FC236}">
                <a16:creationId xmlns:a16="http://schemas.microsoft.com/office/drawing/2014/main" id="{2A7F8153-9372-6D03-6F38-E0B2EF66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9" y="334735"/>
            <a:ext cx="1571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61021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gate was buckling under the pressure of the crowd outside.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01038685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gate was buckling under the ________ of the crowd outside.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7726143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gate was buckling under the pressure of the crowd outside.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7FDDA9-0551-94FA-A516-FDD78DA3C60C}"/>
              </a:ext>
            </a:extLst>
          </p:cNvPr>
          <p:cNvSpPr/>
          <p:nvPr/>
        </p:nvSpPr>
        <p:spPr>
          <a:xfrm>
            <a:off x="1426026" y="3821650"/>
            <a:ext cx="281940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7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751616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19818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Ocassionly the </a:t>
            </a:r>
            <a:r>
              <a:rPr lang="en-GB" dirty="0" err="1">
                <a:latin typeface="Twinkl Cursive Looped" panose="02000000000000000000" pitchFamily="2" charset="0"/>
              </a:rPr>
              <a:t>presre</a:t>
            </a:r>
            <a:r>
              <a:rPr lang="en-GB" dirty="0">
                <a:latin typeface="Twinkl Cursive Looped" panose="02000000000000000000" pitchFamily="2" charset="0"/>
              </a:rPr>
              <a:t> felt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5948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Ocassionly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 err="1">
                <a:latin typeface="Twinkl Cursive Looped" panose="02000000000000000000" pitchFamily="2" charset="0"/>
              </a:rPr>
              <a:t>presre</a:t>
            </a:r>
            <a:r>
              <a:rPr lang="en-GB" dirty="0">
                <a:latin typeface="Twinkl Cursive Looped" panose="02000000000000000000" pitchFamily="2" charset="0"/>
              </a:rPr>
              <a:t> felt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ocassionly</a:t>
            </a:r>
            <a:r>
              <a:rPr lang="en-GB" dirty="0">
                <a:latin typeface="Twinkl Cursive Looped" panose="02000000000000000000" pitchFamily="2" charset="0"/>
              </a:rPr>
              <a:t> – occasionally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9938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Ocassionly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presre</a:t>
            </a:r>
            <a:r>
              <a:rPr lang="en-GB" dirty="0">
                <a:latin typeface="Twinkl Cursive Looped" panose="02000000000000000000" pitchFamily="2" charset="0"/>
              </a:rPr>
              <a:t> felt </a:t>
            </a: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presre</a:t>
            </a:r>
            <a:r>
              <a:rPr lang="en-GB" dirty="0">
                <a:latin typeface="Twinkl Cursive Looped" panose="02000000000000000000" pitchFamily="2" charset="0"/>
              </a:rPr>
              <a:t> – pressure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38192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Ocassionly the </a:t>
            </a:r>
            <a:r>
              <a:rPr lang="en-GB" dirty="0" err="1">
                <a:latin typeface="Twinkl Cursive Looped" panose="02000000000000000000" pitchFamily="2" charset="0"/>
              </a:rPr>
              <a:t>presre</a:t>
            </a:r>
            <a:r>
              <a:rPr lang="en-GB" dirty="0">
                <a:latin typeface="Twinkl Cursive Looped" panose="02000000000000000000" pitchFamily="2" charset="0"/>
              </a:rPr>
              <a:t> felt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strang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strang</a:t>
            </a:r>
            <a:r>
              <a:rPr lang="en-GB" dirty="0">
                <a:latin typeface="Twinkl Cursive Looped" panose="02000000000000000000" pitchFamily="2" charset="0"/>
              </a:rPr>
              <a:t> – strange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13128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Occasionally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pressure</a:t>
            </a:r>
            <a:r>
              <a:rPr lang="en-GB" dirty="0">
                <a:latin typeface="Twinkl Cursive Looped" panose="02000000000000000000" pitchFamily="2" charset="0"/>
              </a:rPr>
              <a:t> felt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strange.</a:t>
            </a:r>
            <a:endParaRPr lang="en-GB" i="1" dirty="0">
              <a:highlight>
                <a:srgbClr val="FF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751616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inactive clip art">
            <a:extLst>
              <a:ext uri="{FF2B5EF4-FFF2-40B4-BE49-F238E27FC236}">
                <a16:creationId xmlns:a16="http://schemas.microsoft.com/office/drawing/2014/main" id="{97E4DD42-3850-BA15-5F7D-45067335E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3"/>
          <a:stretch/>
        </p:blipFill>
        <p:spPr bwMode="auto">
          <a:xfrm>
            <a:off x="606879" y="509588"/>
            <a:ext cx="1711778" cy="19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65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inaccessible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5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inaccessible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 + accessible = inaccessible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accessible clip art">
            <a:extLst>
              <a:ext uri="{FF2B5EF4-FFF2-40B4-BE49-F238E27FC236}">
                <a16:creationId xmlns:a16="http://schemas.microsoft.com/office/drawing/2014/main" id="{08F70955-DF00-D5B5-5C6F-9690F3F4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69421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48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inaccessible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 + accessible = inaccessible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–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unable to be reached.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accessible clip art">
            <a:extLst>
              <a:ext uri="{FF2B5EF4-FFF2-40B4-BE49-F238E27FC236}">
                <a16:creationId xmlns:a16="http://schemas.microsoft.com/office/drawing/2014/main" id="{08F70955-DF00-D5B5-5C6F-9690F3F4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69421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34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inaccurate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inaccurate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 + accurate = inaccurate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accurate clip art">
            <a:extLst>
              <a:ext uri="{FF2B5EF4-FFF2-40B4-BE49-F238E27FC236}">
                <a16:creationId xmlns:a16="http://schemas.microsoft.com/office/drawing/2014/main" id="{D1B07C8A-E734-827C-A8E7-BE533D28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539523"/>
            <a:ext cx="2000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98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682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inaccurate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 + accurate = inaccurate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not accurate.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accurate clip art">
            <a:extLst>
              <a:ext uri="{FF2B5EF4-FFF2-40B4-BE49-F238E27FC236}">
                <a16:creationId xmlns:a16="http://schemas.microsoft.com/office/drawing/2014/main" id="{D1B07C8A-E734-827C-A8E7-BE533D28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539523"/>
            <a:ext cx="2000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88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inactive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inactive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 + active = inactive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active clip art">
            <a:extLst>
              <a:ext uri="{FF2B5EF4-FFF2-40B4-BE49-F238E27FC236}">
                <a16:creationId xmlns:a16="http://schemas.microsoft.com/office/drawing/2014/main" id="{99CC8571-13D1-77CF-A76F-2E8038DF9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3"/>
          <a:stretch/>
        </p:blipFill>
        <p:spPr bwMode="auto">
          <a:xfrm>
            <a:off x="606879" y="509588"/>
            <a:ext cx="1711778" cy="19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5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35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inactive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 + active = inactive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not engaging in or involving any or much physical activity.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inactive clip art">
            <a:extLst>
              <a:ext uri="{FF2B5EF4-FFF2-40B4-BE49-F238E27FC236}">
                <a16:creationId xmlns:a16="http://schemas.microsoft.com/office/drawing/2014/main" id="{99CC8571-13D1-77CF-A76F-2E8038DF9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3"/>
          <a:stretch/>
        </p:blipFill>
        <p:spPr bwMode="auto">
          <a:xfrm>
            <a:off x="606879" y="509588"/>
            <a:ext cx="1711778" cy="19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95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travelled to a remote and inaccessible cave.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48884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travelled to a remote and ____________ cave.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85767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travelled to a remote and inaccessible cave.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9953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gave an inaccurate description of the food.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2052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gave an __________ description of the food.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4124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234566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gave an inaccurate description of the food.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67820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led an inactive lifestyle.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91544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led an ________ lifestyle.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36787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led an inactive lifestyle.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60432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3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interest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004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interest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thought the book might interest Eliot.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28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interest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thought the book might interest Eliot.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interest book clip art">
            <a:extLst>
              <a:ext uri="{FF2B5EF4-FFF2-40B4-BE49-F238E27FC236}">
                <a16:creationId xmlns:a16="http://schemas.microsoft.com/office/drawing/2014/main" id="{66C60400-2256-4FA9-3702-3F631232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4" y="432707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78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thought the book might interest Eliot.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05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080825"/>
            <a:ext cx="1182188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thought the book might ________ Eliot.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3721963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thought the book might interest Eliot.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DEA7D-03F5-410A-E323-2A4C76C3B4BE}"/>
              </a:ext>
            </a:extLst>
          </p:cNvPr>
          <p:cNvSpPr/>
          <p:nvPr/>
        </p:nvSpPr>
        <p:spPr>
          <a:xfrm>
            <a:off x="8823581" y="2927428"/>
            <a:ext cx="2523870" cy="741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7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various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02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various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dresses were of various colours.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05710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various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dresses were of various colours.</a:t>
            </a:r>
            <a:endParaRPr lang="en-GB" i="1" dirty="0"/>
          </a:p>
        </p:txBody>
      </p:sp>
      <p:pic>
        <p:nvPicPr>
          <p:cNvPr id="13314" name="Picture 2" descr="Image result for various dresses colours clip art">
            <a:extLst>
              <a:ext uri="{FF2B5EF4-FFF2-40B4-BE49-F238E27FC236}">
                <a16:creationId xmlns:a16="http://schemas.microsoft.com/office/drawing/2014/main" id="{7833E160-B90D-DDB2-125A-FDD7BF23B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55839" y="468086"/>
            <a:ext cx="2266950" cy="17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15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dresses were of various colours.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9748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dresses were of _______ colours.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27970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dresses were of various colours.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FE60AF-61EB-0B3C-C7CA-7984602AF912}"/>
              </a:ext>
            </a:extLst>
          </p:cNvPr>
          <p:cNvSpPr/>
          <p:nvPr/>
        </p:nvSpPr>
        <p:spPr>
          <a:xfrm>
            <a:off x="7973784" y="3005985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1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lots of </a:t>
            </a:r>
            <a:r>
              <a:rPr lang="en-GB" dirty="0" err="1">
                <a:latin typeface="Twinkl Cursive Looped" panose="02000000000000000000" pitchFamily="2" charset="0"/>
              </a:rPr>
              <a:t>intrest</a:t>
            </a:r>
            <a:r>
              <a:rPr lang="en-GB" dirty="0">
                <a:latin typeface="Twinkl Cursive Looped" panose="02000000000000000000" pitchFamily="2" charset="0"/>
              </a:rPr>
              <a:t> in the </a:t>
            </a:r>
            <a:r>
              <a:rPr lang="en-GB" dirty="0" err="1">
                <a:latin typeface="Twinkl Cursive Looped" panose="02000000000000000000" pitchFamily="2" charset="0"/>
              </a:rPr>
              <a:t>histore</a:t>
            </a:r>
            <a:r>
              <a:rPr lang="en-GB" dirty="0">
                <a:latin typeface="Twinkl Cursive Looped" panose="02000000000000000000" pitchFamily="2" charset="0"/>
              </a:rPr>
              <a:t> museum, but the parking made it </a:t>
            </a:r>
            <a:r>
              <a:rPr lang="en-GB" dirty="0" err="1">
                <a:latin typeface="Twinkl Cursive Looped" panose="02000000000000000000" pitchFamily="2" charset="0"/>
              </a:rPr>
              <a:t>inakseabal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height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measurement of someone or something from head to foot or from base to top.</a:t>
            </a:r>
          </a:p>
        </p:txBody>
      </p:sp>
    </p:spTree>
    <p:extLst>
      <p:ext uri="{BB962C8B-B14F-4D97-AF65-F5344CB8AC3E}">
        <p14:creationId xmlns:p14="http://schemas.microsoft.com/office/powerpoint/2010/main" val="25127892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lots of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intrest</a:t>
            </a:r>
            <a:r>
              <a:rPr lang="en-GB" dirty="0">
                <a:latin typeface="Twinkl Cursive Looped" panose="02000000000000000000" pitchFamily="2" charset="0"/>
              </a:rPr>
              <a:t> in the </a:t>
            </a:r>
            <a:r>
              <a:rPr lang="en-GB" dirty="0" err="1">
                <a:latin typeface="Twinkl Cursive Looped" panose="02000000000000000000" pitchFamily="2" charset="0"/>
              </a:rPr>
              <a:t>histore</a:t>
            </a:r>
            <a:r>
              <a:rPr lang="en-GB" dirty="0">
                <a:latin typeface="Twinkl Cursive Looped" panose="02000000000000000000" pitchFamily="2" charset="0"/>
              </a:rPr>
              <a:t> museum, but the parking made it </a:t>
            </a:r>
            <a:r>
              <a:rPr lang="en-GB" dirty="0" err="1">
                <a:latin typeface="Twinkl Cursive Looped" panose="02000000000000000000" pitchFamily="2" charset="0"/>
              </a:rPr>
              <a:t>inakseabal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intrest</a:t>
            </a:r>
            <a:r>
              <a:rPr lang="en-GB" dirty="0">
                <a:latin typeface="Twinkl Cursive Looped" panose="02000000000000000000" pitchFamily="2" charset="0"/>
              </a:rPr>
              <a:t> – interest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missing the silent vowel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57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lots of </a:t>
            </a:r>
            <a:r>
              <a:rPr lang="en-GB" dirty="0" err="1">
                <a:latin typeface="Twinkl Cursive Looped" panose="02000000000000000000" pitchFamily="2" charset="0"/>
              </a:rPr>
              <a:t>intrest</a:t>
            </a:r>
            <a:r>
              <a:rPr lang="en-GB" dirty="0">
                <a:latin typeface="Twinkl Cursive Looped" panose="02000000000000000000" pitchFamily="2" charset="0"/>
              </a:rPr>
              <a:t> in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histore</a:t>
            </a:r>
            <a:r>
              <a:rPr lang="en-GB" dirty="0">
                <a:latin typeface="Twinkl Cursive Looped" panose="02000000000000000000" pitchFamily="2" charset="0"/>
              </a:rPr>
              <a:t> museum, but the parking made it </a:t>
            </a:r>
            <a:r>
              <a:rPr lang="en-GB" dirty="0" err="1">
                <a:latin typeface="Twinkl Cursive Looped" panose="02000000000000000000" pitchFamily="2" charset="0"/>
              </a:rPr>
              <a:t>inakseabal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histore</a:t>
            </a:r>
            <a:r>
              <a:rPr lang="en-GB" dirty="0">
                <a:latin typeface="Twinkl Cursive Looped" panose="02000000000000000000" pitchFamily="2" charset="0"/>
              </a:rPr>
              <a:t> – history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‘y’ as ‘e’ sound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833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lots of </a:t>
            </a:r>
            <a:r>
              <a:rPr lang="en-GB" dirty="0" err="1">
                <a:latin typeface="Twinkl Cursive Looped" panose="02000000000000000000" pitchFamily="2" charset="0"/>
              </a:rPr>
              <a:t>intrest</a:t>
            </a:r>
            <a:r>
              <a:rPr lang="en-GB" dirty="0">
                <a:latin typeface="Twinkl Cursive Looped" panose="02000000000000000000" pitchFamily="2" charset="0"/>
              </a:rPr>
              <a:t> in the </a:t>
            </a:r>
            <a:r>
              <a:rPr lang="en-GB" dirty="0" err="1">
                <a:latin typeface="Twinkl Cursive Looped" panose="02000000000000000000" pitchFamily="2" charset="0"/>
              </a:rPr>
              <a:t>histore</a:t>
            </a:r>
            <a:r>
              <a:rPr lang="en-GB" dirty="0">
                <a:latin typeface="Twinkl Cursive Looped" panose="02000000000000000000" pitchFamily="2" charset="0"/>
              </a:rPr>
              <a:t> museum, but the parking made it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inakseabal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inakseabal</a:t>
            </a:r>
            <a:r>
              <a:rPr lang="en-GB" dirty="0">
                <a:latin typeface="Twinkl Cursive Looped" panose="02000000000000000000" pitchFamily="2" charset="0"/>
              </a:rPr>
              <a:t> – inaccessible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729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lots of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interest</a:t>
            </a:r>
            <a:r>
              <a:rPr lang="en-GB" dirty="0">
                <a:latin typeface="Twinkl Cursive Looped" panose="02000000000000000000" pitchFamily="2" charset="0"/>
              </a:rPr>
              <a:t> in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history</a:t>
            </a:r>
            <a:r>
              <a:rPr lang="en-GB" dirty="0">
                <a:latin typeface="Twinkl Cursive Looped" panose="02000000000000000000" pitchFamily="2" charset="0"/>
              </a:rPr>
              <a:t> museum, but the parking made it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inaccessibly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316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4  - Autumn 2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225D1A-F8FA-DA9D-28D2-EE0ADC74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23797" r="15759" b="9028"/>
          <a:stretch/>
        </p:blipFill>
        <p:spPr>
          <a:xfrm>
            <a:off x="0" y="0"/>
            <a:ext cx="12192000" cy="66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049900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imagine</a:t>
            </a:r>
          </a:p>
        </p:txBody>
      </p:sp>
    </p:spTree>
    <p:extLst>
      <p:ext uri="{BB962C8B-B14F-4D97-AF65-F5344CB8AC3E}">
        <p14:creationId xmlns:p14="http://schemas.microsoft.com/office/powerpoint/2010/main" val="205819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imagine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believe (something unreal or untrue) to exist or be so</a:t>
            </a:r>
          </a:p>
        </p:txBody>
      </p:sp>
    </p:spTree>
    <p:extLst>
      <p:ext uri="{BB962C8B-B14F-4D97-AF65-F5344CB8AC3E}">
        <p14:creationId xmlns:p14="http://schemas.microsoft.com/office/powerpoint/2010/main" val="373400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height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measurement of someone or something from head to foot or from base to top.</a:t>
            </a:r>
          </a:p>
        </p:txBody>
      </p:sp>
      <p:pic>
        <p:nvPicPr>
          <p:cNvPr id="1026" name="Picture 2" descr="Image result for height clipart">
            <a:extLst>
              <a:ext uri="{FF2B5EF4-FFF2-40B4-BE49-F238E27FC236}">
                <a16:creationId xmlns:a16="http://schemas.microsoft.com/office/drawing/2014/main" id="{03F91A17-95A4-9A05-28FC-6744D3A1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385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895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imagine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VERB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believe (something unreal or untrue) to exist or be so</a:t>
            </a:r>
          </a:p>
        </p:txBody>
      </p:sp>
      <p:pic>
        <p:nvPicPr>
          <p:cNvPr id="73730" name="Picture 2" descr="Image result for imagine Clip Art">
            <a:extLst>
              <a:ext uri="{FF2B5EF4-FFF2-40B4-BE49-F238E27FC236}">
                <a16:creationId xmlns:a16="http://schemas.microsoft.com/office/drawing/2014/main" id="{8983EEA0-9697-F622-9548-EB83FAD6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3" y="367392"/>
            <a:ext cx="1162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225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6762113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36204801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increase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become or make greater in size, amount, or degree.</a:t>
            </a:r>
          </a:p>
        </p:txBody>
      </p:sp>
    </p:spTree>
    <p:extLst>
      <p:ext uri="{BB962C8B-B14F-4D97-AF65-F5344CB8AC3E}">
        <p14:creationId xmlns:p14="http://schemas.microsoft.com/office/powerpoint/2010/main" val="10044116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increase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become or make greater in size, amount, or degree.</a:t>
            </a:r>
          </a:p>
        </p:txBody>
      </p:sp>
      <p:pic>
        <p:nvPicPr>
          <p:cNvPr id="74754" name="Picture 2" descr="Image result for increase Clip Art">
            <a:extLst>
              <a:ext uri="{FF2B5EF4-FFF2-40B4-BE49-F238E27FC236}">
                <a16:creationId xmlns:a16="http://schemas.microsoft.com/office/drawing/2014/main" id="{840510E5-A018-DE89-C1B1-A01C0D12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13645"/>
            <a:ext cx="22383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163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gue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3261798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league</a:t>
            </a:r>
          </a:p>
        </p:txBody>
      </p:sp>
    </p:spTree>
    <p:extLst>
      <p:ext uri="{BB962C8B-B14F-4D97-AF65-F5344CB8AC3E}">
        <p14:creationId xmlns:p14="http://schemas.microsoft.com/office/powerpoint/2010/main" val="1406277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league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62700" y="3582081"/>
            <a:ext cx="1132114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605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league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62700" y="3582081"/>
            <a:ext cx="1132114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5778" name="Picture 2" descr="Image result for fa cup football league Clip Art">
            <a:extLst>
              <a:ext uri="{FF2B5EF4-FFF2-40B4-BE49-F238E27FC236}">
                <a16:creationId xmlns:a16="http://schemas.microsoft.com/office/drawing/2014/main" id="{83397E3A-C22A-C9A2-0C3F-DB253B78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1" y="220435"/>
            <a:ext cx="3061150" cy="27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362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plague</a:t>
            </a:r>
          </a:p>
        </p:txBody>
      </p:sp>
    </p:spTree>
    <p:extLst>
      <p:ext uri="{BB962C8B-B14F-4D97-AF65-F5344CB8AC3E}">
        <p14:creationId xmlns:p14="http://schemas.microsoft.com/office/powerpoint/2010/main" val="173814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6392300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plague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5999" y="3821650"/>
            <a:ext cx="118654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356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plague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5999" y="3821650"/>
            <a:ext cx="1186543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6802" name="Picture 2" descr="Image result for plague Clip Art">
            <a:extLst>
              <a:ext uri="{FF2B5EF4-FFF2-40B4-BE49-F238E27FC236}">
                <a16:creationId xmlns:a16="http://schemas.microsoft.com/office/drawing/2014/main" id="{BB3D74BC-BE54-AEC6-487C-E7A9626E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1" y="434749"/>
            <a:ext cx="14573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319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rogue</a:t>
            </a:r>
          </a:p>
        </p:txBody>
      </p:sp>
    </p:spTree>
    <p:extLst>
      <p:ext uri="{BB962C8B-B14F-4D97-AF65-F5344CB8AC3E}">
        <p14:creationId xmlns:p14="http://schemas.microsoft.com/office/powerpoint/2010/main" val="12553011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874656" y="3821650"/>
            <a:ext cx="127725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4151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rogue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874656" y="3821650"/>
            <a:ext cx="127725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7826" name="Picture 2" descr="Image result for rogue robin hood Clip Art">
            <a:extLst>
              <a:ext uri="{FF2B5EF4-FFF2-40B4-BE49-F238E27FC236}">
                <a16:creationId xmlns:a16="http://schemas.microsoft.com/office/drawing/2014/main" id="{FE433DFD-7C0D-8AAC-00BA-5AD3481E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6" y="351064"/>
            <a:ext cx="1200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970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5816219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 </a:t>
            </a:r>
            <a:r>
              <a:rPr lang="en-GB" dirty="0" err="1">
                <a:latin typeface="Twinkl Cursive Looped" panose="02000000000000000000" pitchFamily="2" charset="0"/>
              </a:rPr>
              <a:t>im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669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im-</a:t>
            </a:r>
          </a:p>
        </p:txBody>
      </p:sp>
    </p:spTree>
    <p:extLst>
      <p:ext uri="{BB962C8B-B14F-4D97-AF65-F5344CB8AC3E}">
        <p14:creationId xmlns:p14="http://schemas.microsoft.com/office/powerpoint/2010/main" val="22517601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35" y="23460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‘not’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932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7463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im-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‘not’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Before a root word starting with m or p,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in– becomes </a:t>
            </a:r>
            <a:r>
              <a:rPr lang="en-GB" dirty="0" err="1">
                <a:latin typeface="Twinkl Cursive Looped" panose="02000000000000000000" pitchFamily="2" charset="0"/>
              </a:rPr>
              <a:t>im</a:t>
            </a:r>
            <a:r>
              <a:rPr lang="en-GB" dirty="0">
                <a:latin typeface="Twinkl Cursive Looped" panose="02000000000000000000" pitchFamily="2" charset="0"/>
              </a:rPr>
              <a:t>–.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5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9490</TotalTime>
  <Words>2720</Words>
  <Application>Microsoft Office PowerPoint</Application>
  <PresentationFormat>Widescreen</PresentationFormat>
  <Paragraphs>396</Paragraphs>
  <Slides>346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346</vt:i4>
      </vt:variant>
    </vt:vector>
  </HeadingPairs>
  <TitlesOfParts>
    <vt:vector size="351" baseType="lpstr">
      <vt:lpstr>Arial</vt:lpstr>
      <vt:lpstr>Calibri</vt:lpstr>
      <vt:lpstr>Calibri Light</vt:lpstr>
      <vt:lpstr>Twinkl Cursive Looped</vt:lpstr>
      <vt:lpstr>Office Theme</vt:lpstr>
      <vt:lpstr>Spelling Y4</vt:lpstr>
      <vt:lpstr>PowerPoint Presentation</vt:lpstr>
      <vt:lpstr>PowerPoint Presentation</vt:lpstr>
      <vt:lpstr>Let’s Revisit and Review…</vt:lpstr>
      <vt:lpstr>Do you remember this challenge word?</vt:lpstr>
      <vt:lpstr>height</vt:lpstr>
      <vt:lpstr>height  Definition – NOUN  the measurement of someone or something from head to foot or from base to top.</vt:lpstr>
      <vt:lpstr>height  Definition – NOUN  the measurement of someone or something from head to foot or from base to top.</vt:lpstr>
      <vt:lpstr>Do you remember this challenge word?</vt:lpstr>
      <vt:lpstr>history</vt:lpstr>
      <vt:lpstr>history  noun   Definition – the study of past events</vt:lpstr>
      <vt:lpstr>history  noun   Definition – the study of past events</vt:lpstr>
      <vt:lpstr>‘O’</vt:lpstr>
      <vt:lpstr>woman</vt:lpstr>
      <vt:lpstr>woman</vt:lpstr>
      <vt:lpstr>woman</vt:lpstr>
      <vt:lpstr>wonder</vt:lpstr>
      <vt:lpstr>wonder</vt:lpstr>
      <vt:lpstr>wonder</vt:lpstr>
      <vt:lpstr>month</vt:lpstr>
      <vt:lpstr>month</vt:lpstr>
      <vt:lpstr>month</vt:lpstr>
      <vt:lpstr>Let’s Teach and Practise</vt:lpstr>
      <vt:lpstr>The prefix - in</vt:lpstr>
      <vt:lpstr>in-</vt:lpstr>
      <vt:lpstr>in-   meaning ‘not’ </vt:lpstr>
      <vt:lpstr>inaccessible </vt:lpstr>
      <vt:lpstr>inaccessible </vt:lpstr>
      <vt:lpstr>inaccessible </vt:lpstr>
      <vt:lpstr>inaccurate</vt:lpstr>
      <vt:lpstr>inaccurate</vt:lpstr>
      <vt:lpstr>inaccurate</vt:lpstr>
      <vt:lpstr>inactive</vt:lpstr>
      <vt:lpstr>inactive</vt:lpstr>
      <vt:lpstr>inactive</vt:lpstr>
      <vt:lpstr>inaccessible  </vt:lpstr>
      <vt:lpstr>inaccessible  in + accessible = inaccessible</vt:lpstr>
      <vt:lpstr>inaccessible  in + accessible = inaccessible  ADJECTIVE –   Definition - unable to be reached. </vt:lpstr>
      <vt:lpstr>inaccurate </vt:lpstr>
      <vt:lpstr>inaccurate  in + accurate = inaccurate</vt:lpstr>
      <vt:lpstr>inaccurate  in + accurate = inaccurate  ADJECTIVE   Definition - not accurate.  </vt:lpstr>
      <vt:lpstr>inactive </vt:lpstr>
      <vt:lpstr>inactive  in + active = inactive</vt:lpstr>
      <vt:lpstr>inactive  in + active = inactive  ADJECTIVE   Definition - not engaging in or involving any or much physical activity.</vt:lpstr>
      <vt:lpstr>They travelled to a remote and inaccessible cave.</vt:lpstr>
      <vt:lpstr>They travelled to a remote and ____________ cave.</vt:lpstr>
      <vt:lpstr>They travelled to a remote and inaccessible cave.</vt:lpstr>
      <vt:lpstr>They gave an inaccurate description of the food.</vt:lpstr>
      <vt:lpstr>They gave an __________ description of the food.</vt:lpstr>
      <vt:lpstr>They gave an inaccurate description of the food.</vt:lpstr>
      <vt:lpstr>They led an inactive lifestyle.</vt:lpstr>
      <vt:lpstr>They led an ________ lifestyle.</vt:lpstr>
      <vt:lpstr>They led an inactive lifestyle.</vt:lpstr>
      <vt:lpstr>New CHALLENGE words.</vt:lpstr>
      <vt:lpstr>interest</vt:lpstr>
      <vt:lpstr>interest I thought the book might interest Eliot. </vt:lpstr>
      <vt:lpstr>interest I thought the book might interest Eliot. </vt:lpstr>
      <vt:lpstr> I thought the book might interest Eliot. </vt:lpstr>
      <vt:lpstr> I thought the book might ________ Eliot. </vt:lpstr>
      <vt:lpstr> I thought the book might interest Eliot. </vt:lpstr>
      <vt:lpstr>various</vt:lpstr>
      <vt:lpstr>various The dresses were of various colours.</vt:lpstr>
      <vt:lpstr>various The dresses were of various colours.</vt:lpstr>
      <vt:lpstr> The dresses were of various colours.</vt:lpstr>
      <vt:lpstr> The dresses were of _______ colours.</vt:lpstr>
      <vt:lpstr> The dresses were of various colours.</vt:lpstr>
      <vt:lpstr>Let’s investigate.</vt:lpstr>
      <vt:lpstr>Can you spot the spelling errors in these sentences?  Write the correct spelling and explain where they went wrong. </vt:lpstr>
      <vt:lpstr>There was lots of intrest in the histore museum, but the parking made it inakseabal. </vt:lpstr>
      <vt:lpstr>There was lots of intrest in the histore museum, but the parking made it inakseabal.   intrest – interest  missing the silent vowel</vt:lpstr>
      <vt:lpstr>There was lots of intrest in the histore museum, but the parking made it inakseabal.   histore – history  ‘y’ as ‘e’ sound</vt:lpstr>
      <vt:lpstr>There was lots of intrest in the histore museum, but the parking made it inakseabal.   inakseabal – inaccessible </vt:lpstr>
      <vt:lpstr>There was lots of interest in the history museum, but the parking made it inaccessibly. </vt:lpstr>
      <vt:lpstr>PowerPoint Presentation</vt:lpstr>
      <vt:lpstr>PowerPoint Presentation</vt:lpstr>
      <vt:lpstr>Let’s Revisit and Review…</vt:lpstr>
      <vt:lpstr>Do you remember this challenge word?</vt:lpstr>
      <vt:lpstr>imagine</vt:lpstr>
      <vt:lpstr>imagine  Definition – VERB  believe (something unreal or untrue) to exist or be so</vt:lpstr>
      <vt:lpstr>imagine  Definition – VERB  believe (something unreal or untrue) to exist or be so</vt:lpstr>
      <vt:lpstr>Do you remember this challenge word?</vt:lpstr>
      <vt:lpstr>increase</vt:lpstr>
      <vt:lpstr>increase  VERB   Definition – become or make greater in size, amount, or degree.</vt:lpstr>
      <vt:lpstr>increase  VERB   Definition – become or make greater in size, amount, or degree.</vt:lpstr>
      <vt:lpstr>‘gue’</vt:lpstr>
      <vt:lpstr>league</vt:lpstr>
      <vt:lpstr>league</vt:lpstr>
      <vt:lpstr>league</vt:lpstr>
      <vt:lpstr>plague</vt:lpstr>
      <vt:lpstr>plague</vt:lpstr>
      <vt:lpstr>plague</vt:lpstr>
      <vt:lpstr>rogue</vt:lpstr>
      <vt:lpstr>rogue</vt:lpstr>
      <vt:lpstr>rogue</vt:lpstr>
      <vt:lpstr>Let’s Teach and Practise</vt:lpstr>
      <vt:lpstr>The prefix - im</vt:lpstr>
      <vt:lpstr>im-</vt:lpstr>
      <vt:lpstr>im-   meaning ‘not’ </vt:lpstr>
      <vt:lpstr>im-   meaning ‘not’   Before a root word starting with m or p,  in– becomes im–.</vt:lpstr>
      <vt:lpstr>imbalance </vt:lpstr>
      <vt:lpstr>imbalance </vt:lpstr>
      <vt:lpstr>imbalance </vt:lpstr>
      <vt:lpstr>immature</vt:lpstr>
      <vt:lpstr>immature</vt:lpstr>
      <vt:lpstr>immature</vt:lpstr>
      <vt:lpstr>immeasurable</vt:lpstr>
      <vt:lpstr>immeasurable</vt:lpstr>
      <vt:lpstr>immeasurable</vt:lpstr>
      <vt:lpstr>imbalance  </vt:lpstr>
      <vt:lpstr>imbalance  im + balance = imbalance</vt:lpstr>
      <vt:lpstr>imbalance  im + balance = imbalance  NOUN  Definition - lack of proportion or relation between corresponding things.</vt:lpstr>
      <vt:lpstr>immature </vt:lpstr>
      <vt:lpstr>immature  im + mature = immature</vt:lpstr>
      <vt:lpstr>immature  im + mature = immature  ADJECTIVE   Definition - not fully developed.</vt:lpstr>
      <vt:lpstr>immeasurable </vt:lpstr>
      <vt:lpstr>immeasurable  im + measurable = immeasurable</vt:lpstr>
      <vt:lpstr>immeasurable  im + measurable = immeasurable  ADJECTIVE   Definition - too large, extensive, or extreme to measure.</vt:lpstr>
      <vt:lpstr>There was imbalance on the seesaw. </vt:lpstr>
      <vt:lpstr>There was _________ on the seesaw. </vt:lpstr>
      <vt:lpstr>There was imbalance on the seesaw. </vt:lpstr>
      <vt:lpstr>Many of the fish caught are immature.</vt:lpstr>
      <vt:lpstr>Many of the fish caught are ________.</vt:lpstr>
      <vt:lpstr>Many of the fish caught are immature.</vt:lpstr>
      <vt:lpstr>The amount of food on the table was immeasurable. </vt:lpstr>
      <vt:lpstr>The amount of food on the table was ____________. </vt:lpstr>
      <vt:lpstr>The amount of food on the table was immeasurable. </vt:lpstr>
      <vt:lpstr>New CHALLENGE words.</vt:lpstr>
      <vt:lpstr>woman</vt:lpstr>
      <vt:lpstr>woman The drawing of the young woman was beautiful. </vt:lpstr>
      <vt:lpstr>woman The drawing of the young woman was beautiful. </vt:lpstr>
      <vt:lpstr> The drawing of the young woman was beautiful. </vt:lpstr>
      <vt:lpstr> The drawing of the young ______ was beautiful. </vt:lpstr>
      <vt:lpstr> The drawing of the young woman was beautiful. </vt:lpstr>
      <vt:lpstr>women</vt:lpstr>
      <vt:lpstr>women The women were very excited to read the next book.</vt:lpstr>
      <vt:lpstr>women The women were very excited to read the next book.</vt:lpstr>
      <vt:lpstr> The women were very excited to read the next book.</vt:lpstr>
      <vt:lpstr> The _____ were very excited to read the next book.</vt:lpstr>
      <vt:lpstr> The women were very excited to read the next book.</vt:lpstr>
      <vt:lpstr>Let’s investigate.</vt:lpstr>
      <vt:lpstr>Can you spot the spelling errors in these sentences?  Write the correct spelling and explain where they went wrong. </vt:lpstr>
      <vt:lpstr>The wooman increeced the imbalce by sitting on the seesaw. </vt:lpstr>
      <vt:lpstr>The wooman increeced the imbalce by sitting on the seesaw.   wooman – woman  long vowel sound ‘o’</vt:lpstr>
      <vt:lpstr>The wooman increeced the imbalce by sitting on the seesaw.   increeced – increased  ‘ea’ not ‘ee’ and ‘s’ not ‘c’</vt:lpstr>
      <vt:lpstr>The wooman increeced the imbalce by sitting on the seesaw.   imbalce – imbalance </vt:lpstr>
      <vt:lpstr>The woman increased the imbalance by sitting on the seesaw. </vt:lpstr>
      <vt:lpstr>PowerPoint Presentation</vt:lpstr>
      <vt:lpstr>PowerPoint Presentation</vt:lpstr>
      <vt:lpstr>Let’s Revisit and Review…</vt:lpstr>
      <vt:lpstr>Do you remember this challenge word?</vt:lpstr>
      <vt:lpstr>interest</vt:lpstr>
      <vt:lpstr>interest  Definition – NOUN  the feeling of wanting to know or learn about something or someone.</vt:lpstr>
      <vt:lpstr>interest  Definition – NOUN  the feeling of wanting to know or learn about something or someone.</vt:lpstr>
      <vt:lpstr>Do you remember this challenge word?</vt:lpstr>
      <vt:lpstr>important</vt:lpstr>
      <vt:lpstr>important  ADJECTIVE   Definition –  of great significance.</vt:lpstr>
      <vt:lpstr>important  ADJECTIVE   Definition –  of great significance.</vt:lpstr>
      <vt:lpstr>‘ei’</vt:lpstr>
      <vt:lpstr>eight</vt:lpstr>
      <vt:lpstr>eight</vt:lpstr>
      <vt:lpstr>eight</vt:lpstr>
      <vt:lpstr>eighth</vt:lpstr>
      <vt:lpstr>eighth</vt:lpstr>
      <vt:lpstr>eighth</vt:lpstr>
      <vt:lpstr>eighty</vt:lpstr>
      <vt:lpstr>eighty</vt:lpstr>
      <vt:lpstr>eighty</vt:lpstr>
      <vt:lpstr>Let’s Teach and Practise</vt:lpstr>
      <vt:lpstr>The prefix - ir</vt:lpstr>
      <vt:lpstr>ir-</vt:lpstr>
      <vt:lpstr>ir-   meaning ‘not’ </vt:lpstr>
      <vt:lpstr>ir-   meaning ‘not’   Before a root word starting with r,  in– becomes ir–.</vt:lpstr>
      <vt:lpstr>irrational </vt:lpstr>
      <vt:lpstr>irrational </vt:lpstr>
      <vt:lpstr>irrational </vt:lpstr>
      <vt:lpstr>irregular</vt:lpstr>
      <vt:lpstr>irregular</vt:lpstr>
      <vt:lpstr>irregular</vt:lpstr>
      <vt:lpstr>irresistible </vt:lpstr>
      <vt:lpstr>irresistible</vt:lpstr>
      <vt:lpstr>irresistible</vt:lpstr>
      <vt:lpstr>irrational  </vt:lpstr>
      <vt:lpstr>irrational  ir + rational = irrational</vt:lpstr>
      <vt:lpstr>irrational  ir + rational = irrational  ADJECTIVE   Definition - not logical or reasonable.</vt:lpstr>
      <vt:lpstr>irregular </vt:lpstr>
      <vt:lpstr>irregular  ir + regular = irregular</vt:lpstr>
      <vt:lpstr>irregular  ir + regular = irregular  ADJECTIVE   Definition - not even or balanced in shape or arrangement.</vt:lpstr>
      <vt:lpstr>irresistible  </vt:lpstr>
      <vt:lpstr>irresistible  ir + resistible = irresistible </vt:lpstr>
      <vt:lpstr>irresistible  ir + resistible = irresistible  ADJECTIVE   Definition - too attractive and tempting to be resisted.</vt:lpstr>
      <vt:lpstr>Their fear was irrational.</vt:lpstr>
      <vt:lpstr>Their fear was __________.</vt:lpstr>
      <vt:lpstr>Their fear was irrational.</vt:lpstr>
      <vt:lpstr>He had strong, irregular features. </vt:lpstr>
      <vt:lpstr>He had strong, _________ features. </vt:lpstr>
      <vt:lpstr>He had strong, irregular features. </vt:lpstr>
      <vt:lpstr>They found the delicious-looking cakes irresistible. </vt:lpstr>
      <vt:lpstr>They found the delicious-looking cakes ____________. </vt:lpstr>
      <vt:lpstr>They found the delicious-looking cakes irresistible. </vt:lpstr>
      <vt:lpstr>New CHALLENGE words.</vt:lpstr>
      <vt:lpstr>promise</vt:lpstr>
      <vt:lpstr>promise He promised to forward my mail</vt:lpstr>
      <vt:lpstr>promise He promised to forward my mail</vt:lpstr>
      <vt:lpstr> He promised to forward my mail</vt:lpstr>
      <vt:lpstr> He ________ to forward my mail</vt:lpstr>
      <vt:lpstr> He promised to forward my mail</vt:lpstr>
      <vt:lpstr>therefore</vt:lpstr>
      <vt:lpstr>therefore They were injured and therefore unable to play.</vt:lpstr>
      <vt:lpstr>therefore They were injured and therefore unable to play.</vt:lpstr>
      <vt:lpstr> They were injured and therefore unable to play.</vt:lpstr>
      <vt:lpstr> They were injured and _________ unable to play.</vt:lpstr>
      <vt:lpstr> They were injured and therefore unable to play.</vt:lpstr>
      <vt:lpstr>Let’s investigate.</vt:lpstr>
      <vt:lpstr>Can you spot the spelling errors in these sentences?  Write the correct spelling and explain where they went wrong. </vt:lpstr>
      <vt:lpstr>The inportant cake sat on the shelf looking irestable with a promace to taste delicious. </vt:lpstr>
      <vt:lpstr>The inportant cake sat on the shelf looking irestable with a promace to taste delicious.   inportant – important  ‘in’ becomes ‘im’ when root starts with ‘p’</vt:lpstr>
      <vt:lpstr>The inportant cake sat on the shelf looking irestable with a promace to taste delicious.   irestable – irresistible   ‘ir’ added to root starting ‘r’</vt:lpstr>
      <vt:lpstr>The inportant cake sat on the shelf looking irestable with a promace to taste delicious.   promace – promise </vt:lpstr>
      <vt:lpstr>The important cake sat on the shelf looking irresistible with a promise to taste delicious. </vt:lpstr>
      <vt:lpstr>PowerPoint Presentation</vt:lpstr>
      <vt:lpstr>PowerPoint Presentation</vt:lpstr>
      <vt:lpstr>Let’s Revisit and Review…</vt:lpstr>
      <vt:lpstr>Do you remember this challenge word?</vt:lpstr>
      <vt:lpstr>accident</vt:lpstr>
      <vt:lpstr>accident  Definition – NOUN  an unfortunate incident that happens unexpectedly resulting in damage or injury</vt:lpstr>
      <vt:lpstr>accident  Definition – NOUN  an unfortunate incident that happens unexpectedly resulting in damage or injury</vt:lpstr>
      <vt:lpstr>Do you remember this challenge word?</vt:lpstr>
      <vt:lpstr>believe</vt:lpstr>
      <vt:lpstr>believe  VERB   Definition –  accept that (something) is true, especially without proof</vt:lpstr>
      <vt:lpstr>believe  VERB   Definition –  accept that (something) is true, especially without proof</vt:lpstr>
      <vt:lpstr>‘scope’</vt:lpstr>
      <vt:lpstr>scope</vt:lpstr>
      <vt:lpstr>scope</vt:lpstr>
      <vt:lpstr>scope</vt:lpstr>
      <vt:lpstr>telescope</vt:lpstr>
      <vt:lpstr>telescope</vt:lpstr>
      <vt:lpstr>telescope</vt:lpstr>
      <vt:lpstr>mircoscope</vt:lpstr>
      <vt:lpstr>microscope</vt:lpstr>
      <vt:lpstr>microscope</vt:lpstr>
      <vt:lpstr>Let’s Teach and Practise</vt:lpstr>
      <vt:lpstr>The prefix - sub</vt:lpstr>
      <vt:lpstr>sub-</vt:lpstr>
      <vt:lpstr>sub-   meaning ‘under’ </vt:lpstr>
      <vt:lpstr>sub-   meaning ‘under’   add straight to the root word</vt:lpstr>
      <vt:lpstr>subdivide </vt:lpstr>
      <vt:lpstr>subdivide </vt:lpstr>
      <vt:lpstr>subdivide </vt:lpstr>
      <vt:lpstr>subheading</vt:lpstr>
      <vt:lpstr>subheading</vt:lpstr>
      <vt:lpstr>subheading</vt:lpstr>
      <vt:lpstr>subdivide  </vt:lpstr>
      <vt:lpstr>subdivide  sub + divide = subdivide</vt:lpstr>
      <vt:lpstr>subdivide  sub + divide = subdivide  VERB   Definition - divide something that has already been divided.</vt:lpstr>
      <vt:lpstr>subheading </vt:lpstr>
      <vt:lpstr>subheading  sub + heading = subheading</vt:lpstr>
      <vt:lpstr>subheading  sub + heading = subheading  NOUN   Definition - a heading given to a subsection of a piece of writing.</vt:lpstr>
      <vt:lpstr>The house was subdivided into eight separate flats.</vt:lpstr>
      <vt:lpstr>The house was __________ into eight separate flats.</vt:lpstr>
      <vt:lpstr>The house was subdivided into eight separate flats.</vt:lpstr>
      <vt:lpstr>The page is broken up into short paragraphs with subheadings. </vt:lpstr>
      <vt:lpstr>The page is broken up into short paragraphs with ___________. </vt:lpstr>
      <vt:lpstr>The page is broken up into short paragraphs with subheadings. </vt:lpstr>
      <vt:lpstr>New CHALLENGE words.</vt:lpstr>
      <vt:lpstr>opposite</vt:lpstr>
      <vt:lpstr>opposite A crowd gathered on the opposite side of the street. </vt:lpstr>
      <vt:lpstr>opposite A crowd gathered on the opposite side of the street. </vt:lpstr>
      <vt:lpstr> A crowd gathered on the opposite side of the street.</vt:lpstr>
      <vt:lpstr> A crowd gathered on the ________ side of the street.</vt:lpstr>
      <vt:lpstr> A crowd gathered on the opposite side of the street.</vt:lpstr>
      <vt:lpstr>ordinary</vt:lpstr>
      <vt:lpstr>ordinary The pictures showed ordinary people in extraordinary situations</vt:lpstr>
      <vt:lpstr>ordinary The pictures showed ordinary people in extraordinary situations</vt:lpstr>
      <vt:lpstr> The pictures showed ordinary people in extraordinary situations</vt:lpstr>
      <vt:lpstr> The pictures showed _________ people in extra________ situations</vt:lpstr>
      <vt:lpstr> The pictures showed ordinary people in extraordinary situations</vt:lpstr>
      <vt:lpstr>Let’s investigate.</vt:lpstr>
      <vt:lpstr>Can you spot the spelling errors in these sentences?  Write the correct spelling and explain where they went wrong. </vt:lpstr>
      <vt:lpstr>The ordinry writing had subhedding that explained the akident that had happened. </vt:lpstr>
      <vt:lpstr>The ordinry writing had subhedding that explained the akident that had happened.   ordinry – ordinary  missing the silent vowel</vt:lpstr>
      <vt:lpstr>The ordinry writing had subhedding that explained the akident that had happened.   subhedding – subheading  ‘head’</vt:lpstr>
      <vt:lpstr>The ordinry writing had subhedding that explained the akident that had happened.   akident – accident </vt:lpstr>
      <vt:lpstr>The ordinary writing had subheadings that explained the accident that had happened. </vt:lpstr>
      <vt:lpstr>PowerPoint Presentation</vt:lpstr>
      <vt:lpstr>PowerPoint Presentation</vt:lpstr>
      <vt:lpstr>Let’s Revisit and Review…</vt:lpstr>
      <vt:lpstr>Do you remember this challenge word?</vt:lpstr>
      <vt:lpstr>strange</vt:lpstr>
      <vt:lpstr>strange  Definition – ADJECTIVE  unusual or surprising</vt:lpstr>
      <vt:lpstr>strange  Definition – ADJECTIVE  unusual or surprising</vt:lpstr>
      <vt:lpstr>Do you remember this challenge word?</vt:lpstr>
      <vt:lpstr>reign</vt:lpstr>
      <vt:lpstr>reign  VERB   Definition –  hold royal office</vt:lpstr>
      <vt:lpstr>reign  VERB   Definition –  hold royal office</vt:lpstr>
      <vt:lpstr>‘press’</vt:lpstr>
      <vt:lpstr>press</vt:lpstr>
      <vt:lpstr>press</vt:lpstr>
      <vt:lpstr>press</vt:lpstr>
      <vt:lpstr>supress</vt:lpstr>
      <vt:lpstr>supress</vt:lpstr>
      <vt:lpstr>supress</vt:lpstr>
      <vt:lpstr>express</vt:lpstr>
      <vt:lpstr>express</vt:lpstr>
      <vt:lpstr>Let’s Teach and Practise</vt:lpstr>
      <vt:lpstr>Adverbials for frequency</vt:lpstr>
      <vt:lpstr>adverbials-</vt:lpstr>
      <vt:lpstr>Adverbials -   saying the how, where or when of the verb</vt:lpstr>
      <vt:lpstr>Adverbials – frequency    how often </vt:lpstr>
      <vt:lpstr>occasionally  </vt:lpstr>
      <vt:lpstr>occasionally  </vt:lpstr>
      <vt:lpstr>occasionally   ADVERB   Definition - at infrequent or irregular intervals; now and then.</vt:lpstr>
      <vt:lpstr>often</vt:lpstr>
      <vt:lpstr>often</vt:lpstr>
      <vt:lpstr>often  ADVERB   Definition - frequently; many times. </vt:lpstr>
      <vt:lpstr>frequently  </vt:lpstr>
      <vt:lpstr>frequently  </vt:lpstr>
      <vt:lpstr>frequently    ADVERB   Definition - regularly or habitually; often. </vt:lpstr>
      <vt:lpstr>We play football occasionally at playtime. </vt:lpstr>
      <vt:lpstr>We play football ____________ at playtime. </vt:lpstr>
      <vt:lpstr>We play football occasionally at playtime. </vt:lpstr>
      <vt:lpstr>They often go for long walks over the fields. </vt:lpstr>
      <vt:lpstr>They _____ go for long walks over the fields. </vt:lpstr>
      <vt:lpstr>They often go for long walks over the fields. </vt:lpstr>
      <vt:lpstr>They go to football matches frequently.</vt:lpstr>
      <vt:lpstr>They go to football matches __________.</vt:lpstr>
      <vt:lpstr>They go to football matches frequently.</vt:lpstr>
      <vt:lpstr>New CHALLENGE words.</vt:lpstr>
      <vt:lpstr>perhaps</vt:lpstr>
      <vt:lpstr>perhaps Perhaps we should stay in as it is raining. </vt:lpstr>
      <vt:lpstr>perhaps Perhaps we should stay in as it is raining. </vt:lpstr>
      <vt:lpstr> Perhaps we should stay in as it is raining. </vt:lpstr>
      <vt:lpstr> _______ we should stay in as it is raining. </vt:lpstr>
      <vt:lpstr> Perhaps we should stay in as it is raining. </vt:lpstr>
      <vt:lpstr>pressure</vt:lpstr>
      <vt:lpstr>pressure The gate was buckling under the pressure of the crowd outside. </vt:lpstr>
      <vt:lpstr>pressure The gate was buckling under the pressure of the crowd outside. </vt:lpstr>
      <vt:lpstr> The gate was buckling under the pressure of the crowd outside. </vt:lpstr>
      <vt:lpstr> The gate was buckling under the ________ of the crowd outside. </vt:lpstr>
      <vt:lpstr> The gate was buckling under the pressure of the crowd outside. </vt:lpstr>
      <vt:lpstr>Let’s investigate.</vt:lpstr>
      <vt:lpstr>Can you spot the spelling errors in these sentences?  Write the correct spelling and explain where they went wrong. </vt:lpstr>
      <vt:lpstr>Ocassionly the presre felt strang. </vt:lpstr>
      <vt:lpstr>Ocassionly the presre felt strang.   ocassionly – occasionally  </vt:lpstr>
      <vt:lpstr>Ocassionly the presre felt strang.   presre – pressure </vt:lpstr>
      <vt:lpstr>Ocassionly the presre felt strang.   strang – strange </vt:lpstr>
      <vt:lpstr>Occasionally the pressure felt strange.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10</cp:revision>
  <cp:lastPrinted>2022-05-27T07:40:55Z</cp:lastPrinted>
  <dcterms:created xsi:type="dcterms:W3CDTF">2022-03-23T13:56:57Z</dcterms:created>
  <dcterms:modified xsi:type="dcterms:W3CDTF">2022-10-27T15:30:15Z</dcterms:modified>
</cp:coreProperties>
</file>