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0"/>
  </p:notesMasterIdLst>
  <p:sldIdLst>
    <p:sldId id="256" r:id="rId2"/>
    <p:sldId id="1633" r:id="rId3"/>
    <p:sldId id="322" r:id="rId4"/>
    <p:sldId id="604" r:id="rId5"/>
    <p:sldId id="258" r:id="rId6"/>
    <p:sldId id="333" r:id="rId7"/>
    <p:sldId id="1182" r:id="rId8"/>
    <p:sldId id="1186" r:id="rId9"/>
    <p:sldId id="905" r:id="rId10"/>
    <p:sldId id="907" r:id="rId11"/>
    <p:sldId id="1170" r:id="rId12"/>
    <p:sldId id="1171" r:id="rId13"/>
    <p:sldId id="1172" r:id="rId14"/>
    <p:sldId id="267" r:id="rId15"/>
    <p:sldId id="1452" r:id="rId16"/>
    <p:sldId id="1495" r:id="rId17"/>
    <p:sldId id="1496" r:id="rId18"/>
    <p:sldId id="1453" r:id="rId19"/>
    <p:sldId id="1454" r:id="rId20"/>
    <p:sldId id="1456" r:id="rId21"/>
    <p:sldId id="1459" r:id="rId22"/>
    <p:sldId id="1462" r:id="rId23"/>
    <p:sldId id="1497" r:id="rId24"/>
    <p:sldId id="1466" r:id="rId25"/>
    <p:sldId id="1499" r:id="rId26"/>
    <p:sldId id="1498" r:id="rId27"/>
    <p:sldId id="1500" r:id="rId28"/>
    <p:sldId id="1473" r:id="rId29"/>
    <p:sldId id="1501" r:id="rId30"/>
    <p:sldId id="1502" r:id="rId31"/>
    <p:sldId id="1503" r:id="rId32"/>
    <p:sldId id="1482" r:id="rId33"/>
    <p:sldId id="1485" r:id="rId34"/>
    <p:sldId id="1505" r:id="rId35"/>
    <p:sldId id="1504" r:id="rId36"/>
    <p:sldId id="1506" r:id="rId37"/>
    <p:sldId id="304" r:id="rId38"/>
    <p:sldId id="318" r:id="rId39"/>
    <p:sldId id="316" r:id="rId40"/>
    <p:sldId id="1451" r:id="rId41"/>
    <p:sldId id="331" r:id="rId42"/>
    <p:sldId id="332" r:id="rId43"/>
    <p:sldId id="323" r:id="rId44"/>
    <p:sldId id="1510" r:id="rId45"/>
    <p:sldId id="1511" r:id="rId46"/>
    <p:sldId id="1512" r:id="rId47"/>
    <p:sldId id="1513" r:id="rId48"/>
    <p:sldId id="1514" r:id="rId49"/>
    <p:sldId id="1515" r:id="rId50"/>
    <p:sldId id="1516" r:id="rId51"/>
    <p:sldId id="1409" r:id="rId52"/>
    <p:sldId id="1410" r:id="rId53"/>
    <p:sldId id="1411" r:id="rId54"/>
    <p:sldId id="1520" r:id="rId55"/>
    <p:sldId id="1521" r:id="rId56"/>
    <p:sldId id="1522" r:id="rId57"/>
    <p:sldId id="1523" r:id="rId58"/>
    <p:sldId id="1524" r:id="rId59"/>
    <p:sldId id="1525" r:id="rId60"/>
    <p:sldId id="1526" r:id="rId61"/>
    <p:sldId id="1527" r:id="rId62"/>
    <p:sldId id="1528" r:id="rId63"/>
    <p:sldId id="1529" r:id="rId64"/>
    <p:sldId id="1530" r:id="rId65"/>
    <p:sldId id="1531" r:id="rId66"/>
    <p:sldId id="1632" r:id="rId67"/>
    <p:sldId id="1532" r:id="rId68"/>
    <p:sldId id="1534" r:id="rId69"/>
    <p:sldId id="1535" r:id="rId70"/>
    <p:sldId id="1536" r:id="rId71"/>
    <p:sldId id="1537" r:id="rId72"/>
    <p:sldId id="1538" r:id="rId73"/>
    <p:sldId id="1539" r:id="rId74"/>
    <p:sldId id="1540" r:id="rId75"/>
    <p:sldId id="1541" r:id="rId76"/>
    <p:sldId id="1542" r:id="rId77"/>
    <p:sldId id="1543" r:id="rId78"/>
    <p:sldId id="1544" r:id="rId79"/>
    <p:sldId id="1545" r:id="rId80"/>
    <p:sldId id="1546" r:id="rId81"/>
    <p:sldId id="1547" r:id="rId82"/>
    <p:sldId id="1548" r:id="rId83"/>
    <p:sldId id="1507" r:id="rId84"/>
    <p:sldId id="1549" r:id="rId85"/>
    <p:sldId id="1550" r:id="rId86"/>
    <p:sldId id="1551" r:id="rId87"/>
    <p:sldId id="1552" r:id="rId88"/>
    <p:sldId id="1553" r:id="rId89"/>
    <p:sldId id="1554" r:id="rId90"/>
    <p:sldId id="1555" r:id="rId91"/>
    <p:sldId id="1424" r:id="rId92"/>
    <p:sldId id="1425" r:id="rId93"/>
    <p:sldId id="1426" r:id="rId94"/>
    <p:sldId id="1559" r:id="rId95"/>
    <p:sldId id="1560" r:id="rId96"/>
    <p:sldId id="1561" r:id="rId97"/>
    <p:sldId id="1562" r:id="rId98"/>
    <p:sldId id="1563" r:id="rId99"/>
    <p:sldId id="1564" r:id="rId100"/>
    <p:sldId id="1565" r:id="rId101"/>
    <p:sldId id="1566" r:id="rId102"/>
    <p:sldId id="1567" r:id="rId103"/>
    <p:sldId id="1568" r:id="rId104"/>
    <p:sldId id="1569" r:id="rId105"/>
    <p:sldId id="1571" r:id="rId106"/>
    <p:sldId id="1570" r:id="rId107"/>
    <p:sldId id="1572" r:id="rId108"/>
    <p:sldId id="1573" r:id="rId109"/>
    <p:sldId id="1574" r:id="rId110"/>
    <p:sldId id="1575" r:id="rId111"/>
    <p:sldId id="1576" r:id="rId112"/>
    <p:sldId id="1577" r:id="rId113"/>
    <p:sldId id="1578" r:id="rId114"/>
    <p:sldId id="1579" r:id="rId115"/>
    <p:sldId id="1580" r:id="rId116"/>
    <p:sldId id="1581" r:id="rId117"/>
    <p:sldId id="1582" r:id="rId118"/>
    <p:sldId id="1583" r:id="rId119"/>
    <p:sldId id="1584" r:id="rId120"/>
    <p:sldId id="1585" r:id="rId121"/>
    <p:sldId id="1586" r:id="rId122"/>
    <p:sldId id="1587" r:id="rId123"/>
    <p:sldId id="1508" r:id="rId124"/>
    <p:sldId id="1588" r:id="rId125"/>
    <p:sldId id="1589" r:id="rId126"/>
    <p:sldId id="1590" r:id="rId127"/>
    <p:sldId id="1591" r:id="rId128"/>
    <p:sldId id="1592" r:id="rId129"/>
    <p:sldId id="1593" r:id="rId130"/>
    <p:sldId id="1594" r:id="rId131"/>
    <p:sldId id="1439" r:id="rId132"/>
    <p:sldId id="1440" r:id="rId133"/>
    <p:sldId id="1441" r:id="rId134"/>
    <p:sldId id="1598" r:id="rId135"/>
    <p:sldId id="1599" r:id="rId136"/>
    <p:sldId id="1600" r:id="rId137"/>
    <p:sldId id="1601" r:id="rId138"/>
    <p:sldId id="1602" r:id="rId139"/>
    <p:sldId id="1603" r:id="rId140"/>
    <p:sldId id="1604" r:id="rId141"/>
    <p:sldId id="1605" r:id="rId142"/>
    <p:sldId id="1606" r:id="rId143"/>
    <p:sldId id="1607" r:id="rId144"/>
    <p:sldId id="1608" r:id="rId145"/>
    <p:sldId id="1609" r:id="rId146"/>
    <p:sldId id="1610" r:id="rId147"/>
    <p:sldId id="1611" r:id="rId148"/>
    <p:sldId id="1612" r:id="rId149"/>
    <p:sldId id="1613" r:id="rId150"/>
    <p:sldId id="1614" r:id="rId151"/>
    <p:sldId id="1615" r:id="rId152"/>
    <p:sldId id="1616" r:id="rId153"/>
    <p:sldId id="1617" r:id="rId154"/>
    <p:sldId id="1618" r:id="rId155"/>
    <p:sldId id="1619" r:id="rId156"/>
    <p:sldId id="1620" r:id="rId157"/>
    <p:sldId id="1621" r:id="rId158"/>
    <p:sldId id="1622" r:id="rId159"/>
    <p:sldId id="1623" r:id="rId160"/>
    <p:sldId id="1624" r:id="rId161"/>
    <p:sldId id="1625" r:id="rId162"/>
    <p:sldId id="1626" r:id="rId163"/>
    <p:sldId id="328" r:id="rId164"/>
    <p:sldId id="1509" r:id="rId165"/>
    <p:sldId id="595" r:id="rId166"/>
    <p:sldId id="551" r:id="rId167"/>
    <p:sldId id="552" r:id="rId168"/>
    <p:sldId id="596" r:id="rId169"/>
    <p:sldId id="556" r:id="rId170"/>
    <p:sldId id="562" r:id="rId171"/>
    <p:sldId id="563" r:id="rId172"/>
    <p:sldId id="564" r:id="rId173"/>
    <p:sldId id="553" r:id="rId174"/>
    <p:sldId id="554" r:id="rId175"/>
    <p:sldId id="570" r:id="rId176"/>
    <p:sldId id="571" r:id="rId177"/>
    <p:sldId id="572" r:id="rId178"/>
    <p:sldId id="565" r:id="rId179"/>
    <p:sldId id="569" r:id="rId180"/>
    <p:sldId id="557" r:id="rId181"/>
    <p:sldId id="594" r:id="rId182"/>
    <p:sldId id="558" r:id="rId183"/>
    <p:sldId id="559" r:id="rId184"/>
    <p:sldId id="555" r:id="rId185"/>
    <p:sldId id="566" r:id="rId186"/>
    <p:sldId id="567" r:id="rId187"/>
    <p:sldId id="568" r:id="rId188"/>
    <p:sldId id="573" r:id="rId189"/>
    <p:sldId id="574" r:id="rId190"/>
    <p:sldId id="575" r:id="rId191"/>
    <p:sldId id="580" r:id="rId192"/>
    <p:sldId id="581" r:id="rId193"/>
    <p:sldId id="582" r:id="rId194"/>
    <p:sldId id="1628" r:id="rId195"/>
    <p:sldId id="1627" r:id="rId196"/>
    <p:sldId id="1630" r:id="rId197"/>
    <p:sldId id="1629" r:id="rId198"/>
    <p:sldId id="560" r:id="rId199"/>
    <p:sldId id="593" r:id="rId200"/>
    <p:sldId id="561" r:id="rId201"/>
    <p:sldId id="550" r:id="rId202"/>
    <p:sldId id="597" r:id="rId203"/>
    <p:sldId id="583" r:id="rId204"/>
    <p:sldId id="1194" r:id="rId205"/>
    <p:sldId id="1631" r:id="rId206"/>
    <p:sldId id="590" r:id="rId207"/>
    <p:sldId id="591" r:id="rId208"/>
    <p:sldId id="598" r:id="rId20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A30EEC-5EFA-4918-B1C5-AE71D0E36015}" v="915" dt="2022-12-08T16:05:14.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microsoft.com/office/2015/10/relationships/revisionInfo" Target="revisionInfo.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tableStyles" Target="tableStyle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notesMaster" Target="notesMasters/notesMaster1.xml"/><Relationship Id="rId215" Type="http://schemas.microsoft.com/office/2016/11/relationships/changesInfo" Target="changesInfos/changesInfo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viewProps" Target="viewProp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2A30EEC-5EFA-4918-B1C5-AE71D0E36015}"/>
    <pc:docChg chg="undo custSel addSld delSld modSld sldOrd addSection delSection modSection">
      <pc:chgData name="Kelly Stokes" userId="3e5c5154-569e-4d81-aa91-4f91841cdfa9" providerId="ADAL" clId="{82A30EEC-5EFA-4918-B1C5-AE71D0E36015}" dt="2022-12-08T16:05:19.636" v="2322" actId="27636"/>
      <pc:docMkLst>
        <pc:docMk/>
      </pc:docMkLst>
      <pc:sldChg chg="modSp mod">
        <pc:chgData name="Kelly Stokes" userId="3e5c5154-569e-4d81-aa91-4f91841cdfa9" providerId="ADAL" clId="{82A30EEC-5EFA-4918-B1C5-AE71D0E36015}" dt="2022-12-08T12:29:29.472" v="1234" actId="20577"/>
        <pc:sldMkLst>
          <pc:docMk/>
          <pc:sldMk cId="3945579917" sldId="256"/>
        </pc:sldMkLst>
        <pc:spChg chg="mod">
          <ac:chgData name="Kelly Stokes" userId="3e5c5154-569e-4d81-aa91-4f91841cdfa9" providerId="ADAL" clId="{82A30EEC-5EFA-4918-B1C5-AE71D0E36015}" dt="2022-12-08T12:29:29.472" v="1234" actId="20577"/>
          <ac:spMkLst>
            <pc:docMk/>
            <pc:sldMk cId="3945579917" sldId="256"/>
            <ac:spMk id="3" creationId="{9B667196-C5B4-45FC-B5E8-3B190D7A595C}"/>
          </ac:spMkLst>
        </pc:spChg>
      </pc:sldChg>
      <pc:sldChg chg="del">
        <pc:chgData name="Kelly Stokes" userId="3e5c5154-569e-4d81-aa91-4f91841cdfa9" providerId="ADAL" clId="{82A30EEC-5EFA-4918-B1C5-AE71D0E36015}" dt="2022-12-08T11:25:50.804" v="15" actId="2696"/>
        <pc:sldMkLst>
          <pc:docMk/>
          <pc:sldMk cId="4130972434" sldId="259"/>
        </pc:sldMkLst>
      </pc:sldChg>
      <pc:sldChg chg="del">
        <pc:chgData name="Kelly Stokes" userId="3e5c5154-569e-4d81-aa91-4f91841cdfa9" providerId="ADAL" clId="{82A30EEC-5EFA-4918-B1C5-AE71D0E36015}" dt="2022-12-08T11:25:50.804" v="15" actId="2696"/>
        <pc:sldMkLst>
          <pc:docMk/>
          <pc:sldMk cId="3375546017" sldId="262"/>
        </pc:sldMkLst>
      </pc:sldChg>
      <pc:sldChg chg="del">
        <pc:chgData name="Kelly Stokes" userId="3e5c5154-569e-4d81-aa91-4f91841cdfa9" providerId="ADAL" clId="{82A30EEC-5EFA-4918-B1C5-AE71D0E36015}" dt="2022-12-08T11:25:50.804" v="15" actId="2696"/>
        <pc:sldMkLst>
          <pc:docMk/>
          <pc:sldMk cId="1960023406" sldId="263"/>
        </pc:sldMkLst>
      </pc:sldChg>
      <pc:sldChg chg="del">
        <pc:chgData name="Kelly Stokes" userId="3e5c5154-569e-4d81-aa91-4f91841cdfa9" providerId="ADAL" clId="{82A30EEC-5EFA-4918-B1C5-AE71D0E36015}" dt="2022-12-08T11:25:50.804" v="15" actId="2696"/>
        <pc:sldMkLst>
          <pc:docMk/>
          <pc:sldMk cId="2117913674" sldId="264"/>
        </pc:sldMkLst>
      </pc:sldChg>
      <pc:sldChg chg="ord">
        <pc:chgData name="Kelly Stokes" userId="3e5c5154-569e-4d81-aa91-4f91841cdfa9" providerId="ADAL" clId="{82A30EEC-5EFA-4918-B1C5-AE71D0E36015}" dt="2022-12-08T11:27:48.610" v="23"/>
        <pc:sldMkLst>
          <pc:docMk/>
          <pc:sldMk cId="3148969883" sldId="267"/>
        </pc:sldMkLst>
      </pc:sldChg>
      <pc:sldChg chg="del">
        <pc:chgData name="Kelly Stokes" userId="3e5c5154-569e-4d81-aa91-4f91841cdfa9" providerId="ADAL" clId="{82A30EEC-5EFA-4918-B1C5-AE71D0E36015}" dt="2022-12-08T11:25:50.804" v="15" actId="2696"/>
        <pc:sldMkLst>
          <pc:docMk/>
          <pc:sldMk cId="602354299" sldId="278"/>
        </pc:sldMkLst>
      </pc:sldChg>
      <pc:sldChg chg="del">
        <pc:chgData name="Kelly Stokes" userId="3e5c5154-569e-4d81-aa91-4f91841cdfa9" providerId="ADAL" clId="{82A30EEC-5EFA-4918-B1C5-AE71D0E36015}" dt="2022-12-08T11:25:50.804" v="15" actId="2696"/>
        <pc:sldMkLst>
          <pc:docMk/>
          <pc:sldMk cId="1359830562" sldId="279"/>
        </pc:sldMkLst>
      </pc:sldChg>
      <pc:sldChg chg="del">
        <pc:chgData name="Kelly Stokes" userId="3e5c5154-569e-4d81-aa91-4f91841cdfa9" providerId="ADAL" clId="{82A30EEC-5EFA-4918-B1C5-AE71D0E36015}" dt="2022-12-08T11:25:50.804" v="15" actId="2696"/>
        <pc:sldMkLst>
          <pc:docMk/>
          <pc:sldMk cId="558073140" sldId="280"/>
        </pc:sldMkLst>
      </pc:sldChg>
      <pc:sldChg chg="del">
        <pc:chgData name="Kelly Stokes" userId="3e5c5154-569e-4d81-aa91-4f91841cdfa9" providerId="ADAL" clId="{82A30EEC-5EFA-4918-B1C5-AE71D0E36015}" dt="2022-12-08T11:26:48.853" v="18" actId="2696"/>
        <pc:sldMkLst>
          <pc:docMk/>
          <pc:sldMk cId="1645874759" sldId="294"/>
        </pc:sldMkLst>
      </pc:sldChg>
      <pc:sldChg chg="del ord">
        <pc:chgData name="Kelly Stokes" userId="3e5c5154-569e-4d81-aa91-4f91841cdfa9" providerId="ADAL" clId="{82A30EEC-5EFA-4918-B1C5-AE71D0E36015}" dt="2022-12-08T11:38:24.152" v="63" actId="2696"/>
        <pc:sldMkLst>
          <pc:docMk/>
          <pc:sldMk cId="2761066700" sldId="303"/>
        </pc:sldMkLst>
      </pc:sldChg>
      <pc:sldChg chg="del ord">
        <pc:chgData name="Kelly Stokes" userId="3e5c5154-569e-4d81-aa91-4f91841cdfa9" providerId="ADAL" clId="{82A30EEC-5EFA-4918-B1C5-AE71D0E36015}" dt="2022-12-08T12:13:35.305" v="719" actId="2696"/>
        <pc:sldMkLst>
          <pc:docMk/>
          <pc:sldMk cId="1389999566" sldId="306"/>
        </pc:sldMkLst>
      </pc:sldChg>
      <pc:sldChg chg="del ord">
        <pc:chgData name="Kelly Stokes" userId="3e5c5154-569e-4d81-aa91-4f91841cdfa9" providerId="ADAL" clId="{82A30EEC-5EFA-4918-B1C5-AE71D0E36015}" dt="2022-12-08T12:13:35.305" v="719" actId="2696"/>
        <pc:sldMkLst>
          <pc:docMk/>
          <pc:sldMk cId="1965264669" sldId="307"/>
        </pc:sldMkLst>
      </pc:sldChg>
      <pc:sldChg chg="del ord">
        <pc:chgData name="Kelly Stokes" userId="3e5c5154-569e-4d81-aa91-4f91841cdfa9" providerId="ADAL" clId="{82A30EEC-5EFA-4918-B1C5-AE71D0E36015}" dt="2022-12-08T12:14:14.358" v="729" actId="2696"/>
        <pc:sldMkLst>
          <pc:docMk/>
          <pc:sldMk cId="2558544395" sldId="309"/>
        </pc:sldMkLst>
      </pc:sldChg>
      <pc:sldChg chg="del ord">
        <pc:chgData name="Kelly Stokes" userId="3e5c5154-569e-4d81-aa91-4f91841cdfa9" providerId="ADAL" clId="{82A30EEC-5EFA-4918-B1C5-AE71D0E36015}" dt="2022-12-08T12:14:14.358" v="729" actId="2696"/>
        <pc:sldMkLst>
          <pc:docMk/>
          <pc:sldMk cId="3014948232" sldId="310"/>
        </pc:sldMkLst>
      </pc:sldChg>
      <pc:sldChg chg="modSp mod">
        <pc:chgData name="Kelly Stokes" userId="3e5c5154-569e-4d81-aa91-4f91841cdfa9" providerId="ADAL" clId="{82A30EEC-5EFA-4918-B1C5-AE71D0E36015}" dt="2022-12-08T11:29:50.565" v="52"/>
        <pc:sldMkLst>
          <pc:docMk/>
          <pc:sldMk cId="2433500145" sldId="316"/>
        </pc:sldMkLst>
        <pc:spChg chg="mod">
          <ac:chgData name="Kelly Stokes" userId="3e5c5154-569e-4d81-aa91-4f91841cdfa9" providerId="ADAL" clId="{82A30EEC-5EFA-4918-B1C5-AE71D0E36015}" dt="2022-12-08T11:29:50.565" v="52"/>
          <ac:spMkLst>
            <pc:docMk/>
            <pc:sldMk cId="2433500145" sldId="316"/>
            <ac:spMk id="2" creationId="{52DA34BA-82FC-47C5-BCE1-BB65E08B92A1}"/>
          </ac:spMkLst>
        </pc:spChg>
      </pc:sldChg>
      <pc:sldChg chg="modSp mod">
        <pc:chgData name="Kelly Stokes" userId="3e5c5154-569e-4d81-aa91-4f91841cdfa9" providerId="ADAL" clId="{82A30EEC-5EFA-4918-B1C5-AE71D0E36015}" dt="2022-12-08T11:24:22.655" v="7" actId="20577"/>
        <pc:sldMkLst>
          <pc:docMk/>
          <pc:sldMk cId="864376776" sldId="322"/>
        </pc:sldMkLst>
        <pc:spChg chg="mod">
          <ac:chgData name="Kelly Stokes" userId="3e5c5154-569e-4d81-aa91-4f91841cdfa9" providerId="ADAL" clId="{82A30EEC-5EFA-4918-B1C5-AE71D0E36015}" dt="2022-12-08T11:24:22.655" v="7" actId="20577"/>
          <ac:spMkLst>
            <pc:docMk/>
            <pc:sldMk cId="864376776" sldId="322"/>
            <ac:spMk id="2" creationId="{02FB8773-AD3E-2543-510F-CEE32E75C793}"/>
          </ac:spMkLst>
        </pc:spChg>
      </pc:sldChg>
      <pc:sldChg chg="modSp mod">
        <pc:chgData name="Kelly Stokes" userId="3e5c5154-569e-4d81-aa91-4f91841cdfa9" providerId="ADAL" clId="{82A30EEC-5EFA-4918-B1C5-AE71D0E36015}" dt="2022-12-08T12:11:44.150" v="689" actId="20577"/>
        <pc:sldMkLst>
          <pc:docMk/>
          <pc:sldMk cId="3634764576" sldId="323"/>
        </pc:sldMkLst>
        <pc:spChg chg="mod">
          <ac:chgData name="Kelly Stokes" userId="3e5c5154-569e-4d81-aa91-4f91841cdfa9" providerId="ADAL" clId="{82A30EEC-5EFA-4918-B1C5-AE71D0E36015}" dt="2022-12-08T12:11:44.150" v="689" actId="20577"/>
          <ac:spMkLst>
            <pc:docMk/>
            <pc:sldMk cId="3634764576" sldId="323"/>
            <ac:spMk id="2" creationId="{02FB8773-AD3E-2543-510F-CEE32E75C793}"/>
          </ac:spMkLst>
        </pc:spChg>
      </pc:sldChg>
      <pc:sldChg chg="modSp mod">
        <pc:chgData name="Kelly Stokes" userId="3e5c5154-569e-4d81-aa91-4f91841cdfa9" providerId="ADAL" clId="{82A30EEC-5EFA-4918-B1C5-AE71D0E36015}" dt="2022-12-08T12:12:10.882" v="715" actId="20577"/>
        <pc:sldMkLst>
          <pc:docMk/>
          <pc:sldMk cId="4214164962" sldId="328"/>
        </pc:sldMkLst>
        <pc:spChg chg="mod">
          <ac:chgData name="Kelly Stokes" userId="3e5c5154-569e-4d81-aa91-4f91841cdfa9" providerId="ADAL" clId="{82A30EEC-5EFA-4918-B1C5-AE71D0E36015}" dt="2022-12-08T12:12:10.882" v="715" actId="20577"/>
          <ac:spMkLst>
            <pc:docMk/>
            <pc:sldMk cId="4214164962" sldId="328"/>
            <ac:spMk id="2" creationId="{02FB8773-AD3E-2543-510F-CEE32E75C793}"/>
          </ac:spMkLst>
        </pc:spChg>
      </pc:sldChg>
      <pc:sldChg chg="modNotesTx">
        <pc:chgData name="Kelly Stokes" userId="3e5c5154-569e-4d81-aa91-4f91841cdfa9" providerId="ADAL" clId="{82A30EEC-5EFA-4918-B1C5-AE71D0E36015}" dt="2022-12-08T11:35:18.744" v="60"/>
        <pc:sldMkLst>
          <pc:docMk/>
          <pc:sldMk cId="2534233594" sldId="331"/>
        </pc:sldMkLst>
      </pc:sldChg>
      <pc:sldChg chg="modSp mod">
        <pc:chgData name="Kelly Stokes" userId="3e5c5154-569e-4d81-aa91-4f91841cdfa9" providerId="ADAL" clId="{82A30EEC-5EFA-4918-B1C5-AE71D0E36015}" dt="2022-12-08T11:35:41.302" v="62" actId="27636"/>
        <pc:sldMkLst>
          <pc:docMk/>
          <pc:sldMk cId="958288502" sldId="332"/>
        </pc:sldMkLst>
        <pc:spChg chg="mod">
          <ac:chgData name="Kelly Stokes" userId="3e5c5154-569e-4d81-aa91-4f91841cdfa9" providerId="ADAL" clId="{82A30EEC-5EFA-4918-B1C5-AE71D0E36015}" dt="2022-12-08T11:35:41.302" v="62" actId="27636"/>
          <ac:spMkLst>
            <pc:docMk/>
            <pc:sldMk cId="958288502" sldId="332"/>
            <ac:spMk id="2" creationId="{77E26784-A357-92CE-B6B1-8F248D3D6650}"/>
          </ac:spMkLst>
        </pc:spChg>
      </pc:sldChg>
      <pc:sldChg chg="del">
        <pc:chgData name="Kelly Stokes" userId="3e5c5154-569e-4d81-aa91-4f91841cdfa9" providerId="ADAL" clId="{82A30EEC-5EFA-4918-B1C5-AE71D0E36015}" dt="2022-12-08T11:25:50.804" v="15" actId="2696"/>
        <pc:sldMkLst>
          <pc:docMk/>
          <pc:sldMk cId="2399081485" sldId="334"/>
        </pc:sldMkLst>
      </pc:sldChg>
      <pc:sldChg chg="del">
        <pc:chgData name="Kelly Stokes" userId="3e5c5154-569e-4d81-aa91-4f91841cdfa9" providerId="ADAL" clId="{82A30EEC-5EFA-4918-B1C5-AE71D0E36015}" dt="2022-12-08T11:25:50.804" v="15" actId="2696"/>
        <pc:sldMkLst>
          <pc:docMk/>
          <pc:sldMk cId="1617130601" sldId="336"/>
        </pc:sldMkLst>
      </pc:sldChg>
      <pc:sldChg chg="del">
        <pc:chgData name="Kelly Stokes" userId="3e5c5154-569e-4d81-aa91-4f91841cdfa9" providerId="ADAL" clId="{82A30EEC-5EFA-4918-B1C5-AE71D0E36015}" dt="2022-12-08T11:25:50.804" v="15" actId="2696"/>
        <pc:sldMkLst>
          <pc:docMk/>
          <pc:sldMk cId="760003967" sldId="337"/>
        </pc:sldMkLst>
      </pc:sldChg>
      <pc:sldChg chg="del">
        <pc:chgData name="Kelly Stokes" userId="3e5c5154-569e-4d81-aa91-4f91841cdfa9" providerId="ADAL" clId="{82A30EEC-5EFA-4918-B1C5-AE71D0E36015}" dt="2022-12-08T11:25:50.804" v="15" actId="2696"/>
        <pc:sldMkLst>
          <pc:docMk/>
          <pc:sldMk cId="1406271744" sldId="338"/>
        </pc:sldMkLst>
      </pc:sldChg>
      <pc:sldChg chg="del">
        <pc:chgData name="Kelly Stokes" userId="3e5c5154-569e-4d81-aa91-4f91841cdfa9" providerId="ADAL" clId="{82A30EEC-5EFA-4918-B1C5-AE71D0E36015}" dt="2022-12-08T11:25:50.804" v="15" actId="2696"/>
        <pc:sldMkLst>
          <pc:docMk/>
          <pc:sldMk cId="673813282" sldId="339"/>
        </pc:sldMkLst>
      </pc:sldChg>
      <pc:sldChg chg="modNotesTx">
        <pc:chgData name="Kelly Stokes" userId="3e5c5154-569e-4d81-aa91-4f91841cdfa9" providerId="ADAL" clId="{82A30EEC-5EFA-4918-B1C5-AE71D0E36015}" dt="2022-12-08T12:23:11.981" v="1140"/>
        <pc:sldMkLst>
          <pc:docMk/>
          <pc:sldMk cId="3625788919" sldId="550"/>
        </pc:sldMkLst>
      </pc:sldChg>
      <pc:sldChg chg="modSp mod">
        <pc:chgData name="Kelly Stokes" userId="3e5c5154-569e-4d81-aa91-4f91841cdfa9" providerId="ADAL" clId="{82A30EEC-5EFA-4918-B1C5-AE71D0E36015}" dt="2022-12-08T12:17:37.129" v="770" actId="20577"/>
        <pc:sldMkLst>
          <pc:docMk/>
          <pc:sldMk cId="3866864438" sldId="551"/>
        </pc:sldMkLst>
        <pc:spChg chg="mod">
          <ac:chgData name="Kelly Stokes" userId="3e5c5154-569e-4d81-aa91-4f91841cdfa9" providerId="ADAL" clId="{82A30EEC-5EFA-4918-B1C5-AE71D0E36015}" dt="2022-12-08T12:17:37.129" v="770" actId="20577"/>
          <ac:spMkLst>
            <pc:docMk/>
            <pc:sldMk cId="3866864438" sldId="551"/>
            <ac:spMk id="2" creationId="{52DA34BA-82FC-47C5-BCE1-BB65E08B92A1}"/>
          </ac:spMkLst>
        </pc:spChg>
      </pc:sldChg>
      <pc:sldChg chg="modSp mod">
        <pc:chgData name="Kelly Stokes" userId="3e5c5154-569e-4d81-aa91-4f91841cdfa9" providerId="ADAL" clId="{82A30EEC-5EFA-4918-B1C5-AE71D0E36015}" dt="2022-12-08T12:17:41.803" v="777" actId="20577"/>
        <pc:sldMkLst>
          <pc:docMk/>
          <pc:sldMk cId="3221187074" sldId="552"/>
        </pc:sldMkLst>
        <pc:spChg chg="mod">
          <ac:chgData name="Kelly Stokes" userId="3e5c5154-569e-4d81-aa91-4f91841cdfa9" providerId="ADAL" clId="{82A30EEC-5EFA-4918-B1C5-AE71D0E36015}" dt="2022-12-08T12:17:41.803" v="777" actId="20577"/>
          <ac:spMkLst>
            <pc:docMk/>
            <pc:sldMk cId="3221187074" sldId="552"/>
            <ac:spMk id="2" creationId="{52DA34BA-82FC-47C5-BCE1-BB65E08B92A1}"/>
          </ac:spMkLst>
        </pc:spChg>
      </pc:sldChg>
      <pc:sldChg chg="modSp mod">
        <pc:chgData name="Kelly Stokes" userId="3e5c5154-569e-4d81-aa91-4f91841cdfa9" providerId="ADAL" clId="{82A30EEC-5EFA-4918-B1C5-AE71D0E36015}" dt="2022-12-08T12:18:40.514" v="837" actId="20577"/>
        <pc:sldMkLst>
          <pc:docMk/>
          <pc:sldMk cId="2916884084" sldId="553"/>
        </pc:sldMkLst>
        <pc:spChg chg="mod">
          <ac:chgData name="Kelly Stokes" userId="3e5c5154-569e-4d81-aa91-4f91841cdfa9" providerId="ADAL" clId="{82A30EEC-5EFA-4918-B1C5-AE71D0E36015}" dt="2022-12-08T12:18:40.514" v="837" actId="20577"/>
          <ac:spMkLst>
            <pc:docMk/>
            <pc:sldMk cId="2916884084" sldId="553"/>
            <ac:spMk id="2" creationId="{52DA34BA-82FC-47C5-BCE1-BB65E08B92A1}"/>
          </ac:spMkLst>
        </pc:spChg>
      </pc:sldChg>
      <pc:sldChg chg="modSp mod">
        <pc:chgData name="Kelly Stokes" userId="3e5c5154-569e-4d81-aa91-4f91841cdfa9" providerId="ADAL" clId="{82A30EEC-5EFA-4918-B1C5-AE71D0E36015}" dt="2022-12-08T12:18:51.389" v="848" actId="20577"/>
        <pc:sldMkLst>
          <pc:docMk/>
          <pc:sldMk cId="1612179683" sldId="554"/>
        </pc:sldMkLst>
        <pc:spChg chg="mod">
          <ac:chgData name="Kelly Stokes" userId="3e5c5154-569e-4d81-aa91-4f91841cdfa9" providerId="ADAL" clId="{82A30EEC-5EFA-4918-B1C5-AE71D0E36015}" dt="2022-12-08T12:18:51.389" v="848" actId="20577"/>
          <ac:spMkLst>
            <pc:docMk/>
            <pc:sldMk cId="1612179683" sldId="554"/>
            <ac:spMk id="2" creationId="{52DA34BA-82FC-47C5-BCE1-BB65E08B92A1}"/>
          </ac:spMkLst>
        </pc:spChg>
      </pc:sldChg>
      <pc:sldChg chg="modSp mod">
        <pc:chgData name="Kelly Stokes" userId="3e5c5154-569e-4d81-aa91-4f91841cdfa9" providerId="ADAL" clId="{82A30EEC-5EFA-4918-B1C5-AE71D0E36015}" dt="2022-12-08T12:20:25.205" v="989" actId="20577"/>
        <pc:sldMkLst>
          <pc:docMk/>
          <pc:sldMk cId="4213858259" sldId="555"/>
        </pc:sldMkLst>
        <pc:spChg chg="mod">
          <ac:chgData name="Kelly Stokes" userId="3e5c5154-569e-4d81-aa91-4f91841cdfa9" providerId="ADAL" clId="{82A30EEC-5EFA-4918-B1C5-AE71D0E36015}" dt="2022-12-08T12:20:25.205" v="989" actId="20577"/>
          <ac:spMkLst>
            <pc:docMk/>
            <pc:sldMk cId="4213858259" sldId="555"/>
            <ac:spMk id="2" creationId="{52DA34BA-82FC-47C5-BCE1-BB65E08B92A1}"/>
          </ac:spMkLst>
        </pc:spChg>
      </pc:sldChg>
      <pc:sldChg chg="modSp mod">
        <pc:chgData name="Kelly Stokes" userId="3e5c5154-569e-4d81-aa91-4f91841cdfa9" providerId="ADAL" clId="{82A30EEC-5EFA-4918-B1C5-AE71D0E36015}" dt="2022-12-08T12:18:03.919" v="789" actId="20577"/>
        <pc:sldMkLst>
          <pc:docMk/>
          <pc:sldMk cId="4118669830" sldId="556"/>
        </pc:sldMkLst>
        <pc:spChg chg="mod">
          <ac:chgData name="Kelly Stokes" userId="3e5c5154-569e-4d81-aa91-4f91841cdfa9" providerId="ADAL" clId="{82A30EEC-5EFA-4918-B1C5-AE71D0E36015}" dt="2022-12-08T12:18:03.919" v="789" actId="20577"/>
          <ac:spMkLst>
            <pc:docMk/>
            <pc:sldMk cId="4118669830" sldId="556"/>
            <ac:spMk id="2" creationId="{52DA34BA-82FC-47C5-BCE1-BB65E08B92A1}"/>
          </ac:spMkLst>
        </pc:spChg>
      </pc:sldChg>
      <pc:sldChg chg="modSp mod">
        <pc:chgData name="Kelly Stokes" userId="3e5c5154-569e-4d81-aa91-4f91841cdfa9" providerId="ADAL" clId="{82A30EEC-5EFA-4918-B1C5-AE71D0E36015}" dt="2022-12-08T12:19:49.215" v="950" actId="20577"/>
        <pc:sldMkLst>
          <pc:docMk/>
          <pc:sldMk cId="2648704156" sldId="557"/>
        </pc:sldMkLst>
        <pc:spChg chg="mod">
          <ac:chgData name="Kelly Stokes" userId="3e5c5154-569e-4d81-aa91-4f91841cdfa9" providerId="ADAL" clId="{82A30EEC-5EFA-4918-B1C5-AE71D0E36015}" dt="2022-12-08T12:19:49.215" v="950" actId="20577"/>
          <ac:spMkLst>
            <pc:docMk/>
            <pc:sldMk cId="2648704156" sldId="557"/>
            <ac:spMk id="2" creationId="{52DA34BA-82FC-47C5-BCE1-BB65E08B92A1}"/>
          </ac:spMkLst>
        </pc:spChg>
      </pc:sldChg>
      <pc:sldChg chg="modSp mod">
        <pc:chgData name="Kelly Stokes" userId="3e5c5154-569e-4d81-aa91-4f91841cdfa9" providerId="ADAL" clId="{82A30EEC-5EFA-4918-B1C5-AE71D0E36015}" dt="2022-12-08T12:20:04.607" v="965" actId="20577"/>
        <pc:sldMkLst>
          <pc:docMk/>
          <pc:sldMk cId="1413045715" sldId="558"/>
        </pc:sldMkLst>
        <pc:spChg chg="mod">
          <ac:chgData name="Kelly Stokes" userId="3e5c5154-569e-4d81-aa91-4f91841cdfa9" providerId="ADAL" clId="{82A30EEC-5EFA-4918-B1C5-AE71D0E36015}" dt="2022-12-08T12:20:04.607" v="965" actId="20577"/>
          <ac:spMkLst>
            <pc:docMk/>
            <pc:sldMk cId="1413045715" sldId="558"/>
            <ac:spMk id="2" creationId="{52DA34BA-82FC-47C5-BCE1-BB65E08B92A1}"/>
          </ac:spMkLst>
        </pc:spChg>
      </pc:sldChg>
      <pc:sldChg chg="modSp mod">
        <pc:chgData name="Kelly Stokes" userId="3e5c5154-569e-4d81-aa91-4f91841cdfa9" providerId="ADAL" clId="{82A30EEC-5EFA-4918-B1C5-AE71D0E36015}" dt="2022-12-08T12:20:13.199" v="977" actId="20577"/>
        <pc:sldMkLst>
          <pc:docMk/>
          <pc:sldMk cId="2938272345" sldId="559"/>
        </pc:sldMkLst>
        <pc:spChg chg="mod">
          <ac:chgData name="Kelly Stokes" userId="3e5c5154-569e-4d81-aa91-4f91841cdfa9" providerId="ADAL" clId="{82A30EEC-5EFA-4918-B1C5-AE71D0E36015}" dt="2022-12-08T12:20:13.199" v="977" actId="20577"/>
          <ac:spMkLst>
            <pc:docMk/>
            <pc:sldMk cId="2938272345" sldId="559"/>
            <ac:spMk id="2" creationId="{52DA34BA-82FC-47C5-BCE1-BB65E08B92A1}"/>
          </ac:spMkLst>
        </pc:spChg>
      </pc:sldChg>
      <pc:sldChg chg="modSp mod">
        <pc:chgData name="Kelly Stokes" userId="3e5c5154-569e-4d81-aa91-4f91841cdfa9" providerId="ADAL" clId="{82A30EEC-5EFA-4918-B1C5-AE71D0E36015}" dt="2022-12-08T12:22:55.973" v="1139" actId="20577"/>
        <pc:sldMkLst>
          <pc:docMk/>
          <pc:sldMk cId="2844813666" sldId="561"/>
        </pc:sldMkLst>
        <pc:spChg chg="mod">
          <ac:chgData name="Kelly Stokes" userId="3e5c5154-569e-4d81-aa91-4f91841cdfa9" providerId="ADAL" clId="{82A30EEC-5EFA-4918-B1C5-AE71D0E36015}" dt="2022-12-08T12:22:55.973" v="1139" actId="20577"/>
          <ac:spMkLst>
            <pc:docMk/>
            <pc:sldMk cId="2844813666" sldId="561"/>
            <ac:spMk id="2" creationId="{52DA34BA-82FC-47C5-BCE1-BB65E08B92A1}"/>
          </ac:spMkLst>
        </pc:spChg>
      </pc:sldChg>
      <pc:sldChg chg="modSp mod">
        <pc:chgData name="Kelly Stokes" userId="3e5c5154-569e-4d81-aa91-4f91841cdfa9" providerId="ADAL" clId="{82A30EEC-5EFA-4918-B1C5-AE71D0E36015}" dt="2022-12-08T12:18:19.267" v="807" actId="20577"/>
        <pc:sldMkLst>
          <pc:docMk/>
          <pc:sldMk cId="2242183891" sldId="562"/>
        </pc:sldMkLst>
        <pc:spChg chg="mod">
          <ac:chgData name="Kelly Stokes" userId="3e5c5154-569e-4d81-aa91-4f91841cdfa9" providerId="ADAL" clId="{82A30EEC-5EFA-4918-B1C5-AE71D0E36015}" dt="2022-12-08T12:18:19.267" v="807" actId="20577"/>
          <ac:spMkLst>
            <pc:docMk/>
            <pc:sldMk cId="2242183891" sldId="562"/>
            <ac:spMk id="2" creationId="{52DA34BA-82FC-47C5-BCE1-BB65E08B92A1}"/>
          </ac:spMkLst>
        </pc:spChg>
      </pc:sldChg>
      <pc:sldChg chg="modSp mod">
        <pc:chgData name="Kelly Stokes" userId="3e5c5154-569e-4d81-aa91-4f91841cdfa9" providerId="ADAL" clId="{82A30EEC-5EFA-4918-B1C5-AE71D0E36015}" dt="2022-12-08T12:18:23.590" v="815" actId="20577"/>
        <pc:sldMkLst>
          <pc:docMk/>
          <pc:sldMk cId="680978058" sldId="563"/>
        </pc:sldMkLst>
        <pc:spChg chg="mod">
          <ac:chgData name="Kelly Stokes" userId="3e5c5154-569e-4d81-aa91-4f91841cdfa9" providerId="ADAL" clId="{82A30EEC-5EFA-4918-B1C5-AE71D0E36015}" dt="2022-12-08T12:18:23.590" v="815" actId="20577"/>
          <ac:spMkLst>
            <pc:docMk/>
            <pc:sldMk cId="680978058" sldId="563"/>
            <ac:spMk id="2" creationId="{52DA34BA-82FC-47C5-BCE1-BB65E08B92A1}"/>
          </ac:spMkLst>
        </pc:spChg>
      </pc:sldChg>
      <pc:sldChg chg="modSp mod">
        <pc:chgData name="Kelly Stokes" userId="3e5c5154-569e-4d81-aa91-4f91841cdfa9" providerId="ADAL" clId="{82A30EEC-5EFA-4918-B1C5-AE71D0E36015}" dt="2022-12-08T12:18:35.284" v="825" actId="20577"/>
        <pc:sldMkLst>
          <pc:docMk/>
          <pc:sldMk cId="4064547850" sldId="564"/>
        </pc:sldMkLst>
        <pc:spChg chg="mod">
          <ac:chgData name="Kelly Stokes" userId="3e5c5154-569e-4d81-aa91-4f91841cdfa9" providerId="ADAL" clId="{82A30EEC-5EFA-4918-B1C5-AE71D0E36015}" dt="2022-12-08T12:18:35.284" v="825" actId="20577"/>
          <ac:spMkLst>
            <pc:docMk/>
            <pc:sldMk cId="4064547850" sldId="564"/>
            <ac:spMk id="2" creationId="{52DA34BA-82FC-47C5-BCE1-BB65E08B92A1}"/>
          </ac:spMkLst>
        </pc:spChg>
      </pc:sldChg>
      <pc:sldChg chg="modSp mod">
        <pc:chgData name="Kelly Stokes" userId="3e5c5154-569e-4d81-aa91-4f91841cdfa9" providerId="ADAL" clId="{82A30EEC-5EFA-4918-B1C5-AE71D0E36015}" dt="2022-12-08T12:19:27.489" v="897" actId="20577"/>
        <pc:sldMkLst>
          <pc:docMk/>
          <pc:sldMk cId="606007093" sldId="565"/>
        </pc:sldMkLst>
        <pc:spChg chg="mod">
          <ac:chgData name="Kelly Stokes" userId="3e5c5154-569e-4d81-aa91-4f91841cdfa9" providerId="ADAL" clId="{82A30EEC-5EFA-4918-B1C5-AE71D0E36015}" dt="2022-12-08T12:19:27.489" v="897" actId="20577"/>
          <ac:spMkLst>
            <pc:docMk/>
            <pc:sldMk cId="606007093" sldId="565"/>
            <ac:spMk id="2" creationId="{52DA34BA-82FC-47C5-BCE1-BB65E08B92A1}"/>
          </ac:spMkLst>
        </pc:spChg>
      </pc:sldChg>
      <pc:sldChg chg="modSp mod">
        <pc:chgData name="Kelly Stokes" userId="3e5c5154-569e-4d81-aa91-4f91841cdfa9" providerId="ADAL" clId="{82A30EEC-5EFA-4918-B1C5-AE71D0E36015}" dt="2022-12-08T12:20:29.295" v="996" actId="20577"/>
        <pc:sldMkLst>
          <pc:docMk/>
          <pc:sldMk cId="2824879269" sldId="566"/>
        </pc:sldMkLst>
        <pc:spChg chg="mod">
          <ac:chgData name="Kelly Stokes" userId="3e5c5154-569e-4d81-aa91-4f91841cdfa9" providerId="ADAL" clId="{82A30EEC-5EFA-4918-B1C5-AE71D0E36015}" dt="2022-12-08T12:20:29.295" v="996" actId="20577"/>
          <ac:spMkLst>
            <pc:docMk/>
            <pc:sldMk cId="2824879269" sldId="566"/>
            <ac:spMk id="2" creationId="{52DA34BA-82FC-47C5-BCE1-BB65E08B92A1}"/>
          </ac:spMkLst>
        </pc:spChg>
      </pc:sldChg>
      <pc:sldChg chg="modSp mod">
        <pc:chgData name="Kelly Stokes" userId="3e5c5154-569e-4d81-aa91-4f91841cdfa9" providerId="ADAL" clId="{82A30EEC-5EFA-4918-B1C5-AE71D0E36015}" dt="2022-12-08T12:20:52.376" v="1002" actId="20577"/>
        <pc:sldMkLst>
          <pc:docMk/>
          <pc:sldMk cId="805782854" sldId="567"/>
        </pc:sldMkLst>
        <pc:spChg chg="mod">
          <ac:chgData name="Kelly Stokes" userId="3e5c5154-569e-4d81-aa91-4f91841cdfa9" providerId="ADAL" clId="{82A30EEC-5EFA-4918-B1C5-AE71D0E36015}" dt="2022-12-08T12:20:52.376" v="1002" actId="20577"/>
          <ac:spMkLst>
            <pc:docMk/>
            <pc:sldMk cId="805782854" sldId="567"/>
            <ac:spMk id="2" creationId="{52DA34BA-82FC-47C5-BCE1-BB65E08B92A1}"/>
          </ac:spMkLst>
        </pc:spChg>
      </pc:sldChg>
      <pc:sldChg chg="modSp mod">
        <pc:chgData name="Kelly Stokes" userId="3e5c5154-569e-4d81-aa91-4f91841cdfa9" providerId="ADAL" clId="{82A30EEC-5EFA-4918-B1C5-AE71D0E36015}" dt="2022-12-08T12:20:56.160" v="1009" actId="20577"/>
        <pc:sldMkLst>
          <pc:docMk/>
          <pc:sldMk cId="2306067830" sldId="568"/>
        </pc:sldMkLst>
        <pc:spChg chg="mod">
          <ac:chgData name="Kelly Stokes" userId="3e5c5154-569e-4d81-aa91-4f91841cdfa9" providerId="ADAL" clId="{82A30EEC-5EFA-4918-B1C5-AE71D0E36015}" dt="2022-12-08T12:20:56.160" v="1009" actId="20577"/>
          <ac:spMkLst>
            <pc:docMk/>
            <pc:sldMk cId="2306067830" sldId="568"/>
            <ac:spMk id="2" creationId="{52DA34BA-82FC-47C5-BCE1-BB65E08B92A1}"/>
          </ac:spMkLst>
        </pc:spChg>
      </pc:sldChg>
      <pc:sldChg chg="modSp mod">
        <pc:chgData name="Kelly Stokes" userId="3e5c5154-569e-4d81-aa91-4f91841cdfa9" providerId="ADAL" clId="{82A30EEC-5EFA-4918-B1C5-AE71D0E36015}" dt="2022-12-08T12:19:44.499" v="941" actId="20577"/>
        <pc:sldMkLst>
          <pc:docMk/>
          <pc:sldMk cId="3045267707" sldId="569"/>
        </pc:sldMkLst>
        <pc:spChg chg="mod">
          <ac:chgData name="Kelly Stokes" userId="3e5c5154-569e-4d81-aa91-4f91841cdfa9" providerId="ADAL" clId="{82A30EEC-5EFA-4918-B1C5-AE71D0E36015}" dt="2022-12-08T12:19:44.499" v="941" actId="20577"/>
          <ac:spMkLst>
            <pc:docMk/>
            <pc:sldMk cId="3045267707" sldId="569"/>
            <ac:spMk id="2" creationId="{52DA34BA-82FC-47C5-BCE1-BB65E08B92A1}"/>
          </ac:spMkLst>
        </pc:spChg>
      </pc:sldChg>
      <pc:sldChg chg="modSp mod">
        <pc:chgData name="Kelly Stokes" userId="3e5c5154-569e-4d81-aa91-4f91841cdfa9" providerId="ADAL" clId="{82A30EEC-5EFA-4918-B1C5-AE71D0E36015}" dt="2022-12-08T12:19:04.819" v="861" actId="20577"/>
        <pc:sldMkLst>
          <pc:docMk/>
          <pc:sldMk cId="3828583464" sldId="570"/>
        </pc:sldMkLst>
        <pc:spChg chg="mod">
          <ac:chgData name="Kelly Stokes" userId="3e5c5154-569e-4d81-aa91-4f91841cdfa9" providerId="ADAL" clId="{82A30EEC-5EFA-4918-B1C5-AE71D0E36015}" dt="2022-12-08T12:19:04.819" v="861" actId="20577"/>
          <ac:spMkLst>
            <pc:docMk/>
            <pc:sldMk cId="3828583464" sldId="570"/>
            <ac:spMk id="2" creationId="{52DA34BA-82FC-47C5-BCE1-BB65E08B92A1}"/>
          </ac:spMkLst>
        </pc:spChg>
      </pc:sldChg>
      <pc:sldChg chg="modSp mod">
        <pc:chgData name="Kelly Stokes" userId="3e5c5154-569e-4d81-aa91-4f91841cdfa9" providerId="ADAL" clId="{82A30EEC-5EFA-4918-B1C5-AE71D0E36015}" dt="2022-12-08T12:19:12.261" v="874" actId="20577"/>
        <pc:sldMkLst>
          <pc:docMk/>
          <pc:sldMk cId="2974311952" sldId="571"/>
        </pc:sldMkLst>
        <pc:spChg chg="mod">
          <ac:chgData name="Kelly Stokes" userId="3e5c5154-569e-4d81-aa91-4f91841cdfa9" providerId="ADAL" clId="{82A30EEC-5EFA-4918-B1C5-AE71D0E36015}" dt="2022-12-08T12:19:12.261" v="874" actId="20577"/>
          <ac:spMkLst>
            <pc:docMk/>
            <pc:sldMk cId="2974311952" sldId="571"/>
            <ac:spMk id="2" creationId="{52DA34BA-82FC-47C5-BCE1-BB65E08B92A1}"/>
          </ac:spMkLst>
        </pc:spChg>
      </pc:sldChg>
      <pc:sldChg chg="modSp mod">
        <pc:chgData name="Kelly Stokes" userId="3e5c5154-569e-4d81-aa91-4f91841cdfa9" providerId="ADAL" clId="{82A30EEC-5EFA-4918-B1C5-AE71D0E36015}" dt="2022-12-08T12:19:22.597" v="884" actId="20577"/>
        <pc:sldMkLst>
          <pc:docMk/>
          <pc:sldMk cId="3931376148" sldId="572"/>
        </pc:sldMkLst>
        <pc:spChg chg="mod">
          <ac:chgData name="Kelly Stokes" userId="3e5c5154-569e-4d81-aa91-4f91841cdfa9" providerId="ADAL" clId="{82A30EEC-5EFA-4918-B1C5-AE71D0E36015}" dt="2022-12-08T12:19:22.597" v="884" actId="20577"/>
          <ac:spMkLst>
            <pc:docMk/>
            <pc:sldMk cId="3931376148" sldId="572"/>
            <ac:spMk id="2" creationId="{52DA34BA-82FC-47C5-BCE1-BB65E08B92A1}"/>
          </ac:spMkLst>
        </pc:spChg>
      </pc:sldChg>
      <pc:sldChg chg="modSp mod">
        <pc:chgData name="Kelly Stokes" userId="3e5c5154-569e-4d81-aa91-4f91841cdfa9" providerId="ADAL" clId="{82A30EEC-5EFA-4918-B1C5-AE71D0E36015}" dt="2022-12-08T12:21:11.206" v="1030" actId="114"/>
        <pc:sldMkLst>
          <pc:docMk/>
          <pc:sldMk cId="2792669322" sldId="573"/>
        </pc:sldMkLst>
        <pc:spChg chg="mod">
          <ac:chgData name="Kelly Stokes" userId="3e5c5154-569e-4d81-aa91-4f91841cdfa9" providerId="ADAL" clId="{82A30EEC-5EFA-4918-B1C5-AE71D0E36015}" dt="2022-12-08T12:21:11.206" v="1030" actId="114"/>
          <ac:spMkLst>
            <pc:docMk/>
            <pc:sldMk cId="2792669322" sldId="573"/>
            <ac:spMk id="2" creationId="{52DA34BA-82FC-47C5-BCE1-BB65E08B92A1}"/>
          </ac:spMkLst>
        </pc:spChg>
      </pc:sldChg>
      <pc:sldChg chg="modSp mod">
        <pc:chgData name="Kelly Stokes" userId="3e5c5154-569e-4d81-aa91-4f91841cdfa9" providerId="ADAL" clId="{82A30EEC-5EFA-4918-B1C5-AE71D0E36015}" dt="2022-12-08T12:21:15.125" v="1039" actId="20577"/>
        <pc:sldMkLst>
          <pc:docMk/>
          <pc:sldMk cId="1378953568" sldId="574"/>
        </pc:sldMkLst>
        <pc:spChg chg="mod">
          <ac:chgData name="Kelly Stokes" userId="3e5c5154-569e-4d81-aa91-4f91841cdfa9" providerId="ADAL" clId="{82A30EEC-5EFA-4918-B1C5-AE71D0E36015}" dt="2022-12-08T12:21:15.125" v="1039" actId="20577"/>
          <ac:spMkLst>
            <pc:docMk/>
            <pc:sldMk cId="1378953568" sldId="574"/>
            <ac:spMk id="2" creationId="{52DA34BA-82FC-47C5-BCE1-BB65E08B92A1}"/>
          </ac:spMkLst>
        </pc:spChg>
      </pc:sldChg>
      <pc:sldChg chg="modSp mod">
        <pc:chgData name="Kelly Stokes" userId="3e5c5154-569e-4d81-aa91-4f91841cdfa9" providerId="ADAL" clId="{82A30EEC-5EFA-4918-B1C5-AE71D0E36015}" dt="2022-12-08T12:21:25.817" v="1047" actId="20577"/>
        <pc:sldMkLst>
          <pc:docMk/>
          <pc:sldMk cId="3670349578" sldId="575"/>
        </pc:sldMkLst>
        <pc:spChg chg="mod">
          <ac:chgData name="Kelly Stokes" userId="3e5c5154-569e-4d81-aa91-4f91841cdfa9" providerId="ADAL" clId="{82A30EEC-5EFA-4918-B1C5-AE71D0E36015}" dt="2022-12-08T12:21:25.817" v="1047" actId="20577"/>
          <ac:spMkLst>
            <pc:docMk/>
            <pc:sldMk cId="3670349578" sldId="575"/>
            <ac:spMk id="2" creationId="{52DA34BA-82FC-47C5-BCE1-BB65E08B92A1}"/>
          </ac:spMkLst>
        </pc:spChg>
      </pc:sldChg>
      <pc:sldChg chg="modSp mod">
        <pc:chgData name="Kelly Stokes" userId="3e5c5154-569e-4d81-aa91-4f91841cdfa9" providerId="ADAL" clId="{82A30EEC-5EFA-4918-B1C5-AE71D0E36015}" dt="2022-12-08T12:21:30.317" v="1055" actId="20577"/>
        <pc:sldMkLst>
          <pc:docMk/>
          <pc:sldMk cId="1304861550" sldId="580"/>
        </pc:sldMkLst>
        <pc:spChg chg="mod">
          <ac:chgData name="Kelly Stokes" userId="3e5c5154-569e-4d81-aa91-4f91841cdfa9" providerId="ADAL" clId="{82A30EEC-5EFA-4918-B1C5-AE71D0E36015}" dt="2022-12-08T12:21:30.317" v="1055" actId="20577"/>
          <ac:spMkLst>
            <pc:docMk/>
            <pc:sldMk cId="1304861550" sldId="580"/>
            <ac:spMk id="2" creationId="{52DA34BA-82FC-47C5-BCE1-BB65E08B92A1}"/>
          </ac:spMkLst>
        </pc:spChg>
      </pc:sldChg>
      <pc:sldChg chg="modSp mod">
        <pc:chgData name="Kelly Stokes" userId="3e5c5154-569e-4d81-aa91-4f91841cdfa9" providerId="ADAL" clId="{82A30EEC-5EFA-4918-B1C5-AE71D0E36015}" dt="2022-12-08T12:21:44.831" v="1066" actId="20577"/>
        <pc:sldMkLst>
          <pc:docMk/>
          <pc:sldMk cId="3759821407" sldId="581"/>
        </pc:sldMkLst>
        <pc:spChg chg="mod">
          <ac:chgData name="Kelly Stokes" userId="3e5c5154-569e-4d81-aa91-4f91841cdfa9" providerId="ADAL" clId="{82A30EEC-5EFA-4918-B1C5-AE71D0E36015}" dt="2022-12-08T12:21:44.831" v="1066" actId="20577"/>
          <ac:spMkLst>
            <pc:docMk/>
            <pc:sldMk cId="3759821407" sldId="581"/>
            <ac:spMk id="2" creationId="{52DA34BA-82FC-47C5-BCE1-BB65E08B92A1}"/>
          </ac:spMkLst>
        </pc:spChg>
      </pc:sldChg>
      <pc:sldChg chg="modSp mod">
        <pc:chgData name="Kelly Stokes" userId="3e5c5154-569e-4d81-aa91-4f91841cdfa9" providerId="ADAL" clId="{82A30EEC-5EFA-4918-B1C5-AE71D0E36015}" dt="2022-12-08T12:21:50.192" v="1077" actId="20577"/>
        <pc:sldMkLst>
          <pc:docMk/>
          <pc:sldMk cId="3893025048" sldId="582"/>
        </pc:sldMkLst>
        <pc:spChg chg="mod">
          <ac:chgData name="Kelly Stokes" userId="3e5c5154-569e-4d81-aa91-4f91841cdfa9" providerId="ADAL" clId="{82A30EEC-5EFA-4918-B1C5-AE71D0E36015}" dt="2022-12-08T12:21:50.192" v="1077" actId="20577"/>
          <ac:spMkLst>
            <pc:docMk/>
            <pc:sldMk cId="3893025048" sldId="582"/>
            <ac:spMk id="2" creationId="{52DA34BA-82FC-47C5-BCE1-BB65E08B92A1}"/>
          </ac:spMkLst>
        </pc:spChg>
      </pc:sldChg>
      <pc:sldChg chg="del">
        <pc:chgData name="Kelly Stokes" userId="3e5c5154-569e-4d81-aa91-4f91841cdfa9" providerId="ADAL" clId="{82A30EEC-5EFA-4918-B1C5-AE71D0E36015}" dt="2022-12-08T12:23:53.894" v="1147" actId="2696"/>
        <pc:sldMkLst>
          <pc:docMk/>
          <pc:sldMk cId="694825332" sldId="584"/>
        </pc:sldMkLst>
      </pc:sldChg>
      <pc:sldChg chg="del">
        <pc:chgData name="Kelly Stokes" userId="3e5c5154-569e-4d81-aa91-4f91841cdfa9" providerId="ADAL" clId="{82A30EEC-5EFA-4918-B1C5-AE71D0E36015}" dt="2022-12-08T12:26:42.267" v="1175" actId="2696"/>
        <pc:sldMkLst>
          <pc:docMk/>
          <pc:sldMk cId="1181201419" sldId="586"/>
        </pc:sldMkLst>
      </pc:sldChg>
      <pc:sldChg chg="del">
        <pc:chgData name="Kelly Stokes" userId="3e5c5154-569e-4d81-aa91-4f91841cdfa9" providerId="ADAL" clId="{82A30EEC-5EFA-4918-B1C5-AE71D0E36015}" dt="2022-12-08T12:26:44.900" v="1176" actId="2696"/>
        <pc:sldMkLst>
          <pc:docMk/>
          <pc:sldMk cId="2468947006" sldId="587"/>
        </pc:sldMkLst>
      </pc:sldChg>
      <pc:sldChg chg="modSp mod">
        <pc:chgData name="Kelly Stokes" userId="3e5c5154-569e-4d81-aa91-4f91841cdfa9" providerId="ADAL" clId="{82A30EEC-5EFA-4918-B1C5-AE71D0E36015}" dt="2022-12-08T12:28:57.288" v="1226" actId="20577"/>
        <pc:sldMkLst>
          <pc:docMk/>
          <pc:sldMk cId="2558172481" sldId="591"/>
        </pc:sldMkLst>
        <pc:spChg chg="mod">
          <ac:chgData name="Kelly Stokes" userId="3e5c5154-569e-4d81-aa91-4f91841cdfa9" providerId="ADAL" clId="{82A30EEC-5EFA-4918-B1C5-AE71D0E36015}" dt="2022-12-08T12:28:57.288" v="1226" actId="20577"/>
          <ac:spMkLst>
            <pc:docMk/>
            <pc:sldMk cId="2558172481" sldId="591"/>
            <ac:spMk id="2" creationId="{02FB8773-AD3E-2543-510F-CEE32E75C793}"/>
          </ac:spMkLst>
        </pc:spChg>
      </pc:sldChg>
      <pc:sldChg chg="modSp mod">
        <pc:chgData name="Kelly Stokes" userId="3e5c5154-569e-4d81-aa91-4f91841cdfa9" providerId="ADAL" clId="{82A30EEC-5EFA-4918-B1C5-AE71D0E36015}" dt="2022-12-08T12:22:52.117" v="1132" actId="20577"/>
        <pc:sldMkLst>
          <pc:docMk/>
          <pc:sldMk cId="2335409816" sldId="593"/>
        </pc:sldMkLst>
        <pc:spChg chg="mod">
          <ac:chgData name="Kelly Stokes" userId="3e5c5154-569e-4d81-aa91-4f91841cdfa9" providerId="ADAL" clId="{82A30EEC-5EFA-4918-B1C5-AE71D0E36015}" dt="2022-12-08T12:22:52.117" v="1132" actId="20577"/>
          <ac:spMkLst>
            <pc:docMk/>
            <pc:sldMk cId="2335409816" sldId="593"/>
            <ac:spMk id="2" creationId="{52DA34BA-82FC-47C5-BCE1-BB65E08B92A1}"/>
          </ac:spMkLst>
        </pc:spChg>
      </pc:sldChg>
      <pc:sldChg chg="modSp mod">
        <pc:chgData name="Kelly Stokes" userId="3e5c5154-569e-4d81-aa91-4f91841cdfa9" providerId="ADAL" clId="{82A30EEC-5EFA-4918-B1C5-AE71D0E36015}" dt="2022-12-08T12:23:25.758" v="1146" actId="20577"/>
        <pc:sldMkLst>
          <pc:docMk/>
          <pc:sldMk cId="3886991875" sldId="597"/>
        </pc:sldMkLst>
        <pc:spChg chg="mod">
          <ac:chgData name="Kelly Stokes" userId="3e5c5154-569e-4d81-aa91-4f91841cdfa9" providerId="ADAL" clId="{82A30EEC-5EFA-4918-B1C5-AE71D0E36015}" dt="2022-12-08T12:23:25.758" v="1146" actId="20577"/>
          <ac:spMkLst>
            <pc:docMk/>
            <pc:sldMk cId="3886991875" sldId="597"/>
            <ac:spMk id="2" creationId="{02FB8773-AD3E-2543-510F-CEE32E75C793}"/>
          </ac:spMkLst>
        </pc:spChg>
      </pc:sldChg>
      <pc:sldChg chg="addSp delSp modSp mod">
        <pc:chgData name="Kelly Stokes" userId="3e5c5154-569e-4d81-aa91-4f91841cdfa9" providerId="ADAL" clId="{82A30EEC-5EFA-4918-B1C5-AE71D0E36015}" dt="2022-12-08T11:24:56.859" v="14" actId="1076"/>
        <pc:sldMkLst>
          <pc:docMk/>
          <pc:sldMk cId="3955913320" sldId="604"/>
        </pc:sldMkLst>
        <pc:picChg chg="add mod modCrop">
          <ac:chgData name="Kelly Stokes" userId="3e5c5154-569e-4d81-aa91-4f91841cdfa9" providerId="ADAL" clId="{82A30EEC-5EFA-4918-B1C5-AE71D0E36015}" dt="2022-12-08T11:24:56.859" v="14" actId="1076"/>
          <ac:picMkLst>
            <pc:docMk/>
            <pc:sldMk cId="3955913320" sldId="604"/>
            <ac:picMk id="3" creationId="{6515CFC4-573C-895B-1365-6D2822DBF8A0}"/>
          </ac:picMkLst>
        </pc:picChg>
        <pc:picChg chg="del">
          <ac:chgData name="Kelly Stokes" userId="3e5c5154-569e-4d81-aa91-4f91841cdfa9" providerId="ADAL" clId="{82A30EEC-5EFA-4918-B1C5-AE71D0E36015}" dt="2022-12-08T11:24:25.466" v="8" actId="478"/>
          <ac:picMkLst>
            <pc:docMk/>
            <pc:sldMk cId="3955913320" sldId="604"/>
            <ac:picMk id="4" creationId="{C87654CD-4281-5A98-1714-1C2DB754C039}"/>
          </ac:picMkLst>
        </pc:picChg>
      </pc:sldChg>
      <pc:sldChg chg="del">
        <pc:chgData name="Kelly Stokes" userId="3e5c5154-569e-4d81-aa91-4f91841cdfa9" providerId="ADAL" clId="{82A30EEC-5EFA-4918-B1C5-AE71D0E36015}" dt="2022-12-08T11:27:28.351" v="21" actId="2696"/>
        <pc:sldMkLst>
          <pc:docMk/>
          <pc:sldMk cId="2025548147" sldId="614"/>
        </pc:sldMkLst>
      </pc:sldChg>
      <pc:sldChg chg="del">
        <pc:chgData name="Kelly Stokes" userId="3e5c5154-569e-4d81-aa91-4f91841cdfa9" providerId="ADAL" clId="{82A30EEC-5EFA-4918-B1C5-AE71D0E36015}" dt="2022-12-08T11:27:28.351" v="21" actId="2696"/>
        <pc:sldMkLst>
          <pc:docMk/>
          <pc:sldMk cId="4125181694" sldId="615"/>
        </pc:sldMkLst>
      </pc:sldChg>
      <pc:sldChg chg="del">
        <pc:chgData name="Kelly Stokes" userId="3e5c5154-569e-4d81-aa91-4f91841cdfa9" providerId="ADAL" clId="{82A30EEC-5EFA-4918-B1C5-AE71D0E36015}" dt="2022-12-08T11:27:28.351" v="21" actId="2696"/>
        <pc:sldMkLst>
          <pc:docMk/>
          <pc:sldMk cId="2424799599" sldId="616"/>
        </pc:sldMkLst>
      </pc:sldChg>
      <pc:sldChg chg="del">
        <pc:chgData name="Kelly Stokes" userId="3e5c5154-569e-4d81-aa91-4f91841cdfa9" providerId="ADAL" clId="{82A30EEC-5EFA-4918-B1C5-AE71D0E36015}" dt="2022-12-08T11:27:28.351" v="21" actId="2696"/>
        <pc:sldMkLst>
          <pc:docMk/>
          <pc:sldMk cId="4509097" sldId="618"/>
        </pc:sldMkLst>
      </pc:sldChg>
      <pc:sldChg chg="del">
        <pc:chgData name="Kelly Stokes" userId="3e5c5154-569e-4d81-aa91-4f91841cdfa9" providerId="ADAL" clId="{82A30EEC-5EFA-4918-B1C5-AE71D0E36015}" dt="2022-12-08T11:27:28.351" v="21" actId="2696"/>
        <pc:sldMkLst>
          <pc:docMk/>
          <pc:sldMk cId="163235910" sldId="619"/>
        </pc:sldMkLst>
      </pc:sldChg>
      <pc:sldChg chg="del">
        <pc:chgData name="Kelly Stokes" userId="3e5c5154-569e-4d81-aa91-4f91841cdfa9" providerId="ADAL" clId="{82A30EEC-5EFA-4918-B1C5-AE71D0E36015}" dt="2022-12-08T12:23:53.894" v="1147" actId="2696"/>
        <pc:sldMkLst>
          <pc:docMk/>
          <pc:sldMk cId="2625843251" sldId="894"/>
        </pc:sldMkLst>
      </pc:sldChg>
      <pc:sldChg chg="del">
        <pc:chgData name="Kelly Stokes" userId="3e5c5154-569e-4d81-aa91-4f91841cdfa9" providerId="ADAL" clId="{82A30EEC-5EFA-4918-B1C5-AE71D0E36015}" dt="2022-12-08T12:15:28.926" v="748" actId="2696"/>
        <pc:sldMkLst>
          <pc:docMk/>
          <pc:sldMk cId="2537044975" sldId="896"/>
        </pc:sldMkLst>
      </pc:sldChg>
      <pc:sldChg chg="del">
        <pc:chgData name="Kelly Stokes" userId="3e5c5154-569e-4d81-aa91-4f91841cdfa9" providerId="ADAL" clId="{82A30EEC-5EFA-4918-B1C5-AE71D0E36015}" dt="2022-12-08T12:15:28.926" v="748" actId="2696"/>
        <pc:sldMkLst>
          <pc:docMk/>
          <pc:sldMk cId="1253660535" sldId="897"/>
        </pc:sldMkLst>
      </pc:sldChg>
      <pc:sldChg chg="del">
        <pc:chgData name="Kelly Stokes" userId="3e5c5154-569e-4d81-aa91-4f91841cdfa9" providerId="ADAL" clId="{82A30EEC-5EFA-4918-B1C5-AE71D0E36015}" dt="2022-12-08T12:15:48.372" v="753" actId="2696"/>
        <pc:sldMkLst>
          <pc:docMk/>
          <pc:sldMk cId="1859828371" sldId="899"/>
        </pc:sldMkLst>
      </pc:sldChg>
      <pc:sldChg chg="del">
        <pc:chgData name="Kelly Stokes" userId="3e5c5154-569e-4d81-aa91-4f91841cdfa9" providerId="ADAL" clId="{82A30EEC-5EFA-4918-B1C5-AE71D0E36015}" dt="2022-12-08T12:15:48.372" v="753" actId="2696"/>
        <pc:sldMkLst>
          <pc:docMk/>
          <pc:sldMk cId="2776882615" sldId="900"/>
        </pc:sldMkLst>
      </pc:sldChg>
      <pc:sldChg chg="del">
        <pc:chgData name="Kelly Stokes" userId="3e5c5154-569e-4d81-aa91-4f91841cdfa9" providerId="ADAL" clId="{82A30EEC-5EFA-4918-B1C5-AE71D0E36015}" dt="2022-12-08T12:16:04.968" v="757" actId="2696"/>
        <pc:sldMkLst>
          <pc:docMk/>
          <pc:sldMk cId="1329610016" sldId="902"/>
        </pc:sldMkLst>
      </pc:sldChg>
      <pc:sldChg chg="del">
        <pc:chgData name="Kelly Stokes" userId="3e5c5154-569e-4d81-aa91-4f91841cdfa9" providerId="ADAL" clId="{82A30EEC-5EFA-4918-B1C5-AE71D0E36015}" dt="2022-12-08T12:16:04.968" v="757" actId="2696"/>
        <pc:sldMkLst>
          <pc:docMk/>
          <pc:sldMk cId="3228319818" sldId="903"/>
        </pc:sldMkLst>
      </pc:sldChg>
      <pc:sldChg chg="modSp mod">
        <pc:chgData name="Kelly Stokes" userId="3e5c5154-569e-4d81-aa91-4f91841cdfa9" providerId="ADAL" clId="{82A30EEC-5EFA-4918-B1C5-AE71D0E36015}" dt="2022-12-08T11:29:08.433" v="51" actId="6549"/>
        <pc:sldMkLst>
          <pc:docMk/>
          <pc:sldMk cId="607385829" sldId="905"/>
        </pc:sldMkLst>
        <pc:spChg chg="mod">
          <ac:chgData name="Kelly Stokes" userId="3e5c5154-569e-4d81-aa91-4f91841cdfa9" providerId="ADAL" clId="{82A30EEC-5EFA-4918-B1C5-AE71D0E36015}" dt="2022-12-08T11:29:08.433" v="51" actId="6549"/>
          <ac:spMkLst>
            <pc:docMk/>
            <pc:sldMk cId="607385829" sldId="905"/>
            <ac:spMk id="2" creationId="{52DA34BA-82FC-47C5-BCE1-BB65E08B92A1}"/>
          </ac:spMkLst>
        </pc:spChg>
      </pc:sldChg>
      <pc:sldChg chg="del">
        <pc:chgData name="Kelly Stokes" userId="3e5c5154-569e-4d81-aa91-4f91841cdfa9" providerId="ADAL" clId="{82A30EEC-5EFA-4918-B1C5-AE71D0E36015}" dt="2022-12-08T12:14:53.696" v="739" actId="2696"/>
        <pc:sldMkLst>
          <pc:docMk/>
          <pc:sldMk cId="1867376639" sldId="906"/>
        </pc:sldMkLst>
      </pc:sldChg>
      <pc:sldChg chg="addSp modSp mod modAnim">
        <pc:chgData name="Kelly Stokes" userId="3e5c5154-569e-4d81-aa91-4f91841cdfa9" providerId="ADAL" clId="{82A30EEC-5EFA-4918-B1C5-AE71D0E36015}" dt="2022-12-08T12:15:19.374" v="747"/>
        <pc:sldMkLst>
          <pc:docMk/>
          <pc:sldMk cId="1676013275" sldId="907"/>
        </pc:sldMkLst>
        <pc:spChg chg="mod">
          <ac:chgData name="Kelly Stokes" userId="3e5c5154-569e-4d81-aa91-4f91841cdfa9" providerId="ADAL" clId="{82A30EEC-5EFA-4918-B1C5-AE71D0E36015}" dt="2022-12-08T12:15:14.079" v="745" actId="1076"/>
          <ac:spMkLst>
            <pc:docMk/>
            <pc:sldMk cId="1676013275" sldId="907"/>
            <ac:spMk id="2" creationId="{52DA34BA-82FC-47C5-BCE1-BB65E08B92A1}"/>
          </ac:spMkLst>
        </pc:spChg>
        <pc:spChg chg="add mod">
          <ac:chgData name="Kelly Stokes" userId="3e5c5154-569e-4d81-aa91-4f91841cdfa9" providerId="ADAL" clId="{82A30EEC-5EFA-4918-B1C5-AE71D0E36015}" dt="2022-12-08T12:15:04.981" v="742" actId="1076"/>
          <ac:spMkLst>
            <pc:docMk/>
            <pc:sldMk cId="1676013275" sldId="907"/>
            <ac:spMk id="4" creationId="{7E65228E-5A0C-D4D8-0A4F-1B2EB602A78D}"/>
          </ac:spMkLst>
        </pc:spChg>
      </pc:sldChg>
      <pc:sldChg chg="del">
        <pc:chgData name="Kelly Stokes" userId="3e5c5154-569e-4d81-aa91-4f91841cdfa9" providerId="ADAL" clId="{82A30EEC-5EFA-4918-B1C5-AE71D0E36015}" dt="2022-12-08T11:27:28.351" v="21" actId="2696"/>
        <pc:sldMkLst>
          <pc:docMk/>
          <pc:sldMk cId="1270429899" sldId="912"/>
        </pc:sldMkLst>
      </pc:sldChg>
      <pc:sldChg chg="del">
        <pc:chgData name="Kelly Stokes" userId="3e5c5154-569e-4d81-aa91-4f91841cdfa9" providerId="ADAL" clId="{82A30EEC-5EFA-4918-B1C5-AE71D0E36015}" dt="2022-12-08T11:26:48.853" v="18" actId="2696"/>
        <pc:sldMkLst>
          <pc:docMk/>
          <pc:sldMk cId="2182052701" sldId="915"/>
        </pc:sldMkLst>
      </pc:sldChg>
      <pc:sldChg chg="del">
        <pc:chgData name="Kelly Stokes" userId="3e5c5154-569e-4d81-aa91-4f91841cdfa9" providerId="ADAL" clId="{82A30EEC-5EFA-4918-B1C5-AE71D0E36015}" dt="2022-12-08T11:26:48.853" v="18" actId="2696"/>
        <pc:sldMkLst>
          <pc:docMk/>
          <pc:sldMk cId="1391544211" sldId="916"/>
        </pc:sldMkLst>
      </pc:sldChg>
      <pc:sldChg chg="del">
        <pc:chgData name="Kelly Stokes" userId="3e5c5154-569e-4d81-aa91-4f91841cdfa9" providerId="ADAL" clId="{82A30EEC-5EFA-4918-B1C5-AE71D0E36015}" dt="2022-12-08T11:25:50.804" v="15" actId="2696"/>
        <pc:sldMkLst>
          <pc:docMk/>
          <pc:sldMk cId="2056889591" sldId="1165"/>
        </pc:sldMkLst>
      </pc:sldChg>
      <pc:sldChg chg="del">
        <pc:chgData name="Kelly Stokes" userId="3e5c5154-569e-4d81-aa91-4f91841cdfa9" providerId="ADAL" clId="{82A30EEC-5EFA-4918-B1C5-AE71D0E36015}" dt="2022-12-08T11:25:50.804" v="15" actId="2696"/>
        <pc:sldMkLst>
          <pc:docMk/>
          <pc:sldMk cId="4087174365" sldId="1166"/>
        </pc:sldMkLst>
      </pc:sldChg>
      <pc:sldChg chg="del">
        <pc:chgData name="Kelly Stokes" userId="3e5c5154-569e-4d81-aa91-4f91841cdfa9" providerId="ADAL" clId="{82A30EEC-5EFA-4918-B1C5-AE71D0E36015}" dt="2022-12-08T11:25:50.804" v="15" actId="2696"/>
        <pc:sldMkLst>
          <pc:docMk/>
          <pc:sldMk cId="1587732257" sldId="1167"/>
        </pc:sldMkLst>
      </pc:sldChg>
      <pc:sldChg chg="del">
        <pc:chgData name="Kelly Stokes" userId="3e5c5154-569e-4d81-aa91-4f91841cdfa9" providerId="ADAL" clId="{82A30EEC-5EFA-4918-B1C5-AE71D0E36015}" dt="2022-12-08T11:25:50.804" v="15" actId="2696"/>
        <pc:sldMkLst>
          <pc:docMk/>
          <pc:sldMk cId="4024454449" sldId="1168"/>
        </pc:sldMkLst>
      </pc:sldChg>
      <pc:sldChg chg="del">
        <pc:chgData name="Kelly Stokes" userId="3e5c5154-569e-4d81-aa91-4f91841cdfa9" providerId="ADAL" clId="{82A30EEC-5EFA-4918-B1C5-AE71D0E36015}" dt="2022-12-08T11:25:50.804" v="15" actId="2696"/>
        <pc:sldMkLst>
          <pc:docMk/>
          <pc:sldMk cId="24441222" sldId="1169"/>
        </pc:sldMkLst>
      </pc:sldChg>
      <pc:sldChg chg="modAnim">
        <pc:chgData name="Kelly Stokes" userId="3e5c5154-569e-4d81-aa91-4f91841cdfa9" providerId="ADAL" clId="{82A30EEC-5EFA-4918-B1C5-AE71D0E36015}" dt="2022-12-08T12:15:40.758" v="752"/>
        <pc:sldMkLst>
          <pc:docMk/>
          <pc:sldMk cId="2841568823" sldId="1170"/>
        </pc:sldMkLst>
      </pc:sldChg>
      <pc:sldChg chg="modAnim">
        <pc:chgData name="Kelly Stokes" userId="3e5c5154-569e-4d81-aa91-4f91841cdfa9" providerId="ADAL" clId="{82A30EEC-5EFA-4918-B1C5-AE71D0E36015}" dt="2022-12-08T12:15:57.464" v="756"/>
        <pc:sldMkLst>
          <pc:docMk/>
          <pc:sldMk cId="725034087" sldId="1171"/>
        </pc:sldMkLst>
      </pc:sldChg>
      <pc:sldChg chg="modAnim">
        <pc:chgData name="Kelly Stokes" userId="3e5c5154-569e-4d81-aa91-4f91841cdfa9" providerId="ADAL" clId="{82A30EEC-5EFA-4918-B1C5-AE71D0E36015}" dt="2022-12-08T12:16:13.794" v="760"/>
        <pc:sldMkLst>
          <pc:docMk/>
          <pc:sldMk cId="3211365809" sldId="1172"/>
        </pc:sldMkLst>
      </pc:sldChg>
      <pc:sldChg chg="del">
        <pc:chgData name="Kelly Stokes" userId="3e5c5154-569e-4d81-aa91-4f91841cdfa9" providerId="ADAL" clId="{82A30EEC-5EFA-4918-B1C5-AE71D0E36015}" dt="2022-12-08T11:27:28.351" v="21" actId="2696"/>
        <pc:sldMkLst>
          <pc:docMk/>
          <pc:sldMk cId="695534888" sldId="1173"/>
        </pc:sldMkLst>
      </pc:sldChg>
      <pc:sldChg chg="del">
        <pc:chgData name="Kelly Stokes" userId="3e5c5154-569e-4d81-aa91-4f91841cdfa9" providerId="ADAL" clId="{82A30EEC-5EFA-4918-B1C5-AE71D0E36015}" dt="2022-12-08T11:26:48.853" v="18" actId="2696"/>
        <pc:sldMkLst>
          <pc:docMk/>
          <pc:sldMk cId="3339953630" sldId="1174"/>
        </pc:sldMkLst>
      </pc:sldChg>
      <pc:sldChg chg="del">
        <pc:chgData name="Kelly Stokes" userId="3e5c5154-569e-4d81-aa91-4f91841cdfa9" providerId="ADAL" clId="{82A30EEC-5EFA-4918-B1C5-AE71D0E36015}" dt="2022-12-08T11:26:48.853" v="18" actId="2696"/>
        <pc:sldMkLst>
          <pc:docMk/>
          <pc:sldMk cId="985767177" sldId="1175"/>
        </pc:sldMkLst>
      </pc:sldChg>
      <pc:sldChg chg="del">
        <pc:chgData name="Kelly Stokes" userId="3e5c5154-569e-4d81-aa91-4f91841cdfa9" providerId="ADAL" clId="{82A30EEC-5EFA-4918-B1C5-AE71D0E36015}" dt="2022-12-08T11:27:28.351" v="21" actId="2696"/>
        <pc:sldMkLst>
          <pc:docMk/>
          <pc:sldMk cId="4179888485" sldId="1176"/>
        </pc:sldMkLst>
      </pc:sldChg>
      <pc:sldChg chg="del">
        <pc:chgData name="Kelly Stokes" userId="3e5c5154-569e-4d81-aa91-4f91841cdfa9" providerId="ADAL" clId="{82A30EEC-5EFA-4918-B1C5-AE71D0E36015}" dt="2022-12-08T11:26:48.853" v="18" actId="2696"/>
        <pc:sldMkLst>
          <pc:docMk/>
          <pc:sldMk cId="2867820038" sldId="1177"/>
        </pc:sldMkLst>
      </pc:sldChg>
      <pc:sldChg chg="del">
        <pc:chgData name="Kelly Stokes" userId="3e5c5154-569e-4d81-aa91-4f91841cdfa9" providerId="ADAL" clId="{82A30EEC-5EFA-4918-B1C5-AE71D0E36015}" dt="2022-12-08T11:26:48.853" v="18" actId="2696"/>
        <pc:sldMkLst>
          <pc:docMk/>
          <pc:sldMk cId="4041245358" sldId="1178"/>
        </pc:sldMkLst>
      </pc:sldChg>
      <pc:sldChg chg="del">
        <pc:chgData name="Kelly Stokes" userId="3e5c5154-569e-4d81-aa91-4f91841cdfa9" providerId="ADAL" clId="{82A30EEC-5EFA-4918-B1C5-AE71D0E36015}" dt="2022-12-08T11:26:48.853" v="18" actId="2696"/>
        <pc:sldMkLst>
          <pc:docMk/>
          <pc:sldMk cId="1840195513" sldId="1179"/>
        </pc:sldMkLst>
      </pc:sldChg>
      <pc:sldChg chg="del">
        <pc:chgData name="Kelly Stokes" userId="3e5c5154-569e-4d81-aa91-4f91841cdfa9" providerId="ADAL" clId="{82A30EEC-5EFA-4918-B1C5-AE71D0E36015}" dt="2022-12-08T11:26:48.853" v="18" actId="2696"/>
        <pc:sldMkLst>
          <pc:docMk/>
          <pc:sldMk cId="2660432271" sldId="1180"/>
        </pc:sldMkLst>
      </pc:sldChg>
      <pc:sldChg chg="del">
        <pc:chgData name="Kelly Stokes" userId="3e5c5154-569e-4d81-aa91-4f91841cdfa9" providerId="ADAL" clId="{82A30EEC-5EFA-4918-B1C5-AE71D0E36015}" dt="2022-12-08T11:26:48.853" v="18" actId="2696"/>
        <pc:sldMkLst>
          <pc:docMk/>
          <pc:sldMk cId="3536787676" sldId="1181"/>
        </pc:sldMkLst>
      </pc:sldChg>
      <pc:sldChg chg="addSp modSp mod ord modAnim modNotesTx">
        <pc:chgData name="Kelly Stokes" userId="3e5c5154-569e-4d81-aa91-4f91841cdfa9" providerId="ADAL" clId="{82A30EEC-5EFA-4918-B1C5-AE71D0E36015}" dt="2022-12-08T15:31:43.814" v="1798" actId="5793"/>
        <pc:sldMkLst>
          <pc:docMk/>
          <pc:sldMk cId="933078727" sldId="1182"/>
        </pc:sldMkLst>
        <pc:spChg chg="mod">
          <ac:chgData name="Kelly Stokes" userId="3e5c5154-569e-4d81-aa91-4f91841cdfa9" providerId="ADAL" clId="{82A30EEC-5EFA-4918-B1C5-AE71D0E36015}" dt="2022-12-08T12:13:40.437" v="720" actId="21"/>
          <ac:spMkLst>
            <pc:docMk/>
            <pc:sldMk cId="933078727" sldId="1182"/>
            <ac:spMk id="2" creationId="{52DA34BA-82FC-47C5-BCE1-BB65E08B92A1}"/>
          </ac:spMkLst>
        </pc:spChg>
        <pc:spChg chg="add mod">
          <ac:chgData name="Kelly Stokes" userId="3e5c5154-569e-4d81-aa91-4f91841cdfa9" providerId="ADAL" clId="{82A30EEC-5EFA-4918-B1C5-AE71D0E36015}" dt="2022-12-08T12:13:52.867" v="725" actId="122"/>
          <ac:spMkLst>
            <pc:docMk/>
            <pc:sldMk cId="933078727" sldId="1182"/>
            <ac:spMk id="4" creationId="{5BD43014-6391-FC37-BF99-D8BB6D15C4BA}"/>
          </ac:spMkLst>
        </pc:spChg>
      </pc:sldChg>
      <pc:sldChg chg="del ord">
        <pc:chgData name="Kelly Stokes" userId="3e5c5154-569e-4d81-aa91-4f91841cdfa9" providerId="ADAL" clId="{82A30EEC-5EFA-4918-B1C5-AE71D0E36015}" dt="2022-12-08T11:28:50.284" v="26" actId="2696"/>
        <pc:sldMkLst>
          <pc:docMk/>
          <pc:sldMk cId="3076405091" sldId="1183"/>
        </pc:sldMkLst>
      </pc:sldChg>
      <pc:sldChg chg="del ord">
        <pc:chgData name="Kelly Stokes" userId="3e5c5154-569e-4d81-aa91-4f91841cdfa9" providerId="ADAL" clId="{82A30EEC-5EFA-4918-B1C5-AE71D0E36015}" dt="2022-12-08T11:28:50.284" v="26" actId="2696"/>
        <pc:sldMkLst>
          <pc:docMk/>
          <pc:sldMk cId="908887062" sldId="1184"/>
        </pc:sldMkLst>
      </pc:sldChg>
      <pc:sldChg chg="del ord">
        <pc:chgData name="Kelly Stokes" userId="3e5c5154-569e-4d81-aa91-4f91841cdfa9" providerId="ADAL" clId="{82A30EEC-5EFA-4918-B1C5-AE71D0E36015}" dt="2022-12-08T11:28:50.284" v="26" actId="2696"/>
        <pc:sldMkLst>
          <pc:docMk/>
          <pc:sldMk cId="33322247" sldId="1185"/>
        </pc:sldMkLst>
      </pc:sldChg>
      <pc:sldChg chg="addSp delSp modSp mod ord modAnim modNotesTx">
        <pc:chgData name="Kelly Stokes" userId="3e5c5154-569e-4d81-aa91-4f91841cdfa9" providerId="ADAL" clId="{82A30EEC-5EFA-4918-B1C5-AE71D0E36015}" dt="2022-12-08T15:31:53.765" v="1801"/>
        <pc:sldMkLst>
          <pc:docMk/>
          <pc:sldMk cId="1633415360" sldId="1186"/>
        </pc:sldMkLst>
        <pc:spChg chg="mod">
          <ac:chgData name="Kelly Stokes" userId="3e5c5154-569e-4d81-aa91-4f91841cdfa9" providerId="ADAL" clId="{82A30EEC-5EFA-4918-B1C5-AE71D0E36015}" dt="2022-12-08T12:14:19.072" v="730" actId="21"/>
          <ac:spMkLst>
            <pc:docMk/>
            <pc:sldMk cId="1633415360" sldId="1186"/>
            <ac:spMk id="2" creationId="{52DA34BA-82FC-47C5-BCE1-BB65E08B92A1}"/>
          </ac:spMkLst>
        </pc:spChg>
        <pc:spChg chg="add mod">
          <ac:chgData name="Kelly Stokes" userId="3e5c5154-569e-4d81-aa91-4f91841cdfa9" providerId="ADAL" clId="{82A30EEC-5EFA-4918-B1C5-AE71D0E36015}" dt="2022-12-08T12:14:28.657" v="735" actId="122"/>
          <ac:spMkLst>
            <pc:docMk/>
            <pc:sldMk cId="1633415360" sldId="1186"/>
            <ac:spMk id="4" creationId="{57ED092C-41BA-93D0-7D69-E66DD6FF3F5D}"/>
          </ac:spMkLst>
        </pc:spChg>
        <pc:spChg chg="add del">
          <ac:chgData name="Kelly Stokes" userId="3e5c5154-569e-4d81-aa91-4f91841cdfa9" providerId="ADAL" clId="{82A30EEC-5EFA-4918-B1C5-AE71D0E36015}" dt="2022-12-08T15:31:52.456" v="1800" actId="22"/>
          <ac:spMkLst>
            <pc:docMk/>
            <pc:sldMk cId="1633415360" sldId="1186"/>
            <ac:spMk id="6" creationId="{35892F90-EDB1-0D0A-C7FC-D639F644E4B8}"/>
          </ac:spMkLst>
        </pc:spChg>
      </pc:sldChg>
      <pc:sldChg chg="del ord">
        <pc:chgData name="Kelly Stokes" userId="3e5c5154-569e-4d81-aa91-4f91841cdfa9" providerId="ADAL" clId="{82A30EEC-5EFA-4918-B1C5-AE71D0E36015}" dt="2022-12-08T11:29:01.219" v="27" actId="2696"/>
        <pc:sldMkLst>
          <pc:docMk/>
          <pc:sldMk cId="79748813" sldId="1187"/>
        </pc:sldMkLst>
      </pc:sldChg>
      <pc:sldChg chg="del ord">
        <pc:chgData name="Kelly Stokes" userId="3e5c5154-569e-4d81-aa91-4f91841cdfa9" providerId="ADAL" clId="{82A30EEC-5EFA-4918-B1C5-AE71D0E36015}" dt="2022-12-08T11:29:01.219" v="27" actId="2696"/>
        <pc:sldMkLst>
          <pc:docMk/>
          <pc:sldMk cId="305561826" sldId="1188"/>
        </pc:sldMkLst>
      </pc:sldChg>
      <pc:sldChg chg="del ord">
        <pc:chgData name="Kelly Stokes" userId="3e5c5154-569e-4d81-aa91-4f91841cdfa9" providerId="ADAL" clId="{82A30EEC-5EFA-4918-B1C5-AE71D0E36015}" dt="2022-12-08T11:29:01.219" v="27" actId="2696"/>
        <pc:sldMkLst>
          <pc:docMk/>
          <pc:sldMk cId="3427970959" sldId="1189"/>
        </pc:sldMkLst>
      </pc:sldChg>
      <pc:sldChg chg="del">
        <pc:chgData name="Kelly Stokes" userId="3e5c5154-569e-4d81-aa91-4f91841cdfa9" providerId="ADAL" clId="{82A30EEC-5EFA-4918-B1C5-AE71D0E36015}" dt="2022-12-08T11:29:55.933" v="53" actId="2696"/>
        <pc:sldMkLst>
          <pc:docMk/>
          <pc:sldMk cId="2783316392" sldId="1190"/>
        </pc:sldMkLst>
      </pc:sldChg>
      <pc:sldChg chg="del">
        <pc:chgData name="Kelly Stokes" userId="3e5c5154-569e-4d81-aa91-4f91841cdfa9" providerId="ADAL" clId="{82A30EEC-5EFA-4918-B1C5-AE71D0E36015}" dt="2022-12-08T12:11:37.818" v="679" actId="2696"/>
        <pc:sldMkLst>
          <pc:docMk/>
          <pc:sldMk cId="2737363704" sldId="1191"/>
        </pc:sldMkLst>
      </pc:sldChg>
      <pc:sldChg chg="del">
        <pc:chgData name="Kelly Stokes" userId="3e5c5154-569e-4d81-aa91-4f91841cdfa9" providerId="ADAL" clId="{82A30EEC-5EFA-4918-B1C5-AE71D0E36015}" dt="2022-12-08T12:11:37.818" v="679" actId="2696"/>
        <pc:sldMkLst>
          <pc:docMk/>
          <pc:sldMk cId="1280654624" sldId="1192"/>
        </pc:sldMkLst>
      </pc:sldChg>
      <pc:sldChg chg="delSp del mod">
        <pc:chgData name="Kelly Stokes" userId="3e5c5154-569e-4d81-aa91-4f91841cdfa9" providerId="ADAL" clId="{82A30EEC-5EFA-4918-B1C5-AE71D0E36015}" dt="2022-12-08T12:12:20.615" v="717" actId="2696"/>
        <pc:sldMkLst>
          <pc:docMk/>
          <pc:sldMk cId="4195890712" sldId="1193"/>
        </pc:sldMkLst>
        <pc:picChg chg="del">
          <ac:chgData name="Kelly Stokes" userId="3e5c5154-569e-4d81-aa91-4f91841cdfa9" providerId="ADAL" clId="{82A30EEC-5EFA-4918-B1C5-AE71D0E36015}" dt="2022-12-08T12:12:16.755" v="716" actId="478"/>
          <ac:picMkLst>
            <pc:docMk/>
            <pc:sldMk cId="4195890712" sldId="1193"/>
            <ac:picMk id="4" creationId="{C87654CD-4281-5A98-1714-1C2DB754C039}"/>
          </ac:picMkLst>
        </pc:picChg>
      </pc:sldChg>
      <pc:sldChg chg="addSp modSp mod modAnim">
        <pc:chgData name="Kelly Stokes" userId="3e5c5154-569e-4d81-aa91-4f91841cdfa9" providerId="ADAL" clId="{82A30EEC-5EFA-4918-B1C5-AE71D0E36015}" dt="2022-12-08T12:26:33.393" v="1174"/>
        <pc:sldMkLst>
          <pc:docMk/>
          <pc:sldMk cId="2851453709" sldId="1194"/>
        </pc:sldMkLst>
        <pc:spChg chg="mod">
          <ac:chgData name="Kelly Stokes" userId="3e5c5154-569e-4d81-aa91-4f91841cdfa9" providerId="ADAL" clId="{82A30EEC-5EFA-4918-B1C5-AE71D0E36015}" dt="2022-12-08T12:25:43.182" v="1165" actId="1076"/>
          <ac:spMkLst>
            <pc:docMk/>
            <pc:sldMk cId="2851453709" sldId="1194"/>
            <ac:spMk id="2" creationId="{02FB8773-AD3E-2543-510F-CEE32E75C793}"/>
          </ac:spMkLst>
        </pc:spChg>
        <pc:spChg chg="mod">
          <ac:chgData name="Kelly Stokes" userId="3e5c5154-569e-4d81-aa91-4f91841cdfa9" providerId="ADAL" clId="{82A30EEC-5EFA-4918-B1C5-AE71D0E36015}" dt="2022-12-08T12:24:27.867" v="1150" actId="404"/>
          <ac:spMkLst>
            <pc:docMk/>
            <pc:sldMk cId="2851453709" sldId="1194"/>
            <ac:spMk id="3" creationId="{E500F0D3-C8EE-77CA-D8A5-2252D46724AA}"/>
          </ac:spMkLst>
        </pc:spChg>
        <pc:spChg chg="add mod">
          <ac:chgData name="Kelly Stokes" userId="3e5c5154-569e-4d81-aa91-4f91841cdfa9" providerId="ADAL" clId="{82A30EEC-5EFA-4918-B1C5-AE71D0E36015}" dt="2022-12-08T12:25:32.110" v="1162" actId="14100"/>
          <ac:spMkLst>
            <pc:docMk/>
            <pc:sldMk cId="2851453709" sldId="1194"/>
            <ac:spMk id="4" creationId="{B5313488-7E4A-79E2-52CD-B230AB2EBC8A}"/>
          </ac:spMkLst>
        </pc:spChg>
        <pc:spChg chg="add mod">
          <ac:chgData name="Kelly Stokes" userId="3e5c5154-569e-4d81-aa91-4f91841cdfa9" providerId="ADAL" clId="{82A30EEC-5EFA-4918-B1C5-AE71D0E36015}" dt="2022-12-08T12:26:16.168" v="1170" actId="14100"/>
          <ac:spMkLst>
            <pc:docMk/>
            <pc:sldMk cId="2851453709" sldId="1194"/>
            <ac:spMk id="5" creationId="{E02A7888-AA45-7396-3E3D-4AC6E69CC2E9}"/>
          </ac:spMkLst>
        </pc:spChg>
      </pc:sldChg>
      <pc:sldChg chg="del">
        <pc:chgData name="Kelly Stokes" userId="3e5c5154-569e-4d81-aa91-4f91841cdfa9" providerId="ADAL" clId="{82A30EEC-5EFA-4918-B1C5-AE71D0E36015}" dt="2022-12-08T12:26:42.267" v="1175" actId="2696"/>
        <pc:sldMkLst>
          <pc:docMk/>
          <pc:sldMk cId="3629601308" sldId="1195"/>
        </pc:sldMkLst>
      </pc:sldChg>
      <pc:sldChg chg="del">
        <pc:chgData name="Kelly Stokes" userId="3e5c5154-569e-4d81-aa91-4f91841cdfa9" providerId="ADAL" clId="{82A30EEC-5EFA-4918-B1C5-AE71D0E36015}" dt="2022-12-08T12:11:37.818" v="679" actId="2696"/>
        <pc:sldMkLst>
          <pc:docMk/>
          <pc:sldMk cId="1142321568" sldId="1196"/>
        </pc:sldMkLst>
      </pc:sldChg>
      <pc:sldChg chg="del">
        <pc:chgData name="Kelly Stokes" userId="3e5c5154-569e-4d81-aa91-4f91841cdfa9" providerId="ADAL" clId="{82A30EEC-5EFA-4918-B1C5-AE71D0E36015}" dt="2022-12-08T12:11:37.818" v="679" actId="2696"/>
        <pc:sldMkLst>
          <pc:docMk/>
          <pc:sldMk cId="510450447" sldId="1197"/>
        </pc:sldMkLst>
      </pc:sldChg>
      <pc:sldChg chg="del">
        <pc:chgData name="Kelly Stokes" userId="3e5c5154-569e-4d81-aa91-4f91841cdfa9" providerId="ADAL" clId="{82A30EEC-5EFA-4918-B1C5-AE71D0E36015}" dt="2022-12-08T12:11:37.818" v="679" actId="2696"/>
        <pc:sldMkLst>
          <pc:docMk/>
          <pc:sldMk cId="2662714396" sldId="1198"/>
        </pc:sldMkLst>
      </pc:sldChg>
      <pc:sldChg chg="del">
        <pc:chgData name="Kelly Stokes" userId="3e5c5154-569e-4d81-aa91-4f91841cdfa9" providerId="ADAL" clId="{82A30EEC-5EFA-4918-B1C5-AE71D0E36015}" dt="2022-12-08T12:11:37.818" v="679" actId="2696"/>
        <pc:sldMkLst>
          <pc:docMk/>
          <pc:sldMk cId="4114521722" sldId="1199"/>
        </pc:sldMkLst>
      </pc:sldChg>
      <pc:sldChg chg="del">
        <pc:chgData name="Kelly Stokes" userId="3e5c5154-569e-4d81-aa91-4f91841cdfa9" providerId="ADAL" clId="{82A30EEC-5EFA-4918-B1C5-AE71D0E36015}" dt="2022-12-08T12:11:37.818" v="679" actId="2696"/>
        <pc:sldMkLst>
          <pc:docMk/>
          <pc:sldMk cId="769528711" sldId="1200"/>
        </pc:sldMkLst>
      </pc:sldChg>
      <pc:sldChg chg="del">
        <pc:chgData name="Kelly Stokes" userId="3e5c5154-569e-4d81-aa91-4f91841cdfa9" providerId="ADAL" clId="{82A30EEC-5EFA-4918-B1C5-AE71D0E36015}" dt="2022-12-08T12:11:37.818" v="679" actId="2696"/>
        <pc:sldMkLst>
          <pc:docMk/>
          <pc:sldMk cId="2149739617" sldId="1201"/>
        </pc:sldMkLst>
      </pc:sldChg>
      <pc:sldChg chg="del">
        <pc:chgData name="Kelly Stokes" userId="3e5c5154-569e-4d81-aa91-4f91841cdfa9" providerId="ADAL" clId="{82A30EEC-5EFA-4918-B1C5-AE71D0E36015}" dt="2022-12-08T12:11:37.818" v="679" actId="2696"/>
        <pc:sldMkLst>
          <pc:docMk/>
          <pc:sldMk cId="2279765595" sldId="1202"/>
        </pc:sldMkLst>
      </pc:sldChg>
      <pc:sldChg chg="del">
        <pc:chgData name="Kelly Stokes" userId="3e5c5154-569e-4d81-aa91-4f91841cdfa9" providerId="ADAL" clId="{82A30EEC-5EFA-4918-B1C5-AE71D0E36015}" dt="2022-12-08T12:11:37.818" v="679" actId="2696"/>
        <pc:sldMkLst>
          <pc:docMk/>
          <pc:sldMk cId="1768174451" sldId="1203"/>
        </pc:sldMkLst>
      </pc:sldChg>
      <pc:sldChg chg="del">
        <pc:chgData name="Kelly Stokes" userId="3e5c5154-569e-4d81-aa91-4f91841cdfa9" providerId="ADAL" clId="{82A30EEC-5EFA-4918-B1C5-AE71D0E36015}" dt="2022-12-08T12:11:37.818" v="679" actId="2696"/>
        <pc:sldMkLst>
          <pc:docMk/>
          <pc:sldMk cId="4191830700" sldId="1204"/>
        </pc:sldMkLst>
      </pc:sldChg>
      <pc:sldChg chg="del">
        <pc:chgData name="Kelly Stokes" userId="3e5c5154-569e-4d81-aa91-4f91841cdfa9" providerId="ADAL" clId="{82A30EEC-5EFA-4918-B1C5-AE71D0E36015}" dt="2022-12-08T12:11:37.818" v="679" actId="2696"/>
        <pc:sldMkLst>
          <pc:docMk/>
          <pc:sldMk cId="1569811194" sldId="1205"/>
        </pc:sldMkLst>
      </pc:sldChg>
      <pc:sldChg chg="del">
        <pc:chgData name="Kelly Stokes" userId="3e5c5154-569e-4d81-aa91-4f91841cdfa9" providerId="ADAL" clId="{82A30EEC-5EFA-4918-B1C5-AE71D0E36015}" dt="2022-12-08T12:11:37.818" v="679" actId="2696"/>
        <pc:sldMkLst>
          <pc:docMk/>
          <pc:sldMk cId="1866121743" sldId="1206"/>
        </pc:sldMkLst>
      </pc:sldChg>
      <pc:sldChg chg="del">
        <pc:chgData name="Kelly Stokes" userId="3e5c5154-569e-4d81-aa91-4f91841cdfa9" providerId="ADAL" clId="{82A30EEC-5EFA-4918-B1C5-AE71D0E36015}" dt="2022-12-08T12:11:37.818" v="679" actId="2696"/>
        <pc:sldMkLst>
          <pc:docMk/>
          <pc:sldMk cId="2944919751" sldId="1207"/>
        </pc:sldMkLst>
      </pc:sldChg>
      <pc:sldChg chg="del">
        <pc:chgData name="Kelly Stokes" userId="3e5c5154-569e-4d81-aa91-4f91841cdfa9" providerId="ADAL" clId="{82A30EEC-5EFA-4918-B1C5-AE71D0E36015}" dt="2022-12-08T12:11:37.818" v="679" actId="2696"/>
        <pc:sldMkLst>
          <pc:docMk/>
          <pc:sldMk cId="851356403" sldId="1208"/>
        </pc:sldMkLst>
      </pc:sldChg>
      <pc:sldChg chg="del">
        <pc:chgData name="Kelly Stokes" userId="3e5c5154-569e-4d81-aa91-4f91841cdfa9" providerId="ADAL" clId="{82A30EEC-5EFA-4918-B1C5-AE71D0E36015}" dt="2022-12-08T12:11:37.818" v="679" actId="2696"/>
        <pc:sldMkLst>
          <pc:docMk/>
          <pc:sldMk cId="203699968" sldId="1210"/>
        </pc:sldMkLst>
      </pc:sldChg>
      <pc:sldChg chg="del">
        <pc:chgData name="Kelly Stokes" userId="3e5c5154-569e-4d81-aa91-4f91841cdfa9" providerId="ADAL" clId="{82A30EEC-5EFA-4918-B1C5-AE71D0E36015}" dt="2022-12-08T12:11:37.818" v="679" actId="2696"/>
        <pc:sldMkLst>
          <pc:docMk/>
          <pc:sldMk cId="192876571" sldId="1211"/>
        </pc:sldMkLst>
      </pc:sldChg>
      <pc:sldChg chg="del">
        <pc:chgData name="Kelly Stokes" userId="3e5c5154-569e-4d81-aa91-4f91841cdfa9" providerId="ADAL" clId="{82A30EEC-5EFA-4918-B1C5-AE71D0E36015}" dt="2022-12-08T12:11:37.818" v="679" actId="2696"/>
        <pc:sldMkLst>
          <pc:docMk/>
          <pc:sldMk cId="3532557678" sldId="1213"/>
        </pc:sldMkLst>
      </pc:sldChg>
      <pc:sldChg chg="del">
        <pc:chgData name="Kelly Stokes" userId="3e5c5154-569e-4d81-aa91-4f91841cdfa9" providerId="ADAL" clId="{82A30EEC-5EFA-4918-B1C5-AE71D0E36015}" dt="2022-12-08T12:11:37.818" v="679" actId="2696"/>
        <pc:sldMkLst>
          <pc:docMk/>
          <pc:sldMk cId="3363552424" sldId="1214"/>
        </pc:sldMkLst>
      </pc:sldChg>
      <pc:sldChg chg="del">
        <pc:chgData name="Kelly Stokes" userId="3e5c5154-569e-4d81-aa91-4f91841cdfa9" providerId="ADAL" clId="{82A30EEC-5EFA-4918-B1C5-AE71D0E36015}" dt="2022-12-08T12:11:37.818" v="679" actId="2696"/>
        <pc:sldMkLst>
          <pc:docMk/>
          <pc:sldMk cId="1541111825" sldId="1216"/>
        </pc:sldMkLst>
      </pc:sldChg>
      <pc:sldChg chg="del">
        <pc:chgData name="Kelly Stokes" userId="3e5c5154-569e-4d81-aa91-4f91841cdfa9" providerId="ADAL" clId="{82A30EEC-5EFA-4918-B1C5-AE71D0E36015}" dt="2022-12-08T12:11:37.818" v="679" actId="2696"/>
        <pc:sldMkLst>
          <pc:docMk/>
          <pc:sldMk cId="419470880" sldId="1217"/>
        </pc:sldMkLst>
      </pc:sldChg>
      <pc:sldChg chg="del">
        <pc:chgData name="Kelly Stokes" userId="3e5c5154-569e-4d81-aa91-4f91841cdfa9" providerId="ADAL" clId="{82A30EEC-5EFA-4918-B1C5-AE71D0E36015}" dt="2022-12-08T12:11:37.818" v="679" actId="2696"/>
        <pc:sldMkLst>
          <pc:docMk/>
          <pc:sldMk cId="1330857363" sldId="1218"/>
        </pc:sldMkLst>
      </pc:sldChg>
      <pc:sldChg chg="del">
        <pc:chgData name="Kelly Stokes" userId="3e5c5154-569e-4d81-aa91-4f91841cdfa9" providerId="ADAL" clId="{82A30EEC-5EFA-4918-B1C5-AE71D0E36015}" dt="2022-12-08T12:11:37.818" v="679" actId="2696"/>
        <pc:sldMkLst>
          <pc:docMk/>
          <pc:sldMk cId="3986688463" sldId="1219"/>
        </pc:sldMkLst>
      </pc:sldChg>
      <pc:sldChg chg="del">
        <pc:chgData name="Kelly Stokes" userId="3e5c5154-569e-4d81-aa91-4f91841cdfa9" providerId="ADAL" clId="{82A30EEC-5EFA-4918-B1C5-AE71D0E36015}" dt="2022-12-08T12:11:37.818" v="679" actId="2696"/>
        <pc:sldMkLst>
          <pc:docMk/>
          <pc:sldMk cId="1638328831" sldId="1220"/>
        </pc:sldMkLst>
      </pc:sldChg>
      <pc:sldChg chg="del">
        <pc:chgData name="Kelly Stokes" userId="3e5c5154-569e-4d81-aa91-4f91841cdfa9" providerId="ADAL" clId="{82A30EEC-5EFA-4918-B1C5-AE71D0E36015}" dt="2022-12-08T12:11:37.818" v="679" actId="2696"/>
        <pc:sldMkLst>
          <pc:docMk/>
          <pc:sldMk cId="2134582766" sldId="1221"/>
        </pc:sldMkLst>
      </pc:sldChg>
      <pc:sldChg chg="del">
        <pc:chgData name="Kelly Stokes" userId="3e5c5154-569e-4d81-aa91-4f91841cdfa9" providerId="ADAL" clId="{82A30EEC-5EFA-4918-B1C5-AE71D0E36015}" dt="2022-12-08T12:11:37.818" v="679" actId="2696"/>
        <pc:sldMkLst>
          <pc:docMk/>
          <pc:sldMk cId="3224614727" sldId="1223"/>
        </pc:sldMkLst>
      </pc:sldChg>
      <pc:sldChg chg="del">
        <pc:chgData name="Kelly Stokes" userId="3e5c5154-569e-4d81-aa91-4f91841cdfa9" providerId="ADAL" clId="{82A30EEC-5EFA-4918-B1C5-AE71D0E36015}" dt="2022-12-08T12:11:37.818" v="679" actId="2696"/>
        <pc:sldMkLst>
          <pc:docMk/>
          <pc:sldMk cId="744283515" sldId="1224"/>
        </pc:sldMkLst>
      </pc:sldChg>
      <pc:sldChg chg="del">
        <pc:chgData name="Kelly Stokes" userId="3e5c5154-569e-4d81-aa91-4f91841cdfa9" providerId="ADAL" clId="{82A30EEC-5EFA-4918-B1C5-AE71D0E36015}" dt="2022-12-08T12:11:37.818" v="679" actId="2696"/>
        <pc:sldMkLst>
          <pc:docMk/>
          <pc:sldMk cId="3052659435" sldId="1226"/>
        </pc:sldMkLst>
      </pc:sldChg>
      <pc:sldChg chg="del">
        <pc:chgData name="Kelly Stokes" userId="3e5c5154-569e-4d81-aa91-4f91841cdfa9" providerId="ADAL" clId="{82A30EEC-5EFA-4918-B1C5-AE71D0E36015}" dt="2022-12-08T12:11:37.818" v="679" actId="2696"/>
        <pc:sldMkLst>
          <pc:docMk/>
          <pc:sldMk cId="1618859143" sldId="1227"/>
        </pc:sldMkLst>
      </pc:sldChg>
      <pc:sldChg chg="del">
        <pc:chgData name="Kelly Stokes" userId="3e5c5154-569e-4d81-aa91-4f91841cdfa9" providerId="ADAL" clId="{82A30EEC-5EFA-4918-B1C5-AE71D0E36015}" dt="2022-12-08T12:11:37.818" v="679" actId="2696"/>
        <pc:sldMkLst>
          <pc:docMk/>
          <pc:sldMk cId="2506781286" sldId="1229"/>
        </pc:sldMkLst>
      </pc:sldChg>
      <pc:sldChg chg="del">
        <pc:chgData name="Kelly Stokes" userId="3e5c5154-569e-4d81-aa91-4f91841cdfa9" providerId="ADAL" clId="{82A30EEC-5EFA-4918-B1C5-AE71D0E36015}" dt="2022-12-08T12:11:37.818" v="679" actId="2696"/>
        <pc:sldMkLst>
          <pc:docMk/>
          <pc:sldMk cId="2356391724" sldId="1230"/>
        </pc:sldMkLst>
      </pc:sldChg>
      <pc:sldChg chg="del">
        <pc:chgData name="Kelly Stokes" userId="3e5c5154-569e-4d81-aa91-4f91841cdfa9" providerId="ADAL" clId="{82A30EEC-5EFA-4918-B1C5-AE71D0E36015}" dt="2022-12-08T12:11:37.818" v="679" actId="2696"/>
        <pc:sldMkLst>
          <pc:docMk/>
          <pc:sldMk cId="2941840550" sldId="1232"/>
        </pc:sldMkLst>
      </pc:sldChg>
      <pc:sldChg chg="del">
        <pc:chgData name="Kelly Stokes" userId="3e5c5154-569e-4d81-aa91-4f91841cdfa9" providerId="ADAL" clId="{82A30EEC-5EFA-4918-B1C5-AE71D0E36015}" dt="2022-12-08T12:11:37.818" v="679" actId="2696"/>
        <pc:sldMkLst>
          <pc:docMk/>
          <pc:sldMk cId="2713528648" sldId="1233"/>
        </pc:sldMkLst>
      </pc:sldChg>
      <pc:sldChg chg="del">
        <pc:chgData name="Kelly Stokes" userId="3e5c5154-569e-4d81-aa91-4f91841cdfa9" providerId="ADAL" clId="{82A30EEC-5EFA-4918-B1C5-AE71D0E36015}" dt="2022-12-08T12:11:37.818" v="679" actId="2696"/>
        <pc:sldMkLst>
          <pc:docMk/>
          <pc:sldMk cId="1255364208" sldId="1235"/>
        </pc:sldMkLst>
      </pc:sldChg>
      <pc:sldChg chg="del">
        <pc:chgData name="Kelly Stokes" userId="3e5c5154-569e-4d81-aa91-4f91841cdfa9" providerId="ADAL" clId="{82A30EEC-5EFA-4918-B1C5-AE71D0E36015}" dt="2022-12-08T12:11:37.818" v="679" actId="2696"/>
        <pc:sldMkLst>
          <pc:docMk/>
          <pc:sldMk cId="2865675688" sldId="1236"/>
        </pc:sldMkLst>
      </pc:sldChg>
      <pc:sldChg chg="del">
        <pc:chgData name="Kelly Stokes" userId="3e5c5154-569e-4d81-aa91-4f91841cdfa9" providerId="ADAL" clId="{82A30EEC-5EFA-4918-B1C5-AE71D0E36015}" dt="2022-12-08T12:11:37.818" v="679" actId="2696"/>
        <pc:sldMkLst>
          <pc:docMk/>
          <pc:sldMk cId="1012666378" sldId="1238"/>
        </pc:sldMkLst>
      </pc:sldChg>
      <pc:sldChg chg="del">
        <pc:chgData name="Kelly Stokes" userId="3e5c5154-569e-4d81-aa91-4f91841cdfa9" providerId="ADAL" clId="{82A30EEC-5EFA-4918-B1C5-AE71D0E36015}" dt="2022-12-08T12:11:37.818" v="679" actId="2696"/>
        <pc:sldMkLst>
          <pc:docMk/>
          <pc:sldMk cId="4150024384" sldId="1239"/>
        </pc:sldMkLst>
      </pc:sldChg>
      <pc:sldChg chg="del">
        <pc:chgData name="Kelly Stokes" userId="3e5c5154-569e-4d81-aa91-4f91841cdfa9" providerId="ADAL" clId="{82A30EEC-5EFA-4918-B1C5-AE71D0E36015}" dt="2022-12-08T12:11:37.818" v="679" actId="2696"/>
        <pc:sldMkLst>
          <pc:docMk/>
          <pc:sldMk cId="2120177771" sldId="1240"/>
        </pc:sldMkLst>
      </pc:sldChg>
      <pc:sldChg chg="del">
        <pc:chgData name="Kelly Stokes" userId="3e5c5154-569e-4d81-aa91-4f91841cdfa9" providerId="ADAL" clId="{82A30EEC-5EFA-4918-B1C5-AE71D0E36015}" dt="2022-12-08T12:11:37.818" v="679" actId="2696"/>
        <pc:sldMkLst>
          <pc:docMk/>
          <pc:sldMk cId="249741432" sldId="1247"/>
        </pc:sldMkLst>
      </pc:sldChg>
      <pc:sldChg chg="del">
        <pc:chgData name="Kelly Stokes" userId="3e5c5154-569e-4d81-aa91-4f91841cdfa9" providerId="ADAL" clId="{82A30EEC-5EFA-4918-B1C5-AE71D0E36015}" dt="2022-12-08T12:11:37.818" v="679" actId="2696"/>
        <pc:sldMkLst>
          <pc:docMk/>
          <pc:sldMk cId="2524033156" sldId="1248"/>
        </pc:sldMkLst>
      </pc:sldChg>
      <pc:sldChg chg="del">
        <pc:chgData name="Kelly Stokes" userId="3e5c5154-569e-4d81-aa91-4f91841cdfa9" providerId="ADAL" clId="{82A30EEC-5EFA-4918-B1C5-AE71D0E36015}" dt="2022-12-08T12:11:37.818" v="679" actId="2696"/>
        <pc:sldMkLst>
          <pc:docMk/>
          <pc:sldMk cId="1520341673" sldId="1249"/>
        </pc:sldMkLst>
      </pc:sldChg>
      <pc:sldChg chg="del">
        <pc:chgData name="Kelly Stokes" userId="3e5c5154-569e-4d81-aa91-4f91841cdfa9" providerId="ADAL" clId="{82A30EEC-5EFA-4918-B1C5-AE71D0E36015}" dt="2022-12-08T12:11:37.818" v="679" actId="2696"/>
        <pc:sldMkLst>
          <pc:docMk/>
          <pc:sldMk cId="2026940588" sldId="1250"/>
        </pc:sldMkLst>
      </pc:sldChg>
      <pc:sldChg chg="del">
        <pc:chgData name="Kelly Stokes" userId="3e5c5154-569e-4d81-aa91-4f91841cdfa9" providerId="ADAL" clId="{82A30EEC-5EFA-4918-B1C5-AE71D0E36015}" dt="2022-12-08T12:11:37.818" v="679" actId="2696"/>
        <pc:sldMkLst>
          <pc:docMk/>
          <pc:sldMk cId="3617963825" sldId="1251"/>
        </pc:sldMkLst>
      </pc:sldChg>
      <pc:sldChg chg="del">
        <pc:chgData name="Kelly Stokes" userId="3e5c5154-569e-4d81-aa91-4f91841cdfa9" providerId="ADAL" clId="{82A30EEC-5EFA-4918-B1C5-AE71D0E36015}" dt="2022-12-08T12:11:37.818" v="679" actId="2696"/>
        <pc:sldMkLst>
          <pc:docMk/>
          <pc:sldMk cId="711851517" sldId="1252"/>
        </pc:sldMkLst>
      </pc:sldChg>
      <pc:sldChg chg="del">
        <pc:chgData name="Kelly Stokes" userId="3e5c5154-569e-4d81-aa91-4f91841cdfa9" providerId="ADAL" clId="{82A30EEC-5EFA-4918-B1C5-AE71D0E36015}" dt="2022-12-08T12:11:37.818" v="679" actId="2696"/>
        <pc:sldMkLst>
          <pc:docMk/>
          <pc:sldMk cId="176192652" sldId="1253"/>
        </pc:sldMkLst>
      </pc:sldChg>
      <pc:sldChg chg="del">
        <pc:chgData name="Kelly Stokes" userId="3e5c5154-569e-4d81-aa91-4f91841cdfa9" providerId="ADAL" clId="{82A30EEC-5EFA-4918-B1C5-AE71D0E36015}" dt="2022-12-08T12:11:37.818" v="679" actId="2696"/>
        <pc:sldMkLst>
          <pc:docMk/>
          <pc:sldMk cId="1079416329" sldId="1254"/>
        </pc:sldMkLst>
      </pc:sldChg>
      <pc:sldChg chg="del">
        <pc:chgData name="Kelly Stokes" userId="3e5c5154-569e-4d81-aa91-4f91841cdfa9" providerId="ADAL" clId="{82A30EEC-5EFA-4918-B1C5-AE71D0E36015}" dt="2022-12-08T12:11:37.818" v="679" actId="2696"/>
        <pc:sldMkLst>
          <pc:docMk/>
          <pc:sldMk cId="184469675" sldId="1255"/>
        </pc:sldMkLst>
      </pc:sldChg>
      <pc:sldChg chg="del">
        <pc:chgData name="Kelly Stokes" userId="3e5c5154-569e-4d81-aa91-4f91841cdfa9" providerId="ADAL" clId="{82A30EEC-5EFA-4918-B1C5-AE71D0E36015}" dt="2022-12-08T12:11:37.818" v="679" actId="2696"/>
        <pc:sldMkLst>
          <pc:docMk/>
          <pc:sldMk cId="1085084249" sldId="1256"/>
        </pc:sldMkLst>
      </pc:sldChg>
      <pc:sldChg chg="del">
        <pc:chgData name="Kelly Stokes" userId="3e5c5154-569e-4d81-aa91-4f91841cdfa9" providerId="ADAL" clId="{82A30EEC-5EFA-4918-B1C5-AE71D0E36015}" dt="2022-12-08T12:11:37.818" v="679" actId="2696"/>
        <pc:sldMkLst>
          <pc:docMk/>
          <pc:sldMk cId="3506114417" sldId="1257"/>
        </pc:sldMkLst>
      </pc:sldChg>
      <pc:sldChg chg="del">
        <pc:chgData name="Kelly Stokes" userId="3e5c5154-569e-4d81-aa91-4f91841cdfa9" providerId="ADAL" clId="{82A30EEC-5EFA-4918-B1C5-AE71D0E36015}" dt="2022-12-08T12:11:37.818" v="679" actId="2696"/>
        <pc:sldMkLst>
          <pc:docMk/>
          <pc:sldMk cId="3518630321" sldId="1258"/>
        </pc:sldMkLst>
      </pc:sldChg>
      <pc:sldChg chg="del">
        <pc:chgData name="Kelly Stokes" userId="3e5c5154-569e-4d81-aa91-4f91841cdfa9" providerId="ADAL" clId="{82A30EEC-5EFA-4918-B1C5-AE71D0E36015}" dt="2022-12-08T12:11:37.818" v="679" actId="2696"/>
        <pc:sldMkLst>
          <pc:docMk/>
          <pc:sldMk cId="2273779398" sldId="1259"/>
        </pc:sldMkLst>
      </pc:sldChg>
      <pc:sldChg chg="del">
        <pc:chgData name="Kelly Stokes" userId="3e5c5154-569e-4d81-aa91-4f91841cdfa9" providerId="ADAL" clId="{82A30EEC-5EFA-4918-B1C5-AE71D0E36015}" dt="2022-12-08T12:11:37.818" v="679" actId="2696"/>
        <pc:sldMkLst>
          <pc:docMk/>
          <pc:sldMk cId="1913824765" sldId="1260"/>
        </pc:sldMkLst>
      </pc:sldChg>
      <pc:sldChg chg="del">
        <pc:chgData name="Kelly Stokes" userId="3e5c5154-569e-4d81-aa91-4f91841cdfa9" providerId="ADAL" clId="{82A30EEC-5EFA-4918-B1C5-AE71D0E36015}" dt="2022-12-08T12:11:37.818" v="679" actId="2696"/>
        <pc:sldMkLst>
          <pc:docMk/>
          <pc:sldMk cId="823524436" sldId="1261"/>
        </pc:sldMkLst>
      </pc:sldChg>
      <pc:sldChg chg="del">
        <pc:chgData name="Kelly Stokes" userId="3e5c5154-569e-4d81-aa91-4f91841cdfa9" providerId="ADAL" clId="{82A30EEC-5EFA-4918-B1C5-AE71D0E36015}" dt="2022-12-08T12:11:37.818" v="679" actId="2696"/>
        <pc:sldMkLst>
          <pc:docMk/>
          <pc:sldMk cId="3968483249" sldId="1262"/>
        </pc:sldMkLst>
      </pc:sldChg>
      <pc:sldChg chg="del">
        <pc:chgData name="Kelly Stokes" userId="3e5c5154-569e-4d81-aa91-4f91841cdfa9" providerId="ADAL" clId="{82A30EEC-5EFA-4918-B1C5-AE71D0E36015}" dt="2022-12-08T12:11:37.818" v="679" actId="2696"/>
        <pc:sldMkLst>
          <pc:docMk/>
          <pc:sldMk cId="533496529" sldId="1263"/>
        </pc:sldMkLst>
      </pc:sldChg>
      <pc:sldChg chg="del">
        <pc:chgData name="Kelly Stokes" userId="3e5c5154-569e-4d81-aa91-4f91841cdfa9" providerId="ADAL" clId="{82A30EEC-5EFA-4918-B1C5-AE71D0E36015}" dt="2022-12-08T12:11:37.818" v="679" actId="2696"/>
        <pc:sldMkLst>
          <pc:docMk/>
          <pc:sldMk cId="540264314" sldId="1264"/>
        </pc:sldMkLst>
      </pc:sldChg>
      <pc:sldChg chg="del">
        <pc:chgData name="Kelly Stokes" userId="3e5c5154-569e-4d81-aa91-4f91841cdfa9" providerId="ADAL" clId="{82A30EEC-5EFA-4918-B1C5-AE71D0E36015}" dt="2022-12-08T12:11:37.818" v="679" actId="2696"/>
        <pc:sldMkLst>
          <pc:docMk/>
          <pc:sldMk cId="3486079032" sldId="1265"/>
        </pc:sldMkLst>
      </pc:sldChg>
      <pc:sldChg chg="del">
        <pc:chgData name="Kelly Stokes" userId="3e5c5154-569e-4d81-aa91-4f91841cdfa9" providerId="ADAL" clId="{82A30EEC-5EFA-4918-B1C5-AE71D0E36015}" dt="2022-12-08T12:11:37.818" v="679" actId="2696"/>
        <pc:sldMkLst>
          <pc:docMk/>
          <pc:sldMk cId="3083964798" sldId="1266"/>
        </pc:sldMkLst>
      </pc:sldChg>
      <pc:sldChg chg="del">
        <pc:chgData name="Kelly Stokes" userId="3e5c5154-569e-4d81-aa91-4f91841cdfa9" providerId="ADAL" clId="{82A30EEC-5EFA-4918-B1C5-AE71D0E36015}" dt="2022-12-08T12:11:37.818" v="679" actId="2696"/>
        <pc:sldMkLst>
          <pc:docMk/>
          <pc:sldMk cId="2715931285" sldId="1267"/>
        </pc:sldMkLst>
      </pc:sldChg>
      <pc:sldChg chg="del">
        <pc:chgData name="Kelly Stokes" userId="3e5c5154-569e-4d81-aa91-4f91841cdfa9" providerId="ADAL" clId="{82A30EEC-5EFA-4918-B1C5-AE71D0E36015}" dt="2022-12-08T12:11:37.818" v="679" actId="2696"/>
        <pc:sldMkLst>
          <pc:docMk/>
          <pc:sldMk cId="314289353" sldId="1268"/>
        </pc:sldMkLst>
      </pc:sldChg>
      <pc:sldChg chg="del">
        <pc:chgData name="Kelly Stokes" userId="3e5c5154-569e-4d81-aa91-4f91841cdfa9" providerId="ADAL" clId="{82A30EEC-5EFA-4918-B1C5-AE71D0E36015}" dt="2022-12-08T12:11:37.818" v="679" actId="2696"/>
        <pc:sldMkLst>
          <pc:docMk/>
          <pc:sldMk cId="1693719067" sldId="1269"/>
        </pc:sldMkLst>
      </pc:sldChg>
      <pc:sldChg chg="del">
        <pc:chgData name="Kelly Stokes" userId="3e5c5154-569e-4d81-aa91-4f91841cdfa9" providerId="ADAL" clId="{82A30EEC-5EFA-4918-B1C5-AE71D0E36015}" dt="2022-12-08T12:11:37.818" v="679" actId="2696"/>
        <pc:sldMkLst>
          <pc:docMk/>
          <pc:sldMk cId="3863327911" sldId="1270"/>
        </pc:sldMkLst>
      </pc:sldChg>
      <pc:sldChg chg="del">
        <pc:chgData name="Kelly Stokes" userId="3e5c5154-569e-4d81-aa91-4f91841cdfa9" providerId="ADAL" clId="{82A30EEC-5EFA-4918-B1C5-AE71D0E36015}" dt="2022-12-08T12:11:37.818" v="679" actId="2696"/>
        <pc:sldMkLst>
          <pc:docMk/>
          <pc:sldMk cId="3479825328" sldId="1271"/>
        </pc:sldMkLst>
      </pc:sldChg>
      <pc:sldChg chg="del">
        <pc:chgData name="Kelly Stokes" userId="3e5c5154-569e-4d81-aa91-4f91841cdfa9" providerId="ADAL" clId="{82A30EEC-5EFA-4918-B1C5-AE71D0E36015}" dt="2022-12-08T12:11:37.818" v="679" actId="2696"/>
        <pc:sldMkLst>
          <pc:docMk/>
          <pc:sldMk cId="1964242821" sldId="1272"/>
        </pc:sldMkLst>
      </pc:sldChg>
      <pc:sldChg chg="del">
        <pc:chgData name="Kelly Stokes" userId="3e5c5154-569e-4d81-aa91-4f91841cdfa9" providerId="ADAL" clId="{82A30EEC-5EFA-4918-B1C5-AE71D0E36015}" dt="2022-12-08T12:11:37.818" v="679" actId="2696"/>
        <pc:sldMkLst>
          <pc:docMk/>
          <pc:sldMk cId="3635793899" sldId="1273"/>
        </pc:sldMkLst>
      </pc:sldChg>
      <pc:sldChg chg="del">
        <pc:chgData name="Kelly Stokes" userId="3e5c5154-569e-4d81-aa91-4f91841cdfa9" providerId="ADAL" clId="{82A30EEC-5EFA-4918-B1C5-AE71D0E36015}" dt="2022-12-08T12:11:37.818" v="679" actId="2696"/>
        <pc:sldMkLst>
          <pc:docMk/>
          <pc:sldMk cId="1598282568" sldId="1274"/>
        </pc:sldMkLst>
      </pc:sldChg>
      <pc:sldChg chg="del">
        <pc:chgData name="Kelly Stokes" userId="3e5c5154-569e-4d81-aa91-4f91841cdfa9" providerId="ADAL" clId="{82A30EEC-5EFA-4918-B1C5-AE71D0E36015}" dt="2022-12-08T12:11:37.818" v="679" actId="2696"/>
        <pc:sldMkLst>
          <pc:docMk/>
          <pc:sldMk cId="1422217531" sldId="1275"/>
        </pc:sldMkLst>
      </pc:sldChg>
      <pc:sldChg chg="del">
        <pc:chgData name="Kelly Stokes" userId="3e5c5154-569e-4d81-aa91-4f91841cdfa9" providerId="ADAL" clId="{82A30EEC-5EFA-4918-B1C5-AE71D0E36015}" dt="2022-12-08T12:11:37.818" v="679" actId="2696"/>
        <pc:sldMkLst>
          <pc:docMk/>
          <pc:sldMk cId="2871187398" sldId="1276"/>
        </pc:sldMkLst>
      </pc:sldChg>
      <pc:sldChg chg="del">
        <pc:chgData name="Kelly Stokes" userId="3e5c5154-569e-4d81-aa91-4f91841cdfa9" providerId="ADAL" clId="{82A30EEC-5EFA-4918-B1C5-AE71D0E36015}" dt="2022-12-08T12:11:37.818" v="679" actId="2696"/>
        <pc:sldMkLst>
          <pc:docMk/>
          <pc:sldMk cId="3390495517" sldId="1277"/>
        </pc:sldMkLst>
      </pc:sldChg>
      <pc:sldChg chg="del">
        <pc:chgData name="Kelly Stokes" userId="3e5c5154-569e-4d81-aa91-4f91841cdfa9" providerId="ADAL" clId="{82A30EEC-5EFA-4918-B1C5-AE71D0E36015}" dt="2022-12-08T12:11:37.818" v="679" actId="2696"/>
        <pc:sldMkLst>
          <pc:docMk/>
          <pc:sldMk cId="1197806441" sldId="1278"/>
        </pc:sldMkLst>
      </pc:sldChg>
      <pc:sldChg chg="del">
        <pc:chgData name="Kelly Stokes" userId="3e5c5154-569e-4d81-aa91-4f91841cdfa9" providerId="ADAL" clId="{82A30EEC-5EFA-4918-B1C5-AE71D0E36015}" dt="2022-12-08T12:11:37.818" v="679" actId="2696"/>
        <pc:sldMkLst>
          <pc:docMk/>
          <pc:sldMk cId="952788782" sldId="1280"/>
        </pc:sldMkLst>
      </pc:sldChg>
      <pc:sldChg chg="del">
        <pc:chgData name="Kelly Stokes" userId="3e5c5154-569e-4d81-aa91-4f91841cdfa9" providerId="ADAL" clId="{82A30EEC-5EFA-4918-B1C5-AE71D0E36015}" dt="2022-12-08T12:11:37.818" v="679" actId="2696"/>
        <pc:sldMkLst>
          <pc:docMk/>
          <pc:sldMk cId="2199662150" sldId="1281"/>
        </pc:sldMkLst>
      </pc:sldChg>
      <pc:sldChg chg="del">
        <pc:chgData name="Kelly Stokes" userId="3e5c5154-569e-4d81-aa91-4f91841cdfa9" providerId="ADAL" clId="{82A30EEC-5EFA-4918-B1C5-AE71D0E36015}" dt="2022-12-08T12:11:37.818" v="679" actId="2696"/>
        <pc:sldMkLst>
          <pc:docMk/>
          <pc:sldMk cId="2723042169" sldId="1283"/>
        </pc:sldMkLst>
      </pc:sldChg>
      <pc:sldChg chg="del">
        <pc:chgData name="Kelly Stokes" userId="3e5c5154-569e-4d81-aa91-4f91841cdfa9" providerId="ADAL" clId="{82A30EEC-5EFA-4918-B1C5-AE71D0E36015}" dt="2022-12-08T12:11:37.818" v="679" actId="2696"/>
        <pc:sldMkLst>
          <pc:docMk/>
          <pc:sldMk cId="3563717701" sldId="1284"/>
        </pc:sldMkLst>
      </pc:sldChg>
      <pc:sldChg chg="del">
        <pc:chgData name="Kelly Stokes" userId="3e5c5154-569e-4d81-aa91-4f91841cdfa9" providerId="ADAL" clId="{82A30EEC-5EFA-4918-B1C5-AE71D0E36015}" dt="2022-12-08T12:11:37.818" v="679" actId="2696"/>
        <pc:sldMkLst>
          <pc:docMk/>
          <pc:sldMk cId="736831339" sldId="1286"/>
        </pc:sldMkLst>
      </pc:sldChg>
      <pc:sldChg chg="del">
        <pc:chgData name="Kelly Stokes" userId="3e5c5154-569e-4d81-aa91-4f91841cdfa9" providerId="ADAL" clId="{82A30EEC-5EFA-4918-B1C5-AE71D0E36015}" dt="2022-12-08T12:11:37.818" v="679" actId="2696"/>
        <pc:sldMkLst>
          <pc:docMk/>
          <pc:sldMk cId="2308549344" sldId="1287"/>
        </pc:sldMkLst>
      </pc:sldChg>
      <pc:sldChg chg="del">
        <pc:chgData name="Kelly Stokes" userId="3e5c5154-569e-4d81-aa91-4f91841cdfa9" providerId="ADAL" clId="{82A30EEC-5EFA-4918-B1C5-AE71D0E36015}" dt="2022-12-08T12:11:37.818" v="679" actId="2696"/>
        <pc:sldMkLst>
          <pc:docMk/>
          <pc:sldMk cId="358286372" sldId="1288"/>
        </pc:sldMkLst>
      </pc:sldChg>
      <pc:sldChg chg="del">
        <pc:chgData name="Kelly Stokes" userId="3e5c5154-569e-4d81-aa91-4f91841cdfa9" providerId="ADAL" clId="{82A30EEC-5EFA-4918-B1C5-AE71D0E36015}" dt="2022-12-08T12:11:37.818" v="679" actId="2696"/>
        <pc:sldMkLst>
          <pc:docMk/>
          <pc:sldMk cId="1090232570" sldId="1289"/>
        </pc:sldMkLst>
      </pc:sldChg>
      <pc:sldChg chg="del">
        <pc:chgData name="Kelly Stokes" userId="3e5c5154-569e-4d81-aa91-4f91841cdfa9" providerId="ADAL" clId="{82A30EEC-5EFA-4918-B1C5-AE71D0E36015}" dt="2022-12-08T12:11:37.818" v="679" actId="2696"/>
        <pc:sldMkLst>
          <pc:docMk/>
          <pc:sldMk cId="3232426778" sldId="1290"/>
        </pc:sldMkLst>
      </pc:sldChg>
      <pc:sldChg chg="del">
        <pc:chgData name="Kelly Stokes" userId="3e5c5154-569e-4d81-aa91-4f91841cdfa9" providerId="ADAL" clId="{82A30EEC-5EFA-4918-B1C5-AE71D0E36015}" dt="2022-12-08T12:11:37.818" v="679" actId="2696"/>
        <pc:sldMkLst>
          <pc:docMk/>
          <pc:sldMk cId="3542214294" sldId="1291"/>
        </pc:sldMkLst>
      </pc:sldChg>
      <pc:sldChg chg="del">
        <pc:chgData name="Kelly Stokes" userId="3e5c5154-569e-4d81-aa91-4f91841cdfa9" providerId="ADAL" clId="{82A30EEC-5EFA-4918-B1C5-AE71D0E36015}" dt="2022-12-08T12:11:37.818" v="679" actId="2696"/>
        <pc:sldMkLst>
          <pc:docMk/>
          <pc:sldMk cId="477127615" sldId="1293"/>
        </pc:sldMkLst>
      </pc:sldChg>
      <pc:sldChg chg="del">
        <pc:chgData name="Kelly Stokes" userId="3e5c5154-569e-4d81-aa91-4f91841cdfa9" providerId="ADAL" clId="{82A30EEC-5EFA-4918-B1C5-AE71D0E36015}" dt="2022-12-08T12:11:37.818" v="679" actId="2696"/>
        <pc:sldMkLst>
          <pc:docMk/>
          <pc:sldMk cId="672673207" sldId="1294"/>
        </pc:sldMkLst>
      </pc:sldChg>
      <pc:sldChg chg="del">
        <pc:chgData name="Kelly Stokes" userId="3e5c5154-569e-4d81-aa91-4f91841cdfa9" providerId="ADAL" clId="{82A30EEC-5EFA-4918-B1C5-AE71D0E36015}" dt="2022-12-08T12:11:37.818" v="679" actId="2696"/>
        <pc:sldMkLst>
          <pc:docMk/>
          <pc:sldMk cId="4103772728" sldId="1296"/>
        </pc:sldMkLst>
      </pc:sldChg>
      <pc:sldChg chg="del">
        <pc:chgData name="Kelly Stokes" userId="3e5c5154-569e-4d81-aa91-4f91841cdfa9" providerId="ADAL" clId="{82A30EEC-5EFA-4918-B1C5-AE71D0E36015}" dt="2022-12-08T12:11:37.818" v="679" actId="2696"/>
        <pc:sldMkLst>
          <pc:docMk/>
          <pc:sldMk cId="1694745302" sldId="1297"/>
        </pc:sldMkLst>
      </pc:sldChg>
      <pc:sldChg chg="del">
        <pc:chgData name="Kelly Stokes" userId="3e5c5154-569e-4d81-aa91-4f91841cdfa9" providerId="ADAL" clId="{82A30EEC-5EFA-4918-B1C5-AE71D0E36015}" dt="2022-12-08T12:11:37.818" v="679" actId="2696"/>
        <pc:sldMkLst>
          <pc:docMk/>
          <pc:sldMk cId="3569601426" sldId="1299"/>
        </pc:sldMkLst>
      </pc:sldChg>
      <pc:sldChg chg="del">
        <pc:chgData name="Kelly Stokes" userId="3e5c5154-569e-4d81-aa91-4f91841cdfa9" providerId="ADAL" clId="{82A30EEC-5EFA-4918-B1C5-AE71D0E36015}" dt="2022-12-08T12:11:37.818" v="679" actId="2696"/>
        <pc:sldMkLst>
          <pc:docMk/>
          <pc:sldMk cId="3343504963" sldId="1300"/>
        </pc:sldMkLst>
      </pc:sldChg>
      <pc:sldChg chg="del">
        <pc:chgData name="Kelly Stokes" userId="3e5c5154-569e-4d81-aa91-4f91841cdfa9" providerId="ADAL" clId="{82A30EEC-5EFA-4918-B1C5-AE71D0E36015}" dt="2022-12-08T12:11:37.818" v="679" actId="2696"/>
        <pc:sldMkLst>
          <pc:docMk/>
          <pc:sldMk cId="1214967986" sldId="1302"/>
        </pc:sldMkLst>
      </pc:sldChg>
      <pc:sldChg chg="del">
        <pc:chgData name="Kelly Stokes" userId="3e5c5154-569e-4d81-aa91-4f91841cdfa9" providerId="ADAL" clId="{82A30EEC-5EFA-4918-B1C5-AE71D0E36015}" dt="2022-12-08T12:11:37.818" v="679" actId="2696"/>
        <pc:sldMkLst>
          <pc:docMk/>
          <pc:sldMk cId="1560109993" sldId="1303"/>
        </pc:sldMkLst>
      </pc:sldChg>
      <pc:sldChg chg="del">
        <pc:chgData name="Kelly Stokes" userId="3e5c5154-569e-4d81-aa91-4f91841cdfa9" providerId="ADAL" clId="{82A30EEC-5EFA-4918-B1C5-AE71D0E36015}" dt="2022-12-08T12:11:37.818" v="679" actId="2696"/>
        <pc:sldMkLst>
          <pc:docMk/>
          <pc:sldMk cId="3829181655" sldId="1305"/>
        </pc:sldMkLst>
      </pc:sldChg>
      <pc:sldChg chg="del">
        <pc:chgData name="Kelly Stokes" userId="3e5c5154-569e-4d81-aa91-4f91841cdfa9" providerId="ADAL" clId="{82A30EEC-5EFA-4918-B1C5-AE71D0E36015}" dt="2022-12-08T12:11:37.818" v="679" actId="2696"/>
        <pc:sldMkLst>
          <pc:docMk/>
          <pc:sldMk cId="669157734" sldId="1306"/>
        </pc:sldMkLst>
      </pc:sldChg>
      <pc:sldChg chg="del">
        <pc:chgData name="Kelly Stokes" userId="3e5c5154-569e-4d81-aa91-4f91841cdfa9" providerId="ADAL" clId="{82A30EEC-5EFA-4918-B1C5-AE71D0E36015}" dt="2022-12-08T12:11:37.818" v="679" actId="2696"/>
        <pc:sldMkLst>
          <pc:docMk/>
          <pc:sldMk cId="435942826" sldId="1308"/>
        </pc:sldMkLst>
      </pc:sldChg>
      <pc:sldChg chg="del">
        <pc:chgData name="Kelly Stokes" userId="3e5c5154-569e-4d81-aa91-4f91841cdfa9" providerId="ADAL" clId="{82A30EEC-5EFA-4918-B1C5-AE71D0E36015}" dt="2022-12-08T12:11:37.818" v="679" actId="2696"/>
        <pc:sldMkLst>
          <pc:docMk/>
          <pc:sldMk cId="4202665768" sldId="1309"/>
        </pc:sldMkLst>
      </pc:sldChg>
      <pc:sldChg chg="del">
        <pc:chgData name="Kelly Stokes" userId="3e5c5154-569e-4d81-aa91-4f91841cdfa9" providerId="ADAL" clId="{82A30EEC-5EFA-4918-B1C5-AE71D0E36015}" dt="2022-12-08T12:11:37.818" v="679" actId="2696"/>
        <pc:sldMkLst>
          <pc:docMk/>
          <pc:sldMk cId="3087483767" sldId="1310"/>
        </pc:sldMkLst>
      </pc:sldChg>
      <pc:sldChg chg="del">
        <pc:chgData name="Kelly Stokes" userId="3e5c5154-569e-4d81-aa91-4f91841cdfa9" providerId="ADAL" clId="{82A30EEC-5EFA-4918-B1C5-AE71D0E36015}" dt="2022-12-08T12:11:37.818" v="679" actId="2696"/>
        <pc:sldMkLst>
          <pc:docMk/>
          <pc:sldMk cId="2993026426" sldId="1317"/>
        </pc:sldMkLst>
      </pc:sldChg>
      <pc:sldChg chg="del">
        <pc:chgData name="Kelly Stokes" userId="3e5c5154-569e-4d81-aa91-4f91841cdfa9" providerId="ADAL" clId="{82A30EEC-5EFA-4918-B1C5-AE71D0E36015}" dt="2022-12-08T12:11:37.818" v="679" actId="2696"/>
        <pc:sldMkLst>
          <pc:docMk/>
          <pc:sldMk cId="2527465500" sldId="1318"/>
        </pc:sldMkLst>
      </pc:sldChg>
      <pc:sldChg chg="del">
        <pc:chgData name="Kelly Stokes" userId="3e5c5154-569e-4d81-aa91-4f91841cdfa9" providerId="ADAL" clId="{82A30EEC-5EFA-4918-B1C5-AE71D0E36015}" dt="2022-12-08T12:11:37.818" v="679" actId="2696"/>
        <pc:sldMkLst>
          <pc:docMk/>
          <pc:sldMk cId="2800405861" sldId="1319"/>
        </pc:sldMkLst>
      </pc:sldChg>
      <pc:sldChg chg="del">
        <pc:chgData name="Kelly Stokes" userId="3e5c5154-569e-4d81-aa91-4f91841cdfa9" providerId="ADAL" clId="{82A30EEC-5EFA-4918-B1C5-AE71D0E36015}" dt="2022-12-08T12:11:37.818" v="679" actId="2696"/>
        <pc:sldMkLst>
          <pc:docMk/>
          <pc:sldMk cId="4082434848" sldId="1320"/>
        </pc:sldMkLst>
      </pc:sldChg>
      <pc:sldChg chg="del">
        <pc:chgData name="Kelly Stokes" userId="3e5c5154-569e-4d81-aa91-4f91841cdfa9" providerId="ADAL" clId="{82A30EEC-5EFA-4918-B1C5-AE71D0E36015}" dt="2022-12-08T12:11:37.818" v="679" actId="2696"/>
        <pc:sldMkLst>
          <pc:docMk/>
          <pc:sldMk cId="4115572863" sldId="1321"/>
        </pc:sldMkLst>
      </pc:sldChg>
      <pc:sldChg chg="del">
        <pc:chgData name="Kelly Stokes" userId="3e5c5154-569e-4d81-aa91-4f91841cdfa9" providerId="ADAL" clId="{82A30EEC-5EFA-4918-B1C5-AE71D0E36015}" dt="2022-12-08T12:11:37.818" v="679" actId="2696"/>
        <pc:sldMkLst>
          <pc:docMk/>
          <pc:sldMk cId="2978858628" sldId="1322"/>
        </pc:sldMkLst>
      </pc:sldChg>
      <pc:sldChg chg="del">
        <pc:chgData name="Kelly Stokes" userId="3e5c5154-569e-4d81-aa91-4f91841cdfa9" providerId="ADAL" clId="{82A30EEC-5EFA-4918-B1C5-AE71D0E36015}" dt="2022-12-08T12:11:37.818" v="679" actId="2696"/>
        <pc:sldMkLst>
          <pc:docMk/>
          <pc:sldMk cId="2778543901" sldId="1323"/>
        </pc:sldMkLst>
      </pc:sldChg>
      <pc:sldChg chg="del">
        <pc:chgData name="Kelly Stokes" userId="3e5c5154-569e-4d81-aa91-4f91841cdfa9" providerId="ADAL" clId="{82A30EEC-5EFA-4918-B1C5-AE71D0E36015}" dt="2022-12-08T12:11:37.818" v="679" actId="2696"/>
        <pc:sldMkLst>
          <pc:docMk/>
          <pc:sldMk cId="903474480" sldId="1324"/>
        </pc:sldMkLst>
      </pc:sldChg>
      <pc:sldChg chg="del">
        <pc:chgData name="Kelly Stokes" userId="3e5c5154-569e-4d81-aa91-4f91841cdfa9" providerId="ADAL" clId="{82A30EEC-5EFA-4918-B1C5-AE71D0E36015}" dt="2022-12-08T12:11:37.818" v="679" actId="2696"/>
        <pc:sldMkLst>
          <pc:docMk/>
          <pc:sldMk cId="3697164823" sldId="1325"/>
        </pc:sldMkLst>
      </pc:sldChg>
      <pc:sldChg chg="del">
        <pc:chgData name="Kelly Stokes" userId="3e5c5154-569e-4d81-aa91-4f91841cdfa9" providerId="ADAL" clId="{82A30EEC-5EFA-4918-B1C5-AE71D0E36015}" dt="2022-12-08T12:11:37.818" v="679" actId="2696"/>
        <pc:sldMkLst>
          <pc:docMk/>
          <pc:sldMk cId="981316418" sldId="1326"/>
        </pc:sldMkLst>
      </pc:sldChg>
      <pc:sldChg chg="del">
        <pc:chgData name="Kelly Stokes" userId="3e5c5154-569e-4d81-aa91-4f91841cdfa9" providerId="ADAL" clId="{82A30EEC-5EFA-4918-B1C5-AE71D0E36015}" dt="2022-12-08T12:11:37.818" v="679" actId="2696"/>
        <pc:sldMkLst>
          <pc:docMk/>
          <pc:sldMk cId="4144538610" sldId="1327"/>
        </pc:sldMkLst>
      </pc:sldChg>
      <pc:sldChg chg="del">
        <pc:chgData name="Kelly Stokes" userId="3e5c5154-569e-4d81-aa91-4f91841cdfa9" providerId="ADAL" clId="{82A30EEC-5EFA-4918-B1C5-AE71D0E36015}" dt="2022-12-08T12:11:37.818" v="679" actId="2696"/>
        <pc:sldMkLst>
          <pc:docMk/>
          <pc:sldMk cId="481662984" sldId="1328"/>
        </pc:sldMkLst>
      </pc:sldChg>
      <pc:sldChg chg="del">
        <pc:chgData name="Kelly Stokes" userId="3e5c5154-569e-4d81-aa91-4f91841cdfa9" providerId="ADAL" clId="{82A30EEC-5EFA-4918-B1C5-AE71D0E36015}" dt="2022-12-08T12:11:37.818" v="679" actId="2696"/>
        <pc:sldMkLst>
          <pc:docMk/>
          <pc:sldMk cId="4026977793" sldId="1329"/>
        </pc:sldMkLst>
      </pc:sldChg>
      <pc:sldChg chg="del">
        <pc:chgData name="Kelly Stokes" userId="3e5c5154-569e-4d81-aa91-4f91841cdfa9" providerId="ADAL" clId="{82A30EEC-5EFA-4918-B1C5-AE71D0E36015}" dt="2022-12-08T12:11:37.818" v="679" actId="2696"/>
        <pc:sldMkLst>
          <pc:docMk/>
          <pc:sldMk cId="4036434046" sldId="1330"/>
        </pc:sldMkLst>
      </pc:sldChg>
      <pc:sldChg chg="del">
        <pc:chgData name="Kelly Stokes" userId="3e5c5154-569e-4d81-aa91-4f91841cdfa9" providerId="ADAL" clId="{82A30EEC-5EFA-4918-B1C5-AE71D0E36015}" dt="2022-12-08T12:11:37.818" v="679" actId="2696"/>
        <pc:sldMkLst>
          <pc:docMk/>
          <pc:sldMk cId="2208896136" sldId="1331"/>
        </pc:sldMkLst>
      </pc:sldChg>
      <pc:sldChg chg="del">
        <pc:chgData name="Kelly Stokes" userId="3e5c5154-569e-4d81-aa91-4f91841cdfa9" providerId="ADAL" clId="{82A30EEC-5EFA-4918-B1C5-AE71D0E36015}" dt="2022-12-08T12:11:37.818" v="679" actId="2696"/>
        <pc:sldMkLst>
          <pc:docMk/>
          <pc:sldMk cId="2423106213" sldId="1332"/>
        </pc:sldMkLst>
      </pc:sldChg>
      <pc:sldChg chg="del">
        <pc:chgData name="Kelly Stokes" userId="3e5c5154-569e-4d81-aa91-4f91841cdfa9" providerId="ADAL" clId="{82A30EEC-5EFA-4918-B1C5-AE71D0E36015}" dt="2022-12-08T12:11:37.818" v="679" actId="2696"/>
        <pc:sldMkLst>
          <pc:docMk/>
          <pc:sldMk cId="4058568562" sldId="1333"/>
        </pc:sldMkLst>
      </pc:sldChg>
      <pc:sldChg chg="del">
        <pc:chgData name="Kelly Stokes" userId="3e5c5154-569e-4d81-aa91-4f91841cdfa9" providerId="ADAL" clId="{82A30EEC-5EFA-4918-B1C5-AE71D0E36015}" dt="2022-12-08T12:11:37.818" v="679" actId="2696"/>
        <pc:sldMkLst>
          <pc:docMk/>
          <pc:sldMk cId="1529898104" sldId="1334"/>
        </pc:sldMkLst>
      </pc:sldChg>
      <pc:sldChg chg="del">
        <pc:chgData name="Kelly Stokes" userId="3e5c5154-569e-4d81-aa91-4f91841cdfa9" providerId="ADAL" clId="{82A30EEC-5EFA-4918-B1C5-AE71D0E36015}" dt="2022-12-08T12:11:37.818" v="679" actId="2696"/>
        <pc:sldMkLst>
          <pc:docMk/>
          <pc:sldMk cId="3705670184" sldId="1335"/>
        </pc:sldMkLst>
      </pc:sldChg>
      <pc:sldChg chg="del">
        <pc:chgData name="Kelly Stokes" userId="3e5c5154-569e-4d81-aa91-4f91841cdfa9" providerId="ADAL" clId="{82A30EEC-5EFA-4918-B1C5-AE71D0E36015}" dt="2022-12-08T12:11:37.818" v="679" actId="2696"/>
        <pc:sldMkLst>
          <pc:docMk/>
          <pc:sldMk cId="1838770375" sldId="1336"/>
        </pc:sldMkLst>
      </pc:sldChg>
      <pc:sldChg chg="del">
        <pc:chgData name="Kelly Stokes" userId="3e5c5154-569e-4d81-aa91-4f91841cdfa9" providerId="ADAL" clId="{82A30EEC-5EFA-4918-B1C5-AE71D0E36015}" dt="2022-12-08T12:11:37.818" v="679" actId="2696"/>
        <pc:sldMkLst>
          <pc:docMk/>
          <pc:sldMk cId="1420823746" sldId="1337"/>
        </pc:sldMkLst>
      </pc:sldChg>
      <pc:sldChg chg="del">
        <pc:chgData name="Kelly Stokes" userId="3e5c5154-569e-4d81-aa91-4f91841cdfa9" providerId="ADAL" clId="{82A30EEC-5EFA-4918-B1C5-AE71D0E36015}" dt="2022-12-08T12:11:37.818" v="679" actId="2696"/>
        <pc:sldMkLst>
          <pc:docMk/>
          <pc:sldMk cId="952332264" sldId="1338"/>
        </pc:sldMkLst>
      </pc:sldChg>
      <pc:sldChg chg="del">
        <pc:chgData name="Kelly Stokes" userId="3e5c5154-569e-4d81-aa91-4f91841cdfa9" providerId="ADAL" clId="{82A30EEC-5EFA-4918-B1C5-AE71D0E36015}" dt="2022-12-08T12:11:37.818" v="679" actId="2696"/>
        <pc:sldMkLst>
          <pc:docMk/>
          <pc:sldMk cId="1652264823" sldId="1339"/>
        </pc:sldMkLst>
      </pc:sldChg>
      <pc:sldChg chg="del">
        <pc:chgData name="Kelly Stokes" userId="3e5c5154-569e-4d81-aa91-4f91841cdfa9" providerId="ADAL" clId="{82A30EEC-5EFA-4918-B1C5-AE71D0E36015}" dt="2022-12-08T12:11:37.818" v="679" actId="2696"/>
        <pc:sldMkLst>
          <pc:docMk/>
          <pc:sldMk cId="4001639396" sldId="1340"/>
        </pc:sldMkLst>
      </pc:sldChg>
      <pc:sldChg chg="del">
        <pc:chgData name="Kelly Stokes" userId="3e5c5154-569e-4d81-aa91-4f91841cdfa9" providerId="ADAL" clId="{82A30EEC-5EFA-4918-B1C5-AE71D0E36015}" dt="2022-12-08T12:11:37.818" v="679" actId="2696"/>
        <pc:sldMkLst>
          <pc:docMk/>
          <pc:sldMk cId="4236272666" sldId="1341"/>
        </pc:sldMkLst>
      </pc:sldChg>
      <pc:sldChg chg="del">
        <pc:chgData name="Kelly Stokes" userId="3e5c5154-569e-4d81-aa91-4f91841cdfa9" providerId="ADAL" clId="{82A30EEC-5EFA-4918-B1C5-AE71D0E36015}" dt="2022-12-08T12:11:37.818" v="679" actId="2696"/>
        <pc:sldMkLst>
          <pc:docMk/>
          <pc:sldMk cId="2501315327" sldId="1342"/>
        </pc:sldMkLst>
      </pc:sldChg>
      <pc:sldChg chg="del">
        <pc:chgData name="Kelly Stokes" userId="3e5c5154-569e-4d81-aa91-4f91841cdfa9" providerId="ADAL" clId="{82A30EEC-5EFA-4918-B1C5-AE71D0E36015}" dt="2022-12-08T12:11:37.818" v="679" actId="2696"/>
        <pc:sldMkLst>
          <pc:docMk/>
          <pc:sldMk cId="898441437" sldId="1343"/>
        </pc:sldMkLst>
      </pc:sldChg>
      <pc:sldChg chg="del">
        <pc:chgData name="Kelly Stokes" userId="3e5c5154-569e-4d81-aa91-4f91841cdfa9" providerId="ADAL" clId="{82A30EEC-5EFA-4918-B1C5-AE71D0E36015}" dt="2022-12-08T12:11:37.818" v="679" actId="2696"/>
        <pc:sldMkLst>
          <pc:docMk/>
          <pc:sldMk cId="4124726150" sldId="1344"/>
        </pc:sldMkLst>
      </pc:sldChg>
      <pc:sldChg chg="del">
        <pc:chgData name="Kelly Stokes" userId="3e5c5154-569e-4d81-aa91-4f91841cdfa9" providerId="ADAL" clId="{82A30EEC-5EFA-4918-B1C5-AE71D0E36015}" dt="2022-12-08T12:11:37.818" v="679" actId="2696"/>
        <pc:sldMkLst>
          <pc:docMk/>
          <pc:sldMk cId="2042077177" sldId="1345"/>
        </pc:sldMkLst>
      </pc:sldChg>
      <pc:sldChg chg="del">
        <pc:chgData name="Kelly Stokes" userId="3e5c5154-569e-4d81-aa91-4f91841cdfa9" providerId="ADAL" clId="{82A30EEC-5EFA-4918-B1C5-AE71D0E36015}" dt="2022-12-08T12:11:37.818" v="679" actId="2696"/>
        <pc:sldMkLst>
          <pc:docMk/>
          <pc:sldMk cId="4154069579" sldId="1346"/>
        </pc:sldMkLst>
      </pc:sldChg>
      <pc:sldChg chg="del">
        <pc:chgData name="Kelly Stokes" userId="3e5c5154-569e-4d81-aa91-4f91841cdfa9" providerId="ADAL" clId="{82A30EEC-5EFA-4918-B1C5-AE71D0E36015}" dt="2022-12-08T12:11:37.818" v="679" actId="2696"/>
        <pc:sldMkLst>
          <pc:docMk/>
          <pc:sldMk cId="3949457088" sldId="1347"/>
        </pc:sldMkLst>
      </pc:sldChg>
      <pc:sldChg chg="del">
        <pc:chgData name="Kelly Stokes" userId="3e5c5154-569e-4d81-aa91-4f91841cdfa9" providerId="ADAL" clId="{82A30EEC-5EFA-4918-B1C5-AE71D0E36015}" dt="2022-12-08T12:11:37.818" v="679" actId="2696"/>
        <pc:sldMkLst>
          <pc:docMk/>
          <pc:sldMk cId="1568081574" sldId="1348"/>
        </pc:sldMkLst>
      </pc:sldChg>
      <pc:sldChg chg="del">
        <pc:chgData name="Kelly Stokes" userId="3e5c5154-569e-4d81-aa91-4f91841cdfa9" providerId="ADAL" clId="{82A30EEC-5EFA-4918-B1C5-AE71D0E36015}" dt="2022-12-08T12:11:37.818" v="679" actId="2696"/>
        <pc:sldMkLst>
          <pc:docMk/>
          <pc:sldMk cId="3630102386" sldId="1350"/>
        </pc:sldMkLst>
      </pc:sldChg>
      <pc:sldChg chg="del">
        <pc:chgData name="Kelly Stokes" userId="3e5c5154-569e-4d81-aa91-4f91841cdfa9" providerId="ADAL" clId="{82A30EEC-5EFA-4918-B1C5-AE71D0E36015}" dt="2022-12-08T12:11:37.818" v="679" actId="2696"/>
        <pc:sldMkLst>
          <pc:docMk/>
          <pc:sldMk cId="2794993316" sldId="1351"/>
        </pc:sldMkLst>
      </pc:sldChg>
      <pc:sldChg chg="del">
        <pc:chgData name="Kelly Stokes" userId="3e5c5154-569e-4d81-aa91-4f91841cdfa9" providerId="ADAL" clId="{82A30EEC-5EFA-4918-B1C5-AE71D0E36015}" dt="2022-12-08T12:11:37.818" v="679" actId="2696"/>
        <pc:sldMkLst>
          <pc:docMk/>
          <pc:sldMk cId="2494033573" sldId="1353"/>
        </pc:sldMkLst>
      </pc:sldChg>
      <pc:sldChg chg="del">
        <pc:chgData name="Kelly Stokes" userId="3e5c5154-569e-4d81-aa91-4f91841cdfa9" providerId="ADAL" clId="{82A30EEC-5EFA-4918-B1C5-AE71D0E36015}" dt="2022-12-08T12:11:37.818" v="679" actId="2696"/>
        <pc:sldMkLst>
          <pc:docMk/>
          <pc:sldMk cId="1495080922" sldId="1354"/>
        </pc:sldMkLst>
      </pc:sldChg>
      <pc:sldChg chg="del">
        <pc:chgData name="Kelly Stokes" userId="3e5c5154-569e-4d81-aa91-4f91841cdfa9" providerId="ADAL" clId="{82A30EEC-5EFA-4918-B1C5-AE71D0E36015}" dt="2022-12-08T12:11:37.818" v="679" actId="2696"/>
        <pc:sldMkLst>
          <pc:docMk/>
          <pc:sldMk cId="3699530309" sldId="1356"/>
        </pc:sldMkLst>
      </pc:sldChg>
      <pc:sldChg chg="del">
        <pc:chgData name="Kelly Stokes" userId="3e5c5154-569e-4d81-aa91-4f91841cdfa9" providerId="ADAL" clId="{82A30EEC-5EFA-4918-B1C5-AE71D0E36015}" dt="2022-12-08T12:11:37.818" v="679" actId="2696"/>
        <pc:sldMkLst>
          <pc:docMk/>
          <pc:sldMk cId="297237329" sldId="1357"/>
        </pc:sldMkLst>
      </pc:sldChg>
      <pc:sldChg chg="del">
        <pc:chgData name="Kelly Stokes" userId="3e5c5154-569e-4d81-aa91-4f91841cdfa9" providerId="ADAL" clId="{82A30EEC-5EFA-4918-B1C5-AE71D0E36015}" dt="2022-12-08T12:11:37.818" v="679" actId="2696"/>
        <pc:sldMkLst>
          <pc:docMk/>
          <pc:sldMk cId="1312652729" sldId="1358"/>
        </pc:sldMkLst>
      </pc:sldChg>
      <pc:sldChg chg="del">
        <pc:chgData name="Kelly Stokes" userId="3e5c5154-569e-4d81-aa91-4f91841cdfa9" providerId="ADAL" clId="{82A30EEC-5EFA-4918-B1C5-AE71D0E36015}" dt="2022-12-08T12:11:37.818" v="679" actId="2696"/>
        <pc:sldMkLst>
          <pc:docMk/>
          <pc:sldMk cId="733000528" sldId="1359"/>
        </pc:sldMkLst>
      </pc:sldChg>
      <pc:sldChg chg="del">
        <pc:chgData name="Kelly Stokes" userId="3e5c5154-569e-4d81-aa91-4f91841cdfa9" providerId="ADAL" clId="{82A30EEC-5EFA-4918-B1C5-AE71D0E36015}" dt="2022-12-08T12:11:37.818" v="679" actId="2696"/>
        <pc:sldMkLst>
          <pc:docMk/>
          <pc:sldMk cId="14426905" sldId="1360"/>
        </pc:sldMkLst>
      </pc:sldChg>
      <pc:sldChg chg="del">
        <pc:chgData name="Kelly Stokes" userId="3e5c5154-569e-4d81-aa91-4f91841cdfa9" providerId="ADAL" clId="{82A30EEC-5EFA-4918-B1C5-AE71D0E36015}" dt="2022-12-08T12:11:37.818" v="679" actId="2696"/>
        <pc:sldMkLst>
          <pc:docMk/>
          <pc:sldMk cId="3030801878" sldId="1361"/>
        </pc:sldMkLst>
      </pc:sldChg>
      <pc:sldChg chg="del">
        <pc:chgData name="Kelly Stokes" userId="3e5c5154-569e-4d81-aa91-4f91841cdfa9" providerId="ADAL" clId="{82A30EEC-5EFA-4918-B1C5-AE71D0E36015}" dt="2022-12-08T12:11:37.818" v="679" actId="2696"/>
        <pc:sldMkLst>
          <pc:docMk/>
          <pc:sldMk cId="2167941665" sldId="1363"/>
        </pc:sldMkLst>
      </pc:sldChg>
      <pc:sldChg chg="del">
        <pc:chgData name="Kelly Stokes" userId="3e5c5154-569e-4d81-aa91-4f91841cdfa9" providerId="ADAL" clId="{82A30EEC-5EFA-4918-B1C5-AE71D0E36015}" dt="2022-12-08T12:11:37.818" v="679" actId="2696"/>
        <pc:sldMkLst>
          <pc:docMk/>
          <pc:sldMk cId="421813749" sldId="1364"/>
        </pc:sldMkLst>
      </pc:sldChg>
      <pc:sldChg chg="del">
        <pc:chgData name="Kelly Stokes" userId="3e5c5154-569e-4d81-aa91-4f91841cdfa9" providerId="ADAL" clId="{82A30EEC-5EFA-4918-B1C5-AE71D0E36015}" dt="2022-12-08T12:11:37.818" v="679" actId="2696"/>
        <pc:sldMkLst>
          <pc:docMk/>
          <pc:sldMk cId="2559466208" sldId="1366"/>
        </pc:sldMkLst>
      </pc:sldChg>
      <pc:sldChg chg="del">
        <pc:chgData name="Kelly Stokes" userId="3e5c5154-569e-4d81-aa91-4f91841cdfa9" providerId="ADAL" clId="{82A30EEC-5EFA-4918-B1C5-AE71D0E36015}" dt="2022-12-08T12:11:37.818" v="679" actId="2696"/>
        <pc:sldMkLst>
          <pc:docMk/>
          <pc:sldMk cId="1588743317" sldId="1367"/>
        </pc:sldMkLst>
      </pc:sldChg>
      <pc:sldChg chg="del">
        <pc:chgData name="Kelly Stokes" userId="3e5c5154-569e-4d81-aa91-4f91841cdfa9" providerId="ADAL" clId="{82A30EEC-5EFA-4918-B1C5-AE71D0E36015}" dt="2022-12-08T12:11:37.818" v="679" actId="2696"/>
        <pc:sldMkLst>
          <pc:docMk/>
          <pc:sldMk cId="156108542" sldId="1369"/>
        </pc:sldMkLst>
      </pc:sldChg>
      <pc:sldChg chg="del">
        <pc:chgData name="Kelly Stokes" userId="3e5c5154-569e-4d81-aa91-4f91841cdfa9" providerId="ADAL" clId="{82A30EEC-5EFA-4918-B1C5-AE71D0E36015}" dt="2022-12-08T12:11:37.818" v="679" actId="2696"/>
        <pc:sldMkLst>
          <pc:docMk/>
          <pc:sldMk cId="3953329987" sldId="1370"/>
        </pc:sldMkLst>
      </pc:sldChg>
      <pc:sldChg chg="del">
        <pc:chgData name="Kelly Stokes" userId="3e5c5154-569e-4d81-aa91-4f91841cdfa9" providerId="ADAL" clId="{82A30EEC-5EFA-4918-B1C5-AE71D0E36015}" dt="2022-12-08T12:11:37.818" v="679" actId="2696"/>
        <pc:sldMkLst>
          <pc:docMk/>
          <pc:sldMk cId="3588544527" sldId="1372"/>
        </pc:sldMkLst>
      </pc:sldChg>
      <pc:sldChg chg="del">
        <pc:chgData name="Kelly Stokes" userId="3e5c5154-569e-4d81-aa91-4f91841cdfa9" providerId="ADAL" clId="{82A30EEC-5EFA-4918-B1C5-AE71D0E36015}" dt="2022-12-08T12:11:37.818" v="679" actId="2696"/>
        <pc:sldMkLst>
          <pc:docMk/>
          <pc:sldMk cId="1650994218" sldId="1373"/>
        </pc:sldMkLst>
      </pc:sldChg>
      <pc:sldChg chg="del">
        <pc:chgData name="Kelly Stokes" userId="3e5c5154-569e-4d81-aa91-4f91841cdfa9" providerId="ADAL" clId="{82A30EEC-5EFA-4918-B1C5-AE71D0E36015}" dt="2022-12-08T12:11:37.818" v="679" actId="2696"/>
        <pc:sldMkLst>
          <pc:docMk/>
          <pc:sldMk cId="375809491" sldId="1375"/>
        </pc:sldMkLst>
      </pc:sldChg>
      <pc:sldChg chg="del">
        <pc:chgData name="Kelly Stokes" userId="3e5c5154-569e-4d81-aa91-4f91841cdfa9" providerId="ADAL" clId="{82A30EEC-5EFA-4918-B1C5-AE71D0E36015}" dt="2022-12-08T12:11:37.818" v="679" actId="2696"/>
        <pc:sldMkLst>
          <pc:docMk/>
          <pc:sldMk cId="3932371616" sldId="1376"/>
        </pc:sldMkLst>
      </pc:sldChg>
      <pc:sldChg chg="del">
        <pc:chgData name="Kelly Stokes" userId="3e5c5154-569e-4d81-aa91-4f91841cdfa9" providerId="ADAL" clId="{82A30EEC-5EFA-4918-B1C5-AE71D0E36015}" dt="2022-12-08T12:11:37.818" v="679" actId="2696"/>
        <pc:sldMkLst>
          <pc:docMk/>
          <pc:sldMk cId="3538109554" sldId="1378"/>
        </pc:sldMkLst>
      </pc:sldChg>
      <pc:sldChg chg="del">
        <pc:chgData name="Kelly Stokes" userId="3e5c5154-569e-4d81-aa91-4f91841cdfa9" providerId="ADAL" clId="{82A30EEC-5EFA-4918-B1C5-AE71D0E36015}" dt="2022-12-08T12:11:37.818" v="679" actId="2696"/>
        <pc:sldMkLst>
          <pc:docMk/>
          <pc:sldMk cId="1905876293" sldId="1379"/>
        </pc:sldMkLst>
      </pc:sldChg>
      <pc:sldChg chg="del">
        <pc:chgData name="Kelly Stokes" userId="3e5c5154-569e-4d81-aa91-4f91841cdfa9" providerId="ADAL" clId="{82A30EEC-5EFA-4918-B1C5-AE71D0E36015}" dt="2022-12-08T12:11:37.818" v="679" actId="2696"/>
        <pc:sldMkLst>
          <pc:docMk/>
          <pc:sldMk cId="1845862991" sldId="1380"/>
        </pc:sldMkLst>
      </pc:sldChg>
      <pc:sldChg chg="del">
        <pc:chgData name="Kelly Stokes" userId="3e5c5154-569e-4d81-aa91-4f91841cdfa9" providerId="ADAL" clId="{82A30EEC-5EFA-4918-B1C5-AE71D0E36015}" dt="2022-12-08T12:11:37.818" v="679" actId="2696"/>
        <pc:sldMkLst>
          <pc:docMk/>
          <pc:sldMk cId="3611152639" sldId="1387"/>
        </pc:sldMkLst>
      </pc:sldChg>
      <pc:sldChg chg="del">
        <pc:chgData name="Kelly Stokes" userId="3e5c5154-569e-4d81-aa91-4f91841cdfa9" providerId="ADAL" clId="{82A30EEC-5EFA-4918-B1C5-AE71D0E36015}" dt="2022-12-08T12:11:37.818" v="679" actId="2696"/>
        <pc:sldMkLst>
          <pc:docMk/>
          <pc:sldMk cId="75043054" sldId="1388"/>
        </pc:sldMkLst>
      </pc:sldChg>
      <pc:sldChg chg="del">
        <pc:chgData name="Kelly Stokes" userId="3e5c5154-569e-4d81-aa91-4f91841cdfa9" providerId="ADAL" clId="{82A30EEC-5EFA-4918-B1C5-AE71D0E36015}" dt="2022-12-08T12:11:37.818" v="679" actId="2696"/>
        <pc:sldMkLst>
          <pc:docMk/>
          <pc:sldMk cId="3604689378" sldId="1389"/>
        </pc:sldMkLst>
      </pc:sldChg>
      <pc:sldChg chg="del">
        <pc:chgData name="Kelly Stokes" userId="3e5c5154-569e-4d81-aa91-4f91841cdfa9" providerId="ADAL" clId="{82A30EEC-5EFA-4918-B1C5-AE71D0E36015}" dt="2022-12-08T12:11:37.818" v="679" actId="2696"/>
        <pc:sldMkLst>
          <pc:docMk/>
          <pc:sldMk cId="3467426472" sldId="1390"/>
        </pc:sldMkLst>
      </pc:sldChg>
      <pc:sldChg chg="del">
        <pc:chgData name="Kelly Stokes" userId="3e5c5154-569e-4d81-aa91-4f91841cdfa9" providerId="ADAL" clId="{82A30EEC-5EFA-4918-B1C5-AE71D0E36015}" dt="2022-12-08T12:11:37.818" v="679" actId="2696"/>
        <pc:sldMkLst>
          <pc:docMk/>
          <pc:sldMk cId="4081999681" sldId="1391"/>
        </pc:sldMkLst>
      </pc:sldChg>
      <pc:sldChg chg="del">
        <pc:chgData name="Kelly Stokes" userId="3e5c5154-569e-4d81-aa91-4f91841cdfa9" providerId="ADAL" clId="{82A30EEC-5EFA-4918-B1C5-AE71D0E36015}" dt="2022-12-08T12:11:37.818" v="679" actId="2696"/>
        <pc:sldMkLst>
          <pc:docMk/>
          <pc:sldMk cId="776008725" sldId="1392"/>
        </pc:sldMkLst>
      </pc:sldChg>
      <pc:sldChg chg="del">
        <pc:chgData name="Kelly Stokes" userId="3e5c5154-569e-4d81-aa91-4f91841cdfa9" providerId="ADAL" clId="{82A30EEC-5EFA-4918-B1C5-AE71D0E36015}" dt="2022-12-08T12:11:37.818" v="679" actId="2696"/>
        <pc:sldMkLst>
          <pc:docMk/>
          <pc:sldMk cId="3258804767" sldId="1393"/>
        </pc:sldMkLst>
      </pc:sldChg>
      <pc:sldChg chg="del">
        <pc:chgData name="Kelly Stokes" userId="3e5c5154-569e-4d81-aa91-4f91841cdfa9" providerId="ADAL" clId="{82A30EEC-5EFA-4918-B1C5-AE71D0E36015}" dt="2022-12-08T12:11:37.818" v="679" actId="2696"/>
        <pc:sldMkLst>
          <pc:docMk/>
          <pc:sldMk cId="4071556440" sldId="1394"/>
        </pc:sldMkLst>
      </pc:sldChg>
      <pc:sldChg chg="del">
        <pc:chgData name="Kelly Stokes" userId="3e5c5154-569e-4d81-aa91-4f91841cdfa9" providerId="ADAL" clId="{82A30EEC-5EFA-4918-B1C5-AE71D0E36015}" dt="2022-12-08T12:11:37.818" v="679" actId="2696"/>
        <pc:sldMkLst>
          <pc:docMk/>
          <pc:sldMk cId="2850697118" sldId="1395"/>
        </pc:sldMkLst>
      </pc:sldChg>
      <pc:sldChg chg="del">
        <pc:chgData name="Kelly Stokes" userId="3e5c5154-569e-4d81-aa91-4f91841cdfa9" providerId="ADAL" clId="{82A30EEC-5EFA-4918-B1C5-AE71D0E36015}" dt="2022-12-08T12:11:37.818" v="679" actId="2696"/>
        <pc:sldMkLst>
          <pc:docMk/>
          <pc:sldMk cId="1361901649" sldId="1396"/>
        </pc:sldMkLst>
      </pc:sldChg>
      <pc:sldChg chg="del">
        <pc:chgData name="Kelly Stokes" userId="3e5c5154-569e-4d81-aa91-4f91841cdfa9" providerId="ADAL" clId="{82A30EEC-5EFA-4918-B1C5-AE71D0E36015}" dt="2022-12-08T12:11:37.818" v="679" actId="2696"/>
        <pc:sldMkLst>
          <pc:docMk/>
          <pc:sldMk cId="136497690" sldId="1397"/>
        </pc:sldMkLst>
      </pc:sldChg>
      <pc:sldChg chg="del">
        <pc:chgData name="Kelly Stokes" userId="3e5c5154-569e-4d81-aa91-4f91841cdfa9" providerId="ADAL" clId="{82A30EEC-5EFA-4918-B1C5-AE71D0E36015}" dt="2022-12-08T12:11:37.818" v="679" actId="2696"/>
        <pc:sldMkLst>
          <pc:docMk/>
          <pc:sldMk cId="3540018501" sldId="1398"/>
        </pc:sldMkLst>
      </pc:sldChg>
      <pc:sldChg chg="del">
        <pc:chgData name="Kelly Stokes" userId="3e5c5154-569e-4d81-aa91-4f91841cdfa9" providerId="ADAL" clId="{82A30EEC-5EFA-4918-B1C5-AE71D0E36015}" dt="2022-12-08T12:11:37.818" v="679" actId="2696"/>
        <pc:sldMkLst>
          <pc:docMk/>
          <pc:sldMk cId="2287268995" sldId="1399"/>
        </pc:sldMkLst>
      </pc:sldChg>
      <pc:sldChg chg="del">
        <pc:chgData name="Kelly Stokes" userId="3e5c5154-569e-4d81-aa91-4f91841cdfa9" providerId="ADAL" clId="{82A30EEC-5EFA-4918-B1C5-AE71D0E36015}" dt="2022-12-08T12:11:37.818" v="679" actId="2696"/>
        <pc:sldMkLst>
          <pc:docMk/>
          <pc:sldMk cId="674076559" sldId="1400"/>
        </pc:sldMkLst>
      </pc:sldChg>
      <pc:sldChg chg="del">
        <pc:chgData name="Kelly Stokes" userId="3e5c5154-569e-4d81-aa91-4f91841cdfa9" providerId="ADAL" clId="{82A30EEC-5EFA-4918-B1C5-AE71D0E36015}" dt="2022-12-08T12:11:37.818" v="679" actId="2696"/>
        <pc:sldMkLst>
          <pc:docMk/>
          <pc:sldMk cId="4059932276" sldId="1401"/>
        </pc:sldMkLst>
      </pc:sldChg>
      <pc:sldChg chg="del">
        <pc:chgData name="Kelly Stokes" userId="3e5c5154-569e-4d81-aa91-4f91841cdfa9" providerId="ADAL" clId="{82A30EEC-5EFA-4918-B1C5-AE71D0E36015}" dt="2022-12-08T12:11:37.818" v="679" actId="2696"/>
        <pc:sldMkLst>
          <pc:docMk/>
          <pc:sldMk cId="3383084592" sldId="1402"/>
        </pc:sldMkLst>
      </pc:sldChg>
      <pc:sldChg chg="del">
        <pc:chgData name="Kelly Stokes" userId="3e5c5154-569e-4d81-aa91-4f91841cdfa9" providerId="ADAL" clId="{82A30EEC-5EFA-4918-B1C5-AE71D0E36015}" dt="2022-12-08T12:11:37.818" v="679" actId="2696"/>
        <pc:sldMkLst>
          <pc:docMk/>
          <pc:sldMk cId="2092226880" sldId="1403"/>
        </pc:sldMkLst>
      </pc:sldChg>
      <pc:sldChg chg="del">
        <pc:chgData name="Kelly Stokes" userId="3e5c5154-569e-4d81-aa91-4f91841cdfa9" providerId="ADAL" clId="{82A30EEC-5EFA-4918-B1C5-AE71D0E36015}" dt="2022-12-08T12:11:37.818" v="679" actId="2696"/>
        <pc:sldMkLst>
          <pc:docMk/>
          <pc:sldMk cId="1477386908" sldId="1404"/>
        </pc:sldMkLst>
      </pc:sldChg>
      <pc:sldChg chg="del">
        <pc:chgData name="Kelly Stokes" userId="3e5c5154-569e-4d81-aa91-4f91841cdfa9" providerId="ADAL" clId="{82A30EEC-5EFA-4918-B1C5-AE71D0E36015}" dt="2022-12-08T12:11:37.818" v="679" actId="2696"/>
        <pc:sldMkLst>
          <pc:docMk/>
          <pc:sldMk cId="3322014133" sldId="1405"/>
        </pc:sldMkLst>
      </pc:sldChg>
      <pc:sldChg chg="del">
        <pc:chgData name="Kelly Stokes" userId="3e5c5154-569e-4d81-aa91-4f91841cdfa9" providerId="ADAL" clId="{82A30EEC-5EFA-4918-B1C5-AE71D0E36015}" dt="2022-12-08T12:11:37.818" v="679" actId="2696"/>
        <pc:sldMkLst>
          <pc:docMk/>
          <pc:sldMk cId="2086386727" sldId="1406"/>
        </pc:sldMkLst>
      </pc:sldChg>
      <pc:sldChg chg="del">
        <pc:chgData name="Kelly Stokes" userId="3e5c5154-569e-4d81-aa91-4f91841cdfa9" providerId="ADAL" clId="{82A30EEC-5EFA-4918-B1C5-AE71D0E36015}" dt="2022-12-08T12:11:37.818" v="679" actId="2696"/>
        <pc:sldMkLst>
          <pc:docMk/>
          <pc:sldMk cId="3947781607" sldId="1407"/>
        </pc:sldMkLst>
      </pc:sldChg>
      <pc:sldChg chg="del">
        <pc:chgData name="Kelly Stokes" userId="3e5c5154-569e-4d81-aa91-4f91841cdfa9" providerId="ADAL" clId="{82A30EEC-5EFA-4918-B1C5-AE71D0E36015}" dt="2022-12-08T12:11:37.818" v="679" actId="2696"/>
        <pc:sldMkLst>
          <pc:docMk/>
          <pc:sldMk cId="3371373029" sldId="1408"/>
        </pc:sldMkLst>
      </pc:sldChg>
      <pc:sldChg chg="del modAnim">
        <pc:chgData name="Kelly Stokes" userId="3e5c5154-569e-4d81-aa91-4f91841cdfa9" providerId="ADAL" clId="{82A30EEC-5EFA-4918-B1C5-AE71D0E36015}" dt="2022-12-08T12:34:10.684" v="1238"/>
        <pc:sldMkLst>
          <pc:docMk/>
          <pc:sldMk cId="828940665" sldId="1409"/>
        </pc:sldMkLst>
      </pc:sldChg>
      <pc:sldChg chg="del modAnim">
        <pc:chgData name="Kelly Stokes" userId="3e5c5154-569e-4d81-aa91-4f91841cdfa9" providerId="ADAL" clId="{82A30EEC-5EFA-4918-B1C5-AE71D0E36015}" dt="2022-12-08T12:34:20.326" v="1241"/>
        <pc:sldMkLst>
          <pc:docMk/>
          <pc:sldMk cId="1581489106" sldId="1410"/>
        </pc:sldMkLst>
      </pc:sldChg>
      <pc:sldChg chg="del modAnim">
        <pc:chgData name="Kelly Stokes" userId="3e5c5154-569e-4d81-aa91-4f91841cdfa9" providerId="ADAL" clId="{82A30EEC-5EFA-4918-B1C5-AE71D0E36015}" dt="2022-12-08T12:34:29.411" v="1244"/>
        <pc:sldMkLst>
          <pc:docMk/>
          <pc:sldMk cId="1265209026" sldId="1411"/>
        </pc:sldMkLst>
      </pc:sldChg>
      <pc:sldChg chg="del">
        <pc:chgData name="Kelly Stokes" userId="3e5c5154-569e-4d81-aa91-4f91841cdfa9" providerId="ADAL" clId="{82A30EEC-5EFA-4918-B1C5-AE71D0E36015}" dt="2022-12-08T12:11:37.818" v="679" actId="2696"/>
        <pc:sldMkLst>
          <pc:docMk/>
          <pc:sldMk cId="2811801318" sldId="1412"/>
        </pc:sldMkLst>
      </pc:sldChg>
      <pc:sldChg chg="del">
        <pc:chgData name="Kelly Stokes" userId="3e5c5154-569e-4d81-aa91-4f91841cdfa9" providerId="ADAL" clId="{82A30EEC-5EFA-4918-B1C5-AE71D0E36015}" dt="2022-12-08T12:11:37.818" v="679" actId="2696"/>
        <pc:sldMkLst>
          <pc:docMk/>
          <pc:sldMk cId="1035602591" sldId="1413"/>
        </pc:sldMkLst>
      </pc:sldChg>
      <pc:sldChg chg="del">
        <pc:chgData name="Kelly Stokes" userId="3e5c5154-569e-4d81-aa91-4f91841cdfa9" providerId="ADAL" clId="{82A30EEC-5EFA-4918-B1C5-AE71D0E36015}" dt="2022-12-08T12:11:37.818" v="679" actId="2696"/>
        <pc:sldMkLst>
          <pc:docMk/>
          <pc:sldMk cId="3776308316" sldId="1414"/>
        </pc:sldMkLst>
      </pc:sldChg>
      <pc:sldChg chg="del">
        <pc:chgData name="Kelly Stokes" userId="3e5c5154-569e-4d81-aa91-4f91841cdfa9" providerId="ADAL" clId="{82A30EEC-5EFA-4918-B1C5-AE71D0E36015}" dt="2022-12-08T12:11:37.818" v="679" actId="2696"/>
        <pc:sldMkLst>
          <pc:docMk/>
          <pc:sldMk cId="4274748546" sldId="1415"/>
        </pc:sldMkLst>
      </pc:sldChg>
      <pc:sldChg chg="del">
        <pc:chgData name="Kelly Stokes" userId="3e5c5154-569e-4d81-aa91-4f91841cdfa9" providerId="ADAL" clId="{82A30EEC-5EFA-4918-B1C5-AE71D0E36015}" dt="2022-12-08T12:11:37.818" v="679" actId="2696"/>
        <pc:sldMkLst>
          <pc:docMk/>
          <pc:sldMk cId="231440268" sldId="1416"/>
        </pc:sldMkLst>
      </pc:sldChg>
      <pc:sldChg chg="del">
        <pc:chgData name="Kelly Stokes" userId="3e5c5154-569e-4d81-aa91-4f91841cdfa9" providerId="ADAL" clId="{82A30EEC-5EFA-4918-B1C5-AE71D0E36015}" dt="2022-12-08T12:11:37.818" v="679" actId="2696"/>
        <pc:sldMkLst>
          <pc:docMk/>
          <pc:sldMk cId="1115500713" sldId="1417"/>
        </pc:sldMkLst>
      </pc:sldChg>
      <pc:sldChg chg="del">
        <pc:chgData name="Kelly Stokes" userId="3e5c5154-569e-4d81-aa91-4f91841cdfa9" providerId="ADAL" clId="{82A30EEC-5EFA-4918-B1C5-AE71D0E36015}" dt="2022-12-08T12:11:37.818" v="679" actId="2696"/>
        <pc:sldMkLst>
          <pc:docMk/>
          <pc:sldMk cId="3703054193" sldId="1418"/>
        </pc:sldMkLst>
      </pc:sldChg>
      <pc:sldChg chg="del">
        <pc:chgData name="Kelly Stokes" userId="3e5c5154-569e-4d81-aa91-4f91841cdfa9" providerId="ADAL" clId="{82A30EEC-5EFA-4918-B1C5-AE71D0E36015}" dt="2022-12-08T12:11:37.818" v="679" actId="2696"/>
        <pc:sldMkLst>
          <pc:docMk/>
          <pc:sldMk cId="3230371260" sldId="1419"/>
        </pc:sldMkLst>
      </pc:sldChg>
      <pc:sldChg chg="del">
        <pc:chgData name="Kelly Stokes" userId="3e5c5154-569e-4d81-aa91-4f91841cdfa9" providerId="ADAL" clId="{82A30EEC-5EFA-4918-B1C5-AE71D0E36015}" dt="2022-12-08T12:11:37.818" v="679" actId="2696"/>
        <pc:sldMkLst>
          <pc:docMk/>
          <pc:sldMk cId="3501212473" sldId="1420"/>
        </pc:sldMkLst>
      </pc:sldChg>
      <pc:sldChg chg="del">
        <pc:chgData name="Kelly Stokes" userId="3e5c5154-569e-4d81-aa91-4f91841cdfa9" providerId="ADAL" clId="{82A30EEC-5EFA-4918-B1C5-AE71D0E36015}" dt="2022-12-08T12:11:37.818" v="679" actId="2696"/>
        <pc:sldMkLst>
          <pc:docMk/>
          <pc:sldMk cId="1486706780" sldId="1421"/>
        </pc:sldMkLst>
      </pc:sldChg>
      <pc:sldChg chg="del">
        <pc:chgData name="Kelly Stokes" userId="3e5c5154-569e-4d81-aa91-4f91841cdfa9" providerId="ADAL" clId="{82A30EEC-5EFA-4918-B1C5-AE71D0E36015}" dt="2022-12-08T12:11:37.818" v="679" actId="2696"/>
        <pc:sldMkLst>
          <pc:docMk/>
          <pc:sldMk cId="1219608330" sldId="1422"/>
        </pc:sldMkLst>
      </pc:sldChg>
      <pc:sldChg chg="del">
        <pc:chgData name="Kelly Stokes" userId="3e5c5154-569e-4d81-aa91-4f91841cdfa9" providerId="ADAL" clId="{82A30EEC-5EFA-4918-B1C5-AE71D0E36015}" dt="2022-12-08T12:11:37.818" v="679" actId="2696"/>
        <pc:sldMkLst>
          <pc:docMk/>
          <pc:sldMk cId="4290694624" sldId="1423"/>
        </pc:sldMkLst>
      </pc:sldChg>
      <pc:sldChg chg="del modAnim">
        <pc:chgData name="Kelly Stokes" userId="3e5c5154-569e-4d81-aa91-4f91841cdfa9" providerId="ADAL" clId="{82A30EEC-5EFA-4918-B1C5-AE71D0E36015}" dt="2022-12-08T15:27:21.769" v="1419"/>
        <pc:sldMkLst>
          <pc:docMk/>
          <pc:sldMk cId="4032858853" sldId="1424"/>
        </pc:sldMkLst>
      </pc:sldChg>
      <pc:sldChg chg="del modAnim">
        <pc:chgData name="Kelly Stokes" userId="3e5c5154-569e-4d81-aa91-4f91841cdfa9" providerId="ADAL" clId="{82A30EEC-5EFA-4918-B1C5-AE71D0E36015}" dt="2022-12-08T15:27:36.023" v="1423"/>
        <pc:sldMkLst>
          <pc:docMk/>
          <pc:sldMk cId="2661020021" sldId="1425"/>
        </pc:sldMkLst>
      </pc:sldChg>
      <pc:sldChg chg="del modAnim">
        <pc:chgData name="Kelly Stokes" userId="3e5c5154-569e-4d81-aa91-4f91841cdfa9" providerId="ADAL" clId="{82A30EEC-5EFA-4918-B1C5-AE71D0E36015}" dt="2022-12-08T15:28:02.693" v="1426"/>
        <pc:sldMkLst>
          <pc:docMk/>
          <pc:sldMk cId="3590489856" sldId="1426"/>
        </pc:sldMkLst>
      </pc:sldChg>
      <pc:sldChg chg="del">
        <pc:chgData name="Kelly Stokes" userId="3e5c5154-569e-4d81-aa91-4f91841cdfa9" providerId="ADAL" clId="{82A30EEC-5EFA-4918-B1C5-AE71D0E36015}" dt="2022-12-08T12:11:37.818" v="679" actId="2696"/>
        <pc:sldMkLst>
          <pc:docMk/>
          <pc:sldMk cId="3491173882" sldId="1427"/>
        </pc:sldMkLst>
      </pc:sldChg>
      <pc:sldChg chg="del">
        <pc:chgData name="Kelly Stokes" userId="3e5c5154-569e-4d81-aa91-4f91841cdfa9" providerId="ADAL" clId="{82A30EEC-5EFA-4918-B1C5-AE71D0E36015}" dt="2022-12-08T12:11:37.818" v="679" actId="2696"/>
        <pc:sldMkLst>
          <pc:docMk/>
          <pc:sldMk cId="2954095838" sldId="1428"/>
        </pc:sldMkLst>
      </pc:sldChg>
      <pc:sldChg chg="del">
        <pc:chgData name="Kelly Stokes" userId="3e5c5154-569e-4d81-aa91-4f91841cdfa9" providerId="ADAL" clId="{82A30EEC-5EFA-4918-B1C5-AE71D0E36015}" dt="2022-12-08T12:11:37.818" v="679" actId="2696"/>
        <pc:sldMkLst>
          <pc:docMk/>
          <pc:sldMk cId="4235589479" sldId="1429"/>
        </pc:sldMkLst>
      </pc:sldChg>
      <pc:sldChg chg="del">
        <pc:chgData name="Kelly Stokes" userId="3e5c5154-569e-4d81-aa91-4f91841cdfa9" providerId="ADAL" clId="{82A30EEC-5EFA-4918-B1C5-AE71D0E36015}" dt="2022-12-08T12:11:37.818" v="679" actId="2696"/>
        <pc:sldMkLst>
          <pc:docMk/>
          <pc:sldMk cId="2087744507" sldId="1430"/>
        </pc:sldMkLst>
      </pc:sldChg>
      <pc:sldChg chg="del">
        <pc:chgData name="Kelly Stokes" userId="3e5c5154-569e-4d81-aa91-4f91841cdfa9" providerId="ADAL" clId="{82A30EEC-5EFA-4918-B1C5-AE71D0E36015}" dt="2022-12-08T12:11:37.818" v="679" actId="2696"/>
        <pc:sldMkLst>
          <pc:docMk/>
          <pc:sldMk cId="974921701" sldId="1431"/>
        </pc:sldMkLst>
      </pc:sldChg>
      <pc:sldChg chg="del">
        <pc:chgData name="Kelly Stokes" userId="3e5c5154-569e-4d81-aa91-4f91841cdfa9" providerId="ADAL" clId="{82A30EEC-5EFA-4918-B1C5-AE71D0E36015}" dt="2022-12-08T12:11:37.818" v="679" actId="2696"/>
        <pc:sldMkLst>
          <pc:docMk/>
          <pc:sldMk cId="4037101420" sldId="1432"/>
        </pc:sldMkLst>
      </pc:sldChg>
      <pc:sldChg chg="del">
        <pc:chgData name="Kelly Stokes" userId="3e5c5154-569e-4d81-aa91-4f91841cdfa9" providerId="ADAL" clId="{82A30EEC-5EFA-4918-B1C5-AE71D0E36015}" dt="2022-12-08T12:11:37.818" v="679" actId="2696"/>
        <pc:sldMkLst>
          <pc:docMk/>
          <pc:sldMk cId="3971530609" sldId="1433"/>
        </pc:sldMkLst>
      </pc:sldChg>
      <pc:sldChg chg="del">
        <pc:chgData name="Kelly Stokes" userId="3e5c5154-569e-4d81-aa91-4f91841cdfa9" providerId="ADAL" clId="{82A30EEC-5EFA-4918-B1C5-AE71D0E36015}" dt="2022-12-08T12:11:37.818" v="679" actId="2696"/>
        <pc:sldMkLst>
          <pc:docMk/>
          <pc:sldMk cId="3448794788" sldId="1434"/>
        </pc:sldMkLst>
      </pc:sldChg>
      <pc:sldChg chg="del">
        <pc:chgData name="Kelly Stokes" userId="3e5c5154-569e-4d81-aa91-4f91841cdfa9" providerId="ADAL" clId="{82A30EEC-5EFA-4918-B1C5-AE71D0E36015}" dt="2022-12-08T12:11:37.818" v="679" actId="2696"/>
        <pc:sldMkLst>
          <pc:docMk/>
          <pc:sldMk cId="4070739925" sldId="1435"/>
        </pc:sldMkLst>
      </pc:sldChg>
      <pc:sldChg chg="del">
        <pc:chgData name="Kelly Stokes" userId="3e5c5154-569e-4d81-aa91-4f91841cdfa9" providerId="ADAL" clId="{82A30EEC-5EFA-4918-B1C5-AE71D0E36015}" dt="2022-12-08T12:11:37.818" v="679" actId="2696"/>
        <pc:sldMkLst>
          <pc:docMk/>
          <pc:sldMk cId="1008512284" sldId="1436"/>
        </pc:sldMkLst>
      </pc:sldChg>
      <pc:sldChg chg="del">
        <pc:chgData name="Kelly Stokes" userId="3e5c5154-569e-4d81-aa91-4f91841cdfa9" providerId="ADAL" clId="{82A30EEC-5EFA-4918-B1C5-AE71D0E36015}" dt="2022-12-08T12:11:37.818" v="679" actId="2696"/>
        <pc:sldMkLst>
          <pc:docMk/>
          <pc:sldMk cId="2072640031" sldId="1437"/>
        </pc:sldMkLst>
      </pc:sldChg>
      <pc:sldChg chg="del">
        <pc:chgData name="Kelly Stokes" userId="3e5c5154-569e-4d81-aa91-4f91841cdfa9" providerId="ADAL" clId="{82A30EEC-5EFA-4918-B1C5-AE71D0E36015}" dt="2022-12-08T12:11:37.818" v="679" actId="2696"/>
        <pc:sldMkLst>
          <pc:docMk/>
          <pc:sldMk cId="768869658" sldId="1438"/>
        </pc:sldMkLst>
      </pc:sldChg>
      <pc:sldChg chg="del modAnim">
        <pc:chgData name="Kelly Stokes" userId="3e5c5154-569e-4d81-aa91-4f91841cdfa9" providerId="ADAL" clId="{82A30EEC-5EFA-4918-B1C5-AE71D0E36015}" dt="2022-12-08T15:46:21.032" v="2061"/>
        <pc:sldMkLst>
          <pc:docMk/>
          <pc:sldMk cId="3586601246" sldId="1439"/>
        </pc:sldMkLst>
      </pc:sldChg>
      <pc:sldChg chg="del modAnim">
        <pc:chgData name="Kelly Stokes" userId="3e5c5154-569e-4d81-aa91-4f91841cdfa9" providerId="ADAL" clId="{82A30EEC-5EFA-4918-B1C5-AE71D0E36015}" dt="2022-12-08T15:46:30.229" v="2064"/>
        <pc:sldMkLst>
          <pc:docMk/>
          <pc:sldMk cId="3193529496" sldId="1440"/>
        </pc:sldMkLst>
      </pc:sldChg>
      <pc:sldChg chg="del modAnim">
        <pc:chgData name="Kelly Stokes" userId="3e5c5154-569e-4d81-aa91-4f91841cdfa9" providerId="ADAL" clId="{82A30EEC-5EFA-4918-B1C5-AE71D0E36015}" dt="2022-12-08T15:46:38.214" v="2067"/>
        <pc:sldMkLst>
          <pc:docMk/>
          <pc:sldMk cId="1476542739" sldId="1441"/>
        </pc:sldMkLst>
      </pc:sldChg>
      <pc:sldChg chg="del">
        <pc:chgData name="Kelly Stokes" userId="3e5c5154-569e-4d81-aa91-4f91841cdfa9" providerId="ADAL" clId="{82A30EEC-5EFA-4918-B1C5-AE71D0E36015}" dt="2022-12-08T12:11:37.818" v="679" actId="2696"/>
        <pc:sldMkLst>
          <pc:docMk/>
          <pc:sldMk cId="1771460067" sldId="1442"/>
        </pc:sldMkLst>
      </pc:sldChg>
      <pc:sldChg chg="del">
        <pc:chgData name="Kelly Stokes" userId="3e5c5154-569e-4d81-aa91-4f91841cdfa9" providerId="ADAL" clId="{82A30EEC-5EFA-4918-B1C5-AE71D0E36015}" dt="2022-12-08T12:11:37.818" v="679" actId="2696"/>
        <pc:sldMkLst>
          <pc:docMk/>
          <pc:sldMk cId="2308593235" sldId="1443"/>
        </pc:sldMkLst>
      </pc:sldChg>
      <pc:sldChg chg="del">
        <pc:chgData name="Kelly Stokes" userId="3e5c5154-569e-4d81-aa91-4f91841cdfa9" providerId="ADAL" clId="{82A30EEC-5EFA-4918-B1C5-AE71D0E36015}" dt="2022-12-08T12:11:37.818" v="679" actId="2696"/>
        <pc:sldMkLst>
          <pc:docMk/>
          <pc:sldMk cId="1963415100" sldId="1444"/>
        </pc:sldMkLst>
      </pc:sldChg>
      <pc:sldChg chg="del">
        <pc:chgData name="Kelly Stokes" userId="3e5c5154-569e-4d81-aa91-4f91841cdfa9" providerId="ADAL" clId="{82A30EEC-5EFA-4918-B1C5-AE71D0E36015}" dt="2022-12-08T12:11:37.818" v="679" actId="2696"/>
        <pc:sldMkLst>
          <pc:docMk/>
          <pc:sldMk cId="1996370434" sldId="1445"/>
        </pc:sldMkLst>
      </pc:sldChg>
      <pc:sldChg chg="del">
        <pc:chgData name="Kelly Stokes" userId="3e5c5154-569e-4d81-aa91-4f91841cdfa9" providerId="ADAL" clId="{82A30EEC-5EFA-4918-B1C5-AE71D0E36015}" dt="2022-12-08T12:11:37.818" v="679" actId="2696"/>
        <pc:sldMkLst>
          <pc:docMk/>
          <pc:sldMk cId="3295090686" sldId="1446"/>
        </pc:sldMkLst>
      </pc:sldChg>
      <pc:sldChg chg="del">
        <pc:chgData name="Kelly Stokes" userId="3e5c5154-569e-4d81-aa91-4f91841cdfa9" providerId="ADAL" clId="{82A30EEC-5EFA-4918-B1C5-AE71D0E36015}" dt="2022-12-08T12:11:37.818" v="679" actId="2696"/>
        <pc:sldMkLst>
          <pc:docMk/>
          <pc:sldMk cId="2680926707" sldId="1447"/>
        </pc:sldMkLst>
      </pc:sldChg>
      <pc:sldChg chg="del">
        <pc:chgData name="Kelly Stokes" userId="3e5c5154-569e-4d81-aa91-4f91841cdfa9" providerId="ADAL" clId="{82A30EEC-5EFA-4918-B1C5-AE71D0E36015}" dt="2022-12-08T12:11:37.818" v="679" actId="2696"/>
        <pc:sldMkLst>
          <pc:docMk/>
          <pc:sldMk cId="3075336392" sldId="1448"/>
        </pc:sldMkLst>
      </pc:sldChg>
      <pc:sldChg chg="del">
        <pc:chgData name="Kelly Stokes" userId="3e5c5154-569e-4d81-aa91-4f91841cdfa9" providerId="ADAL" clId="{82A30EEC-5EFA-4918-B1C5-AE71D0E36015}" dt="2022-12-08T12:11:37.818" v="679" actId="2696"/>
        <pc:sldMkLst>
          <pc:docMk/>
          <pc:sldMk cId="1899360730" sldId="1449"/>
        </pc:sldMkLst>
      </pc:sldChg>
      <pc:sldChg chg="del">
        <pc:chgData name="Kelly Stokes" userId="3e5c5154-569e-4d81-aa91-4f91841cdfa9" providerId="ADAL" clId="{82A30EEC-5EFA-4918-B1C5-AE71D0E36015}" dt="2022-12-08T12:11:37.818" v="679" actId="2696"/>
        <pc:sldMkLst>
          <pc:docMk/>
          <pc:sldMk cId="75643812" sldId="1450"/>
        </pc:sldMkLst>
      </pc:sldChg>
      <pc:sldChg chg="modSp add mod">
        <pc:chgData name="Kelly Stokes" userId="3e5c5154-569e-4d81-aa91-4f91841cdfa9" providerId="ADAL" clId="{82A30EEC-5EFA-4918-B1C5-AE71D0E36015}" dt="2022-12-08T11:30:47.369" v="59" actId="13926"/>
        <pc:sldMkLst>
          <pc:docMk/>
          <pc:sldMk cId="98199320" sldId="1451"/>
        </pc:sldMkLst>
        <pc:spChg chg="mod">
          <ac:chgData name="Kelly Stokes" userId="3e5c5154-569e-4d81-aa91-4f91841cdfa9" providerId="ADAL" clId="{82A30EEC-5EFA-4918-B1C5-AE71D0E36015}" dt="2022-12-08T11:30:47.369" v="59" actId="13926"/>
          <ac:spMkLst>
            <pc:docMk/>
            <pc:sldMk cId="98199320" sldId="1451"/>
            <ac:spMk id="2" creationId="{52DA34BA-82FC-47C5-BCE1-BB65E08B92A1}"/>
          </ac:spMkLst>
        </pc:spChg>
      </pc:sldChg>
      <pc:sldChg chg="modSp mod modAnim">
        <pc:chgData name="Kelly Stokes" userId="3e5c5154-569e-4d81-aa91-4f91841cdfa9" providerId="ADAL" clId="{82A30EEC-5EFA-4918-B1C5-AE71D0E36015}" dt="2022-12-08T12:16:30.367" v="762"/>
        <pc:sldMkLst>
          <pc:docMk/>
          <pc:sldMk cId="2817335207" sldId="1452"/>
        </pc:sldMkLst>
        <pc:spChg chg="mod">
          <ac:chgData name="Kelly Stokes" userId="3e5c5154-569e-4d81-aa91-4f91841cdfa9" providerId="ADAL" clId="{82A30EEC-5EFA-4918-B1C5-AE71D0E36015}" dt="2022-12-08T11:39:04.066" v="68" actId="20577"/>
          <ac:spMkLst>
            <pc:docMk/>
            <pc:sldMk cId="2817335207" sldId="1452"/>
            <ac:spMk id="2" creationId="{52DA34BA-82FC-47C5-BCE1-BB65E08B92A1}"/>
          </ac:spMkLst>
        </pc:spChg>
      </pc:sldChg>
      <pc:sldChg chg="modSp mod">
        <pc:chgData name="Kelly Stokes" userId="3e5c5154-569e-4d81-aa91-4f91841cdfa9" providerId="ADAL" clId="{82A30EEC-5EFA-4918-B1C5-AE71D0E36015}" dt="2022-12-08T11:40:17.019" v="98" actId="20577"/>
        <pc:sldMkLst>
          <pc:docMk/>
          <pc:sldMk cId="3880644436" sldId="1453"/>
        </pc:sldMkLst>
        <pc:spChg chg="mod">
          <ac:chgData name="Kelly Stokes" userId="3e5c5154-569e-4d81-aa91-4f91841cdfa9" providerId="ADAL" clId="{82A30EEC-5EFA-4918-B1C5-AE71D0E36015}" dt="2022-12-08T11:40:17.019" v="98" actId="20577"/>
          <ac:spMkLst>
            <pc:docMk/>
            <pc:sldMk cId="3880644436" sldId="1453"/>
            <ac:spMk id="2" creationId="{52DA34BA-82FC-47C5-BCE1-BB65E08B92A1}"/>
          </ac:spMkLst>
        </pc:spChg>
      </pc:sldChg>
      <pc:sldChg chg="modSp mod">
        <pc:chgData name="Kelly Stokes" userId="3e5c5154-569e-4d81-aa91-4f91841cdfa9" providerId="ADAL" clId="{82A30EEC-5EFA-4918-B1C5-AE71D0E36015}" dt="2022-12-08T11:41:30.268" v="156" actId="20577"/>
        <pc:sldMkLst>
          <pc:docMk/>
          <pc:sldMk cId="2214006298" sldId="1454"/>
        </pc:sldMkLst>
        <pc:spChg chg="mod">
          <ac:chgData name="Kelly Stokes" userId="3e5c5154-569e-4d81-aa91-4f91841cdfa9" providerId="ADAL" clId="{82A30EEC-5EFA-4918-B1C5-AE71D0E36015}" dt="2022-12-08T11:41:30.268" v="156" actId="20577"/>
          <ac:spMkLst>
            <pc:docMk/>
            <pc:sldMk cId="2214006298" sldId="1454"/>
            <ac:spMk id="2" creationId="{52DA34BA-82FC-47C5-BCE1-BB65E08B92A1}"/>
          </ac:spMkLst>
        </pc:spChg>
      </pc:sldChg>
      <pc:sldChg chg="modSp del mod">
        <pc:chgData name="Kelly Stokes" userId="3e5c5154-569e-4d81-aa91-4f91841cdfa9" providerId="ADAL" clId="{82A30EEC-5EFA-4918-B1C5-AE71D0E36015}" dt="2022-12-08T11:42:17.877" v="189" actId="2696"/>
        <pc:sldMkLst>
          <pc:docMk/>
          <pc:sldMk cId="1500061987" sldId="1455"/>
        </pc:sldMkLst>
        <pc:spChg chg="mod">
          <ac:chgData name="Kelly Stokes" userId="3e5c5154-569e-4d81-aa91-4f91841cdfa9" providerId="ADAL" clId="{82A30EEC-5EFA-4918-B1C5-AE71D0E36015}" dt="2022-12-08T11:41:47.021" v="165" actId="20577"/>
          <ac:spMkLst>
            <pc:docMk/>
            <pc:sldMk cId="1500061987" sldId="1455"/>
            <ac:spMk id="2" creationId="{52DA34BA-82FC-47C5-BCE1-BB65E08B92A1}"/>
          </ac:spMkLst>
        </pc:spChg>
      </pc:sldChg>
      <pc:sldChg chg="addSp modSp mod modAnim">
        <pc:chgData name="Kelly Stokes" userId="3e5c5154-569e-4d81-aa91-4f91841cdfa9" providerId="ADAL" clId="{82A30EEC-5EFA-4918-B1C5-AE71D0E36015}" dt="2022-12-08T11:43:31.924" v="196"/>
        <pc:sldMkLst>
          <pc:docMk/>
          <pc:sldMk cId="1149855702" sldId="1456"/>
        </pc:sldMkLst>
        <pc:spChg chg="mod">
          <ac:chgData name="Kelly Stokes" userId="3e5c5154-569e-4d81-aa91-4f91841cdfa9" providerId="ADAL" clId="{82A30EEC-5EFA-4918-B1C5-AE71D0E36015}" dt="2022-12-08T11:41:58.156" v="186" actId="20577"/>
          <ac:spMkLst>
            <pc:docMk/>
            <pc:sldMk cId="1149855702" sldId="1456"/>
            <ac:spMk id="2" creationId="{52DA34BA-82FC-47C5-BCE1-BB65E08B92A1}"/>
          </ac:spMkLst>
        </pc:spChg>
        <pc:spChg chg="mod">
          <ac:chgData name="Kelly Stokes" userId="3e5c5154-569e-4d81-aa91-4f91841cdfa9" providerId="ADAL" clId="{82A30EEC-5EFA-4918-B1C5-AE71D0E36015}" dt="2022-12-08T11:42:05.300" v="187" actId="1076"/>
          <ac:spMkLst>
            <pc:docMk/>
            <pc:sldMk cId="1149855702" sldId="1456"/>
            <ac:spMk id="3" creationId="{13BB5EC0-7A96-4D29-A835-6FAE896C31A4}"/>
          </ac:spMkLst>
        </pc:spChg>
        <pc:picChg chg="add mod">
          <ac:chgData name="Kelly Stokes" userId="3e5c5154-569e-4d81-aa91-4f91841cdfa9" providerId="ADAL" clId="{82A30EEC-5EFA-4918-B1C5-AE71D0E36015}" dt="2022-12-08T11:43:10.859" v="192" actId="1076"/>
          <ac:picMkLst>
            <pc:docMk/>
            <pc:sldMk cId="1149855702" sldId="1456"/>
            <ac:picMk id="1026" creationId="{570D6E21-AB68-8848-7CA1-2A79887EFF0C}"/>
          </ac:picMkLst>
        </pc:picChg>
      </pc:sldChg>
      <pc:sldChg chg="del">
        <pc:chgData name="Kelly Stokes" userId="3e5c5154-569e-4d81-aa91-4f91841cdfa9" providerId="ADAL" clId="{82A30EEC-5EFA-4918-B1C5-AE71D0E36015}" dt="2022-12-08T11:42:08.860" v="188" actId="2696"/>
        <pc:sldMkLst>
          <pc:docMk/>
          <pc:sldMk cId="177566128" sldId="1457"/>
        </pc:sldMkLst>
      </pc:sldChg>
      <pc:sldChg chg="del">
        <pc:chgData name="Kelly Stokes" userId="3e5c5154-569e-4d81-aa91-4f91841cdfa9" providerId="ADAL" clId="{82A30EEC-5EFA-4918-B1C5-AE71D0E36015}" dt="2022-12-08T11:43:59.354" v="197" actId="2696"/>
        <pc:sldMkLst>
          <pc:docMk/>
          <pc:sldMk cId="3723909719" sldId="1458"/>
        </pc:sldMkLst>
      </pc:sldChg>
      <pc:sldChg chg="addSp modSp mod modAnim">
        <pc:chgData name="Kelly Stokes" userId="3e5c5154-569e-4d81-aa91-4f91841cdfa9" providerId="ADAL" clId="{82A30EEC-5EFA-4918-B1C5-AE71D0E36015}" dt="2022-12-08T11:44:59.745" v="231"/>
        <pc:sldMkLst>
          <pc:docMk/>
          <pc:sldMk cId="3292200701" sldId="1459"/>
        </pc:sldMkLst>
        <pc:spChg chg="mod">
          <ac:chgData name="Kelly Stokes" userId="3e5c5154-569e-4d81-aa91-4f91841cdfa9" providerId="ADAL" clId="{82A30EEC-5EFA-4918-B1C5-AE71D0E36015}" dt="2022-12-08T11:44:20.929" v="225" actId="313"/>
          <ac:spMkLst>
            <pc:docMk/>
            <pc:sldMk cId="3292200701" sldId="1459"/>
            <ac:spMk id="2" creationId="{52DA34BA-82FC-47C5-BCE1-BB65E08B92A1}"/>
          </ac:spMkLst>
        </pc:spChg>
        <pc:spChg chg="mod">
          <ac:chgData name="Kelly Stokes" userId="3e5c5154-569e-4d81-aa91-4f91841cdfa9" providerId="ADAL" clId="{82A30EEC-5EFA-4918-B1C5-AE71D0E36015}" dt="2022-12-08T11:44:26.544" v="226" actId="1076"/>
          <ac:spMkLst>
            <pc:docMk/>
            <pc:sldMk cId="3292200701" sldId="1459"/>
            <ac:spMk id="3" creationId="{0366E0B6-702E-4814-82C6-08CA2D13F3C9}"/>
          </ac:spMkLst>
        </pc:spChg>
        <pc:picChg chg="add mod">
          <ac:chgData name="Kelly Stokes" userId="3e5c5154-569e-4d81-aa91-4f91841cdfa9" providerId="ADAL" clId="{82A30EEC-5EFA-4918-B1C5-AE71D0E36015}" dt="2022-12-08T11:44:48.308" v="228" actId="1076"/>
          <ac:picMkLst>
            <pc:docMk/>
            <pc:sldMk cId="3292200701" sldId="1459"/>
            <ac:picMk id="2050" creationId="{EDCF3446-847C-AED5-65AD-7B1362A07937}"/>
          </ac:picMkLst>
        </pc:picChg>
      </pc:sldChg>
      <pc:sldChg chg="del">
        <pc:chgData name="Kelly Stokes" userId="3e5c5154-569e-4d81-aa91-4f91841cdfa9" providerId="ADAL" clId="{82A30EEC-5EFA-4918-B1C5-AE71D0E36015}" dt="2022-12-08T11:45:09.522" v="232" actId="2696"/>
        <pc:sldMkLst>
          <pc:docMk/>
          <pc:sldMk cId="576304846" sldId="1460"/>
        </pc:sldMkLst>
      </pc:sldChg>
      <pc:sldChg chg="add del">
        <pc:chgData name="Kelly Stokes" userId="3e5c5154-569e-4d81-aa91-4f91841cdfa9" providerId="ADAL" clId="{82A30EEC-5EFA-4918-B1C5-AE71D0E36015}" dt="2022-12-08T11:45:37.444" v="239" actId="2696"/>
        <pc:sldMkLst>
          <pc:docMk/>
          <pc:sldMk cId="744133689" sldId="1461"/>
        </pc:sldMkLst>
      </pc:sldChg>
      <pc:sldChg chg="addSp modSp mod modAnim">
        <pc:chgData name="Kelly Stokes" userId="3e5c5154-569e-4d81-aa91-4f91841cdfa9" providerId="ADAL" clId="{82A30EEC-5EFA-4918-B1C5-AE71D0E36015}" dt="2022-12-08T11:46:51.662" v="264"/>
        <pc:sldMkLst>
          <pc:docMk/>
          <pc:sldMk cId="2099598269" sldId="1462"/>
        </pc:sldMkLst>
        <pc:spChg chg="mod">
          <ac:chgData name="Kelly Stokes" userId="3e5c5154-569e-4d81-aa91-4f91841cdfa9" providerId="ADAL" clId="{82A30EEC-5EFA-4918-B1C5-AE71D0E36015}" dt="2022-12-08T11:45:50.549" v="257" actId="20577"/>
          <ac:spMkLst>
            <pc:docMk/>
            <pc:sldMk cId="2099598269" sldId="1462"/>
            <ac:spMk id="2" creationId="{52DA34BA-82FC-47C5-BCE1-BB65E08B92A1}"/>
          </ac:spMkLst>
        </pc:spChg>
        <pc:spChg chg="mod">
          <ac:chgData name="Kelly Stokes" userId="3e5c5154-569e-4d81-aa91-4f91841cdfa9" providerId="ADAL" clId="{82A30EEC-5EFA-4918-B1C5-AE71D0E36015}" dt="2022-12-08T11:45:56.168" v="259" actId="14100"/>
          <ac:spMkLst>
            <pc:docMk/>
            <pc:sldMk cId="2099598269" sldId="1462"/>
            <ac:spMk id="3" creationId="{4BCBA2DA-E95C-434C-BE81-320E182AE5EF}"/>
          </ac:spMkLst>
        </pc:spChg>
        <pc:picChg chg="add mod">
          <ac:chgData name="Kelly Stokes" userId="3e5c5154-569e-4d81-aa91-4f91841cdfa9" providerId="ADAL" clId="{82A30EEC-5EFA-4918-B1C5-AE71D0E36015}" dt="2022-12-08T11:46:44.099" v="261" actId="1076"/>
          <ac:picMkLst>
            <pc:docMk/>
            <pc:sldMk cId="2099598269" sldId="1462"/>
            <ac:picMk id="3074" creationId="{CE3ED7CB-41AB-1DC0-4FEA-D603E6F679FF}"/>
          </ac:picMkLst>
        </pc:picChg>
      </pc:sldChg>
      <pc:sldChg chg="del">
        <pc:chgData name="Kelly Stokes" userId="3e5c5154-569e-4d81-aa91-4f91841cdfa9" providerId="ADAL" clId="{82A30EEC-5EFA-4918-B1C5-AE71D0E36015}" dt="2022-12-08T11:46:57.927" v="265" actId="2696"/>
        <pc:sldMkLst>
          <pc:docMk/>
          <pc:sldMk cId="223422762" sldId="1463"/>
        </pc:sldMkLst>
      </pc:sldChg>
      <pc:sldChg chg="add del">
        <pc:chgData name="Kelly Stokes" userId="3e5c5154-569e-4d81-aa91-4f91841cdfa9" providerId="ADAL" clId="{82A30EEC-5EFA-4918-B1C5-AE71D0E36015}" dt="2022-12-08T11:48:09.496" v="281" actId="2696"/>
        <pc:sldMkLst>
          <pc:docMk/>
          <pc:sldMk cId="2962586680" sldId="1464"/>
        </pc:sldMkLst>
      </pc:sldChg>
      <pc:sldChg chg="addSp delSp del">
        <pc:chgData name="Kelly Stokes" userId="3e5c5154-569e-4d81-aa91-4f91841cdfa9" providerId="ADAL" clId="{82A30EEC-5EFA-4918-B1C5-AE71D0E36015}" dt="2022-12-08T11:48:14.059" v="282" actId="2696"/>
        <pc:sldMkLst>
          <pc:docMk/>
          <pc:sldMk cId="859264405" sldId="1465"/>
        </pc:sldMkLst>
        <pc:picChg chg="add del">
          <ac:chgData name="Kelly Stokes" userId="3e5c5154-569e-4d81-aa91-4f91841cdfa9" providerId="ADAL" clId="{82A30EEC-5EFA-4918-B1C5-AE71D0E36015}" dt="2022-12-08T11:47:18.132" v="268" actId="478"/>
          <ac:picMkLst>
            <pc:docMk/>
            <pc:sldMk cId="859264405" sldId="1465"/>
            <ac:picMk id="4" creationId="{E0F651AE-3508-B6C6-4EAD-5829C5869070}"/>
          </ac:picMkLst>
        </pc:picChg>
      </pc:sldChg>
      <pc:sldChg chg="addSp delSp modSp mod modAnim">
        <pc:chgData name="Kelly Stokes" userId="3e5c5154-569e-4d81-aa91-4f91841cdfa9" providerId="ADAL" clId="{82A30EEC-5EFA-4918-B1C5-AE71D0E36015}" dt="2022-12-08T11:52:17.743" v="359"/>
        <pc:sldMkLst>
          <pc:docMk/>
          <pc:sldMk cId="498228807" sldId="1466"/>
        </pc:sldMkLst>
        <pc:spChg chg="mod">
          <ac:chgData name="Kelly Stokes" userId="3e5c5154-569e-4d81-aa91-4f91841cdfa9" providerId="ADAL" clId="{82A30EEC-5EFA-4918-B1C5-AE71D0E36015}" dt="2022-12-08T11:50:22.445" v="328" actId="1076"/>
          <ac:spMkLst>
            <pc:docMk/>
            <pc:sldMk cId="498228807" sldId="1466"/>
            <ac:spMk id="2" creationId="{52DA34BA-82FC-47C5-BCE1-BB65E08B92A1}"/>
          </ac:spMkLst>
        </pc:spChg>
        <pc:spChg chg="add del">
          <ac:chgData name="Kelly Stokes" userId="3e5c5154-569e-4d81-aa91-4f91841cdfa9" providerId="ADAL" clId="{82A30EEC-5EFA-4918-B1C5-AE71D0E36015}" dt="2022-12-08T11:50:26.742" v="330" actId="22"/>
          <ac:spMkLst>
            <pc:docMk/>
            <pc:sldMk cId="498228807" sldId="1466"/>
            <ac:spMk id="6" creationId="{248FA363-76C0-B5B8-5C10-D6241E1E9E2D}"/>
          </ac:spMkLst>
        </pc:spChg>
        <pc:spChg chg="add mod">
          <ac:chgData name="Kelly Stokes" userId="3e5c5154-569e-4d81-aa91-4f91841cdfa9" providerId="ADAL" clId="{82A30EEC-5EFA-4918-B1C5-AE71D0E36015}" dt="2022-12-08T11:51:01.247" v="339" actId="1076"/>
          <ac:spMkLst>
            <pc:docMk/>
            <pc:sldMk cId="498228807" sldId="1466"/>
            <ac:spMk id="8" creationId="{B0B20B61-5057-D7DD-C3F9-0AB185533D24}"/>
          </ac:spMkLst>
        </pc:spChg>
        <pc:spChg chg="add mod">
          <ac:chgData name="Kelly Stokes" userId="3e5c5154-569e-4d81-aa91-4f91841cdfa9" providerId="ADAL" clId="{82A30EEC-5EFA-4918-B1C5-AE71D0E36015}" dt="2022-12-08T11:51:37.074" v="347" actId="1076"/>
          <ac:spMkLst>
            <pc:docMk/>
            <pc:sldMk cId="498228807" sldId="1466"/>
            <ac:spMk id="10" creationId="{003D53EA-1945-744E-2DD1-0312F4DE835F}"/>
          </ac:spMkLst>
        </pc:spChg>
        <pc:spChg chg="add mod">
          <ac:chgData name="Kelly Stokes" userId="3e5c5154-569e-4d81-aa91-4f91841cdfa9" providerId="ADAL" clId="{82A30EEC-5EFA-4918-B1C5-AE71D0E36015}" dt="2022-12-08T11:51:57.239" v="354" actId="1076"/>
          <ac:spMkLst>
            <pc:docMk/>
            <pc:sldMk cId="498228807" sldId="1466"/>
            <ac:spMk id="12" creationId="{E384BFF7-3319-CAE2-192F-C4DCBBBBFCCA}"/>
          </ac:spMkLst>
        </pc:spChg>
        <pc:picChg chg="add mod">
          <ac:chgData name="Kelly Stokes" userId="3e5c5154-569e-4d81-aa91-4f91841cdfa9" providerId="ADAL" clId="{82A30EEC-5EFA-4918-B1C5-AE71D0E36015}" dt="2022-12-08T11:49:04.678" v="295" actId="1076"/>
          <ac:picMkLst>
            <pc:docMk/>
            <pc:sldMk cId="498228807" sldId="1466"/>
            <ac:picMk id="3" creationId="{EF1BED01-FC36-8B6D-86F4-357A8356E9B0}"/>
          </ac:picMkLst>
        </pc:picChg>
        <pc:picChg chg="del">
          <ac:chgData name="Kelly Stokes" userId="3e5c5154-569e-4d81-aa91-4f91841cdfa9" providerId="ADAL" clId="{82A30EEC-5EFA-4918-B1C5-AE71D0E36015}" dt="2022-12-08T11:48:24.362" v="283" actId="478"/>
          <ac:picMkLst>
            <pc:docMk/>
            <pc:sldMk cId="498228807" sldId="1466"/>
            <ac:picMk id="4" creationId="{E0F651AE-3508-B6C6-4EAD-5829C5869070}"/>
          </ac:picMkLst>
        </pc:picChg>
      </pc:sldChg>
      <pc:sldChg chg="del">
        <pc:chgData name="Kelly Stokes" userId="3e5c5154-569e-4d81-aa91-4f91841cdfa9" providerId="ADAL" clId="{82A30EEC-5EFA-4918-B1C5-AE71D0E36015}" dt="2022-12-08T11:52:45.016" v="360" actId="2696"/>
        <pc:sldMkLst>
          <pc:docMk/>
          <pc:sldMk cId="1809789025" sldId="1467"/>
        </pc:sldMkLst>
      </pc:sldChg>
      <pc:sldChg chg="del">
        <pc:chgData name="Kelly Stokes" userId="3e5c5154-569e-4d81-aa91-4f91841cdfa9" providerId="ADAL" clId="{82A30EEC-5EFA-4918-B1C5-AE71D0E36015}" dt="2022-12-08T11:52:45.016" v="360" actId="2696"/>
        <pc:sldMkLst>
          <pc:docMk/>
          <pc:sldMk cId="3979091885" sldId="1468"/>
        </pc:sldMkLst>
      </pc:sldChg>
      <pc:sldChg chg="del">
        <pc:chgData name="Kelly Stokes" userId="3e5c5154-569e-4d81-aa91-4f91841cdfa9" providerId="ADAL" clId="{82A30EEC-5EFA-4918-B1C5-AE71D0E36015}" dt="2022-12-08T11:52:45.016" v="360" actId="2696"/>
        <pc:sldMkLst>
          <pc:docMk/>
          <pc:sldMk cId="494953802" sldId="1469"/>
        </pc:sldMkLst>
      </pc:sldChg>
      <pc:sldChg chg="del">
        <pc:chgData name="Kelly Stokes" userId="3e5c5154-569e-4d81-aa91-4f91841cdfa9" providerId="ADAL" clId="{82A30EEC-5EFA-4918-B1C5-AE71D0E36015}" dt="2022-12-08T11:52:45.016" v="360" actId="2696"/>
        <pc:sldMkLst>
          <pc:docMk/>
          <pc:sldMk cId="2715999729" sldId="1470"/>
        </pc:sldMkLst>
      </pc:sldChg>
      <pc:sldChg chg="del">
        <pc:chgData name="Kelly Stokes" userId="3e5c5154-569e-4d81-aa91-4f91841cdfa9" providerId="ADAL" clId="{82A30EEC-5EFA-4918-B1C5-AE71D0E36015}" dt="2022-12-08T11:52:45.016" v="360" actId="2696"/>
        <pc:sldMkLst>
          <pc:docMk/>
          <pc:sldMk cId="3512425902" sldId="1471"/>
        </pc:sldMkLst>
      </pc:sldChg>
      <pc:sldChg chg="del">
        <pc:chgData name="Kelly Stokes" userId="3e5c5154-569e-4d81-aa91-4f91841cdfa9" providerId="ADAL" clId="{82A30EEC-5EFA-4918-B1C5-AE71D0E36015}" dt="2022-12-08T11:52:45.016" v="360" actId="2696"/>
        <pc:sldMkLst>
          <pc:docMk/>
          <pc:sldMk cId="2159609751" sldId="1472"/>
        </pc:sldMkLst>
      </pc:sldChg>
      <pc:sldChg chg="addSp modSp mod modAnim">
        <pc:chgData name="Kelly Stokes" userId="3e5c5154-569e-4d81-aa91-4f91841cdfa9" providerId="ADAL" clId="{82A30EEC-5EFA-4918-B1C5-AE71D0E36015}" dt="2022-12-08T12:00:39.891" v="518"/>
        <pc:sldMkLst>
          <pc:docMk/>
          <pc:sldMk cId="2199839506" sldId="1473"/>
        </pc:sldMkLst>
        <pc:spChg chg="mod">
          <ac:chgData name="Kelly Stokes" userId="3e5c5154-569e-4d81-aa91-4f91841cdfa9" providerId="ADAL" clId="{82A30EEC-5EFA-4918-B1C5-AE71D0E36015}" dt="2022-12-08T11:58:25.700" v="502" actId="14100"/>
          <ac:spMkLst>
            <pc:docMk/>
            <pc:sldMk cId="2199839506" sldId="1473"/>
            <ac:spMk id="2" creationId="{52DA34BA-82FC-47C5-BCE1-BB65E08B92A1}"/>
          </ac:spMkLst>
        </pc:spChg>
        <pc:spChg chg="add mod">
          <ac:chgData name="Kelly Stokes" userId="3e5c5154-569e-4d81-aa91-4f91841cdfa9" providerId="ADAL" clId="{82A30EEC-5EFA-4918-B1C5-AE71D0E36015}" dt="2022-12-08T11:59:16.772" v="513" actId="207"/>
          <ac:spMkLst>
            <pc:docMk/>
            <pc:sldMk cId="2199839506" sldId="1473"/>
            <ac:spMk id="3" creationId="{847A1AC9-9EC9-E1AA-348D-958CE44F2772}"/>
          </ac:spMkLst>
        </pc:spChg>
      </pc:sldChg>
      <pc:sldChg chg="addSp delSp modSp del mod">
        <pc:chgData name="Kelly Stokes" userId="3e5c5154-569e-4d81-aa91-4f91841cdfa9" providerId="ADAL" clId="{82A30EEC-5EFA-4918-B1C5-AE71D0E36015}" dt="2022-12-08T12:00:56.793" v="519" actId="2696"/>
        <pc:sldMkLst>
          <pc:docMk/>
          <pc:sldMk cId="4156165230" sldId="1474"/>
        </pc:sldMkLst>
        <pc:spChg chg="del mod">
          <ac:chgData name="Kelly Stokes" userId="3e5c5154-569e-4d81-aa91-4f91841cdfa9" providerId="ADAL" clId="{82A30EEC-5EFA-4918-B1C5-AE71D0E36015}" dt="2022-12-08T11:58:58.089" v="509" actId="21"/>
          <ac:spMkLst>
            <pc:docMk/>
            <pc:sldMk cId="4156165230" sldId="1474"/>
            <ac:spMk id="2" creationId="{52DA34BA-82FC-47C5-BCE1-BB65E08B92A1}"/>
          </ac:spMkLst>
        </pc:spChg>
        <pc:spChg chg="add mod">
          <ac:chgData name="Kelly Stokes" userId="3e5c5154-569e-4d81-aa91-4f91841cdfa9" providerId="ADAL" clId="{82A30EEC-5EFA-4918-B1C5-AE71D0E36015}" dt="2022-12-08T11:58:58.089" v="509" actId="21"/>
          <ac:spMkLst>
            <pc:docMk/>
            <pc:sldMk cId="4156165230" sldId="1474"/>
            <ac:spMk id="4" creationId="{CD9D265A-0926-BB64-18D5-9A50B551F764}"/>
          </ac:spMkLst>
        </pc:spChg>
      </pc:sldChg>
      <pc:sldChg chg="del">
        <pc:chgData name="Kelly Stokes" userId="3e5c5154-569e-4d81-aa91-4f91841cdfa9" providerId="ADAL" clId="{82A30EEC-5EFA-4918-B1C5-AE71D0E36015}" dt="2022-12-08T12:01:01.374" v="520" actId="2696"/>
        <pc:sldMkLst>
          <pc:docMk/>
          <pc:sldMk cId="690683974" sldId="1475"/>
        </pc:sldMkLst>
      </pc:sldChg>
      <pc:sldChg chg="del">
        <pc:chgData name="Kelly Stokes" userId="3e5c5154-569e-4d81-aa91-4f91841cdfa9" providerId="ADAL" clId="{82A30EEC-5EFA-4918-B1C5-AE71D0E36015}" dt="2022-12-08T12:01:11.714" v="521" actId="2696"/>
        <pc:sldMkLst>
          <pc:docMk/>
          <pc:sldMk cId="1982144534" sldId="1476"/>
        </pc:sldMkLst>
      </pc:sldChg>
      <pc:sldChg chg="del">
        <pc:chgData name="Kelly Stokes" userId="3e5c5154-569e-4d81-aa91-4f91841cdfa9" providerId="ADAL" clId="{82A30EEC-5EFA-4918-B1C5-AE71D0E36015}" dt="2022-12-08T12:01:11.714" v="521" actId="2696"/>
        <pc:sldMkLst>
          <pc:docMk/>
          <pc:sldMk cId="1530155108" sldId="1477"/>
        </pc:sldMkLst>
      </pc:sldChg>
      <pc:sldChg chg="del">
        <pc:chgData name="Kelly Stokes" userId="3e5c5154-569e-4d81-aa91-4f91841cdfa9" providerId="ADAL" clId="{82A30EEC-5EFA-4918-B1C5-AE71D0E36015}" dt="2022-12-08T12:01:11.714" v="521" actId="2696"/>
        <pc:sldMkLst>
          <pc:docMk/>
          <pc:sldMk cId="731553823" sldId="1478"/>
        </pc:sldMkLst>
      </pc:sldChg>
      <pc:sldChg chg="del">
        <pc:chgData name="Kelly Stokes" userId="3e5c5154-569e-4d81-aa91-4f91841cdfa9" providerId="ADAL" clId="{82A30EEC-5EFA-4918-B1C5-AE71D0E36015}" dt="2022-12-08T12:01:11.714" v="521" actId="2696"/>
        <pc:sldMkLst>
          <pc:docMk/>
          <pc:sldMk cId="4262560237" sldId="1479"/>
        </pc:sldMkLst>
      </pc:sldChg>
      <pc:sldChg chg="del">
        <pc:chgData name="Kelly Stokes" userId="3e5c5154-569e-4d81-aa91-4f91841cdfa9" providerId="ADAL" clId="{82A30EEC-5EFA-4918-B1C5-AE71D0E36015}" dt="2022-12-08T12:01:11.714" v="521" actId="2696"/>
        <pc:sldMkLst>
          <pc:docMk/>
          <pc:sldMk cId="376163165" sldId="1480"/>
        </pc:sldMkLst>
      </pc:sldChg>
      <pc:sldChg chg="del">
        <pc:chgData name="Kelly Stokes" userId="3e5c5154-569e-4d81-aa91-4f91841cdfa9" providerId="ADAL" clId="{82A30EEC-5EFA-4918-B1C5-AE71D0E36015}" dt="2022-12-08T12:01:11.714" v="521" actId="2696"/>
        <pc:sldMkLst>
          <pc:docMk/>
          <pc:sldMk cId="3942845990" sldId="1481"/>
        </pc:sldMkLst>
      </pc:sldChg>
      <pc:sldChg chg="del">
        <pc:chgData name="Kelly Stokes" userId="3e5c5154-569e-4d81-aa91-4f91841cdfa9" providerId="ADAL" clId="{82A30EEC-5EFA-4918-B1C5-AE71D0E36015}" dt="2022-12-08T12:05:11.638" v="555" actId="2696"/>
        <pc:sldMkLst>
          <pc:docMk/>
          <pc:sldMk cId="3744560485" sldId="1483"/>
        </pc:sldMkLst>
      </pc:sldChg>
      <pc:sldChg chg="del">
        <pc:chgData name="Kelly Stokes" userId="3e5c5154-569e-4d81-aa91-4f91841cdfa9" providerId="ADAL" clId="{82A30EEC-5EFA-4918-B1C5-AE71D0E36015}" dt="2022-12-08T12:05:14.389" v="556" actId="2696"/>
        <pc:sldMkLst>
          <pc:docMk/>
          <pc:sldMk cId="1084677477" sldId="1484"/>
        </pc:sldMkLst>
      </pc:sldChg>
      <pc:sldChg chg="addSp delSp modSp mod modAnim">
        <pc:chgData name="Kelly Stokes" userId="3e5c5154-569e-4d81-aa91-4f91841cdfa9" providerId="ADAL" clId="{82A30EEC-5EFA-4918-B1C5-AE71D0E36015}" dt="2022-12-08T12:07:44.417" v="624"/>
        <pc:sldMkLst>
          <pc:docMk/>
          <pc:sldMk cId="2330293709" sldId="1485"/>
        </pc:sldMkLst>
        <pc:spChg chg="mod">
          <ac:chgData name="Kelly Stokes" userId="3e5c5154-569e-4d81-aa91-4f91841cdfa9" providerId="ADAL" clId="{82A30EEC-5EFA-4918-B1C5-AE71D0E36015}" dt="2022-12-08T12:06:37.670" v="603" actId="1076"/>
          <ac:spMkLst>
            <pc:docMk/>
            <pc:sldMk cId="2330293709" sldId="1485"/>
            <ac:spMk id="2" creationId="{52DA34BA-82FC-47C5-BCE1-BB65E08B92A1}"/>
          </ac:spMkLst>
        </pc:spChg>
        <pc:spChg chg="add mod">
          <ac:chgData name="Kelly Stokes" userId="3e5c5154-569e-4d81-aa91-4f91841cdfa9" providerId="ADAL" clId="{82A30EEC-5EFA-4918-B1C5-AE71D0E36015}" dt="2022-12-08T12:07:30.895" v="620" actId="1076"/>
          <ac:spMkLst>
            <pc:docMk/>
            <pc:sldMk cId="2330293709" sldId="1485"/>
            <ac:spMk id="4" creationId="{C424366C-8EFB-1EF9-3E80-C6EE7BE15FA3}"/>
          </ac:spMkLst>
        </pc:spChg>
        <pc:spChg chg="add del">
          <ac:chgData name="Kelly Stokes" userId="3e5c5154-569e-4d81-aa91-4f91841cdfa9" providerId="ADAL" clId="{82A30EEC-5EFA-4918-B1C5-AE71D0E36015}" dt="2022-12-08T12:07:05.287" v="612" actId="22"/>
          <ac:spMkLst>
            <pc:docMk/>
            <pc:sldMk cId="2330293709" sldId="1485"/>
            <ac:spMk id="6" creationId="{FB53D5E1-72B7-A465-AF5C-65F19368D08A}"/>
          </ac:spMkLst>
        </pc:spChg>
        <pc:spChg chg="add mod">
          <ac:chgData name="Kelly Stokes" userId="3e5c5154-569e-4d81-aa91-4f91841cdfa9" providerId="ADAL" clId="{82A30EEC-5EFA-4918-B1C5-AE71D0E36015}" dt="2022-12-08T12:07:27.864" v="619" actId="1076"/>
          <ac:spMkLst>
            <pc:docMk/>
            <pc:sldMk cId="2330293709" sldId="1485"/>
            <ac:spMk id="8" creationId="{1FCDC8B7-0F0D-46B5-057E-579929B7D816}"/>
          </ac:spMkLst>
        </pc:spChg>
        <pc:picChg chg="add mod">
          <ac:chgData name="Kelly Stokes" userId="3e5c5154-569e-4d81-aa91-4f91841cdfa9" providerId="ADAL" clId="{82A30EEC-5EFA-4918-B1C5-AE71D0E36015}" dt="2022-12-08T12:06:21.234" v="597" actId="1076"/>
          <ac:picMkLst>
            <pc:docMk/>
            <pc:sldMk cId="2330293709" sldId="1485"/>
            <ac:picMk id="5122" creationId="{CD925D93-47A8-99C2-3EFB-430D60C4BDF9}"/>
          </ac:picMkLst>
        </pc:picChg>
        <pc:picChg chg="del">
          <ac:chgData name="Kelly Stokes" userId="3e5c5154-569e-4d81-aa91-4f91841cdfa9" providerId="ADAL" clId="{82A30EEC-5EFA-4918-B1C5-AE71D0E36015}" dt="2022-12-08T12:06:13.846" v="594" actId="478"/>
          <ac:picMkLst>
            <pc:docMk/>
            <pc:sldMk cId="2330293709" sldId="1485"/>
            <ac:picMk id="9218" creationId="{66C60400-2256-4FA9-3702-3F6312324932}"/>
          </ac:picMkLst>
        </pc:picChg>
      </pc:sldChg>
      <pc:sldChg chg="del">
        <pc:chgData name="Kelly Stokes" userId="3e5c5154-569e-4d81-aa91-4f91841cdfa9" providerId="ADAL" clId="{82A30EEC-5EFA-4918-B1C5-AE71D0E36015}" dt="2022-12-08T12:08:02.800" v="625" actId="2696"/>
        <pc:sldMkLst>
          <pc:docMk/>
          <pc:sldMk cId="1589425270" sldId="1486"/>
        </pc:sldMkLst>
      </pc:sldChg>
      <pc:sldChg chg="del">
        <pc:chgData name="Kelly Stokes" userId="3e5c5154-569e-4d81-aa91-4f91841cdfa9" providerId="ADAL" clId="{82A30EEC-5EFA-4918-B1C5-AE71D0E36015}" dt="2022-12-08T12:08:02.800" v="625" actId="2696"/>
        <pc:sldMkLst>
          <pc:docMk/>
          <pc:sldMk cId="1591288040" sldId="1487"/>
        </pc:sldMkLst>
      </pc:sldChg>
      <pc:sldChg chg="del">
        <pc:chgData name="Kelly Stokes" userId="3e5c5154-569e-4d81-aa91-4f91841cdfa9" providerId="ADAL" clId="{82A30EEC-5EFA-4918-B1C5-AE71D0E36015}" dt="2022-12-08T12:08:02.800" v="625" actId="2696"/>
        <pc:sldMkLst>
          <pc:docMk/>
          <pc:sldMk cId="2108097478" sldId="1488"/>
        </pc:sldMkLst>
      </pc:sldChg>
      <pc:sldChg chg="del">
        <pc:chgData name="Kelly Stokes" userId="3e5c5154-569e-4d81-aa91-4f91841cdfa9" providerId="ADAL" clId="{82A30EEC-5EFA-4918-B1C5-AE71D0E36015}" dt="2022-12-08T12:08:02.800" v="625" actId="2696"/>
        <pc:sldMkLst>
          <pc:docMk/>
          <pc:sldMk cId="3870776246" sldId="1489"/>
        </pc:sldMkLst>
      </pc:sldChg>
      <pc:sldChg chg="del">
        <pc:chgData name="Kelly Stokes" userId="3e5c5154-569e-4d81-aa91-4f91841cdfa9" providerId="ADAL" clId="{82A30EEC-5EFA-4918-B1C5-AE71D0E36015}" dt="2022-12-08T12:08:02.800" v="625" actId="2696"/>
        <pc:sldMkLst>
          <pc:docMk/>
          <pc:sldMk cId="1142486282" sldId="1490"/>
        </pc:sldMkLst>
      </pc:sldChg>
      <pc:sldChg chg="del">
        <pc:chgData name="Kelly Stokes" userId="3e5c5154-569e-4d81-aa91-4f91841cdfa9" providerId="ADAL" clId="{82A30EEC-5EFA-4918-B1C5-AE71D0E36015}" dt="2022-12-08T12:08:02.800" v="625" actId="2696"/>
        <pc:sldMkLst>
          <pc:docMk/>
          <pc:sldMk cId="2821426590" sldId="1491"/>
        </pc:sldMkLst>
      </pc:sldChg>
      <pc:sldChg chg="del">
        <pc:chgData name="Kelly Stokes" userId="3e5c5154-569e-4d81-aa91-4f91841cdfa9" providerId="ADAL" clId="{82A30EEC-5EFA-4918-B1C5-AE71D0E36015}" dt="2022-12-08T12:08:02.800" v="625" actId="2696"/>
        <pc:sldMkLst>
          <pc:docMk/>
          <pc:sldMk cId="1001768649" sldId="1492"/>
        </pc:sldMkLst>
      </pc:sldChg>
      <pc:sldChg chg="del">
        <pc:chgData name="Kelly Stokes" userId="3e5c5154-569e-4d81-aa91-4f91841cdfa9" providerId="ADAL" clId="{82A30EEC-5EFA-4918-B1C5-AE71D0E36015}" dt="2022-12-08T12:08:02.800" v="625" actId="2696"/>
        <pc:sldMkLst>
          <pc:docMk/>
          <pc:sldMk cId="2337466056" sldId="1493"/>
        </pc:sldMkLst>
      </pc:sldChg>
      <pc:sldChg chg="del">
        <pc:chgData name="Kelly Stokes" userId="3e5c5154-569e-4d81-aa91-4f91841cdfa9" providerId="ADAL" clId="{82A30EEC-5EFA-4918-B1C5-AE71D0E36015}" dt="2022-12-08T12:08:02.800" v="625" actId="2696"/>
        <pc:sldMkLst>
          <pc:docMk/>
          <pc:sldMk cId="1823621360" sldId="1494"/>
        </pc:sldMkLst>
      </pc:sldChg>
      <pc:sldChg chg="new del">
        <pc:chgData name="Kelly Stokes" userId="3e5c5154-569e-4d81-aa91-4f91841cdfa9" providerId="ADAL" clId="{82A30EEC-5EFA-4918-B1C5-AE71D0E36015}" dt="2022-12-08T11:39:16.469" v="70" actId="680"/>
        <pc:sldMkLst>
          <pc:docMk/>
          <pc:sldMk cId="3652679555" sldId="1495"/>
        </pc:sldMkLst>
      </pc:sldChg>
      <pc:sldChg chg="modSp add mod">
        <pc:chgData name="Kelly Stokes" userId="3e5c5154-569e-4d81-aa91-4f91841cdfa9" providerId="ADAL" clId="{82A30EEC-5EFA-4918-B1C5-AE71D0E36015}" dt="2022-12-08T11:39:57.482" v="91" actId="20577"/>
        <pc:sldMkLst>
          <pc:docMk/>
          <pc:sldMk cId="4039504546" sldId="1495"/>
        </pc:sldMkLst>
        <pc:spChg chg="mod">
          <ac:chgData name="Kelly Stokes" userId="3e5c5154-569e-4d81-aa91-4f91841cdfa9" providerId="ADAL" clId="{82A30EEC-5EFA-4918-B1C5-AE71D0E36015}" dt="2022-12-08T11:39:57.482" v="91" actId="20577"/>
          <ac:spMkLst>
            <pc:docMk/>
            <pc:sldMk cId="4039504546" sldId="1495"/>
            <ac:spMk id="2" creationId="{52DA34BA-82FC-47C5-BCE1-BB65E08B92A1}"/>
          </ac:spMkLst>
        </pc:spChg>
      </pc:sldChg>
      <pc:sldChg chg="modSp add mod">
        <pc:chgData name="Kelly Stokes" userId="3e5c5154-569e-4d81-aa91-4f91841cdfa9" providerId="ADAL" clId="{82A30EEC-5EFA-4918-B1C5-AE71D0E36015}" dt="2022-12-08T11:40:10.135" v="95" actId="20577"/>
        <pc:sldMkLst>
          <pc:docMk/>
          <pc:sldMk cId="3729240006" sldId="1496"/>
        </pc:sldMkLst>
        <pc:spChg chg="mod">
          <ac:chgData name="Kelly Stokes" userId="3e5c5154-569e-4d81-aa91-4f91841cdfa9" providerId="ADAL" clId="{82A30EEC-5EFA-4918-B1C5-AE71D0E36015}" dt="2022-12-08T11:40:10.135" v="95" actId="20577"/>
          <ac:spMkLst>
            <pc:docMk/>
            <pc:sldMk cId="3729240006" sldId="1496"/>
            <ac:spMk id="2" creationId="{52DA34BA-82FC-47C5-BCE1-BB65E08B92A1}"/>
          </ac:spMkLst>
        </pc:spChg>
      </pc:sldChg>
      <pc:sldChg chg="addSp delSp modSp add mod modAnim">
        <pc:chgData name="Kelly Stokes" userId="3e5c5154-569e-4d81-aa91-4f91841cdfa9" providerId="ADAL" clId="{82A30EEC-5EFA-4918-B1C5-AE71D0E36015}" dt="2022-12-08T11:48:00.824" v="280"/>
        <pc:sldMkLst>
          <pc:docMk/>
          <pc:sldMk cId="2322073893" sldId="1497"/>
        </pc:sldMkLst>
        <pc:spChg chg="mod">
          <ac:chgData name="Kelly Stokes" userId="3e5c5154-569e-4d81-aa91-4f91841cdfa9" providerId="ADAL" clId="{82A30EEC-5EFA-4918-B1C5-AE71D0E36015}" dt="2022-12-08T11:47:26.593" v="275" actId="20577"/>
          <ac:spMkLst>
            <pc:docMk/>
            <pc:sldMk cId="2322073893" sldId="1497"/>
            <ac:spMk id="2" creationId="{52DA34BA-82FC-47C5-BCE1-BB65E08B92A1}"/>
          </ac:spMkLst>
        </pc:spChg>
        <pc:spChg chg="mod">
          <ac:chgData name="Kelly Stokes" userId="3e5c5154-569e-4d81-aa91-4f91841cdfa9" providerId="ADAL" clId="{82A30EEC-5EFA-4918-B1C5-AE71D0E36015}" dt="2022-12-08T11:47:30.702" v="276" actId="1076"/>
          <ac:spMkLst>
            <pc:docMk/>
            <pc:sldMk cId="2322073893" sldId="1497"/>
            <ac:spMk id="3" creationId="{4BCBA2DA-E95C-434C-BE81-320E182AE5EF}"/>
          </ac:spMkLst>
        </pc:spChg>
        <pc:picChg chg="del">
          <ac:chgData name="Kelly Stokes" userId="3e5c5154-569e-4d81-aa91-4f91841cdfa9" providerId="ADAL" clId="{82A30EEC-5EFA-4918-B1C5-AE71D0E36015}" dt="2022-12-08T11:47:37.203" v="277" actId="478"/>
          <ac:picMkLst>
            <pc:docMk/>
            <pc:sldMk cId="2322073893" sldId="1497"/>
            <ac:picMk id="3074" creationId="{CE3ED7CB-41AB-1DC0-4FEA-D603E6F679FF}"/>
          </ac:picMkLst>
        </pc:picChg>
        <pc:picChg chg="add mod">
          <ac:chgData name="Kelly Stokes" userId="3e5c5154-569e-4d81-aa91-4f91841cdfa9" providerId="ADAL" clId="{82A30EEC-5EFA-4918-B1C5-AE71D0E36015}" dt="2022-12-08T11:47:59.253" v="279" actId="1076"/>
          <ac:picMkLst>
            <pc:docMk/>
            <pc:sldMk cId="2322073893" sldId="1497"/>
            <ac:picMk id="4098" creationId="{865A3D14-5B5C-9B95-BC95-3F3379AD549F}"/>
          </ac:picMkLst>
        </pc:picChg>
      </pc:sldChg>
      <pc:sldChg chg="addSp delSp modSp add mod modAnim">
        <pc:chgData name="Kelly Stokes" userId="3e5c5154-569e-4d81-aa91-4f91841cdfa9" providerId="ADAL" clId="{82A30EEC-5EFA-4918-B1C5-AE71D0E36015}" dt="2022-12-08T11:54:13.927" v="399" actId="20577"/>
        <pc:sldMkLst>
          <pc:docMk/>
          <pc:sldMk cId="1842288125" sldId="1498"/>
        </pc:sldMkLst>
        <pc:spChg chg="mod">
          <ac:chgData name="Kelly Stokes" userId="3e5c5154-569e-4d81-aa91-4f91841cdfa9" providerId="ADAL" clId="{82A30EEC-5EFA-4918-B1C5-AE71D0E36015}" dt="2022-12-08T11:53:37.088" v="376" actId="20577"/>
          <ac:spMkLst>
            <pc:docMk/>
            <pc:sldMk cId="1842288125" sldId="1498"/>
            <ac:spMk id="2" creationId="{52DA34BA-82FC-47C5-BCE1-BB65E08B92A1}"/>
          </ac:spMkLst>
        </pc:spChg>
        <pc:spChg chg="mod">
          <ac:chgData name="Kelly Stokes" userId="3e5c5154-569e-4d81-aa91-4f91841cdfa9" providerId="ADAL" clId="{82A30EEC-5EFA-4918-B1C5-AE71D0E36015}" dt="2022-12-08T11:53:55.921" v="395" actId="14100"/>
          <ac:spMkLst>
            <pc:docMk/>
            <pc:sldMk cId="1842288125" sldId="1498"/>
            <ac:spMk id="8" creationId="{B0B20B61-5057-D7DD-C3F9-0AB185533D24}"/>
          </ac:spMkLst>
        </pc:spChg>
        <pc:spChg chg="mod">
          <ac:chgData name="Kelly Stokes" userId="3e5c5154-569e-4d81-aa91-4f91841cdfa9" providerId="ADAL" clId="{82A30EEC-5EFA-4918-B1C5-AE71D0E36015}" dt="2022-12-08T11:54:13.927" v="399" actId="20577"/>
          <ac:spMkLst>
            <pc:docMk/>
            <pc:sldMk cId="1842288125" sldId="1498"/>
            <ac:spMk id="12" creationId="{E384BFF7-3319-CAE2-192F-C4DCBBBBFCCA}"/>
          </ac:spMkLst>
        </pc:spChg>
        <pc:picChg chg="del">
          <ac:chgData name="Kelly Stokes" userId="3e5c5154-569e-4d81-aa91-4f91841cdfa9" providerId="ADAL" clId="{82A30EEC-5EFA-4918-B1C5-AE71D0E36015}" dt="2022-12-08T11:53:07.544" v="364" actId="478"/>
          <ac:picMkLst>
            <pc:docMk/>
            <pc:sldMk cId="1842288125" sldId="1498"/>
            <ac:picMk id="3" creationId="{EF1BED01-FC36-8B6D-86F4-357A8356E9B0}"/>
          </ac:picMkLst>
        </pc:picChg>
        <pc:picChg chg="add mod">
          <ac:chgData name="Kelly Stokes" userId="3e5c5154-569e-4d81-aa91-4f91841cdfa9" providerId="ADAL" clId="{82A30EEC-5EFA-4918-B1C5-AE71D0E36015}" dt="2022-12-08T11:53:41.439" v="377" actId="1076"/>
          <ac:picMkLst>
            <pc:docMk/>
            <pc:sldMk cId="1842288125" sldId="1498"/>
            <ac:picMk id="4" creationId="{0F7D6CF9-8DF8-C690-9FA2-62FD349CD61F}"/>
          </ac:picMkLst>
        </pc:picChg>
      </pc:sldChg>
      <pc:sldChg chg="addSp delSp modSp add mod ord modAnim">
        <pc:chgData name="Kelly Stokes" userId="3e5c5154-569e-4d81-aa91-4f91841cdfa9" providerId="ADAL" clId="{82A30EEC-5EFA-4918-B1C5-AE71D0E36015}" dt="2022-12-08T11:57:03.331" v="468"/>
        <pc:sldMkLst>
          <pc:docMk/>
          <pc:sldMk cId="228576249" sldId="1499"/>
        </pc:sldMkLst>
        <pc:spChg chg="mod">
          <ac:chgData name="Kelly Stokes" userId="3e5c5154-569e-4d81-aa91-4f91841cdfa9" providerId="ADAL" clId="{82A30EEC-5EFA-4918-B1C5-AE71D0E36015}" dt="2022-12-08T11:54:53.746" v="437" actId="313"/>
          <ac:spMkLst>
            <pc:docMk/>
            <pc:sldMk cId="228576249" sldId="1499"/>
            <ac:spMk id="2" creationId="{52DA34BA-82FC-47C5-BCE1-BB65E08B92A1}"/>
          </ac:spMkLst>
        </pc:spChg>
        <pc:spChg chg="mod">
          <ac:chgData name="Kelly Stokes" userId="3e5c5154-569e-4d81-aa91-4f91841cdfa9" providerId="ADAL" clId="{82A30EEC-5EFA-4918-B1C5-AE71D0E36015}" dt="2022-12-08T11:56:40.341" v="467" actId="6549"/>
          <ac:spMkLst>
            <pc:docMk/>
            <pc:sldMk cId="228576249" sldId="1499"/>
            <ac:spMk id="8" creationId="{B0B20B61-5057-D7DD-C3F9-0AB185533D24}"/>
          </ac:spMkLst>
        </pc:spChg>
        <pc:spChg chg="mod">
          <ac:chgData name="Kelly Stokes" userId="3e5c5154-569e-4d81-aa91-4f91841cdfa9" providerId="ADAL" clId="{82A30EEC-5EFA-4918-B1C5-AE71D0E36015}" dt="2022-12-08T11:57:03.331" v="468"/>
          <ac:spMkLst>
            <pc:docMk/>
            <pc:sldMk cId="228576249" sldId="1499"/>
            <ac:spMk id="12" creationId="{E384BFF7-3319-CAE2-192F-C4DCBBBBFCCA}"/>
          </ac:spMkLst>
        </pc:spChg>
        <pc:picChg chg="del">
          <ac:chgData name="Kelly Stokes" userId="3e5c5154-569e-4d81-aa91-4f91841cdfa9" providerId="ADAL" clId="{82A30EEC-5EFA-4918-B1C5-AE71D0E36015}" dt="2022-12-08T11:54:29.346" v="402" actId="478"/>
          <ac:picMkLst>
            <pc:docMk/>
            <pc:sldMk cId="228576249" sldId="1499"/>
            <ac:picMk id="3" creationId="{EF1BED01-FC36-8B6D-86F4-357A8356E9B0}"/>
          </ac:picMkLst>
        </pc:picChg>
        <pc:picChg chg="add mod">
          <ac:chgData name="Kelly Stokes" userId="3e5c5154-569e-4d81-aa91-4f91841cdfa9" providerId="ADAL" clId="{82A30EEC-5EFA-4918-B1C5-AE71D0E36015}" dt="2022-12-08T11:54:32.616" v="404" actId="1076"/>
          <ac:picMkLst>
            <pc:docMk/>
            <pc:sldMk cId="228576249" sldId="1499"/>
            <ac:picMk id="4" creationId="{3E49478A-FCD8-C6E4-91B8-AA5518F6C27D}"/>
          </ac:picMkLst>
        </pc:picChg>
      </pc:sldChg>
      <pc:sldChg chg="addSp delSp modSp add modAnim">
        <pc:chgData name="Kelly Stokes" userId="3e5c5154-569e-4d81-aa91-4f91841cdfa9" providerId="ADAL" clId="{82A30EEC-5EFA-4918-B1C5-AE71D0E36015}" dt="2022-12-08T11:57:51.691" v="498"/>
        <pc:sldMkLst>
          <pc:docMk/>
          <pc:sldMk cId="652658603" sldId="1500"/>
        </pc:sldMkLst>
        <pc:spChg chg="mod">
          <ac:chgData name="Kelly Stokes" userId="3e5c5154-569e-4d81-aa91-4f91841cdfa9" providerId="ADAL" clId="{82A30EEC-5EFA-4918-B1C5-AE71D0E36015}" dt="2022-12-08T11:57:23.752" v="481" actId="20577"/>
          <ac:spMkLst>
            <pc:docMk/>
            <pc:sldMk cId="652658603" sldId="1500"/>
            <ac:spMk id="2" creationId="{52DA34BA-82FC-47C5-BCE1-BB65E08B92A1}"/>
          </ac:spMkLst>
        </pc:spChg>
        <pc:spChg chg="mod">
          <ac:chgData name="Kelly Stokes" userId="3e5c5154-569e-4d81-aa91-4f91841cdfa9" providerId="ADAL" clId="{82A30EEC-5EFA-4918-B1C5-AE71D0E36015}" dt="2022-12-08T11:57:34.380" v="497" actId="20577"/>
          <ac:spMkLst>
            <pc:docMk/>
            <pc:sldMk cId="652658603" sldId="1500"/>
            <ac:spMk id="8" creationId="{B0B20B61-5057-D7DD-C3F9-0AB185533D24}"/>
          </ac:spMkLst>
        </pc:spChg>
        <pc:spChg chg="mod">
          <ac:chgData name="Kelly Stokes" userId="3e5c5154-569e-4d81-aa91-4f91841cdfa9" providerId="ADAL" clId="{82A30EEC-5EFA-4918-B1C5-AE71D0E36015}" dt="2022-12-08T11:57:51.691" v="498"/>
          <ac:spMkLst>
            <pc:docMk/>
            <pc:sldMk cId="652658603" sldId="1500"/>
            <ac:spMk id="12" creationId="{E384BFF7-3319-CAE2-192F-C4DCBBBBFCCA}"/>
          </ac:spMkLst>
        </pc:spChg>
        <pc:picChg chg="del">
          <ac:chgData name="Kelly Stokes" userId="3e5c5154-569e-4d81-aa91-4f91841cdfa9" providerId="ADAL" clId="{82A30EEC-5EFA-4918-B1C5-AE71D0E36015}" dt="2022-12-08T11:57:13.388" v="469" actId="478"/>
          <ac:picMkLst>
            <pc:docMk/>
            <pc:sldMk cId="652658603" sldId="1500"/>
            <ac:picMk id="3" creationId="{EF1BED01-FC36-8B6D-86F4-357A8356E9B0}"/>
          </ac:picMkLst>
        </pc:picChg>
        <pc:picChg chg="add mod">
          <ac:chgData name="Kelly Stokes" userId="3e5c5154-569e-4d81-aa91-4f91841cdfa9" providerId="ADAL" clId="{82A30EEC-5EFA-4918-B1C5-AE71D0E36015}" dt="2022-12-08T11:57:16.489" v="471" actId="1076"/>
          <ac:picMkLst>
            <pc:docMk/>
            <pc:sldMk cId="652658603" sldId="1500"/>
            <ac:picMk id="4" creationId="{713BAC0B-0457-5B8C-E80B-87670B13B625}"/>
          </ac:picMkLst>
        </pc:picChg>
      </pc:sldChg>
      <pc:sldChg chg="modSp add mod">
        <pc:chgData name="Kelly Stokes" userId="3e5c5154-569e-4d81-aa91-4f91841cdfa9" providerId="ADAL" clId="{82A30EEC-5EFA-4918-B1C5-AE71D0E36015}" dt="2022-12-08T12:02:17.904" v="535" actId="1076"/>
        <pc:sldMkLst>
          <pc:docMk/>
          <pc:sldMk cId="199949674" sldId="1501"/>
        </pc:sldMkLst>
        <pc:spChg chg="mod">
          <ac:chgData name="Kelly Stokes" userId="3e5c5154-569e-4d81-aa91-4f91841cdfa9" providerId="ADAL" clId="{82A30EEC-5EFA-4918-B1C5-AE71D0E36015}" dt="2022-12-08T12:01:48.484" v="525"/>
          <ac:spMkLst>
            <pc:docMk/>
            <pc:sldMk cId="199949674" sldId="1501"/>
            <ac:spMk id="2" creationId="{52DA34BA-82FC-47C5-BCE1-BB65E08B92A1}"/>
          </ac:spMkLst>
        </pc:spChg>
        <pc:spChg chg="mod">
          <ac:chgData name="Kelly Stokes" userId="3e5c5154-569e-4d81-aa91-4f91841cdfa9" providerId="ADAL" clId="{82A30EEC-5EFA-4918-B1C5-AE71D0E36015}" dt="2022-12-08T12:02:17.904" v="535" actId="1076"/>
          <ac:spMkLst>
            <pc:docMk/>
            <pc:sldMk cId="199949674" sldId="1501"/>
            <ac:spMk id="3" creationId="{847A1AC9-9EC9-E1AA-348D-958CE44F2772}"/>
          </ac:spMkLst>
        </pc:spChg>
      </pc:sldChg>
      <pc:sldChg chg="modSp add mod">
        <pc:chgData name="Kelly Stokes" userId="3e5c5154-569e-4d81-aa91-4f91841cdfa9" providerId="ADAL" clId="{82A30EEC-5EFA-4918-B1C5-AE71D0E36015}" dt="2022-12-08T12:03:09.713" v="544" actId="27636"/>
        <pc:sldMkLst>
          <pc:docMk/>
          <pc:sldMk cId="2203475726" sldId="1502"/>
        </pc:sldMkLst>
        <pc:spChg chg="mod">
          <ac:chgData name="Kelly Stokes" userId="3e5c5154-569e-4d81-aa91-4f91841cdfa9" providerId="ADAL" clId="{82A30EEC-5EFA-4918-B1C5-AE71D0E36015}" dt="2022-12-08T12:02:53.139" v="537" actId="27636"/>
          <ac:spMkLst>
            <pc:docMk/>
            <pc:sldMk cId="2203475726" sldId="1502"/>
            <ac:spMk id="2" creationId="{52DA34BA-82FC-47C5-BCE1-BB65E08B92A1}"/>
          </ac:spMkLst>
        </pc:spChg>
        <pc:spChg chg="mod">
          <ac:chgData name="Kelly Stokes" userId="3e5c5154-569e-4d81-aa91-4f91841cdfa9" providerId="ADAL" clId="{82A30EEC-5EFA-4918-B1C5-AE71D0E36015}" dt="2022-12-08T12:03:09.713" v="544" actId="27636"/>
          <ac:spMkLst>
            <pc:docMk/>
            <pc:sldMk cId="2203475726" sldId="1502"/>
            <ac:spMk id="3" creationId="{847A1AC9-9EC9-E1AA-348D-958CE44F2772}"/>
          </ac:spMkLst>
        </pc:spChg>
      </pc:sldChg>
      <pc:sldChg chg="modSp add mod">
        <pc:chgData name="Kelly Stokes" userId="3e5c5154-569e-4d81-aa91-4f91841cdfa9" providerId="ADAL" clId="{82A30EEC-5EFA-4918-B1C5-AE71D0E36015}" dt="2022-12-08T12:04:04.808" v="554" actId="14100"/>
        <pc:sldMkLst>
          <pc:docMk/>
          <pc:sldMk cId="3833432609" sldId="1503"/>
        </pc:sldMkLst>
        <pc:spChg chg="mod">
          <ac:chgData name="Kelly Stokes" userId="3e5c5154-569e-4d81-aa91-4f91841cdfa9" providerId="ADAL" clId="{82A30EEC-5EFA-4918-B1C5-AE71D0E36015}" dt="2022-12-08T12:03:33.587" v="545"/>
          <ac:spMkLst>
            <pc:docMk/>
            <pc:sldMk cId="3833432609" sldId="1503"/>
            <ac:spMk id="2" creationId="{52DA34BA-82FC-47C5-BCE1-BB65E08B92A1}"/>
          </ac:spMkLst>
        </pc:spChg>
        <pc:spChg chg="mod">
          <ac:chgData name="Kelly Stokes" userId="3e5c5154-569e-4d81-aa91-4f91841cdfa9" providerId="ADAL" clId="{82A30EEC-5EFA-4918-B1C5-AE71D0E36015}" dt="2022-12-08T12:04:04.808" v="554" actId="14100"/>
          <ac:spMkLst>
            <pc:docMk/>
            <pc:sldMk cId="3833432609" sldId="1503"/>
            <ac:spMk id="3" creationId="{847A1AC9-9EC9-E1AA-348D-958CE44F2772}"/>
          </ac:spMkLst>
        </pc:spChg>
      </pc:sldChg>
      <pc:sldChg chg="addSp delSp modSp add mod ord modAnim">
        <pc:chgData name="Kelly Stokes" userId="3e5c5154-569e-4d81-aa91-4f91841cdfa9" providerId="ADAL" clId="{82A30EEC-5EFA-4918-B1C5-AE71D0E36015}" dt="2022-12-08T12:11:13.267" v="678" actId="1076"/>
        <pc:sldMkLst>
          <pc:docMk/>
          <pc:sldMk cId="2659700584" sldId="1504"/>
        </pc:sldMkLst>
        <pc:spChg chg="mod">
          <ac:chgData name="Kelly Stokes" userId="3e5c5154-569e-4d81-aa91-4f91841cdfa9" providerId="ADAL" clId="{82A30EEC-5EFA-4918-B1C5-AE71D0E36015}" dt="2022-12-08T12:10:00.393" v="649" actId="20577"/>
          <ac:spMkLst>
            <pc:docMk/>
            <pc:sldMk cId="2659700584" sldId="1504"/>
            <ac:spMk id="2" creationId="{52DA34BA-82FC-47C5-BCE1-BB65E08B92A1}"/>
          </ac:spMkLst>
        </pc:spChg>
        <pc:spChg chg="mod">
          <ac:chgData name="Kelly Stokes" userId="3e5c5154-569e-4d81-aa91-4f91841cdfa9" providerId="ADAL" clId="{82A30EEC-5EFA-4918-B1C5-AE71D0E36015}" dt="2022-12-08T12:10:08.376" v="651"/>
          <ac:spMkLst>
            <pc:docMk/>
            <pc:sldMk cId="2659700584" sldId="1504"/>
            <ac:spMk id="4" creationId="{C424366C-8EFB-1EF9-3E80-C6EE7BE15FA3}"/>
          </ac:spMkLst>
        </pc:spChg>
        <pc:spChg chg="mod">
          <ac:chgData name="Kelly Stokes" userId="3e5c5154-569e-4d81-aa91-4f91841cdfa9" providerId="ADAL" clId="{82A30EEC-5EFA-4918-B1C5-AE71D0E36015}" dt="2022-12-08T12:10:37.985" v="675" actId="1076"/>
          <ac:spMkLst>
            <pc:docMk/>
            <pc:sldMk cId="2659700584" sldId="1504"/>
            <ac:spMk id="8" creationId="{1FCDC8B7-0F0D-46B5-057E-579929B7D816}"/>
          </ac:spMkLst>
        </pc:spChg>
        <pc:picChg chg="del">
          <ac:chgData name="Kelly Stokes" userId="3e5c5154-569e-4d81-aa91-4f91841cdfa9" providerId="ADAL" clId="{82A30EEC-5EFA-4918-B1C5-AE71D0E36015}" dt="2022-12-08T12:11:10.165" v="676" actId="478"/>
          <ac:picMkLst>
            <pc:docMk/>
            <pc:sldMk cId="2659700584" sldId="1504"/>
            <ac:picMk id="5122" creationId="{CD925D93-47A8-99C2-3EFB-430D60C4BDF9}"/>
          </ac:picMkLst>
        </pc:picChg>
        <pc:picChg chg="add mod">
          <ac:chgData name="Kelly Stokes" userId="3e5c5154-569e-4d81-aa91-4f91841cdfa9" providerId="ADAL" clId="{82A30EEC-5EFA-4918-B1C5-AE71D0E36015}" dt="2022-12-08T12:11:13.267" v="678" actId="1076"/>
          <ac:picMkLst>
            <pc:docMk/>
            <pc:sldMk cId="2659700584" sldId="1504"/>
            <ac:picMk id="10242" creationId="{3068287F-D8BE-5DAA-26FD-05A7DF4C8D22}"/>
          </ac:picMkLst>
        </pc:picChg>
      </pc:sldChg>
      <pc:sldChg chg="modSp add mod ord">
        <pc:chgData name="Kelly Stokes" userId="3e5c5154-569e-4d81-aa91-4f91841cdfa9" providerId="ADAL" clId="{82A30EEC-5EFA-4918-B1C5-AE71D0E36015}" dt="2022-12-08T12:08:29.196" v="633" actId="27636"/>
        <pc:sldMkLst>
          <pc:docMk/>
          <pc:sldMk cId="1571660563" sldId="1505"/>
        </pc:sldMkLst>
        <pc:spChg chg="mod">
          <ac:chgData name="Kelly Stokes" userId="3e5c5154-569e-4d81-aa91-4f91841cdfa9" providerId="ADAL" clId="{82A30EEC-5EFA-4918-B1C5-AE71D0E36015}" dt="2022-12-08T12:08:17.320" v="630"/>
          <ac:spMkLst>
            <pc:docMk/>
            <pc:sldMk cId="1571660563" sldId="1505"/>
            <ac:spMk id="2" creationId="{52DA34BA-82FC-47C5-BCE1-BB65E08B92A1}"/>
          </ac:spMkLst>
        </pc:spChg>
        <pc:spChg chg="mod">
          <ac:chgData name="Kelly Stokes" userId="3e5c5154-569e-4d81-aa91-4f91841cdfa9" providerId="ADAL" clId="{82A30EEC-5EFA-4918-B1C5-AE71D0E36015}" dt="2022-12-08T12:08:29.196" v="633" actId="27636"/>
          <ac:spMkLst>
            <pc:docMk/>
            <pc:sldMk cId="1571660563" sldId="1505"/>
            <ac:spMk id="3" creationId="{847A1AC9-9EC9-E1AA-348D-958CE44F2772}"/>
          </ac:spMkLst>
        </pc:spChg>
      </pc:sldChg>
      <pc:sldChg chg="modSp add mod">
        <pc:chgData name="Kelly Stokes" userId="3e5c5154-569e-4d81-aa91-4f91841cdfa9" providerId="ADAL" clId="{82A30EEC-5EFA-4918-B1C5-AE71D0E36015}" dt="2022-12-08T12:09:45.632" v="645" actId="27636"/>
        <pc:sldMkLst>
          <pc:docMk/>
          <pc:sldMk cId="2611828572" sldId="1506"/>
        </pc:sldMkLst>
        <pc:spChg chg="mod">
          <ac:chgData name="Kelly Stokes" userId="3e5c5154-569e-4d81-aa91-4f91841cdfa9" providerId="ADAL" clId="{82A30EEC-5EFA-4918-B1C5-AE71D0E36015}" dt="2022-12-08T12:09:33.044" v="640" actId="27636"/>
          <ac:spMkLst>
            <pc:docMk/>
            <pc:sldMk cId="2611828572" sldId="1506"/>
            <ac:spMk id="2" creationId="{52DA34BA-82FC-47C5-BCE1-BB65E08B92A1}"/>
          </ac:spMkLst>
        </pc:spChg>
        <pc:spChg chg="mod">
          <ac:chgData name="Kelly Stokes" userId="3e5c5154-569e-4d81-aa91-4f91841cdfa9" providerId="ADAL" clId="{82A30EEC-5EFA-4918-B1C5-AE71D0E36015}" dt="2022-12-08T12:09:45.632" v="645" actId="27636"/>
          <ac:spMkLst>
            <pc:docMk/>
            <pc:sldMk cId="2611828572" sldId="1506"/>
            <ac:spMk id="3" creationId="{847A1AC9-9EC9-E1AA-348D-958CE44F2772}"/>
          </ac:spMkLst>
        </pc:spChg>
      </pc:sldChg>
      <pc:sldChg chg="modSp add mod">
        <pc:chgData name="Kelly Stokes" userId="3e5c5154-569e-4d81-aa91-4f91841cdfa9" providerId="ADAL" clId="{82A30EEC-5EFA-4918-B1C5-AE71D0E36015}" dt="2022-12-08T12:11:55.191" v="696" actId="20577"/>
        <pc:sldMkLst>
          <pc:docMk/>
          <pc:sldMk cId="1229750276" sldId="1507"/>
        </pc:sldMkLst>
        <pc:spChg chg="mod">
          <ac:chgData name="Kelly Stokes" userId="3e5c5154-569e-4d81-aa91-4f91841cdfa9" providerId="ADAL" clId="{82A30EEC-5EFA-4918-B1C5-AE71D0E36015}" dt="2022-12-08T12:11:55.191" v="696" actId="20577"/>
          <ac:spMkLst>
            <pc:docMk/>
            <pc:sldMk cId="1229750276" sldId="1507"/>
            <ac:spMk id="2" creationId="{02FB8773-AD3E-2543-510F-CEE32E75C793}"/>
          </ac:spMkLst>
        </pc:spChg>
      </pc:sldChg>
      <pc:sldChg chg="modSp add mod">
        <pc:chgData name="Kelly Stokes" userId="3e5c5154-569e-4d81-aa91-4f91841cdfa9" providerId="ADAL" clId="{82A30EEC-5EFA-4918-B1C5-AE71D0E36015}" dt="2022-12-08T12:12:05.921" v="707" actId="20577"/>
        <pc:sldMkLst>
          <pc:docMk/>
          <pc:sldMk cId="4220554230" sldId="1508"/>
        </pc:sldMkLst>
        <pc:spChg chg="mod">
          <ac:chgData name="Kelly Stokes" userId="3e5c5154-569e-4d81-aa91-4f91841cdfa9" providerId="ADAL" clId="{82A30EEC-5EFA-4918-B1C5-AE71D0E36015}" dt="2022-12-08T12:12:05.921" v="707" actId="20577"/>
          <ac:spMkLst>
            <pc:docMk/>
            <pc:sldMk cId="4220554230" sldId="1508"/>
            <ac:spMk id="2" creationId="{02FB8773-AD3E-2543-510F-CEE32E75C793}"/>
          </ac:spMkLst>
        </pc:spChg>
      </pc:sldChg>
      <pc:sldChg chg="del">
        <pc:chgData name="Kelly Stokes" userId="3e5c5154-569e-4d81-aa91-4f91841cdfa9" providerId="ADAL" clId="{82A30EEC-5EFA-4918-B1C5-AE71D0E36015}" dt="2022-12-08T12:13:22.245" v="718"/>
        <pc:sldMkLst>
          <pc:docMk/>
          <pc:sldMk cId="930720917" sldId="1510"/>
        </pc:sldMkLst>
      </pc:sldChg>
      <pc:sldChg chg="del">
        <pc:chgData name="Kelly Stokes" userId="3e5c5154-569e-4d81-aa91-4f91841cdfa9" providerId="ADAL" clId="{82A30EEC-5EFA-4918-B1C5-AE71D0E36015}" dt="2022-12-08T12:13:22.245" v="718"/>
        <pc:sldMkLst>
          <pc:docMk/>
          <pc:sldMk cId="1852205026" sldId="1511"/>
        </pc:sldMkLst>
      </pc:sldChg>
      <pc:sldChg chg="del">
        <pc:chgData name="Kelly Stokes" userId="3e5c5154-569e-4d81-aa91-4f91841cdfa9" providerId="ADAL" clId="{82A30EEC-5EFA-4918-B1C5-AE71D0E36015}" dt="2022-12-08T12:13:22.245" v="718"/>
        <pc:sldMkLst>
          <pc:docMk/>
          <pc:sldMk cId="1847810635" sldId="1512"/>
        </pc:sldMkLst>
      </pc:sldChg>
      <pc:sldChg chg="del">
        <pc:chgData name="Kelly Stokes" userId="3e5c5154-569e-4d81-aa91-4f91841cdfa9" providerId="ADAL" clId="{82A30EEC-5EFA-4918-B1C5-AE71D0E36015}" dt="2022-12-08T12:13:22.245" v="718"/>
        <pc:sldMkLst>
          <pc:docMk/>
          <pc:sldMk cId="1128064795" sldId="1513"/>
        </pc:sldMkLst>
      </pc:sldChg>
      <pc:sldChg chg="del">
        <pc:chgData name="Kelly Stokes" userId="3e5c5154-569e-4d81-aa91-4f91841cdfa9" providerId="ADAL" clId="{82A30EEC-5EFA-4918-B1C5-AE71D0E36015}" dt="2022-12-08T12:13:22.245" v="718"/>
        <pc:sldMkLst>
          <pc:docMk/>
          <pc:sldMk cId="641487468" sldId="1514"/>
        </pc:sldMkLst>
      </pc:sldChg>
      <pc:sldChg chg="del">
        <pc:chgData name="Kelly Stokes" userId="3e5c5154-569e-4d81-aa91-4f91841cdfa9" providerId="ADAL" clId="{82A30EEC-5EFA-4918-B1C5-AE71D0E36015}" dt="2022-12-08T12:13:22.245" v="718"/>
        <pc:sldMkLst>
          <pc:docMk/>
          <pc:sldMk cId="1413110873" sldId="1515"/>
        </pc:sldMkLst>
      </pc:sldChg>
      <pc:sldChg chg="del">
        <pc:chgData name="Kelly Stokes" userId="3e5c5154-569e-4d81-aa91-4f91841cdfa9" providerId="ADAL" clId="{82A30EEC-5EFA-4918-B1C5-AE71D0E36015}" dt="2022-12-08T12:13:22.245" v="718"/>
        <pc:sldMkLst>
          <pc:docMk/>
          <pc:sldMk cId="2174362361" sldId="1516"/>
        </pc:sldMkLst>
      </pc:sldChg>
      <pc:sldChg chg="del">
        <pc:chgData name="Kelly Stokes" userId="3e5c5154-569e-4d81-aa91-4f91841cdfa9" providerId="ADAL" clId="{82A30EEC-5EFA-4918-B1C5-AE71D0E36015}" dt="2022-12-08T12:13:22.245" v="718"/>
        <pc:sldMkLst>
          <pc:docMk/>
          <pc:sldMk cId="2193529524" sldId="1517"/>
        </pc:sldMkLst>
      </pc:sldChg>
      <pc:sldChg chg="del">
        <pc:chgData name="Kelly Stokes" userId="3e5c5154-569e-4d81-aa91-4f91841cdfa9" providerId="ADAL" clId="{82A30EEC-5EFA-4918-B1C5-AE71D0E36015}" dt="2022-12-08T12:33:59.570" v="1235" actId="2696"/>
        <pc:sldMkLst>
          <pc:docMk/>
          <pc:sldMk cId="3043599959" sldId="1517"/>
        </pc:sldMkLst>
      </pc:sldChg>
      <pc:sldChg chg="del">
        <pc:chgData name="Kelly Stokes" userId="3e5c5154-569e-4d81-aa91-4f91841cdfa9" providerId="ADAL" clId="{82A30EEC-5EFA-4918-B1C5-AE71D0E36015}" dt="2022-12-08T12:33:59.570" v="1235" actId="2696"/>
        <pc:sldMkLst>
          <pc:docMk/>
          <pc:sldMk cId="2658481981" sldId="1518"/>
        </pc:sldMkLst>
      </pc:sldChg>
      <pc:sldChg chg="del">
        <pc:chgData name="Kelly Stokes" userId="3e5c5154-569e-4d81-aa91-4f91841cdfa9" providerId="ADAL" clId="{82A30EEC-5EFA-4918-B1C5-AE71D0E36015}" dt="2022-12-08T12:13:22.245" v="718"/>
        <pc:sldMkLst>
          <pc:docMk/>
          <pc:sldMk cId="4145730920" sldId="1518"/>
        </pc:sldMkLst>
      </pc:sldChg>
      <pc:sldChg chg="del">
        <pc:chgData name="Kelly Stokes" userId="3e5c5154-569e-4d81-aa91-4f91841cdfa9" providerId="ADAL" clId="{82A30EEC-5EFA-4918-B1C5-AE71D0E36015}" dt="2022-12-08T12:33:59.570" v="1235" actId="2696"/>
        <pc:sldMkLst>
          <pc:docMk/>
          <pc:sldMk cId="952619397" sldId="1519"/>
        </pc:sldMkLst>
      </pc:sldChg>
      <pc:sldChg chg="del">
        <pc:chgData name="Kelly Stokes" userId="3e5c5154-569e-4d81-aa91-4f91841cdfa9" providerId="ADAL" clId="{82A30EEC-5EFA-4918-B1C5-AE71D0E36015}" dt="2022-12-08T12:13:22.245" v="718"/>
        <pc:sldMkLst>
          <pc:docMk/>
          <pc:sldMk cId="3917312145" sldId="1519"/>
        </pc:sldMkLst>
      </pc:sldChg>
      <pc:sldChg chg="del">
        <pc:chgData name="Kelly Stokes" userId="3e5c5154-569e-4d81-aa91-4f91841cdfa9" providerId="ADAL" clId="{82A30EEC-5EFA-4918-B1C5-AE71D0E36015}" dt="2022-12-08T12:13:22.245" v="718"/>
        <pc:sldMkLst>
          <pc:docMk/>
          <pc:sldMk cId="2497787878" sldId="1520"/>
        </pc:sldMkLst>
      </pc:sldChg>
      <pc:sldChg chg="del">
        <pc:chgData name="Kelly Stokes" userId="3e5c5154-569e-4d81-aa91-4f91841cdfa9" providerId="ADAL" clId="{82A30EEC-5EFA-4918-B1C5-AE71D0E36015}" dt="2022-12-08T12:13:22.245" v="718"/>
        <pc:sldMkLst>
          <pc:docMk/>
          <pc:sldMk cId="3638333179" sldId="1521"/>
        </pc:sldMkLst>
      </pc:sldChg>
      <pc:sldChg chg="del">
        <pc:chgData name="Kelly Stokes" userId="3e5c5154-569e-4d81-aa91-4f91841cdfa9" providerId="ADAL" clId="{82A30EEC-5EFA-4918-B1C5-AE71D0E36015}" dt="2022-12-08T12:13:22.245" v="718"/>
        <pc:sldMkLst>
          <pc:docMk/>
          <pc:sldMk cId="3908733148" sldId="1522"/>
        </pc:sldMkLst>
      </pc:sldChg>
      <pc:sldChg chg="del">
        <pc:chgData name="Kelly Stokes" userId="3e5c5154-569e-4d81-aa91-4f91841cdfa9" providerId="ADAL" clId="{82A30EEC-5EFA-4918-B1C5-AE71D0E36015}" dt="2022-12-08T12:13:22.245" v="718"/>
        <pc:sldMkLst>
          <pc:docMk/>
          <pc:sldMk cId="1406501510" sldId="1523"/>
        </pc:sldMkLst>
      </pc:sldChg>
      <pc:sldChg chg="del">
        <pc:chgData name="Kelly Stokes" userId="3e5c5154-569e-4d81-aa91-4f91841cdfa9" providerId="ADAL" clId="{82A30EEC-5EFA-4918-B1C5-AE71D0E36015}" dt="2022-12-08T12:13:22.245" v="718"/>
        <pc:sldMkLst>
          <pc:docMk/>
          <pc:sldMk cId="896732503" sldId="1524"/>
        </pc:sldMkLst>
      </pc:sldChg>
      <pc:sldChg chg="del">
        <pc:chgData name="Kelly Stokes" userId="3e5c5154-569e-4d81-aa91-4f91841cdfa9" providerId="ADAL" clId="{82A30EEC-5EFA-4918-B1C5-AE71D0E36015}" dt="2022-12-08T12:13:22.245" v="718"/>
        <pc:sldMkLst>
          <pc:docMk/>
          <pc:sldMk cId="361903108" sldId="1525"/>
        </pc:sldMkLst>
      </pc:sldChg>
      <pc:sldChg chg="del">
        <pc:chgData name="Kelly Stokes" userId="3e5c5154-569e-4d81-aa91-4f91841cdfa9" providerId="ADAL" clId="{82A30EEC-5EFA-4918-B1C5-AE71D0E36015}" dt="2022-12-08T12:13:22.245" v="718"/>
        <pc:sldMkLst>
          <pc:docMk/>
          <pc:sldMk cId="393561651" sldId="1526"/>
        </pc:sldMkLst>
      </pc:sldChg>
      <pc:sldChg chg="addSp delSp modSp mod modAnim">
        <pc:chgData name="Kelly Stokes" userId="3e5c5154-569e-4d81-aa91-4f91841cdfa9" providerId="ADAL" clId="{82A30EEC-5EFA-4918-B1C5-AE71D0E36015}" dt="2022-12-08T12:35:46.514" v="1253"/>
        <pc:sldMkLst>
          <pc:docMk/>
          <pc:sldMk cId="4142950005" sldId="1526"/>
        </pc:sldMkLst>
        <pc:spChg chg="mod">
          <ac:chgData name="Kelly Stokes" userId="3e5c5154-569e-4d81-aa91-4f91841cdfa9" providerId="ADAL" clId="{82A30EEC-5EFA-4918-B1C5-AE71D0E36015}" dt="2022-12-08T12:35:10.720" v="1248" actId="20577"/>
          <ac:spMkLst>
            <pc:docMk/>
            <pc:sldMk cId="4142950005" sldId="1526"/>
            <ac:spMk id="2" creationId="{52DA34BA-82FC-47C5-BCE1-BB65E08B92A1}"/>
          </ac:spMkLst>
        </pc:spChg>
        <pc:spChg chg="mod">
          <ac:chgData name="Kelly Stokes" userId="3e5c5154-569e-4d81-aa91-4f91841cdfa9" providerId="ADAL" clId="{82A30EEC-5EFA-4918-B1C5-AE71D0E36015}" dt="2022-12-08T12:35:14.838" v="1249" actId="1076"/>
          <ac:spMkLst>
            <pc:docMk/>
            <pc:sldMk cId="4142950005" sldId="1526"/>
            <ac:spMk id="3" creationId="{13BB5EC0-7A96-4D29-A835-6FAE896C31A4}"/>
          </ac:spMkLst>
        </pc:spChg>
        <pc:picChg chg="del">
          <ac:chgData name="Kelly Stokes" userId="3e5c5154-569e-4d81-aa91-4f91841cdfa9" providerId="ADAL" clId="{82A30EEC-5EFA-4918-B1C5-AE71D0E36015}" dt="2022-12-08T12:35:15.741" v="1250" actId="478"/>
          <ac:picMkLst>
            <pc:docMk/>
            <pc:sldMk cId="4142950005" sldId="1526"/>
            <ac:picMk id="1026" creationId="{570D6E21-AB68-8848-7CA1-2A79887EFF0C}"/>
          </ac:picMkLst>
        </pc:picChg>
        <pc:picChg chg="add mod">
          <ac:chgData name="Kelly Stokes" userId="3e5c5154-569e-4d81-aa91-4f91841cdfa9" providerId="ADAL" clId="{82A30EEC-5EFA-4918-B1C5-AE71D0E36015}" dt="2022-12-08T12:35:45.205" v="1252" actId="1076"/>
          <ac:picMkLst>
            <pc:docMk/>
            <pc:sldMk cId="4142950005" sldId="1526"/>
            <ac:picMk id="40962" creationId="{BF0076EB-4BC8-D42C-A903-EE2B95283189}"/>
          </ac:picMkLst>
        </pc:picChg>
      </pc:sldChg>
      <pc:sldChg chg="del">
        <pc:chgData name="Kelly Stokes" userId="3e5c5154-569e-4d81-aa91-4f91841cdfa9" providerId="ADAL" clId="{82A30EEC-5EFA-4918-B1C5-AE71D0E36015}" dt="2022-12-08T12:13:22.245" v="718"/>
        <pc:sldMkLst>
          <pc:docMk/>
          <pc:sldMk cId="2935033395" sldId="1527"/>
        </pc:sldMkLst>
      </pc:sldChg>
      <pc:sldChg chg="addSp delSp modSp mod delAnim modAnim">
        <pc:chgData name="Kelly Stokes" userId="3e5c5154-569e-4d81-aa91-4f91841cdfa9" providerId="ADAL" clId="{82A30EEC-5EFA-4918-B1C5-AE71D0E36015}" dt="2022-12-08T12:42:07.242" v="1371" actId="1076"/>
        <pc:sldMkLst>
          <pc:docMk/>
          <pc:sldMk cId="3889846054" sldId="1527"/>
        </pc:sldMkLst>
        <pc:spChg chg="mod">
          <ac:chgData name="Kelly Stokes" userId="3e5c5154-569e-4d81-aa91-4f91841cdfa9" providerId="ADAL" clId="{82A30EEC-5EFA-4918-B1C5-AE71D0E36015}" dt="2022-12-08T12:36:04.672" v="1262" actId="20577"/>
          <ac:spMkLst>
            <pc:docMk/>
            <pc:sldMk cId="3889846054" sldId="1527"/>
            <ac:spMk id="2" creationId="{52DA34BA-82FC-47C5-BCE1-BB65E08B92A1}"/>
          </ac:spMkLst>
        </pc:spChg>
        <pc:spChg chg="del">
          <ac:chgData name="Kelly Stokes" userId="3e5c5154-569e-4d81-aa91-4f91841cdfa9" providerId="ADAL" clId="{82A30EEC-5EFA-4918-B1C5-AE71D0E36015}" dt="2022-12-08T12:36:07.391" v="1263" actId="478"/>
          <ac:spMkLst>
            <pc:docMk/>
            <pc:sldMk cId="3889846054" sldId="1527"/>
            <ac:spMk id="3" creationId="{0366E0B6-702E-4814-82C6-08CA2D13F3C9}"/>
          </ac:spMkLst>
        </pc:spChg>
        <pc:picChg chg="del">
          <ac:chgData name="Kelly Stokes" userId="3e5c5154-569e-4d81-aa91-4f91841cdfa9" providerId="ADAL" clId="{82A30EEC-5EFA-4918-B1C5-AE71D0E36015}" dt="2022-12-08T12:36:35.432" v="1264" actId="478"/>
          <ac:picMkLst>
            <pc:docMk/>
            <pc:sldMk cId="3889846054" sldId="1527"/>
            <ac:picMk id="2050" creationId="{EDCF3446-847C-AED5-65AD-7B1362A07937}"/>
          </ac:picMkLst>
        </pc:picChg>
        <pc:picChg chg="add mod">
          <ac:chgData name="Kelly Stokes" userId="3e5c5154-569e-4d81-aa91-4f91841cdfa9" providerId="ADAL" clId="{82A30EEC-5EFA-4918-B1C5-AE71D0E36015}" dt="2022-12-08T12:42:07.242" v="1371" actId="1076"/>
          <ac:picMkLst>
            <pc:docMk/>
            <pc:sldMk cId="3889846054" sldId="1527"/>
            <ac:picMk id="39938" creationId="{BACD76D8-0130-7B80-50EB-219BD7E7CADC}"/>
          </ac:picMkLst>
        </pc:picChg>
      </pc:sldChg>
      <pc:sldChg chg="del">
        <pc:chgData name="Kelly Stokes" userId="3e5c5154-569e-4d81-aa91-4f91841cdfa9" providerId="ADAL" clId="{82A30EEC-5EFA-4918-B1C5-AE71D0E36015}" dt="2022-12-08T12:13:22.245" v="718"/>
        <pc:sldMkLst>
          <pc:docMk/>
          <pc:sldMk cId="126196276" sldId="1528"/>
        </pc:sldMkLst>
      </pc:sldChg>
      <pc:sldChg chg="addSp delSp modSp mod delAnim modAnim">
        <pc:chgData name="Kelly Stokes" userId="3e5c5154-569e-4d81-aa91-4f91841cdfa9" providerId="ADAL" clId="{82A30EEC-5EFA-4918-B1C5-AE71D0E36015}" dt="2022-12-08T12:37:26.252" v="1278"/>
        <pc:sldMkLst>
          <pc:docMk/>
          <pc:sldMk cId="3452585917" sldId="1528"/>
        </pc:sldMkLst>
        <pc:spChg chg="mod">
          <ac:chgData name="Kelly Stokes" userId="3e5c5154-569e-4d81-aa91-4f91841cdfa9" providerId="ADAL" clId="{82A30EEC-5EFA-4918-B1C5-AE71D0E36015}" dt="2022-12-08T12:36:55.339" v="1273" actId="20577"/>
          <ac:spMkLst>
            <pc:docMk/>
            <pc:sldMk cId="3452585917" sldId="1528"/>
            <ac:spMk id="2" creationId="{52DA34BA-82FC-47C5-BCE1-BB65E08B92A1}"/>
          </ac:spMkLst>
        </pc:spChg>
        <pc:spChg chg="del">
          <ac:chgData name="Kelly Stokes" userId="3e5c5154-569e-4d81-aa91-4f91841cdfa9" providerId="ADAL" clId="{82A30EEC-5EFA-4918-B1C5-AE71D0E36015}" dt="2022-12-08T12:36:57.320" v="1274" actId="478"/>
          <ac:spMkLst>
            <pc:docMk/>
            <pc:sldMk cId="3452585917" sldId="1528"/>
            <ac:spMk id="3" creationId="{4BCBA2DA-E95C-434C-BE81-320E182AE5EF}"/>
          </ac:spMkLst>
        </pc:spChg>
        <pc:picChg chg="del">
          <ac:chgData name="Kelly Stokes" userId="3e5c5154-569e-4d81-aa91-4f91841cdfa9" providerId="ADAL" clId="{82A30EEC-5EFA-4918-B1C5-AE71D0E36015}" dt="2022-12-08T12:36:58.387" v="1275" actId="478"/>
          <ac:picMkLst>
            <pc:docMk/>
            <pc:sldMk cId="3452585917" sldId="1528"/>
            <ac:picMk id="3074" creationId="{CE3ED7CB-41AB-1DC0-4FEA-D603E6F679FF}"/>
          </ac:picMkLst>
        </pc:picChg>
        <pc:picChg chg="add mod">
          <ac:chgData name="Kelly Stokes" userId="3e5c5154-569e-4d81-aa91-4f91841cdfa9" providerId="ADAL" clId="{82A30EEC-5EFA-4918-B1C5-AE71D0E36015}" dt="2022-12-08T12:37:25.319" v="1277" actId="1076"/>
          <ac:picMkLst>
            <pc:docMk/>
            <pc:sldMk cId="3452585917" sldId="1528"/>
            <ac:picMk id="38914" creationId="{8CCCA95E-6BF0-1ACB-495F-4330F19C0A02}"/>
          </ac:picMkLst>
        </pc:picChg>
      </pc:sldChg>
      <pc:sldChg chg="addSp delSp modSp mod modAnim">
        <pc:chgData name="Kelly Stokes" userId="3e5c5154-569e-4d81-aa91-4f91841cdfa9" providerId="ADAL" clId="{82A30EEC-5EFA-4918-B1C5-AE71D0E36015}" dt="2022-12-08T12:38:28.654" v="1293"/>
        <pc:sldMkLst>
          <pc:docMk/>
          <pc:sldMk cId="2470325648" sldId="1529"/>
        </pc:sldMkLst>
        <pc:spChg chg="mod">
          <ac:chgData name="Kelly Stokes" userId="3e5c5154-569e-4d81-aa91-4f91841cdfa9" providerId="ADAL" clId="{82A30EEC-5EFA-4918-B1C5-AE71D0E36015}" dt="2022-12-08T12:38:19.528" v="1292" actId="20577"/>
          <ac:spMkLst>
            <pc:docMk/>
            <pc:sldMk cId="2470325648" sldId="1529"/>
            <ac:spMk id="2" creationId="{52DA34BA-82FC-47C5-BCE1-BB65E08B92A1}"/>
          </ac:spMkLst>
        </pc:spChg>
        <pc:spChg chg="mod">
          <ac:chgData name="Kelly Stokes" userId="3e5c5154-569e-4d81-aa91-4f91841cdfa9" providerId="ADAL" clId="{82A30EEC-5EFA-4918-B1C5-AE71D0E36015}" dt="2022-12-08T12:37:46.838" v="1287" actId="1076"/>
          <ac:spMkLst>
            <pc:docMk/>
            <pc:sldMk cId="2470325648" sldId="1529"/>
            <ac:spMk id="3" creationId="{4BCBA2DA-E95C-434C-BE81-320E182AE5EF}"/>
          </ac:spMkLst>
        </pc:spChg>
        <pc:picChg chg="del">
          <ac:chgData name="Kelly Stokes" userId="3e5c5154-569e-4d81-aa91-4f91841cdfa9" providerId="ADAL" clId="{82A30EEC-5EFA-4918-B1C5-AE71D0E36015}" dt="2022-12-08T12:37:39.526" v="1279" actId="478"/>
          <ac:picMkLst>
            <pc:docMk/>
            <pc:sldMk cId="2470325648" sldId="1529"/>
            <ac:picMk id="4098" creationId="{865A3D14-5B5C-9B95-BC95-3F3379AD549F}"/>
          </ac:picMkLst>
        </pc:picChg>
        <pc:picChg chg="add mod">
          <ac:chgData name="Kelly Stokes" userId="3e5c5154-569e-4d81-aa91-4f91841cdfa9" providerId="ADAL" clId="{82A30EEC-5EFA-4918-B1C5-AE71D0E36015}" dt="2022-12-08T12:38:14.558" v="1290" actId="732"/>
          <ac:picMkLst>
            <pc:docMk/>
            <pc:sldMk cId="2470325648" sldId="1529"/>
            <ac:picMk id="37890" creationId="{ABF57A18-BD86-BB00-25A6-A8FB517B83C9}"/>
          </ac:picMkLst>
        </pc:picChg>
      </pc:sldChg>
      <pc:sldChg chg="del">
        <pc:chgData name="Kelly Stokes" userId="3e5c5154-569e-4d81-aa91-4f91841cdfa9" providerId="ADAL" clId="{82A30EEC-5EFA-4918-B1C5-AE71D0E36015}" dt="2022-12-08T12:13:22.245" v="718"/>
        <pc:sldMkLst>
          <pc:docMk/>
          <pc:sldMk cId="3638610955" sldId="1529"/>
        </pc:sldMkLst>
      </pc:sldChg>
      <pc:sldChg chg="del">
        <pc:chgData name="Kelly Stokes" userId="3e5c5154-569e-4d81-aa91-4f91841cdfa9" providerId="ADAL" clId="{82A30EEC-5EFA-4918-B1C5-AE71D0E36015}" dt="2022-12-08T12:13:22.245" v="718"/>
        <pc:sldMkLst>
          <pc:docMk/>
          <pc:sldMk cId="388472677" sldId="1530"/>
        </pc:sldMkLst>
      </pc:sldChg>
      <pc:sldChg chg="addSp delSp modSp modAnim">
        <pc:chgData name="Kelly Stokes" userId="3e5c5154-569e-4d81-aa91-4f91841cdfa9" providerId="ADAL" clId="{82A30EEC-5EFA-4918-B1C5-AE71D0E36015}" dt="2022-12-08T12:39:32.599" v="1312"/>
        <pc:sldMkLst>
          <pc:docMk/>
          <pc:sldMk cId="1834274244" sldId="1530"/>
        </pc:sldMkLst>
        <pc:spChg chg="mod">
          <ac:chgData name="Kelly Stokes" userId="3e5c5154-569e-4d81-aa91-4f91841cdfa9" providerId="ADAL" clId="{82A30EEC-5EFA-4918-B1C5-AE71D0E36015}" dt="2022-12-08T12:38:42.161" v="1297" actId="20577"/>
          <ac:spMkLst>
            <pc:docMk/>
            <pc:sldMk cId="1834274244" sldId="1530"/>
            <ac:spMk id="2" creationId="{52DA34BA-82FC-47C5-BCE1-BB65E08B92A1}"/>
          </ac:spMkLst>
        </pc:spChg>
        <pc:spChg chg="mod">
          <ac:chgData name="Kelly Stokes" userId="3e5c5154-569e-4d81-aa91-4f91841cdfa9" providerId="ADAL" clId="{82A30EEC-5EFA-4918-B1C5-AE71D0E36015}" dt="2022-12-08T12:38:55.672" v="1306" actId="20577"/>
          <ac:spMkLst>
            <pc:docMk/>
            <pc:sldMk cId="1834274244" sldId="1530"/>
            <ac:spMk id="8" creationId="{B0B20B61-5057-D7DD-C3F9-0AB185533D24}"/>
          </ac:spMkLst>
        </pc:spChg>
        <pc:spChg chg="mod">
          <ac:chgData name="Kelly Stokes" userId="3e5c5154-569e-4d81-aa91-4f91841cdfa9" providerId="ADAL" clId="{82A30EEC-5EFA-4918-B1C5-AE71D0E36015}" dt="2022-12-08T12:39:32.599" v="1312"/>
          <ac:spMkLst>
            <pc:docMk/>
            <pc:sldMk cId="1834274244" sldId="1530"/>
            <ac:spMk id="12" creationId="{E384BFF7-3319-CAE2-192F-C4DCBBBBFCCA}"/>
          </ac:spMkLst>
        </pc:spChg>
        <pc:picChg chg="del">
          <ac:chgData name="Kelly Stokes" userId="3e5c5154-569e-4d81-aa91-4f91841cdfa9" providerId="ADAL" clId="{82A30EEC-5EFA-4918-B1C5-AE71D0E36015}" dt="2022-12-08T12:39:04.514" v="1307" actId="478"/>
          <ac:picMkLst>
            <pc:docMk/>
            <pc:sldMk cId="1834274244" sldId="1530"/>
            <ac:picMk id="3" creationId="{EF1BED01-FC36-8B6D-86F4-357A8356E9B0}"/>
          </ac:picMkLst>
        </pc:picChg>
        <pc:picChg chg="add mod">
          <ac:chgData name="Kelly Stokes" userId="3e5c5154-569e-4d81-aa91-4f91841cdfa9" providerId="ADAL" clId="{82A30EEC-5EFA-4918-B1C5-AE71D0E36015}" dt="2022-12-08T12:39:05.208" v="1308"/>
          <ac:picMkLst>
            <pc:docMk/>
            <pc:sldMk cId="1834274244" sldId="1530"/>
            <ac:picMk id="4" creationId="{E6258BA0-04F1-CBCC-AD07-5B14DDB76F57}"/>
          </ac:picMkLst>
        </pc:picChg>
      </pc:sldChg>
      <pc:sldChg chg="addSp delSp modSp mod delAnim modAnim">
        <pc:chgData name="Kelly Stokes" userId="3e5c5154-569e-4d81-aa91-4f91841cdfa9" providerId="ADAL" clId="{82A30EEC-5EFA-4918-B1C5-AE71D0E36015}" dt="2022-12-08T12:42:20.480" v="1375"/>
        <pc:sldMkLst>
          <pc:docMk/>
          <pc:sldMk cId="1401421521" sldId="1531"/>
        </pc:sldMkLst>
        <pc:spChg chg="mod">
          <ac:chgData name="Kelly Stokes" userId="3e5c5154-569e-4d81-aa91-4f91841cdfa9" providerId="ADAL" clId="{82A30EEC-5EFA-4918-B1C5-AE71D0E36015}" dt="2022-12-08T12:41:59.917" v="1370" actId="20577"/>
          <ac:spMkLst>
            <pc:docMk/>
            <pc:sldMk cId="1401421521" sldId="1531"/>
            <ac:spMk id="2" creationId="{52DA34BA-82FC-47C5-BCE1-BB65E08B92A1}"/>
          </ac:spMkLst>
        </pc:spChg>
        <pc:spChg chg="del">
          <ac:chgData name="Kelly Stokes" userId="3e5c5154-569e-4d81-aa91-4f91841cdfa9" providerId="ADAL" clId="{82A30EEC-5EFA-4918-B1C5-AE71D0E36015}" dt="2022-12-08T12:40:05.107" v="1323" actId="478"/>
          <ac:spMkLst>
            <pc:docMk/>
            <pc:sldMk cId="1401421521" sldId="1531"/>
            <ac:spMk id="8" creationId="{B0B20B61-5057-D7DD-C3F9-0AB185533D24}"/>
          </ac:spMkLst>
        </pc:spChg>
        <pc:spChg chg="mod">
          <ac:chgData name="Kelly Stokes" userId="3e5c5154-569e-4d81-aa91-4f91841cdfa9" providerId="ADAL" clId="{82A30EEC-5EFA-4918-B1C5-AE71D0E36015}" dt="2022-12-08T12:40:23.552" v="1324"/>
          <ac:spMkLst>
            <pc:docMk/>
            <pc:sldMk cId="1401421521" sldId="1531"/>
            <ac:spMk id="12" creationId="{E384BFF7-3319-CAE2-192F-C4DCBBBBFCCA}"/>
          </ac:spMkLst>
        </pc:spChg>
        <pc:picChg chg="add del mod">
          <ac:chgData name="Kelly Stokes" userId="3e5c5154-569e-4d81-aa91-4f91841cdfa9" providerId="ADAL" clId="{82A30EEC-5EFA-4918-B1C5-AE71D0E36015}" dt="2022-12-08T12:42:10.927" v="1372" actId="478"/>
          <ac:picMkLst>
            <pc:docMk/>
            <pc:sldMk cId="1401421521" sldId="1531"/>
            <ac:picMk id="3" creationId="{5AB7977C-1A49-1270-DDC9-C6A3B01B7428}"/>
          </ac:picMkLst>
        </pc:picChg>
        <pc:picChg chg="del">
          <ac:chgData name="Kelly Stokes" userId="3e5c5154-569e-4d81-aa91-4f91841cdfa9" providerId="ADAL" clId="{82A30EEC-5EFA-4918-B1C5-AE71D0E36015}" dt="2022-12-08T12:39:39.819" v="1313" actId="478"/>
          <ac:picMkLst>
            <pc:docMk/>
            <pc:sldMk cId="1401421521" sldId="1531"/>
            <ac:picMk id="4" creationId="{3E49478A-FCD8-C6E4-91B8-AA5518F6C27D}"/>
          </ac:picMkLst>
        </pc:picChg>
        <pc:picChg chg="add mod">
          <ac:chgData name="Kelly Stokes" userId="3e5c5154-569e-4d81-aa91-4f91841cdfa9" providerId="ADAL" clId="{82A30EEC-5EFA-4918-B1C5-AE71D0E36015}" dt="2022-12-08T12:42:11.470" v="1373"/>
          <ac:picMkLst>
            <pc:docMk/>
            <pc:sldMk cId="1401421521" sldId="1531"/>
            <ac:picMk id="5" creationId="{BFDA46FC-ECBE-AE62-3F7E-C8E4F010E14D}"/>
          </ac:picMkLst>
        </pc:picChg>
      </pc:sldChg>
      <pc:sldChg chg="del">
        <pc:chgData name="Kelly Stokes" userId="3e5c5154-569e-4d81-aa91-4f91841cdfa9" providerId="ADAL" clId="{82A30EEC-5EFA-4918-B1C5-AE71D0E36015}" dt="2022-12-08T12:13:22.245" v="718"/>
        <pc:sldMkLst>
          <pc:docMk/>
          <pc:sldMk cId="3770327257" sldId="1531"/>
        </pc:sldMkLst>
      </pc:sldChg>
      <pc:sldChg chg="addSp delSp modSp mod modAnim">
        <pc:chgData name="Kelly Stokes" userId="3e5c5154-569e-4d81-aa91-4f91841cdfa9" providerId="ADAL" clId="{82A30EEC-5EFA-4918-B1C5-AE71D0E36015}" dt="2022-12-08T12:41:31.221" v="1362" actId="20577"/>
        <pc:sldMkLst>
          <pc:docMk/>
          <pc:sldMk cId="3238976299" sldId="1532"/>
        </pc:sldMkLst>
        <pc:spChg chg="mod">
          <ac:chgData name="Kelly Stokes" userId="3e5c5154-569e-4d81-aa91-4f91841cdfa9" providerId="ADAL" clId="{82A30EEC-5EFA-4918-B1C5-AE71D0E36015}" dt="2022-12-08T12:40:46.952" v="1341" actId="20577"/>
          <ac:spMkLst>
            <pc:docMk/>
            <pc:sldMk cId="3238976299" sldId="1532"/>
            <ac:spMk id="2" creationId="{52DA34BA-82FC-47C5-BCE1-BB65E08B92A1}"/>
          </ac:spMkLst>
        </pc:spChg>
        <pc:spChg chg="mod">
          <ac:chgData name="Kelly Stokes" userId="3e5c5154-569e-4d81-aa91-4f91841cdfa9" providerId="ADAL" clId="{82A30EEC-5EFA-4918-B1C5-AE71D0E36015}" dt="2022-12-08T12:40:59.003" v="1358" actId="6549"/>
          <ac:spMkLst>
            <pc:docMk/>
            <pc:sldMk cId="3238976299" sldId="1532"/>
            <ac:spMk id="8" creationId="{B0B20B61-5057-D7DD-C3F9-0AB185533D24}"/>
          </ac:spMkLst>
        </pc:spChg>
        <pc:spChg chg="mod">
          <ac:chgData name="Kelly Stokes" userId="3e5c5154-569e-4d81-aa91-4f91841cdfa9" providerId="ADAL" clId="{82A30EEC-5EFA-4918-B1C5-AE71D0E36015}" dt="2022-12-08T12:41:31.221" v="1362" actId="20577"/>
          <ac:spMkLst>
            <pc:docMk/>
            <pc:sldMk cId="3238976299" sldId="1532"/>
            <ac:spMk id="12" creationId="{E384BFF7-3319-CAE2-192F-C4DCBBBBFCCA}"/>
          </ac:spMkLst>
        </pc:spChg>
        <pc:picChg chg="add mod">
          <ac:chgData name="Kelly Stokes" userId="3e5c5154-569e-4d81-aa91-4f91841cdfa9" providerId="ADAL" clId="{82A30EEC-5EFA-4918-B1C5-AE71D0E36015}" dt="2022-12-08T12:40:39.598" v="1327" actId="1076"/>
          <ac:picMkLst>
            <pc:docMk/>
            <pc:sldMk cId="3238976299" sldId="1532"/>
            <ac:picMk id="3" creationId="{1D7790B5-000C-E897-89D1-0047B2B4EC8C}"/>
          </ac:picMkLst>
        </pc:picChg>
        <pc:picChg chg="del">
          <ac:chgData name="Kelly Stokes" userId="3e5c5154-569e-4d81-aa91-4f91841cdfa9" providerId="ADAL" clId="{82A30EEC-5EFA-4918-B1C5-AE71D0E36015}" dt="2022-12-08T12:40:32.454" v="1325" actId="478"/>
          <ac:picMkLst>
            <pc:docMk/>
            <pc:sldMk cId="3238976299" sldId="1532"/>
            <ac:picMk id="4" creationId="{0F7D6CF9-8DF8-C690-9FA2-62FD349CD61F}"/>
          </ac:picMkLst>
        </pc:picChg>
      </pc:sldChg>
      <pc:sldChg chg="del">
        <pc:chgData name="Kelly Stokes" userId="3e5c5154-569e-4d81-aa91-4f91841cdfa9" providerId="ADAL" clId="{82A30EEC-5EFA-4918-B1C5-AE71D0E36015}" dt="2022-12-08T12:13:22.245" v="718"/>
        <pc:sldMkLst>
          <pc:docMk/>
          <pc:sldMk cId="3698127597" sldId="1532"/>
        </pc:sldMkLst>
      </pc:sldChg>
      <pc:sldChg chg="del">
        <pc:chgData name="Kelly Stokes" userId="3e5c5154-569e-4d81-aa91-4f91841cdfa9" providerId="ADAL" clId="{82A30EEC-5EFA-4918-B1C5-AE71D0E36015}" dt="2022-12-08T12:13:22.245" v="718"/>
        <pc:sldMkLst>
          <pc:docMk/>
          <pc:sldMk cId="2295933944" sldId="1533"/>
        </pc:sldMkLst>
      </pc:sldChg>
      <pc:sldChg chg="del">
        <pc:chgData name="Kelly Stokes" userId="3e5c5154-569e-4d81-aa91-4f91841cdfa9" providerId="ADAL" clId="{82A30EEC-5EFA-4918-B1C5-AE71D0E36015}" dt="2022-12-08T12:42:51.604" v="1377" actId="2696"/>
        <pc:sldMkLst>
          <pc:docMk/>
          <pc:sldMk cId="3867890251" sldId="1533"/>
        </pc:sldMkLst>
      </pc:sldChg>
      <pc:sldChg chg="modSp mod">
        <pc:chgData name="Kelly Stokes" userId="3e5c5154-569e-4d81-aa91-4f91841cdfa9" providerId="ADAL" clId="{82A30EEC-5EFA-4918-B1C5-AE71D0E36015}" dt="2022-12-08T12:43:26.648" v="1386" actId="14100"/>
        <pc:sldMkLst>
          <pc:docMk/>
          <pc:sldMk cId="277783940" sldId="1534"/>
        </pc:sldMkLst>
        <pc:spChg chg="mod">
          <ac:chgData name="Kelly Stokes" userId="3e5c5154-569e-4d81-aa91-4f91841cdfa9" providerId="ADAL" clId="{82A30EEC-5EFA-4918-B1C5-AE71D0E36015}" dt="2022-12-08T12:43:06.733" v="1379" actId="27636"/>
          <ac:spMkLst>
            <pc:docMk/>
            <pc:sldMk cId="277783940" sldId="1534"/>
            <ac:spMk id="2" creationId="{52DA34BA-82FC-47C5-BCE1-BB65E08B92A1}"/>
          </ac:spMkLst>
        </pc:spChg>
        <pc:spChg chg="mod">
          <ac:chgData name="Kelly Stokes" userId="3e5c5154-569e-4d81-aa91-4f91841cdfa9" providerId="ADAL" clId="{82A30EEC-5EFA-4918-B1C5-AE71D0E36015}" dt="2022-12-08T12:43:26.648" v="1386" actId="14100"/>
          <ac:spMkLst>
            <pc:docMk/>
            <pc:sldMk cId="277783940" sldId="1534"/>
            <ac:spMk id="3" creationId="{847A1AC9-9EC9-E1AA-348D-958CE44F2772}"/>
          </ac:spMkLst>
        </pc:spChg>
      </pc:sldChg>
      <pc:sldChg chg="del">
        <pc:chgData name="Kelly Stokes" userId="3e5c5154-569e-4d81-aa91-4f91841cdfa9" providerId="ADAL" clId="{82A30EEC-5EFA-4918-B1C5-AE71D0E36015}" dt="2022-12-08T12:13:22.245" v="718"/>
        <pc:sldMkLst>
          <pc:docMk/>
          <pc:sldMk cId="1941998004" sldId="1534"/>
        </pc:sldMkLst>
      </pc:sldChg>
      <pc:sldChg chg="modSp mod">
        <pc:chgData name="Kelly Stokes" userId="3e5c5154-569e-4d81-aa91-4f91841cdfa9" providerId="ADAL" clId="{82A30EEC-5EFA-4918-B1C5-AE71D0E36015}" dt="2022-12-08T12:44:05.831" v="1394" actId="27636"/>
        <pc:sldMkLst>
          <pc:docMk/>
          <pc:sldMk cId="2487124836" sldId="1535"/>
        </pc:sldMkLst>
        <pc:spChg chg="mod">
          <ac:chgData name="Kelly Stokes" userId="3e5c5154-569e-4d81-aa91-4f91841cdfa9" providerId="ADAL" clId="{82A30EEC-5EFA-4918-B1C5-AE71D0E36015}" dt="2022-12-08T12:43:47.599" v="1387"/>
          <ac:spMkLst>
            <pc:docMk/>
            <pc:sldMk cId="2487124836" sldId="1535"/>
            <ac:spMk id="2" creationId="{52DA34BA-82FC-47C5-BCE1-BB65E08B92A1}"/>
          </ac:spMkLst>
        </pc:spChg>
        <pc:spChg chg="mod">
          <ac:chgData name="Kelly Stokes" userId="3e5c5154-569e-4d81-aa91-4f91841cdfa9" providerId="ADAL" clId="{82A30EEC-5EFA-4918-B1C5-AE71D0E36015}" dt="2022-12-08T12:44:05.831" v="1394" actId="27636"/>
          <ac:spMkLst>
            <pc:docMk/>
            <pc:sldMk cId="2487124836" sldId="1535"/>
            <ac:spMk id="3" creationId="{847A1AC9-9EC9-E1AA-348D-958CE44F2772}"/>
          </ac:spMkLst>
        </pc:spChg>
      </pc:sldChg>
      <pc:sldChg chg="del">
        <pc:chgData name="Kelly Stokes" userId="3e5c5154-569e-4d81-aa91-4f91841cdfa9" providerId="ADAL" clId="{82A30EEC-5EFA-4918-B1C5-AE71D0E36015}" dt="2022-12-08T12:13:22.245" v="718"/>
        <pc:sldMkLst>
          <pc:docMk/>
          <pc:sldMk cId="3063856212" sldId="1535"/>
        </pc:sldMkLst>
      </pc:sldChg>
      <pc:sldChg chg="modSp mod">
        <pc:chgData name="Kelly Stokes" userId="3e5c5154-569e-4d81-aa91-4f91841cdfa9" providerId="ADAL" clId="{82A30EEC-5EFA-4918-B1C5-AE71D0E36015}" dt="2022-12-08T12:44:37.957" v="1401" actId="1076"/>
        <pc:sldMkLst>
          <pc:docMk/>
          <pc:sldMk cId="1761883370" sldId="1536"/>
        </pc:sldMkLst>
        <pc:spChg chg="mod">
          <ac:chgData name="Kelly Stokes" userId="3e5c5154-569e-4d81-aa91-4f91841cdfa9" providerId="ADAL" clId="{82A30EEC-5EFA-4918-B1C5-AE71D0E36015}" dt="2022-12-08T12:44:23.331" v="1396" actId="27636"/>
          <ac:spMkLst>
            <pc:docMk/>
            <pc:sldMk cId="1761883370" sldId="1536"/>
            <ac:spMk id="2" creationId="{52DA34BA-82FC-47C5-BCE1-BB65E08B92A1}"/>
          </ac:spMkLst>
        </pc:spChg>
        <pc:spChg chg="mod">
          <ac:chgData name="Kelly Stokes" userId="3e5c5154-569e-4d81-aa91-4f91841cdfa9" providerId="ADAL" clId="{82A30EEC-5EFA-4918-B1C5-AE71D0E36015}" dt="2022-12-08T12:44:37.957" v="1401" actId="1076"/>
          <ac:spMkLst>
            <pc:docMk/>
            <pc:sldMk cId="1761883370" sldId="1536"/>
            <ac:spMk id="3" creationId="{847A1AC9-9EC9-E1AA-348D-958CE44F2772}"/>
          </ac:spMkLst>
        </pc:spChg>
      </pc:sldChg>
      <pc:sldChg chg="del">
        <pc:chgData name="Kelly Stokes" userId="3e5c5154-569e-4d81-aa91-4f91841cdfa9" providerId="ADAL" clId="{82A30EEC-5EFA-4918-B1C5-AE71D0E36015}" dt="2022-12-08T12:13:22.245" v="718"/>
        <pc:sldMkLst>
          <pc:docMk/>
          <pc:sldMk cId="4159290421" sldId="1536"/>
        </pc:sldMkLst>
      </pc:sldChg>
      <pc:sldChg chg="del">
        <pc:chgData name="Kelly Stokes" userId="3e5c5154-569e-4d81-aa91-4f91841cdfa9" providerId="ADAL" clId="{82A30EEC-5EFA-4918-B1C5-AE71D0E36015}" dt="2022-12-08T12:13:22.245" v="718"/>
        <pc:sldMkLst>
          <pc:docMk/>
          <pc:sldMk cId="109742789" sldId="1537"/>
        </pc:sldMkLst>
      </pc:sldChg>
      <pc:sldChg chg="modSp mod">
        <pc:chgData name="Kelly Stokes" userId="3e5c5154-569e-4d81-aa91-4f91841cdfa9" providerId="ADAL" clId="{82A30EEC-5EFA-4918-B1C5-AE71D0E36015}" dt="2022-12-08T12:45:07.851" v="1413" actId="27636"/>
        <pc:sldMkLst>
          <pc:docMk/>
          <pc:sldMk cId="3241057355" sldId="1537"/>
        </pc:sldMkLst>
        <pc:spChg chg="mod">
          <ac:chgData name="Kelly Stokes" userId="3e5c5154-569e-4d81-aa91-4f91841cdfa9" providerId="ADAL" clId="{82A30EEC-5EFA-4918-B1C5-AE71D0E36015}" dt="2022-12-08T12:44:53.595" v="1402"/>
          <ac:spMkLst>
            <pc:docMk/>
            <pc:sldMk cId="3241057355" sldId="1537"/>
            <ac:spMk id="2" creationId="{52DA34BA-82FC-47C5-BCE1-BB65E08B92A1}"/>
          </ac:spMkLst>
        </pc:spChg>
        <pc:spChg chg="mod">
          <ac:chgData name="Kelly Stokes" userId="3e5c5154-569e-4d81-aa91-4f91841cdfa9" providerId="ADAL" clId="{82A30EEC-5EFA-4918-B1C5-AE71D0E36015}" dt="2022-12-08T12:45:07.851" v="1413" actId="27636"/>
          <ac:spMkLst>
            <pc:docMk/>
            <pc:sldMk cId="3241057355" sldId="1537"/>
            <ac:spMk id="3" creationId="{847A1AC9-9EC9-E1AA-348D-958CE44F2772}"/>
          </ac:spMkLst>
        </pc:spChg>
      </pc:sldChg>
      <pc:sldChg chg="del">
        <pc:chgData name="Kelly Stokes" userId="3e5c5154-569e-4d81-aa91-4f91841cdfa9" providerId="ADAL" clId="{82A30EEC-5EFA-4918-B1C5-AE71D0E36015}" dt="2022-12-08T12:13:22.245" v="718"/>
        <pc:sldMkLst>
          <pc:docMk/>
          <pc:sldMk cId="1892796269" sldId="1538"/>
        </pc:sldMkLst>
      </pc:sldChg>
      <pc:sldChg chg="del">
        <pc:chgData name="Kelly Stokes" userId="3e5c5154-569e-4d81-aa91-4f91841cdfa9" providerId="ADAL" clId="{82A30EEC-5EFA-4918-B1C5-AE71D0E36015}" dt="2022-12-08T12:13:22.245" v="718"/>
        <pc:sldMkLst>
          <pc:docMk/>
          <pc:sldMk cId="1639308240" sldId="1539"/>
        </pc:sldMkLst>
      </pc:sldChg>
      <pc:sldChg chg="del">
        <pc:chgData name="Kelly Stokes" userId="3e5c5154-569e-4d81-aa91-4f91841cdfa9" providerId="ADAL" clId="{82A30EEC-5EFA-4918-B1C5-AE71D0E36015}" dt="2022-12-08T12:13:22.245" v="718"/>
        <pc:sldMkLst>
          <pc:docMk/>
          <pc:sldMk cId="3404341607" sldId="1540"/>
        </pc:sldMkLst>
      </pc:sldChg>
      <pc:sldChg chg="del">
        <pc:chgData name="Kelly Stokes" userId="3e5c5154-569e-4d81-aa91-4f91841cdfa9" providerId="ADAL" clId="{82A30EEC-5EFA-4918-B1C5-AE71D0E36015}" dt="2022-12-08T12:13:22.245" v="718"/>
        <pc:sldMkLst>
          <pc:docMk/>
          <pc:sldMk cId="3460224950" sldId="1541"/>
        </pc:sldMkLst>
      </pc:sldChg>
      <pc:sldChg chg="del">
        <pc:chgData name="Kelly Stokes" userId="3e5c5154-569e-4d81-aa91-4f91841cdfa9" providerId="ADAL" clId="{82A30EEC-5EFA-4918-B1C5-AE71D0E36015}" dt="2022-12-08T12:13:22.245" v="718"/>
        <pc:sldMkLst>
          <pc:docMk/>
          <pc:sldMk cId="4003709707" sldId="1542"/>
        </pc:sldMkLst>
      </pc:sldChg>
      <pc:sldChg chg="del">
        <pc:chgData name="Kelly Stokes" userId="3e5c5154-569e-4d81-aa91-4f91841cdfa9" providerId="ADAL" clId="{82A30EEC-5EFA-4918-B1C5-AE71D0E36015}" dt="2022-12-08T12:13:22.245" v="718"/>
        <pc:sldMkLst>
          <pc:docMk/>
          <pc:sldMk cId="2529274863" sldId="1543"/>
        </pc:sldMkLst>
      </pc:sldChg>
      <pc:sldChg chg="del">
        <pc:chgData name="Kelly Stokes" userId="3e5c5154-569e-4d81-aa91-4f91841cdfa9" providerId="ADAL" clId="{82A30EEC-5EFA-4918-B1C5-AE71D0E36015}" dt="2022-12-08T12:13:22.245" v="718"/>
        <pc:sldMkLst>
          <pc:docMk/>
          <pc:sldMk cId="2744167406" sldId="1544"/>
        </pc:sldMkLst>
      </pc:sldChg>
      <pc:sldChg chg="del">
        <pc:chgData name="Kelly Stokes" userId="3e5c5154-569e-4d81-aa91-4f91841cdfa9" providerId="ADAL" clId="{82A30EEC-5EFA-4918-B1C5-AE71D0E36015}" dt="2022-12-08T12:13:22.245" v="718"/>
        <pc:sldMkLst>
          <pc:docMk/>
          <pc:sldMk cId="3690798683" sldId="1545"/>
        </pc:sldMkLst>
      </pc:sldChg>
      <pc:sldChg chg="del">
        <pc:chgData name="Kelly Stokes" userId="3e5c5154-569e-4d81-aa91-4f91841cdfa9" providerId="ADAL" clId="{82A30EEC-5EFA-4918-B1C5-AE71D0E36015}" dt="2022-12-08T12:13:22.245" v="718"/>
        <pc:sldMkLst>
          <pc:docMk/>
          <pc:sldMk cId="3616748973" sldId="1546"/>
        </pc:sldMkLst>
      </pc:sldChg>
      <pc:sldChg chg="modNotesTx">
        <pc:chgData name="Kelly Stokes" userId="3e5c5154-569e-4d81-aa91-4f91841cdfa9" providerId="ADAL" clId="{82A30EEC-5EFA-4918-B1C5-AE71D0E36015}" dt="2022-12-08T12:45:44.979" v="1414"/>
        <pc:sldMkLst>
          <pc:docMk/>
          <pc:sldMk cId="2876248254" sldId="1547"/>
        </pc:sldMkLst>
      </pc:sldChg>
      <pc:sldChg chg="del">
        <pc:chgData name="Kelly Stokes" userId="3e5c5154-569e-4d81-aa91-4f91841cdfa9" providerId="ADAL" clId="{82A30EEC-5EFA-4918-B1C5-AE71D0E36015}" dt="2022-12-08T12:13:22.245" v="718"/>
        <pc:sldMkLst>
          <pc:docMk/>
          <pc:sldMk cId="2947486288" sldId="1547"/>
        </pc:sldMkLst>
      </pc:sldChg>
      <pc:sldChg chg="del">
        <pc:chgData name="Kelly Stokes" userId="3e5c5154-569e-4d81-aa91-4f91841cdfa9" providerId="ADAL" clId="{82A30EEC-5EFA-4918-B1C5-AE71D0E36015}" dt="2022-12-08T12:13:22.245" v="718"/>
        <pc:sldMkLst>
          <pc:docMk/>
          <pc:sldMk cId="1305952308" sldId="1548"/>
        </pc:sldMkLst>
      </pc:sldChg>
      <pc:sldChg chg="modSp mod">
        <pc:chgData name="Kelly Stokes" userId="3e5c5154-569e-4d81-aa91-4f91841cdfa9" providerId="ADAL" clId="{82A30EEC-5EFA-4918-B1C5-AE71D0E36015}" dt="2022-12-08T12:45:48.957" v="1415"/>
        <pc:sldMkLst>
          <pc:docMk/>
          <pc:sldMk cId="1879084217" sldId="1548"/>
        </pc:sldMkLst>
        <pc:spChg chg="mod">
          <ac:chgData name="Kelly Stokes" userId="3e5c5154-569e-4d81-aa91-4f91841cdfa9" providerId="ADAL" clId="{82A30EEC-5EFA-4918-B1C5-AE71D0E36015}" dt="2022-12-08T12:45:48.957" v="1415"/>
          <ac:spMkLst>
            <pc:docMk/>
            <pc:sldMk cId="1879084217" sldId="1548"/>
            <ac:spMk id="2" creationId="{77E26784-A357-92CE-B6B1-8F248D3D6650}"/>
          </ac:spMkLst>
        </pc:spChg>
      </pc:sldChg>
      <pc:sldChg chg="del">
        <pc:chgData name="Kelly Stokes" userId="3e5c5154-569e-4d81-aa91-4f91841cdfa9" providerId="ADAL" clId="{82A30EEC-5EFA-4918-B1C5-AE71D0E36015}" dt="2022-12-08T12:13:22.245" v="718"/>
        <pc:sldMkLst>
          <pc:docMk/>
          <pc:sldMk cId="890489099" sldId="1549"/>
        </pc:sldMkLst>
      </pc:sldChg>
      <pc:sldChg chg="del">
        <pc:chgData name="Kelly Stokes" userId="3e5c5154-569e-4d81-aa91-4f91841cdfa9" providerId="ADAL" clId="{82A30EEC-5EFA-4918-B1C5-AE71D0E36015}" dt="2022-12-08T12:13:22.245" v="718"/>
        <pc:sldMkLst>
          <pc:docMk/>
          <pc:sldMk cId="2995049804" sldId="1550"/>
        </pc:sldMkLst>
      </pc:sldChg>
      <pc:sldChg chg="del">
        <pc:chgData name="Kelly Stokes" userId="3e5c5154-569e-4d81-aa91-4f91841cdfa9" providerId="ADAL" clId="{82A30EEC-5EFA-4918-B1C5-AE71D0E36015}" dt="2022-12-08T12:13:22.245" v="718"/>
        <pc:sldMkLst>
          <pc:docMk/>
          <pc:sldMk cId="3597896250" sldId="1551"/>
        </pc:sldMkLst>
      </pc:sldChg>
      <pc:sldChg chg="del">
        <pc:chgData name="Kelly Stokes" userId="3e5c5154-569e-4d81-aa91-4f91841cdfa9" providerId="ADAL" clId="{82A30EEC-5EFA-4918-B1C5-AE71D0E36015}" dt="2022-12-08T12:13:22.245" v="718"/>
        <pc:sldMkLst>
          <pc:docMk/>
          <pc:sldMk cId="84318407" sldId="1552"/>
        </pc:sldMkLst>
      </pc:sldChg>
      <pc:sldChg chg="del">
        <pc:chgData name="Kelly Stokes" userId="3e5c5154-569e-4d81-aa91-4f91841cdfa9" providerId="ADAL" clId="{82A30EEC-5EFA-4918-B1C5-AE71D0E36015}" dt="2022-12-08T12:13:22.245" v="718"/>
        <pc:sldMkLst>
          <pc:docMk/>
          <pc:sldMk cId="452020702" sldId="1553"/>
        </pc:sldMkLst>
      </pc:sldChg>
      <pc:sldChg chg="del">
        <pc:chgData name="Kelly Stokes" userId="3e5c5154-569e-4d81-aa91-4f91841cdfa9" providerId="ADAL" clId="{82A30EEC-5EFA-4918-B1C5-AE71D0E36015}" dt="2022-12-08T12:13:22.245" v="718"/>
        <pc:sldMkLst>
          <pc:docMk/>
          <pc:sldMk cId="3850879023" sldId="1554"/>
        </pc:sldMkLst>
      </pc:sldChg>
      <pc:sldChg chg="del">
        <pc:chgData name="Kelly Stokes" userId="3e5c5154-569e-4d81-aa91-4f91841cdfa9" providerId="ADAL" clId="{82A30EEC-5EFA-4918-B1C5-AE71D0E36015}" dt="2022-12-08T12:13:22.245" v="718"/>
        <pc:sldMkLst>
          <pc:docMk/>
          <pc:sldMk cId="1530154621" sldId="1555"/>
        </pc:sldMkLst>
      </pc:sldChg>
      <pc:sldChg chg="del">
        <pc:chgData name="Kelly Stokes" userId="3e5c5154-569e-4d81-aa91-4f91841cdfa9" providerId="ADAL" clId="{82A30EEC-5EFA-4918-B1C5-AE71D0E36015}" dt="2022-12-08T12:13:22.245" v="718"/>
        <pc:sldMkLst>
          <pc:docMk/>
          <pc:sldMk cId="661049443" sldId="1556"/>
        </pc:sldMkLst>
      </pc:sldChg>
      <pc:sldChg chg="del">
        <pc:chgData name="Kelly Stokes" userId="3e5c5154-569e-4d81-aa91-4f91841cdfa9" providerId="ADAL" clId="{82A30EEC-5EFA-4918-B1C5-AE71D0E36015}" dt="2022-12-08T15:27:07.989" v="1416" actId="2696"/>
        <pc:sldMkLst>
          <pc:docMk/>
          <pc:sldMk cId="2378133997" sldId="1556"/>
        </pc:sldMkLst>
      </pc:sldChg>
      <pc:sldChg chg="del">
        <pc:chgData name="Kelly Stokes" userId="3e5c5154-569e-4d81-aa91-4f91841cdfa9" providerId="ADAL" clId="{82A30EEC-5EFA-4918-B1C5-AE71D0E36015}" dt="2022-12-08T12:13:22.245" v="718"/>
        <pc:sldMkLst>
          <pc:docMk/>
          <pc:sldMk cId="2728117816" sldId="1557"/>
        </pc:sldMkLst>
      </pc:sldChg>
      <pc:sldChg chg="del">
        <pc:chgData name="Kelly Stokes" userId="3e5c5154-569e-4d81-aa91-4f91841cdfa9" providerId="ADAL" clId="{82A30EEC-5EFA-4918-B1C5-AE71D0E36015}" dt="2022-12-08T15:27:07.989" v="1416" actId="2696"/>
        <pc:sldMkLst>
          <pc:docMk/>
          <pc:sldMk cId="4128703729" sldId="1557"/>
        </pc:sldMkLst>
      </pc:sldChg>
      <pc:sldChg chg="del">
        <pc:chgData name="Kelly Stokes" userId="3e5c5154-569e-4d81-aa91-4f91841cdfa9" providerId="ADAL" clId="{82A30EEC-5EFA-4918-B1C5-AE71D0E36015}" dt="2022-12-08T12:13:22.245" v="718"/>
        <pc:sldMkLst>
          <pc:docMk/>
          <pc:sldMk cId="2139241729" sldId="1558"/>
        </pc:sldMkLst>
      </pc:sldChg>
      <pc:sldChg chg="del">
        <pc:chgData name="Kelly Stokes" userId="3e5c5154-569e-4d81-aa91-4f91841cdfa9" providerId="ADAL" clId="{82A30EEC-5EFA-4918-B1C5-AE71D0E36015}" dt="2022-12-08T15:27:07.989" v="1416" actId="2696"/>
        <pc:sldMkLst>
          <pc:docMk/>
          <pc:sldMk cId="3287385441" sldId="1558"/>
        </pc:sldMkLst>
      </pc:sldChg>
      <pc:sldChg chg="del">
        <pc:chgData name="Kelly Stokes" userId="3e5c5154-569e-4d81-aa91-4f91841cdfa9" providerId="ADAL" clId="{82A30EEC-5EFA-4918-B1C5-AE71D0E36015}" dt="2022-12-08T12:13:22.245" v="718"/>
        <pc:sldMkLst>
          <pc:docMk/>
          <pc:sldMk cId="2986888708" sldId="1559"/>
        </pc:sldMkLst>
      </pc:sldChg>
      <pc:sldChg chg="addSp delSp modSp mod modAnim">
        <pc:chgData name="Kelly Stokes" userId="3e5c5154-569e-4d81-aa91-4f91841cdfa9" providerId="ADAL" clId="{82A30EEC-5EFA-4918-B1C5-AE71D0E36015}" dt="2022-12-08T15:29:50.034" v="1442"/>
        <pc:sldMkLst>
          <pc:docMk/>
          <pc:sldMk cId="4010742577" sldId="1565"/>
        </pc:sldMkLst>
        <pc:spChg chg="mod">
          <ac:chgData name="Kelly Stokes" userId="3e5c5154-569e-4d81-aa91-4f91841cdfa9" providerId="ADAL" clId="{82A30EEC-5EFA-4918-B1C5-AE71D0E36015}" dt="2022-12-08T15:28:43.685" v="1436" actId="313"/>
          <ac:spMkLst>
            <pc:docMk/>
            <pc:sldMk cId="4010742577" sldId="1565"/>
            <ac:spMk id="2" creationId="{52DA34BA-82FC-47C5-BCE1-BB65E08B92A1}"/>
          </ac:spMkLst>
        </pc:spChg>
        <pc:spChg chg="mod">
          <ac:chgData name="Kelly Stokes" userId="3e5c5154-569e-4d81-aa91-4f91841cdfa9" providerId="ADAL" clId="{82A30EEC-5EFA-4918-B1C5-AE71D0E36015}" dt="2022-12-08T15:28:48.353" v="1437" actId="1076"/>
          <ac:spMkLst>
            <pc:docMk/>
            <pc:sldMk cId="4010742577" sldId="1565"/>
            <ac:spMk id="3" creationId="{13BB5EC0-7A96-4D29-A835-6FAE896C31A4}"/>
          </ac:spMkLst>
        </pc:spChg>
        <pc:picChg chg="del">
          <ac:chgData name="Kelly Stokes" userId="3e5c5154-569e-4d81-aa91-4f91841cdfa9" providerId="ADAL" clId="{82A30EEC-5EFA-4918-B1C5-AE71D0E36015}" dt="2022-12-08T15:29:37.575" v="1438" actId="478"/>
          <ac:picMkLst>
            <pc:docMk/>
            <pc:sldMk cId="4010742577" sldId="1565"/>
            <ac:picMk id="1026" creationId="{570D6E21-AB68-8848-7CA1-2A79887EFF0C}"/>
          </ac:picMkLst>
        </pc:picChg>
        <pc:picChg chg="add mod">
          <ac:chgData name="Kelly Stokes" userId="3e5c5154-569e-4d81-aa91-4f91841cdfa9" providerId="ADAL" clId="{82A30EEC-5EFA-4918-B1C5-AE71D0E36015}" dt="2022-12-08T15:29:44.327" v="1441" actId="732"/>
          <ac:picMkLst>
            <pc:docMk/>
            <pc:sldMk cId="4010742577" sldId="1565"/>
            <ac:picMk id="30722" creationId="{2C00398B-766B-A0B1-77D6-2491B5D35C1C}"/>
          </ac:picMkLst>
        </pc:picChg>
      </pc:sldChg>
      <pc:sldChg chg="addSp delSp modSp mod modAnim">
        <pc:chgData name="Kelly Stokes" userId="3e5c5154-569e-4d81-aa91-4f91841cdfa9" providerId="ADAL" clId="{82A30EEC-5EFA-4918-B1C5-AE71D0E36015}" dt="2022-12-08T15:33:41.795" v="1812"/>
        <pc:sldMkLst>
          <pc:docMk/>
          <pc:sldMk cId="2489490275" sldId="1566"/>
        </pc:sldMkLst>
        <pc:spChg chg="mod">
          <ac:chgData name="Kelly Stokes" userId="3e5c5154-569e-4d81-aa91-4f91841cdfa9" providerId="ADAL" clId="{82A30EEC-5EFA-4918-B1C5-AE71D0E36015}" dt="2022-12-08T15:33:06.663" v="1807" actId="20577"/>
          <ac:spMkLst>
            <pc:docMk/>
            <pc:sldMk cId="2489490275" sldId="1566"/>
            <ac:spMk id="2" creationId="{52DA34BA-82FC-47C5-BCE1-BB65E08B92A1}"/>
          </ac:spMkLst>
        </pc:spChg>
        <pc:spChg chg="mod">
          <ac:chgData name="Kelly Stokes" userId="3e5c5154-569e-4d81-aa91-4f91841cdfa9" providerId="ADAL" clId="{82A30EEC-5EFA-4918-B1C5-AE71D0E36015}" dt="2022-12-08T15:33:13.085" v="1808" actId="1076"/>
          <ac:spMkLst>
            <pc:docMk/>
            <pc:sldMk cId="2489490275" sldId="1566"/>
            <ac:spMk id="3" creationId="{0366E0B6-702E-4814-82C6-08CA2D13F3C9}"/>
          </ac:spMkLst>
        </pc:spChg>
        <pc:picChg chg="del">
          <ac:chgData name="Kelly Stokes" userId="3e5c5154-569e-4d81-aa91-4f91841cdfa9" providerId="ADAL" clId="{82A30EEC-5EFA-4918-B1C5-AE71D0E36015}" dt="2022-12-08T15:33:16.251" v="1809" actId="478"/>
          <ac:picMkLst>
            <pc:docMk/>
            <pc:sldMk cId="2489490275" sldId="1566"/>
            <ac:picMk id="2050" creationId="{EDCF3446-847C-AED5-65AD-7B1362A07937}"/>
          </ac:picMkLst>
        </pc:picChg>
        <pc:picChg chg="add mod">
          <ac:chgData name="Kelly Stokes" userId="3e5c5154-569e-4d81-aa91-4f91841cdfa9" providerId="ADAL" clId="{82A30EEC-5EFA-4918-B1C5-AE71D0E36015}" dt="2022-12-08T15:33:39.728" v="1811" actId="1076"/>
          <ac:picMkLst>
            <pc:docMk/>
            <pc:sldMk cId="2489490275" sldId="1566"/>
            <ac:picMk id="29698" creationId="{147F48A4-30C3-671F-F232-ED918946C243}"/>
          </ac:picMkLst>
        </pc:picChg>
      </pc:sldChg>
      <pc:sldChg chg="addSp delSp modSp mod modAnim">
        <pc:chgData name="Kelly Stokes" userId="3e5c5154-569e-4d81-aa91-4f91841cdfa9" providerId="ADAL" clId="{82A30EEC-5EFA-4918-B1C5-AE71D0E36015}" dt="2022-12-08T15:35:15.751" v="1824"/>
        <pc:sldMkLst>
          <pc:docMk/>
          <pc:sldMk cId="2311433835" sldId="1567"/>
        </pc:sldMkLst>
        <pc:spChg chg="mod">
          <ac:chgData name="Kelly Stokes" userId="3e5c5154-569e-4d81-aa91-4f91841cdfa9" providerId="ADAL" clId="{82A30EEC-5EFA-4918-B1C5-AE71D0E36015}" dt="2022-12-08T15:33:56.409" v="1819" actId="20577"/>
          <ac:spMkLst>
            <pc:docMk/>
            <pc:sldMk cId="2311433835" sldId="1567"/>
            <ac:spMk id="2" creationId="{52DA34BA-82FC-47C5-BCE1-BB65E08B92A1}"/>
          </ac:spMkLst>
        </pc:spChg>
        <pc:spChg chg="mod">
          <ac:chgData name="Kelly Stokes" userId="3e5c5154-569e-4d81-aa91-4f91841cdfa9" providerId="ADAL" clId="{82A30EEC-5EFA-4918-B1C5-AE71D0E36015}" dt="2022-12-08T15:33:59.492" v="1820" actId="1076"/>
          <ac:spMkLst>
            <pc:docMk/>
            <pc:sldMk cId="2311433835" sldId="1567"/>
            <ac:spMk id="3" creationId="{4BCBA2DA-E95C-434C-BE81-320E182AE5EF}"/>
          </ac:spMkLst>
        </pc:spChg>
        <pc:picChg chg="del">
          <ac:chgData name="Kelly Stokes" userId="3e5c5154-569e-4d81-aa91-4f91841cdfa9" providerId="ADAL" clId="{82A30EEC-5EFA-4918-B1C5-AE71D0E36015}" dt="2022-12-08T15:34:00.276" v="1821" actId="478"/>
          <ac:picMkLst>
            <pc:docMk/>
            <pc:sldMk cId="2311433835" sldId="1567"/>
            <ac:picMk id="3074" creationId="{CE3ED7CB-41AB-1DC0-4FEA-D603E6F679FF}"/>
          </ac:picMkLst>
        </pc:picChg>
        <pc:picChg chg="add mod">
          <ac:chgData name="Kelly Stokes" userId="3e5c5154-569e-4d81-aa91-4f91841cdfa9" providerId="ADAL" clId="{82A30EEC-5EFA-4918-B1C5-AE71D0E36015}" dt="2022-12-08T15:35:14.017" v="1823" actId="1076"/>
          <ac:picMkLst>
            <pc:docMk/>
            <pc:sldMk cId="2311433835" sldId="1567"/>
            <ac:picMk id="28674" creationId="{5C2ECFB6-FD0F-2CF6-8AFE-B59F5B4C751D}"/>
          </ac:picMkLst>
        </pc:picChg>
      </pc:sldChg>
      <pc:sldChg chg="addSp delSp modSp mod modAnim">
        <pc:chgData name="Kelly Stokes" userId="3e5c5154-569e-4d81-aa91-4f91841cdfa9" providerId="ADAL" clId="{82A30EEC-5EFA-4918-B1C5-AE71D0E36015}" dt="2022-12-08T15:36:01.749" v="1840"/>
        <pc:sldMkLst>
          <pc:docMk/>
          <pc:sldMk cId="1401811171" sldId="1568"/>
        </pc:sldMkLst>
        <pc:spChg chg="mod">
          <ac:chgData name="Kelly Stokes" userId="3e5c5154-569e-4d81-aa91-4f91841cdfa9" providerId="ADAL" clId="{82A30EEC-5EFA-4918-B1C5-AE71D0E36015}" dt="2022-12-08T15:35:27.107" v="1835" actId="20577"/>
          <ac:spMkLst>
            <pc:docMk/>
            <pc:sldMk cId="1401811171" sldId="1568"/>
            <ac:spMk id="2" creationId="{52DA34BA-82FC-47C5-BCE1-BB65E08B92A1}"/>
          </ac:spMkLst>
        </pc:spChg>
        <pc:spChg chg="mod">
          <ac:chgData name="Kelly Stokes" userId="3e5c5154-569e-4d81-aa91-4f91841cdfa9" providerId="ADAL" clId="{82A30EEC-5EFA-4918-B1C5-AE71D0E36015}" dt="2022-12-08T15:35:32.320" v="1836" actId="1076"/>
          <ac:spMkLst>
            <pc:docMk/>
            <pc:sldMk cId="1401811171" sldId="1568"/>
            <ac:spMk id="3" creationId="{4BCBA2DA-E95C-434C-BE81-320E182AE5EF}"/>
          </ac:spMkLst>
        </pc:spChg>
        <pc:picChg chg="del">
          <ac:chgData name="Kelly Stokes" userId="3e5c5154-569e-4d81-aa91-4f91841cdfa9" providerId="ADAL" clId="{82A30EEC-5EFA-4918-B1C5-AE71D0E36015}" dt="2022-12-08T15:35:33.956" v="1837" actId="478"/>
          <ac:picMkLst>
            <pc:docMk/>
            <pc:sldMk cId="1401811171" sldId="1568"/>
            <ac:picMk id="4098" creationId="{865A3D14-5B5C-9B95-BC95-3F3379AD549F}"/>
          </ac:picMkLst>
        </pc:picChg>
        <pc:picChg chg="add mod">
          <ac:chgData name="Kelly Stokes" userId="3e5c5154-569e-4d81-aa91-4f91841cdfa9" providerId="ADAL" clId="{82A30EEC-5EFA-4918-B1C5-AE71D0E36015}" dt="2022-12-08T15:36:00.410" v="1839" actId="1076"/>
          <ac:picMkLst>
            <pc:docMk/>
            <pc:sldMk cId="1401811171" sldId="1568"/>
            <ac:picMk id="27650" creationId="{F39A3D5D-B2CD-D53C-C5BC-DD70689E1632}"/>
          </ac:picMkLst>
        </pc:picChg>
      </pc:sldChg>
      <pc:sldChg chg="addSp delSp modSp mod modAnim">
        <pc:chgData name="Kelly Stokes" userId="3e5c5154-569e-4d81-aa91-4f91841cdfa9" providerId="ADAL" clId="{82A30EEC-5EFA-4918-B1C5-AE71D0E36015}" dt="2022-12-08T15:37:17.568" v="1888"/>
        <pc:sldMkLst>
          <pc:docMk/>
          <pc:sldMk cId="2893909681" sldId="1569"/>
        </pc:sldMkLst>
        <pc:spChg chg="mod">
          <ac:chgData name="Kelly Stokes" userId="3e5c5154-569e-4d81-aa91-4f91841cdfa9" providerId="ADAL" clId="{82A30EEC-5EFA-4918-B1C5-AE71D0E36015}" dt="2022-12-08T15:36:13.600" v="1848" actId="20577"/>
          <ac:spMkLst>
            <pc:docMk/>
            <pc:sldMk cId="2893909681" sldId="1569"/>
            <ac:spMk id="2" creationId="{52DA34BA-82FC-47C5-BCE1-BB65E08B92A1}"/>
          </ac:spMkLst>
        </pc:spChg>
        <pc:spChg chg="mod">
          <ac:chgData name="Kelly Stokes" userId="3e5c5154-569e-4d81-aa91-4f91841cdfa9" providerId="ADAL" clId="{82A30EEC-5EFA-4918-B1C5-AE71D0E36015}" dt="2022-12-08T15:36:58.916" v="1887" actId="20577"/>
          <ac:spMkLst>
            <pc:docMk/>
            <pc:sldMk cId="2893909681" sldId="1569"/>
            <ac:spMk id="8" creationId="{B0B20B61-5057-D7DD-C3F9-0AB185533D24}"/>
          </ac:spMkLst>
        </pc:spChg>
        <pc:spChg chg="mod">
          <ac:chgData name="Kelly Stokes" userId="3e5c5154-569e-4d81-aa91-4f91841cdfa9" providerId="ADAL" clId="{82A30EEC-5EFA-4918-B1C5-AE71D0E36015}" dt="2022-12-08T15:37:17.568" v="1888"/>
          <ac:spMkLst>
            <pc:docMk/>
            <pc:sldMk cId="2893909681" sldId="1569"/>
            <ac:spMk id="12" creationId="{E384BFF7-3319-CAE2-192F-C4DCBBBBFCCA}"/>
          </ac:spMkLst>
        </pc:spChg>
        <pc:picChg chg="del">
          <ac:chgData name="Kelly Stokes" userId="3e5c5154-569e-4d81-aa91-4f91841cdfa9" providerId="ADAL" clId="{82A30EEC-5EFA-4918-B1C5-AE71D0E36015}" dt="2022-12-08T15:36:15.765" v="1849" actId="478"/>
          <ac:picMkLst>
            <pc:docMk/>
            <pc:sldMk cId="2893909681" sldId="1569"/>
            <ac:picMk id="3" creationId="{EF1BED01-FC36-8B6D-86F4-357A8356E9B0}"/>
          </ac:picMkLst>
        </pc:picChg>
        <pc:picChg chg="add mod">
          <ac:chgData name="Kelly Stokes" userId="3e5c5154-569e-4d81-aa91-4f91841cdfa9" providerId="ADAL" clId="{82A30EEC-5EFA-4918-B1C5-AE71D0E36015}" dt="2022-12-08T15:36:50.050" v="1876" actId="1076"/>
          <ac:picMkLst>
            <pc:docMk/>
            <pc:sldMk cId="2893909681" sldId="1569"/>
            <ac:picMk id="4" creationId="{8E630B86-C979-870A-0474-F18D49CAC7AA}"/>
          </ac:picMkLst>
        </pc:picChg>
      </pc:sldChg>
      <pc:sldChg chg="addSp delSp modSp modAnim">
        <pc:chgData name="Kelly Stokes" userId="3e5c5154-569e-4d81-aa91-4f91841cdfa9" providerId="ADAL" clId="{82A30EEC-5EFA-4918-B1C5-AE71D0E36015}" dt="2022-12-08T15:39:42.032" v="1970"/>
        <pc:sldMkLst>
          <pc:docMk/>
          <pc:sldMk cId="5259249" sldId="1570"/>
        </pc:sldMkLst>
        <pc:spChg chg="mod">
          <ac:chgData name="Kelly Stokes" userId="3e5c5154-569e-4d81-aa91-4f91841cdfa9" providerId="ADAL" clId="{82A30EEC-5EFA-4918-B1C5-AE71D0E36015}" dt="2022-12-08T15:37:38.267" v="1902" actId="20577"/>
          <ac:spMkLst>
            <pc:docMk/>
            <pc:sldMk cId="5259249" sldId="1570"/>
            <ac:spMk id="2" creationId="{52DA34BA-82FC-47C5-BCE1-BB65E08B92A1}"/>
          </ac:spMkLst>
        </pc:spChg>
        <pc:spChg chg="mod">
          <ac:chgData name="Kelly Stokes" userId="3e5c5154-569e-4d81-aa91-4f91841cdfa9" providerId="ADAL" clId="{82A30EEC-5EFA-4918-B1C5-AE71D0E36015}" dt="2022-12-08T15:37:52.424" v="1924" actId="20577"/>
          <ac:spMkLst>
            <pc:docMk/>
            <pc:sldMk cId="5259249" sldId="1570"/>
            <ac:spMk id="8" creationId="{B0B20B61-5057-D7DD-C3F9-0AB185533D24}"/>
          </ac:spMkLst>
        </pc:spChg>
        <pc:spChg chg="mod">
          <ac:chgData name="Kelly Stokes" userId="3e5c5154-569e-4d81-aa91-4f91841cdfa9" providerId="ADAL" clId="{82A30EEC-5EFA-4918-B1C5-AE71D0E36015}" dt="2022-12-08T15:39:42.032" v="1970"/>
          <ac:spMkLst>
            <pc:docMk/>
            <pc:sldMk cId="5259249" sldId="1570"/>
            <ac:spMk id="12" creationId="{E384BFF7-3319-CAE2-192F-C4DCBBBBFCCA}"/>
          </ac:spMkLst>
        </pc:spChg>
        <pc:picChg chg="add mod">
          <ac:chgData name="Kelly Stokes" userId="3e5c5154-569e-4d81-aa91-4f91841cdfa9" providerId="ADAL" clId="{82A30EEC-5EFA-4918-B1C5-AE71D0E36015}" dt="2022-12-08T15:37:29.435" v="1890"/>
          <ac:picMkLst>
            <pc:docMk/>
            <pc:sldMk cId="5259249" sldId="1570"/>
            <ac:picMk id="3" creationId="{EF1E960C-30A0-A51F-7870-CF0420397574}"/>
          </ac:picMkLst>
        </pc:picChg>
        <pc:picChg chg="del">
          <ac:chgData name="Kelly Stokes" userId="3e5c5154-569e-4d81-aa91-4f91841cdfa9" providerId="ADAL" clId="{82A30EEC-5EFA-4918-B1C5-AE71D0E36015}" dt="2022-12-08T15:37:23.563" v="1889" actId="478"/>
          <ac:picMkLst>
            <pc:docMk/>
            <pc:sldMk cId="5259249" sldId="1570"/>
            <ac:picMk id="4" creationId="{3E49478A-FCD8-C6E4-91B8-AA5518F6C27D}"/>
          </ac:picMkLst>
        </pc:picChg>
      </pc:sldChg>
      <pc:sldChg chg="addSp delSp modSp mod ord modAnim">
        <pc:chgData name="Kelly Stokes" userId="3e5c5154-569e-4d81-aa91-4f91841cdfa9" providerId="ADAL" clId="{82A30EEC-5EFA-4918-B1C5-AE71D0E36015}" dt="2022-12-08T15:39:23.187" v="1969"/>
        <pc:sldMkLst>
          <pc:docMk/>
          <pc:sldMk cId="558680406" sldId="1571"/>
        </pc:sldMkLst>
        <pc:spChg chg="mod">
          <ac:chgData name="Kelly Stokes" userId="3e5c5154-569e-4d81-aa91-4f91841cdfa9" providerId="ADAL" clId="{82A30EEC-5EFA-4918-B1C5-AE71D0E36015}" dt="2022-12-08T15:38:48.553" v="1940" actId="20577"/>
          <ac:spMkLst>
            <pc:docMk/>
            <pc:sldMk cId="558680406" sldId="1571"/>
            <ac:spMk id="2" creationId="{52DA34BA-82FC-47C5-BCE1-BB65E08B92A1}"/>
          </ac:spMkLst>
        </pc:spChg>
        <pc:spChg chg="mod">
          <ac:chgData name="Kelly Stokes" userId="3e5c5154-569e-4d81-aa91-4f91841cdfa9" providerId="ADAL" clId="{82A30EEC-5EFA-4918-B1C5-AE71D0E36015}" dt="2022-12-08T15:39:13.818" v="1964" actId="20577"/>
          <ac:spMkLst>
            <pc:docMk/>
            <pc:sldMk cId="558680406" sldId="1571"/>
            <ac:spMk id="8" creationId="{B0B20B61-5057-D7DD-C3F9-0AB185533D24}"/>
          </ac:spMkLst>
        </pc:spChg>
        <pc:spChg chg="mod">
          <ac:chgData name="Kelly Stokes" userId="3e5c5154-569e-4d81-aa91-4f91841cdfa9" providerId="ADAL" clId="{82A30EEC-5EFA-4918-B1C5-AE71D0E36015}" dt="2022-12-08T15:38:37.706" v="1928"/>
          <ac:spMkLst>
            <pc:docMk/>
            <pc:sldMk cId="558680406" sldId="1571"/>
            <ac:spMk id="12" creationId="{E384BFF7-3319-CAE2-192F-C4DCBBBBFCCA}"/>
          </ac:spMkLst>
        </pc:spChg>
        <pc:picChg chg="add mod">
          <ac:chgData name="Kelly Stokes" userId="3e5c5154-569e-4d81-aa91-4f91841cdfa9" providerId="ADAL" clId="{82A30EEC-5EFA-4918-B1C5-AE71D0E36015}" dt="2022-12-08T15:39:21.210" v="1966"/>
          <ac:picMkLst>
            <pc:docMk/>
            <pc:sldMk cId="558680406" sldId="1571"/>
            <ac:picMk id="3" creationId="{4E1809A7-CEB5-7F77-E5A0-929074E61EA4}"/>
          </ac:picMkLst>
        </pc:picChg>
        <pc:picChg chg="del">
          <ac:chgData name="Kelly Stokes" userId="3e5c5154-569e-4d81-aa91-4f91841cdfa9" providerId="ADAL" clId="{82A30EEC-5EFA-4918-B1C5-AE71D0E36015}" dt="2022-12-08T15:39:14.972" v="1965" actId="478"/>
          <ac:picMkLst>
            <pc:docMk/>
            <pc:sldMk cId="558680406" sldId="1571"/>
            <ac:picMk id="4" creationId="{0F7D6CF9-8DF8-C690-9FA2-62FD349CD61F}"/>
          </ac:picMkLst>
        </pc:picChg>
      </pc:sldChg>
      <pc:sldChg chg="addSp delSp modSp mod modAnim">
        <pc:chgData name="Kelly Stokes" userId="3e5c5154-569e-4d81-aa91-4f91841cdfa9" providerId="ADAL" clId="{82A30EEC-5EFA-4918-B1C5-AE71D0E36015}" dt="2022-12-08T15:41:06.819" v="2012"/>
        <pc:sldMkLst>
          <pc:docMk/>
          <pc:sldMk cId="319100389" sldId="1572"/>
        </pc:sldMkLst>
        <pc:spChg chg="mod">
          <ac:chgData name="Kelly Stokes" userId="3e5c5154-569e-4d81-aa91-4f91841cdfa9" providerId="ADAL" clId="{82A30EEC-5EFA-4918-B1C5-AE71D0E36015}" dt="2022-12-08T15:40:02.295" v="1979" actId="20577"/>
          <ac:spMkLst>
            <pc:docMk/>
            <pc:sldMk cId="319100389" sldId="1572"/>
            <ac:spMk id="2" creationId="{52DA34BA-82FC-47C5-BCE1-BB65E08B92A1}"/>
          </ac:spMkLst>
        </pc:spChg>
        <pc:spChg chg="mod">
          <ac:chgData name="Kelly Stokes" userId="3e5c5154-569e-4d81-aa91-4f91841cdfa9" providerId="ADAL" clId="{82A30EEC-5EFA-4918-B1C5-AE71D0E36015}" dt="2022-12-08T15:40:47.220" v="2011" actId="6549"/>
          <ac:spMkLst>
            <pc:docMk/>
            <pc:sldMk cId="319100389" sldId="1572"/>
            <ac:spMk id="8" creationId="{B0B20B61-5057-D7DD-C3F9-0AB185533D24}"/>
          </ac:spMkLst>
        </pc:spChg>
        <pc:spChg chg="mod">
          <ac:chgData name="Kelly Stokes" userId="3e5c5154-569e-4d81-aa91-4f91841cdfa9" providerId="ADAL" clId="{82A30EEC-5EFA-4918-B1C5-AE71D0E36015}" dt="2022-12-08T15:41:06.819" v="2012"/>
          <ac:spMkLst>
            <pc:docMk/>
            <pc:sldMk cId="319100389" sldId="1572"/>
            <ac:spMk id="12" creationId="{E384BFF7-3319-CAE2-192F-C4DCBBBBFCCA}"/>
          </ac:spMkLst>
        </pc:spChg>
        <pc:picChg chg="add mod">
          <ac:chgData name="Kelly Stokes" userId="3e5c5154-569e-4d81-aa91-4f91841cdfa9" providerId="ADAL" clId="{82A30EEC-5EFA-4918-B1C5-AE71D0E36015}" dt="2022-12-08T15:40:11.346" v="1981"/>
          <ac:picMkLst>
            <pc:docMk/>
            <pc:sldMk cId="319100389" sldId="1572"/>
            <ac:picMk id="3" creationId="{B7B9794B-3386-170C-AA69-502E006BE5BA}"/>
          </ac:picMkLst>
        </pc:picChg>
        <pc:picChg chg="del">
          <ac:chgData name="Kelly Stokes" userId="3e5c5154-569e-4d81-aa91-4f91841cdfa9" providerId="ADAL" clId="{82A30EEC-5EFA-4918-B1C5-AE71D0E36015}" dt="2022-12-08T15:40:04.540" v="1980" actId="478"/>
          <ac:picMkLst>
            <pc:docMk/>
            <pc:sldMk cId="319100389" sldId="1572"/>
            <ac:picMk id="4" creationId="{713BAC0B-0457-5B8C-E80B-87670B13B625}"/>
          </ac:picMkLst>
        </pc:picChg>
      </pc:sldChg>
      <pc:sldChg chg="modSp mod">
        <pc:chgData name="Kelly Stokes" userId="3e5c5154-569e-4d81-aa91-4f91841cdfa9" providerId="ADAL" clId="{82A30EEC-5EFA-4918-B1C5-AE71D0E36015}" dt="2022-12-08T15:41:44.657" v="2021" actId="1076"/>
        <pc:sldMkLst>
          <pc:docMk/>
          <pc:sldMk cId="1548696895" sldId="1573"/>
        </pc:sldMkLst>
        <pc:spChg chg="mod">
          <ac:chgData name="Kelly Stokes" userId="3e5c5154-569e-4d81-aa91-4f91841cdfa9" providerId="ADAL" clId="{82A30EEC-5EFA-4918-B1C5-AE71D0E36015}" dt="2022-12-08T15:41:27.305" v="2013"/>
          <ac:spMkLst>
            <pc:docMk/>
            <pc:sldMk cId="1548696895" sldId="1573"/>
            <ac:spMk id="2" creationId="{52DA34BA-82FC-47C5-BCE1-BB65E08B92A1}"/>
          </ac:spMkLst>
        </pc:spChg>
        <pc:spChg chg="mod">
          <ac:chgData name="Kelly Stokes" userId="3e5c5154-569e-4d81-aa91-4f91841cdfa9" providerId="ADAL" clId="{82A30EEC-5EFA-4918-B1C5-AE71D0E36015}" dt="2022-12-08T15:41:44.657" v="2021" actId="1076"/>
          <ac:spMkLst>
            <pc:docMk/>
            <pc:sldMk cId="1548696895" sldId="1573"/>
            <ac:spMk id="3" creationId="{847A1AC9-9EC9-E1AA-348D-958CE44F2772}"/>
          </ac:spMkLst>
        </pc:spChg>
      </pc:sldChg>
      <pc:sldChg chg="modSp mod">
        <pc:chgData name="Kelly Stokes" userId="3e5c5154-569e-4d81-aa91-4f91841cdfa9" providerId="ADAL" clId="{82A30EEC-5EFA-4918-B1C5-AE71D0E36015}" dt="2022-12-08T15:42:30.043" v="2036" actId="1076"/>
        <pc:sldMkLst>
          <pc:docMk/>
          <pc:sldMk cId="2725343373" sldId="1574"/>
        </pc:sldMkLst>
        <pc:spChg chg="mod">
          <ac:chgData name="Kelly Stokes" userId="3e5c5154-569e-4d81-aa91-4f91841cdfa9" providerId="ADAL" clId="{82A30EEC-5EFA-4918-B1C5-AE71D0E36015}" dt="2022-12-08T15:42:00.156" v="2022"/>
          <ac:spMkLst>
            <pc:docMk/>
            <pc:sldMk cId="2725343373" sldId="1574"/>
            <ac:spMk id="2" creationId="{52DA34BA-82FC-47C5-BCE1-BB65E08B92A1}"/>
          </ac:spMkLst>
        </pc:spChg>
        <pc:spChg chg="mod">
          <ac:chgData name="Kelly Stokes" userId="3e5c5154-569e-4d81-aa91-4f91841cdfa9" providerId="ADAL" clId="{82A30EEC-5EFA-4918-B1C5-AE71D0E36015}" dt="2022-12-08T15:42:30.043" v="2036" actId="1076"/>
          <ac:spMkLst>
            <pc:docMk/>
            <pc:sldMk cId="2725343373" sldId="1574"/>
            <ac:spMk id="3" creationId="{847A1AC9-9EC9-E1AA-348D-958CE44F2772}"/>
          </ac:spMkLst>
        </pc:spChg>
      </pc:sldChg>
      <pc:sldChg chg="modSp mod">
        <pc:chgData name="Kelly Stokes" userId="3e5c5154-569e-4d81-aa91-4f91841cdfa9" providerId="ADAL" clId="{82A30EEC-5EFA-4918-B1C5-AE71D0E36015}" dt="2022-12-08T15:43:06.659" v="2042" actId="1076"/>
        <pc:sldMkLst>
          <pc:docMk/>
          <pc:sldMk cId="1865409660" sldId="1575"/>
        </pc:sldMkLst>
        <pc:spChg chg="mod">
          <ac:chgData name="Kelly Stokes" userId="3e5c5154-569e-4d81-aa91-4f91841cdfa9" providerId="ADAL" clId="{82A30EEC-5EFA-4918-B1C5-AE71D0E36015}" dt="2022-12-08T15:42:47.698" v="2038" actId="27636"/>
          <ac:spMkLst>
            <pc:docMk/>
            <pc:sldMk cId="1865409660" sldId="1575"/>
            <ac:spMk id="2" creationId="{52DA34BA-82FC-47C5-BCE1-BB65E08B92A1}"/>
          </ac:spMkLst>
        </pc:spChg>
        <pc:spChg chg="mod">
          <ac:chgData name="Kelly Stokes" userId="3e5c5154-569e-4d81-aa91-4f91841cdfa9" providerId="ADAL" clId="{82A30EEC-5EFA-4918-B1C5-AE71D0E36015}" dt="2022-12-08T15:43:06.659" v="2042" actId="1076"/>
          <ac:spMkLst>
            <pc:docMk/>
            <pc:sldMk cId="1865409660" sldId="1575"/>
            <ac:spMk id="3" creationId="{847A1AC9-9EC9-E1AA-348D-958CE44F2772}"/>
          </ac:spMkLst>
        </pc:spChg>
      </pc:sldChg>
      <pc:sldChg chg="modSp mod">
        <pc:chgData name="Kelly Stokes" userId="3e5c5154-569e-4d81-aa91-4f91841cdfa9" providerId="ADAL" clId="{82A30EEC-5EFA-4918-B1C5-AE71D0E36015}" dt="2022-12-08T15:44:34.021" v="2055" actId="14100"/>
        <pc:sldMkLst>
          <pc:docMk/>
          <pc:sldMk cId="1218641570" sldId="1576"/>
        </pc:sldMkLst>
        <pc:spChg chg="mod">
          <ac:chgData name="Kelly Stokes" userId="3e5c5154-569e-4d81-aa91-4f91841cdfa9" providerId="ADAL" clId="{82A30EEC-5EFA-4918-B1C5-AE71D0E36015}" dt="2022-12-08T15:44:14.125" v="2043"/>
          <ac:spMkLst>
            <pc:docMk/>
            <pc:sldMk cId="1218641570" sldId="1576"/>
            <ac:spMk id="2" creationId="{52DA34BA-82FC-47C5-BCE1-BB65E08B92A1}"/>
          </ac:spMkLst>
        </pc:spChg>
        <pc:spChg chg="mod">
          <ac:chgData name="Kelly Stokes" userId="3e5c5154-569e-4d81-aa91-4f91841cdfa9" providerId="ADAL" clId="{82A30EEC-5EFA-4918-B1C5-AE71D0E36015}" dt="2022-12-08T15:44:34.021" v="2055" actId="14100"/>
          <ac:spMkLst>
            <pc:docMk/>
            <pc:sldMk cId="1218641570" sldId="1576"/>
            <ac:spMk id="3" creationId="{847A1AC9-9EC9-E1AA-348D-958CE44F2772}"/>
          </ac:spMkLst>
        </pc:spChg>
      </pc:sldChg>
      <pc:sldChg chg="modNotesTx">
        <pc:chgData name="Kelly Stokes" userId="3e5c5154-569e-4d81-aa91-4f91841cdfa9" providerId="ADAL" clId="{82A30EEC-5EFA-4918-B1C5-AE71D0E36015}" dt="2022-12-08T15:44:58.743" v="2056"/>
        <pc:sldMkLst>
          <pc:docMk/>
          <pc:sldMk cId="1796082277" sldId="1586"/>
        </pc:sldMkLst>
      </pc:sldChg>
      <pc:sldChg chg="modSp mod">
        <pc:chgData name="Kelly Stokes" userId="3e5c5154-569e-4d81-aa91-4f91841cdfa9" providerId="ADAL" clId="{82A30EEC-5EFA-4918-B1C5-AE71D0E36015}" dt="2022-12-08T15:45:02.628" v="2057"/>
        <pc:sldMkLst>
          <pc:docMk/>
          <pc:sldMk cId="3011603007" sldId="1587"/>
        </pc:sldMkLst>
        <pc:spChg chg="mod">
          <ac:chgData name="Kelly Stokes" userId="3e5c5154-569e-4d81-aa91-4f91841cdfa9" providerId="ADAL" clId="{82A30EEC-5EFA-4918-B1C5-AE71D0E36015}" dt="2022-12-08T15:45:02.628" v="2057"/>
          <ac:spMkLst>
            <pc:docMk/>
            <pc:sldMk cId="3011603007" sldId="1587"/>
            <ac:spMk id="2" creationId="{77E26784-A357-92CE-B6B1-8F248D3D6650}"/>
          </ac:spMkLst>
        </pc:spChg>
      </pc:sldChg>
      <pc:sldChg chg="del">
        <pc:chgData name="Kelly Stokes" userId="3e5c5154-569e-4d81-aa91-4f91841cdfa9" providerId="ADAL" clId="{82A30EEC-5EFA-4918-B1C5-AE71D0E36015}" dt="2022-12-08T15:45:39.338" v="2058" actId="2696"/>
        <pc:sldMkLst>
          <pc:docMk/>
          <pc:sldMk cId="96376900" sldId="1595"/>
        </pc:sldMkLst>
      </pc:sldChg>
      <pc:sldChg chg="del">
        <pc:chgData name="Kelly Stokes" userId="3e5c5154-569e-4d81-aa91-4f91841cdfa9" providerId="ADAL" clId="{82A30EEC-5EFA-4918-B1C5-AE71D0E36015}" dt="2022-12-08T15:45:39.338" v="2058" actId="2696"/>
        <pc:sldMkLst>
          <pc:docMk/>
          <pc:sldMk cId="1745850711" sldId="1596"/>
        </pc:sldMkLst>
      </pc:sldChg>
      <pc:sldChg chg="del">
        <pc:chgData name="Kelly Stokes" userId="3e5c5154-569e-4d81-aa91-4f91841cdfa9" providerId="ADAL" clId="{82A30EEC-5EFA-4918-B1C5-AE71D0E36015}" dt="2022-12-08T15:45:39.338" v="2058" actId="2696"/>
        <pc:sldMkLst>
          <pc:docMk/>
          <pc:sldMk cId="271372232" sldId="1597"/>
        </pc:sldMkLst>
      </pc:sldChg>
      <pc:sldChg chg="addSp delSp modSp modAnim">
        <pc:chgData name="Kelly Stokes" userId="3e5c5154-569e-4d81-aa91-4f91841cdfa9" providerId="ADAL" clId="{82A30EEC-5EFA-4918-B1C5-AE71D0E36015}" dt="2022-12-08T15:47:42.397" v="2078"/>
        <pc:sldMkLst>
          <pc:docMk/>
          <pc:sldMk cId="195593941" sldId="1604"/>
        </pc:sldMkLst>
        <pc:spChg chg="mod">
          <ac:chgData name="Kelly Stokes" userId="3e5c5154-569e-4d81-aa91-4f91841cdfa9" providerId="ADAL" clId="{82A30EEC-5EFA-4918-B1C5-AE71D0E36015}" dt="2022-12-08T15:46:55.796" v="2074" actId="20577"/>
          <ac:spMkLst>
            <pc:docMk/>
            <pc:sldMk cId="195593941" sldId="1604"/>
            <ac:spMk id="2" creationId="{52DA34BA-82FC-47C5-BCE1-BB65E08B92A1}"/>
          </ac:spMkLst>
        </pc:spChg>
        <pc:picChg chg="del">
          <ac:chgData name="Kelly Stokes" userId="3e5c5154-569e-4d81-aa91-4f91841cdfa9" providerId="ADAL" clId="{82A30EEC-5EFA-4918-B1C5-AE71D0E36015}" dt="2022-12-08T15:46:58.347" v="2075" actId="478"/>
          <ac:picMkLst>
            <pc:docMk/>
            <pc:sldMk cId="195593941" sldId="1604"/>
            <ac:picMk id="1026" creationId="{570D6E21-AB68-8848-7CA1-2A79887EFF0C}"/>
          </ac:picMkLst>
        </pc:picChg>
        <pc:picChg chg="add mod">
          <ac:chgData name="Kelly Stokes" userId="3e5c5154-569e-4d81-aa91-4f91841cdfa9" providerId="ADAL" clId="{82A30EEC-5EFA-4918-B1C5-AE71D0E36015}" dt="2022-12-08T15:47:38.222" v="2077" actId="1076"/>
          <ac:picMkLst>
            <pc:docMk/>
            <pc:sldMk cId="195593941" sldId="1604"/>
            <ac:picMk id="20482" creationId="{A0B26201-8E17-6626-41CA-EE8CC500C3C9}"/>
          </ac:picMkLst>
        </pc:picChg>
      </pc:sldChg>
      <pc:sldChg chg="addSp delSp modSp mod modAnim">
        <pc:chgData name="Kelly Stokes" userId="3e5c5154-569e-4d81-aa91-4f91841cdfa9" providerId="ADAL" clId="{82A30EEC-5EFA-4918-B1C5-AE71D0E36015}" dt="2022-12-08T15:50:41.704" v="2124" actId="20577"/>
        <pc:sldMkLst>
          <pc:docMk/>
          <pc:sldMk cId="15556236" sldId="1605"/>
        </pc:sldMkLst>
        <pc:spChg chg="mod">
          <ac:chgData name="Kelly Stokes" userId="3e5c5154-569e-4d81-aa91-4f91841cdfa9" providerId="ADAL" clId="{82A30EEC-5EFA-4918-B1C5-AE71D0E36015}" dt="2022-12-08T15:48:44.474" v="2101" actId="20577"/>
          <ac:spMkLst>
            <pc:docMk/>
            <pc:sldMk cId="15556236" sldId="1605"/>
            <ac:spMk id="2" creationId="{52DA34BA-82FC-47C5-BCE1-BB65E08B92A1}"/>
          </ac:spMkLst>
        </pc:spChg>
        <pc:spChg chg="mod">
          <ac:chgData name="Kelly Stokes" userId="3e5c5154-569e-4d81-aa91-4f91841cdfa9" providerId="ADAL" clId="{82A30EEC-5EFA-4918-B1C5-AE71D0E36015}" dt="2022-12-08T15:50:31.873" v="2113" actId="1076"/>
          <ac:spMkLst>
            <pc:docMk/>
            <pc:sldMk cId="15556236" sldId="1605"/>
            <ac:spMk id="3" creationId="{0366E0B6-702E-4814-82C6-08CA2D13F3C9}"/>
          </ac:spMkLst>
        </pc:spChg>
        <pc:picChg chg="del">
          <ac:chgData name="Kelly Stokes" userId="3e5c5154-569e-4d81-aa91-4f91841cdfa9" providerId="ADAL" clId="{82A30EEC-5EFA-4918-B1C5-AE71D0E36015}" dt="2022-12-08T15:47:59.754" v="2088" actId="478"/>
          <ac:picMkLst>
            <pc:docMk/>
            <pc:sldMk cId="15556236" sldId="1605"/>
            <ac:picMk id="2050" creationId="{EDCF3446-847C-AED5-65AD-7B1362A07937}"/>
          </ac:picMkLst>
        </pc:picChg>
        <pc:picChg chg="add del mod">
          <ac:chgData name="Kelly Stokes" userId="3e5c5154-569e-4d81-aa91-4f91841cdfa9" providerId="ADAL" clId="{82A30EEC-5EFA-4918-B1C5-AE71D0E36015}" dt="2022-12-08T15:50:38.529" v="2121" actId="732"/>
          <ac:picMkLst>
            <pc:docMk/>
            <pc:sldMk cId="15556236" sldId="1605"/>
            <ac:picMk id="19458" creationId="{D50E47EF-3CA2-5EE8-1148-7D49C8BDAD9F}"/>
          </ac:picMkLst>
        </pc:picChg>
        <pc:picChg chg="add del mod">
          <ac:chgData name="Kelly Stokes" userId="3e5c5154-569e-4d81-aa91-4f91841cdfa9" providerId="ADAL" clId="{82A30EEC-5EFA-4918-B1C5-AE71D0E36015}" dt="2022-12-08T15:50:30.929" v="2111"/>
          <ac:picMkLst>
            <pc:docMk/>
            <pc:sldMk cId="15556236" sldId="1605"/>
            <ac:picMk id="19460" creationId="{B7DE700D-27A0-6AD5-9372-D2E87AD3DE43}"/>
          </ac:picMkLst>
        </pc:picChg>
      </pc:sldChg>
      <pc:sldChg chg="addSp delSp modSp mod modAnim">
        <pc:chgData name="Kelly Stokes" userId="3e5c5154-569e-4d81-aa91-4f91841cdfa9" providerId="ADAL" clId="{82A30EEC-5EFA-4918-B1C5-AE71D0E36015}" dt="2022-12-08T15:51:19.233" v="2138" actId="1076"/>
        <pc:sldMkLst>
          <pc:docMk/>
          <pc:sldMk cId="3701023898" sldId="1606"/>
        </pc:sldMkLst>
        <pc:spChg chg="mod">
          <ac:chgData name="Kelly Stokes" userId="3e5c5154-569e-4d81-aa91-4f91841cdfa9" providerId="ADAL" clId="{82A30EEC-5EFA-4918-B1C5-AE71D0E36015}" dt="2022-12-08T15:51:15.768" v="2137" actId="20577"/>
          <ac:spMkLst>
            <pc:docMk/>
            <pc:sldMk cId="3701023898" sldId="1606"/>
            <ac:spMk id="2" creationId="{52DA34BA-82FC-47C5-BCE1-BB65E08B92A1}"/>
          </ac:spMkLst>
        </pc:spChg>
        <pc:spChg chg="mod">
          <ac:chgData name="Kelly Stokes" userId="3e5c5154-569e-4d81-aa91-4f91841cdfa9" providerId="ADAL" clId="{82A30EEC-5EFA-4918-B1C5-AE71D0E36015}" dt="2022-12-08T15:51:19.233" v="2138" actId="1076"/>
          <ac:spMkLst>
            <pc:docMk/>
            <pc:sldMk cId="3701023898" sldId="1606"/>
            <ac:spMk id="3" creationId="{4BCBA2DA-E95C-434C-BE81-320E182AE5EF}"/>
          </ac:spMkLst>
        </pc:spChg>
        <pc:picChg chg="del">
          <ac:chgData name="Kelly Stokes" userId="3e5c5154-569e-4d81-aa91-4f91841cdfa9" providerId="ADAL" clId="{82A30EEC-5EFA-4918-B1C5-AE71D0E36015}" dt="2022-12-08T15:50:48.246" v="2125" actId="478"/>
          <ac:picMkLst>
            <pc:docMk/>
            <pc:sldMk cId="3701023898" sldId="1606"/>
            <ac:picMk id="3074" creationId="{CE3ED7CB-41AB-1DC0-4FEA-D603E6F679FF}"/>
          </ac:picMkLst>
        </pc:picChg>
        <pc:picChg chg="add mod">
          <ac:chgData name="Kelly Stokes" userId="3e5c5154-569e-4d81-aa91-4f91841cdfa9" providerId="ADAL" clId="{82A30EEC-5EFA-4918-B1C5-AE71D0E36015}" dt="2022-12-08T15:51:08.918" v="2129" actId="1076"/>
          <ac:picMkLst>
            <pc:docMk/>
            <pc:sldMk cId="3701023898" sldId="1606"/>
            <ac:picMk id="18434" creationId="{B5F717EA-8F45-F7FC-CA36-3E44FBB48AC7}"/>
          </ac:picMkLst>
        </pc:picChg>
      </pc:sldChg>
      <pc:sldChg chg="addSp delSp modSp modAnim">
        <pc:chgData name="Kelly Stokes" userId="3e5c5154-569e-4d81-aa91-4f91841cdfa9" providerId="ADAL" clId="{82A30EEC-5EFA-4918-B1C5-AE71D0E36015}" dt="2022-12-08T15:56:07.763" v="2256" actId="478"/>
        <pc:sldMkLst>
          <pc:docMk/>
          <pc:sldMk cId="3250824241" sldId="1607"/>
        </pc:sldMkLst>
        <pc:spChg chg="mod">
          <ac:chgData name="Kelly Stokes" userId="3e5c5154-569e-4d81-aa91-4f91841cdfa9" providerId="ADAL" clId="{82A30EEC-5EFA-4918-B1C5-AE71D0E36015}" dt="2022-12-08T15:51:29.779" v="2145" actId="20577"/>
          <ac:spMkLst>
            <pc:docMk/>
            <pc:sldMk cId="3250824241" sldId="1607"/>
            <ac:spMk id="2" creationId="{52DA34BA-82FC-47C5-BCE1-BB65E08B92A1}"/>
          </ac:spMkLst>
        </pc:spChg>
        <pc:picChg chg="del">
          <ac:chgData name="Kelly Stokes" userId="3e5c5154-569e-4d81-aa91-4f91841cdfa9" providerId="ADAL" clId="{82A30EEC-5EFA-4918-B1C5-AE71D0E36015}" dt="2022-12-08T15:51:31.688" v="2146" actId="478"/>
          <ac:picMkLst>
            <pc:docMk/>
            <pc:sldMk cId="3250824241" sldId="1607"/>
            <ac:picMk id="4098" creationId="{865A3D14-5B5C-9B95-BC95-3F3379AD549F}"/>
          </ac:picMkLst>
        </pc:picChg>
        <pc:picChg chg="add del mod">
          <ac:chgData name="Kelly Stokes" userId="3e5c5154-569e-4d81-aa91-4f91841cdfa9" providerId="ADAL" clId="{82A30EEC-5EFA-4918-B1C5-AE71D0E36015}" dt="2022-12-08T15:56:07.763" v="2256" actId="478"/>
          <ac:picMkLst>
            <pc:docMk/>
            <pc:sldMk cId="3250824241" sldId="1607"/>
            <ac:picMk id="17410" creationId="{D4B4A041-648B-911D-8175-21360268EE57}"/>
          </ac:picMkLst>
        </pc:picChg>
      </pc:sldChg>
      <pc:sldChg chg="addSp delSp modSp modAnim">
        <pc:chgData name="Kelly Stokes" userId="3e5c5154-569e-4d81-aa91-4f91841cdfa9" providerId="ADAL" clId="{82A30EEC-5EFA-4918-B1C5-AE71D0E36015}" dt="2022-12-08T15:54:01.994" v="2189"/>
        <pc:sldMkLst>
          <pc:docMk/>
          <pc:sldMk cId="3438198349" sldId="1608"/>
        </pc:sldMkLst>
        <pc:spChg chg="mod">
          <ac:chgData name="Kelly Stokes" userId="3e5c5154-569e-4d81-aa91-4f91841cdfa9" providerId="ADAL" clId="{82A30EEC-5EFA-4918-B1C5-AE71D0E36015}" dt="2022-12-08T15:52:20.892" v="2161" actId="20577"/>
          <ac:spMkLst>
            <pc:docMk/>
            <pc:sldMk cId="3438198349" sldId="1608"/>
            <ac:spMk id="2" creationId="{52DA34BA-82FC-47C5-BCE1-BB65E08B92A1}"/>
          </ac:spMkLst>
        </pc:spChg>
        <pc:spChg chg="mod">
          <ac:chgData name="Kelly Stokes" userId="3e5c5154-569e-4d81-aa91-4f91841cdfa9" providerId="ADAL" clId="{82A30EEC-5EFA-4918-B1C5-AE71D0E36015}" dt="2022-12-08T15:52:31.300" v="2185" actId="20577"/>
          <ac:spMkLst>
            <pc:docMk/>
            <pc:sldMk cId="3438198349" sldId="1608"/>
            <ac:spMk id="8" creationId="{B0B20B61-5057-D7DD-C3F9-0AB185533D24}"/>
          </ac:spMkLst>
        </pc:spChg>
        <pc:spChg chg="mod">
          <ac:chgData name="Kelly Stokes" userId="3e5c5154-569e-4d81-aa91-4f91841cdfa9" providerId="ADAL" clId="{82A30EEC-5EFA-4918-B1C5-AE71D0E36015}" dt="2022-12-08T15:54:01.994" v="2189"/>
          <ac:spMkLst>
            <pc:docMk/>
            <pc:sldMk cId="3438198349" sldId="1608"/>
            <ac:spMk id="12" creationId="{E384BFF7-3319-CAE2-192F-C4DCBBBBFCCA}"/>
          </ac:spMkLst>
        </pc:spChg>
        <pc:picChg chg="del">
          <ac:chgData name="Kelly Stokes" userId="3e5c5154-569e-4d81-aa91-4f91841cdfa9" providerId="ADAL" clId="{82A30EEC-5EFA-4918-B1C5-AE71D0E36015}" dt="2022-12-08T15:52:14.282" v="2151" actId="478"/>
          <ac:picMkLst>
            <pc:docMk/>
            <pc:sldMk cId="3438198349" sldId="1608"/>
            <ac:picMk id="3" creationId="{EF1BED01-FC36-8B6D-86F4-357A8356E9B0}"/>
          </ac:picMkLst>
        </pc:picChg>
        <pc:picChg chg="add mod">
          <ac:chgData name="Kelly Stokes" userId="3e5c5154-569e-4d81-aa91-4f91841cdfa9" providerId="ADAL" clId="{82A30EEC-5EFA-4918-B1C5-AE71D0E36015}" dt="2022-12-08T15:52:14.811" v="2152"/>
          <ac:picMkLst>
            <pc:docMk/>
            <pc:sldMk cId="3438198349" sldId="1608"/>
            <ac:picMk id="4" creationId="{AEB7C6F9-8625-34FB-7D76-77721330AF54}"/>
          </ac:picMkLst>
        </pc:picChg>
      </pc:sldChg>
      <pc:sldChg chg="addSp delSp modSp modAnim">
        <pc:chgData name="Kelly Stokes" userId="3e5c5154-569e-4d81-aa91-4f91841cdfa9" providerId="ADAL" clId="{82A30EEC-5EFA-4918-B1C5-AE71D0E36015}" dt="2022-12-08T15:55:03.751" v="2219"/>
        <pc:sldMkLst>
          <pc:docMk/>
          <pc:sldMk cId="185510560" sldId="1609"/>
        </pc:sldMkLst>
        <pc:spChg chg="mod">
          <ac:chgData name="Kelly Stokes" userId="3e5c5154-569e-4d81-aa91-4f91841cdfa9" providerId="ADAL" clId="{82A30EEC-5EFA-4918-B1C5-AE71D0E36015}" dt="2022-12-08T15:54:36.214" v="2202" actId="20577"/>
          <ac:spMkLst>
            <pc:docMk/>
            <pc:sldMk cId="185510560" sldId="1609"/>
            <ac:spMk id="2" creationId="{52DA34BA-82FC-47C5-BCE1-BB65E08B92A1}"/>
          </ac:spMkLst>
        </pc:spChg>
        <pc:spChg chg="mod">
          <ac:chgData name="Kelly Stokes" userId="3e5c5154-569e-4d81-aa91-4f91841cdfa9" providerId="ADAL" clId="{82A30EEC-5EFA-4918-B1C5-AE71D0E36015}" dt="2022-12-08T15:54:46.395" v="2218" actId="20577"/>
          <ac:spMkLst>
            <pc:docMk/>
            <pc:sldMk cId="185510560" sldId="1609"/>
            <ac:spMk id="8" creationId="{B0B20B61-5057-D7DD-C3F9-0AB185533D24}"/>
          </ac:spMkLst>
        </pc:spChg>
        <pc:spChg chg="mod">
          <ac:chgData name="Kelly Stokes" userId="3e5c5154-569e-4d81-aa91-4f91841cdfa9" providerId="ADAL" clId="{82A30EEC-5EFA-4918-B1C5-AE71D0E36015}" dt="2022-12-08T15:55:03.751" v="2219"/>
          <ac:spMkLst>
            <pc:docMk/>
            <pc:sldMk cId="185510560" sldId="1609"/>
            <ac:spMk id="12" creationId="{E384BFF7-3319-CAE2-192F-C4DCBBBBFCCA}"/>
          </ac:spMkLst>
        </pc:spChg>
        <pc:picChg chg="add mod">
          <ac:chgData name="Kelly Stokes" userId="3e5c5154-569e-4d81-aa91-4f91841cdfa9" providerId="ADAL" clId="{82A30EEC-5EFA-4918-B1C5-AE71D0E36015}" dt="2022-12-08T15:54:24.387" v="2191"/>
          <ac:picMkLst>
            <pc:docMk/>
            <pc:sldMk cId="185510560" sldId="1609"/>
            <ac:picMk id="3" creationId="{C3D396E2-D164-742B-D974-E03C34AF80D4}"/>
          </ac:picMkLst>
        </pc:picChg>
        <pc:picChg chg="del">
          <ac:chgData name="Kelly Stokes" userId="3e5c5154-569e-4d81-aa91-4f91841cdfa9" providerId="ADAL" clId="{82A30EEC-5EFA-4918-B1C5-AE71D0E36015}" dt="2022-12-08T15:54:22.604" v="2190" actId="478"/>
          <ac:picMkLst>
            <pc:docMk/>
            <pc:sldMk cId="185510560" sldId="1609"/>
            <ac:picMk id="4" creationId="{3E49478A-FCD8-C6E4-91B8-AA5518F6C27D}"/>
          </ac:picMkLst>
        </pc:picChg>
      </pc:sldChg>
      <pc:sldChg chg="addSp delSp modSp modAnim">
        <pc:chgData name="Kelly Stokes" userId="3e5c5154-569e-4d81-aa91-4f91841cdfa9" providerId="ADAL" clId="{82A30EEC-5EFA-4918-B1C5-AE71D0E36015}" dt="2022-12-08T15:56:00.028" v="2254" actId="20577"/>
        <pc:sldMkLst>
          <pc:docMk/>
          <pc:sldMk cId="3919905002" sldId="1610"/>
        </pc:sldMkLst>
        <pc:spChg chg="mod">
          <ac:chgData name="Kelly Stokes" userId="3e5c5154-569e-4d81-aa91-4f91841cdfa9" providerId="ADAL" clId="{82A30EEC-5EFA-4918-B1C5-AE71D0E36015}" dt="2022-12-08T15:55:27.585" v="2233" actId="20577"/>
          <ac:spMkLst>
            <pc:docMk/>
            <pc:sldMk cId="3919905002" sldId="1610"/>
            <ac:spMk id="2" creationId="{52DA34BA-82FC-47C5-BCE1-BB65E08B92A1}"/>
          </ac:spMkLst>
        </pc:spChg>
        <pc:spChg chg="mod">
          <ac:chgData name="Kelly Stokes" userId="3e5c5154-569e-4d81-aa91-4f91841cdfa9" providerId="ADAL" clId="{82A30EEC-5EFA-4918-B1C5-AE71D0E36015}" dt="2022-12-08T15:55:39.913" v="2250" actId="20577"/>
          <ac:spMkLst>
            <pc:docMk/>
            <pc:sldMk cId="3919905002" sldId="1610"/>
            <ac:spMk id="8" creationId="{B0B20B61-5057-D7DD-C3F9-0AB185533D24}"/>
          </ac:spMkLst>
        </pc:spChg>
        <pc:spChg chg="mod">
          <ac:chgData name="Kelly Stokes" userId="3e5c5154-569e-4d81-aa91-4f91841cdfa9" providerId="ADAL" clId="{82A30EEC-5EFA-4918-B1C5-AE71D0E36015}" dt="2022-12-08T15:56:00.028" v="2254" actId="20577"/>
          <ac:spMkLst>
            <pc:docMk/>
            <pc:sldMk cId="3919905002" sldId="1610"/>
            <ac:spMk id="12" creationId="{E384BFF7-3319-CAE2-192F-C4DCBBBBFCCA}"/>
          </ac:spMkLst>
        </pc:spChg>
        <pc:picChg chg="add mod">
          <ac:chgData name="Kelly Stokes" userId="3e5c5154-569e-4d81-aa91-4f91841cdfa9" providerId="ADAL" clId="{82A30EEC-5EFA-4918-B1C5-AE71D0E36015}" dt="2022-12-08T15:55:34.210" v="2241" actId="1076"/>
          <ac:picMkLst>
            <pc:docMk/>
            <pc:sldMk cId="3919905002" sldId="1610"/>
            <ac:picMk id="3" creationId="{EE2004EC-B414-3776-907D-D5207D2CE521}"/>
          </ac:picMkLst>
        </pc:picChg>
        <pc:picChg chg="del">
          <ac:chgData name="Kelly Stokes" userId="3e5c5154-569e-4d81-aa91-4f91841cdfa9" providerId="ADAL" clId="{82A30EEC-5EFA-4918-B1C5-AE71D0E36015}" dt="2022-12-08T15:55:19.215" v="2220" actId="478"/>
          <ac:picMkLst>
            <pc:docMk/>
            <pc:sldMk cId="3919905002" sldId="1610"/>
            <ac:picMk id="4" creationId="{0F7D6CF9-8DF8-C690-9FA2-62FD349CD61F}"/>
          </ac:picMkLst>
        </pc:picChg>
      </pc:sldChg>
      <pc:sldChg chg="addSp delSp modSp modAnim">
        <pc:chgData name="Kelly Stokes" userId="3e5c5154-569e-4d81-aa91-4f91841cdfa9" providerId="ADAL" clId="{82A30EEC-5EFA-4918-B1C5-AE71D0E36015}" dt="2022-12-08T15:56:43.080" v="2284" actId="20577"/>
        <pc:sldMkLst>
          <pc:docMk/>
          <pc:sldMk cId="3543358773" sldId="1611"/>
        </pc:sldMkLst>
        <pc:spChg chg="mod">
          <ac:chgData name="Kelly Stokes" userId="3e5c5154-569e-4d81-aa91-4f91841cdfa9" providerId="ADAL" clId="{82A30EEC-5EFA-4918-B1C5-AE71D0E36015}" dt="2022-12-08T15:56:17.961" v="2266" actId="20577"/>
          <ac:spMkLst>
            <pc:docMk/>
            <pc:sldMk cId="3543358773" sldId="1611"/>
            <ac:spMk id="2" creationId="{52DA34BA-82FC-47C5-BCE1-BB65E08B92A1}"/>
          </ac:spMkLst>
        </pc:spChg>
        <pc:spChg chg="mod">
          <ac:chgData name="Kelly Stokes" userId="3e5c5154-569e-4d81-aa91-4f91841cdfa9" providerId="ADAL" clId="{82A30EEC-5EFA-4918-B1C5-AE71D0E36015}" dt="2022-12-08T15:56:26.372" v="2280" actId="20577"/>
          <ac:spMkLst>
            <pc:docMk/>
            <pc:sldMk cId="3543358773" sldId="1611"/>
            <ac:spMk id="8" creationId="{B0B20B61-5057-D7DD-C3F9-0AB185533D24}"/>
          </ac:spMkLst>
        </pc:spChg>
        <pc:spChg chg="mod">
          <ac:chgData name="Kelly Stokes" userId="3e5c5154-569e-4d81-aa91-4f91841cdfa9" providerId="ADAL" clId="{82A30EEC-5EFA-4918-B1C5-AE71D0E36015}" dt="2022-12-08T15:56:43.080" v="2284" actId="20577"/>
          <ac:spMkLst>
            <pc:docMk/>
            <pc:sldMk cId="3543358773" sldId="1611"/>
            <ac:spMk id="12" creationId="{E384BFF7-3319-CAE2-192F-C4DCBBBBFCCA}"/>
          </ac:spMkLst>
        </pc:spChg>
        <pc:picChg chg="add mod">
          <ac:chgData name="Kelly Stokes" userId="3e5c5154-569e-4d81-aa91-4f91841cdfa9" providerId="ADAL" clId="{82A30EEC-5EFA-4918-B1C5-AE71D0E36015}" dt="2022-12-08T15:56:11.643" v="2258"/>
          <ac:picMkLst>
            <pc:docMk/>
            <pc:sldMk cId="3543358773" sldId="1611"/>
            <ac:picMk id="3" creationId="{01181590-BFC5-FC02-27A0-B546D2D2D51C}"/>
          </ac:picMkLst>
        </pc:picChg>
        <pc:picChg chg="del">
          <ac:chgData name="Kelly Stokes" userId="3e5c5154-569e-4d81-aa91-4f91841cdfa9" providerId="ADAL" clId="{82A30EEC-5EFA-4918-B1C5-AE71D0E36015}" dt="2022-12-08T15:56:11.121" v="2257" actId="478"/>
          <ac:picMkLst>
            <pc:docMk/>
            <pc:sldMk cId="3543358773" sldId="1611"/>
            <ac:picMk id="4" creationId="{713BAC0B-0457-5B8C-E80B-87670B13B625}"/>
          </ac:picMkLst>
        </pc:picChg>
      </pc:sldChg>
      <pc:sldChg chg="modSp mod">
        <pc:chgData name="Kelly Stokes" userId="3e5c5154-569e-4d81-aa91-4f91841cdfa9" providerId="ADAL" clId="{82A30EEC-5EFA-4918-B1C5-AE71D0E36015}" dt="2022-12-08T15:57:16.842" v="2293" actId="27636"/>
        <pc:sldMkLst>
          <pc:docMk/>
          <pc:sldMk cId="3265664687" sldId="1612"/>
        </pc:sldMkLst>
        <pc:spChg chg="mod">
          <ac:chgData name="Kelly Stokes" userId="3e5c5154-569e-4d81-aa91-4f91841cdfa9" providerId="ADAL" clId="{82A30EEC-5EFA-4918-B1C5-AE71D0E36015}" dt="2022-12-08T15:57:00.145" v="2285"/>
          <ac:spMkLst>
            <pc:docMk/>
            <pc:sldMk cId="3265664687" sldId="1612"/>
            <ac:spMk id="2" creationId="{52DA34BA-82FC-47C5-BCE1-BB65E08B92A1}"/>
          </ac:spMkLst>
        </pc:spChg>
        <pc:spChg chg="mod">
          <ac:chgData name="Kelly Stokes" userId="3e5c5154-569e-4d81-aa91-4f91841cdfa9" providerId="ADAL" clId="{82A30EEC-5EFA-4918-B1C5-AE71D0E36015}" dt="2022-12-08T15:57:16.842" v="2293" actId="27636"/>
          <ac:spMkLst>
            <pc:docMk/>
            <pc:sldMk cId="3265664687" sldId="1612"/>
            <ac:spMk id="3" creationId="{847A1AC9-9EC9-E1AA-348D-958CE44F2772}"/>
          </ac:spMkLst>
        </pc:spChg>
      </pc:sldChg>
      <pc:sldChg chg="modSp mod">
        <pc:chgData name="Kelly Stokes" userId="3e5c5154-569e-4d81-aa91-4f91841cdfa9" providerId="ADAL" clId="{82A30EEC-5EFA-4918-B1C5-AE71D0E36015}" dt="2022-12-08T15:57:53.651" v="2303" actId="27636"/>
        <pc:sldMkLst>
          <pc:docMk/>
          <pc:sldMk cId="1596191914" sldId="1613"/>
        </pc:sldMkLst>
        <pc:spChg chg="mod">
          <ac:chgData name="Kelly Stokes" userId="3e5c5154-569e-4d81-aa91-4f91841cdfa9" providerId="ADAL" clId="{82A30EEC-5EFA-4918-B1C5-AE71D0E36015}" dt="2022-12-08T15:57:35.961" v="2294"/>
          <ac:spMkLst>
            <pc:docMk/>
            <pc:sldMk cId="1596191914" sldId="1613"/>
            <ac:spMk id="2" creationId="{52DA34BA-82FC-47C5-BCE1-BB65E08B92A1}"/>
          </ac:spMkLst>
        </pc:spChg>
        <pc:spChg chg="mod">
          <ac:chgData name="Kelly Stokes" userId="3e5c5154-569e-4d81-aa91-4f91841cdfa9" providerId="ADAL" clId="{82A30EEC-5EFA-4918-B1C5-AE71D0E36015}" dt="2022-12-08T15:57:53.651" v="2303" actId="27636"/>
          <ac:spMkLst>
            <pc:docMk/>
            <pc:sldMk cId="1596191914" sldId="1613"/>
            <ac:spMk id="3" creationId="{847A1AC9-9EC9-E1AA-348D-958CE44F2772}"/>
          </ac:spMkLst>
        </pc:spChg>
      </pc:sldChg>
      <pc:sldChg chg="modSp mod">
        <pc:chgData name="Kelly Stokes" userId="3e5c5154-569e-4d81-aa91-4f91841cdfa9" providerId="ADAL" clId="{82A30EEC-5EFA-4918-B1C5-AE71D0E36015}" dt="2022-12-08T15:58:33.411" v="2315" actId="14100"/>
        <pc:sldMkLst>
          <pc:docMk/>
          <pc:sldMk cId="3508036237" sldId="1614"/>
        </pc:sldMkLst>
        <pc:spChg chg="mod">
          <ac:chgData name="Kelly Stokes" userId="3e5c5154-569e-4d81-aa91-4f91841cdfa9" providerId="ADAL" clId="{82A30EEC-5EFA-4918-B1C5-AE71D0E36015}" dt="2022-12-08T15:58:13.805" v="2305" actId="27636"/>
          <ac:spMkLst>
            <pc:docMk/>
            <pc:sldMk cId="3508036237" sldId="1614"/>
            <ac:spMk id="2" creationId="{52DA34BA-82FC-47C5-BCE1-BB65E08B92A1}"/>
          </ac:spMkLst>
        </pc:spChg>
        <pc:spChg chg="mod">
          <ac:chgData name="Kelly Stokes" userId="3e5c5154-569e-4d81-aa91-4f91841cdfa9" providerId="ADAL" clId="{82A30EEC-5EFA-4918-B1C5-AE71D0E36015}" dt="2022-12-08T15:58:33.411" v="2315" actId="14100"/>
          <ac:spMkLst>
            <pc:docMk/>
            <pc:sldMk cId="3508036237" sldId="1614"/>
            <ac:spMk id="3" creationId="{847A1AC9-9EC9-E1AA-348D-958CE44F2772}"/>
          </ac:spMkLst>
        </pc:spChg>
      </pc:sldChg>
      <pc:sldChg chg="modSp mod">
        <pc:chgData name="Kelly Stokes" userId="3e5c5154-569e-4d81-aa91-4f91841cdfa9" providerId="ADAL" clId="{82A30EEC-5EFA-4918-B1C5-AE71D0E36015}" dt="2022-12-08T16:04:41.903" v="2319" actId="27636"/>
        <pc:sldMkLst>
          <pc:docMk/>
          <pc:sldMk cId="2149469701" sldId="1615"/>
        </pc:sldMkLst>
        <pc:spChg chg="mod">
          <ac:chgData name="Kelly Stokes" userId="3e5c5154-569e-4d81-aa91-4f91841cdfa9" providerId="ADAL" clId="{82A30EEC-5EFA-4918-B1C5-AE71D0E36015}" dt="2022-12-08T15:58:54.124" v="2316"/>
          <ac:spMkLst>
            <pc:docMk/>
            <pc:sldMk cId="2149469701" sldId="1615"/>
            <ac:spMk id="2" creationId="{52DA34BA-82FC-47C5-BCE1-BB65E08B92A1}"/>
          </ac:spMkLst>
        </pc:spChg>
        <pc:spChg chg="mod">
          <ac:chgData name="Kelly Stokes" userId="3e5c5154-569e-4d81-aa91-4f91841cdfa9" providerId="ADAL" clId="{82A30EEC-5EFA-4918-B1C5-AE71D0E36015}" dt="2022-12-08T16:04:41.903" v="2319" actId="27636"/>
          <ac:spMkLst>
            <pc:docMk/>
            <pc:sldMk cId="2149469701" sldId="1615"/>
            <ac:spMk id="3" creationId="{847A1AC9-9EC9-E1AA-348D-958CE44F2772}"/>
          </ac:spMkLst>
        </pc:spChg>
      </pc:sldChg>
      <pc:sldChg chg="modNotesTx">
        <pc:chgData name="Kelly Stokes" userId="3e5c5154-569e-4d81-aa91-4f91841cdfa9" providerId="ADAL" clId="{82A30EEC-5EFA-4918-B1C5-AE71D0E36015}" dt="2022-12-08T16:05:15.128" v="2320"/>
        <pc:sldMkLst>
          <pc:docMk/>
          <pc:sldMk cId="2036485221" sldId="1625"/>
        </pc:sldMkLst>
      </pc:sldChg>
      <pc:sldChg chg="modSp mod">
        <pc:chgData name="Kelly Stokes" userId="3e5c5154-569e-4d81-aa91-4f91841cdfa9" providerId="ADAL" clId="{82A30EEC-5EFA-4918-B1C5-AE71D0E36015}" dt="2022-12-08T16:05:19.636" v="2322" actId="27636"/>
        <pc:sldMkLst>
          <pc:docMk/>
          <pc:sldMk cId="505910576" sldId="1626"/>
        </pc:sldMkLst>
        <pc:spChg chg="mod">
          <ac:chgData name="Kelly Stokes" userId="3e5c5154-569e-4d81-aa91-4f91841cdfa9" providerId="ADAL" clId="{82A30EEC-5EFA-4918-B1C5-AE71D0E36015}" dt="2022-12-08T16:05:19.636" v="2322" actId="27636"/>
          <ac:spMkLst>
            <pc:docMk/>
            <pc:sldMk cId="505910576" sldId="1626"/>
            <ac:spMk id="2" creationId="{77E26784-A357-92CE-B6B1-8F248D3D6650}"/>
          </ac:spMkLst>
        </pc:spChg>
      </pc:sldChg>
      <pc:sldChg chg="modSp add mod">
        <pc:chgData name="Kelly Stokes" userId="3e5c5154-569e-4d81-aa91-4f91841cdfa9" providerId="ADAL" clId="{82A30EEC-5EFA-4918-B1C5-AE71D0E36015}" dt="2022-12-08T12:22:13.127" v="1100" actId="20577"/>
        <pc:sldMkLst>
          <pc:docMk/>
          <pc:sldMk cId="3429021406" sldId="1627"/>
        </pc:sldMkLst>
        <pc:spChg chg="mod">
          <ac:chgData name="Kelly Stokes" userId="3e5c5154-569e-4d81-aa91-4f91841cdfa9" providerId="ADAL" clId="{82A30EEC-5EFA-4918-B1C5-AE71D0E36015}" dt="2022-12-08T12:22:13.127" v="1100" actId="20577"/>
          <ac:spMkLst>
            <pc:docMk/>
            <pc:sldMk cId="3429021406" sldId="1627"/>
            <ac:spMk id="2" creationId="{52DA34BA-82FC-47C5-BCE1-BB65E08B92A1}"/>
          </ac:spMkLst>
        </pc:spChg>
      </pc:sldChg>
      <pc:sldChg chg="modSp add mod">
        <pc:chgData name="Kelly Stokes" userId="3e5c5154-569e-4d81-aa91-4f91841cdfa9" providerId="ADAL" clId="{82A30EEC-5EFA-4918-B1C5-AE71D0E36015}" dt="2022-12-08T12:22:06.911" v="1088" actId="20577"/>
        <pc:sldMkLst>
          <pc:docMk/>
          <pc:sldMk cId="764143245" sldId="1628"/>
        </pc:sldMkLst>
        <pc:spChg chg="mod">
          <ac:chgData name="Kelly Stokes" userId="3e5c5154-569e-4d81-aa91-4f91841cdfa9" providerId="ADAL" clId="{82A30EEC-5EFA-4918-B1C5-AE71D0E36015}" dt="2022-12-08T12:22:06.911" v="1088" actId="20577"/>
          <ac:spMkLst>
            <pc:docMk/>
            <pc:sldMk cId="764143245" sldId="1628"/>
            <ac:spMk id="2" creationId="{52DA34BA-82FC-47C5-BCE1-BB65E08B92A1}"/>
          </ac:spMkLst>
        </pc:spChg>
      </pc:sldChg>
      <pc:sldChg chg="modSp add mod">
        <pc:chgData name="Kelly Stokes" userId="3e5c5154-569e-4d81-aa91-4f91841cdfa9" providerId="ADAL" clId="{82A30EEC-5EFA-4918-B1C5-AE71D0E36015}" dt="2022-12-08T12:22:35.167" v="1116" actId="20577"/>
        <pc:sldMkLst>
          <pc:docMk/>
          <pc:sldMk cId="712248501" sldId="1629"/>
        </pc:sldMkLst>
        <pc:spChg chg="mod">
          <ac:chgData name="Kelly Stokes" userId="3e5c5154-569e-4d81-aa91-4f91841cdfa9" providerId="ADAL" clId="{82A30EEC-5EFA-4918-B1C5-AE71D0E36015}" dt="2022-12-08T12:22:35.167" v="1116" actId="20577"/>
          <ac:spMkLst>
            <pc:docMk/>
            <pc:sldMk cId="712248501" sldId="1629"/>
            <ac:spMk id="2" creationId="{52DA34BA-82FC-47C5-BCE1-BB65E08B92A1}"/>
          </ac:spMkLst>
        </pc:spChg>
      </pc:sldChg>
      <pc:sldChg chg="modSp add mod">
        <pc:chgData name="Kelly Stokes" userId="3e5c5154-569e-4d81-aa91-4f91841cdfa9" providerId="ADAL" clId="{82A30EEC-5EFA-4918-B1C5-AE71D0E36015}" dt="2022-12-08T12:22:29.906" v="1111" actId="20577"/>
        <pc:sldMkLst>
          <pc:docMk/>
          <pc:sldMk cId="365048429" sldId="1630"/>
        </pc:sldMkLst>
        <pc:spChg chg="mod">
          <ac:chgData name="Kelly Stokes" userId="3e5c5154-569e-4d81-aa91-4f91841cdfa9" providerId="ADAL" clId="{82A30EEC-5EFA-4918-B1C5-AE71D0E36015}" dt="2022-12-08T12:22:29.906" v="1111" actId="20577"/>
          <ac:spMkLst>
            <pc:docMk/>
            <pc:sldMk cId="365048429" sldId="1630"/>
            <ac:spMk id="2" creationId="{52DA34BA-82FC-47C5-BCE1-BB65E08B92A1}"/>
          </ac:spMkLst>
        </pc:spChg>
      </pc:sldChg>
      <pc:sldChg chg="modSp add mod">
        <pc:chgData name="Kelly Stokes" userId="3e5c5154-569e-4d81-aa91-4f91841cdfa9" providerId="ADAL" clId="{82A30EEC-5EFA-4918-B1C5-AE71D0E36015}" dt="2022-12-08T12:27:47.497" v="1186" actId="14100"/>
        <pc:sldMkLst>
          <pc:docMk/>
          <pc:sldMk cId="3605437593" sldId="1631"/>
        </pc:sldMkLst>
        <pc:spChg chg="mod">
          <ac:chgData name="Kelly Stokes" userId="3e5c5154-569e-4d81-aa91-4f91841cdfa9" providerId="ADAL" clId="{82A30EEC-5EFA-4918-B1C5-AE71D0E36015}" dt="2022-12-08T12:27:39.738" v="1184"/>
          <ac:spMkLst>
            <pc:docMk/>
            <pc:sldMk cId="3605437593" sldId="1631"/>
            <ac:spMk id="2" creationId="{02FB8773-AD3E-2543-510F-CEE32E75C793}"/>
          </ac:spMkLst>
        </pc:spChg>
        <pc:spChg chg="mod">
          <ac:chgData name="Kelly Stokes" userId="3e5c5154-569e-4d81-aa91-4f91841cdfa9" providerId="ADAL" clId="{82A30EEC-5EFA-4918-B1C5-AE71D0E36015}" dt="2022-12-08T12:27:15.210" v="1179"/>
          <ac:spMkLst>
            <pc:docMk/>
            <pc:sldMk cId="3605437593" sldId="1631"/>
            <ac:spMk id="3" creationId="{E500F0D3-C8EE-77CA-D8A5-2252D46724AA}"/>
          </ac:spMkLst>
        </pc:spChg>
        <pc:spChg chg="mod">
          <ac:chgData name="Kelly Stokes" userId="3e5c5154-569e-4d81-aa91-4f91841cdfa9" providerId="ADAL" clId="{82A30EEC-5EFA-4918-B1C5-AE71D0E36015}" dt="2022-12-08T12:27:23.363" v="1182" actId="14100"/>
          <ac:spMkLst>
            <pc:docMk/>
            <pc:sldMk cId="3605437593" sldId="1631"/>
            <ac:spMk id="4" creationId="{B5313488-7E4A-79E2-52CD-B230AB2EBC8A}"/>
          </ac:spMkLst>
        </pc:spChg>
        <pc:spChg chg="mod">
          <ac:chgData name="Kelly Stokes" userId="3e5c5154-569e-4d81-aa91-4f91841cdfa9" providerId="ADAL" clId="{82A30EEC-5EFA-4918-B1C5-AE71D0E36015}" dt="2022-12-08T12:27:47.497" v="1186" actId="14100"/>
          <ac:spMkLst>
            <pc:docMk/>
            <pc:sldMk cId="3605437593" sldId="1631"/>
            <ac:spMk id="5" creationId="{E02A7888-AA45-7396-3E3D-4AC6E69CC2E9}"/>
          </ac:spMkLst>
        </pc:spChg>
      </pc:sldChg>
      <pc:sldChg chg="modSp add">
        <pc:chgData name="Kelly Stokes" userId="3e5c5154-569e-4d81-aa91-4f91841cdfa9" providerId="ADAL" clId="{82A30EEC-5EFA-4918-B1C5-AE71D0E36015}" dt="2022-12-08T12:42:42.997" v="1376"/>
        <pc:sldMkLst>
          <pc:docMk/>
          <pc:sldMk cId="4286839279" sldId="1632"/>
        </pc:sldMkLst>
        <pc:spChg chg="mod">
          <ac:chgData name="Kelly Stokes" userId="3e5c5154-569e-4d81-aa91-4f91841cdfa9" providerId="ADAL" clId="{82A30EEC-5EFA-4918-B1C5-AE71D0E36015}" dt="2022-12-08T12:42:42.997" v="1376"/>
          <ac:spMkLst>
            <pc:docMk/>
            <pc:sldMk cId="4286839279" sldId="1632"/>
            <ac:spMk id="12" creationId="{E384BFF7-3319-CAE2-192F-C4DCBBBBFCCA}"/>
          </ac:spMkLst>
        </pc:spChg>
      </pc:sldChg>
      <pc:sldChg chg="modSp new mod">
        <pc:chgData name="Kelly Stokes" userId="3e5c5154-569e-4d81-aa91-4f91841cdfa9" providerId="ADAL" clId="{82A30EEC-5EFA-4918-B1C5-AE71D0E36015}" dt="2022-12-08T15:31:22.635" v="1732" actId="20577"/>
        <pc:sldMkLst>
          <pc:docMk/>
          <pc:sldMk cId="1472279115" sldId="1633"/>
        </pc:sldMkLst>
        <pc:spChg chg="mod">
          <ac:chgData name="Kelly Stokes" userId="3e5c5154-569e-4d81-aa91-4f91841cdfa9" providerId="ADAL" clId="{82A30EEC-5EFA-4918-B1C5-AE71D0E36015}" dt="2022-12-08T15:31:22.635" v="1732" actId="20577"/>
          <ac:spMkLst>
            <pc:docMk/>
            <pc:sldMk cId="1472279115" sldId="1633"/>
            <ac:spMk id="2" creationId="{D917CB77-1BC6-F944-148E-7718A4A87291}"/>
          </ac:spMkLst>
        </pc:spChg>
        <pc:spChg chg="mod">
          <ac:chgData name="Kelly Stokes" userId="3e5c5154-569e-4d81-aa91-4f91841cdfa9" providerId="ADAL" clId="{82A30EEC-5EFA-4918-B1C5-AE71D0E36015}" dt="2022-12-08T15:30:56.251" v="1726" actId="20577"/>
          <ac:spMkLst>
            <pc:docMk/>
            <pc:sldMk cId="1472279115" sldId="1633"/>
            <ac:spMk id="3" creationId="{077E62D0-33DD-9CBA-3B37-C650BF8941B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08/12/2022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3205211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dirty="0"/>
          </a:p>
        </p:txBody>
      </p:sp>
    </p:spTree>
    <p:extLst>
      <p:ext uri="{BB962C8B-B14F-4D97-AF65-F5344CB8AC3E}">
        <p14:creationId xmlns:p14="http://schemas.microsoft.com/office/powerpoint/2010/main" val="3190106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These include branches, leaves, animal skins, and perhaps even the bones of a </a:t>
            </a:r>
            <a:r>
              <a:rPr lang="en-GB" sz="1800" dirty="0" err="1">
                <a:solidFill>
                  <a:srgbClr val="000000"/>
                </a:solidFill>
                <a:effectLst/>
                <a:latin typeface="Times New Roman" panose="02020603050405020304" pitchFamily="18" charset="0"/>
                <a:ea typeface="Times New Roman" panose="02020603050405020304" pitchFamily="18" charset="0"/>
              </a:rPr>
              <a:t>wolly</a:t>
            </a:r>
            <a:r>
              <a:rPr lang="en-GB" sz="1800" dirty="0">
                <a:solidFill>
                  <a:srgbClr val="000000"/>
                </a:solidFill>
                <a:effectLst/>
                <a:latin typeface="Times New Roman" panose="02020603050405020304" pitchFamily="18" charset="0"/>
                <a:ea typeface="Times New Roman" panose="02020603050405020304" pitchFamily="18" charset="0"/>
              </a:rPr>
              <a:t> mammoth</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3543427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a:p>
        </p:txBody>
      </p:sp>
    </p:spTree>
    <p:extLst>
      <p:ext uri="{BB962C8B-B14F-4D97-AF65-F5344CB8AC3E}">
        <p14:creationId xmlns:p14="http://schemas.microsoft.com/office/powerpoint/2010/main" val="1865552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dirty="0"/>
          </a:p>
        </p:txBody>
      </p:sp>
    </p:spTree>
    <p:extLst>
      <p:ext uri="{BB962C8B-B14F-4D97-AF65-F5344CB8AC3E}">
        <p14:creationId xmlns:p14="http://schemas.microsoft.com/office/powerpoint/2010/main" val="2162823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These are all organic materials that are frequently used in house building today.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2708258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various interest Possible    grammar  inactive incorrect rarely regularly possibly curiously </a:t>
            </a:r>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1521662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900585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800" dirty="0">
                <a:solidFill>
                  <a:srgbClr val="000000"/>
                </a:solidFill>
                <a:effectLst/>
                <a:latin typeface="Times New Roman" panose="02020603050405020304" pitchFamily="18" charset="0"/>
                <a:ea typeface="Times New Roman" panose="02020603050405020304" pitchFamily="18" charset="0"/>
              </a:rPr>
              <a:t>Possibly, the </a:t>
            </a:r>
            <a:r>
              <a:rPr lang="fr-FR" sz="1800" dirty="0" err="1">
                <a:solidFill>
                  <a:srgbClr val="000000"/>
                </a:solidFill>
                <a:effectLst/>
                <a:latin typeface="Times New Roman" panose="02020603050405020304" pitchFamily="18" charset="0"/>
                <a:ea typeface="Times New Roman" panose="02020603050405020304" pitchFamily="18" charset="0"/>
              </a:rPr>
              <a:t>oldest</a:t>
            </a:r>
            <a:r>
              <a:rPr lang="fr-FR" sz="1800" dirty="0">
                <a:solidFill>
                  <a:srgbClr val="000000"/>
                </a:solidFill>
                <a:effectLst/>
                <a:latin typeface="Times New Roman" panose="02020603050405020304" pitchFamily="18" charset="0"/>
                <a:ea typeface="Times New Roman" panose="02020603050405020304" pitchFamily="18" charset="0"/>
              </a:rPr>
              <a:t> homes </a:t>
            </a:r>
            <a:r>
              <a:rPr lang="fr-FR" sz="1800" dirty="0" err="1">
                <a:solidFill>
                  <a:srgbClr val="000000"/>
                </a:solidFill>
                <a:effectLst/>
                <a:latin typeface="Times New Roman" panose="02020603050405020304" pitchFamily="18" charset="0"/>
                <a:ea typeface="Times New Roman" panose="02020603050405020304" pitchFamily="18" charset="0"/>
              </a:rPr>
              <a:t>we</a:t>
            </a:r>
            <a:r>
              <a:rPr lang="fr-FR" sz="1800" dirty="0">
                <a:solidFill>
                  <a:srgbClr val="000000"/>
                </a:solidFill>
                <a:effectLst/>
                <a:latin typeface="Times New Roman" panose="02020603050405020304" pitchFamily="18" charset="0"/>
                <a:ea typeface="Times New Roman" panose="02020603050405020304" pitchFamily="18" charset="0"/>
              </a:rPr>
              <a:t> know about </a:t>
            </a:r>
            <a:r>
              <a:rPr lang="fr-FR" sz="1800" dirty="0" err="1">
                <a:solidFill>
                  <a:srgbClr val="000000"/>
                </a:solidFill>
                <a:effectLst/>
                <a:latin typeface="Times New Roman" panose="02020603050405020304" pitchFamily="18" charset="0"/>
                <a:ea typeface="Times New Roman" panose="02020603050405020304" pitchFamily="18" charset="0"/>
              </a:rPr>
              <a:t>were</a:t>
            </a:r>
            <a:r>
              <a:rPr lang="fr-FR" sz="1800" dirty="0">
                <a:solidFill>
                  <a:srgbClr val="000000"/>
                </a:solidFill>
                <a:effectLst/>
                <a:latin typeface="Times New Roman" panose="02020603050405020304" pitchFamily="18" charset="0"/>
                <a:ea typeface="Times New Roman" panose="02020603050405020304" pitchFamily="18" charset="0"/>
              </a:rPr>
              <a:t> made in the Stone Age, more </a:t>
            </a:r>
            <a:r>
              <a:rPr lang="fr-FR" sz="1800" dirty="0" err="1">
                <a:solidFill>
                  <a:srgbClr val="000000"/>
                </a:solidFill>
                <a:effectLst/>
                <a:latin typeface="Times New Roman" panose="02020603050405020304" pitchFamily="18" charset="0"/>
                <a:ea typeface="Times New Roman" panose="02020603050405020304" pitchFamily="18" charset="0"/>
              </a:rPr>
              <a:t>than</a:t>
            </a:r>
            <a:r>
              <a:rPr lang="fr-FR" sz="1800" dirty="0">
                <a:solidFill>
                  <a:srgbClr val="000000"/>
                </a:solidFill>
                <a:effectLst/>
                <a:latin typeface="Times New Roman" panose="02020603050405020304" pitchFamily="18" charset="0"/>
                <a:ea typeface="Times New Roman" panose="02020603050405020304" pitchFamily="18" charset="0"/>
              </a:rPr>
              <a:t> 14,000 </a:t>
            </a:r>
            <a:r>
              <a:rPr lang="fr-FR" sz="1800" dirty="0" err="1">
                <a:solidFill>
                  <a:srgbClr val="000000"/>
                </a:solidFill>
                <a:effectLst/>
                <a:latin typeface="Times New Roman" panose="02020603050405020304" pitchFamily="18" charset="0"/>
                <a:ea typeface="Times New Roman" panose="02020603050405020304" pitchFamily="18" charset="0"/>
              </a:rPr>
              <a:t>years</a:t>
            </a:r>
            <a:r>
              <a:rPr lang="fr-FR" sz="1800" dirty="0">
                <a:solidFill>
                  <a:srgbClr val="000000"/>
                </a:solidFill>
                <a:effectLst/>
                <a:latin typeface="Times New Roman" panose="02020603050405020304" pitchFamily="18" charset="0"/>
                <a:ea typeface="Times New Roman" panose="02020603050405020304" pitchFamily="18" charset="0"/>
              </a:rPr>
              <a:t> </a:t>
            </a:r>
            <a:r>
              <a:rPr lang="fr-FR" sz="1800" dirty="0" err="1">
                <a:solidFill>
                  <a:srgbClr val="000000"/>
                </a:solidFill>
                <a:effectLst/>
                <a:latin typeface="Times New Roman" panose="02020603050405020304" pitchFamily="18" charset="0"/>
                <a:ea typeface="Times New Roman" panose="02020603050405020304" pitchFamily="18" charset="0"/>
              </a:rPr>
              <a:t>ago</a:t>
            </a:r>
            <a:r>
              <a:rPr lang="fr-FR" sz="1800" dirty="0">
                <a:solidFill>
                  <a:srgbClr val="000000"/>
                </a:solidFill>
                <a:effectLst/>
                <a:latin typeface="Times New Roman" panose="02020603050405020304" pitchFamily="18" charset="0"/>
                <a:ea typeface="Times New Roman" panose="02020603050405020304" pitchFamily="18" charset="0"/>
              </a:rPr>
              <a: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dirty="0"/>
          </a:p>
        </p:txBody>
      </p:sp>
    </p:spTree>
    <p:extLst>
      <p:ext uri="{BB962C8B-B14F-4D97-AF65-F5344CB8AC3E}">
        <p14:creationId xmlns:p14="http://schemas.microsoft.com/office/powerpoint/2010/main" val="1556221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They were certainly built with various materials that were easy to shape with stone tools.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42684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08/12/2022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08/12/2022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in-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7E65228E-5A0C-D4D8-0A4F-1B2EB602A78D}"/>
              </a:ext>
            </a:extLst>
          </p:cNvPr>
          <p:cNvSpPr txBox="1"/>
          <p:nvPr/>
        </p:nvSpPr>
        <p:spPr>
          <a:xfrm>
            <a:off x="3046640" y="3086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meaning ‘not’ </a:t>
            </a:r>
            <a:endParaRPr lang="en-GB" dirty="0"/>
          </a:p>
        </p:txBody>
      </p:sp>
    </p:spTree>
    <p:extLst>
      <p:ext uri="{BB962C8B-B14F-4D97-AF65-F5344CB8AC3E}">
        <p14:creationId xmlns:p14="http://schemas.microsoft.com/office/powerpoint/2010/main" val="167601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possibly  </a:t>
            </a:r>
          </a:p>
        </p:txBody>
      </p:sp>
      <p:sp>
        <p:nvSpPr>
          <p:cNvPr id="3" name="Rectangle 2">
            <a:extLst>
              <a:ext uri="{FF2B5EF4-FFF2-40B4-BE49-F238E27FC236}">
                <a16:creationId xmlns:a16="http://schemas.microsoft.com/office/drawing/2014/main" id="{13BB5EC0-7A96-4D29-A835-6FAE896C31A4}"/>
              </a:ext>
            </a:extLst>
          </p:cNvPr>
          <p:cNvSpPr/>
          <p:nvPr/>
        </p:nvSpPr>
        <p:spPr>
          <a:xfrm>
            <a:off x="711925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Maybe clipart Vector Art Stock Images | Depositphotos">
            <a:extLst>
              <a:ext uri="{FF2B5EF4-FFF2-40B4-BE49-F238E27FC236}">
                <a16:creationId xmlns:a16="http://schemas.microsoft.com/office/drawing/2014/main" id="{2C00398B-766B-A0B1-77D6-2491B5D35C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42"/>
          <a:stretch/>
        </p:blipFill>
        <p:spPr bwMode="auto">
          <a:xfrm>
            <a:off x="469447" y="434749"/>
            <a:ext cx="207645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74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 </a:t>
            </a:r>
          </a:p>
        </p:txBody>
      </p:sp>
      <p:sp>
        <p:nvSpPr>
          <p:cNvPr id="3" name="Rectangle 2">
            <a:extLst>
              <a:ext uri="{FF2B5EF4-FFF2-40B4-BE49-F238E27FC236}">
                <a16:creationId xmlns:a16="http://schemas.microsoft.com/office/drawing/2014/main" id="{0366E0B6-702E-4814-82C6-08CA2D13F3C9}"/>
              </a:ext>
            </a:extLst>
          </p:cNvPr>
          <p:cNvSpPr/>
          <p:nvPr/>
        </p:nvSpPr>
        <p:spPr>
          <a:xfrm>
            <a:off x="6988630" y="3657599"/>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Users Are Extremely Likely To Recommend Procare For - Circle - Free  Transparent PNG Clipart Images Download">
            <a:extLst>
              <a:ext uri="{FF2B5EF4-FFF2-40B4-BE49-F238E27FC236}">
                <a16:creationId xmlns:a16="http://schemas.microsoft.com/office/drawing/2014/main" id="{147F48A4-30C3-671F-F232-ED918946C2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9" y="602796"/>
            <a:ext cx="3048000" cy="1504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949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awkwardly</a:t>
            </a:r>
          </a:p>
        </p:txBody>
      </p:sp>
      <p:sp>
        <p:nvSpPr>
          <p:cNvPr id="3" name="Rectangle 2">
            <a:extLst>
              <a:ext uri="{FF2B5EF4-FFF2-40B4-BE49-F238E27FC236}">
                <a16:creationId xmlns:a16="http://schemas.microsoft.com/office/drawing/2014/main" id="{4BCBA2DA-E95C-434C-BE81-320E182AE5EF}"/>
              </a:ext>
            </a:extLst>
          </p:cNvPr>
          <p:cNvSpPr/>
          <p:nvPr/>
        </p:nvSpPr>
        <p:spPr>
          <a:xfrm>
            <a:off x="7331530" y="3673930"/>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Tortoise Back Images – Browse 1,242 Stock Photos, Vectors, and Video |  Adobe Stock">
            <a:extLst>
              <a:ext uri="{FF2B5EF4-FFF2-40B4-BE49-F238E27FC236}">
                <a16:creationId xmlns:a16="http://schemas.microsoft.com/office/drawing/2014/main" id="{5C2ECFB6-FD0F-2CF6-8AFE-B59F5B4C75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084" y="381000"/>
            <a:ext cx="23145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43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p>
        </p:txBody>
      </p:sp>
      <p:sp>
        <p:nvSpPr>
          <p:cNvPr id="3" name="Rectangle 2">
            <a:extLst>
              <a:ext uri="{FF2B5EF4-FFF2-40B4-BE49-F238E27FC236}">
                <a16:creationId xmlns:a16="http://schemas.microsoft.com/office/drawing/2014/main" id="{4BCBA2DA-E95C-434C-BE81-320E182AE5EF}"/>
              </a:ext>
            </a:extLst>
          </p:cNvPr>
          <p:cNvSpPr/>
          <p:nvPr/>
        </p:nvSpPr>
        <p:spPr>
          <a:xfrm>
            <a:off x="7184572" y="3673930"/>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Frantic People Stock Illustrations – 43 Frantic People Stock Illustrations,  Vectors &amp; Clipart - Dreamstime">
            <a:extLst>
              <a:ext uri="{FF2B5EF4-FFF2-40B4-BE49-F238E27FC236}">
                <a16:creationId xmlns:a16="http://schemas.microsoft.com/office/drawing/2014/main" id="{F39A3D5D-B2CD-D53C-C5BC-DD70689E16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056" y="389846"/>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81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possibly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1975757" y="2122033"/>
            <a:ext cx="9957027" cy="1292662"/>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p</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ossible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possibly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perhaps (used to indicate doubt or hesitancy) </a:t>
            </a:r>
            <a:endParaRPr lang="en-GB" sz="1400" dirty="0"/>
          </a:p>
        </p:txBody>
      </p:sp>
      <p:pic>
        <p:nvPicPr>
          <p:cNvPr id="4" name="Picture 2" descr="Maybe clipart Vector Art Stock Images | Depositphotos">
            <a:extLst>
              <a:ext uri="{FF2B5EF4-FFF2-40B4-BE49-F238E27FC236}">
                <a16:creationId xmlns:a16="http://schemas.microsoft.com/office/drawing/2014/main" id="{8E630B86-C979-870A-0474-F18D49CAC7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42"/>
          <a:stretch/>
        </p:blipFill>
        <p:spPr bwMode="auto">
          <a:xfrm>
            <a:off x="0" y="189139"/>
            <a:ext cx="207645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90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probably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930730" y="2122033"/>
            <a:ext cx="10642826" cy="1292662"/>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p</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robable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probably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almost certainly; as far as one knows or can tell </a:t>
            </a:r>
            <a:endParaRPr lang="en-GB" sz="1400" dirty="0"/>
          </a:p>
        </p:txBody>
      </p:sp>
      <p:pic>
        <p:nvPicPr>
          <p:cNvPr id="3" name="Picture 2" descr="Users Are Extremely Likely To Recommend Procare For - Circle - Free  Transparent PNG Clipart Images Download">
            <a:extLst>
              <a:ext uri="{FF2B5EF4-FFF2-40B4-BE49-F238E27FC236}">
                <a16:creationId xmlns:a16="http://schemas.microsoft.com/office/drawing/2014/main" id="{4E1809A7-CEB5-7F77-E5A0-929074E61E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9" y="602796"/>
            <a:ext cx="3048000" cy="1504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68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awkwardly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963386" y="2122033"/>
            <a:ext cx="10969397"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awkward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awkwardly</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an ungainly manner; not smoothly or gracefully </a:t>
            </a:r>
            <a:endParaRPr lang="en-GB" sz="1400" dirty="0"/>
          </a:p>
        </p:txBody>
      </p:sp>
      <p:pic>
        <p:nvPicPr>
          <p:cNvPr id="3" name="Picture 2" descr="Tortoise Back Images – Browse 1,242 Stock Photos, Vectors, and Video |  Adobe Stock">
            <a:extLst>
              <a:ext uri="{FF2B5EF4-FFF2-40B4-BE49-F238E27FC236}">
                <a16:creationId xmlns:a16="http://schemas.microsoft.com/office/drawing/2014/main" id="{EF1E960C-30A0-A51F-7870-CF04203975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084" y="381000"/>
            <a:ext cx="23145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frantically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947057" y="2122033"/>
            <a:ext cx="10515600" cy="1292662"/>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f</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rantic</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(al)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frantically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in a distraught way owing to fear, anxiety, or other emotion </a:t>
            </a:r>
            <a:endParaRPr lang="en-GB" sz="1400" dirty="0"/>
          </a:p>
        </p:txBody>
      </p:sp>
      <p:pic>
        <p:nvPicPr>
          <p:cNvPr id="3" name="Picture 2" descr="Frantic People Stock Illustrations – 43 Frantic People Stock Illustrations,  Vectors &amp; Clipart - Dreamstime">
            <a:extLst>
              <a:ext uri="{FF2B5EF4-FFF2-40B4-BE49-F238E27FC236}">
                <a16:creationId xmlns:a16="http://schemas.microsoft.com/office/drawing/2014/main" id="{B7B9794B-3386-170C-AA69-502E006BE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056" y="389846"/>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0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found himself alone, possibly the only survivor.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70371" y="3031075"/>
            <a:ext cx="26942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54869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would probably never see him again.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045278"/>
            <a:ext cx="2710543"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72534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inaccessible </a:t>
            </a:r>
          </a:p>
        </p:txBody>
      </p:sp>
      <p:sp>
        <p:nvSpPr>
          <p:cNvPr id="3" name="Rectangle 2">
            <a:extLst>
              <a:ext uri="{FF2B5EF4-FFF2-40B4-BE49-F238E27FC236}">
                <a16:creationId xmlns:a16="http://schemas.microsoft.com/office/drawing/2014/main" id="{13BB5EC0-7A96-4D29-A835-6FAE896C31A4}"/>
              </a:ext>
            </a:extLst>
          </p:cNvPr>
          <p:cNvSpPr/>
          <p:nvPr/>
        </p:nvSpPr>
        <p:spPr>
          <a:xfrm>
            <a:off x="4343399" y="34310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inaccessible clip art">
            <a:extLst>
              <a:ext uri="{FF2B5EF4-FFF2-40B4-BE49-F238E27FC236}">
                <a16:creationId xmlns:a16="http://schemas.microsoft.com/office/drawing/2014/main" id="{7F1DA981-24CD-144A-8DF7-F001DB559B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269421"/>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56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ducks waddled up the lane awkwardly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82595" y="3821650"/>
            <a:ext cx="4342493" cy="953861"/>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186540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Women wept as they frantically searched for missing children.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39743" y="3031075"/>
            <a:ext cx="3380014"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21864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918936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possible </a:t>
            </a:r>
            <a:endParaRPr lang="en-GB" sz="6600" i="1" dirty="0">
              <a:latin typeface="Twinkl Cursive Looped" panose="02000000000000000000" pitchFamily="2" charset="0"/>
            </a:endParaRPr>
          </a:p>
        </p:txBody>
      </p:sp>
      <p:pic>
        <p:nvPicPr>
          <p:cNvPr id="5122" name="Picture 2" descr="Free Possible Cliparts, Download Free Possible Cliparts png images, Free  ClipArts on Clipart Library">
            <a:extLst>
              <a:ext uri="{FF2B5EF4-FFF2-40B4-BE49-F238E27FC236}">
                <a16:creationId xmlns:a16="http://schemas.microsoft.com/office/drawing/2014/main" id="{CD925D93-47A8-99C2-3EFB-430D60C4B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able to be done or achieved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Tree>
    <p:extLst>
      <p:ext uri="{BB962C8B-B14F-4D97-AF65-F5344CB8AC3E}">
        <p14:creationId xmlns:p14="http://schemas.microsoft.com/office/powerpoint/2010/main" val="31887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Surely it is not possible for a man to live so long?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3" y="3031075"/>
            <a:ext cx="25635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3889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grammar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81642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whole system and structure of a language or of languages in general, usually taken as consisting of syntax and morphology (including inflections) and sometimes also phonology and semantics.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Free Grammar Cliparts, Download Free Grammar Cliparts png images, Free  ClipArts on Clipart Library">
            <a:extLst>
              <a:ext uri="{FF2B5EF4-FFF2-40B4-BE49-F238E27FC236}">
                <a16:creationId xmlns:a16="http://schemas.microsoft.com/office/drawing/2014/main" id="{3068287F-D8BE-5DAA-26FD-05A7DF4C8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6161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429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grammar used was accurate.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7" y="3821650"/>
            <a:ext cx="3200401"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1089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9966832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9232712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Homes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Possibly, the oldest homes we know about were made in the Stone Age, more than 14,000 years ago.  They were certainly built with various materials that were easy to shape with stone tools.  These include branches, leaves, animal skins, and perhaps even the bones of a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These are all organic materials that are frequently used in house building today.  The possible exception would be the now extinct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bones. </a:t>
            </a:r>
          </a:p>
        </p:txBody>
      </p:sp>
    </p:spTree>
    <p:extLst>
      <p:ext uri="{BB962C8B-B14F-4D97-AF65-F5344CB8AC3E}">
        <p14:creationId xmlns:p14="http://schemas.microsoft.com/office/powerpoint/2010/main" val="3486471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inaccurate</a:t>
            </a:r>
          </a:p>
        </p:txBody>
      </p:sp>
      <p:sp>
        <p:nvSpPr>
          <p:cNvPr id="3" name="Rectangle 2">
            <a:extLst>
              <a:ext uri="{FF2B5EF4-FFF2-40B4-BE49-F238E27FC236}">
                <a16:creationId xmlns:a16="http://schemas.microsoft.com/office/drawing/2014/main" id="{0366E0B6-702E-4814-82C6-08CA2D13F3C9}"/>
              </a:ext>
            </a:extLst>
          </p:cNvPr>
          <p:cNvSpPr/>
          <p:nvPr/>
        </p:nvSpPr>
        <p:spPr>
          <a:xfrm>
            <a:off x="43107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inaccurate clip art">
            <a:extLst>
              <a:ext uri="{FF2B5EF4-FFF2-40B4-BE49-F238E27FC236}">
                <a16:creationId xmlns:a16="http://schemas.microsoft.com/office/drawing/2014/main" id="{0167401B-2865-F7F8-BBBF-F009E2F6BA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889" y="539523"/>
            <a:ext cx="2000250"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03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Homes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Possibly</a:t>
            </a:r>
            <a:r>
              <a:rPr lang="en-GB" sz="4000" dirty="0">
                <a:solidFill>
                  <a:srgbClr val="000000"/>
                </a:solidFill>
                <a:effectLst/>
                <a:latin typeface="Twinkl Cursive Looped" panose="02000000000000000000" pitchFamily="2" charset="0"/>
                <a:ea typeface="Times New Roman" panose="02020603050405020304" pitchFamily="18" charset="0"/>
              </a:rPr>
              <a:t>, the oldest homes we know about were made in the Stone Age, more than 14,000 years ago.  They were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built with various materials that were easy to shape with stone tools.  These include branches, leaves, animal skins,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perhaps</a:t>
            </a:r>
            <a:r>
              <a:rPr lang="en-GB" sz="4000" dirty="0">
                <a:solidFill>
                  <a:srgbClr val="000000"/>
                </a:solidFill>
                <a:effectLst/>
                <a:latin typeface="Twinkl Cursive Looped" panose="02000000000000000000" pitchFamily="2" charset="0"/>
                <a:ea typeface="Times New Roman" panose="02020603050405020304" pitchFamily="18" charset="0"/>
              </a:rPr>
              <a:t> even the bones of a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These are all organic materials that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frequently </a:t>
            </a:r>
            <a:r>
              <a:rPr lang="en-GB" sz="4000" dirty="0">
                <a:solidFill>
                  <a:srgbClr val="000000"/>
                </a:solidFill>
                <a:effectLst/>
                <a:latin typeface="Twinkl Cursive Looped" panose="02000000000000000000" pitchFamily="2" charset="0"/>
                <a:ea typeface="Times New Roman" panose="02020603050405020304" pitchFamily="18" charset="0"/>
              </a:rPr>
              <a:t>used in house building today.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possible</a:t>
            </a:r>
            <a:r>
              <a:rPr lang="en-GB" sz="4000" dirty="0">
                <a:solidFill>
                  <a:srgbClr val="000000"/>
                </a:solidFill>
                <a:effectLst/>
                <a:latin typeface="Twinkl Cursive Looped" panose="02000000000000000000" pitchFamily="2" charset="0"/>
                <a:ea typeface="Times New Roman" panose="02020603050405020304" pitchFamily="18" charset="0"/>
              </a:rPr>
              <a:t> exception would be the now extinct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bones. </a:t>
            </a:r>
          </a:p>
        </p:txBody>
      </p:sp>
    </p:spTree>
    <p:extLst>
      <p:ext uri="{BB962C8B-B14F-4D97-AF65-F5344CB8AC3E}">
        <p14:creationId xmlns:p14="http://schemas.microsoft.com/office/powerpoint/2010/main" val="390116523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960822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These include branches, leaves, animal skins, and perhaps even the bones of a </a:t>
            </a:r>
            <a:r>
              <a:rPr lang="en-GB" sz="6000" dirty="0" err="1">
                <a:solidFill>
                  <a:srgbClr val="000000"/>
                </a:solidFill>
                <a:effectLst/>
                <a:latin typeface="Twinkl Cursive Looped" panose="02000000000000000000" pitchFamily="2" charset="0"/>
                <a:ea typeface="Times New Roman" panose="02020603050405020304" pitchFamily="18" charset="0"/>
              </a:rPr>
              <a:t>wolly</a:t>
            </a:r>
            <a:r>
              <a:rPr lang="en-GB" sz="6000" dirty="0">
                <a:solidFill>
                  <a:srgbClr val="000000"/>
                </a:solidFill>
                <a:effectLst/>
                <a:latin typeface="Twinkl Cursive Looped" panose="02000000000000000000" pitchFamily="2" charset="0"/>
                <a:ea typeface="Times New Roman" panose="02020603050405020304" pitchFamily="18" charset="0"/>
              </a:rPr>
              <a:t> mammoth</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01160300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422055423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15CFC4-573C-895B-1365-6D2822DBF8A0}"/>
              </a:ext>
            </a:extLst>
          </p:cNvPr>
          <p:cNvPicPr>
            <a:picLocks noChangeAspect="1"/>
          </p:cNvPicPr>
          <p:nvPr/>
        </p:nvPicPr>
        <p:blipFill rotWithShape="1">
          <a:blip r:embed="rId2"/>
          <a:srcRect l="15671" t="12125" r="14687" b="9028"/>
          <a:stretch/>
        </p:blipFill>
        <p:spPr>
          <a:xfrm>
            <a:off x="732064" y="0"/>
            <a:ext cx="10727871" cy="6828702"/>
          </a:xfrm>
          <a:prstGeom prst="rect">
            <a:avLst/>
          </a:prstGeom>
        </p:spPr>
      </p:pic>
    </p:spTree>
    <p:extLst>
      <p:ext uri="{BB962C8B-B14F-4D97-AF65-F5344CB8AC3E}">
        <p14:creationId xmlns:p14="http://schemas.microsoft.com/office/powerpoint/2010/main" val="600731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2395398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891981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9218" name="Picture 2" descr="Image result for interest book clip art">
            <a:extLst>
              <a:ext uri="{FF2B5EF4-FFF2-40B4-BE49-F238E27FC236}">
                <a16:creationId xmlns:a16="http://schemas.microsoft.com/office/drawing/2014/main" id="{66C60400-2256-4FA9-3702-3F6312324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784" y="432707"/>
            <a:ext cx="10953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 thought the book might interest Eliot. </a:t>
            </a:r>
            <a:endParaRPr lang="en-GB" dirty="0"/>
          </a:p>
        </p:txBody>
      </p:sp>
    </p:spTree>
    <p:extLst>
      <p:ext uri="{BB962C8B-B14F-4D97-AF65-F5344CB8AC3E}">
        <p14:creationId xmlns:p14="http://schemas.microsoft.com/office/powerpoint/2010/main" val="242282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endParaRPr lang="en-GB" i="1" dirty="0"/>
          </a:p>
        </p:txBody>
      </p:sp>
      <p:pic>
        <p:nvPicPr>
          <p:cNvPr id="13314" name="Picture 2" descr="Image result for various dresses colours clip art">
            <a:extLst>
              <a:ext uri="{FF2B5EF4-FFF2-40B4-BE49-F238E27FC236}">
                <a16:creationId xmlns:a16="http://schemas.microsoft.com/office/drawing/2014/main" id="{7833E160-B90D-DDB2-125A-FDD7BF23B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55839" y="468086"/>
            <a:ext cx="2266950" cy="17689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dresses were of various colours.</a:t>
            </a:r>
            <a:endParaRPr lang="en-GB" dirty="0"/>
          </a:p>
        </p:txBody>
      </p:sp>
    </p:spTree>
    <p:extLst>
      <p:ext uri="{BB962C8B-B14F-4D97-AF65-F5344CB8AC3E}">
        <p14:creationId xmlns:p14="http://schemas.microsoft.com/office/powerpoint/2010/main" val="3241462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prefix</a:t>
            </a:r>
            <a:br>
              <a:rPr lang="en-GB" dirty="0">
                <a:latin typeface="Twinkl Cursive Looped" panose="02000000000000000000" pitchFamily="2" charset="0"/>
              </a:rPr>
            </a:br>
            <a:r>
              <a:rPr lang="en-GB" dirty="0">
                <a:latin typeface="Twinkl Cursive Looped" panose="02000000000000000000" pitchFamily="2" charset="0"/>
              </a:rPr>
              <a:t>- in</a:t>
            </a:r>
          </a:p>
        </p:txBody>
      </p:sp>
    </p:spTree>
    <p:extLst>
      <p:ext uri="{BB962C8B-B14F-4D97-AF65-F5344CB8AC3E}">
        <p14:creationId xmlns:p14="http://schemas.microsoft.com/office/powerpoint/2010/main" val="294213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inactive</a:t>
            </a:r>
          </a:p>
        </p:txBody>
      </p:sp>
      <p:sp>
        <p:nvSpPr>
          <p:cNvPr id="3" name="Rectangle 2">
            <a:extLst>
              <a:ext uri="{FF2B5EF4-FFF2-40B4-BE49-F238E27FC236}">
                <a16:creationId xmlns:a16="http://schemas.microsoft.com/office/drawing/2014/main" id="{4BCBA2DA-E95C-434C-BE81-320E182AE5EF}"/>
              </a:ext>
            </a:extLst>
          </p:cNvPr>
          <p:cNvSpPr/>
          <p:nvPr/>
        </p:nvSpPr>
        <p:spPr>
          <a:xfrm>
            <a:off x="4751616"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Image result for inactive clip art">
            <a:extLst>
              <a:ext uri="{FF2B5EF4-FFF2-40B4-BE49-F238E27FC236}">
                <a16:creationId xmlns:a16="http://schemas.microsoft.com/office/drawing/2014/main" id="{97E4DD42-3850-BA15-5F7D-45067335EF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03"/>
          <a:stretch/>
        </p:blipFill>
        <p:spPr bwMode="auto">
          <a:xfrm>
            <a:off x="606879" y="509588"/>
            <a:ext cx="1711778" cy="193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36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in-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7E65228E-5A0C-D4D8-0A4F-1B2EB602A78D}"/>
              </a:ext>
            </a:extLst>
          </p:cNvPr>
          <p:cNvSpPr txBox="1"/>
          <p:nvPr/>
        </p:nvSpPr>
        <p:spPr>
          <a:xfrm>
            <a:off x="3046640" y="3086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meaning ‘not’ </a:t>
            </a:r>
            <a:endParaRPr lang="en-GB" dirty="0"/>
          </a:p>
        </p:txBody>
      </p:sp>
    </p:spTree>
    <p:extLst>
      <p:ext uri="{BB962C8B-B14F-4D97-AF65-F5344CB8AC3E}">
        <p14:creationId xmlns:p14="http://schemas.microsoft.com/office/powerpoint/2010/main" val="1104581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inconsiderate </a:t>
            </a:r>
          </a:p>
        </p:txBody>
      </p:sp>
      <p:sp>
        <p:nvSpPr>
          <p:cNvPr id="3" name="Rectangle 2">
            <a:extLst>
              <a:ext uri="{FF2B5EF4-FFF2-40B4-BE49-F238E27FC236}">
                <a16:creationId xmlns:a16="http://schemas.microsoft.com/office/drawing/2014/main" id="{13BB5EC0-7A96-4D29-A835-6FAE896C31A4}"/>
              </a:ext>
            </a:extLst>
          </p:cNvPr>
          <p:cNvSpPr/>
          <p:nvPr/>
        </p:nvSpPr>
        <p:spPr>
          <a:xfrm>
            <a:off x="4147456"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Image result for inconsiderate Clip Art">
            <a:extLst>
              <a:ext uri="{FF2B5EF4-FFF2-40B4-BE49-F238E27FC236}">
                <a16:creationId xmlns:a16="http://schemas.microsoft.com/office/drawing/2014/main" id="{7B987979-9AC4-32F9-4C66-BD7BF2A938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438" y="449035"/>
            <a:ext cx="1807301" cy="1869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60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inconvenient</a:t>
            </a:r>
          </a:p>
        </p:txBody>
      </p:sp>
      <p:sp>
        <p:nvSpPr>
          <p:cNvPr id="3" name="Rectangle 2">
            <a:extLst>
              <a:ext uri="{FF2B5EF4-FFF2-40B4-BE49-F238E27FC236}">
                <a16:creationId xmlns:a16="http://schemas.microsoft.com/office/drawing/2014/main" id="{0366E0B6-702E-4814-82C6-08CA2D13F3C9}"/>
              </a:ext>
            </a:extLst>
          </p:cNvPr>
          <p:cNvSpPr/>
          <p:nvPr/>
        </p:nvSpPr>
        <p:spPr>
          <a:xfrm>
            <a:off x="3951516"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Image result for inconvenient Clip Art">
            <a:extLst>
              <a:ext uri="{FF2B5EF4-FFF2-40B4-BE49-F238E27FC236}">
                <a16:creationId xmlns:a16="http://schemas.microsoft.com/office/drawing/2014/main" id="{45168021-B55F-1EF2-6F7D-7B34D3791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804" y="370795"/>
            <a:ext cx="276225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52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incorrect</a:t>
            </a:r>
          </a:p>
        </p:txBody>
      </p:sp>
      <p:sp>
        <p:nvSpPr>
          <p:cNvPr id="3" name="Rectangle 2">
            <a:extLst>
              <a:ext uri="{FF2B5EF4-FFF2-40B4-BE49-F238E27FC236}">
                <a16:creationId xmlns:a16="http://schemas.microsoft.com/office/drawing/2014/main" id="{4BCBA2DA-E95C-434C-BE81-320E182AE5EF}"/>
              </a:ext>
            </a:extLst>
          </p:cNvPr>
          <p:cNvSpPr/>
          <p:nvPr/>
        </p:nvSpPr>
        <p:spPr>
          <a:xfrm>
            <a:off x="46046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2706" name="Picture 2" descr="Image result for incorrect Clip Art">
            <a:extLst>
              <a:ext uri="{FF2B5EF4-FFF2-40B4-BE49-F238E27FC236}">
                <a16:creationId xmlns:a16="http://schemas.microsoft.com/office/drawing/2014/main" id="{B991054E-A4AB-8B28-87FE-447F7FEC93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943" y="628650"/>
            <a:ext cx="1828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6542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79907907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Adverbials – manner – possibility – frequency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a:t>
            </a:r>
            <a:br>
              <a:rPr lang="en-GB" dirty="0">
                <a:latin typeface="Twinkl Cursive Looped" panose="02000000000000000000" pitchFamily="2" charset="0"/>
              </a:rPr>
            </a:br>
            <a:r>
              <a:rPr lang="en-GB" dirty="0">
                <a:latin typeface="Twinkl Cursive Looped" panose="02000000000000000000" pitchFamily="2" charset="0"/>
              </a:rPr>
              <a:t>letter, so it is added straight on to </a:t>
            </a:r>
            <a:br>
              <a:rPr lang="en-GB" dirty="0">
                <a:latin typeface="Twinkl Cursive Looped" panose="02000000000000000000" pitchFamily="2" charset="0"/>
              </a:rPr>
            </a:br>
            <a:r>
              <a:rPr lang="en-GB" dirty="0">
                <a:latin typeface="Twinkl Cursive Looped" panose="02000000000000000000" pitchFamily="2" charset="0"/>
              </a:rPr>
              <a:t>most root words.</a:t>
            </a:r>
          </a:p>
        </p:txBody>
      </p:sp>
    </p:spTree>
    <p:extLst>
      <p:ext uri="{BB962C8B-B14F-4D97-AF65-F5344CB8AC3E}">
        <p14:creationId xmlns:p14="http://schemas.microsoft.com/office/powerpoint/2010/main" val="286424579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(1) If the root word ends in –y with a </a:t>
            </a:r>
            <a:br>
              <a:rPr lang="en-GB" sz="4800" dirty="0">
                <a:latin typeface="Twinkl Cursive Looped" panose="02000000000000000000" pitchFamily="2" charset="0"/>
              </a:rPr>
            </a:br>
            <a:r>
              <a:rPr lang="en-GB" sz="4800" dirty="0">
                <a:latin typeface="Twinkl Cursive Looped" panose="02000000000000000000" pitchFamily="2" charset="0"/>
              </a:rPr>
              <a:t>consonant letter before it, the y is </a:t>
            </a:r>
            <a:br>
              <a:rPr lang="en-GB" sz="4800" dirty="0">
                <a:latin typeface="Twinkl Cursive Looped" panose="02000000000000000000" pitchFamily="2" charset="0"/>
              </a:rPr>
            </a:br>
            <a:r>
              <a:rPr lang="en-GB" sz="4800" dirty="0">
                <a:latin typeface="Twinkl Cursive Looped" panose="02000000000000000000" pitchFamily="2" charset="0"/>
              </a:rPr>
              <a:t>changed to </a:t>
            </a:r>
            <a:r>
              <a:rPr lang="en-GB" sz="4800" dirty="0" err="1">
                <a:latin typeface="Twinkl Cursive Looped" panose="02000000000000000000" pitchFamily="2" charset="0"/>
              </a:rPr>
              <a:t>i</a:t>
            </a:r>
            <a:r>
              <a:rPr lang="en-GB" sz="4800" dirty="0">
                <a:latin typeface="Twinkl Cursive Looped" panose="02000000000000000000" pitchFamily="2" charset="0"/>
              </a:rPr>
              <a:t>, but only if the root word </a:t>
            </a:r>
            <a:br>
              <a:rPr lang="en-GB" sz="4800" dirty="0">
                <a:latin typeface="Twinkl Cursive Looped" panose="02000000000000000000" pitchFamily="2" charset="0"/>
              </a:rPr>
            </a:br>
            <a:r>
              <a:rPr lang="en-GB" sz="4800" dirty="0">
                <a:latin typeface="Twinkl Cursive Looped" panose="02000000000000000000" pitchFamily="2" charset="0"/>
              </a:rPr>
              <a:t>has more than one syllable.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(2) If the root word ends with –le, the </a:t>
            </a:r>
            <a:br>
              <a:rPr lang="en-GB" sz="4800" dirty="0">
                <a:latin typeface="Twinkl Cursive Looped" panose="02000000000000000000" pitchFamily="2" charset="0"/>
              </a:rPr>
            </a:br>
            <a:r>
              <a:rPr lang="en-GB" sz="4800" dirty="0">
                <a:latin typeface="Twinkl Cursive Looped" panose="02000000000000000000" pitchFamily="2" charset="0"/>
              </a:rPr>
              <a:t>–le is changed to –</a:t>
            </a:r>
            <a:r>
              <a:rPr lang="en-GB" sz="4800" dirty="0" err="1">
                <a:latin typeface="Twinkl Cursive Looped" panose="02000000000000000000" pitchFamily="2" charset="0"/>
              </a:rPr>
              <a:t>ly</a:t>
            </a:r>
            <a:r>
              <a:rPr lang="en-GB" sz="4800" dirty="0">
                <a:latin typeface="Twinkl Cursive Looped" panose="02000000000000000000" pitchFamily="2" charset="0"/>
              </a:rPr>
              <a:t>.</a:t>
            </a:r>
          </a:p>
        </p:txBody>
      </p:sp>
    </p:spTree>
    <p:extLst>
      <p:ext uri="{BB962C8B-B14F-4D97-AF65-F5344CB8AC3E}">
        <p14:creationId xmlns:p14="http://schemas.microsoft.com/office/powerpoint/2010/main" val="314243672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(3) If the root word ends with –</a:t>
            </a:r>
            <a:r>
              <a:rPr lang="en-GB" sz="4800" dirty="0" err="1">
                <a:latin typeface="Twinkl Cursive Looped" panose="02000000000000000000" pitchFamily="2" charset="0"/>
              </a:rPr>
              <a:t>ic</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–ally is added rather than just –</a:t>
            </a:r>
            <a:r>
              <a:rPr lang="en-GB" sz="4800" dirty="0" err="1">
                <a:latin typeface="Twinkl Cursive Looped" panose="02000000000000000000" pitchFamily="2" charset="0"/>
              </a:rPr>
              <a:t>ly</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(4) The words truly, duly, wholly</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78777099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67593003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an adjective into an 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48533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curiously  </a:t>
            </a:r>
          </a:p>
        </p:txBody>
      </p:sp>
      <p:sp>
        <p:nvSpPr>
          <p:cNvPr id="3" name="Rectangle 2">
            <a:extLst>
              <a:ext uri="{FF2B5EF4-FFF2-40B4-BE49-F238E27FC236}">
                <a16:creationId xmlns:a16="http://schemas.microsoft.com/office/drawing/2014/main" id="{13BB5EC0-7A96-4D29-A835-6FAE896C31A4}"/>
              </a:ext>
            </a:extLst>
          </p:cNvPr>
          <p:cNvSpPr/>
          <p:nvPr/>
        </p:nvSpPr>
        <p:spPr>
          <a:xfrm>
            <a:off x="7282541"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Curious Stock Illustrations – 27,534 Curious Stock Illustrations, Vectors &amp;  Clipart - Dreamstime">
            <a:extLst>
              <a:ext uri="{FF2B5EF4-FFF2-40B4-BE49-F238E27FC236}">
                <a16:creationId xmlns:a16="http://schemas.microsoft.com/office/drawing/2014/main" id="{A0B26201-8E17-6626-41CA-EE8CC500C3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264" y="390525"/>
            <a:ext cx="2095500"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9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obediently </a:t>
            </a:r>
          </a:p>
        </p:txBody>
      </p:sp>
      <p:sp>
        <p:nvSpPr>
          <p:cNvPr id="3" name="Rectangle 2">
            <a:extLst>
              <a:ext uri="{FF2B5EF4-FFF2-40B4-BE49-F238E27FC236}">
                <a16:creationId xmlns:a16="http://schemas.microsoft.com/office/drawing/2014/main" id="{0366E0B6-702E-4814-82C6-08CA2D13F3C9}"/>
              </a:ext>
            </a:extLst>
          </p:cNvPr>
          <p:cNvSpPr/>
          <p:nvPr/>
        </p:nvSpPr>
        <p:spPr>
          <a:xfrm>
            <a:off x="7184573" y="3657599"/>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Obediently Stock Illustrations – 33 Obediently Stock Illustrations, Vectors  &amp; Clipart - Dreamstime">
            <a:extLst>
              <a:ext uri="{FF2B5EF4-FFF2-40B4-BE49-F238E27FC236}">
                <a16:creationId xmlns:a16="http://schemas.microsoft.com/office/drawing/2014/main" id="{D50E47EF-3CA2-5EE8-1148-7D49C8BDAD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9"/>
          <a:stretch/>
        </p:blipFill>
        <p:spPr bwMode="auto">
          <a:xfrm>
            <a:off x="572181" y="441552"/>
            <a:ext cx="2295525" cy="1762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carefully</a:t>
            </a:r>
          </a:p>
        </p:txBody>
      </p:sp>
      <p:sp>
        <p:nvSpPr>
          <p:cNvPr id="3" name="Rectangle 2">
            <a:extLst>
              <a:ext uri="{FF2B5EF4-FFF2-40B4-BE49-F238E27FC236}">
                <a16:creationId xmlns:a16="http://schemas.microsoft.com/office/drawing/2014/main" id="{4BCBA2DA-E95C-434C-BE81-320E182AE5EF}"/>
              </a:ext>
            </a:extLst>
          </p:cNvPr>
          <p:cNvSpPr/>
          <p:nvPr/>
        </p:nvSpPr>
        <p:spPr>
          <a:xfrm>
            <a:off x="6906987" y="3673930"/>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Carefully Carry Stock Illustrations – 33 Carefully Carry Stock  Illustrations, Vectors &amp; Clipart - Dreamstime">
            <a:extLst>
              <a:ext uri="{FF2B5EF4-FFF2-40B4-BE49-F238E27FC236}">
                <a16:creationId xmlns:a16="http://schemas.microsoft.com/office/drawing/2014/main" id="{B5F717EA-8F45-F7FC-CA36-3E44FBB48A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04"/>
          <a:stretch/>
        </p:blipFill>
        <p:spPr bwMode="auto">
          <a:xfrm>
            <a:off x="383950" y="146957"/>
            <a:ext cx="2457662" cy="2416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02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rapidly</a:t>
            </a:r>
          </a:p>
        </p:txBody>
      </p:sp>
      <p:sp>
        <p:nvSpPr>
          <p:cNvPr id="3" name="Rectangle 2">
            <a:extLst>
              <a:ext uri="{FF2B5EF4-FFF2-40B4-BE49-F238E27FC236}">
                <a16:creationId xmlns:a16="http://schemas.microsoft.com/office/drawing/2014/main" id="{4BCBA2DA-E95C-434C-BE81-320E182AE5EF}"/>
              </a:ext>
            </a:extLst>
          </p:cNvPr>
          <p:cNvSpPr/>
          <p:nvPr/>
        </p:nvSpPr>
        <p:spPr>
          <a:xfrm>
            <a:off x="6694715" y="3657602"/>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900+ Quick Clip Art | Royalty Free - GoGraph">
            <a:extLst>
              <a:ext uri="{FF2B5EF4-FFF2-40B4-BE49-F238E27FC236}">
                <a16:creationId xmlns:a16="http://schemas.microsoft.com/office/drawing/2014/main" id="{D4B4A041-648B-911D-8175-21360268EE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573542" y="511628"/>
            <a:ext cx="2619375" cy="162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82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curiously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405743" y="2122033"/>
            <a:ext cx="8175171" cy="1292662"/>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curious</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curious</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a way that shows eagerness to know or learn something</a:t>
            </a:r>
            <a:endParaRPr lang="en-GB" sz="1400" dirty="0"/>
          </a:p>
        </p:txBody>
      </p:sp>
      <p:pic>
        <p:nvPicPr>
          <p:cNvPr id="4" name="Picture 2" descr="Curious Stock Illustrations – 27,534 Curious Stock Illustrations, Vectors &amp;  Clipart - Dreamstime">
            <a:extLst>
              <a:ext uri="{FF2B5EF4-FFF2-40B4-BE49-F238E27FC236}">
                <a16:creationId xmlns:a16="http://schemas.microsoft.com/office/drawing/2014/main" id="{AEB7C6F9-8625-34FB-7D76-77721330AF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264" y="390525"/>
            <a:ext cx="2095500"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19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obediently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963386" y="2122033"/>
            <a:ext cx="10969397"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obedient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obediently</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a manner that shows willingness to comply with an order or request; submissively </a:t>
            </a:r>
            <a:endParaRPr lang="en-GB" sz="1400" dirty="0"/>
          </a:p>
        </p:txBody>
      </p:sp>
      <p:pic>
        <p:nvPicPr>
          <p:cNvPr id="3" name="Picture 2" descr="Obediently Stock Illustrations – 33 Obediently Stock Illustrations, Vectors  &amp; Clipart - Dreamstime">
            <a:extLst>
              <a:ext uri="{FF2B5EF4-FFF2-40B4-BE49-F238E27FC236}">
                <a16:creationId xmlns:a16="http://schemas.microsoft.com/office/drawing/2014/main" id="{C3D396E2-D164-742B-D974-E03C34AF80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9"/>
          <a:stretch/>
        </p:blipFill>
        <p:spPr bwMode="auto">
          <a:xfrm>
            <a:off x="572181" y="441552"/>
            <a:ext cx="2295525" cy="1762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1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carefully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122033"/>
            <a:ext cx="902969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careful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careful</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a way that deliberately avoids harm or errors</a:t>
            </a:r>
            <a:endParaRPr lang="en-GB" sz="1400" dirty="0"/>
          </a:p>
        </p:txBody>
      </p:sp>
      <p:pic>
        <p:nvPicPr>
          <p:cNvPr id="3" name="Picture 2" descr="Carefully Carry Stock Illustrations – 33 Carefully Carry Stock  Illustrations, Vectors &amp; Clipart - Dreamstime">
            <a:extLst>
              <a:ext uri="{FF2B5EF4-FFF2-40B4-BE49-F238E27FC236}">
                <a16:creationId xmlns:a16="http://schemas.microsoft.com/office/drawing/2014/main" id="{EE2004EC-B414-3776-907D-D5207D2CE52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04"/>
          <a:stretch/>
        </p:blipFill>
        <p:spPr bwMode="auto">
          <a:xfrm>
            <a:off x="0" y="0"/>
            <a:ext cx="2457662" cy="2416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990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rapidly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405743" y="2122033"/>
            <a:ext cx="8175171"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rapid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rapid</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very quickly; at a great rate</a:t>
            </a:r>
            <a:endParaRPr lang="en-GB" sz="1400" dirty="0"/>
          </a:p>
        </p:txBody>
      </p:sp>
      <p:pic>
        <p:nvPicPr>
          <p:cNvPr id="3" name="Picture 2" descr="900+ Quick Clip Art | Royalty Free - GoGraph">
            <a:extLst>
              <a:ext uri="{FF2B5EF4-FFF2-40B4-BE49-F238E27FC236}">
                <a16:creationId xmlns:a16="http://schemas.microsoft.com/office/drawing/2014/main" id="{01181590-BFC5-FC02-27A0-B546D2D2D5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573542" y="511628"/>
            <a:ext cx="2619375" cy="162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35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Neighbours peered curiously through windows at me.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37514" y="3031075"/>
            <a:ext cx="2955472"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26566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dog obediently followed the instructions.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045278"/>
            <a:ext cx="3298371"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159619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Adverbials – manner – possibility – frequency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a:t>
            </a:r>
            <a:br>
              <a:rPr lang="en-GB" dirty="0">
                <a:latin typeface="Twinkl Cursive Looped" panose="02000000000000000000" pitchFamily="2" charset="0"/>
              </a:rPr>
            </a:br>
            <a:r>
              <a:rPr lang="en-GB" dirty="0">
                <a:latin typeface="Twinkl Cursive Looped" panose="02000000000000000000" pitchFamily="2" charset="0"/>
              </a:rPr>
              <a:t>letter, so it is added straight on to </a:t>
            </a:r>
            <a:br>
              <a:rPr lang="en-GB" dirty="0">
                <a:latin typeface="Twinkl Cursive Looped" panose="02000000000000000000" pitchFamily="2" charset="0"/>
              </a:rPr>
            </a:br>
            <a:r>
              <a:rPr lang="en-GB" dirty="0">
                <a:latin typeface="Twinkl Cursive Looped" panose="02000000000000000000" pitchFamily="2" charset="0"/>
              </a:rPr>
              <a:t>most root words.</a:t>
            </a:r>
          </a:p>
        </p:txBody>
      </p:sp>
    </p:spTree>
    <p:extLst>
      <p:ext uri="{BB962C8B-B14F-4D97-AF65-F5344CB8AC3E}">
        <p14:creationId xmlns:p14="http://schemas.microsoft.com/office/powerpoint/2010/main" val="281733520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must be carefully handled and stored.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33711" y="2726871"/>
            <a:ext cx="2955018" cy="107768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50803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business is expanding rapidly.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866414" y="3771900"/>
            <a:ext cx="256358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4946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6692371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possible </a:t>
            </a:r>
            <a:endParaRPr lang="en-GB" sz="6600" i="1" dirty="0">
              <a:latin typeface="Twinkl Cursive Looped" panose="02000000000000000000" pitchFamily="2" charset="0"/>
            </a:endParaRPr>
          </a:p>
        </p:txBody>
      </p:sp>
      <p:pic>
        <p:nvPicPr>
          <p:cNvPr id="5122" name="Picture 2" descr="Free Possible Cliparts, Download Free Possible Cliparts png images, Free  ClipArts on Clipart Library">
            <a:extLst>
              <a:ext uri="{FF2B5EF4-FFF2-40B4-BE49-F238E27FC236}">
                <a16:creationId xmlns:a16="http://schemas.microsoft.com/office/drawing/2014/main" id="{CD925D93-47A8-99C2-3EFB-430D60C4B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able to be done or achieved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Tree>
    <p:extLst>
      <p:ext uri="{BB962C8B-B14F-4D97-AF65-F5344CB8AC3E}">
        <p14:creationId xmlns:p14="http://schemas.microsoft.com/office/powerpoint/2010/main" val="362330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Surely it is not possible for a man to live so long?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3" y="3031075"/>
            <a:ext cx="25635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05400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grammar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81642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whole system and structure of a language or of languages in general, usually taken as consisting of syntax and morphology (including inflections) and sometimes also phonology and semantics.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Free Grammar Cliparts, Download Free Grammar Cliparts png images, Free  ClipArts on Clipart Library">
            <a:extLst>
              <a:ext uri="{FF2B5EF4-FFF2-40B4-BE49-F238E27FC236}">
                <a16:creationId xmlns:a16="http://schemas.microsoft.com/office/drawing/2014/main" id="{3068287F-D8BE-5DAA-26FD-05A7DF4C8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6161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219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grammar used was accurate.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7" y="3821650"/>
            <a:ext cx="3200401"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5195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622043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24075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Homes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Possibly, the oldest homes we know about were made in the Stone Age, more than 14,000 years ago.  They were certainly built with various materials that were easy to shape with stone tools.  These include branches, leaves, animal skins, and perhaps even the bones of a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These are all organic materials that are frequently used in house building today.  The possible exception would be the now extinct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bones. </a:t>
            </a:r>
          </a:p>
        </p:txBody>
      </p:sp>
    </p:spTree>
    <p:extLst>
      <p:ext uri="{BB962C8B-B14F-4D97-AF65-F5344CB8AC3E}">
        <p14:creationId xmlns:p14="http://schemas.microsoft.com/office/powerpoint/2010/main" val="3461176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(1) If the root word ends in –y with a </a:t>
            </a:r>
            <a:br>
              <a:rPr lang="en-GB" sz="4800" dirty="0">
                <a:latin typeface="Twinkl Cursive Looped" panose="02000000000000000000" pitchFamily="2" charset="0"/>
              </a:rPr>
            </a:br>
            <a:r>
              <a:rPr lang="en-GB" sz="4800" dirty="0">
                <a:latin typeface="Twinkl Cursive Looped" panose="02000000000000000000" pitchFamily="2" charset="0"/>
              </a:rPr>
              <a:t>consonant letter before it, the y is </a:t>
            </a:r>
            <a:br>
              <a:rPr lang="en-GB" sz="4800" dirty="0">
                <a:latin typeface="Twinkl Cursive Looped" panose="02000000000000000000" pitchFamily="2" charset="0"/>
              </a:rPr>
            </a:br>
            <a:r>
              <a:rPr lang="en-GB" sz="4800" dirty="0">
                <a:latin typeface="Twinkl Cursive Looped" panose="02000000000000000000" pitchFamily="2" charset="0"/>
              </a:rPr>
              <a:t>changed to </a:t>
            </a:r>
            <a:r>
              <a:rPr lang="en-GB" sz="4800" dirty="0" err="1">
                <a:latin typeface="Twinkl Cursive Looped" panose="02000000000000000000" pitchFamily="2" charset="0"/>
              </a:rPr>
              <a:t>i</a:t>
            </a:r>
            <a:r>
              <a:rPr lang="en-GB" sz="4800" dirty="0">
                <a:latin typeface="Twinkl Cursive Looped" panose="02000000000000000000" pitchFamily="2" charset="0"/>
              </a:rPr>
              <a:t>, but only if the root word </a:t>
            </a:r>
            <a:br>
              <a:rPr lang="en-GB" sz="4800" dirty="0">
                <a:latin typeface="Twinkl Cursive Looped" panose="02000000000000000000" pitchFamily="2" charset="0"/>
              </a:rPr>
            </a:br>
            <a:r>
              <a:rPr lang="en-GB" sz="4800" dirty="0">
                <a:latin typeface="Twinkl Cursive Looped" panose="02000000000000000000" pitchFamily="2" charset="0"/>
              </a:rPr>
              <a:t>has more than one syllable.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(2) If the root word ends with –le, the </a:t>
            </a:r>
            <a:br>
              <a:rPr lang="en-GB" sz="4800" dirty="0">
                <a:latin typeface="Twinkl Cursive Looped" panose="02000000000000000000" pitchFamily="2" charset="0"/>
              </a:rPr>
            </a:br>
            <a:r>
              <a:rPr lang="en-GB" sz="4800" dirty="0">
                <a:latin typeface="Twinkl Cursive Looped" panose="02000000000000000000" pitchFamily="2" charset="0"/>
              </a:rPr>
              <a:t>–le is changed to –</a:t>
            </a:r>
            <a:r>
              <a:rPr lang="en-GB" sz="4800" dirty="0" err="1">
                <a:latin typeface="Twinkl Cursive Looped" panose="02000000000000000000" pitchFamily="2" charset="0"/>
              </a:rPr>
              <a:t>ly</a:t>
            </a:r>
            <a:r>
              <a:rPr lang="en-GB" sz="4800" dirty="0">
                <a:latin typeface="Twinkl Cursive Looped" panose="02000000000000000000" pitchFamily="2" charset="0"/>
              </a:rPr>
              <a:t>.</a:t>
            </a:r>
          </a:p>
        </p:txBody>
      </p:sp>
    </p:spTree>
    <p:extLst>
      <p:ext uri="{BB962C8B-B14F-4D97-AF65-F5344CB8AC3E}">
        <p14:creationId xmlns:p14="http://schemas.microsoft.com/office/powerpoint/2010/main" val="403950454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Homes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Possibly</a:t>
            </a:r>
            <a:r>
              <a:rPr lang="en-GB" sz="4000" dirty="0">
                <a:solidFill>
                  <a:srgbClr val="000000"/>
                </a:solidFill>
                <a:effectLst/>
                <a:latin typeface="Twinkl Cursive Looped" panose="02000000000000000000" pitchFamily="2" charset="0"/>
                <a:ea typeface="Times New Roman" panose="02020603050405020304" pitchFamily="18" charset="0"/>
              </a:rPr>
              <a:t>, the oldest homes we know about were made in the Stone Age, more than 14,000 years ago.  They were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built with various materials that were easy to shape with stone tools.  These include branches, leaves, animal skins,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perhaps</a:t>
            </a:r>
            <a:r>
              <a:rPr lang="en-GB" sz="4000" dirty="0">
                <a:solidFill>
                  <a:srgbClr val="000000"/>
                </a:solidFill>
                <a:effectLst/>
                <a:latin typeface="Twinkl Cursive Looped" panose="02000000000000000000" pitchFamily="2" charset="0"/>
                <a:ea typeface="Times New Roman" panose="02020603050405020304" pitchFamily="18" charset="0"/>
              </a:rPr>
              <a:t> even the bones of a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These are all organic materials that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frequently </a:t>
            </a:r>
            <a:r>
              <a:rPr lang="en-GB" sz="4000" dirty="0">
                <a:solidFill>
                  <a:srgbClr val="000000"/>
                </a:solidFill>
                <a:effectLst/>
                <a:latin typeface="Twinkl Cursive Looped" panose="02000000000000000000" pitchFamily="2" charset="0"/>
                <a:ea typeface="Times New Roman" panose="02020603050405020304" pitchFamily="18" charset="0"/>
              </a:rPr>
              <a:t>used in house building today.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possible</a:t>
            </a:r>
            <a:r>
              <a:rPr lang="en-GB" sz="4000" dirty="0">
                <a:solidFill>
                  <a:srgbClr val="000000"/>
                </a:solidFill>
                <a:effectLst/>
                <a:latin typeface="Twinkl Cursive Looped" panose="02000000000000000000" pitchFamily="2" charset="0"/>
                <a:ea typeface="Times New Roman" panose="02020603050405020304" pitchFamily="18" charset="0"/>
              </a:rPr>
              <a:t> exception would be the now extinct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bones. </a:t>
            </a:r>
          </a:p>
        </p:txBody>
      </p:sp>
    </p:spTree>
    <p:extLst>
      <p:ext uri="{BB962C8B-B14F-4D97-AF65-F5344CB8AC3E}">
        <p14:creationId xmlns:p14="http://schemas.microsoft.com/office/powerpoint/2010/main" val="276208752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3648522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These are all organic materials that are frequently used in house building today.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50591057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15CFC4-573C-895B-1365-6D2822DBF8A0}"/>
              </a:ext>
            </a:extLst>
          </p:cNvPr>
          <p:cNvPicPr>
            <a:picLocks noChangeAspect="1"/>
          </p:cNvPicPr>
          <p:nvPr/>
        </p:nvPicPr>
        <p:blipFill rotWithShape="1">
          <a:blip r:embed="rId2"/>
          <a:srcRect l="15671" t="12125" r="14687" b="9028"/>
          <a:stretch/>
        </p:blipFill>
        <p:spPr>
          <a:xfrm>
            <a:off x="732064" y="0"/>
            <a:ext cx="10727871" cy="6828702"/>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p>
        </p:txBody>
      </p:sp>
    </p:spTree>
    <p:extLst>
      <p:ext uri="{BB962C8B-B14F-4D97-AF65-F5344CB8AC3E}">
        <p14:creationId xmlns:p14="http://schemas.microsoft.com/office/powerpoint/2010/main" val="386686443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various</a:t>
            </a:r>
          </a:p>
        </p:txBody>
      </p:sp>
    </p:spTree>
    <p:extLst>
      <p:ext uri="{BB962C8B-B14F-4D97-AF65-F5344CB8AC3E}">
        <p14:creationId xmlns:p14="http://schemas.microsoft.com/office/powerpoint/2010/main" val="322118707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inaccessible</a:t>
            </a:r>
          </a:p>
        </p:txBody>
      </p:sp>
    </p:spTree>
    <p:extLst>
      <p:ext uri="{BB962C8B-B14F-4D97-AF65-F5344CB8AC3E}">
        <p14:creationId xmlns:p14="http://schemas.microsoft.com/office/powerpoint/2010/main" val="4118669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(3) If the root word ends with –</a:t>
            </a:r>
            <a:r>
              <a:rPr lang="en-GB" sz="4800" dirty="0" err="1">
                <a:latin typeface="Twinkl Cursive Looped" panose="02000000000000000000" pitchFamily="2" charset="0"/>
              </a:rPr>
              <a:t>ic</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–ally is added rather than just –</a:t>
            </a:r>
            <a:r>
              <a:rPr lang="en-GB" sz="4800" dirty="0" err="1">
                <a:latin typeface="Twinkl Cursive Looped" panose="02000000000000000000" pitchFamily="2" charset="0"/>
              </a:rPr>
              <a:t>ly</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(4) The words truly, duly, wholly</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37292400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inaccurate</a:t>
            </a:r>
          </a:p>
        </p:txBody>
      </p:sp>
    </p:spTree>
    <p:extLst>
      <p:ext uri="{BB962C8B-B14F-4D97-AF65-F5344CB8AC3E}">
        <p14:creationId xmlns:p14="http://schemas.microsoft.com/office/powerpoint/2010/main" val="224218389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inactive</a:t>
            </a:r>
          </a:p>
        </p:txBody>
      </p:sp>
    </p:spTree>
    <p:extLst>
      <p:ext uri="{BB962C8B-B14F-4D97-AF65-F5344CB8AC3E}">
        <p14:creationId xmlns:p14="http://schemas.microsoft.com/office/powerpoint/2010/main" val="68097805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inadequate</a:t>
            </a:r>
          </a:p>
        </p:txBody>
      </p:sp>
    </p:spTree>
    <p:extLst>
      <p:ext uri="{BB962C8B-B14F-4D97-AF65-F5344CB8AC3E}">
        <p14:creationId xmlns:p14="http://schemas.microsoft.com/office/powerpoint/2010/main" val="406454785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inarticulate</a:t>
            </a:r>
          </a:p>
        </p:txBody>
      </p:sp>
    </p:spTree>
    <p:extLst>
      <p:ext uri="{BB962C8B-B14F-4D97-AF65-F5344CB8AC3E}">
        <p14:creationId xmlns:p14="http://schemas.microsoft.com/office/powerpoint/2010/main" val="291688408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inattentive</a:t>
            </a:r>
          </a:p>
        </p:txBody>
      </p:sp>
    </p:spTree>
    <p:extLst>
      <p:ext uri="{BB962C8B-B14F-4D97-AF65-F5344CB8AC3E}">
        <p14:creationId xmlns:p14="http://schemas.microsoft.com/office/powerpoint/2010/main" val="161217968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inaudible</a:t>
            </a:r>
          </a:p>
        </p:txBody>
      </p:sp>
    </p:spTree>
    <p:extLst>
      <p:ext uri="{BB962C8B-B14F-4D97-AF65-F5344CB8AC3E}">
        <p14:creationId xmlns:p14="http://schemas.microsoft.com/office/powerpoint/2010/main" val="382858346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incapable </a:t>
            </a:r>
          </a:p>
        </p:txBody>
      </p:sp>
    </p:spTree>
    <p:extLst>
      <p:ext uri="{BB962C8B-B14F-4D97-AF65-F5344CB8AC3E}">
        <p14:creationId xmlns:p14="http://schemas.microsoft.com/office/powerpoint/2010/main" val="297431195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incomplete</a:t>
            </a:r>
          </a:p>
        </p:txBody>
      </p:sp>
    </p:spTree>
    <p:extLst>
      <p:ext uri="{BB962C8B-B14F-4D97-AF65-F5344CB8AC3E}">
        <p14:creationId xmlns:p14="http://schemas.microsoft.com/office/powerpoint/2010/main" val="393137614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inconsiderate</a:t>
            </a:r>
          </a:p>
        </p:txBody>
      </p:sp>
    </p:spTree>
    <p:extLst>
      <p:ext uri="{BB962C8B-B14F-4D97-AF65-F5344CB8AC3E}">
        <p14:creationId xmlns:p14="http://schemas.microsoft.com/office/powerpoint/2010/main" val="60600709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inconvenient </a:t>
            </a:r>
          </a:p>
        </p:txBody>
      </p:sp>
    </p:spTree>
    <p:extLst>
      <p:ext uri="{BB962C8B-B14F-4D97-AF65-F5344CB8AC3E}">
        <p14:creationId xmlns:p14="http://schemas.microsoft.com/office/powerpoint/2010/main" val="3045267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incorrect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regularly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a:t>
            </a:r>
          </a:p>
        </p:txBody>
      </p:sp>
    </p:spTree>
    <p:extLst>
      <p:ext uri="{BB962C8B-B14F-4D97-AF65-F5344CB8AC3E}">
        <p14:creationId xmlns:p14="http://schemas.microsoft.com/office/powerpoint/2010/main" val="293827234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spTree>
    <p:extLst>
      <p:ext uri="{BB962C8B-B14F-4D97-AF65-F5344CB8AC3E}">
        <p14:creationId xmlns:p14="http://schemas.microsoft.com/office/powerpoint/2010/main" val="421385825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rarely</a:t>
            </a:r>
          </a:p>
        </p:txBody>
      </p:sp>
    </p:spTree>
    <p:extLst>
      <p:ext uri="{BB962C8B-B14F-4D97-AF65-F5344CB8AC3E}">
        <p14:creationId xmlns:p14="http://schemas.microsoft.com/office/powerpoint/2010/main" val="805782854"/>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maybe</a:t>
            </a:r>
          </a:p>
        </p:txBody>
      </p:sp>
    </p:spTree>
    <p:extLst>
      <p:ext uri="{BB962C8B-B14F-4D97-AF65-F5344CB8AC3E}">
        <p14:creationId xmlns:p14="http://schemas.microsoft.com/office/powerpoint/2010/main" val="279266932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an adjective into an 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1400629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awkwardly</a:t>
            </a:r>
          </a:p>
        </p:txBody>
      </p:sp>
    </p:spTree>
    <p:extLst>
      <p:ext uri="{BB962C8B-B14F-4D97-AF65-F5344CB8AC3E}">
        <p14:creationId xmlns:p14="http://schemas.microsoft.com/office/powerpoint/2010/main" val="375982140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curiously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414324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obediently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902140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carefully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504842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rapidly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24850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regularly  </a:t>
            </a:r>
          </a:p>
        </p:txBody>
      </p:sp>
      <p:sp>
        <p:nvSpPr>
          <p:cNvPr id="3" name="Rectangle 2">
            <a:extLst>
              <a:ext uri="{FF2B5EF4-FFF2-40B4-BE49-F238E27FC236}">
                <a16:creationId xmlns:a16="http://schemas.microsoft.com/office/drawing/2014/main" id="{13BB5EC0-7A96-4D29-A835-6FAE896C31A4}"/>
              </a:ext>
            </a:extLst>
          </p:cNvPr>
          <p:cNvSpPr/>
          <p:nvPr/>
        </p:nvSpPr>
        <p:spPr>
          <a:xfrm>
            <a:off x="7282541"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Drink Water Regularly. Flat Vector Illustration. Isolated on White  Background. Stock Vector - Illustration of degrees, drink: 128116612">
            <a:extLst>
              <a:ext uri="{FF2B5EF4-FFF2-40B4-BE49-F238E27FC236}">
                <a16:creationId xmlns:a16="http://schemas.microsoft.com/office/drawing/2014/main" id="{570D6E21-AB68-8848-7CA1-2A79887EFF0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152"/>
          <a:stretch/>
        </p:blipFill>
        <p:spPr bwMode="auto">
          <a:xfrm>
            <a:off x="371475" y="483736"/>
            <a:ext cx="2076450" cy="1932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grammar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various interest possible grammar  inactive incorrect rarely regularly possibly curiously </a:t>
            </a:r>
          </a:p>
        </p:txBody>
      </p:sp>
    </p:spTree>
    <p:extLst>
      <p:ext uri="{BB962C8B-B14F-4D97-AF65-F5344CB8AC3E}">
        <p14:creationId xmlns:p14="http://schemas.microsoft.com/office/powerpoint/2010/main" val="388699187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Adverb pronoun verb adjective preposition determiner verb adverb adverb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Surely it is not possible for a man to live so long?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820887" y="2105857"/>
            <a:ext cx="19757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820887" y="3167390"/>
            <a:ext cx="14042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verb adjective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 grammar used was accurate.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338943" y="2105856"/>
            <a:ext cx="212271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253343" y="3167390"/>
            <a:ext cx="84908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693319"/>
          </a:xfrm>
          <a:prstGeom prst="rect">
            <a:avLst/>
          </a:prstGeom>
          <a:noFill/>
        </p:spPr>
        <p:txBody>
          <a:bodyPr wrap="square" rtlCol="0">
            <a:spAutoFit/>
          </a:bodyPr>
          <a:lstStyle/>
          <a:p>
            <a:r>
              <a:rPr lang="en-GB" b="1" dirty="0">
                <a:solidFill>
                  <a:srgbClr val="83001D"/>
                </a:solidFill>
                <a:effectLst/>
              </a:rPr>
              <a:t>Possible</a:t>
            </a:r>
          </a:p>
          <a:p>
            <a:endParaRPr lang="en-GB" b="1" dirty="0">
              <a:solidFill>
                <a:srgbClr val="83001D"/>
              </a:solidFill>
            </a:endParaRPr>
          </a:p>
          <a:p>
            <a:r>
              <a:rPr lang="en-GB" b="1" dirty="0">
                <a:solidFill>
                  <a:srgbClr val="83001D"/>
                </a:solidFill>
                <a:effectLst/>
              </a:rPr>
              <a:t>late Middle English: from Old French, or from Latin </a:t>
            </a:r>
            <a:r>
              <a:rPr lang="en-GB" b="1" dirty="0" err="1">
                <a:solidFill>
                  <a:srgbClr val="83001D"/>
                </a:solidFill>
                <a:effectLst/>
              </a:rPr>
              <a:t>possibilis</a:t>
            </a:r>
            <a:r>
              <a:rPr lang="en-GB" b="1" dirty="0">
                <a:solidFill>
                  <a:srgbClr val="83001D"/>
                </a:solidFill>
                <a:effectLst/>
              </a:rPr>
              <a:t>, from posse ‘be able’.</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Grammar</a:t>
            </a:r>
          </a:p>
          <a:p>
            <a:endParaRPr lang="en-GB" b="1" dirty="0">
              <a:solidFill>
                <a:srgbClr val="83001D"/>
              </a:solidFill>
            </a:endParaRPr>
          </a:p>
          <a:p>
            <a:r>
              <a:rPr lang="en-GB" b="1" dirty="0">
                <a:solidFill>
                  <a:srgbClr val="83001D"/>
                </a:solidFill>
                <a:effectLst/>
              </a:rPr>
              <a:t>(grammar used to mean everything but was split into grammar and glamour – as in spells)</a:t>
            </a:r>
          </a:p>
          <a:p>
            <a:endParaRPr lang="en-GB" b="1" dirty="0">
              <a:solidFill>
                <a:srgbClr val="83001D"/>
              </a:solidFill>
              <a:effectLst/>
            </a:endParaRPr>
          </a:p>
          <a:p>
            <a:r>
              <a:rPr lang="en-GB" b="1" dirty="0">
                <a:solidFill>
                  <a:srgbClr val="83001D"/>
                </a:solidFill>
                <a:effectLst/>
              </a:rPr>
              <a:t>late Middle English: from Old French </a:t>
            </a:r>
            <a:r>
              <a:rPr lang="en-GB" b="1" dirty="0" err="1">
                <a:solidFill>
                  <a:srgbClr val="83001D"/>
                </a:solidFill>
                <a:effectLst/>
              </a:rPr>
              <a:t>gramaire</a:t>
            </a:r>
            <a:r>
              <a:rPr lang="en-GB" b="1" dirty="0">
                <a:solidFill>
                  <a:srgbClr val="83001D"/>
                </a:solidFill>
                <a:effectLst/>
              </a:rPr>
              <a:t>, via Latin from Greek </a:t>
            </a:r>
            <a:r>
              <a:rPr lang="en-GB" b="1" dirty="0" err="1">
                <a:solidFill>
                  <a:srgbClr val="83001D"/>
                </a:solidFill>
                <a:effectLst/>
              </a:rPr>
              <a:t>grammatikē</a:t>
            </a:r>
            <a:r>
              <a:rPr lang="en-GB" b="1" dirty="0">
                <a:solidFill>
                  <a:srgbClr val="83001D"/>
                </a:solidFill>
                <a:effectLst/>
              </a:rPr>
              <a:t> (</a:t>
            </a:r>
            <a:r>
              <a:rPr lang="en-GB" b="1" dirty="0" err="1">
                <a:solidFill>
                  <a:srgbClr val="83001D"/>
                </a:solidFill>
                <a:effectLst/>
              </a:rPr>
              <a:t>tekhnē</a:t>
            </a:r>
            <a:r>
              <a:rPr lang="en-GB" b="1" dirty="0">
                <a:solidFill>
                  <a:srgbClr val="83001D"/>
                </a:solidFill>
                <a:effectLst/>
              </a:rPr>
              <a:t>) ‘(art) of letters’, from gramma, </a:t>
            </a:r>
            <a:r>
              <a:rPr lang="en-GB" b="1" dirty="0" err="1">
                <a:solidFill>
                  <a:srgbClr val="83001D"/>
                </a:solidFill>
                <a:effectLst/>
              </a:rPr>
              <a:t>grammat</a:t>
            </a:r>
            <a:r>
              <a:rPr lang="en-GB" b="1" dirty="0">
                <a:solidFill>
                  <a:srgbClr val="83001D"/>
                </a:solidFill>
                <a:effectLst/>
              </a:rPr>
              <a:t>- ‘letter of the alphabet, thing written’.</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
        <p:nvSpPr>
          <p:cNvPr id="3" name="Rectangle 2">
            <a:extLst>
              <a:ext uri="{FF2B5EF4-FFF2-40B4-BE49-F238E27FC236}">
                <a16:creationId xmlns:a16="http://schemas.microsoft.com/office/drawing/2014/main" id="{0366E0B6-702E-4814-82C6-08CA2D13F3C9}"/>
              </a:ext>
            </a:extLst>
          </p:cNvPr>
          <p:cNvSpPr/>
          <p:nvPr/>
        </p:nvSpPr>
        <p:spPr>
          <a:xfrm>
            <a:off x="7527473" y="3641269"/>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Occasional Cloudiness Stock Illustrations – 3 Occasional Cloudiness Stock  Illustrations, Vectors &amp; Clipart - Dreamstime">
            <a:extLst>
              <a:ext uri="{FF2B5EF4-FFF2-40B4-BE49-F238E27FC236}">
                <a16:creationId xmlns:a16="http://schemas.microsoft.com/office/drawing/2014/main" id="{EDCF3446-847C-AED5-65AD-7B1362A079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048" y="489858"/>
            <a:ext cx="25050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sp>
        <p:nvSpPr>
          <p:cNvPr id="3" name="Rectangle 2">
            <a:extLst>
              <a:ext uri="{FF2B5EF4-FFF2-40B4-BE49-F238E27FC236}">
                <a16:creationId xmlns:a16="http://schemas.microsoft.com/office/drawing/2014/main" id="{4BCBA2DA-E95C-434C-BE81-320E182AE5EF}"/>
              </a:ext>
            </a:extLst>
          </p:cNvPr>
          <p:cNvSpPr/>
          <p:nvPr/>
        </p:nvSpPr>
        <p:spPr>
          <a:xfrm>
            <a:off x="7135587" y="3673929"/>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Wash Your Hands Frequently PNG White Transparent And Clipart Image For Free  Download - Lovepik | 401692172">
            <a:extLst>
              <a:ext uri="{FF2B5EF4-FFF2-40B4-BE49-F238E27FC236}">
                <a16:creationId xmlns:a16="http://schemas.microsoft.com/office/drawing/2014/main" id="{CE3ED7CB-41AB-1DC0-4FEA-D603E6F679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143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usually</a:t>
            </a:r>
          </a:p>
        </p:txBody>
      </p:sp>
      <p:sp>
        <p:nvSpPr>
          <p:cNvPr id="3" name="Rectangle 2">
            <a:extLst>
              <a:ext uri="{FF2B5EF4-FFF2-40B4-BE49-F238E27FC236}">
                <a16:creationId xmlns:a16="http://schemas.microsoft.com/office/drawing/2014/main" id="{4BCBA2DA-E95C-434C-BE81-320E182AE5EF}"/>
              </a:ext>
            </a:extLst>
          </p:cNvPr>
          <p:cNvSpPr/>
          <p:nvPr/>
        </p:nvSpPr>
        <p:spPr>
          <a:xfrm>
            <a:off x="6694715" y="3657602"/>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frequency words present simple - Clip Art Library">
            <a:extLst>
              <a:ext uri="{FF2B5EF4-FFF2-40B4-BE49-F238E27FC236}">
                <a16:creationId xmlns:a16="http://schemas.microsoft.com/office/drawing/2014/main" id="{865A3D14-5B5C-9B95-BC95-3F3379AD54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07547"/>
            <a:ext cx="2705100"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7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regularly</a:t>
            </a:r>
            <a:endParaRPr lang="en-GB" i="1" dirty="0">
              <a:latin typeface="Twinkl Cursive Looped" panose="02000000000000000000" pitchFamily="2" charset="0"/>
            </a:endParaRPr>
          </a:p>
        </p:txBody>
      </p:sp>
      <p:pic>
        <p:nvPicPr>
          <p:cNvPr id="3" name="Picture 2" descr="Drink Water Regularly. Flat Vector Illustration. Isolated on White  Background. Stock Vector - Illustration of degrees, drink: 128116612">
            <a:extLst>
              <a:ext uri="{FF2B5EF4-FFF2-40B4-BE49-F238E27FC236}">
                <a16:creationId xmlns:a16="http://schemas.microsoft.com/office/drawing/2014/main" id="{EF1BED01-FC36-8B6D-86F4-357A8356E9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152"/>
          <a:stretch/>
        </p:blipFill>
        <p:spPr bwMode="auto">
          <a:xfrm>
            <a:off x="142875" y="189139"/>
            <a:ext cx="2076450" cy="193289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B0B20B61-5057-D7DD-C3F9-0AB185533D24}"/>
              </a:ext>
            </a:extLst>
          </p:cNvPr>
          <p:cNvSpPr txBox="1"/>
          <p:nvPr/>
        </p:nvSpPr>
        <p:spPr>
          <a:xfrm>
            <a:off x="2405743" y="2122033"/>
            <a:ext cx="8175171"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regular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regularly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kumimoji="0" lang="en-GB" sz="44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with a constant or definite pattern, especially with the same space between individual items</a:t>
            </a:r>
            <a:endParaRPr lang="en-GB" sz="1400" dirty="0"/>
          </a:p>
        </p:txBody>
      </p:sp>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occasionally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963386" y="2122033"/>
            <a:ext cx="10969397"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occasional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occasionally</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at infrequent or irregular intervals; now and then </a:t>
            </a:r>
            <a:endParaRPr lang="en-GB" sz="1400" dirty="0"/>
          </a:p>
        </p:txBody>
      </p:sp>
      <p:pic>
        <p:nvPicPr>
          <p:cNvPr id="4" name="Picture 2" descr="Occasional Cloudiness Stock Illustrations – 3 Occasional Cloudiness Stock  Illustrations, Vectors &amp; Clipart - Dreamstime">
            <a:extLst>
              <a:ext uri="{FF2B5EF4-FFF2-40B4-BE49-F238E27FC236}">
                <a16:creationId xmlns:a16="http://schemas.microsoft.com/office/drawing/2014/main" id="{3E49478A-FCD8-C6E4-91B8-AA5518F6C2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563" y="396150"/>
            <a:ext cx="25050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frequently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122033"/>
            <a:ext cx="902969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frequent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frequently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regularly or habitually; often</a:t>
            </a:r>
            <a:endParaRPr lang="en-GB" sz="1400" dirty="0"/>
          </a:p>
        </p:txBody>
      </p:sp>
      <p:pic>
        <p:nvPicPr>
          <p:cNvPr id="4" name="Picture 2" descr="Wash Your Hands Frequently PNG White Transparent And Clipart Image For Free  Download - Lovepik | 401692172">
            <a:extLst>
              <a:ext uri="{FF2B5EF4-FFF2-40B4-BE49-F238E27FC236}">
                <a16:creationId xmlns:a16="http://schemas.microsoft.com/office/drawing/2014/main" id="{0F7D6CF9-8DF8-C690-9FA2-62FD349CD6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8913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usually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405743" y="2122033"/>
            <a:ext cx="8175171"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usual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usual</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under normal conditions; generally </a:t>
            </a:r>
            <a:endParaRPr lang="en-GB" sz="1400" dirty="0"/>
          </a:p>
        </p:txBody>
      </p:sp>
      <p:pic>
        <p:nvPicPr>
          <p:cNvPr id="4" name="Picture 2" descr="frequency words present simple - Clip Art Library">
            <a:extLst>
              <a:ext uri="{FF2B5EF4-FFF2-40B4-BE49-F238E27FC236}">
                <a16:creationId xmlns:a16="http://schemas.microsoft.com/office/drawing/2014/main" id="{713BAC0B-0457-5B8C-E80B-87670B13B6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66067"/>
            <a:ext cx="2705100"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65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buildings were spaced out regularly.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19310" y="3771900"/>
            <a:ext cx="4342493"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 met up occasionally for a game of football.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85783" y="3045278"/>
            <a:ext cx="3820433"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go abroad frequently.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56424" y="3608614"/>
            <a:ext cx="4342493" cy="95386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usually arrive home about six o'clock.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34986" y="3031075"/>
            <a:ext cx="256358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3343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possible </a:t>
            </a:r>
            <a:endParaRPr lang="en-GB" sz="6600" i="1" dirty="0">
              <a:latin typeface="Twinkl Cursive Looped" panose="02000000000000000000" pitchFamily="2" charset="0"/>
            </a:endParaRPr>
          </a:p>
        </p:txBody>
      </p:sp>
      <p:pic>
        <p:nvPicPr>
          <p:cNvPr id="5122" name="Picture 2" descr="Free Possible Cliparts, Download Free Possible Cliparts png images, Free  ClipArts on Clipart Library">
            <a:extLst>
              <a:ext uri="{FF2B5EF4-FFF2-40B4-BE49-F238E27FC236}">
                <a16:creationId xmlns:a16="http://schemas.microsoft.com/office/drawing/2014/main" id="{CD925D93-47A8-99C2-3EFB-430D60C4B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able to be done or achieved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Surely it is not possible for a man to live so long?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3" y="3031075"/>
            <a:ext cx="25635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grammar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81642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whole system and structure of a language or of languages in general, usually taken as consisting of syntax and morphology (including inflections) and sometimes also phonology and semantics.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Free Grammar Cliparts, Download Free Grammar Cliparts png images, Free  ClipArts on Clipart Library">
            <a:extLst>
              <a:ext uri="{FF2B5EF4-FFF2-40B4-BE49-F238E27FC236}">
                <a16:creationId xmlns:a16="http://schemas.microsoft.com/office/drawing/2014/main" id="{3068287F-D8BE-5DAA-26FD-05A7DF4C8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6161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grammar used was accurate.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7" y="3821650"/>
            <a:ext cx="3200401"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Homes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Possibly, the oldest homes we know about were made in the Stone Age, more than 14,000 years ago.  They were certainly built with various materials that were easy to shape with stone tools.  These include branches, leaves, animal skins, and perhaps even the bones of a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These are all organic materials that are frequently used in house building today.  The possible exception would be the now extinct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bones. </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15CFC4-573C-895B-1365-6D2822DBF8A0}"/>
              </a:ext>
            </a:extLst>
          </p:cNvPr>
          <p:cNvPicPr>
            <a:picLocks noChangeAspect="1"/>
          </p:cNvPicPr>
          <p:nvPr/>
        </p:nvPicPr>
        <p:blipFill rotWithShape="1">
          <a:blip r:embed="rId2"/>
          <a:srcRect l="15671" t="12125" r="14687" b="9028"/>
          <a:stretch/>
        </p:blipFill>
        <p:spPr>
          <a:xfrm>
            <a:off x="732064" y="0"/>
            <a:ext cx="10727871" cy="6828702"/>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Homes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Possibly</a:t>
            </a:r>
            <a:r>
              <a:rPr lang="en-GB" sz="4000" dirty="0">
                <a:solidFill>
                  <a:srgbClr val="000000"/>
                </a:solidFill>
                <a:effectLst/>
                <a:latin typeface="Twinkl Cursive Looped" panose="02000000000000000000" pitchFamily="2" charset="0"/>
                <a:ea typeface="Times New Roman" panose="02020603050405020304" pitchFamily="18" charset="0"/>
              </a:rPr>
              <a:t>, the oldest homes we know about were made in the Stone Age, more than 14,000 years ago.  They were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built with various materials that were easy to shape with stone tools.  These include branches, leaves, animal skins,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perhaps</a:t>
            </a:r>
            <a:r>
              <a:rPr lang="en-GB" sz="4000" dirty="0">
                <a:solidFill>
                  <a:srgbClr val="000000"/>
                </a:solidFill>
                <a:effectLst/>
                <a:latin typeface="Twinkl Cursive Looped" panose="02000000000000000000" pitchFamily="2" charset="0"/>
                <a:ea typeface="Times New Roman" panose="02020603050405020304" pitchFamily="18" charset="0"/>
              </a:rPr>
              <a:t> even the bones of a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These are all organic materials that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frequently </a:t>
            </a:r>
            <a:r>
              <a:rPr lang="en-GB" sz="4000" dirty="0">
                <a:solidFill>
                  <a:srgbClr val="000000"/>
                </a:solidFill>
                <a:effectLst/>
                <a:latin typeface="Twinkl Cursive Looped" panose="02000000000000000000" pitchFamily="2" charset="0"/>
                <a:ea typeface="Times New Roman" panose="02020603050405020304" pitchFamily="18" charset="0"/>
              </a:rPr>
              <a:t>used in house building today.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possible</a:t>
            </a:r>
            <a:r>
              <a:rPr lang="en-GB" sz="4000" dirty="0">
                <a:solidFill>
                  <a:srgbClr val="000000"/>
                </a:solidFill>
                <a:effectLst/>
                <a:latin typeface="Twinkl Cursive Looped" panose="02000000000000000000" pitchFamily="2" charset="0"/>
                <a:ea typeface="Times New Roman" panose="02020603050405020304" pitchFamily="18" charset="0"/>
              </a:rPr>
              <a:t> exception would be the now extinct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bones. </a:t>
            </a:r>
          </a:p>
        </p:txBody>
      </p:sp>
    </p:spTree>
    <p:extLst>
      <p:ext uri="{BB962C8B-B14F-4D97-AF65-F5344CB8AC3E}">
        <p14:creationId xmlns:p14="http://schemas.microsoft.com/office/powerpoint/2010/main" val="981993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Possibly, the oldest homes we know about were made in the Stone Age, more than 14,000 years ago.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15CFC4-573C-895B-1365-6D2822DBF8A0}"/>
              </a:ext>
            </a:extLst>
          </p:cNvPr>
          <p:cNvPicPr>
            <a:picLocks noChangeAspect="1"/>
          </p:cNvPicPr>
          <p:nvPr/>
        </p:nvPicPr>
        <p:blipFill rotWithShape="1">
          <a:blip r:embed="rId2"/>
          <a:srcRect l="15671" t="12125" r="14687" b="9028"/>
          <a:stretch/>
        </p:blipFill>
        <p:spPr>
          <a:xfrm>
            <a:off x="732064" y="0"/>
            <a:ext cx="10727871" cy="6828702"/>
          </a:xfrm>
          <a:prstGeom prst="rect">
            <a:avLst/>
          </a:prstGeom>
        </p:spPr>
      </p:pic>
    </p:spTree>
    <p:extLst>
      <p:ext uri="{BB962C8B-B14F-4D97-AF65-F5344CB8AC3E}">
        <p14:creationId xmlns:p14="http://schemas.microsoft.com/office/powerpoint/2010/main" val="2796859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528925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9707346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9218" name="Picture 2" descr="Image result for interest book clip art">
            <a:extLst>
              <a:ext uri="{FF2B5EF4-FFF2-40B4-BE49-F238E27FC236}">
                <a16:creationId xmlns:a16="http://schemas.microsoft.com/office/drawing/2014/main" id="{66C60400-2256-4FA9-3702-3F6312324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784" y="432707"/>
            <a:ext cx="10953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 thought the book might interest Eliot. </a:t>
            </a:r>
            <a:endParaRPr lang="en-GB" dirty="0"/>
          </a:p>
        </p:txBody>
      </p:sp>
    </p:spTree>
    <p:extLst>
      <p:ext uri="{BB962C8B-B14F-4D97-AF65-F5344CB8AC3E}">
        <p14:creationId xmlns:p14="http://schemas.microsoft.com/office/powerpoint/2010/main" val="2947793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endParaRPr lang="en-GB" i="1" dirty="0"/>
          </a:p>
        </p:txBody>
      </p:sp>
      <p:pic>
        <p:nvPicPr>
          <p:cNvPr id="13314" name="Picture 2" descr="Image result for various dresses colours clip art">
            <a:extLst>
              <a:ext uri="{FF2B5EF4-FFF2-40B4-BE49-F238E27FC236}">
                <a16:creationId xmlns:a16="http://schemas.microsoft.com/office/drawing/2014/main" id="{7833E160-B90D-DDB2-125A-FDD7BF23B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55839" y="468086"/>
            <a:ext cx="2266950" cy="17689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dresses were of various colours.</a:t>
            </a:r>
            <a:endParaRPr lang="en-GB" dirty="0"/>
          </a:p>
        </p:txBody>
      </p:sp>
    </p:spTree>
    <p:extLst>
      <p:ext uri="{BB962C8B-B14F-4D97-AF65-F5344CB8AC3E}">
        <p14:creationId xmlns:p14="http://schemas.microsoft.com/office/powerpoint/2010/main" val="318123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prefix</a:t>
            </a:r>
            <a:br>
              <a:rPr lang="en-GB" dirty="0">
                <a:latin typeface="Twinkl Cursive Looped" panose="02000000000000000000" pitchFamily="2" charset="0"/>
              </a:rPr>
            </a:br>
            <a:r>
              <a:rPr lang="en-GB" dirty="0">
                <a:latin typeface="Twinkl Cursive Looped" panose="02000000000000000000" pitchFamily="2" charset="0"/>
              </a:rPr>
              <a:t>- in</a:t>
            </a:r>
          </a:p>
        </p:txBody>
      </p:sp>
    </p:spTree>
    <p:extLst>
      <p:ext uri="{BB962C8B-B14F-4D97-AF65-F5344CB8AC3E}">
        <p14:creationId xmlns:p14="http://schemas.microsoft.com/office/powerpoint/2010/main" val="1704450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in-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7E65228E-5A0C-D4D8-0A4F-1B2EB602A78D}"/>
              </a:ext>
            </a:extLst>
          </p:cNvPr>
          <p:cNvSpPr txBox="1"/>
          <p:nvPr/>
        </p:nvSpPr>
        <p:spPr>
          <a:xfrm>
            <a:off x="3046640" y="3086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meaning ‘not’ </a:t>
            </a:r>
            <a:endParaRPr lang="en-GB" dirty="0"/>
          </a:p>
        </p:txBody>
      </p:sp>
    </p:spTree>
    <p:extLst>
      <p:ext uri="{BB962C8B-B14F-4D97-AF65-F5344CB8AC3E}">
        <p14:creationId xmlns:p14="http://schemas.microsoft.com/office/powerpoint/2010/main" val="286078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inadequate </a:t>
            </a:r>
          </a:p>
        </p:txBody>
      </p:sp>
      <p:sp>
        <p:nvSpPr>
          <p:cNvPr id="3" name="Rectangle 2">
            <a:extLst>
              <a:ext uri="{FF2B5EF4-FFF2-40B4-BE49-F238E27FC236}">
                <a16:creationId xmlns:a16="http://schemas.microsoft.com/office/drawing/2014/main" id="{13BB5EC0-7A96-4D29-A835-6FAE896C31A4}"/>
              </a:ext>
            </a:extLst>
          </p:cNvPr>
          <p:cNvSpPr/>
          <p:nvPr/>
        </p:nvSpPr>
        <p:spPr>
          <a:xfrm>
            <a:off x="4425041"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Image result for inadequate clip art">
            <a:extLst>
              <a:ext uri="{FF2B5EF4-FFF2-40B4-BE49-F238E27FC236}">
                <a16:creationId xmlns:a16="http://schemas.microsoft.com/office/drawing/2014/main" id="{325950B1-E133-D561-370B-0E9F11DA29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61"/>
          <a:stretch/>
        </p:blipFill>
        <p:spPr bwMode="auto">
          <a:xfrm>
            <a:off x="389164" y="459242"/>
            <a:ext cx="2171700" cy="167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94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inarticulate</a:t>
            </a:r>
          </a:p>
        </p:txBody>
      </p:sp>
      <p:sp>
        <p:nvSpPr>
          <p:cNvPr id="3" name="Rectangle 2">
            <a:extLst>
              <a:ext uri="{FF2B5EF4-FFF2-40B4-BE49-F238E27FC236}">
                <a16:creationId xmlns:a16="http://schemas.microsoft.com/office/drawing/2014/main" id="{0366E0B6-702E-4814-82C6-08CA2D13F3C9}"/>
              </a:ext>
            </a:extLst>
          </p:cNvPr>
          <p:cNvSpPr/>
          <p:nvPr/>
        </p:nvSpPr>
        <p:spPr>
          <a:xfrm>
            <a:off x="41964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8370" name="Picture 2" descr="Image result for inarticulate clip art">
            <a:extLst>
              <a:ext uri="{FF2B5EF4-FFF2-40B4-BE49-F238E27FC236}">
                <a16:creationId xmlns:a16="http://schemas.microsoft.com/office/drawing/2014/main" id="{2024A71D-1016-0FFB-95BF-A521385133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225"/>
          <a:stretch/>
        </p:blipFill>
        <p:spPr bwMode="auto">
          <a:xfrm>
            <a:off x="710293" y="723900"/>
            <a:ext cx="1183821"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148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inattentive</a:t>
            </a:r>
          </a:p>
        </p:txBody>
      </p:sp>
      <p:sp>
        <p:nvSpPr>
          <p:cNvPr id="3" name="Rectangle 2">
            <a:extLst>
              <a:ext uri="{FF2B5EF4-FFF2-40B4-BE49-F238E27FC236}">
                <a16:creationId xmlns:a16="http://schemas.microsoft.com/office/drawing/2014/main" id="{4BCBA2DA-E95C-434C-BE81-320E182AE5EF}"/>
              </a:ext>
            </a:extLst>
          </p:cNvPr>
          <p:cNvSpPr/>
          <p:nvPr/>
        </p:nvSpPr>
        <p:spPr>
          <a:xfrm>
            <a:off x="42617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Image result for inattentive clip art">
            <a:extLst>
              <a:ext uri="{FF2B5EF4-FFF2-40B4-BE49-F238E27FC236}">
                <a16:creationId xmlns:a16="http://schemas.microsoft.com/office/drawing/2014/main" id="{28CBFD74-B674-7022-43D8-D394C6520E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75"/>
          <a:stretch/>
        </p:blipFill>
        <p:spPr bwMode="auto">
          <a:xfrm>
            <a:off x="704170" y="408896"/>
            <a:ext cx="1476375" cy="163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20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103811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Adverbials – manner – possibility – frequency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a:t>
            </a:r>
            <a:br>
              <a:rPr lang="en-GB" dirty="0">
                <a:latin typeface="Twinkl Cursive Looped" panose="02000000000000000000" pitchFamily="2" charset="0"/>
              </a:rPr>
            </a:br>
            <a:r>
              <a:rPr lang="en-GB" dirty="0">
                <a:latin typeface="Twinkl Cursive Looped" panose="02000000000000000000" pitchFamily="2" charset="0"/>
              </a:rPr>
              <a:t>letter, so it is added straight on to </a:t>
            </a:r>
            <a:br>
              <a:rPr lang="en-GB" dirty="0">
                <a:latin typeface="Twinkl Cursive Looped" panose="02000000000000000000" pitchFamily="2" charset="0"/>
              </a:rPr>
            </a:br>
            <a:r>
              <a:rPr lang="en-GB" dirty="0">
                <a:latin typeface="Twinkl Cursive Looped" panose="02000000000000000000" pitchFamily="2" charset="0"/>
              </a:rPr>
              <a:t>most root words.</a:t>
            </a:r>
          </a:p>
        </p:txBody>
      </p:sp>
    </p:spTree>
    <p:extLst>
      <p:ext uri="{BB962C8B-B14F-4D97-AF65-F5344CB8AC3E}">
        <p14:creationId xmlns:p14="http://schemas.microsoft.com/office/powerpoint/2010/main" val="24500103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(1) If the root word ends in –y with a </a:t>
            </a:r>
            <a:br>
              <a:rPr lang="en-GB" sz="4800" dirty="0">
                <a:latin typeface="Twinkl Cursive Looped" panose="02000000000000000000" pitchFamily="2" charset="0"/>
              </a:rPr>
            </a:br>
            <a:r>
              <a:rPr lang="en-GB" sz="4800" dirty="0">
                <a:latin typeface="Twinkl Cursive Looped" panose="02000000000000000000" pitchFamily="2" charset="0"/>
              </a:rPr>
              <a:t>consonant letter before it, the y is </a:t>
            </a:r>
            <a:br>
              <a:rPr lang="en-GB" sz="4800" dirty="0">
                <a:latin typeface="Twinkl Cursive Looped" panose="02000000000000000000" pitchFamily="2" charset="0"/>
              </a:rPr>
            </a:br>
            <a:r>
              <a:rPr lang="en-GB" sz="4800" dirty="0">
                <a:latin typeface="Twinkl Cursive Looped" panose="02000000000000000000" pitchFamily="2" charset="0"/>
              </a:rPr>
              <a:t>changed to </a:t>
            </a:r>
            <a:r>
              <a:rPr lang="en-GB" sz="4800" dirty="0" err="1">
                <a:latin typeface="Twinkl Cursive Looped" panose="02000000000000000000" pitchFamily="2" charset="0"/>
              </a:rPr>
              <a:t>i</a:t>
            </a:r>
            <a:r>
              <a:rPr lang="en-GB" sz="4800" dirty="0">
                <a:latin typeface="Twinkl Cursive Looped" panose="02000000000000000000" pitchFamily="2" charset="0"/>
              </a:rPr>
              <a:t>, but only if the root word </a:t>
            </a:r>
            <a:br>
              <a:rPr lang="en-GB" sz="4800" dirty="0">
                <a:latin typeface="Twinkl Cursive Looped" panose="02000000000000000000" pitchFamily="2" charset="0"/>
              </a:rPr>
            </a:br>
            <a:r>
              <a:rPr lang="en-GB" sz="4800" dirty="0">
                <a:latin typeface="Twinkl Cursive Looped" panose="02000000000000000000" pitchFamily="2" charset="0"/>
              </a:rPr>
              <a:t>has more than one syllable.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(2) If the root word ends with –le, the </a:t>
            </a:r>
            <a:br>
              <a:rPr lang="en-GB" sz="4800" dirty="0">
                <a:latin typeface="Twinkl Cursive Looped" panose="02000000000000000000" pitchFamily="2" charset="0"/>
              </a:rPr>
            </a:br>
            <a:r>
              <a:rPr lang="en-GB" sz="4800" dirty="0">
                <a:latin typeface="Twinkl Cursive Looped" panose="02000000000000000000" pitchFamily="2" charset="0"/>
              </a:rPr>
              <a:t>–le is changed to –</a:t>
            </a:r>
            <a:r>
              <a:rPr lang="en-GB" sz="4800" dirty="0" err="1">
                <a:latin typeface="Twinkl Cursive Looped" panose="02000000000000000000" pitchFamily="2" charset="0"/>
              </a:rPr>
              <a:t>ly</a:t>
            </a:r>
            <a:r>
              <a:rPr lang="en-GB" sz="4800" dirty="0">
                <a:latin typeface="Twinkl Cursive Looped" panose="02000000000000000000" pitchFamily="2" charset="0"/>
              </a:rPr>
              <a:t>.</a:t>
            </a:r>
          </a:p>
        </p:txBody>
      </p:sp>
    </p:spTree>
    <p:extLst>
      <p:ext uri="{BB962C8B-B14F-4D97-AF65-F5344CB8AC3E}">
        <p14:creationId xmlns:p14="http://schemas.microsoft.com/office/powerpoint/2010/main" val="30441328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(3) If the root word ends with –</a:t>
            </a:r>
            <a:r>
              <a:rPr lang="en-GB" sz="4800" dirty="0" err="1">
                <a:latin typeface="Twinkl Cursive Looped" panose="02000000000000000000" pitchFamily="2" charset="0"/>
              </a:rPr>
              <a:t>ic</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–ally is added rather than just –</a:t>
            </a:r>
            <a:r>
              <a:rPr lang="en-GB" sz="4800" dirty="0" err="1">
                <a:latin typeface="Twinkl Cursive Looped" panose="02000000000000000000" pitchFamily="2" charset="0"/>
              </a:rPr>
              <a:t>ly</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(4) The words truly, duly, wholly</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085838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9802288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an adjective into an 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00759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rarely  </a:t>
            </a:r>
          </a:p>
        </p:txBody>
      </p:sp>
      <p:sp>
        <p:nvSpPr>
          <p:cNvPr id="3" name="Rectangle 2">
            <a:extLst>
              <a:ext uri="{FF2B5EF4-FFF2-40B4-BE49-F238E27FC236}">
                <a16:creationId xmlns:a16="http://schemas.microsoft.com/office/drawing/2014/main" id="{13BB5EC0-7A96-4D29-A835-6FAE896C31A4}"/>
              </a:ext>
            </a:extLst>
          </p:cNvPr>
          <p:cNvSpPr/>
          <p:nvPr/>
        </p:nvSpPr>
        <p:spPr>
          <a:xfrm>
            <a:off x="6727370"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Rarely Stock Illustrations – 217 Rarely Stock Illustrations, Vectors &amp;  Clipart - Dreamstime">
            <a:extLst>
              <a:ext uri="{FF2B5EF4-FFF2-40B4-BE49-F238E27FC236}">
                <a16:creationId xmlns:a16="http://schemas.microsoft.com/office/drawing/2014/main" id="{BF0076EB-4BC8-D42C-A903-EE2B952831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9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 </a:t>
            </a:r>
          </a:p>
        </p:txBody>
      </p:sp>
      <p:pic>
        <p:nvPicPr>
          <p:cNvPr id="39938" name="Picture 2" descr="Yes No Maybe Stock Illustrations – 376 Yes No Maybe Stock Illustrations,  Vectors &amp; Clipart - Dreamstime">
            <a:extLst>
              <a:ext uri="{FF2B5EF4-FFF2-40B4-BE49-F238E27FC236}">
                <a16:creationId xmlns:a16="http://schemas.microsoft.com/office/drawing/2014/main" id="{BACD76D8-0130-7B80-50EB-219BD7E7CA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085" y="556533"/>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84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maybe</a:t>
            </a:r>
          </a:p>
        </p:txBody>
      </p:sp>
      <p:pic>
        <p:nvPicPr>
          <p:cNvPr id="38914" name="Picture 2" descr="Why Reupholster a Couch? Top 5 Reasons | drsofa.com blog">
            <a:extLst>
              <a:ext uri="{FF2B5EF4-FFF2-40B4-BE49-F238E27FC236}">
                <a16:creationId xmlns:a16="http://schemas.microsoft.com/office/drawing/2014/main" id="{8CCCA95E-6BF0-1ACB-495F-4330F19C0A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0" y="340859"/>
            <a:ext cx="202882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58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p>
        </p:txBody>
      </p:sp>
      <p:sp>
        <p:nvSpPr>
          <p:cNvPr id="3" name="Rectangle 2">
            <a:extLst>
              <a:ext uri="{FF2B5EF4-FFF2-40B4-BE49-F238E27FC236}">
                <a16:creationId xmlns:a16="http://schemas.microsoft.com/office/drawing/2014/main" id="{4BCBA2DA-E95C-434C-BE81-320E182AE5EF}"/>
              </a:ext>
            </a:extLst>
          </p:cNvPr>
          <p:cNvSpPr/>
          <p:nvPr/>
        </p:nvSpPr>
        <p:spPr>
          <a:xfrm>
            <a:off x="6939643" y="3673930"/>
            <a:ext cx="73478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descr="Surely Stock Illustrations – 341 Surely Stock Illustrations, Vectors &amp;  Clipart - Dreamstime">
            <a:extLst>
              <a:ext uri="{FF2B5EF4-FFF2-40B4-BE49-F238E27FC236}">
                <a16:creationId xmlns:a16="http://schemas.microsoft.com/office/drawing/2014/main" id="{ABF57A18-BD86-BB00-25A6-A8FB517B83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837"/>
          <a:stretch/>
        </p:blipFill>
        <p:spPr bwMode="auto">
          <a:xfrm>
            <a:off x="523195" y="348342"/>
            <a:ext cx="2066925" cy="1970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32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rarely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405743" y="2122033"/>
            <a:ext cx="8175171"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rare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rarely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not often; seldom </a:t>
            </a:r>
            <a:endParaRPr lang="en-GB" sz="1400" dirty="0"/>
          </a:p>
        </p:txBody>
      </p:sp>
      <p:pic>
        <p:nvPicPr>
          <p:cNvPr id="4" name="Picture 2" descr="Rarely Stock Illustrations – 217 Rarely Stock Illustrations, Vectors &amp;  Clipart - Dreamstime">
            <a:extLst>
              <a:ext uri="{FF2B5EF4-FFF2-40B4-BE49-F238E27FC236}">
                <a16:creationId xmlns:a16="http://schemas.microsoft.com/office/drawing/2014/main" id="{E6258BA0-04F1-CBCC-AD07-5B14DDB76F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27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perhaps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to express uncertainty or possibility </a:t>
            </a:r>
            <a:endParaRPr lang="en-GB" sz="1400" dirty="0"/>
          </a:p>
        </p:txBody>
      </p:sp>
      <p:pic>
        <p:nvPicPr>
          <p:cNvPr id="5" name="Picture 2" descr="Yes No Maybe Stock Illustrations – 376 Yes No Maybe Stock Illustrations,  Vectors &amp; Clipart - Dreamstime">
            <a:extLst>
              <a:ext uri="{FF2B5EF4-FFF2-40B4-BE49-F238E27FC236}">
                <a16:creationId xmlns:a16="http://schemas.microsoft.com/office/drawing/2014/main" id="{BFDA46FC-ECBE-AE62-3F7E-C8E4F010E1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085" y="556533"/>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421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maybe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perhaps; possibly </a:t>
            </a:r>
            <a:endParaRPr lang="en-GB" sz="1400" dirty="0"/>
          </a:p>
        </p:txBody>
      </p:sp>
      <p:pic>
        <p:nvPicPr>
          <p:cNvPr id="3" name="Picture 2" descr="Why Reupholster a Couch? Top 5 Reasons | drsofa.com blog">
            <a:extLst>
              <a:ext uri="{FF2B5EF4-FFF2-40B4-BE49-F238E27FC236}">
                <a16:creationId xmlns:a16="http://schemas.microsoft.com/office/drawing/2014/main" id="{5AB7977C-1A49-1270-DDC9-C6A3B01B74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0" y="340859"/>
            <a:ext cx="202882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83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certainly</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008414" y="2122033"/>
            <a:ext cx="902969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certain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ly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certainly</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4512270"/>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to emphasise the speaker's belief that what is said is true </a:t>
            </a:r>
            <a:endParaRPr lang="en-GB" sz="1400" dirty="0"/>
          </a:p>
        </p:txBody>
      </p:sp>
      <p:pic>
        <p:nvPicPr>
          <p:cNvPr id="3" name="Picture 2" descr="Surely Stock Illustrations – 341 Surely Stock Illustrations, Vectors &amp;  Clipart - Dreamstime">
            <a:extLst>
              <a:ext uri="{FF2B5EF4-FFF2-40B4-BE49-F238E27FC236}">
                <a16:creationId xmlns:a16="http://schemas.microsoft.com/office/drawing/2014/main" id="{1D7790B5-000C-E897-89D1-0047B2B4EC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837"/>
          <a:stretch/>
        </p:blipFill>
        <p:spPr bwMode="auto">
          <a:xfrm>
            <a:off x="439508" y="369059"/>
            <a:ext cx="2066925" cy="1970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897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rarely walk above 3 mph.</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92540" y="3690258"/>
            <a:ext cx="2203904" cy="87221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 </a:t>
            </a:r>
            <a:endParaRPr lang="en-GB" i="1" dirty="0"/>
          </a:p>
        </p:txBody>
      </p:sp>
    </p:spTree>
    <p:extLst>
      <p:ext uri="{BB962C8B-B14F-4D97-AF65-F5344CB8AC3E}">
        <p14:creationId xmlns:p14="http://schemas.microsoft.com/office/powerpoint/2010/main" val="27778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Perhaps I should have lent my umbrella to my nan.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47057" y="2939143"/>
            <a:ext cx="3183619" cy="873579"/>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48712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9218" name="Picture 2" descr="Image result for interest book clip art">
            <a:extLst>
              <a:ext uri="{FF2B5EF4-FFF2-40B4-BE49-F238E27FC236}">
                <a16:creationId xmlns:a16="http://schemas.microsoft.com/office/drawing/2014/main" id="{66C60400-2256-4FA9-3702-3F63123249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784" y="432707"/>
            <a:ext cx="10953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 thought the book might interest Eliot. </a:t>
            </a:r>
            <a:endParaRPr lang="en-GB" dirty="0"/>
          </a:p>
        </p:txBody>
      </p:sp>
    </p:spTree>
    <p:extLst>
      <p:ext uri="{BB962C8B-B14F-4D97-AF65-F5344CB8AC3E}">
        <p14:creationId xmlns:p14="http://schemas.microsoft.com/office/powerpoint/2010/main" val="93307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Maybe I won't go back to swimming lessons.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0243" y="2867789"/>
            <a:ext cx="2416629" cy="953861"/>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76188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certainly seemed ready for the performance.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83971" y="3031075"/>
            <a:ext cx="277585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41057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131541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possible </a:t>
            </a:r>
            <a:endParaRPr lang="en-GB" sz="6600" i="1" dirty="0">
              <a:latin typeface="Twinkl Cursive Looped" panose="02000000000000000000" pitchFamily="2" charset="0"/>
            </a:endParaRPr>
          </a:p>
        </p:txBody>
      </p:sp>
      <p:pic>
        <p:nvPicPr>
          <p:cNvPr id="5122" name="Picture 2" descr="Free Possible Cliparts, Download Free Possible Cliparts png images, Free  ClipArts on Clipart Library">
            <a:extLst>
              <a:ext uri="{FF2B5EF4-FFF2-40B4-BE49-F238E27FC236}">
                <a16:creationId xmlns:a16="http://schemas.microsoft.com/office/drawing/2014/main" id="{CD925D93-47A8-99C2-3EFB-430D60C4B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able to be done or achieved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Tree>
    <p:extLst>
      <p:ext uri="{BB962C8B-B14F-4D97-AF65-F5344CB8AC3E}">
        <p14:creationId xmlns:p14="http://schemas.microsoft.com/office/powerpoint/2010/main" val="296368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Surely it is not possible for a man to live so long?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3" y="3031075"/>
            <a:ext cx="25635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2604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grammar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381642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whole system and structure of a language or of languages in general, usually taken as consisting of syntax and morphology (including inflections) and sometimes also phonology and semantics.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2" name="Picture 2" descr="Free Grammar Cliparts, Download Free Grammar Cliparts png images, Free  ClipArts on Clipart Library">
            <a:extLst>
              <a:ext uri="{FF2B5EF4-FFF2-40B4-BE49-F238E27FC236}">
                <a16:creationId xmlns:a16="http://schemas.microsoft.com/office/drawing/2014/main" id="{3068287F-D8BE-5DAA-26FD-05A7DF4C8D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6161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76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grammar used was accurate.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7" y="3821650"/>
            <a:ext cx="3200401"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0538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01886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012445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Homes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Possibly, the oldest homes we know about were made in the Stone Age, more than 14,000 years ago.  They were certainly built with various materials that were easy to shape with stone tools.  These include branches, leaves, animal skins, and perhaps even the bones of a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These are all organic materials that are frequently used in house building today.  The possible exception would be the now extinct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bones. </a:t>
            </a:r>
          </a:p>
        </p:txBody>
      </p:sp>
    </p:spTree>
    <p:extLst>
      <p:ext uri="{BB962C8B-B14F-4D97-AF65-F5344CB8AC3E}">
        <p14:creationId xmlns:p14="http://schemas.microsoft.com/office/powerpoint/2010/main" val="120662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endParaRPr lang="en-GB" i="1" dirty="0"/>
          </a:p>
        </p:txBody>
      </p:sp>
      <p:pic>
        <p:nvPicPr>
          <p:cNvPr id="13314" name="Picture 2" descr="Image result for various dresses colours clip art">
            <a:extLst>
              <a:ext uri="{FF2B5EF4-FFF2-40B4-BE49-F238E27FC236}">
                <a16:creationId xmlns:a16="http://schemas.microsoft.com/office/drawing/2014/main" id="{7833E160-B90D-DDB2-125A-FDD7BF23B4C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7143"/>
          <a:stretch/>
        </p:blipFill>
        <p:spPr bwMode="auto">
          <a:xfrm>
            <a:off x="455839" y="468086"/>
            <a:ext cx="2266950" cy="17689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dresses were of various colours.</a:t>
            </a:r>
            <a:endParaRPr lang="en-GB" dirty="0"/>
          </a:p>
        </p:txBody>
      </p:sp>
    </p:spTree>
    <p:extLst>
      <p:ext uri="{BB962C8B-B14F-4D97-AF65-F5344CB8AC3E}">
        <p14:creationId xmlns:p14="http://schemas.microsoft.com/office/powerpoint/2010/main" val="163341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Homes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Possibly</a:t>
            </a:r>
            <a:r>
              <a:rPr lang="en-GB" sz="4000" dirty="0">
                <a:solidFill>
                  <a:srgbClr val="000000"/>
                </a:solidFill>
                <a:effectLst/>
                <a:latin typeface="Twinkl Cursive Looped" panose="02000000000000000000" pitchFamily="2" charset="0"/>
                <a:ea typeface="Times New Roman" panose="02020603050405020304" pitchFamily="18" charset="0"/>
              </a:rPr>
              <a:t>, the oldest homes we know about were made in the Stone Age, more than 14,000 years ago.  They were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built with various materials that were easy to shape with stone tools.  These include branches, leaves, animal skins,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perhaps</a:t>
            </a:r>
            <a:r>
              <a:rPr lang="en-GB" sz="4000" dirty="0">
                <a:solidFill>
                  <a:srgbClr val="000000"/>
                </a:solidFill>
                <a:effectLst/>
                <a:latin typeface="Twinkl Cursive Looped" panose="02000000000000000000" pitchFamily="2" charset="0"/>
                <a:ea typeface="Times New Roman" panose="02020603050405020304" pitchFamily="18" charset="0"/>
              </a:rPr>
              <a:t> even the bones of a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These are all organic materials that are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frequently </a:t>
            </a:r>
            <a:r>
              <a:rPr lang="en-GB" sz="4000" dirty="0">
                <a:solidFill>
                  <a:srgbClr val="000000"/>
                </a:solidFill>
                <a:effectLst/>
                <a:latin typeface="Twinkl Cursive Looped" panose="02000000000000000000" pitchFamily="2" charset="0"/>
                <a:ea typeface="Times New Roman" panose="02020603050405020304" pitchFamily="18" charset="0"/>
              </a:rPr>
              <a:t>used in house building today.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possible</a:t>
            </a:r>
            <a:r>
              <a:rPr lang="en-GB" sz="4000" dirty="0">
                <a:solidFill>
                  <a:srgbClr val="000000"/>
                </a:solidFill>
                <a:effectLst/>
                <a:latin typeface="Twinkl Cursive Looped" panose="02000000000000000000" pitchFamily="2" charset="0"/>
                <a:ea typeface="Times New Roman" panose="02020603050405020304" pitchFamily="18" charset="0"/>
              </a:rPr>
              <a:t> exception would be the now extinct </a:t>
            </a:r>
            <a:r>
              <a:rPr lang="en-GB" sz="4000" dirty="0" err="1">
                <a:solidFill>
                  <a:srgbClr val="000000"/>
                </a:solidFill>
                <a:effectLst/>
                <a:latin typeface="Twinkl Cursive Looped" panose="02000000000000000000" pitchFamily="2" charset="0"/>
                <a:ea typeface="Times New Roman" panose="02020603050405020304" pitchFamily="18" charset="0"/>
              </a:rPr>
              <a:t>wolly</a:t>
            </a:r>
            <a:r>
              <a:rPr lang="en-GB" sz="4000" dirty="0">
                <a:solidFill>
                  <a:srgbClr val="000000"/>
                </a:solidFill>
                <a:effectLst/>
                <a:latin typeface="Twinkl Cursive Looped" panose="02000000000000000000" pitchFamily="2" charset="0"/>
                <a:ea typeface="Times New Roman" panose="02020603050405020304" pitchFamily="18" charset="0"/>
              </a:rPr>
              <a:t> mammoth bones. </a:t>
            </a:r>
          </a:p>
        </p:txBody>
      </p:sp>
    </p:spTree>
    <p:extLst>
      <p:ext uri="{BB962C8B-B14F-4D97-AF65-F5344CB8AC3E}">
        <p14:creationId xmlns:p14="http://schemas.microsoft.com/office/powerpoint/2010/main" val="39447263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62482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were certainly built with various materials that were easy to shape with stone tools.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8790842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1</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12297502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15CFC4-573C-895B-1365-6D2822DBF8A0}"/>
              </a:ext>
            </a:extLst>
          </p:cNvPr>
          <p:cNvPicPr>
            <a:picLocks noChangeAspect="1"/>
          </p:cNvPicPr>
          <p:nvPr/>
        </p:nvPicPr>
        <p:blipFill rotWithShape="1">
          <a:blip r:embed="rId2"/>
          <a:srcRect l="15671" t="12125" r="14687" b="9028"/>
          <a:stretch/>
        </p:blipFill>
        <p:spPr>
          <a:xfrm>
            <a:off x="732064" y="0"/>
            <a:ext cx="10727871" cy="6828702"/>
          </a:xfrm>
          <a:prstGeom prst="rect">
            <a:avLst/>
          </a:prstGeom>
        </p:spPr>
      </p:pic>
    </p:spTree>
    <p:extLst>
      <p:ext uri="{BB962C8B-B14F-4D97-AF65-F5344CB8AC3E}">
        <p14:creationId xmlns:p14="http://schemas.microsoft.com/office/powerpoint/2010/main" val="40985316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969109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7057399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9218" name="Picture 2" descr="Image result for interest book clip art">
            <a:extLst>
              <a:ext uri="{FF2B5EF4-FFF2-40B4-BE49-F238E27FC236}">
                <a16:creationId xmlns:a16="http://schemas.microsoft.com/office/drawing/2014/main" id="{66C60400-2256-4FA9-3702-3F6312324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784" y="432707"/>
            <a:ext cx="10953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 thought the book might interest Eliot. </a:t>
            </a:r>
            <a:endParaRPr lang="en-GB" dirty="0"/>
          </a:p>
        </p:txBody>
      </p:sp>
    </p:spTree>
    <p:extLst>
      <p:ext uri="{BB962C8B-B14F-4D97-AF65-F5344CB8AC3E}">
        <p14:creationId xmlns:p14="http://schemas.microsoft.com/office/powerpoint/2010/main" val="694588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endParaRPr lang="en-GB" i="1" dirty="0"/>
          </a:p>
        </p:txBody>
      </p:sp>
      <p:pic>
        <p:nvPicPr>
          <p:cNvPr id="13314" name="Picture 2" descr="Image result for various dresses colours clip art">
            <a:extLst>
              <a:ext uri="{FF2B5EF4-FFF2-40B4-BE49-F238E27FC236}">
                <a16:creationId xmlns:a16="http://schemas.microsoft.com/office/drawing/2014/main" id="{7833E160-B90D-DDB2-125A-FDD7BF23B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55839" y="468086"/>
            <a:ext cx="2266950" cy="17689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dresses were of various colours.</a:t>
            </a:r>
            <a:endParaRPr lang="en-GB" dirty="0"/>
          </a:p>
        </p:txBody>
      </p:sp>
    </p:spTree>
    <p:extLst>
      <p:ext uri="{BB962C8B-B14F-4D97-AF65-F5344CB8AC3E}">
        <p14:creationId xmlns:p14="http://schemas.microsoft.com/office/powerpoint/2010/main" val="309601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prefix</a:t>
            </a:r>
            <a:br>
              <a:rPr lang="en-GB" dirty="0">
                <a:latin typeface="Twinkl Cursive Looped" panose="02000000000000000000" pitchFamily="2" charset="0"/>
              </a:rPr>
            </a:br>
            <a:r>
              <a:rPr lang="en-GB" dirty="0">
                <a:latin typeface="Twinkl Cursive Looped" panose="02000000000000000000" pitchFamily="2" charset="0"/>
              </a:rPr>
              <a:t>- in</a:t>
            </a:r>
          </a:p>
        </p:txBody>
      </p:sp>
    </p:spTree>
    <p:extLst>
      <p:ext uri="{BB962C8B-B14F-4D97-AF65-F5344CB8AC3E}">
        <p14:creationId xmlns:p14="http://schemas.microsoft.com/office/powerpoint/2010/main" val="3623157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prefix</a:t>
            </a:r>
            <a:br>
              <a:rPr lang="en-GB" dirty="0">
                <a:latin typeface="Twinkl Cursive Looped" panose="02000000000000000000" pitchFamily="2" charset="0"/>
              </a:rPr>
            </a:br>
            <a:r>
              <a:rPr lang="en-GB" dirty="0">
                <a:latin typeface="Twinkl Cursive Looped" panose="02000000000000000000" pitchFamily="2" charset="0"/>
              </a:rPr>
              <a:t>- in</a:t>
            </a:r>
          </a:p>
        </p:txBody>
      </p:sp>
    </p:spTree>
    <p:extLst>
      <p:ext uri="{BB962C8B-B14F-4D97-AF65-F5344CB8AC3E}">
        <p14:creationId xmlns:p14="http://schemas.microsoft.com/office/powerpoint/2010/main" val="6073858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in-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7E65228E-5A0C-D4D8-0A4F-1B2EB602A78D}"/>
              </a:ext>
            </a:extLst>
          </p:cNvPr>
          <p:cNvSpPr txBox="1"/>
          <p:nvPr/>
        </p:nvSpPr>
        <p:spPr>
          <a:xfrm>
            <a:off x="3046640" y="3086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meaning ‘not’ </a:t>
            </a:r>
            <a:endParaRPr lang="en-GB" dirty="0"/>
          </a:p>
        </p:txBody>
      </p:sp>
    </p:spTree>
    <p:extLst>
      <p:ext uri="{BB962C8B-B14F-4D97-AF65-F5344CB8AC3E}">
        <p14:creationId xmlns:p14="http://schemas.microsoft.com/office/powerpoint/2010/main" val="316897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inaudible </a:t>
            </a:r>
          </a:p>
        </p:txBody>
      </p:sp>
      <p:sp>
        <p:nvSpPr>
          <p:cNvPr id="3" name="Rectangle 2">
            <a:extLst>
              <a:ext uri="{FF2B5EF4-FFF2-40B4-BE49-F238E27FC236}">
                <a16:creationId xmlns:a16="http://schemas.microsoft.com/office/drawing/2014/main" id="{13BB5EC0-7A96-4D29-A835-6FAE896C31A4}"/>
              </a:ext>
            </a:extLst>
          </p:cNvPr>
          <p:cNvSpPr/>
          <p:nvPr/>
        </p:nvSpPr>
        <p:spPr>
          <a:xfrm>
            <a:off x="4751613"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inaudible Clip Art">
            <a:extLst>
              <a:ext uri="{FF2B5EF4-FFF2-40B4-BE49-F238E27FC236}">
                <a16:creationId xmlns:a16="http://schemas.microsoft.com/office/drawing/2014/main" id="{583809C2-E945-378B-2CB5-738D23765A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964" y="593271"/>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85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incapable</a:t>
            </a:r>
          </a:p>
        </p:txBody>
      </p:sp>
      <p:sp>
        <p:nvSpPr>
          <p:cNvPr id="3" name="Rectangle 2">
            <a:extLst>
              <a:ext uri="{FF2B5EF4-FFF2-40B4-BE49-F238E27FC236}">
                <a16:creationId xmlns:a16="http://schemas.microsoft.com/office/drawing/2014/main" id="{0366E0B6-702E-4814-82C6-08CA2D13F3C9}"/>
              </a:ext>
            </a:extLst>
          </p:cNvPr>
          <p:cNvSpPr/>
          <p:nvPr/>
        </p:nvSpPr>
        <p:spPr>
          <a:xfrm>
            <a:off x="44250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Image result for incapable Clip Art">
            <a:extLst>
              <a:ext uri="{FF2B5EF4-FFF2-40B4-BE49-F238E27FC236}">
                <a16:creationId xmlns:a16="http://schemas.microsoft.com/office/drawing/2014/main" id="{E30B0CEC-D4D8-1320-6C2E-E34578050C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334" y="530678"/>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02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incomplete</a:t>
            </a:r>
          </a:p>
        </p:txBody>
      </p:sp>
      <p:sp>
        <p:nvSpPr>
          <p:cNvPr id="3" name="Rectangle 2">
            <a:extLst>
              <a:ext uri="{FF2B5EF4-FFF2-40B4-BE49-F238E27FC236}">
                <a16:creationId xmlns:a16="http://schemas.microsoft.com/office/drawing/2014/main" id="{4BCBA2DA-E95C-434C-BE81-320E182AE5EF}"/>
              </a:ext>
            </a:extLst>
          </p:cNvPr>
          <p:cNvSpPr/>
          <p:nvPr/>
        </p:nvSpPr>
        <p:spPr>
          <a:xfrm>
            <a:off x="42617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562" name="Picture 2" descr="Image result for incomplete Clip Art">
            <a:extLst>
              <a:ext uri="{FF2B5EF4-FFF2-40B4-BE49-F238E27FC236}">
                <a16:creationId xmlns:a16="http://schemas.microsoft.com/office/drawing/2014/main" id="{65130A02-464E-1C21-260F-72C2819858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672"/>
          <a:stretch/>
        </p:blipFill>
        <p:spPr bwMode="auto">
          <a:xfrm>
            <a:off x="523875" y="614363"/>
            <a:ext cx="1578402" cy="1606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48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37860128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Adverbials – manner – possibility – frequency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suffix –</a:t>
            </a:r>
            <a:r>
              <a:rPr lang="en-GB" dirty="0" err="1">
                <a:latin typeface="Twinkl Cursive Looped" panose="02000000000000000000" pitchFamily="2" charset="0"/>
              </a:rPr>
              <a:t>ly</a:t>
            </a:r>
            <a:r>
              <a:rPr lang="en-GB" dirty="0">
                <a:latin typeface="Twinkl Cursive Looped" panose="02000000000000000000" pitchFamily="2" charset="0"/>
              </a:rPr>
              <a:t> starts with a consonant </a:t>
            </a:r>
            <a:br>
              <a:rPr lang="en-GB" dirty="0">
                <a:latin typeface="Twinkl Cursive Looped" panose="02000000000000000000" pitchFamily="2" charset="0"/>
              </a:rPr>
            </a:br>
            <a:r>
              <a:rPr lang="en-GB" dirty="0">
                <a:latin typeface="Twinkl Cursive Looped" panose="02000000000000000000" pitchFamily="2" charset="0"/>
              </a:rPr>
              <a:t>letter, so it is added straight on to </a:t>
            </a:r>
            <a:br>
              <a:rPr lang="en-GB" dirty="0">
                <a:latin typeface="Twinkl Cursive Looped" panose="02000000000000000000" pitchFamily="2" charset="0"/>
              </a:rPr>
            </a:br>
            <a:r>
              <a:rPr lang="en-GB" dirty="0">
                <a:latin typeface="Twinkl Cursive Looped" panose="02000000000000000000" pitchFamily="2" charset="0"/>
              </a:rPr>
              <a:t>most root words.</a:t>
            </a:r>
          </a:p>
        </p:txBody>
      </p:sp>
    </p:spTree>
    <p:extLst>
      <p:ext uri="{BB962C8B-B14F-4D97-AF65-F5344CB8AC3E}">
        <p14:creationId xmlns:p14="http://schemas.microsoft.com/office/powerpoint/2010/main" val="25571500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(1) If the root word ends in –y with a </a:t>
            </a:r>
            <a:br>
              <a:rPr lang="en-GB" sz="4800" dirty="0">
                <a:latin typeface="Twinkl Cursive Looped" panose="02000000000000000000" pitchFamily="2" charset="0"/>
              </a:rPr>
            </a:br>
            <a:r>
              <a:rPr lang="en-GB" sz="4800" dirty="0">
                <a:latin typeface="Twinkl Cursive Looped" panose="02000000000000000000" pitchFamily="2" charset="0"/>
              </a:rPr>
              <a:t>consonant letter before it, the y is </a:t>
            </a:r>
            <a:br>
              <a:rPr lang="en-GB" sz="4800" dirty="0">
                <a:latin typeface="Twinkl Cursive Looped" panose="02000000000000000000" pitchFamily="2" charset="0"/>
              </a:rPr>
            </a:br>
            <a:r>
              <a:rPr lang="en-GB" sz="4800" dirty="0">
                <a:latin typeface="Twinkl Cursive Looped" panose="02000000000000000000" pitchFamily="2" charset="0"/>
              </a:rPr>
              <a:t>changed to </a:t>
            </a:r>
            <a:r>
              <a:rPr lang="en-GB" sz="4800" dirty="0" err="1">
                <a:latin typeface="Twinkl Cursive Looped" panose="02000000000000000000" pitchFamily="2" charset="0"/>
              </a:rPr>
              <a:t>i</a:t>
            </a:r>
            <a:r>
              <a:rPr lang="en-GB" sz="4800" dirty="0">
                <a:latin typeface="Twinkl Cursive Looped" panose="02000000000000000000" pitchFamily="2" charset="0"/>
              </a:rPr>
              <a:t>, but only if the root word </a:t>
            </a:r>
            <a:br>
              <a:rPr lang="en-GB" sz="4800" dirty="0">
                <a:latin typeface="Twinkl Cursive Looped" panose="02000000000000000000" pitchFamily="2" charset="0"/>
              </a:rPr>
            </a:br>
            <a:r>
              <a:rPr lang="en-GB" sz="4800" dirty="0">
                <a:latin typeface="Twinkl Cursive Looped" panose="02000000000000000000" pitchFamily="2" charset="0"/>
              </a:rPr>
              <a:t>has more than one syllable.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(2) If the root word ends with –le, the </a:t>
            </a:r>
            <a:br>
              <a:rPr lang="en-GB" sz="4800" dirty="0">
                <a:latin typeface="Twinkl Cursive Looped" panose="02000000000000000000" pitchFamily="2" charset="0"/>
              </a:rPr>
            </a:br>
            <a:r>
              <a:rPr lang="en-GB" sz="4800" dirty="0">
                <a:latin typeface="Twinkl Cursive Looped" panose="02000000000000000000" pitchFamily="2" charset="0"/>
              </a:rPr>
              <a:t>–le is changed to –</a:t>
            </a:r>
            <a:r>
              <a:rPr lang="en-GB" sz="4800" dirty="0" err="1">
                <a:latin typeface="Twinkl Cursive Looped" panose="02000000000000000000" pitchFamily="2" charset="0"/>
              </a:rPr>
              <a:t>ly</a:t>
            </a:r>
            <a:r>
              <a:rPr lang="en-GB" sz="4800" dirty="0">
                <a:latin typeface="Twinkl Cursive Looped" panose="02000000000000000000" pitchFamily="2" charset="0"/>
              </a:rPr>
              <a:t>.</a:t>
            </a:r>
          </a:p>
        </p:txBody>
      </p:sp>
    </p:spTree>
    <p:extLst>
      <p:ext uri="{BB962C8B-B14F-4D97-AF65-F5344CB8AC3E}">
        <p14:creationId xmlns:p14="http://schemas.microsoft.com/office/powerpoint/2010/main" val="18420018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Exceptions:</a:t>
            </a:r>
            <a:br>
              <a:rPr lang="en-GB" sz="4800" dirty="0">
                <a:latin typeface="Twinkl Cursive Looped" panose="02000000000000000000" pitchFamily="2" charset="0"/>
              </a:rPr>
            </a:b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(3) If the root word ends with –</a:t>
            </a:r>
            <a:r>
              <a:rPr lang="en-GB" sz="4800" dirty="0" err="1">
                <a:latin typeface="Twinkl Cursive Looped" panose="02000000000000000000" pitchFamily="2" charset="0"/>
              </a:rPr>
              <a:t>ic</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–ally is added rather than just –</a:t>
            </a:r>
            <a:r>
              <a:rPr lang="en-GB" sz="4800" dirty="0" err="1">
                <a:latin typeface="Twinkl Cursive Looped" panose="02000000000000000000" pitchFamily="2" charset="0"/>
              </a:rPr>
              <a:t>ly</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(4) The words truly, duly, wholly</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357560740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5876973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an adjective into an 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99551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9340</TotalTime>
  <Words>3449</Words>
  <Application>Microsoft Office PowerPoint</Application>
  <PresentationFormat>Widescreen</PresentationFormat>
  <Paragraphs>424</Paragraphs>
  <Slides>208</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208</vt:i4>
      </vt:variant>
    </vt:vector>
  </HeadingPairs>
  <TitlesOfParts>
    <vt:vector size="214" baseType="lpstr">
      <vt:lpstr>Arial</vt:lpstr>
      <vt:lpstr>Calibri</vt:lpstr>
      <vt:lpstr>Calibri Light</vt:lpstr>
      <vt:lpstr>Times New Roman</vt:lpstr>
      <vt:lpstr>Twinkl Cursive Looped</vt:lpstr>
      <vt:lpstr>Office Theme</vt:lpstr>
      <vt:lpstr>Spelling Y4</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interest </vt:lpstr>
      <vt:lpstr>various </vt:lpstr>
      <vt:lpstr>Do you remember the prefix - in</vt:lpstr>
      <vt:lpstr>in- </vt:lpstr>
      <vt:lpstr>inaccessible </vt:lpstr>
      <vt:lpstr>inaccurate</vt:lpstr>
      <vt:lpstr>inactive</vt:lpstr>
      <vt:lpstr>Let’s Teach and Practise</vt:lpstr>
      <vt:lpstr>Adverbials – manner – possibility – frequency  The suffix –ly starts with a consonant  letter, so it is added straight on to  most root words.</vt:lpstr>
      <vt:lpstr>Exceptions:   (1) If the root word ends in –y with a  consonant letter before it, the y is  changed to i, but only if the root word  has more than one syllable.  (2) If the root word ends with –le, the  –le is changed to –ly.</vt:lpstr>
      <vt:lpstr>Exceptions:   (3) If the root word ends with –ic,  –ally is added rather than just –ly,   (4) The words truly, duly, wholly </vt:lpstr>
      <vt:lpstr>-ly</vt:lpstr>
      <vt:lpstr>-ly   changing an adjective into an adverb</vt:lpstr>
      <vt:lpstr>regularly  </vt:lpstr>
      <vt:lpstr>occasionally </vt:lpstr>
      <vt:lpstr>frequently</vt:lpstr>
      <vt:lpstr>usually</vt:lpstr>
      <vt:lpstr>regularly</vt:lpstr>
      <vt:lpstr>occasionally</vt:lpstr>
      <vt:lpstr>frequently</vt:lpstr>
      <vt:lpstr>usually</vt:lpstr>
      <vt:lpstr>The buildings were spaced out regularly. </vt:lpstr>
      <vt:lpstr>We met up occasionally for a game of football. </vt:lpstr>
      <vt:lpstr>They go abroad frequently.</vt:lpstr>
      <vt:lpstr>They usually arrive home about six o'clock. </vt:lpstr>
      <vt:lpstr>New CHALLENGE words.</vt:lpstr>
      <vt:lpstr>possible </vt:lpstr>
      <vt:lpstr>Surely it is not possible for a man to live so long? </vt:lpstr>
      <vt:lpstr>grammar </vt:lpstr>
      <vt:lpstr>The grammar used was accurate. </vt:lpstr>
      <vt:lpstr>Let’s Practise and Apply.</vt:lpstr>
      <vt:lpstr>Can you spot the spelling rule words and the challenge words?</vt:lpstr>
      <vt:lpstr>Homes   Possibly, the oldest homes we know about were made in the Stone Age, more than 14,000 years ago.  They were certainly built with various materials that were easy to shape with stone tools.  These include branches, leaves, animal skins, and perhaps even the bones of a wolly mammoth.   These are all organic materials that are frequently used in house building today.  The possible exception would be the now extinct wolly mammoth bones. </vt:lpstr>
      <vt:lpstr>Homes   Possibly, the oldest homes we know about were made in the Stone Age, more than 14,000 years ago.  They were certainly built with various materials that were easy to shape with stone tools.  These include branches, leaves, animal skins, and perhaps even the bones of a wolly mammoth.   These are all organic materials that are frequently used in house building today.  The possible exception would be the now extinct wolly mammoth bones. </vt:lpstr>
      <vt:lpstr>Write this sentence as I dictate it to you.</vt:lpstr>
      <vt:lpstr>Possibly, the oldest homes we know about were made in the Stone Age, more than 14,000 years ago. </vt:lpstr>
      <vt:lpstr>PowerPoint Presentation</vt:lpstr>
      <vt:lpstr>PowerPoint Presentation</vt:lpstr>
      <vt:lpstr>Let’s Revisit and Review…</vt:lpstr>
      <vt:lpstr>Do you remember this challenge word?</vt:lpstr>
      <vt:lpstr>interest </vt:lpstr>
      <vt:lpstr>various </vt:lpstr>
      <vt:lpstr>Do you remember the prefix - in</vt:lpstr>
      <vt:lpstr>in- </vt:lpstr>
      <vt:lpstr>inadequate </vt:lpstr>
      <vt:lpstr>inarticulate</vt:lpstr>
      <vt:lpstr>inattentive</vt:lpstr>
      <vt:lpstr>Let’s Teach and Practise</vt:lpstr>
      <vt:lpstr>Adverbials – manner – possibility – frequency  The suffix –ly starts with a consonant  letter, so it is added straight on to  most root words.</vt:lpstr>
      <vt:lpstr>Exceptions:   (1) If the root word ends in –y with a  consonant letter before it, the y is  changed to i, but only if the root word  has more than one syllable.  (2) If the root word ends with –le, the  –le is changed to –ly.</vt:lpstr>
      <vt:lpstr>Exceptions:   (3) If the root word ends with –ic,  –ally is added rather than just –ly,   (4) The words truly, duly, wholly </vt:lpstr>
      <vt:lpstr>-ly</vt:lpstr>
      <vt:lpstr>-ly   changing an adjective into an adverb</vt:lpstr>
      <vt:lpstr>rarely  </vt:lpstr>
      <vt:lpstr>perhaps </vt:lpstr>
      <vt:lpstr>maybe</vt:lpstr>
      <vt:lpstr>certainly</vt:lpstr>
      <vt:lpstr>rarely</vt:lpstr>
      <vt:lpstr>perhaps</vt:lpstr>
      <vt:lpstr>maybe</vt:lpstr>
      <vt:lpstr>certainly</vt:lpstr>
      <vt:lpstr>I rarely walk above 3 mph.</vt:lpstr>
      <vt:lpstr>Perhaps I should have lent my umbrella to my nan. </vt:lpstr>
      <vt:lpstr>Maybe I won't go back to swimming lessons.</vt:lpstr>
      <vt:lpstr>They certainly seemed ready for the performance. </vt:lpstr>
      <vt:lpstr>New CHALLENGE words.</vt:lpstr>
      <vt:lpstr>possible </vt:lpstr>
      <vt:lpstr>Surely it is not possible for a man to live so long? </vt:lpstr>
      <vt:lpstr>grammar </vt:lpstr>
      <vt:lpstr>The grammar used was accurate. </vt:lpstr>
      <vt:lpstr>Let’s Practise and Apply.</vt:lpstr>
      <vt:lpstr>Can you spot the spelling rule words and the challenge words?</vt:lpstr>
      <vt:lpstr>Homes   Possibly, the oldest homes we know about were made in the Stone Age, more than 14,000 years ago.  They were certainly built with various materials that were easy to shape with stone tools.  These include branches, leaves, animal skins, and perhaps even the bones of a wolly mammoth.   These are all organic materials that are frequently used in house building today.  The possible exception would be the now extinct wolly mammoth bones. </vt:lpstr>
      <vt:lpstr>Homes   Possibly, the oldest homes we know about were made in the Stone Age, more than 14,000 years ago.  They were certainly built with various materials that were easy to shape with stone tools.  These include branches, leaves, animal skins, and perhaps even the bones of a wolly mammoth.   These are all organic materials that are frequently used in house building today.  The possible exception would be the now extinct wolly mammoth bones. </vt:lpstr>
      <vt:lpstr>Write this sentence as I dictate it to you.</vt:lpstr>
      <vt:lpstr>They were certainly built with various materials that were easy to shape with stone tools. </vt:lpstr>
      <vt:lpstr>PowerPoint Presentation</vt:lpstr>
      <vt:lpstr>PowerPoint Presentation</vt:lpstr>
      <vt:lpstr>Let’s Revisit and Review…</vt:lpstr>
      <vt:lpstr>Do you remember this challenge word?</vt:lpstr>
      <vt:lpstr>interest </vt:lpstr>
      <vt:lpstr>various </vt:lpstr>
      <vt:lpstr>Do you remember the prefix - in</vt:lpstr>
      <vt:lpstr>in- </vt:lpstr>
      <vt:lpstr>inaudible </vt:lpstr>
      <vt:lpstr>incapable</vt:lpstr>
      <vt:lpstr>incomplete</vt:lpstr>
      <vt:lpstr>Let’s Teach and Practise</vt:lpstr>
      <vt:lpstr>Adverbials – manner – possibility – frequency  The suffix –ly starts with a consonant  letter, so it is added straight on to  most root words.</vt:lpstr>
      <vt:lpstr>Exceptions:   (1) If the root word ends in –y with a  consonant letter before it, the y is  changed to i, but only if the root word  has more than one syllable.  (2) If the root word ends with –le, the  –le is changed to –ly.</vt:lpstr>
      <vt:lpstr>Exceptions:   (3) If the root word ends with –ic,  –ally is added rather than just –ly,   (4) The words truly, duly, wholly </vt:lpstr>
      <vt:lpstr>-ly</vt:lpstr>
      <vt:lpstr>-ly   changing an adjective into an adverb</vt:lpstr>
      <vt:lpstr>possibly  </vt:lpstr>
      <vt:lpstr>probably </vt:lpstr>
      <vt:lpstr>awkwardly</vt:lpstr>
      <vt:lpstr>frantically</vt:lpstr>
      <vt:lpstr>possibly</vt:lpstr>
      <vt:lpstr>probably</vt:lpstr>
      <vt:lpstr>awkwardly</vt:lpstr>
      <vt:lpstr>frantically</vt:lpstr>
      <vt:lpstr>He found himself alone, possibly the only survivor.</vt:lpstr>
      <vt:lpstr>She would probably never see him again. </vt:lpstr>
      <vt:lpstr>The ducks waddled up the lane awkwardly</vt:lpstr>
      <vt:lpstr>Women wept as they frantically searched for missing children. </vt:lpstr>
      <vt:lpstr>New CHALLENGE words.</vt:lpstr>
      <vt:lpstr>possible </vt:lpstr>
      <vt:lpstr>Surely it is not possible for a man to live so long? </vt:lpstr>
      <vt:lpstr>grammar </vt:lpstr>
      <vt:lpstr>The grammar used was accurate. </vt:lpstr>
      <vt:lpstr>Let’s Practise and Apply.</vt:lpstr>
      <vt:lpstr>Can you spot the spelling rule words and the challenge words?</vt:lpstr>
      <vt:lpstr>Homes   Possibly, the oldest homes we know about were made in the Stone Age, more than 14,000 years ago.  They were certainly built with various materials that were easy to shape with stone tools.  These include branches, leaves, animal skins, and perhaps even the bones of a wolly mammoth.   These are all organic materials that are frequently used in house building today.  The possible exception would be the now extinct wolly mammoth bones. </vt:lpstr>
      <vt:lpstr>Homes   Possibly, the oldest homes we know about were made in the Stone Age, more than 14,000 years ago.  They were certainly built with various materials that were easy to shape with stone tools.  These include branches, leaves, animal skins, and perhaps even the bones of a wolly mammoth.   These are all organic materials that are frequently used in house building today.  The possible exception would be the now extinct wolly mammoth bones. </vt:lpstr>
      <vt:lpstr>Write this sentence as I dictate it to you.</vt:lpstr>
      <vt:lpstr>These include branches, leaves, animal skins, and perhaps even the bones of a wolly mammoth</vt:lpstr>
      <vt:lpstr>PowerPoint Presentation</vt:lpstr>
      <vt:lpstr>PowerPoint Presentation</vt:lpstr>
      <vt:lpstr>Let’s Revisit and Review…</vt:lpstr>
      <vt:lpstr>Do you remember this challenge word?</vt:lpstr>
      <vt:lpstr>interest </vt:lpstr>
      <vt:lpstr>various </vt:lpstr>
      <vt:lpstr>Do you remember the prefix - in</vt:lpstr>
      <vt:lpstr>in- </vt:lpstr>
      <vt:lpstr>inconsiderate </vt:lpstr>
      <vt:lpstr>inconvenient</vt:lpstr>
      <vt:lpstr>incorrect</vt:lpstr>
      <vt:lpstr>Let’s Teach and Practise</vt:lpstr>
      <vt:lpstr>Adverbials – manner – possibility – frequency  The suffix –ly starts with a consonant  letter, so it is added straight on to  most root words.</vt:lpstr>
      <vt:lpstr>Exceptions:   (1) If the root word ends in –y with a  consonant letter before it, the y is  changed to i, but only if the root word  has more than one syllable.  (2) If the root word ends with –le, the  –le is changed to –ly.</vt:lpstr>
      <vt:lpstr>Exceptions:   (3) If the root word ends with –ic,  –ally is added rather than just –ly,   (4) The words truly, duly, wholly </vt:lpstr>
      <vt:lpstr>-ly</vt:lpstr>
      <vt:lpstr>-ly   changing an adjective into an adverb</vt:lpstr>
      <vt:lpstr>curiously  </vt:lpstr>
      <vt:lpstr>obediently </vt:lpstr>
      <vt:lpstr>carefully</vt:lpstr>
      <vt:lpstr>rapidly</vt:lpstr>
      <vt:lpstr>curiously</vt:lpstr>
      <vt:lpstr>obediently</vt:lpstr>
      <vt:lpstr>carefully</vt:lpstr>
      <vt:lpstr>rapidly</vt:lpstr>
      <vt:lpstr>Neighbours peered curiously through windows at me.</vt:lpstr>
      <vt:lpstr>The dog obediently followed the instructions.</vt:lpstr>
      <vt:lpstr>They must be carefully handled and stored.</vt:lpstr>
      <vt:lpstr>The business is expanding rapidly. </vt:lpstr>
      <vt:lpstr>New CHALLENGE words.</vt:lpstr>
      <vt:lpstr>possible </vt:lpstr>
      <vt:lpstr>Surely it is not possible for a man to live so long? </vt:lpstr>
      <vt:lpstr>grammar </vt:lpstr>
      <vt:lpstr>The grammar used was accurate. </vt:lpstr>
      <vt:lpstr>Let’s Practise and Apply.</vt:lpstr>
      <vt:lpstr>Can you spot the spelling rule words and the challenge words?</vt:lpstr>
      <vt:lpstr>Homes   Possibly, the oldest homes we know about were made in the Stone Age, more than 14,000 years ago.  They were certainly built with various materials that were easy to shape with stone tools.  These include branches, leaves, animal skins, and perhaps even the bones of a wolly mammoth.   These are all organic materials that are frequently used in house building today.  The possible exception would be the now extinct wolly mammoth bones. </vt:lpstr>
      <vt:lpstr>Homes   Possibly, the oldest homes we know about were made in the Stone Age, more than 14,000 years ago.  They were certainly built with various materials that were easy to shape with stone tools.  These include branches, leaves, animal skins, and perhaps even the bones of a wolly mammoth.   These are all organic materials that are frequently used in house building today.  The possible exception would be the now extinct wolly mammoth bones. </vt:lpstr>
      <vt:lpstr>Write this sentence as I dictate it to you.</vt:lpstr>
      <vt:lpstr>These are all organic materials that are frequently used in house building today. </vt:lpstr>
      <vt:lpstr>PowerPoint Presentation</vt:lpstr>
      <vt:lpstr>PowerPoint Presentation</vt:lpstr>
      <vt:lpstr>Old challenge words…</vt:lpstr>
      <vt:lpstr>interest</vt:lpstr>
      <vt:lpstr>various</vt:lpstr>
      <vt:lpstr>Old spelling rule words…</vt:lpstr>
      <vt:lpstr>inaccessible</vt:lpstr>
      <vt:lpstr>inaccurate</vt:lpstr>
      <vt:lpstr>inactive</vt:lpstr>
      <vt:lpstr>inadequate</vt:lpstr>
      <vt:lpstr>inarticulate</vt:lpstr>
      <vt:lpstr>inattentive</vt:lpstr>
      <vt:lpstr>inaudible</vt:lpstr>
      <vt:lpstr>incapable </vt:lpstr>
      <vt:lpstr>incomplete</vt:lpstr>
      <vt:lpstr>inconsiderate</vt:lpstr>
      <vt:lpstr>inconvenient </vt:lpstr>
      <vt:lpstr>incorrect</vt:lpstr>
      <vt:lpstr>New spelling rule words…</vt:lpstr>
      <vt:lpstr>regularly</vt:lpstr>
      <vt:lpstr>occasionally</vt:lpstr>
      <vt:lpstr>frequently</vt:lpstr>
      <vt:lpstr>usually</vt:lpstr>
      <vt:lpstr>rarely</vt:lpstr>
      <vt:lpstr>perhaps</vt:lpstr>
      <vt:lpstr>maybe</vt:lpstr>
      <vt:lpstr>certainly</vt:lpstr>
      <vt:lpstr>possibly</vt:lpstr>
      <vt:lpstr>probably</vt:lpstr>
      <vt:lpstr>awkwardly</vt:lpstr>
      <vt:lpstr>frantically</vt:lpstr>
      <vt:lpstr>curiously</vt:lpstr>
      <vt:lpstr>obediently</vt:lpstr>
      <vt:lpstr>carefully</vt:lpstr>
      <vt:lpstr>rapidly</vt:lpstr>
      <vt:lpstr>New challenge words…</vt:lpstr>
      <vt:lpstr>possible</vt:lpstr>
      <vt:lpstr>grammar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6</cp:revision>
  <cp:lastPrinted>2022-05-27T07:40:55Z</cp:lastPrinted>
  <dcterms:created xsi:type="dcterms:W3CDTF">2022-03-23T13:56:57Z</dcterms:created>
  <dcterms:modified xsi:type="dcterms:W3CDTF">2022-12-08T16:05:22Z</dcterms:modified>
</cp:coreProperties>
</file>