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2"/>
  </p:notesMasterIdLst>
  <p:sldIdLst>
    <p:sldId id="256" r:id="rId2"/>
    <p:sldId id="1633" r:id="rId3"/>
    <p:sldId id="322" r:id="rId4"/>
    <p:sldId id="604" r:id="rId5"/>
    <p:sldId id="258" r:id="rId6"/>
    <p:sldId id="333" r:id="rId7"/>
    <p:sldId id="1469" r:id="rId8"/>
    <p:sldId id="1636" r:id="rId9"/>
    <p:sldId id="905" r:id="rId10"/>
    <p:sldId id="1634" r:id="rId11"/>
    <p:sldId id="1457" r:id="rId12"/>
    <p:sldId id="1458" r:id="rId13"/>
    <p:sldId id="1635" r:id="rId14"/>
    <p:sldId id="267" r:id="rId15"/>
    <p:sldId id="1452" r:id="rId16"/>
    <p:sldId id="1495" r:id="rId17"/>
    <p:sldId id="1496" r:id="rId18"/>
    <p:sldId id="1453" r:id="rId19"/>
    <p:sldId id="1456" r:id="rId20"/>
    <p:sldId id="1459" r:id="rId21"/>
    <p:sldId id="1497" r:id="rId22"/>
    <p:sldId id="1466" r:id="rId23"/>
    <p:sldId id="1499" r:id="rId24"/>
    <p:sldId id="1498" r:id="rId25"/>
    <p:sldId id="1473" r:id="rId26"/>
    <p:sldId id="1501" r:id="rId27"/>
    <p:sldId id="1502" r:id="rId28"/>
    <p:sldId id="1482" r:id="rId29"/>
    <p:sldId id="1485" r:id="rId30"/>
    <p:sldId id="1505" r:id="rId31"/>
    <p:sldId id="1504" r:id="rId32"/>
    <p:sldId id="1506" r:id="rId33"/>
    <p:sldId id="304" r:id="rId34"/>
    <p:sldId id="318" r:id="rId35"/>
    <p:sldId id="316" r:id="rId36"/>
    <p:sldId id="1451" r:id="rId37"/>
    <p:sldId id="331" r:id="rId38"/>
    <p:sldId id="332" r:id="rId39"/>
    <p:sldId id="323" r:id="rId40"/>
    <p:sldId id="1654" r:id="rId41"/>
    <p:sldId id="1655" r:id="rId42"/>
    <p:sldId id="1656" r:id="rId43"/>
    <p:sldId id="1657" r:id="rId44"/>
    <p:sldId id="1658" r:id="rId45"/>
    <p:sldId id="1659" r:id="rId46"/>
    <p:sldId id="1660" r:id="rId47"/>
    <p:sldId id="1759" r:id="rId48"/>
    <p:sldId id="1760" r:id="rId49"/>
    <p:sldId id="1761" r:id="rId50"/>
    <p:sldId id="1664" r:id="rId51"/>
    <p:sldId id="1665" r:id="rId52"/>
    <p:sldId id="1666" r:id="rId53"/>
    <p:sldId id="1667" r:id="rId54"/>
    <p:sldId id="1668" r:id="rId55"/>
    <p:sldId id="1669" r:id="rId56"/>
    <p:sldId id="1670" r:id="rId57"/>
    <p:sldId id="1671" r:id="rId58"/>
    <p:sldId id="1672" r:id="rId59"/>
    <p:sldId id="1673" r:id="rId60"/>
    <p:sldId id="1674" r:id="rId61"/>
    <p:sldId id="1675" r:id="rId62"/>
    <p:sldId id="1676" r:id="rId63"/>
    <p:sldId id="1677" r:id="rId64"/>
    <p:sldId id="1678" r:id="rId65"/>
    <p:sldId id="1679" r:id="rId66"/>
    <p:sldId id="1680" r:id="rId67"/>
    <p:sldId id="1681" r:id="rId68"/>
    <p:sldId id="1682" r:id="rId69"/>
    <p:sldId id="1683" r:id="rId70"/>
    <p:sldId id="1684" r:id="rId71"/>
    <p:sldId id="1685" r:id="rId72"/>
    <p:sldId id="1686" r:id="rId73"/>
    <p:sldId id="1687" r:id="rId74"/>
    <p:sldId id="1688" r:id="rId75"/>
    <p:sldId id="1637" r:id="rId76"/>
    <p:sldId id="1689" r:id="rId77"/>
    <p:sldId id="1690" r:id="rId78"/>
    <p:sldId id="1691" r:id="rId79"/>
    <p:sldId id="1692" r:id="rId80"/>
    <p:sldId id="1693" r:id="rId81"/>
    <p:sldId id="1694" r:id="rId82"/>
    <p:sldId id="1695" r:id="rId83"/>
    <p:sldId id="1762" r:id="rId84"/>
    <p:sldId id="1763" r:id="rId85"/>
    <p:sldId id="1764" r:id="rId86"/>
    <p:sldId id="1699" r:id="rId87"/>
    <p:sldId id="1700" r:id="rId88"/>
    <p:sldId id="1701" r:id="rId89"/>
    <p:sldId id="1702" r:id="rId90"/>
    <p:sldId id="1703" r:id="rId91"/>
    <p:sldId id="1704" r:id="rId92"/>
    <p:sldId id="1705" r:id="rId93"/>
    <p:sldId id="1707" r:id="rId94"/>
    <p:sldId id="1708" r:id="rId95"/>
    <p:sldId id="1710" r:id="rId96"/>
    <p:sldId id="1711" r:id="rId97"/>
    <p:sldId id="1713" r:id="rId98"/>
    <p:sldId id="1714" r:id="rId99"/>
    <p:sldId id="1715" r:id="rId100"/>
    <p:sldId id="1716" r:id="rId101"/>
    <p:sldId id="1717" r:id="rId102"/>
    <p:sldId id="1718" r:id="rId103"/>
    <p:sldId id="1719" r:id="rId104"/>
    <p:sldId id="1720" r:id="rId105"/>
    <p:sldId id="1721" r:id="rId106"/>
    <p:sldId id="1722" r:id="rId107"/>
    <p:sldId id="1723" r:id="rId108"/>
    <p:sldId id="1638" r:id="rId109"/>
    <p:sldId id="1724" r:id="rId110"/>
    <p:sldId id="1725" r:id="rId111"/>
    <p:sldId id="1726" r:id="rId112"/>
    <p:sldId id="1727" r:id="rId113"/>
    <p:sldId id="1728" r:id="rId114"/>
    <p:sldId id="1729" r:id="rId115"/>
    <p:sldId id="1730" r:id="rId116"/>
    <p:sldId id="1765" r:id="rId117"/>
    <p:sldId id="1766" r:id="rId118"/>
    <p:sldId id="1767" r:id="rId119"/>
    <p:sldId id="1734" r:id="rId120"/>
    <p:sldId id="1735" r:id="rId121"/>
    <p:sldId id="1736" r:id="rId122"/>
    <p:sldId id="1737" r:id="rId123"/>
    <p:sldId id="1738" r:id="rId124"/>
    <p:sldId id="1739" r:id="rId125"/>
    <p:sldId id="1740" r:id="rId126"/>
    <p:sldId id="1742" r:id="rId127"/>
    <p:sldId id="1743" r:id="rId128"/>
    <p:sldId id="1745" r:id="rId129"/>
    <p:sldId id="1746" r:id="rId130"/>
    <p:sldId id="1748" r:id="rId131"/>
    <p:sldId id="1749" r:id="rId132"/>
    <p:sldId id="1750" r:id="rId133"/>
    <p:sldId id="1751" r:id="rId134"/>
    <p:sldId id="1752" r:id="rId135"/>
    <p:sldId id="1753" r:id="rId136"/>
    <p:sldId id="1754" r:id="rId137"/>
    <p:sldId id="1755" r:id="rId138"/>
    <p:sldId id="1756" r:id="rId139"/>
    <p:sldId id="1757" r:id="rId140"/>
    <p:sldId id="1758" r:id="rId141"/>
    <p:sldId id="328" r:id="rId142"/>
    <p:sldId id="1509" r:id="rId143"/>
    <p:sldId id="595" r:id="rId144"/>
    <p:sldId id="1652" r:id="rId145"/>
    <p:sldId id="1653" r:id="rId146"/>
    <p:sldId id="596" r:id="rId147"/>
    <p:sldId id="1639" r:id="rId148"/>
    <p:sldId id="1640" r:id="rId149"/>
    <p:sldId id="1641" r:id="rId150"/>
    <p:sldId id="1642" r:id="rId151"/>
    <p:sldId id="1643" r:id="rId152"/>
    <p:sldId id="1644" r:id="rId153"/>
    <p:sldId id="1645" r:id="rId154"/>
    <p:sldId id="1646" r:id="rId155"/>
    <p:sldId id="1647" r:id="rId156"/>
    <p:sldId id="1648" r:id="rId157"/>
    <p:sldId id="1649" r:id="rId158"/>
    <p:sldId id="1650" r:id="rId159"/>
    <p:sldId id="594" r:id="rId160"/>
    <p:sldId id="558" r:id="rId161"/>
    <p:sldId id="559" r:id="rId162"/>
    <p:sldId id="555" r:id="rId163"/>
    <p:sldId id="566" r:id="rId164"/>
    <p:sldId id="567" r:id="rId165"/>
    <p:sldId id="568" r:id="rId166"/>
    <p:sldId id="573" r:id="rId167"/>
    <p:sldId id="574" r:id="rId168"/>
    <p:sldId id="575" r:id="rId169"/>
    <p:sldId id="580" r:id="rId170"/>
    <p:sldId id="560" r:id="rId171"/>
    <p:sldId id="593" r:id="rId172"/>
    <p:sldId id="561" r:id="rId173"/>
    <p:sldId id="550" r:id="rId174"/>
    <p:sldId id="597" r:id="rId175"/>
    <p:sldId id="583" r:id="rId176"/>
    <p:sldId id="1194" r:id="rId177"/>
    <p:sldId id="1631" r:id="rId178"/>
    <p:sldId id="590" r:id="rId179"/>
    <p:sldId id="591" r:id="rId180"/>
    <p:sldId id="598" r:id="rId18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497C1-B681-42EE-ABE9-0D2F2982B1C5}" v="591" dt="2022-12-08T16:59:31.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microsoft.com/office/2016/11/relationships/changesInfo" Target="changesInfos/changesInfo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943497C1-B681-42EE-ABE9-0D2F2982B1C5}"/>
    <pc:docChg chg="undo custSel addSld delSld modSld sldOrd">
      <pc:chgData name="Kelly Stokes" userId="3e5c5154-569e-4d81-aa91-4f91841cdfa9" providerId="ADAL" clId="{943497C1-B681-42EE-ABE9-0D2F2982B1C5}" dt="2022-12-08T16:59:36.250" v="971"/>
      <pc:docMkLst>
        <pc:docMk/>
      </pc:docMkLst>
      <pc:sldChg chg="modSp mod">
        <pc:chgData name="Kelly Stokes" userId="3e5c5154-569e-4d81-aa91-4f91841cdfa9" providerId="ADAL" clId="{943497C1-B681-42EE-ABE9-0D2F2982B1C5}" dt="2022-12-08T16:06:35.080" v="1" actId="20577"/>
        <pc:sldMkLst>
          <pc:docMk/>
          <pc:sldMk cId="3945579917" sldId="256"/>
        </pc:sldMkLst>
        <pc:spChg chg="mod">
          <ac:chgData name="Kelly Stokes" userId="3e5c5154-569e-4d81-aa91-4f91841cdfa9" providerId="ADAL" clId="{943497C1-B681-42EE-ABE9-0D2F2982B1C5}" dt="2022-12-08T16:06:35.080" v="1" actId="20577"/>
          <ac:spMkLst>
            <pc:docMk/>
            <pc:sldMk cId="3945579917" sldId="256"/>
            <ac:spMk id="3" creationId="{9B667196-C5B4-45FC-B5E8-3B190D7A595C}"/>
          </ac:spMkLst>
        </pc:spChg>
      </pc:sldChg>
      <pc:sldChg chg="modSp mod">
        <pc:chgData name="Kelly Stokes" userId="3e5c5154-569e-4d81-aa91-4f91841cdfa9" providerId="ADAL" clId="{943497C1-B681-42EE-ABE9-0D2F2982B1C5}" dt="2022-12-08T16:27:24.617" v="393"/>
        <pc:sldMkLst>
          <pc:docMk/>
          <pc:sldMk cId="2433500145" sldId="316"/>
        </pc:sldMkLst>
        <pc:spChg chg="mod">
          <ac:chgData name="Kelly Stokes" userId="3e5c5154-569e-4d81-aa91-4f91841cdfa9" providerId="ADAL" clId="{943497C1-B681-42EE-ABE9-0D2F2982B1C5}" dt="2022-12-08T16:27:24.617" v="393"/>
          <ac:spMkLst>
            <pc:docMk/>
            <pc:sldMk cId="2433500145" sldId="316"/>
            <ac:spMk id="2" creationId="{52DA34BA-82FC-47C5-BCE1-BB65E08B92A1}"/>
          </ac:spMkLst>
        </pc:spChg>
      </pc:sldChg>
      <pc:sldChg chg="modSp mod">
        <pc:chgData name="Kelly Stokes" userId="3e5c5154-569e-4d81-aa91-4f91841cdfa9" providerId="ADAL" clId="{943497C1-B681-42EE-ABE9-0D2F2982B1C5}" dt="2022-12-08T16:06:43.769" v="3" actId="20577"/>
        <pc:sldMkLst>
          <pc:docMk/>
          <pc:sldMk cId="864376776" sldId="322"/>
        </pc:sldMkLst>
        <pc:spChg chg="mod">
          <ac:chgData name="Kelly Stokes" userId="3e5c5154-569e-4d81-aa91-4f91841cdfa9" providerId="ADAL" clId="{943497C1-B681-42EE-ABE9-0D2F2982B1C5}" dt="2022-12-08T16:06:43.769" v="3" actId="20577"/>
          <ac:spMkLst>
            <pc:docMk/>
            <pc:sldMk cId="864376776" sldId="322"/>
            <ac:spMk id="2" creationId="{02FB8773-AD3E-2543-510F-CEE32E75C793}"/>
          </ac:spMkLst>
        </pc:spChg>
      </pc:sldChg>
      <pc:sldChg chg="modSp mod">
        <pc:chgData name="Kelly Stokes" userId="3e5c5154-569e-4d81-aa91-4f91841cdfa9" providerId="ADAL" clId="{943497C1-B681-42EE-ABE9-0D2F2982B1C5}" dt="2022-12-08T16:28:46.276" v="405" actId="20577"/>
        <pc:sldMkLst>
          <pc:docMk/>
          <pc:sldMk cId="3634764576" sldId="323"/>
        </pc:sldMkLst>
        <pc:spChg chg="mod">
          <ac:chgData name="Kelly Stokes" userId="3e5c5154-569e-4d81-aa91-4f91841cdfa9" providerId="ADAL" clId="{943497C1-B681-42EE-ABE9-0D2F2982B1C5}" dt="2022-12-08T16:28:46.276" v="405" actId="20577"/>
          <ac:spMkLst>
            <pc:docMk/>
            <pc:sldMk cId="3634764576" sldId="323"/>
            <ac:spMk id="2" creationId="{02FB8773-AD3E-2543-510F-CEE32E75C793}"/>
          </ac:spMkLst>
        </pc:spChg>
      </pc:sldChg>
      <pc:sldChg chg="modSp mod">
        <pc:chgData name="Kelly Stokes" userId="3e5c5154-569e-4d81-aa91-4f91841cdfa9" providerId="ADAL" clId="{943497C1-B681-42EE-ABE9-0D2F2982B1C5}" dt="2022-12-08T16:29:17.746" v="420" actId="20577"/>
        <pc:sldMkLst>
          <pc:docMk/>
          <pc:sldMk cId="4214164962" sldId="328"/>
        </pc:sldMkLst>
        <pc:spChg chg="mod">
          <ac:chgData name="Kelly Stokes" userId="3e5c5154-569e-4d81-aa91-4f91841cdfa9" providerId="ADAL" clId="{943497C1-B681-42EE-ABE9-0D2F2982B1C5}" dt="2022-12-08T16:29:17.746" v="420" actId="20577"/>
          <ac:spMkLst>
            <pc:docMk/>
            <pc:sldMk cId="4214164962" sldId="328"/>
            <ac:spMk id="2" creationId="{02FB8773-AD3E-2543-510F-CEE32E75C793}"/>
          </ac:spMkLst>
        </pc:spChg>
      </pc:sldChg>
      <pc:sldChg chg="modNotesTx">
        <pc:chgData name="Kelly Stokes" userId="3e5c5154-569e-4d81-aa91-4f91841cdfa9" providerId="ADAL" clId="{943497C1-B681-42EE-ABE9-0D2F2982B1C5}" dt="2022-12-08T16:28:38.298" v="402"/>
        <pc:sldMkLst>
          <pc:docMk/>
          <pc:sldMk cId="2534233594" sldId="331"/>
        </pc:sldMkLst>
      </pc:sldChg>
      <pc:sldChg chg="modSp mod">
        <pc:chgData name="Kelly Stokes" userId="3e5c5154-569e-4d81-aa91-4f91841cdfa9" providerId="ADAL" clId="{943497C1-B681-42EE-ABE9-0D2F2982B1C5}" dt="2022-12-08T16:28:41.807" v="403"/>
        <pc:sldMkLst>
          <pc:docMk/>
          <pc:sldMk cId="958288502" sldId="332"/>
        </pc:sldMkLst>
        <pc:spChg chg="mod">
          <ac:chgData name="Kelly Stokes" userId="3e5c5154-569e-4d81-aa91-4f91841cdfa9" providerId="ADAL" clId="{943497C1-B681-42EE-ABE9-0D2F2982B1C5}" dt="2022-12-08T16:28:41.807" v="403"/>
          <ac:spMkLst>
            <pc:docMk/>
            <pc:sldMk cId="958288502" sldId="332"/>
            <ac:spMk id="2" creationId="{77E26784-A357-92CE-B6B1-8F248D3D6650}"/>
          </ac:spMkLst>
        </pc:spChg>
      </pc:sldChg>
      <pc:sldChg chg="modNotesTx">
        <pc:chgData name="Kelly Stokes" userId="3e5c5154-569e-4d81-aa91-4f91841cdfa9" providerId="ADAL" clId="{943497C1-B681-42EE-ABE9-0D2F2982B1C5}" dt="2022-12-08T16:32:55.359" v="554"/>
        <pc:sldMkLst>
          <pc:docMk/>
          <pc:sldMk cId="3625788919" sldId="550"/>
        </pc:sldMkLst>
      </pc:sldChg>
      <pc:sldChg chg="del">
        <pc:chgData name="Kelly Stokes" userId="3e5c5154-569e-4d81-aa91-4f91841cdfa9" providerId="ADAL" clId="{943497C1-B681-42EE-ABE9-0D2F2982B1C5}" dt="2022-12-08T16:30:10.529" v="423" actId="2696"/>
        <pc:sldMkLst>
          <pc:docMk/>
          <pc:sldMk cId="3866864438" sldId="551"/>
        </pc:sldMkLst>
      </pc:sldChg>
      <pc:sldChg chg="del">
        <pc:chgData name="Kelly Stokes" userId="3e5c5154-569e-4d81-aa91-4f91841cdfa9" providerId="ADAL" clId="{943497C1-B681-42EE-ABE9-0D2F2982B1C5}" dt="2022-12-08T16:30:12.883" v="424" actId="2696"/>
        <pc:sldMkLst>
          <pc:docMk/>
          <pc:sldMk cId="3221187074" sldId="552"/>
        </pc:sldMkLst>
      </pc:sldChg>
      <pc:sldChg chg="del">
        <pc:chgData name="Kelly Stokes" userId="3e5c5154-569e-4d81-aa91-4f91841cdfa9" providerId="ADAL" clId="{943497C1-B681-42EE-ABE9-0D2F2982B1C5}" dt="2022-12-08T16:30:26.571" v="425" actId="2696"/>
        <pc:sldMkLst>
          <pc:docMk/>
          <pc:sldMk cId="2916884084" sldId="553"/>
        </pc:sldMkLst>
      </pc:sldChg>
      <pc:sldChg chg="del">
        <pc:chgData name="Kelly Stokes" userId="3e5c5154-569e-4d81-aa91-4f91841cdfa9" providerId="ADAL" clId="{943497C1-B681-42EE-ABE9-0D2F2982B1C5}" dt="2022-12-08T16:30:26.571" v="425" actId="2696"/>
        <pc:sldMkLst>
          <pc:docMk/>
          <pc:sldMk cId="1612179683" sldId="554"/>
        </pc:sldMkLst>
      </pc:sldChg>
      <pc:sldChg chg="modSp mod">
        <pc:chgData name="Kelly Stokes" userId="3e5c5154-569e-4d81-aa91-4f91841cdfa9" providerId="ADAL" clId="{943497C1-B681-42EE-ABE9-0D2F2982B1C5}" dt="2022-12-08T16:31:12.760" v="459" actId="20577"/>
        <pc:sldMkLst>
          <pc:docMk/>
          <pc:sldMk cId="4213858259" sldId="555"/>
        </pc:sldMkLst>
        <pc:spChg chg="mod">
          <ac:chgData name="Kelly Stokes" userId="3e5c5154-569e-4d81-aa91-4f91841cdfa9" providerId="ADAL" clId="{943497C1-B681-42EE-ABE9-0D2F2982B1C5}" dt="2022-12-08T16:31:12.760" v="459" actId="20577"/>
          <ac:spMkLst>
            <pc:docMk/>
            <pc:sldMk cId="4213858259" sldId="555"/>
            <ac:spMk id="2" creationId="{52DA34BA-82FC-47C5-BCE1-BB65E08B92A1}"/>
          </ac:spMkLst>
        </pc:spChg>
      </pc:sldChg>
      <pc:sldChg chg="del">
        <pc:chgData name="Kelly Stokes" userId="3e5c5154-569e-4d81-aa91-4f91841cdfa9" providerId="ADAL" clId="{943497C1-B681-42EE-ABE9-0D2F2982B1C5}" dt="2022-12-08T16:30:26.571" v="425" actId="2696"/>
        <pc:sldMkLst>
          <pc:docMk/>
          <pc:sldMk cId="4118669830" sldId="556"/>
        </pc:sldMkLst>
      </pc:sldChg>
      <pc:sldChg chg="del">
        <pc:chgData name="Kelly Stokes" userId="3e5c5154-569e-4d81-aa91-4f91841cdfa9" providerId="ADAL" clId="{943497C1-B681-42EE-ABE9-0D2F2982B1C5}" dt="2022-12-08T16:30:26.571" v="425" actId="2696"/>
        <pc:sldMkLst>
          <pc:docMk/>
          <pc:sldMk cId="2648704156" sldId="557"/>
        </pc:sldMkLst>
      </pc:sldChg>
      <pc:sldChg chg="modSp mod">
        <pc:chgData name="Kelly Stokes" userId="3e5c5154-569e-4d81-aa91-4f91841cdfa9" providerId="ADAL" clId="{943497C1-B681-42EE-ABE9-0D2F2982B1C5}" dt="2022-12-08T16:31:03.167" v="437" actId="20577"/>
        <pc:sldMkLst>
          <pc:docMk/>
          <pc:sldMk cId="1413045715" sldId="558"/>
        </pc:sldMkLst>
        <pc:spChg chg="mod">
          <ac:chgData name="Kelly Stokes" userId="3e5c5154-569e-4d81-aa91-4f91841cdfa9" providerId="ADAL" clId="{943497C1-B681-42EE-ABE9-0D2F2982B1C5}" dt="2022-12-08T16:31:03.167" v="437" actId="20577"/>
          <ac:spMkLst>
            <pc:docMk/>
            <pc:sldMk cId="1413045715" sldId="558"/>
            <ac:spMk id="2" creationId="{52DA34BA-82FC-47C5-BCE1-BB65E08B92A1}"/>
          </ac:spMkLst>
        </pc:spChg>
      </pc:sldChg>
      <pc:sldChg chg="modSp mod">
        <pc:chgData name="Kelly Stokes" userId="3e5c5154-569e-4d81-aa91-4f91841cdfa9" providerId="ADAL" clId="{943497C1-B681-42EE-ABE9-0D2F2982B1C5}" dt="2022-12-08T16:31:08.609" v="448" actId="20577"/>
        <pc:sldMkLst>
          <pc:docMk/>
          <pc:sldMk cId="2938272345" sldId="559"/>
        </pc:sldMkLst>
        <pc:spChg chg="mod">
          <ac:chgData name="Kelly Stokes" userId="3e5c5154-569e-4d81-aa91-4f91841cdfa9" providerId="ADAL" clId="{943497C1-B681-42EE-ABE9-0D2F2982B1C5}" dt="2022-12-08T16:31:08.609" v="448" actId="20577"/>
          <ac:spMkLst>
            <pc:docMk/>
            <pc:sldMk cId="2938272345" sldId="559"/>
            <ac:spMk id="2" creationId="{52DA34BA-82FC-47C5-BCE1-BB65E08B92A1}"/>
          </ac:spMkLst>
        </pc:spChg>
      </pc:sldChg>
      <pc:sldChg chg="modSp mod">
        <pc:chgData name="Kelly Stokes" userId="3e5c5154-569e-4d81-aa91-4f91841cdfa9" providerId="ADAL" clId="{943497C1-B681-42EE-ABE9-0D2F2982B1C5}" dt="2022-12-08T16:32:40.478" v="553" actId="20577"/>
        <pc:sldMkLst>
          <pc:docMk/>
          <pc:sldMk cId="2844813666" sldId="561"/>
        </pc:sldMkLst>
        <pc:spChg chg="mod">
          <ac:chgData name="Kelly Stokes" userId="3e5c5154-569e-4d81-aa91-4f91841cdfa9" providerId="ADAL" clId="{943497C1-B681-42EE-ABE9-0D2F2982B1C5}" dt="2022-12-08T16:32:40.478" v="553" actId="20577"/>
          <ac:spMkLst>
            <pc:docMk/>
            <pc:sldMk cId="2844813666" sldId="561"/>
            <ac:spMk id="2" creationId="{52DA34BA-82FC-47C5-BCE1-BB65E08B92A1}"/>
          </ac:spMkLst>
        </pc:spChg>
      </pc:sldChg>
      <pc:sldChg chg="del">
        <pc:chgData name="Kelly Stokes" userId="3e5c5154-569e-4d81-aa91-4f91841cdfa9" providerId="ADAL" clId="{943497C1-B681-42EE-ABE9-0D2F2982B1C5}" dt="2022-12-08T16:30:26.571" v="425" actId="2696"/>
        <pc:sldMkLst>
          <pc:docMk/>
          <pc:sldMk cId="2242183891" sldId="562"/>
        </pc:sldMkLst>
      </pc:sldChg>
      <pc:sldChg chg="del">
        <pc:chgData name="Kelly Stokes" userId="3e5c5154-569e-4d81-aa91-4f91841cdfa9" providerId="ADAL" clId="{943497C1-B681-42EE-ABE9-0D2F2982B1C5}" dt="2022-12-08T16:30:26.571" v="425" actId="2696"/>
        <pc:sldMkLst>
          <pc:docMk/>
          <pc:sldMk cId="680978058" sldId="563"/>
        </pc:sldMkLst>
      </pc:sldChg>
      <pc:sldChg chg="del">
        <pc:chgData name="Kelly Stokes" userId="3e5c5154-569e-4d81-aa91-4f91841cdfa9" providerId="ADAL" clId="{943497C1-B681-42EE-ABE9-0D2F2982B1C5}" dt="2022-12-08T16:30:26.571" v="425" actId="2696"/>
        <pc:sldMkLst>
          <pc:docMk/>
          <pc:sldMk cId="4064547850" sldId="564"/>
        </pc:sldMkLst>
      </pc:sldChg>
      <pc:sldChg chg="del">
        <pc:chgData name="Kelly Stokes" userId="3e5c5154-569e-4d81-aa91-4f91841cdfa9" providerId="ADAL" clId="{943497C1-B681-42EE-ABE9-0D2F2982B1C5}" dt="2022-12-08T16:30:26.571" v="425" actId="2696"/>
        <pc:sldMkLst>
          <pc:docMk/>
          <pc:sldMk cId="606007093" sldId="565"/>
        </pc:sldMkLst>
      </pc:sldChg>
      <pc:sldChg chg="modSp mod">
        <pc:chgData name="Kelly Stokes" userId="3e5c5154-569e-4d81-aa91-4f91841cdfa9" providerId="ADAL" clId="{943497C1-B681-42EE-ABE9-0D2F2982B1C5}" dt="2022-12-08T16:31:28.744" v="471" actId="20577"/>
        <pc:sldMkLst>
          <pc:docMk/>
          <pc:sldMk cId="2824879269" sldId="566"/>
        </pc:sldMkLst>
        <pc:spChg chg="mod">
          <ac:chgData name="Kelly Stokes" userId="3e5c5154-569e-4d81-aa91-4f91841cdfa9" providerId="ADAL" clId="{943497C1-B681-42EE-ABE9-0D2F2982B1C5}" dt="2022-12-08T16:31:28.744" v="471" actId="20577"/>
          <ac:spMkLst>
            <pc:docMk/>
            <pc:sldMk cId="2824879269" sldId="566"/>
            <ac:spMk id="2" creationId="{52DA34BA-82FC-47C5-BCE1-BB65E08B92A1}"/>
          </ac:spMkLst>
        </pc:spChg>
      </pc:sldChg>
      <pc:sldChg chg="modSp mod">
        <pc:chgData name="Kelly Stokes" userId="3e5c5154-569e-4d81-aa91-4f91841cdfa9" providerId="ADAL" clId="{943497C1-B681-42EE-ABE9-0D2F2982B1C5}" dt="2022-12-08T16:31:34.650" v="480" actId="20577"/>
        <pc:sldMkLst>
          <pc:docMk/>
          <pc:sldMk cId="805782854" sldId="567"/>
        </pc:sldMkLst>
        <pc:spChg chg="mod">
          <ac:chgData name="Kelly Stokes" userId="3e5c5154-569e-4d81-aa91-4f91841cdfa9" providerId="ADAL" clId="{943497C1-B681-42EE-ABE9-0D2F2982B1C5}" dt="2022-12-08T16:31:34.650" v="480" actId="20577"/>
          <ac:spMkLst>
            <pc:docMk/>
            <pc:sldMk cId="805782854" sldId="567"/>
            <ac:spMk id="2" creationId="{52DA34BA-82FC-47C5-BCE1-BB65E08B92A1}"/>
          </ac:spMkLst>
        </pc:spChg>
      </pc:sldChg>
      <pc:sldChg chg="modSp mod">
        <pc:chgData name="Kelly Stokes" userId="3e5c5154-569e-4d81-aa91-4f91841cdfa9" providerId="ADAL" clId="{943497C1-B681-42EE-ABE9-0D2F2982B1C5}" dt="2022-12-08T16:31:38.844" v="488" actId="20577"/>
        <pc:sldMkLst>
          <pc:docMk/>
          <pc:sldMk cId="2306067830" sldId="568"/>
        </pc:sldMkLst>
        <pc:spChg chg="mod">
          <ac:chgData name="Kelly Stokes" userId="3e5c5154-569e-4d81-aa91-4f91841cdfa9" providerId="ADAL" clId="{943497C1-B681-42EE-ABE9-0D2F2982B1C5}" dt="2022-12-08T16:31:38.844" v="488" actId="20577"/>
          <ac:spMkLst>
            <pc:docMk/>
            <pc:sldMk cId="2306067830" sldId="568"/>
            <ac:spMk id="2" creationId="{52DA34BA-82FC-47C5-BCE1-BB65E08B92A1}"/>
          </ac:spMkLst>
        </pc:spChg>
      </pc:sldChg>
      <pc:sldChg chg="del">
        <pc:chgData name="Kelly Stokes" userId="3e5c5154-569e-4d81-aa91-4f91841cdfa9" providerId="ADAL" clId="{943497C1-B681-42EE-ABE9-0D2F2982B1C5}" dt="2022-12-08T16:30:26.571" v="425" actId="2696"/>
        <pc:sldMkLst>
          <pc:docMk/>
          <pc:sldMk cId="3045267707" sldId="569"/>
        </pc:sldMkLst>
      </pc:sldChg>
      <pc:sldChg chg="del">
        <pc:chgData name="Kelly Stokes" userId="3e5c5154-569e-4d81-aa91-4f91841cdfa9" providerId="ADAL" clId="{943497C1-B681-42EE-ABE9-0D2F2982B1C5}" dt="2022-12-08T16:30:26.571" v="425" actId="2696"/>
        <pc:sldMkLst>
          <pc:docMk/>
          <pc:sldMk cId="3828583464" sldId="570"/>
        </pc:sldMkLst>
      </pc:sldChg>
      <pc:sldChg chg="del">
        <pc:chgData name="Kelly Stokes" userId="3e5c5154-569e-4d81-aa91-4f91841cdfa9" providerId="ADAL" clId="{943497C1-B681-42EE-ABE9-0D2F2982B1C5}" dt="2022-12-08T16:30:26.571" v="425" actId="2696"/>
        <pc:sldMkLst>
          <pc:docMk/>
          <pc:sldMk cId="2974311952" sldId="571"/>
        </pc:sldMkLst>
      </pc:sldChg>
      <pc:sldChg chg="del">
        <pc:chgData name="Kelly Stokes" userId="3e5c5154-569e-4d81-aa91-4f91841cdfa9" providerId="ADAL" clId="{943497C1-B681-42EE-ABE9-0D2F2982B1C5}" dt="2022-12-08T16:30:26.571" v="425" actId="2696"/>
        <pc:sldMkLst>
          <pc:docMk/>
          <pc:sldMk cId="3931376148" sldId="572"/>
        </pc:sldMkLst>
      </pc:sldChg>
      <pc:sldChg chg="modSp mod">
        <pc:chgData name="Kelly Stokes" userId="3e5c5154-569e-4d81-aa91-4f91841cdfa9" providerId="ADAL" clId="{943497C1-B681-42EE-ABE9-0D2F2982B1C5}" dt="2022-12-08T16:31:56.564" v="501" actId="20577"/>
        <pc:sldMkLst>
          <pc:docMk/>
          <pc:sldMk cId="2792669322" sldId="573"/>
        </pc:sldMkLst>
        <pc:spChg chg="mod">
          <ac:chgData name="Kelly Stokes" userId="3e5c5154-569e-4d81-aa91-4f91841cdfa9" providerId="ADAL" clId="{943497C1-B681-42EE-ABE9-0D2F2982B1C5}" dt="2022-12-08T16:31:56.564" v="501" actId="20577"/>
          <ac:spMkLst>
            <pc:docMk/>
            <pc:sldMk cId="2792669322" sldId="573"/>
            <ac:spMk id="2" creationId="{52DA34BA-82FC-47C5-BCE1-BB65E08B92A1}"/>
          </ac:spMkLst>
        </pc:spChg>
      </pc:sldChg>
      <pc:sldChg chg="modSp mod">
        <pc:chgData name="Kelly Stokes" userId="3e5c5154-569e-4d81-aa91-4f91841cdfa9" providerId="ADAL" clId="{943497C1-B681-42EE-ABE9-0D2F2982B1C5}" dt="2022-12-08T16:32:00.950" v="509" actId="20577"/>
        <pc:sldMkLst>
          <pc:docMk/>
          <pc:sldMk cId="1378953568" sldId="574"/>
        </pc:sldMkLst>
        <pc:spChg chg="mod">
          <ac:chgData name="Kelly Stokes" userId="3e5c5154-569e-4d81-aa91-4f91841cdfa9" providerId="ADAL" clId="{943497C1-B681-42EE-ABE9-0D2F2982B1C5}" dt="2022-12-08T16:32:00.950" v="509" actId="20577"/>
          <ac:spMkLst>
            <pc:docMk/>
            <pc:sldMk cId="1378953568" sldId="574"/>
            <ac:spMk id="2" creationId="{52DA34BA-82FC-47C5-BCE1-BB65E08B92A1}"/>
          </ac:spMkLst>
        </pc:spChg>
      </pc:sldChg>
      <pc:sldChg chg="modSp mod">
        <pc:chgData name="Kelly Stokes" userId="3e5c5154-569e-4d81-aa91-4f91841cdfa9" providerId="ADAL" clId="{943497C1-B681-42EE-ABE9-0D2F2982B1C5}" dt="2022-12-08T16:32:14.198" v="524" actId="20577"/>
        <pc:sldMkLst>
          <pc:docMk/>
          <pc:sldMk cId="3670349578" sldId="575"/>
        </pc:sldMkLst>
        <pc:spChg chg="mod">
          <ac:chgData name="Kelly Stokes" userId="3e5c5154-569e-4d81-aa91-4f91841cdfa9" providerId="ADAL" clId="{943497C1-B681-42EE-ABE9-0D2F2982B1C5}" dt="2022-12-08T16:32:14.198" v="524" actId="20577"/>
          <ac:spMkLst>
            <pc:docMk/>
            <pc:sldMk cId="3670349578" sldId="575"/>
            <ac:spMk id="2" creationId="{52DA34BA-82FC-47C5-BCE1-BB65E08B92A1}"/>
          </ac:spMkLst>
        </pc:spChg>
      </pc:sldChg>
      <pc:sldChg chg="modSp mod">
        <pc:chgData name="Kelly Stokes" userId="3e5c5154-569e-4d81-aa91-4f91841cdfa9" providerId="ADAL" clId="{943497C1-B681-42EE-ABE9-0D2F2982B1C5}" dt="2022-12-08T16:32:19.171" v="534" actId="20577"/>
        <pc:sldMkLst>
          <pc:docMk/>
          <pc:sldMk cId="1304861550" sldId="580"/>
        </pc:sldMkLst>
        <pc:spChg chg="mod">
          <ac:chgData name="Kelly Stokes" userId="3e5c5154-569e-4d81-aa91-4f91841cdfa9" providerId="ADAL" clId="{943497C1-B681-42EE-ABE9-0D2F2982B1C5}" dt="2022-12-08T16:32:19.171" v="534" actId="20577"/>
          <ac:spMkLst>
            <pc:docMk/>
            <pc:sldMk cId="1304861550" sldId="580"/>
            <ac:spMk id="2" creationId="{52DA34BA-82FC-47C5-BCE1-BB65E08B92A1}"/>
          </ac:spMkLst>
        </pc:spChg>
      </pc:sldChg>
      <pc:sldChg chg="del">
        <pc:chgData name="Kelly Stokes" userId="3e5c5154-569e-4d81-aa91-4f91841cdfa9" providerId="ADAL" clId="{943497C1-B681-42EE-ABE9-0D2F2982B1C5}" dt="2022-12-08T16:32:29.041" v="535" actId="2696"/>
        <pc:sldMkLst>
          <pc:docMk/>
          <pc:sldMk cId="3759821407" sldId="581"/>
        </pc:sldMkLst>
      </pc:sldChg>
      <pc:sldChg chg="del">
        <pc:chgData name="Kelly Stokes" userId="3e5c5154-569e-4d81-aa91-4f91841cdfa9" providerId="ADAL" clId="{943497C1-B681-42EE-ABE9-0D2F2982B1C5}" dt="2022-12-08T16:32:29.041" v="535" actId="2696"/>
        <pc:sldMkLst>
          <pc:docMk/>
          <pc:sldMk cId="3893025048" sldId="582"/>
        </pc:sldMkLst>
      </pc:sldChg>
      <pc:sldChg chg="modSp mod">
        <pc:chgData name="Kelly Stokes" userId="3e5c5154-569e-4d81-aa91-4f91841cdfa9" providerId="ADAL" clId="{943497C1-B681-42EE-ABE9-0D2F2982B1C5}" dt="2022-12-08T16:35:29.291" v="598"/>
        <pc:sldMkLst>
          <pc:docMk/>
          <pc:sldMk cId="2558172481" sldId="591"/>
        </pc:sldMkLst>
        <pc:spChg chg="mod">
          <ac:chgData name="Kelly Stokes" userId="3e5c5154-569e-4d81-aa91-4f91841cdfa9" providerId="ADAL" clId="{943497C1-B681-42EE-ABE9-0D2F2982B1C5}" dt="2022-12-08T16:35:29.291" v="598"/>
          <ac:spMkLst>
            <pc:docMk/>
            <pc:sldMk cId="2558172481" sldId="591"/>
            <ac:spMk id="2" creationId="{02FB8773-AD3E-2543-510F-CEE32E75C793}"/>
          </ac:spMkLst>
        </pc:spChg>
      </pc:sldChg>
      <pc:sldChg chg="modSp mod">
        <pc:chgData name="Kelly Stokes" userId="3e5c5154-569e-4d81-aa91-4f91841cdfa9" providerId="ADAL" clId="{943497C1-B681-42EE-ABE9-0D2F2982B1C5}" dt="2022-12-08T16:32:34.298" v="545" actId="20577"/>
        <pc:sldMkLst>
          <pc:docMk/>
          <pc:sldMk cId="2335409816" sldId="593"/>
        </pc:sldMkLst>
        <pc:spChg chg="mod">
          <ac:chgData name="Kelly Stokes" userId="3e5c5154-569e-4d81-aa91-4f91841cdfa9" providerId="ADAL" clId="{943497C1-B681-42EE-ABE9-0D2F2982B1C5}" dt="2022-12-08T16:32:34.298" v="545" actId="20577"/>
          <ac:spMkLst>
            <pc:docMk/>
            <pc:sldMk cId="2335409816" sldId="593"/>
            <ac:spMk id="2" creationId="{52DA34BA-82FC-47C5-BCE1-BB65E08B92A1}"/>
          </ac:spMkLst>
        </pc:spChg>
      </pc:sldChg>
      <pc:sldChg chg="modSp mod">
        <pc:chgData name="Kelly Stokes" userId="3e5c5154-569e-4d81-aa91-4f91841cdfa9" providerId="ADAL" clId="{943497C1-B681-42EE-ABE9-0D2F2982B1C5}" dt="2022-12-08T16:33:03.108" v="559" actId="20577"/>
        <pc:sldMkLst>
          <pc:docMk/>
          <pc:sldMk cId="3886991875" sldId="597"/>
        </pc:sldMkLst>
        <pc:spChg chg="mod">
          <ac:chgData name="Kelly Stokes" userId="3e5c5154-569e-4d81-aa91-4f91841cdfa9" providerId="ADAL" clId="{943497C1-B681-42EE-ABE9-0D2F2982B1C5}" dt="2022-12-08T16:33:03.108" v="559" actId="20577"/>
          <ac:spMkLst>
            <pc:docMk/>
            <pc:sldMk cId="3886991875" sldId="597"/>
            <ac:spMk id="2" creationId="{02FB8773-AD3E-2543-510F-CEE32E75C793}"/>
          </ac:spMkLst>
        </pc:spChg>
      </pc:sldChg>
      <pc:sldChg chg="modSp mod">
        <pc:chgData name="Kelly Stokes" userId="3e5c5154-569e-4d81-aa91-4f91841cdfa9" providerId="ADAL" clId="{943497C1-B681-42EE-ABE9-0D2F2982B1C5}" dt="2022-12-08T16:35:44.823" v="599"/>
        <pc:sldMkLst>
          <pc:docMk/>
          <pc:sldMk cId="4027390957" sldId="598"/>
        </pc:sldMkLst>
        <pc:spChg chg="mod">
          <ac:chgData name="Kelly Stokes" userId="3e5c5154-569e-4d81-aa91-4f91841cdfa9" providerId="ADAL" clId="{943497C1-B681-42EE-ABE9-0D2F2982B1C5}" dt="2022-12-08T16:35:44.823" v="599"/>
          <ac:spMkLst>
            <pc:docMk/>
            <pc:sldMk cId="4027390957" sldId="598"/>
            <ac:spMk id="2" creationId="{02FB8773-AD3E-2543-510F-CEE32E75C793}"/>
          </ac:spMkLst>
        </pc:spChg>
      </pc:sldChg>
      <pc:sldChg chg="addSp delSp modSp mod">
        <pc:chgData name="Kelly Stokes" userId="3e5c5154-569e-4d81-aa91-4f91841cdfa9" providerId="ADAL" clId="{943497C1-B681-42EE-ABE9-0D2F2982B1C5}" dt="2022-12-08T16:07:06.460" v="9" actId="14100"/>
        <pc:sldMkLst>
          <pc:docMk/>
          <pc:sldMk cId="3955913320" sldId="604"/>
        </pc:sldMkLst>
        <pc:picChg chg="del">
          <ac:chgData name="Kelly Stokes" userId="3e5c5154-569e-4d81-aa91-4f91841cdfa9" providerId="ADAL" clId="{943497C1-B681-42EE-ABE9-0D2F2982B1C5}" dt="2022-12-08T16:06:46.241" v="4" actId="478"/>
          <ac:picMkLst>
            <pc:docMk/>
            <pc:sldMk cId="3955913320" sldId="604"/>
            <ac:picMk id="3" creationId="{6515CFC4-573C-895B-1365-6D2822DBF8A0}"/>
          </ac:picMkLst>
        </pc:picChg>
        <pc:picChg chg="add mod modCrop">
          <ac:chgData name="Kelly Stokes" userId="3e5c5154-569e-4d81-aa91-4f91841cdfa9" providerId="ADAL" clId="{943497C1-B681-42EE-ABE9-0D2F2982B1C5}" dt="2022-12-08T16:07:06.460" v="9" actId="14100"/>
          <ac:picMkLst>
            <pc:docMk/>
            <pc:sldMk cId="3955913320" sldId="604"/>
            <ac:picMk id="4" creationId="{515E1004-A4CD-D91C-8C07-B9B8A881BC59}"/>
          </ac:picMkLst>
        </pc:picChg>
      </pc:sldChg>
      <pc:sldChg chg="modSp mod">
        <pc:chgData name="Kelly Stokes" userId="3e5c5154-569e-4d81-aa91-4f91841cdfa9" providerId="ADAL" clId="{943497C1-B681-42EE-ABE9-0D2F2982B1C5}" dt="2022-12-08T16:14:44.069" v="80" actId="20577"/>
        <pc:sldMkLst>
          <pc:docMk/>
          <pc:sldMk cId="607385829" sldId="905"/>
        </pc:sldMkLst>
        <pc:spChg chg="mod">
          <ac:chgData name="Kelly Stokes" userId="3e5c5154-569e-4d81-aa91-4f91841cdfa9" providerId="ADAL" clId="{943497C1-B681-42EE-ABE9-0D2F2982B1C5}" dt="2022-12-08T16:14:44.069" v="80" actId="20577"/>
          <ac:spMkLst>
            <pc:docMk/>
            <pc:sldMk cId="607385829" sldId="905"/>
            <ac:spMk id="2" creationId="{52DA34BA-82FC-47C5-BCE1-BB65E08B92A1}"/>
          </ac:spMkLst>
        </pc:spChg>
      </pc:sldChg>
      <pc:sldChg chg="del">
        <pc:chgData name="Kelly Stokes" userId="3e5c5154-569e-4d81-aa91-4f91841cdfa9" providerId="ADAL" clId="{943497C1-B681-42EE-ABE9-0D2F2982B1C5}" dt="2022-12-08T16:10:50.934" v="10" actId="2696"/>
        <pc:sldMkLst>
          <pc:docMk/>
          <pc:sldMk cId="1676013275" sldId="907"/>
        </pc:sldMkLst>
      </pc:sldChg>
      <pc:sldChg chg="del">
        <pc:chgData name="Kelly Stokes" userId="3e5c5154-569e-4d81-aa91-4f91841cdfa9" providerId="ADAL" clId="{943497C1-B681-42EE-ABE9-0D2F2982B1C5}" dt="2022-12-08T16:10:50.934" v="10" actId="2696"/>
        <pc:sldMkLst>
          <pc:docMk/>
          <pc:sldMk cId="2841568823" sldId="1170"/>
        </pc:sldMkLst>
      </pc:sldChg>
      <pc:sldChg chg="del">
        <pc:chgData name="Kelly Stokes" userId="3e5c5154-569e-4d81-aa91-4f91841cdfa9" providerId="ADAL" clId="{943497C1-B681-42EE-ABE9-0D2F2982B1C5}" dt="2022-12-08T16:10:50.934" v="10" actId="2696"/>
        <pc:sldMkLst>
          <pc:docMk/>
          <pc:sldMk cId="725034087" sldId="1171"/>
        </pc:sldMkLst>
      </pc:sldChg>
      <pc:sldChg chg="del">
        <pc:chgData name="Kelly Stokes" userId="3e5c5154-569e-4d81-aa91-4f91841cdfa9" providerId="ADAL" clId="{943497C1-B681-42EE-ABE9-0D2F2982B1C5}" dt="2022-12-08T16:10:50.934" v="10" actId="2696"/>
        <pc:sldMkLst>
          <pc:docMk/>
          <pc:sldMk cId="3211365809" sldId="1172"/>
        </pc:sldMkLst>
      </pc:sldChg>
      <pc:sldChg chg="del">
        <pc:chgData name="Kelly Stokes" userId="3e5c5154-569e-4d81-aa91-4f91841cdfa9" providerId="ADAL" clId="{943497C1-B681-42EE-ABE9-0D2F2982B1C5}" dt="2022-12-08T16:13:33.982" v="50" actId="2696"/>
        <pc:sldMkLst>
          <pc:docMk/>
          <pc:sldMk cId="933078727" sldId="1182"/>
        </pc:sldMkLst>
      </pc:sldChg>
      <pc:sldChg chg="del">
        <pc:chgData name="Kelly Stokes" userId="3e5c5154-569e-4d81-aa91-4f91841cdfa9" providerId="ADAL" clId="{943497C1-B681-42EE-ABE9-0D2F2982B1C5}" dt="2022-12-08T16:13:33.982" v="50" actId="2696"/>
        <pc:sldMkLst>
          <pc:docMk/>
          <pc:sldMk cId="1633415360" sldId="1186"/>
        </pc:sldMkLst>
      </pc:sldChg>
      <pc:sldChg chg="modSp mod">
        <pc:chgData name="Kelly Stokes" userId="3e5c5154-569e-4d81-aa91-4f91841cdfa9" providerId="ADAL" clId="{943497C1-B681-42EE-ABE9-0D2F2982B1C5}" dt="2022-12-08T16:34:00.546" v="567" actId="14100"/>
        <pc:sldMkLst>
          <pc:docMk/>
          <pc:sldMk cId="2851453709" sldId="1194"/>
        </pc:sldMkLst>
        <pc:spChg chg="mod">
          <ac:chgData name="Kelly Stokes" userId="3e5c5154-569e-4d81-aa91-4f91841cdfa9" providerId="ADAL" clId="{943497C1-B681-42EE-ABE9-0D2F2982B1C5}" dt="2022-12-08T16:33:53.377" v="565" actId="1076"/>
          <ac:spMkLst>
            <pc:docMk/>
            <pc:sldMk cId="2851453709" sldId="1194"/>
            <ac:spMk id="2" creationId="{02FB8773-AD3E-2543-510F-CEE32E75C793}"/>
          </ac:spMkLst>
        </pc:spChg>
        <pc:spChg chg="mod">
          <ac:chgData name="Kelly Stokes" userId="3e5c5154-569e-4d81-aa91-4f91841cdfa9" providerId="ADAL" clId="{943497C1-B681-42EE-ABE9-0D2F2982B1C5}" dt="2022-12-08T16:33:27.848" v="560"/>
          <ac:spMkLst>
            <pc:docMk/>
            <pc:sldMk cId="2851453709" sldId="1194"/>
            <ac:spMk id="3" creationId="{E500F0D3-C8EE-77CA-D8A5-2252D46724AA}"/>
          </ac:spMkLst>
        </pc:spChg>
        <pc:spChg chg="mod">
          <ac:chgData name="Kelly Stokes" userId="3e5c5154-569e-4d81-aa91-4f91841cdfa9" providerId="ADAL" clId="{943497C1-B681-42EE-ABE9-0D2F2982B1C5}" dt="2022-12-08T16:33:33.853" v="562" actId="14100"/>
          <ac:spMkLst>
            <pc:docMk/>
            <pc:sldMk cId="2851453709" sldId="1194"/>
            <ac:spMk id="4" creationId="{B5313488-7E4A-79E2-52CD-B230AB2EBC8A}"/>
          </ac:spMkLst>
        </pc:spChg>
        <pc:spChg chg="mod">
          <ac:chgData name="Kelly Stokes" userId="3e5c5154-569e-4d81-aa91-4f91841cdfa9" providerId="ADAL" clId="{943497C1-B681-42EE-ABE9-0D2F2982B1C5}" dt="2022-12-08T16:34:00.546" v="567" actId="14100"/>
          <ac:spMkLst>
            <pc:docMk/>
            <pc:sldMk cId="2851453709" sldId="1194"/>
            <ac:spMk id="5" creationId="{E02A7888-AA45-7396-3E3D-4AC6E69CC2E9}"/>
          </ac:spMkLst>
        </pc:spChg>
      </pc:sldChg>
      <pc:sldChg chg="del">
        <pc:chgData name="Kelly Stokes" userId="3e5c5154-569e-4d81-aa91-4f91841cdfa9" providerId="ADAL" clId="{943497C1-B681-42EE-ABE9-0D2F2982B1C5}" dt="2022-12-08T16:28:55.130" v="406" actId="2696"/>
        <pc:sldMkLst>
          <pc:docMk/>
          <pc:sldMk cId="828940665" sldId="1409"/>
        </pc:sldMkLst>
      </pc:sldChg>
      <pc:sldChg chg="del">
        <pc:chgData name="Kelly Stokes" userId="3e5c5154-569e-4d81-aa91-4f91841cdfa9" providerId="ADAL" clId="{943497C1-B681-42EE-ABE9-0D2F2982B1C5}" dt="2022-12-08T16:28:55.130" v="406" actId="2696"/>
        <pc:sldMkLst>
          <pc:docMk/>
          <pc:sldMk cId="1581489106" sldId="1410"/>
        </pc:sldMkLst>
      </pc:sldChg>
      <pc:sldChg chg="del">
        <pc:chgData name="Kelly Stokes" userId="3e5c5154-569e-4d81-aa91-4f91841cdfa9" providerId="ADAL" clId="{943497C1-B681-42EE-ABE9-0D2F2982B1C5}" dt="2022-12-08T16:28:55.130" v="406" actId="2696"/>
        <pc:sldMkLst>
          <pc:docMk/>
          <pc:sldMk cId="1265209026" sldId="1411"/>
        </pc:sldMkLst>
      </pc:sldChg>
      <pc:sldChg chg="del">
        <pc:chgData name="Kelly Stokes" userId="3e5c5154-569e-4d81-aa91-4f91841cdfa9" providerId="ADAL" clId="{943497C1-B681-42EE-ABE9-0D2F2982B1C5}" dt="2022-12-08T16:28:55.130" v="406" actId="2696"/>
        <pc:sldMkLst>
          <pc:docMk/>
          <pc:sldMk cId="4032858853" sldId="1424"/>
        </pc:sldMkLst>
      </pc:sldChg>
      <pc:sldChg chg="del">
        <pc:chgData name="Kelly Stokes" userId="3e5c5154-569e-4d81-aa91-4f91841cdfa9" providerId="ADAL" clId="{943497C1-B681-42EE-ABE9-0D2F2982B1C5}" dt="2022-12-08T16:28:55.130" v="406" actId="2696"/>
        <pc:sldMkLst>
          <pc:docMk/>
          <pc:sldMk cId="2661020021" sldId="1425"/>
        </pc:sldMkLst>
      </pc:sldChg>
      <pc:sldChg chg="del">
        <pc:chgData name="Kelly Stokes" userId="3e5c5154-569e-4d81-aa91-4f91841cdfa9" providerId="ADAL" clId="{943497C1-B681-42EE-ABE9-0D2F2982B1C5}" dt="2022-12-08T16:28:55.130" v="406" actId="2696"/>
        <pc:sldMkLst>
          <pc:docMk/>
          <pc:sldMk cId="3590489856" sldId="1426"/>
        </pc:sldMkLst>
      </pc:sldChg>
      <pc:sldChg chg="del">
        <pc:chgData name="Kelly Stokes" userId="3e5c5154-569e-4d81-aa91-4f91841cdfa9" providerId="ADAL" clId="{943497C1-B681-42EE-ABE9-0D2F2982B1C5}" dt="2022-12-08T16:28:55.130" v="406" actId="2696"/>
        <pc:sldMkLst>
          <pc:docMk/>
          <pc:sldMk cId="3586601246" sldId="1439"/>
        </pc:sldMkLst>
      </pc:sldChg>
      <pc:sldChg chg="del">
        <pc:chgData name="Kelly Stokes" userId="3e5c5154-569e-4d81-aa91-4f91841cdfa9" providerId="ADAL" clId="{943497C1-B681-42EE-ABE9-0D2F2982B1C5}" dt="2022-12-08T16:28:55.130" v="406" actId="2696"/>
        <pc:sldMkLst>
          <pc:docMk/>
          <pc:sldMk cId="3193529496" sldId="1440"/>
        </pc:sldMkLst>
      </pc:sldChg>
      <pc:sldChg chg="del">
        <pc:chgData name="Kelly Stokes" userId="3e5c5154-569e-4d81-aa91-4f91841cdfa9" providerId="ADAL" clId="{943497C1-B681-42EE-ABE9-0D2F2982B1C5}" dt="2022-12-08T16:28:55.130" v="406" actId="2696"/>
        <pc:sldMkLst>
          <pc:docMk/>
          <pc:sldMk cId="1476542739" sldId="1441"/>
        </pc:sldMkLst>
      </pc:sldChg>
      <pc:sldChg chg="modSp mod modAnim">
        <pc:chgData name="Kelly Stokes" userId="3e5c5154-569e-4d81-aa91-4f91841cdfa9" providerId="ADAL" clId="{943497C1-B681-42EE-ABE9-0D2F2982B1C5}" dt="2022-12-08T16:28:23.721" v="401" actId="13926"/>
        <pc:sldMkLst>
          <pc:docMk/>
          <pc:sldMk cId="98199320" sldId="1451"/>
        </pc:sldMkLst>
        <pc:spChg chg="mod">
          <ac:chgData name="Kelly Stokes" userId="3e5c5154-569e-4d81-aa91-4f91841cdfa9" providerId="ADAL" clId="{943497C1-B681-42EE-ABE9-0D2F2982B1C5}" dt="2022-12-08T16:28:23.721" v="401" actId="13926"/>
          <ac:spMkLst>
            <pc:docMk/>
            <pc:sldMk cId="98199320" sldId="1451"/>
            <ac:spMk id="2" creationId="{52DA34BA-82FC-47C5-BCE1-BB65E08B92A1}"/>
          </ac:spMkLst>
        </pc:spChg>
      </pc:sldChg>
      <pc:sldChg chg="modSp mod">
        <pc:chgData name="Kelly Stokes" userId="3e5c5154-569e-4d81-aa91-4f91841cdfa9" providerId="ADAL" clId="{943497C1-B681-42EE-ABE9-0D2F2982B1C5}" dt="2022-12-08T16:16:28.205" v="100" actId="20577"/>
        <pc:sldMkLst>
          <pc:docMk/>
          <pc:sldMk cId="2817335207" sldId="1452"/>
        </pc:sldMkLst>
        <pc:spChg chg="mod">
          <ac:chgData name="Kelly Stokes" userId="3e5c5154-569e-4d81-aa91-4f91841cdfa9" providerId="ADAL" clId="{943497C1-B681-42EE-ABE9-0D2F2982B1C5}" dt="2022-12-08T16:16:28.205" v="100" actId="20577"/>
          <ac:spMkLst>
            <pc:docMk/>
            <pc:sldMk cId="2817335207" sldId="1452"/>
            <ac:spMk id="2" creationId="{52DA34BA-82FC-47C5-BCE1-BB65E08B92A1}"/>
          </ac:spMkLst>
        </pc:spChg>
      </pc:sldChg>
      <pc:sldChg chg="modSp mod">
        <pc:chgData name="Kelly Stokes" userId="3e5c5154-569e-4d81-aa91-4f91841cdfa9" providerId="ADAL" clId="{943497C1-B681-42EE-ABE9-0D2F2982B1C5}" dt="2022-12-08T16:16:54.360" v="103" actId="20577"/>
        <pc:sldMkLst>
          <pc:docMk/>
          <pc:sldMk cId="3880644436" sldId="1453"/>
        </pc:sldMkLst>
        <pc:spChg chg="mod">
          <ac:chgData name="Kelly Stokes" userId="3e5c5154-569e-4d81-aa91-4f91841cdfa9" providerId="ADAL" clId="{943497C1-B681-42EE-ABE9-0D2F2982B1C5}" dt="2022-12-08T16:16:54.360" v="103" actId="20577"/>
          <ac:spMkLst>
            <pc:docMk/>
            <pc:sldMk cId="3880644436" sldId="1453"/>
            <ac:spMk id="2" creationId="{52DA34BA-82FC-47C5-BCE1-BB65E08B92A1}"/>
          </ac:spMkLst>
        </pc:spChg>
      </pc:sldChg>
      <pc:sldChg chg="del">
        <pc:chgData name="Kelly Stokes" userId="3e5c5154-569e-4d81-aa91-4f91841cdfa9" providerId="ADAL" clId="{943497C1-B681-42EE-ABE9-0D2F2982B1C5}" dt="2022-12-08T16:17:00.238" v="104" actId="2696"/>
        <pc:sldMkLst>
          <pc:docMk/>
          <pc:sldMk cId="2214006298" sldId="1454"/>
        </pc:sldMkLst>
      </pc:sldChg>
      <pc:sldChg chg="addSp delSp modSp mod modAnim">
        <pc:chgData name="Kelly Stokes" userId="3e5c5154-569e-4d81-aa91-4f91841cdfa9" providerId="ADAL" clId="{943497C1-B681-42EE-ABE9-0D2F2982B1C5}" dt="2022-12-08T16:17:40.386" v="119"/>
        <pc:sldMkLst>
          <pc:docMk/>
          <pc:sldMk cId="1149855702" sldId="1456"/>
        </pc:sldMkLst>
        <pc:spChg chg="mod">
          <ac:chgData name="Kelly Stokes" userId="3e5c5154-569e-4d81-aa91-4f91841cdfa9" providerId="ADAL" clId="{943497C1-B681-42EE-ABE9-0D2F2982B1C5}" dt="2022-12-08T16:17:14.717" v="113" actId="20577"/>
          <ac:spMkLst>
            <pc:docMk/>
            <pc:sldMk cId="1149855702" sldId="1456"/>
            <ac:spMk id="2" creationId="{52DA34BA-82FC-47C5-BCE1-BB65E08B92A1}"/>
          </ac:spMkLst>
        </pc:spChg>
        <pc:spChg chg="mod">
          <ac:chgData name="Kelly Stokes" userId="3e5c5154-569e-4d81-aa91-4f91841cdfa9" providerId="ADAL" clId="{943497C1-B681-42EE-ABE9-0D2F2982B1C5}" dt="2022-12-08T16:17:21.233" v="115" actId="14100"/>
          <ac:spMkLst>
            <pc:docMk/>
            <pc:sldMk cId="1149855702" sldId="1456"/>
            <ac:spMk id="3" creationId="{13BB5EC0-7A96-4D29-A835-6FAE896C31A4}"/>
          </ac:spMkLst>
        </pc:spChg>
        <pc:picChg chg="add mod">
          <ac:chgData name="Kelly Stokes" userId="3e5c5154-569e-4d81-aa91-4f91841cdfa9" providerId="ADAL" clId="{943497C1-B681-42EE-ABE9-0D2F2982B1C5}" dt="2022-12-08T16:17:39.175" v="118" actId="1076"/>
          <ac:picMkLst>
            <pc:docMk/>
            <pc:sldMk cId="1149855702" sldId="1456"/>
            <ac:picMk id="4" creationId="{F97D7FDE-17C1-EB56-201C-423D1E61C70C}"/>
          </ac:picMkLst>
        </pc:picChg>
        <pc:picChg chg="del">
          <ac:chgData name="Kelly Stokes" userId="3e5c5154-569e-4d81-aa91-4f91841cdfa9" providerId="ADAL" clId="{943497C1-B681-42EE-ABE9-0D2F2982B1C5}" dt="2022-12-08T16:17:22.753" v="116" actId="478"/>
          <ac:picMkLst>
            <pc:docMk/>
            <pc:sldMk cId="1149855702" sldId="1456"/>
            <ac:picMk id="1026" creationId="{570D6E21-AB68-8848-7CA1-2A79887EFF0C}"/>
          </ac:picMkLst>
        </pc:picChg>
      </pc:sldChg>
      <pc:sldChg chg="modAnim">
        <pc:chgData name="Kelly Stokes" userId="3e5c5154-569e-4d81-aa91-4f91841cdfa9" providerId="ADAL" clId="{943497C1-B681-42EE-ABE9-0D2F2982B1C5}" dt="2022-12-08T16:12:13.895" v="43"/>
        <pc:sldMkLst>
          <pc:docMk/>
          <pc:sldMk cId="1894797132" sldId="1457"/>
        </pc:sldMkLst>
      </pc:sldChg>
      <pc:sldChg chg="modAnim">
        <pc:chgData name="Kelly Stokes" userId="3e5c5154-569e-4d81-aa91-4f91841cdfa9" providerId="ADAL" clId="{943497C1-B681-42EE-ABE9-0D2F2982B1C5}" dt="2022-12-08T16:12:23.519" v="46"/>
        <pc:sldMkLst>
          <pc:docMk/>
          <pc:sldMk cId="644092546" sldId="1458"/>
        </pc:sldMkLst>
      </pc:sldChg>
      <pc:sldChg chg="addSp delSp modSp mod modAnim">
        <pc:chgData name="Kelly Stokes" userId="3e5c5154-569e-4d81-aa91-4f91841cdfa9" providerId="ADAL" clId="{943497C1-B681-42EE-ABE9-0D2F2982B1C5}" dt="2022-12-08T16:18:13.829" v="134"/>
        <pc:sldMkLst>
          <pc:docMk/>
          <pc:sldMk cId="3292200701" sldId="1459"/>
        </pc:sldMkLst>
        <pc:spChg chg="mod">
          <ac:chgData name="Kelly Stokes" userId="3e5c5154-569e-4d81-aa91-4f91841cdfa9" providerId="ADAL" clId="{943497C1-B681-42EE-ABE9-0D2F2982B1C5}" dt="2022-12-08T16:17:48.489" v="128" actId="20577"/>
          <ac:spMkLst>
            <pc:docMk/>
            <pc:sldMk cId="3292200701" sldId="1459"/>
            <ac:spMk id="2" creationId="{52DA34BA-82FC-47C5-BCE1-BB65E08B92A1}"/>
          </ac:spMkLst>
        </pc:spChg>
        <pc:spChg chg="mod">
          <ac:chgData name="Kelly Stokes" userId="3e5c5154-569e-4d81-aa91-4f91841cdfa9" providerId="ADAL" clId="{943497C1-B681-42EE-ABE9-0D2F2982B1C5}" dt="2022-12-08T16:17:55.350" v="130" actId="1076"/>
          <ac:spMkLst>
            <pc:docMk/>
            <pc:sldMk cId="3292200701" sldId="1459"/>
            <ac:spMk id="3" creationId="{0366E0B6-702E-4814-82C6-08CA2D13F3C9}"/>
          </ac:spMkLst>
        </pc:spChg>
        <pc:picChg chg="add mod">
          <ac:chgData name="Kelly Stokes" userId="3e5c5154-569e-4d81-aa91-4f91841cdfa9" providerId="ADAL" clId="{943497C1-B681-42EE-ABE9-0D2F2982B1C5}" dt="2022-12-08T16:18:12.374" v="133" actId="1076"/>
          <ac:picMkLst>
            <pc:docMk/>
            <pc:sldMk cId="3292200701" sldId="1459"/>
            <ac:picMk id="4" creationId="{09FF32DC-2DEE-E043-EA8D-DC8BA7C1E53B}"/>
          </ac:picMkLst>
        </pc:picChg>
        <pc:picChg chg="del">
          <ac:chgData name="Kelly Stokes" userId="3e5c5154-569e-4d81-aa91-4f91841cdfa9" providerId="ADAL" clId="{943497C1-B681-42EE-ABE9-0D2F2982B1C5}" dt="2022-12-08T16:17:56.542" v="131" actId="478"/>
          <ac:picMkLst>
            <pc:docMk/>
            <pc:sldMk cId="3292200701" sldId="1459"/>
            <ac:picMk id="2050" creationId="{EDCF3446-847C-AED5-65AD-7B1362A07937}"/>
          </ac:picMkLst>
        </pc:picChg>
      </pc:sldChg>
      <pc:sldChg chg="del">
        <pc:chgData name="Kelly Stokes" userId="3e5c5154-569e-4d81-aa91-4f91841cdfa9" providerId="ADAL" clId="{943497C1-B681-42EE-ABE9-0D2F2982B1C5}" dt="2022-12-08T16:18:23.005" v="135" actId="47"/>
        <pc:sldMkLst>
          <pc:docMk/>
          <pc:sldMk cId="2099598269" sldId="1462"/>
        </pc:sldMkLst>
      </pc:sldChg>
      <pc:sldChg chg="addSp delSp modSp mod modAnim">
        <pc:chgData name="Kelly Stokes" userId="3e5c5154-569e-4d81-aa91-4f91841cdfa9" providerId="ADAL" clId="{943497C1-B681-42EE-ABE9-0D2F2982B1C5}" dt="2022-12-08T16:20:22.516" v="207"/>
        <pc:sldMkLst>
          <pc:docMk/>
          <pc:sldMk cId="498228807" sldId="1466"/>
        </pc:sldMkLst>
        <pc:spChg chg="mod">
          <ac:chgData name="Kelly Stokes" userId="3e5c5154-569e-4d81-aa91-4f91841cdfa9" providerId="ADAL" clId="{943497C1-B681-42EE-ABE9-0D2F2982B1C5}" dt="2022-12-08T16:19:37.557" v="174" actId="6549"/>
          <ac:spMkLst>
            <pc:docMk/>
            <pc:sldMk cId="498228807" sldId="1466"/>
            <ac:spMk id="2" creationId="{52DA34BA-82FC-47C5-BCE1-BB65E08B92A1}"/>
          </ac:spMkLst>
        </pc:spChg>
        <pc:spChg chg="mod">
          <ac:chgData name="Kelly Stokes" userId="3e5c5154-569e-4d81-aa91-4f91841cdfa9" providerId="ADAL" clId="{943497C1-B681-42EE-ABE9-0D2F2982B1C5}" dt="2022-12-08T16:19:52.069" v="197" actId="20577"/>
          <ac:spMkLst>
            <pc:docMk/>
            <pc:sldMk cId="498228807" sldId="1466"/>
            <ac:spMk id="8" creationId="{B0B20B61-5057-D7DD-C3F9-0AB185533D24}"/>
          </ac:spMkLst>
        </pc:spChg>
        <pc:spChg chg="mod">
          <ac:chgData name="Kelly Stokes" userId="3e5c5154-569e-4d81-aa91-4f91841cdfa9" providerId="ADAL" clId="{943497C1-B681-42EE-ABE9-0D2F2982B1C5}" dt="2022-12-08T16:20:08.612" v="206" actId="20577"/>
          <ac:spMkLst>
            <pc:docMk/>
            <pc:sldMk cId="498228807" sldId="1466"/>
            <ac:spMk id="10" creationId="{003D53EA-1945-744E-2DD1-0312F4DE835F}"/>
          </ac:spMkLst>
        </pc:spChg>
        <pc:spChg chg="mod">
          <ac:chgData name="Kelly Stokes" userId="3e5c5154-569e-4d81-aa91-4f91841cdfa9" providerId="ADAL" clId="{943497C1-B681-42EE-ABE9-0D2F2982B1C5}" dt="2022-12-08T16:20:22.516" v="207"/>
          <ac:spMkLst>
            <pc:docMk/>
            <pc:sldMk cId="498228807" sldId="1466"/>
            <ac:spMk id="12" creationId="{E384BFF7-3319-CAE2-192F-C4DCBBBBFCCA}"/>
          </ac:spMkLst>
        </pc:spChg>
        <pc:picChg chg="del">
          <ac:chgData name="Kelly Stokes" userId="3e5c5154-569e-4d81-aa91-4f91841cdfa9" providerId="ADAL" clId="{943497C1-B681-42EE-ABE9-0D2F2982B1C5}" dt="2022-12-08T16:19:28.999" v="156" actId="478"/>
          <ac:picMkLst>
            <pc:docMk/>
            <pc:sldMk cId="498228807" sldId="1466"/>
            <ac:picMk id="3" creationId="{EF1BED01-FC36-8B6D-86F4-357A8356E9B0}"/>
          </ac:picMkLst>
        </pc:picChg>
        <pc:picChg chg="add mod">
          <ac:chgData name="Kelly Stokes" userId="3e5c5154-569e-4d81-aa91-4f91841cdfa9" providerId="ADAL" clId="{943497C1-B681-42EE-ABE9-0D2F2982B1C5}" dt="2022-12-08T16:19:29.542" v="157"/>
          <ac:picMkLst>
            <pc:docMk/>
            <pc:sldMk cId="498228807" sldId="1466"/>
            <ac:picMk id="4" creationId="{6CB1CAE3-A08E-DE8B-1A2D-D4B212318999}"/>
          </ac:picMkLst>
        </pc:picChg>
      </pc:sldChg>
      <pc:sldChg chg="addSp modSp mod modAnim">
        <pc:chgData name="Kelly Stokes" userId="3e5c5154-569e-4d81-aa91-4f91841cdfa9" providerId="ADAL" clId="{943497C1-B681-42EE-ABE9-0D2F2982B1C5}" dt="2022-12-08T16:14:07.693" v="61"/>
        <pc:sldMkLst>
          <pc:docMk/>
          <pc:sldMk cId="2473951833" sldId="1469"/>
        </pc:sldMkLst>
        <pc:spChg chg="mod">
          <ac:chgData name="Kelly Stokes" userId="3e5c5154-569e-4d81-aa91-4f91841cdfa9" providerId="ADAL" clId="{943497C1-B681-42EE-ABE9-0D2F2982B1C5}" dt="2022-12-08T16:13:41.101" v="51" actId="21"/>
          <ac:spMkLst>
            <pc:docMk/>
            <pc:sldMk cId="2473951833" sldId="1469"/>
            <ac:spMk id="2" creationId="{52DA34BA-82FC-47C5-BCE1-BB65E08B92A1}"/>
          </ac:spMkLst>
        </pc:spChg>
        <pc:spChg chg="add mod">
          <ac:chgData name="Kelly Stokes" userId="3e5c5154-569e-4d81-aa91-4f91841cdfa9" providerId="ADAL" clId="{943497C1-B681-42EE-ABE9-0D2F2982B1C5}" dt="2022-12-08T16:13:56.531" v="58" actId="1076"/>
          <ac:spMkLst>
            <pc:docMk/>
            <pc:sldMk cId="2473951833" sldId="1469"/>
            <ac:spMk id="4" creationId="{580C78D1-241F-56BE-96A1-740AC8CCF8DF}"/>
          </ac:spMkLst>
        </pc:spChg>
      </pc:sldChg>
      <pc:sldChg chg="modSp mod">
        <pc:chgData name="Kelly Stokes" userId="3e5c5154-569e-4d81-aa91-4f91841cdfa9" providerId="ADAL" clId="{943497C1-B681-42EE-ABE9-0D2F2982B1C5}" dt="2022-12-08T16:22:43.403" v="319" actId="14100"/>
        <pc:sldMkLst>
          <pc:docMk/>
          <pc:sldMk cId="2199839506" sldId="1473"/>
        </pc:sldMkLst>
        <pc:spChg chg="mod">
          <ac:chgData name="Kelly Stokes" userId="3e5c5154-569e-4d81-aa91-4f91841cdfa9" providerId="ADAL" clId="{943497C1-B681-42EE-ABE9-0D2F2982B1C5}" dt="2022-12-08T16:22:27.497" v="313" actId="27636"/>
          <ac:spMkLst>
            <pc:docMk/>
            <pc:sldMk cId="2199839506" sldId="1473"/>
            <ac:spMk id="2" creationId="{52DA34BA-82FC-47C5-BCE1-BB65E08B92A1}"/>
          </ac:spMkLst>
        </pc:spChg>
        <pc:spChg chg="mod">
          <ac:chgData name="Kelly Stokes" userId="3e5c5154-569e-4d81-aa91-4f91841cdfa9" providerId="ADAL" clId="{943497C1-B681-42EE-ABE9-0D2F2982B1C5}" dt="2022-12-08T16:22:43.403" v="319" actId="14100"/>
          <ac:spMkLst>
            <pc:docMk/>
            <pc:sldMk cId="2199839506" sldId="1473"/>
            <ac:spMk id="3" creationId="{847A1AC9-9EC9-E1AA-348D-958CE44F2772}"/>
          </ac:spMkLst>
        </pc:spChg>
      </pc:sldChg>
      <pc:sldChg chg="addSp delSp modSp mod modAnim">
        <pc:chgData name="Kelly Stokes" userId="3e5c5154-569e-4d81-aa91-4f91841cdfa9" providerId="ADAL" clId="{943497C1-B681-42EE-ABE9-0D2F2982B1C5}" dt="2022-12-08T16:25:32.664" v="366"/>
        <pc:sldMkLst>
          <pc:docMk/>
          <pc:sldMk cId="2330293709" sldId="1485"/>
        </pc:sldMkLst>
        <pc:spChg chg="mod">
          <ac:chgData name="Kelly Stokes" userId="3e5c5154-569e-4d81-aa91-4f91841cdfa9" providerId="ADAL" clId="{943497C1-B681-42EE-ABE9-0D2F2982B1C5}" dt="2022-12-08T16:24:15.825" v="348" actId="20577"/>
          <ac:spMkLst>
            <pc:docMk/>
            <pc:sldMk cId="2330293709" sldId="1485"/>
            <ac:spMk id="2" creationId="{52DA34BA-82FC-47C5-BCE1-BB65E08B92A1}"/>
          </ac:spMkLst>
        </pc:spChg>
        <pc:spChg chg="mod">
          <ac:chgData name="Kelly Stokes" userId="3e5c5154-569e-4d81-aa91-4f91841cdfa9" providerId="ADAL" clId="{943497C1-B681-42EE-ABE9-0D2F2982B1C5}" dt="2022-12-08T16:24:59.071" v="360" actId="20577"/>
          <ac:spMkLst>
            <pc:docMk/>
            <pc:sldMk cId="2330293709" sldId="1485"/>
            <ac:spMk id="8" creationId="{1FCDC8B7-0F0D-46B5-057E-579929B7D816}"/>
          </ac:spMkLst>
        </pc:spChg>
        <pc:picChg chg="add mod">
          <ac:chgData name="Kelly Stokes" userId="3e5c5154-569e-4d81-aa91-4f91841cdfa9" providerId="ADAL" clId="{943497C1-B681-42EE-ABE9-0D2F2982B1C5}" dt="2022-12-08T16:25:26.607" v="363" actId="1076"/>
          <ac:picMkLst>
            <pc:docMk/>
            <pc:sldMk cId="2330293709" sldId="1485"/>
            <ac:picMk id="4098" creationId="{04F0AA6E-1B2C-DEC6-502A-E7DCA6209801}"/>
          </ac:picMkLst>
        </pc:picChg>
        <pc:picChg chg="del">
          <ac:chgData name="Kelly Stokes" userId="3e5c5154-569e-4d81-aa91-4f91841cdfa9" providerId="ADAL" clId="{943497C1-B681-42EE-ABE9-0D2F2982B1C5}" dt="2022-12-08T16:25:24.011" v="361" actId="478"/>
          <ac:picMkLst>
            <pc:docMk/>
            <pc:sldMk cId="2330293709" sldId="1485"/>
            <ac:picMk id="5122" creationId="{CD925D93-47A8-99C2-3EFB-430D60C4BDF9}"/>
          </ac:picMkLst>
        </pc:picChg>
      </pc:sldChg>
      <pc:sldChg chg="modSp mod">
        <pc:chgData name="Kelly Stokes" userId="3e5c5154-569e-4d81-aa91-4f91841cdfa9" providerId="ADAL" clId="{943497C1-B681-42EE-ABE9-0D2F2982B1C5}" dt="2022-12-08T16:16:07.449" v="93" actId="20577"/>
        <pc:sldMkLst>
          <pc:docMk/>
          <pc:sldMk cId="4039504546" sldId="1495"/>
        </pc:sldMkLst>
        <pc:spChg chg="mod">
          <ac:chgData name="Kelly Stokes" userId="3e5c5154-569e-4d81-aa91-4f91841cdfa9" providerId="ADAL" clId="{943497C1-B681-42EE-ABE9-0D2F2982B1C5}" dt="2022-12-08T16:16:07.449" v="93" actId="20577"/>
          <ac:spMkLst>
            <pc:docMk/>
            <pc:sldMk cId="4039504546" sldId="1495"/>
            <ac:spMk id="2" creationId="{52DA34BA-82FC-47C5-BCE1-BB65E08B92A1}"/>
          </ac:spMkLst>
        </pc:spChg>
      </pc:sldChg>
      <pc:sldChg chg="modSp mod">
        <pc:chgData name="Kelly Stokes" userId="3e5c5154-569e-4d81-aa91-4f91841cdfa9" providerId="ADAL" clId="{943497C1-B681-42EE-ABE9-0D2F2982B1C5}" dt="2022-12-08T16:15:28.328" v="86" actId="1076"/>
        <pc:sldMkLst>
          <pc:docMk/>
          <pc:sldMk cId="3729240006" sldId="1496"/>
        </pc:sldMkLst>
        <pc:spChg chg="mod">
          <ac:chgData name="Kelly Stokes" userId="3e5c5154-569e-4d81-aa91-4f91841cdfa9" providerId="ADAL" clId="{943497C1-B681-42EE-ABE9-0D2F2982B1C5}" dt="2022-12-08T16:15:28.328" v="86" actId="1076"/>
          <ac:spMkLst>
            <pc:docMk/>
            <pc:sldMk cId="3729240006" sldId="1496"/>
            <ac:spMk id="2" creationId="{52DA34BA-82FC-47C5-BCE1-BB65E08B92A1}"/>
          </ac:spMkLst>
        </pc:spChg>
      </pc:sldChg>
      <pc:sldChg chg="addSp delSp modSp mod modAnim">
        <pc:chgData name="Kelly Stokes" userId="3e5c5154-569e-4d81-aa91-4f91841cdfa9" providerId="ADAL" clId="{943497C1-B681-42EE-ABE9-0D2F2982B1C5}" dt="2022-12-08T16:19:07.354" v="154"/>
        <pc:sldMkLst>
          <pc:docMk/>
          <pc:sldMk cId="2322073893" sldId="1497"/>
        </pc:sldMkLst>
        <pc:spChg chg="mod">
          <ac:chgData name="Kelly Stokes" userId="3e5c5154-569e-4d81-aa91-4f91841cdfa9" providerId="ADAL" clId="{943497C1-B681-42EE-ABE9-0D2F2982B1C5}" dt="2022-12-08T16:18:34.974" v="149" actId="6549"/>
          <ac:spMkLst>
            <pc:docMk/>
            <pc:sldMk cId="2322073893" sldId="1497"/>
            <ac:spMk id="2" creationId="{52DA34BA-82FC-47C5-BCE1-BB65E08B92A1}"/>
          </ac:spMkLst>
        </pc:spChg>
        <pc:spChg chg="mod">
          <ac:chgData name="Kelly Stokes" userId="3e5c5154-569e-4d81-aa91-4f91841cdfa9" providerId="ADAL" clId="{943497C1-B681-42EE-ABE9-0D2F2982B1C5}" dt="2022-12-08T16:18:41.689" v="151" actId="14100"/>
          <ac:spMkLst>
            <pc:docMk/>
            <pc:sldMk cId="2322073893" sldId="1497"/>
            <ac:spMk id="3" creationId="{4BCBA2DA-E95C-434C-BE81-320E182AE5EF}"/>
          </ac:spMkLst>
        </pc:spChg>
        <pc:picChg chg="add mod">
          <ac:chgData name="Kelly Stokes" userId="3e5c5154-569e-4d81-aa91-4f91841cdfa9" providerId="ADAL" clId="{943497C1-B681-42EE-ABE9-0D2F2982B1C5}" dt="2022-12-08T16:19:05.923" v="153" actId="1076"/>
          <ac:picMkLst>
            <pc:docMk/>
            <pc:sldMk cId="2322073893" sldId="1497"/>
            <ac:picMk id="3074" creationId="{226C26FC-9E2B-38F7-8A3D-4F5EB077AC89}"/>
          </ac:picMkLst>
        </pc:picChg>
        <pc:picChg chg="del">
          <ac:chgData name="Kelly Stokes" userId="3e5c5154-569e-4d81-aa91-4f91841cdfa9" providerId="ADAL" clId="{943497C1-B681-42EE-ABE9-0D2F2982B1C5}" dt="2022-12-08T16:18:26.024" v="136" actId="478"/>
          <ac:picMkLst>
            <pc:docMk/>
            <pc:sldMk cId="2322073893" sldId="1497"/>
            <ac:picMk id="4098" creationId="{865A3D14-5B5C-9B95-BC95-3F3379AD549F}"/>
          </ac:picMkLst>
        </pc:picChg>
      </pc:sldChg>
      <pc:sldChg chg="addSp delSp modSp mod modAnim">
        <pc:chgData name="Kelly Stokes" userId="3e5c5154-569e-4d81-aa91-4f91841cdfa9" providerId="ADAL" clId="{943497C1-B681-42EE-ABE9-0D2F2982B1C5}" dt="2022-12-08T16:22:10.248" v="311"/>
        <pc:sldMkLst>
          <pc:docMk/>
          <pc:sldMk cId="1842288125" sldId="1498"/>
        </pc:sldMkLst>
        <pc:spChg chg="mod">
          <ac:chgData name="Kelly Stokes" userId="3e5c5154-569e-4d81-aa91-4f91841cdfa9" providerId="ADAL" clId="{943497C1-B681-42EE-ABE9-0D2F2982B1C5}" dt="2022-12-08T16:21:36.984" v="279" actId="20577"/>
          <ac:spMkLst>
            <pc:docMk/>
            <pc:sldMk cId="1842288125" sldId="1498"/>
            <ac:spMk id="2" creationId="{52DA34BA-82FC-47C5-BCE1-BB65E08B92A1}"/>
          </ac:spMkLst>
        </pc:spChg>
        <pc:spChg chg="mod">
          <ac:chgData name="Kelly Stokes" userId="3e5c5154-569e-4d81-aa91-4f91841cdfa9" providerId="ADAL" clId="{943497C1-B681-42EE-ABE9-0D2F2982B1C5}" dt="2022-12-08T16:21:51.977" v="303" actId="20577"/>
          <ac:spMkLst>
            <pc:docMk/>
            <pc:sldMk cId="1842288125" sldId="1498"/>
            <ac:spMk id="8" creationId="{B0B20B61-5057-D7DD-C3F9-0AB185533D24}"/>
          </ac:spMkLst>
        </pc:spChg>
        <pc:spChg chg="mod">
          <ac:chgData name="Kelly Stokes" userId="3e5c5154-569e-4d81-aa91-4f91841cdfa9" providerId="ADAL" clId="{943497C1-B681-42EE-ABE9-0D2F2982B1C5}" dt="2022-12-08T16:21:56.887" v="310" actId="20577"/>
          <ac:spMkLst>
            <pc:docMk/>
            <pc:sldMk cId="1842288125" sldId="1498"/>
            <ac:spMk id="10" creationId="{003D53EA-1945-744E-2DD1-0312F4DE835F}"/>
          </ac:spMkLst>
        </pc:spChg>
        <pc:spChg chg="mod">
          <ac:chgData name="Kelly Stokes" userId="3e5c5154-569e-4d81-aa91-4f91841cdfa9" providerId="ADAL" clId="{943497C1-B681-42EE-ABE9-0D2F2982B1C5}" dt="2022-12-08T16:22:10.248" v="311"/>
          <ac:spMkLst>
            <pc:docMk/>
            <pc:sldMk cId="1842288125" sldId="1498"/>
            <ac:spMk id="12" creationId="{E384BFF7-3319-CAE2-192F-C4DCBBBBFCCA}"/>
          </ac:spMkLst>
        </pc:spChg>
        <pc:picChg chg="add mod">
          <ac:chgData name="Kelly Stokes" userId="3e5c5154-569e-4d81-aa91-4f91841cdfa9" providerId="ADAL" clId="{943497C1-B681-42EE-ABE9-0D2F2982B1C5}" dt="2022-12-08T16:21:28.188" v="265"/>
          <ac:picMkLst>
            <pc:docMk/>
            <pc:sldMk cId="1842288125" sldId="1498"/>
            <ac:picMk id="3" creationId="{B2844990-58A1-8F44-F772-9F1647B7E008}"/>
          </ac:picMkLst>
        </pc:picChg>
        <pc:picChg chg="del">
          <ac:chgData name="Kelly Stokes" userId="3e5c5154-569e-4d81-aa91-4f91841cdfa9" providerId="ADAL" clId="{943497C1-B681-42EE-ABE9-0D2F2982B1C5}" dt="2022-12-08T16:21:27.688" v="264" actId="478"/>
          <ac:picMkLst>
            <pc:docMk/>
            <pc:sldMk cId="1842288125" sldId="1498"/>
            <ac:picMk id="4" creationId="{0F7D6CF9-8DF8-C690-9FA2-62FD349CD61F}"/>
          </ac:picMkLst>
        </pc:picChg>
      </pc:sldChg>
      <pc:sldChg chg="addSp delSp modSp modAnim">
        <pc:chgData name="Kelly Stokes" userId="3e5c5154-569e-4d81-aa91-4f91841cdfa9" providerId="ADAL" clId="{943497C1-B681-42EE-ABE9-0D2F2982B1C5}" dt="2022-12-08T16:21:18.703" v="263"/>
        <pc:sldMkLst>
          <pc:docMk/>
          <pc:sldMk cId="228576249" sldId="1499"/>
        </pc:sldMkLst>
        <pc:spChg chg="mod">
          <ac:chgData name="Kelly Stokes" userId="3e5c5154-569e-4d81-aa91-4f91841cdfa9" providerId="ADAL" clId="{943497C1-B681-42EE-ABE9-0D2F2982B1C5}" dt="2022-12-08T16:20:45.879" v="235" actId="20577"/>
          <ac:spMkLst>
            <pc:docMk/>
            <pc:sldMk cId="228576249" sldId="1499"/>
            <ac:spMk id="2" creationId="{52DA34BA-82FC-47C5-BCE1-BB65E08B92A1}"/>
          </ac:spMkLst>
        </pc:spChg>
        <pc:spChg chg="mod">
          <ac:chgData name="Kelly Stokes" userId="3e5c5154-569e-4d81-aa91-4f91841cdfa9" providerId="ADAL" clId="{943497C1-B681-42EE-ABE9-0D2F2982B1C5}" dt="2022-12-08T16:20:59.291" v="255" actId="20577"/>
          <ac:spMkLst>
            <pc:docMk/>
            <pc:sldMk cId="228576249" sldId="1499"/>
            <ac:spMk id="8" creationId="{B0B20B61-5057-D7DD-C3F9-0AB185533D24}"/>
          </ac:spMkLst>
        </pc:spChg>
        <pc:spChg chg="mod">
          <ac:chgData name="Kelly Stokes" userId="3e5c5154-569e-4d81-aa91-4f91841cdfa9" providerId="ADAL" clId="{943497C1-B681-42EE-ABE9-0D2F2982B1C5}" dt="2022-12-08T16:21:04.247" v="262" actId="20577"/>
          <ac:spMkLst>
            <pc:docMk/>
            <pc:sldMk cId="228576249" sldId="1499"/>
            <ac:spMk id="10" creationId="{003D53EA-1945-744E-2DD1-0312F4DE835F}"/>
          </ac:spMkLst>
        </pc:spChg>
        <pc:spChg chg="mod">
          <ac:chgData name="Kelly Stokes" userId="3e5c5154-569e-4d81-aa91-4f91841cdfa9" providerId="ADAL" clId="{943497C1-B681-42EE-ABE9-0D2F2982B1C5}" dt="2022-12-08T16:21:18.703" v="263"/>
          <ac:spMkLst>
            <pc:docMk/>
            <pc:sldMk cId="228576249" sldId="1499"/>
            <ac:spMk id="12" creationId="{E384BFF7-3319-CAE2-192F-C4DCBBBBFCCA}"/>
          </ac:spMkLst>
        </pc:spChg>
        <pc:picChg chg="add mod">
          <ac:chgData name="Kelly Stokes" userId="3e5c5154-569e-4d81-aa91-4f91841cdfa9" providerId="ADAL" clId="{943497C1-B681-42EE-ABE9-0D2F2982B1C5}" dt="2022-12-08T16:20:36.064" v="211" actId="14100"/>
          <ac:picMkLst>
            <pc:docMk/>
            <pc:sldMk cId="228576249" sldId="1499"/>
            <ac:picMk id="3" creationId="{C19EC725-FF72-FFE9-9ADC-26BBA8125DB4}"/>
          </ac:picMkLst>
        </pc:picChg>
        <pc:picChg chg="del">
          <ac:chgData name="Kelly Stokes" userId="3e5c5154-569e-4d81-aa91-4f91841cdfa9" providerId="ADAL" clId="{943497C1-B681-42EE-ABE9-0D2F2982B1C5}" dt="2022-12-08T16:20:31.079" v="208" actId="478"/>
          <ac:picMkLst>
            <pc:docMk/>
            <pc:sldMk cId="228576249" sldId="1499"/>
            <ac:picMk id="4" creationId="{3E49478A-FCD8-C6E4-91B8-AA5518F6C27D}"/>
          </ac:picMkLst>
        </pc:picChg>
      </pc:sldChg>
      <pc:sldChg chg="del">
        <pc:chgData name="Kelly Stokes" userId="3e5c5154-569e-4d81-aa91-4f91841cdfa9" providerId="ADAL" clId="{943497C1-B681-42EE-ABE9-0D2F2982B1C5}" dt="2022-12-08T16:19:19.486" v="155" actId="2696"/>
        <pc:sldMkLst>
          <pc:docMk/>
          <pc:sldMk cId="652658603" sldId="1500"/>
        </pc:sldMkLst>
      </pc:sldChg>
      <pc:sldChg chg="modSp mod">
        <pc:chgData name="Kelly Stokes" userId="3e5c5154-569e-4d81-aa91-4f91841cdfa9" providerId="ADAL" clId="{943497C1-B681-42EE-ABE9-0D2F2982B1C5}" dt="2022-12-08T16:23:12.188" v="328" actId="1076"/>
        <pc:sldMkLst>
          <pc:docMk/>
          <pc:sldMk cId="199949674" sldId="1501"/>
        </pc:sldMkLst>
        <pc:spChg chg="mod">
          <ac:chgData name="Kelly Stokes" userId="3e5c5154-569e-4d81-aa91-4f91841cdfa9" providerId="ADAL" clId="{943497C1-B681-42EE-ABE9-0D2F2982B1C5}" dt="2022-12-08T16:22:58.200" v="320"/>
          <ac:spMkLst>
            <pc:docMk/>
            <pc:sldMk cId="199949674" sldId="1501"/>
            <ac:spMk id="2" creationId="{52DA34BA-82FC-47C5-BCE1-BB65E08B92A1}"/>
          </ac:spMkLst>
        </pc:spChg>
        <pc:spChg chg="mod">
          <ac:chgData name="Kelly Stokes" userId="3e5c5154-569e-4d81-aa91-4f91841cdfa9" providerId="ADAL" clId="{943497C1-B681-42EE-ABE9-0D2F2982B1C5}" dt="2022-12-08T16:23:12.188" v="328" actId="1076"/>
          <ac:spMkLst>
            <pc:docMk/>
            <pc:sldMk cId="199949674" sldId="1501"/>
            <ac:spMk id="3" creationId="{847A1AC9-9EC9-E1AA-348D-958CE44F2772}"/>
          </ac:spMkLst>
        </pc:spChg>
      </pc:sldChg>
      <pc:sldChg chg="modSp mod">
        <pc:chgData name="Kelly Stokes" userId="3e5c5154-569e-4d81-aa91-4f91841cdfa9" providerId="ADAL" clId="{943497C1-B681-42EE-ABE9-0D2F2982B1C5}" dt="2022-12-08T16:23:44.070" v="337" actId="27636"/>
        <pc:sldMkLst>
          <pc:docMk/>
          <pc:sldMk cId="2203475726" sldId="1502"/>
        </pc:sldMkLst>
        <pc:spChg chg="mod">
          <ac:chgData name="Kelly Stokes" userId="3e5c5154-569e-4d81-aa91-4f91841cdfa9" providerId="ADAL" clId="{943497C1-B681-42EE-ABE9-0D2F2982B1C5}" dt="2022-12-08T16:23:27.927" v="330" actId="27636"/>
          <ac:spMkLst>
            <pc:docMk/>
            <pc:sldMk cId="2203475726" sldId="1502"/>
            <ac:spMk id="2" creationId="{52DA34BA-82FC-47C5-BCE1-BB65E08B92A1}"/>
          </ac:spMkLst>
        </pc:spChg>
        <pc:spChg chg="mod">
          <ac:chgData name="Kelly Stokes" userId="3e5c5154-569e-4d81-aa91-4f91841cdfa9" providerId="ADAL" clId="{943497C1-B681-42EE-ABE9-0D2F2982B1C5}" dt="2022-12-08T16:23:44.070" v="337" actId="27636"/>
          <ac:spMkLst>
            <pc:docMk/>
            <pc:sldMk cId="2203475726" sldId="1502"/>
            <ac:spMk id="3" creationId="{847A1AC9-9EC9-E1AA-348D-958CE44F2772}"/>
          </ac:spMkLst>
        </pc:spChg>
      </pc:sldChg>
      <pc:sldChg chg="del">
        <pc:chgData name="Kelly Stokes" userId="3e5c5154-569e-4d81-aa91-4f91841cdfa9" providerId="ADAL" clId="{943497C1-B681-42EE-ABE9-0D2F2982B1C5}" dt="2022-12-08T16:23:48.665" v="338" actId="2696"/>
        <pc:sldMkLst>
          <pc:docMk/>
          <pc:sldMk cId="3833432609" sldId="1503"/>
        </pc:sldMkLst>
      </pc:sldChg>
      <pc:sldChg chg="addSp delSp modSp mod modAnim">
        <pc:chgData name="Kelly Stokes" userId="3e5c5154-569e-4d81-aa91-4f91841cdfa9" providerId="ADAL" clId="{943497C1-B681-42EE-ABE9-0D2F2982B1C5}" dt="2022-12-08T16:27:01.295" v="392"/>
        <pc:sldMkLst>
          <pc:docMk/>
          <pc:sldMk cId="2659700584" sldId="1504"/>
        </pc:sldMkLst>
        <pc:spChg chg="mod">
          <ac:chgData name="Kelly Stokes" userId="3e5c5154-569e-4d81-aa91-4f91841cdfa9" providerId="ADAL" clId="{943497C1-B681-42EE-ABE9-0D2F2982B1C5}" dt="2022-12-08T16:25:47.758" v="376" actId="20577"/>
          <ac:spMkLst>
            <pc:docMk/>
            <pc:sldMk cId="2659700584" sldId="1504"/>
            <ac:spMk id="2" creationId="{52DA34BA-82FC-47C5-BCE1-BB65E08B92A1}"/>
          </ac:spMkLst>
        </pc:spChg>
        <pc:spChg chg="mod">
          <ac:chgData name="Kelly Stokes" userId="3e5c5154-569e-4d81-aa91-4f91841cdfa9" providerId="ADAL" clId="{943497C1-B681-42EE-ABE9-0D2F2982B1C5}" dt="2022-12-08T16:26:16.783" v="379" actId="1076"/>
          <ac:spMkLst>
            <pc:docMk/>
            <pc:sldMk cId="2659700584" sldId="1504"/>
            <ac:spMk id="8" creationId="{1FCDC8B7-0F0D-46B5-057E-579929B7D816}"/>
          </ac:spMkLst>
        </pc:spChg>
        <pc:picChg chg="add mod">
          <ac:chgData name="Kelly Stokes" userId="3e5c5154-569e-4d81-aa91-4f91841cdfa9" providerId="ADAL" clId="{943497C1-B681-42EE-ABE9-0D2F2982B1C5}" dt="2022-12-08T16:26:56.793" v="389" actId="1076"/>
          <ac:picMkLst>
            <pc:docMk/>
            <pc:sldMk cId="2659700584" sldId="1504"/>
            <ac:picMk id="8194" creationId="{7CB3A6C0-DEDC-FE37-24FB-D0F8E3C6B333}"/>
          </ac:picMkLst>
        </pc:picChg>
        <pc:picChg chg="del">
          <ac:chgData name="Kelly Stokes" userId="3e5c5154-569e-4d81-aa91-4f91841cdfa9" providerId="ADAL" clId="{943497C1-B681-42EE-ABE9-0D2F2982B1C5}" dt="2022-12-08T16:26:39.904" v="387" actId="478"/>
          <ac:picMkLst>
            <pc:docMk/>
            <pc:sldMk cId="2659700584" sldId="1504"/>
            <ac:picMk id="10242" creationId="{3068287F-D8BE-5DAA-26FD-05A7DF4C8D22}"/>
          </ac:picMkLst>
        </pc:picChg>
      </pc:sldChg>
      <pc:sldChg chg="modSp mod">
        <pc:chgData name="Kelly Stokes" userId="3e5c5154-569e-4d81-aa91-4f91841cdfa9" providerId="ADAL" clId="{943497C1-B681-42EE-ABE9-0D2F2982B1C5}" dt="2022-12-08T16:24:49.064" v="358" actId="27636"/>
        <pc:sldMkLst>
          <pc:docMk/>
          <pc:sldMk cId="1571660563" sldId="1505"/>
        </pc:sldMkLst>
        <pc:spChg chg="mod">
          <ac:chgData name="Kelly Stokes" userId="3e5c5154-569e-4d81-aa91-4f91841cdfa9" providerId="ADAL" clId="{943497C1-B681-42EE-ABE9-0D2F2982B1C5}" dt="2022-12-08T16:24:38.060" v="351"/>
          <ac:spMkLst>
            <pc:docMk/>
            <pc:sldMk cId="1571660563" sldId="1505"/>
            <ac:spMk id="2" creationId="{52DA34BA-82FC-47C5-BCE1-BB65E08B92A1}"/>
          </ac:spMkLst>
        </pc:spChg>
        <pc:spChg chg="mod">
          <ac:chgData name="Kelly Stokes" userId="3e5c5154-569e-4d81-aa91-4f91841cdfa9" providerId="ADAL" clId="{943497C1-B681-42EE-ABE9-0D2F2982B1C5}" dt="2022-12-08T16:24:49.064" v="358" actId="27636"/>
          <ac:spMkLst>
            <pc:docMk/>
            <pc:sldMk cId="1571660563" sldId="1505"/>
            <ac:spMk id="3" creationId="{847A1AC9-9EC9-E1AA-348D-958CE44F2772}"/>
          </ac:spMkLst>
        </pc:spChg>
      </pc:sldChg>
      <pc:sldChg chg="modSp mod">
        <pc:chgData name="Kelly Stokes" userId="3e5c5154-569e-4d81-aa91-4f91841cdfa9" providerId="ADAL" clId="{943497C1-B681-42EE-ABE9-0D2F2982B1C5}" dt="2022-12-08T16:26:36.696" v="386" actId="27636"/>
        <pc:sldMkLst>
          <pc:docMk/>
          <pc:sldMk cId="2611828572" sldId="1506"/>
        </pc:sldMkLst>
        <pc:spChg chg="mod">
          <ac:chgData name="Kelly Stokes" userId="3e5c5154-569e-4d81-aa91-4f91841cdfa9" providerId="ADAL" clId="{943497C1-B681-42EE-ABE9-0D2F2982B1C5}" dt="2022-12-08T16:26:22.220" v="381" actId="27636"/>
          <ac:spMkLst>
            <pc:docMk/>
            <pc:sldMk cId="2611828572" sldId="1506"/>
            <ac:spMk id="2" creationId="{52DA34BA-82FC-47C5-BCE1-BB65E08B92A1}"/>
          </ac:spMkLst>
        </pc:spChg>
        <pc:spChg chg="mod">
          <ac:chgData name="Kelly Stokes" userId="3e5c5154-569e-4d81-aa91-4f91841cdfa9" providerId="ADAL" clId="{943497C1-B681-42EE-ABE9-0D2F2982B1C5}" dt="2022-12-08T16:26:36.696" v="386" actId="27636"/>
          <ac:spMkLst>
            <pc:docMk/>
            <pc:sldMk cId="2611828572" sldId="1506"/>
            <ac:spMk id="3" creationId="{847A1AC9-9EC9-E1AA-348D-958CE44F2772}"/>
          </ac:spMkLst>
        </pc:spChg>
      </pc:sldChg>
      <pc:sldChg chg="del">
        <pc:chgData name="Kelly Stokes" userId="3e5c5154-569e-4d81-aa91-4f91841cdfa9" providerId="ADAL" clId="{943497C1-B681-42EE-ABE9-0D2F2982B1C5}" dt="2022-12-08T16:28:55.130" v="406" actId="2696"/>
        <pc:sldMkLst>
          <pc:docMk/>
          <pc:sldMk cId="1229750276" sldId="1507"/>
        </pc:sldMkLst>
      </pc:sldChg>
      <pc:sldChg chg="del">
        <pc:chgData name="Kelly Stokes" userId="3e5c5154-569e-4d81-aa91-4f91841cdfa9" providerId="ADAL" clId="{943497C1-B681-42EE-ABE9-0D2F2982B1C5}" dt="2022-12-08T16:28:55.130" v="406" actId="2696"/>
        <pc:sldMkLst>
          <pc:docMk/>
          <pc:sldMk cId="4220554230" sldId="1508"/>
        </pc:sldMkLst>
      </pc:sldChg>
      <pc:sldChg chg="addSp delSp modSp mod">
        <pc:chgData name="Kelly Stokes" userId="3e5c5154-569e-4d81-aa91-4f91841cdfa9" providerId="ADAL" clId="{943497C1-B681-42EE-ABE9-0D2F2982B1C5}" dt="2022-12-08T16:29:32.265" v="422"/>
        <pc:sldMkLst>
          <pc:docMk/>
          <pc:sldMk cId="3786602557" sldId="1509"/>
        </pc:sldMkLst>
        <pc:picChg chg="add mod">
          <ac:chgData name="Kelly Stokes" userId="3e5c5154-569e-4d81-aa91-4f91841cdfa9" providerId="ADAL" clId="{943497C1-B681-42EE-ABE9-0D2F2982B1C5}" dt="2022-12-08T16:29:32.265" v="422"/>
          <ac:picMkLst>
            <pc:docMk/>
            <pc:sldMk cId="3786602557" sldId="1509"/>
            <ac:picMk id="2" creationId="{739AC461-02FC-724D-D955-CC50F401BA11}"/>
          </ac:picMkLst>
        </pc:picChg>
        <pc:picChg chg="del">
          <ac:chgData name="Kelly Stokes" userId="3e5c5154-569e-4d81-aa91-4f91841cdfa9" providerId="ADAL" clId="{943497C1-B681-42EE-ABE9-0D2F2982B1C5}" dt="2022-12-08T16:29:20.172" v="421" actId="478"/>
          <ac:picMkLst>
            <pc:docMk/>
            <pc:sldMk cId="3786602557" sldId="1509"/>
            <ac:picMk id="3" creationId="{6515CFC4-573C-895B-1365-6D2822DBF8A0}"/>
          </ac:picMkLst>
        </pc:picChg>
      </pc:sldChg>
      <pc:sldChg chg="del">
        <pc:chgData name="Kelly Stokes" userId="3e5c5154-569e-4d81-aa91-4f91841cdfa9" providerId="ADAL" clId="{943497C1-B681-42EE-ABE9-0D2F2982B1C5}" dt="2022-12-08T16:28:55.130" v="406" actId="2696"/>
        <pc:sldMkLst>
          <pc:docMk/>
          <pc:sldMk cId="2796859964" sldId="1510"/>
        </pc:sldMkLst>
      </pc:sldChg>
      <pc:sldChg chg="del">
        <pc:chgData name="Kelly Stokes" userId="3e5c5154-569e-4d81-aa91-4f91841cdfa9" providerId="ADAL" clId="{943497C1-B681-42EE-ABE9-0D2F2982B1C5}" dt="2022-12-08T16:28:55.130" v="406" actId="2696"/>
        <pc:sldMkLst>
          <pc:docMk/>
          <pc:sldMk cId="2528925535" sldId="1511"/>
        </pc:sldMkLst>
      </pc:sldChg>
      <pc:sldChg chg="del">
        <pc:chgData name="Kelly Stokes" userId="3e5c5154-569e-4d81-aa91-4f91841cdfa9" providerId="ADAL" clId="{943497C1-B681-42EE-ABE9-0D2F2982B1C5}" dt="2022-12-08T16:28:55.130" v="406" actId="2696"/>
        <pc:sldMkLst>
          <pc:docMk/>
          <pc:sldMk cId="2970734614" sldId="1512"/>
        </pc:sldMkLst>
      </pc:sldChg>
      <pc:sldChg chg="del">
        <pc:chgData name="Kelly Stokes" userId="3e5c5154-569e-4d81-aa91-4f91841cdfa9" providerId="ADAL" clId="{943497C1-B681-42EE-ABE9-0D2F2982B1C5}" dt="2022-12-08T16:28:55.130" v="406" actId="2696"/>
        <pc:sldMkLst>
          <pc:docMk/>
          <pc:sldMk cId="2947793734" sldId="1513"/>
        </pc:sldMkLst>
      </pc:sldChg>
      <pc:sldChg chg="del">
        <pc:chgData name="Kelly Stokes" userId="3e5c5154-569e-4d81-aa91-4f91841cdfa9" providerId="ADAL" clId="{943497C1-B681-42EE-ABE9-0D2F2982B1C5}" dt="2022-12-08T16:28:55.130" v="406" actId="2696"/>
        <pc:sldMkLst>
          <pc:docMk/>
          <pc:sldMk cId="3181231325" sldId="1514"/>
        </pc:sldMkLst>
      </pc:sldChg>
      <pc:sldChg chg="del">
        <pc:chgData name="Kelly Stokes" userId="3e5c5154-569e-4d81-aa91-4f91841cdfa9" providerId="ADAL" clId="{943497C1-B681-42EE-ABE9-0D2F2982B1C5}" dt="2022-12-08T16:28:55.130" v="406" actId="2696"/>
        <pc:sldMkLst>
          <pc:docMk/>
          <pc:sldMk cId="1704450382" sldId="1515"/>
        </pc:sldMkLst>
      </pc:sldChg>
      <pc:sldChg chg="del">
        <pc:chgData name="Kelly Stokes" userId="3e5c5154-569e-4d81-aa91-4f91841cdfa9" providerId="ADAL" clId="{943497C1-B681-42EE-ABE9-0D2F2982B1C5}" dt="2022-12-08T16:28:55.130" v="406" actId="2696"/>
        <pc:sldMkLst>
          <pc:docMk/>
          <pc:sldMk cId="2860784163" sldId="1516"/>
        </pc:sldMkLst>
      </pc:sldChg>
      <pc:sldChg chg="del">
        <pc:chgData name="Kelly Stokes" userId="3e5c5154-569e-4d81-aa91-4f91841cdfa9" providerId="ADAL" clId="{943497C1-B681-42EE-ABE9-0D2F2982B1C5}" dt="2022-12-08T16:28:55.130" v="406" actId="2696"/>
        <pc:sldMkLst>
          <pc:docMk/>
          <pc:sldMk cId="3110381140" sldId="1520"/>
        </pc:sldMkLst>
      </pc:sldChg>
      <pc:sldChg chg="del">
        <pc:chgData name="Kelly Stokes" userId="3e5c5154-569e-4d81-aa91-4f91841cdfa9" providerId="ADAL" clId="{943497C1-B681-42EE-ABE9-0D2F2982B1C5}" dt="2022-12-08T16:28:55.130" v="406" actId="2696"/>
        <pc:sldMkLst>
          <pc:docMk/>
          <pc:sldMk cId="2450010303" sldId="1521"/>
        </pc:sldMkLst>
      </pc:sldChg>
      <pc:sldChg chg="del">
        <pc:chgData name="Kelly Stokes" userId="3e5c5154-569e-4d81-aa91-4f91841cdfa9" providerId="ADAL" clId="{943497C1-B681-42EE-ABE9-0D2F2982B1C5}" dt="2022-12-08T16:28:55.130" v="406" actId="2696"/>
        <pc:sldMkLst>
          <pc:docMk/>
          <pc:sldMk cId="3044132873" sldId="1522"/>
        </pc:sldMkLst>
      </pc:sldChg>
      <pc:sldChg chg="del">
        <pc:chgData name="Kelly Stokes" userId="3e5c5154-569e-4d81-aa91-4f91841cdfa9" providerId="ADAL" clId="{943497C1-B681-42EE-ABE9-0D2F2982B1C5}" dt="2022-12-08T16:28:55.130" v="406" actId="2696"/>
        <pc:sldMkLst>
          <pc:docMk/>
          <pc:sldMk cId="208583856" sldId="1523"/>
        </pc:sldMkLst>
      </pc:sldChg>
      <pc:sldChg chg="del">
        <pc:chgData name="Kelly Stokes" userId="3e5c5154-569e-4d81-aa91-4f91841cdfa9" providerId="ADAL" clId="{943497C1-B681-42EE-ABE9-0D2F2982B1C5}" dt="2022-12-08T16:28:55.130" v="406" actId="2696"/>
        <pc:sldMkLst>
          <pc:docMk/>
          <pc:sldMk cId="980228854" sldId="1524"/>
        </pc:sldMkLst>
      </pc:sldChg>
      <pc:sldChg chg="del">
        <pc:chgData name="Kelly Stokes" userId="3e5c5154-569e-4d81-aa91-4f91841cdfa9" providerId="ADAL" clId="{943497C1-B681-42EE-ABE9-0D2F2982B1C5}" dt="2022-12-08T16:28:55.130" v="406" actId="2696"/>
        <pc:sldMkLst>
          <pc:docMk/>
          <pc:sldMk cId="3200759191" sldId="1525"/>
        </pc:sldMkLst>
      </pc:sldChg>
      <pc:sldChg chg="del">
        <pc:chgData name="Kelly Stokes" userId="3e5c5154-569e-4d81-aa91-4f91841cdfa9" providerId="ADAL" clId="{943497C1-B681-42EE-ABE9-0D2F2982B1C5}" dt="2022-12-08T16:28:55.130" v="406" actId="2696"/>
        <pc:sldMkLst>
          <pc:docMk/>
          <pc:sldMk cId="4142950005" sldId="1526"/>
        </pc:sldMkLst>
      </pc:sldChg>
      <pc:sldChg chg="del">
        <pc:chgData name="Kelly Stokes" userId="3e5c5154-569e-4d81-aa91-4f91841cdfa9" providerId="ADAL" clId="{943497C1-B681-42EE-ABE9-0D2F2982B1C5}" dt="2022-12-08T16:28:55.130" v="406" actId="2696"/>
        <pc:sldMkLst>
          <pc:docMk/>
          <pc:sldMk cId="3889846054" sldId="1527"/>
        </pc:sldMkLst>
      </pc:sldChg>
      <pc:sldChg chg="del">
        <pc:chgData name="Kelly Stokes" userId="3e5c5154-569e-4d81-aa91-4f91841cdfa9" providerId="ADAL" clId="{943497C1-B681-42EE-ABE9-0D2F2982B1C5}" dt="2022-12-08T16:28:55.130" v="406" actId="2696"/>
        <pc:sldMkLst>
          <pc:docMk/>
          <pc:sldMk cId="3452585917" sldId="1528"/>
        </pc:sldMkLst>
      </pc:sldChg>
      <pc:sldChg chg="del">
        <pc:chgData name="Kelly Stokes" userId="3e5c5154-569e-4d81-aa91-4f91841cdfa9" providerId="ADAL" clId="{943497C1-B681-42EE-ABE9-0D2F2982B1C5}" dt="2022-12-08T16:28:55.130" v="406" actId="2696"/>
        <pc:sldMkLst>
          <pc:docMk/>
          <pc:sldMk cId="2470325648" sldId="1529"/>
        </pc:sldMkLst>
      </pc:sldChg>
      <pc:sldChg chg="del">
        <pc:chgData name="Kelly Stokes" userId="3e5c5154-569e-4d81-aa91-4f91841cdfa9" providerId="ADAL" clId="{943497C1-B681-42EE-ABE9-0D2F2982B1C5}" dt="2022-12-08T16:28:55.130" v="406" actId="2696"/>
        <pc:sldMkLst>
          <pc:docMk/>
          <pc:sldMk cId="1834274244" sldId="1530"/>
        </pc:sldMkLst>
      </pc:sldChg>
      <pc:sldChg chg="del">
        <pc:chgData name="Kelly Stokes" userId="3e5c5154-569e-4d81-aa91-4f91841cdfa9" providerId="ADAL" clId="{943497C1-B681-42EE-ABE9-0D2F2982B1C5}" dt="2022-12-08T16:28:55.130" v="406" actId="2696"/>
        <pc:sldMkLst>
          <pc:docMk/>
          <pc:sldMk cId="1401421521" sldId="1531"/>
        </pc:sldMkLst>
      </pc:sldChg>
      <pc:sldChg chg="del">
        <pc:chgData name="Kelly Stokes" userId="3e5c5154-569e-4d81-aa91-4f91841cdfa9" providerId="ADAL" clId="{943497C1-B681-42EE-ABE9-0D2F2982B1C5}" dt="2022-12-08T16:28:55.130" v="406" actId="2696"/>
        <pc:sldMkLst>
          <pc:docMk/>
          <pc:sldMk cId="3238976299" sldId="1532"/>
        </pc:sldMkLst>
      </pc:sldChg>
      <pc:sldChg chg="del">
        <pc:chgData name="Kelly Stokes" userId="3e5c5154-569e-4d81-aa91-4f91841cdfa9" providerId="ADAL" clId="{943497C1-B681-42EE-ABE9-0D2F2982B1C5}" dt="2022-12-08T16:28:55.130" v="406" actId="2696"/>
        <pc:sldMkLst>
          <pc:docMk/>
          <pc:sldMk cId="277783940" sldId="1534"/>
        </pc:sldMkLst>
      </pc:sldChg>
      <pc:sldChg chg="del">
        <pc:chgData name="Kelly Stokes" userId="3e5c5154-569e-4d81-aa91-4f91841cdfa9" providerId="ADAL" clId="{943497C1-B681-42EE-ABE9-0D2F2982B1C5}" dt="2022-12-08T16:28:55.130" v="406" actId="2696"/>
        <pc:sldMkLst>
          <pc:docMk/>
          <pc:sldMk cId="2487124836" sldId="1535"/>
        </pc:sldMkLst>
      </pc:sldChg>
      <pc:sldChg chg="del">
        <pc:chgData name="Kelly Stokes" userId="3e5c5154-569e-4d81-aa91-4f91841cdfa9" providerId="ADAL" clId="{943497C1-B681-42EE-ABE9-0D2F2982B1C5}" dt="2022-12-08T16:28:55.130" v="406" actId="2696"/>
        <pc:sldMkLst>
          <pc:docMk/>
          <pc:sldMk cId="1761883370" sldId="1536"/>
        </pc:sldMkLst>
      </pc:sldChg>
      <pc:sldChg chg="del">
        <pc:chgData name="Kelly Stokes" userId="3e5c5154-569e-4d81-aa91-4f91841cdfa9" providerId="ADAL" clId="{943497C1-B681-42EE-ABE9-0D2F2982B1C5}" dt="2022-12-08T16:28:55.130" v="406" actId="2696"/>
        <pc:sldMkLst>
          <pc:docMk/>
          <pc:sldMk cId="3241057355" sldId="1537"/>
        </pc:sldMkLst>
      </pc:sldChg>
      <pc:sldChg chg="del">
        <pc:chgData name="Kelly Stokes" userId="3e5c5154-569e-4d81-aa91-4f91841cdfa9" providerId="ADAL" clId="{943497C1-B681-42EE-ABE9-0D2F2982B1C5}" dt="2022-12-08T16:28:55.130" v="406" actId="2696"/>
        <pc:sldMkLst>
          <pc:docMk/>
          <pc:sldMk cId="1213154194" sldId="1538"/>
        </pc:sldMkLst>
      </pc:sldChg>
      <pc:sldChg chg="del">
        <pc:chgData name="Kelly Stokes" userId="3e5c5154-569e-4d81-aa91-4f91841cdfa9" providerId="ADAL" clId="{943497C1-B681-42EE-ABE9-0D2F2982B1C5}" dt="2022-12-08T16:28:55.130" v="406" actId="2696"/>
        <pc:sldMkLst>
          <pc:docMk/>
          <pc:sldMk cId="2963681120" sldId="1539"/>
        </pc:sldMkLst>
      </pc:sldChg>
      <pc:sldChg chg="del">
        <pc:chgData name="Kelly Stokes" userId="3e5c5154-569e-4d81-aa91-4f91841cdfa9" providerId="ADAL" clId="{943497C1-B681-42EE-ABE9-0D2F2982B1C5}" dt="2022-12-08T16:28:55.130" v="406" actId="2696"/>
        <pc:sldMkLst>
          <pc:docMk/>
          <pc:sldMk cId="526045055" sldId="1540"/>
        </pc:sldMkLst>
      </pc:sldChg>
      <pc:sldChg chg="del">
        <pc:chgData name="Kelly Stokes" userId="3e5c5154-569e-4d81-aa91-4f91841cdfa9" providerId="ADAL" clId="{943497C1-B681-42EE-ABE9-0D2F2982B1C5}" dt="2022-12-08T16:28:55.130" v="406" actId="2696"/>
        <pc:sldMkLst>
          <pc:docMk/>
          <pc:sldMk cId="1789764440" sldId="1541"/>
        </pc:sldMkLst>
      </pc:sldChg>
      <pc:sldChg chg="del">
        <pc:chgData name="Kelly Stokes" userId="3e5c5154-569e-4d81-aa91-4f91841cdfa9" providerId="ADAL" clId="{943497C1-B681-42EE-ABE9-0D2F2982B1C5}" dt="2022-12-08T16:28:55.130" v="406" actId="2696"/>
        <pc:sldMkLst>
          <pc:docMk/>
          <pc:sldMk cId="1305383451" sldId="1542"/>
        </pc:sldMkLst>
      </pc:sldChg>
      <pc:sldChg chg="del">
        <pc:chgData name="Kelly Stokes" userId="3e5c5154-569e-4d81-aa91-4f91841cdfa9" providerId="ADAL" clId="{943497C1-B681-42EE-ABE9-0D2F2982B1C5}" dt="2022-12-08T16:28:55.130" v="406" actId="2696"/>
        <pc:sldMkLst>
          <pc:docMk/>
          <pc:sldMk cId="1300188686" sldId="1543"/>
        </pc:sldMkLst>
      </pc:sldChg>
      <pc:sldChg chg="del">
        <pc:chgData name="Kelly Stokes" userId="3e5c5154-569e-4d81-aa91-4f91841cdfa9" providerId="ADAL" clId="{943497C1-B681-42EE-ABE9-0D2F2982B1C5}" dt="2022-12-08T16:28:55.130" v="406" actId="2696"/>
        <pc:sldMkLst>
          <pc:docMk/>
          <pc:sldMk cId="3801244518" sldId="1544"/>
        </pc:sldMkLst>
      </pc:sldChg>
      <pc:sldChg chg="del">
        <pc:chgData name="Kelly Stokes" userId="3e5c5154-569e-4d81-aa91-4f91841cdfa9" providerId="ADAL" clId="{943497C1-B681-42EE-ABE9-0D2F2982B1C5}" dt="2022-12-08T16:28:55.130" v="406" actId="2696"/>
        <pc:sldMkLst>
          <pc:docMk/>
          <pc:sldMk cId="1206629043" sldId="1545"/>
        </pc:sldMkLst>
      </pc:sldChg>
      <pc:sldChg chg="del">
        <pc:chgData name="Kelly Stokes" userId="3e5c5154-569e-4d81-aa91-4f91841cdfa9" providerId="ADAL" clId="{943497C1-B681-42EE-ABE9-0D2F2982B1C5}" dt="2022-12-08T16:28:55.130" v="406" actId="2696"/>
        <pc:sldMkLst>
          <pc:docMk/>
          <pc:sldMk cId="3944726344" sldId="1546"/>
        </pc:sldMkLst>
      </pc:sldChg>
      <pc:sldChg chg="del">
        <pc:chgData name="Kelly Stokes" userId="3e5c5154-569e-4d81-aa91-4f91841cdfa9" providerId="ADAL" clId="{943497C1-B681-42EE-ABE9-0D2F2982B1C5}" dt="2022-12-08T16:28:55.130" v="406" actId="2696"/>
        <pc:sldMkLst>
          <pc:docMk/>
          <pc:sldMk cId="2876248254" sldId="1547"/>
        </pc:sldMkLst>
      </pc:sldChg>
      <pc:sldChg chg="del">
        <pc:chgData name="Kelly Stokes" userId="3e5c5154-569e-4d81-aa91-4f91841cdfa9" providerId="ADAL" clId="{943497C1-B681-42EE-ABE9-0D2F2982B1C5}" dt="2022-12-08T16:28:55.130" v="406" actId="2696"/>
        <pc:sldMkLst>
          <pc:docMk/>
          <pc:sldMk cId="1879084217" sldId="1548"/>
        </pc:sldMkLst>
      </pc:sldChg>
      <pc:sldChg chg="del">
        <pc:chgData name="Kelly Stokes" userId="3e5c5154-569e-4d81-aa91-4f91841cdfa9" providerId="ADAL" clId="{943497C1-B681-42EE-ABE9-0D2F2982B1C5}" dt="2022-12-08T16:28:55.130" v="406" actId="2696"/>
        <pc:sldMkLst>
          <pc:docMk/>
          <pc:sldMk cId="4098531645" sldId="1549"/>
        </pc:sldMkLst>
      </pc:sldChg>
      <pc:sldChg chg="del">
        <pc:chgData name="Kelly Stokes" userId="3e5c5154-569e-4d81-aa91-4f91841cdfa9" providerId="ADAL" clId="{943497C1-B681-42EE-ABE9-0D2F2982B1C5}" dt="2022-12-08T16:28:55.130" v="406" actId="2696"/>
        <pc:sldMkLst>
          <pc:docMk/>
          <pc:sldMk cId="3796910920" sldId="1550"/>
        </pc:sldMkLst>
      </pc:sldChg>
      <pc:sldChg chg="del">
        <pc:chgData name="Kelly Stokes" userId="3e5c5154-569e-4d81-aa91-4f91841cdfa9" providerId="ADAL" clId="{943497C1-B681-42EE-ABE9-0D2F2982B1C5}" dt="2022-12-08T16:28:55.130" v="406" actId="2696"/>
        <pc:sldMkLst>
          <pc:docMk/>
          <pc:sldMk cId="3705739920" sldId="1551"/>
        </pc:sldMkLst>
      </pc:sldChg>
      <pc:sldChg chg="del">
        <pc:chgData name="Kelly Stokes" userId="3e5c5154-569e-4d81-aa91-4f91841cdfa9" providerId="ADAL" clId="{943497C1-B681-42EE-ABE9-0D2F2982B1C5}" dt="2022-12-08T16:28:55.130" v="406" actId="2696"/>
        <pc:sldMkLst>
          <pc:docMk/>
          <pc:sldMk cId="694588484" sldId="1552"/>
        </pc:sldMkLst>
      </pc:sldChg>
      <pc:sldChg chg="del">
        <pc:chgData name="Kelly Stokes" userId="3e5c5154-569e-4d81-aa91-4f91841cdfa9" providerId="ADAL" clId="{943497C1-B681-42EE-ABE9-0D2F2982B1C5}" dt="2022-12-08T16:28:55.130" v="406" actId="2696"/>
        <pc:sldMkLst>
          <pc:docMk/>
          <pc:sldMk cId="3096015995" sldId="1553"/>
        </pc:sldMkLst>
      </pc:sldChg>
      <pc:sldChg chg="del">
        <pc:chgData name="Kelly Stokes" userId="3e5c5154-569e-4d81-aa91-4f91841cdfa9" providerId="ADAL" clId="{943497C1-B681-42EE-ABE9-0D2F2982B1C5}" dt="2022-12-08T16:28:55.130" v="406" actId="2696"/>
        <pc:sldMkLst>
          <pc:docMk/>
          <pc:sldMk cId="3623157961" sldId="1554"/>
        </pc:sldMkLst>
      </pc:sldChg>
      <pc:sldChg chg="del">
        <pc:chgData name="Kelly Stokes" userId="3e5c5154-569e-4d81-aa91-4f91841cdfa9" providerId="ADAL" clId="{943497C1-B681-42EE-ABE9-0D2F2982B1C5}" dt="2022-12-08T16:28:55.130" v="406" actId="2696"/>
        <pc:sldMkLst>
          <pc:docMk/>
          <pc:sldMk cId="3168977308" sldId="1555"/>
        </pc:sldMkLst>
      </pc:sldChg>
      <pc:sldChg chg="del">
        <pc:chgData name="Kelly Stokes" userId="3e5c5154-569e-4d81-aa91-4f91841cdfa9" providerId="ADAL" clId="{943497C1-B681-42EE-ABE9-0D2F2982B1C5}" dt="2022-12-08T16:28:55.130" v="406" actId="2696"/>
        <pc:sldMkLst>
          <pc:docMk/>
          <pc:sldMk cId="3378601284" sldId="1559"/>
        </pc:sldMkLst>
      </pc:sldChg>
      <pc:sldChg chg="del">
        <pc:chgData name="Kelly Stokes" userId="3e5c5154-569e-4d81-aa91-4f91841cdfa9" providerId="ADAL" clId="{943497C1-B681-42EE-ABE9-0D2F2982B1C5}" dt="2022-12-08T16:28:55.130" v="406" actId="2696"/>
        <pc:sldMkLst>
          <pc:docMk/>
          <pc:sldMk cId="255715003" sldId="1560"/>
        </pc:sldMkLst>
      </pc:sldChg>
      <pc:sldChg chg="del">
        <pc:chgData name="Kelly Stokes" userId="3e5c5154-569e-4d81-aa91-4f91841cdfa9" providerId="ADAL" clId="{943497C1-B681-42EE-ABE9-0D2F2982B1C5}" dt="2022-12-08T16:28:55.130" v="406" actId="2696"/>
        <pc:sldMkLst>
          <pc:docMk/>
          <pc:sldMk cId="1842001802" sldId="1561"/>
        </pc:sldMkLst>
      </pc:sldChg>
      <pc:sldChg chg="del">
        <pc:chgData name="Kelly Stokes" userId="3e5c5154-569e-4d81-aa91-4f91841cdfa9" providerId="ADAL" clId="{943497C1-B681-42EE-ABE9-0D2F2982B1C5}" dt="2022-12-08T16:28:55.130" v="406" actId="2696"/>
        <pc:sldMkLst>
          <pc:docMk/>
          <pc:sldMk cId="3575607403" sldId="1562"/>
        </pc:sldMkLst>
      </pc:sldChg>
      <pc:sldChg chg="del">
        <pc:chgData name="Kelly Stokes" userId="3e5c5154-569e-4d81-aa91-4f91841cdfa9" providerId="ADAL" clId="{943497C1-B681-42EE-ABE9-0D2F2982B1C5}" dt="2022-12-08T16:28:55.130" v="406" actId="2696"/>
        <pc:sldMkLst>
          <pc:docMk/>
          <pc:sldMk cId="1587697374" sldId="1563"/>
        </pc:sldMkLst>
      </pc:sldChg>
      <pc:sldChg chg="del">
        <pc:chgData name="Kelly Stokes" userId="3e5c5154-569e-4d81-aa91-4f91841cdfa9" providerId="ADAL" clId="{943497C1-B681-42EE-ABE9-0D2F2982B1C5}" dt="2022-12-08T16:28:55.130" v="406" actId="2696"/>
        <pc:sldMkLst>
          <pc:docMk/>
          <pc:sldMk cId="4099551056" sldId="1564"/>
        </pc:sldMkLst>
      </pc:sldChg>
      <pc:sldChg chg="del">
        <pc:chgData name="Kelly Stokes" userId="3e5c5154-569e-4d81-aa91-4f91841cdfa9" providerId="ADAL" clId="{943497C1-B681-42EE-ABE9-0D2F2982B1C5}" dt="2022-12-08T16:28:55.130" v="406" actId="2696"/>
        <pc:sldMkLst>
          <pc:docMk/>
          <pc:sldMk cId="4010742577" sldId="1565"/>
        </pc:sldMkLst>
      </pc:sldChg>
      <pc:sldChg chg="del">
        <pc:chgData name="Kelly Stokes" userId="3e5c5154-569e-4d81-aa91-4f91841cdfa9" providerId="ADAL" clId="{943497C1-B681-42EE-ABE9-0D2F2982B1C5}" dt="2022-12-08T16:28:55.130" v="406" actId="2696"/>
        <pc:sldMkLst>
          <pc:docMk/>
          <pc:sldMk cId="2489490275" sldId="1566"/>
        </pc:sldMkLst>
      </pc:sldChg>
      <pc:sldChg chg="del">
        <pc:chgData name="Kelly Stokes" userId="3e5c5154-569e-4d81-aa91-4f91841cdfa9" providerId="ADAL" clId="{943497C1-B681-42EE-ABE9-0D2F2982B1C5}" dt="2022-12-08T16:28:55.130" v="406" actId="2696"/>
        <pc:sldMkLst>
          <pc:docMk/>
          <pc:sldMk cId="2311433835" sldId="1567"/>
        </pc:sldMkLst>
      </pc:sldChg>
      <pc:sldChg chg="del">
        <pc:chgData name="Kelly Stokes" userId="3e5c5154-569e-4d81-aa91-4f91841cdfa9" providerId="ADAL" clId="{943497C1-B681-42EE-ABE9-0D2F2982B1C5}" dt="2022-12-08T16:28:55.130" v="406" actId="2696"/>
        <pc:sldMkLst>
          <pc:docMk/>
          <pc:sldMk cId="1401811171" sldId="1568"/>
        </pc:sldMkLst>
      </pc:sldChg>
      <pc:sldChg chg="del">
        <pc:chgData name="Kelly Stokes" userId="3e5c5154-569e-4d81-aa91-4f91841cdfa9" providerId="ADAL" clId="{943497C1-B681-42EE-ABE9-0D2F2982B1C5}" dt="2022-12-08T16:28:55.130" v="406" actId="2696"/>
        <pc:sldMkLst>
          <pc:docMk/>
          <pc:sldMk cId="2893909681" sldId="1569"/>
        </pc:sldMkLst>
      </pc:sldChg>
      <pc:sldChg chg="del">
        <pc:chgData name="Kelly Stokes" userId="3e5c5154-569e-4d81-aa91-4f91841cdfa9" providerId="ADAL" clId="{943497C1-B681-42EE-ABE9-0D2F2982B1C5}" dt="2022-12-08T16:28:55.130" v="406" actId="2696"/>
        <pc:sldMkLst>
          <pc:docMk/>
          <pc:sldMk cId="5259249" sldId="1570"/>
        </pc:sldMkLst>
      </pc:sldChg>
      <pc:sldChg chg="del">
        <pc:chgData name="Kelly Stokes" userId="3e5c5154-569e-4d81-aa91-4f91841cdfa9" providerId="ADAL" clId="{943497C1-B681-42EE-ABE9-0D2F2982B1C5}" dt="2022-12-08T16:28:55.130" v="406" actId="2696"/>
        <pc:sldMkLst>
          <pc:docMk/>
          <pc:sldMk cId="558680406" sldId="1571"/>
        </pc:sldMkLst>
      </pc:sldChg>
      <pc:sldChg chg="del">
        <pc:chgData name="Kelly Stokes" userId="3e5c5154-569e-4d81-aa91-4f91841cdfa9" providerId="ADAL" clId="{943497C1-B681-42EE-ABE9-0D2F2982B1C5}" dt="2022-12-08T16:28:55.130" v="406" actId="2696"/>
        <pc:sldMkLst>
          <pc:docMk/>
          <pc:sldMk cId="319100389" sldId="1572"/>
        </pc:sldMkLst>
      </pc:sldChg>
      <pc:sldChg chg="del">
        <pc:chgData name="Kelly Stokes" userId="3e5c5154-569e-4d81-aa91-4f91841cdfa9" providerId="ADAL" clId="{943497C1-B681-42EE-ABE9-0D2F2982B1C5}" dt="2022-12-08T16:28:55.130" v="406" actId="2696"/>
        <pc:sldMkLst>
          <pc:docMk/>
          <pc:sldMk cId="1548696895" sldId="1573"/>
        </pc:sldMkLst>
      </pc:sldChg>
      <pc:sldChg chg="del">
        <pc:chgData name="Kelly Stokes" userId="3e5c5154-569e-4d81-aa91-4f91841cdfa9" providerId="ADAL" clId="{943497C1-B681-42EE-ABE9-0D2F2982B1C5}" dt="2022-12-08T16:28:55.130" v="406" actId="2696"/>
        <pc:sldMkLst>
          <pc:docMk/>
          <pc:sldMk cId="2725343373" sldId="1574"/>
        </pc:sldMkLst>
      </pc:sldChg>
      <pc:sldChg chg="del">
        <pc:chgData name="Kelly Stokes" userId="3e5c5154-569e-4d81-aa91-4f91841cdfa9" providerId="ADAL" clId="{943497C1-B681-42EE-ABE9-0D2F2982B1C5}" dt="2022-12-08T16:28:55.130" v="406" actId="2696"/>
        <pc:sldMkLst>
          <pc:docMk/>
          <pc:sldMk cId="1865409660" sldId="1575"/>
        </pc:sldMkLst>
      </pc:sldChg>
      <pc:sldChg chg="del">
        <pc:chgData name="Kelly Stokes" userId="3e5c5154-569e-4d81-aa91-4f91841cdfa9" providerId="ADAL" clId="{943497C1-B681-42EE-ABE9-0D2F2982B1C5}" dt="2022-12-08T16:28:55.130" v="406" actId="2696"/>
        <pc:sldMkLst>
          <pc:docMk/>
          <pc:sldMk cId="1218641570" sldId="1576"/>
        </pc:sldMkLst>
      </pc:sldChg>
      <pc:sldChg chg="del">
        <pc:chgData name="Kelly Stokes" userId="3e5c5154-569e-4d81-aa91-4f91841cdfa9" providerId="ADAL" clId="{943497C1-B681-42EE-ABE9-0D2F2982B1C5}" dt="2022-12-08T16:28:55.130" v="406" actId="2696"/>
        <pc:sldMkLst>
          <pc:docMk/>
          <pc:sldMk cId="2749189367" sldId="1577"/>
        </pc:sldMkLst>
      </pc:sldChg>
      <pc:sldChg chg="del">
        <pc:chgData name="Kelly Stokes" userId="3e5c5154-569e-4d81-aa91-4f91841cdfa9" providerId="ADAL" clId="{943497C1-B681-42EE-ABE9-0D2F2982B1C5}" dt="2022-12-08T16:28:55.130" v="406" actId="2696"/>
        <pc:sldMkLst>
          <pc:docMk/>
          <pc:sldMk cId="318875655" sldId="1578"/>
        </pc:sldMkLst>
      </pc:sldChg>
      <pc:sldChg chg="del">
        <pc:chgData name="Kelly Stokes" userId="3e5c5154-569e-4d81-aa91-4f91841cdfa9" providerId="ADAL" clId="{943497C1-B681-42EE-ABE9-0D2F2982B1C5}" dt="2022-12-08T16:28:55.130" v="406" actId="2696"/>
        <pc:sldMkLst>
          <pc:docMk/>
          <pc:sldMk cId="3138893856" sldId="1579"/>
        </pc:sldMkLst>
      </pc:sldChg>
      <pc:sldChg chg="del">
        <pc:chgData name="Kelly Stokes" userId="3e5c5154-569e-4d81-aa91-4f91841cdfa9" providerId="ADAL" clId="{943497C1-B681-42EE-ABE9-0D2F2982B1C5}" dt="2022-12-08T16:28:55.130" v="406" actId="2696"/>
        <pc:sldMkLst>
          <pc:docMk/>
          <pc:sldMk cId="1514298279" sldId="1580"/>
        </pc:sldMkLst>
      </pc:sldChg>
      <pc:sldChg chg="del">
        <pc:chgData name="Kelly Stokes" userId="3e5c5154-569e-4d81-aa91-4f91841cdfa9" providerId="ADAL" clId="{943497C1-B681-42EE-ABE9-0D2F2982B1C5}" dt="2022-12-08T16:28:55.130" v="406" actId="2696"/>
        <pc:sldMkLst>
          <pc:docMk/>
          <pc:sldMk cId="2210893613" sldId="1581"/>
        </pc:sldMkLst>
      </pc:sldChg>
      <pc:sldChg chg="del">
        <pc:chgData name="Kelly Stokes" userId="3e5c5154-569e-4d81-aa91-4f91841cdfa9" providerId="ADAL" clId="{943497C1-B681-42EE-ABE9-0D2F2982B1C5}" dt="2022-12-08T16:28:55.130" v="406" actId="2696"/>
        <pc:sldMkLst>
          <pc:docMk/>
          <pc:sldMk cId="3199668328" sldId="1582"/>
        </pc:sldMkLst>
      </pc:sldChg>
      <pc:sldChg chg="del">
        <pc:chgData name="Kelly Stokes" userId="3e5c5154-569e-4d81-aa91-4f91841cdfa9" providerId="ADAL" clId="{943497C1-B681-42EE-ABE9-0D2F2982B1C5}" dt="2022-12-08T16:28:55.130" v="406" actId="2696"/>
        <pc:sldMkLst>
          <pc:docMk/>
          <pc:sldMk cId="3992327126" sldId="1583"/>
        </pc:sldMkLst>
      </pc:sldChg>
      <pc:sldChg chg="del">
        <pc:chgData name="Kelly Stokes" userId="3e5c5154-569e-4d81-aa91-4f91841cdfa9" providerId="ADAL" clId="{943497C1-B681-42EE-ABE9-0D2F2982B1C5}" dt="2022-12-08T16:28:55.130" v="406" actId="2696"/>
        <pc:sldMkLst>
          <pc:docMk/>
          <pc:sldMk cId="3486471487" sldId="1584"/>
        </pc:sldMkLst>
      </pc:sldChg>
      <pc:sldChg chg="del">
        <pc:chgData name="Kelly Stokes" userId="3e5c5154-569e-4d81-aa91-4f91841cdfa9" providerId="ADAL" clId="{943497C1-B681-42EE-ABE9-0D2F2982B1C5}" dt="2022-12-08T16:28:55.130" v="406" actId="2696"/>
        <pc:sldMkLst>
          <pc:docMk/>
          <pc:sldMk cId="3901165235" sldId="1585"/>
        </pc:sldMkLst>
      </pc:sldChg>
      <pc:sldChg chg="del">
        <pc:chgData name="Kelly Stokes" userId="3e5c5154-569e-4d81-aa91-4f91841cdfa9" providerId="ADAL" clId="{943497C1-B681-42EE-ABE9-0D2F2982B1C5}" dt="2022-12-08T16:28:55.130" v="406" actId="2696"/>
        <pc:sldMkLst>
          <pc:docMk/>
          <pc:sldMk cId="1796082277" sldId="1586"/>
        </pc:sldMkLst>
      </pc:sldChg>
      <pc:sldChg chg="del">
        <pc:chgData name="Kelly Stokes" userId="3e5c5154-569e-4d81-aa91-4f91841cdfa9" providerId="ADAL" clId="{943497C1-B681-42EE-ABE9-0D2F2982B1C5}" dt="2022-12-08T16:28:55.130" v="406" actId="2696"/>
        <pc:sldMkLst>
          <pc:docMk/>
          <pc:sldMk cId="3011603007" sldId="1587"/>
        </pc:sldMkLst>
      </pc:sldChg>
      <pc:sldChg chg="del">
        <pc:chgData name="Kelly Stokes" userId="3e5c5154-569e-4d81-aa91-4f91841cdfa9" providerId="ADAL" clId="{943497C1-B681-42EE-ABE9-0D2F2982B1C5}" dt="2022-12-08T16:28:55.130" v="406" actId="2696"/>
        <pc:sldMkLst>
          <pc:docMk/>
          <pc:sldMk cId="600731273" sldId="1588"/>
        </pc:sldMkLst>
      </pc:sldChg>
      <pc:sldChg chg="del">
        <pc:chgData name="Kelly Stokes" userId="3e5c5154-569e-4d81-aa91-4f91841cdfa9" providerId="ADAL" clId="{943497C1-B681-42EE-ABE9-0D2F2982B1C5}" dt="2022-12-08T16:28:55.130" v="406" actId="2696"/>
        <pc:sldMkLst>
          <pc:docMk/>
          <pc:sldMk cId="1423953984" sldId="1589"/>
        </pc:sldMkLst>
      </pc:sldChg>
      <pc:sldChg chg="del">
        <pc:chgData name="Kelly Stokes" userId="3e5c5154-569e-4d81-aa91-4f91841cdfa9" providerId="ADAL" clId="{943497C1-B681-42EE-ABE9-0D2F2982B1C5}" dt="2022-12-08T16:28:55.130" v="406" actId="2696"/>
        <pc:sldMkLst>
          <pc:docMk/>
          <pc:sldMk cId="2389198152" sldId="1590"/>
        </pc:sldMkLst>
      </pc:sldChg>
      <pc:sldChg chg="del">
        <pc:chgData name="Kelly Stokes" userId="3e5c5154-569e-4d81-aa91-4f91841cdfa9" providerId="ADAL" clId="{943497C1-B681-42EE-ABE9-0D2F2982B1C5}" dt="2022-12-08T16:28:55.130" v="406" actId="2696"/>
        <pc:sldMkLst>
          <pc:docMk/>
          <pc:sldMk cId="2422828936" sldId="1591"/>
        </pc:sldMkLst>
      </pc:sldChg>
      <pc:sldChg chg="del">
        <pc:chgData name="Kelly Stokes" userId="3e5c5154-569e-4d81-aa91-4f91841cdfa9" providerId="ADAL" clId="{943497C1-B681-42EE-ABE9-0D2F2982B1C5}" dt="2022-12-08T16:28:55.130" v="406" actId="2696"/>
        <pc:sldMkLst>
          <pc:docMk/>
          <pc:sldMk cId="3241462604" sldId="1592"/>
        </pc:sldMkLst>
      </pc:sldChg>
      <pc:sldChg chg="del">
        <pc:chgData name="Kelly Stokes" userId="3e5c5154-569e-4d81-aa91-4f91841cdfa9" providerId="ADAL" clId="{943497C1-B681-42EE-ABE9-0D2F2982B1C5}" dt="2022-12-08T16:28:55.130" v="406" actId="2696"/>
        <pc:sldMkLst>
          <pc:docMk/>
          <pc:sldMk cId="294213282" sldId="1593"/>
        </pc:sldMkLst>
      </pc:sldChg>
      <pc:sldChg chg="del">
        <pc:chgData name="Kelly Stokes" userId="3e5c5154-569e-4d81-aa91-4f91841cdfa9" providerId="ADAL" clId="{943497C1-B681-42EE-ABE9-0D2F2982B1C5}" dt="2022-12-08T16:28:55.130" v="406" actId="2696"/>
        <pc:sldMkLst>
          <pc:docMk/>
          <pc:sldMk cId="1104581483" sldId="1594"/>
        </pc:sldMkLst>
      </pc:sldChg>
      <pc:sldChg chg="del">
        <pc:chgData name="Kelly Stokes" userId="3e5c5154-569e-4d81-aa91-4f91841cdfa9" providerId="ADAL" clId="{943497C1-B681-42EE-ABE9-0D2F2982B1C5}" dt="2022-12-08T16:28:55.130" v="406" actId="2696"/>
        <pc:sldMkLst>
          <pc:docMk/>
          <pc:sldMk cId="3799079075" sldId="1598"/>
        </pc:sldMkLst>
      </pc:sldChg>
      <pc:sldChg chg="del">
        <pc:chgData name="Kelly Stokes" userId="3e5c5154-569e-4d81-aa91-4f91841cdfa9" providerId="ADAL" clId="{943497C1-B681-42EE-ABE9-0D2F2982B1C5}" dt="2022-12-08T16:28:55.130" v="406" actId="2696"/>
        <pc:sldMkLst>
          <pc:docMk/>
          <pc:sldMk cId="2864245797" sldId="1599"/>
        </pc:sldMkLst>
      </pc:sldChg>
      <pc:sldChg chg="del">
        <pc:chgData name="Kelly Stokes" userId="3e5c5154-569e-4d81-aa91-4f91841cdfa9" providerId="ADAL" clId="{943497C1-B681-42EE-ABE9-0D2F2982B1C5}" dt="2022-12-08T16:28:55.130" v="406" actId="2696"/>
        <pc:sldMkLst>
          <pc:docMk/>
          <pc:sldMk cId="3142436722" sldId="1600"/>
        </pc:sldMkLst>
      </pc:sldChg>
      <pc:sldChg chg="del">
        <pc:chgData name="Kelly Stokes" userId="3e5c5154-569e-4d81-aa91-4f91841cdfa9" providerId="ADAL" clId="{943497C1-B681-42EE-ABE9-0D2F2982B1C5}" dt="2022-12-08T16:28:55.130" v="406" actId="2696"/>
        <pc:sldMkLst>
          <pc:docMk/>
          <pc:sldMk cId="1787770995" sldId="1601"/>
        </pc:sldMkLst>
      </pc:sldChg>
      <pc:sldChg chg="del">
        <pc:chgData name="Kelly Stokes" userId="3e5c5154-569e-4d81-aa91-4f91841cdfa9" providerId="ADAL" clId="{943497C1-B681-42EE-ABE9-0D2F2982B1C5}" dt="2022-12-08T16:28:55.130" v="406" actId="2696"/>
        <pc:sldMkLst>
          <pc:docMk/>
          <pc:sldMk cId="675930035" sldId="1602"/>
        </pc:sldMkLst>
      </pc:sldChg>
      <pc:sldChg chg="del">
        <pc:chgData name="Kelly Stokes" userId="3e5c5154-569e-4d81-aa91-4f91841cdfa9" providerId="ADAL" clId="{943497C1-B681-42EE-ABE9-0D2F2982B1C5}" dt="2022-12-08T16:28:55.130" v="406" actId="2696"/>
        <pc:sldMkLst>
          <pc:docMk/>
          <pc:sldMk cId="3148533083" sldId="1603"/>
        </pc:sldMkLst>
      </pc:sldChg>
      <pc:sldChg chg="del">
        <pc:chgData name="Kelly Stokes" userId="3e5c5154-569e-4d81-aa91-4f91841cdfa9" providerId="ADAL" clId="{943497C1-B681-42EE-ABE9-0D2F2982B1C5}" dt="2022-12-08T16:28:55.130" v="406" actId="2696"/>
        <pc:sldMkLst>
          <pc:docMk/>
          <pc:sldMk cId="195593941" sldId="1604"/>
        </pc:sldMkLst>
      </pc:sldChg>
      <pc:sldChg chg="del">
        <pc:chgData name="Kelly Stokes" userId="3e5c5154-569e-4d81-aa91-4f91841cdfa9" providerId="ADAL" clId="{943497C1-B681-42EE-ABE9-0D2F2982B1C5}" dt="2022-12-08T16:28:55.130" v="406" actId="2696"/>
        <pc:sldMkLst>
          <pc:docMk/>
          <pc:sldMk cId="15556236" sldId="1605"/>
        </pc:sldMkLst>
      </pc:sldChg>
      <pc:sldChg chg="del">
        <pc:chgData name="Kelly Stokes" userId="3e5c5154-569e-4d81-aa91-4f91841cdfa9" providerId="ADAL" clId="{943497C1-B681-42EE-ABE9-0D2F2982B1C5}" dt="2022-12-08T16:28:55.130" v="406" actId="2696"/>
        <pc:sldMkLst>
          <pc:docMk/>
          <pc:sldMk cId="3701023898" sldId="1606"/>
        </pc:sldMkLst>
      </pc:sldChg>
      <pc:sldChg chg="del">
        <pc:chgData name="Kelly Stokes" userId="3e5c5154-569e-4d81-aa91-4f91841cdfa9" providerId="ADAL" clId="{943497C1-B681-42EE-ABE9-0D2F2982B1C5}" dt="2022-12-08T16:28:55.130" v="406" actId="2696"/>
        <pc:sldMkLst>
          <pc:docMk/>
          <pc:sldMk cId="3250824241" sldId="1607"/>
        </pc:sldMkLst>
      </pc:sldChg>
      <pc:sldChg chg="del">
        <pc:chgData name="Kelly Stokes" userId="3e5c5154-569e-4d81-aa91-4f91841cdfa9" providerId="ADAL" clId="{943497C1-B681-42EE-ABE9-0D2F2982B1C5}" dt="2022-12-08T16:28:55.130" v="406" actId="2696"/>
        <pc:sldMkLst>
          <pc:docMk/>
          <pc:sldMk cId="3438198349" sldId="1608"/>
        </pc:sldMkLst>
      </pc:sldChg>
      <pc:sldChg chg="del">
        <pc:chgData name="Kelly Stokes" userId="3e5c5154-569e-4d81-aa91-4f91841cdfa9" providerId="ADAL" clId="{943497C1-B681-42EE-ABE9-0D2F2982B1C5}" dt="2022-12-08T16:28:55.130" v="406" actId="2696"/>
        <pc:sldMkLst>
          <pc:docMk/>
          <pc:sldMk cId="185510560" sldId="1609"/>
        </pc:sldMkLst>
      </pc:sldChg>
      <pc:sldChg chg="del">
        <pc:chgData name="Kelly Stokes" userId="3e5c5154-569e-4d81-aa91-4f91841cdfa9" providerId="ADAL" clId="{943497C1-B681-42EE-ABE9-0D2F2982B1C5}" dt="2022-12-08T16:28:55.130" v="406" actId="2696"/>
        <pc:sldMkLst>
          <pc:docMk/>
          <pc:sldMk cId="3919905002" sldId="1610"/>
        </pc:sldMkLst>
      </pc:sldChg>
      <pc:sldChg chg="del">
        <pc:chgData name="Kelly Stokes" userId="3e5c5154-569e-4d81-aa91-4f91841cdfa9" providerId="ADAL" clId="{943497C1-B681-42EE-ABE9-0D2F2982B1C5}" dt="2022-12-08T16:28:55.130" v="406" actId="2696"/>
        <pc:sldMkLst>
          <pc:docMk/>
          <pc:sldMk cId="3543358773" sldId="1611"/>
        </pc:sldMkLst>
      </pc:sldChg>
      <pc:sldChg chg="del">
        <pc:chgData name="Kelly Stokes" userId="3e5c5154-569e-4d81-aa91-4f91841cdfa9" providerId="ADAL" clId="{943497C1-B681-42EE-ABE9-0D2F2982B1C5}" dt="2022-12-08T16:28:55.130" v="406" actId="2696"/>
        <pc:sldMkLst>
          <pc:docMk/>
          <pc:sldMk cId="3265664687" sldId="1612"/>
        </pc:sldMkLst>
      </pc:sldChg>
      <pc:sldChg chg="del">
        <pc:chgData name="Kelly Stokes" userId="3e5c5154-569e-4d81-aa91-4f91841cdfa9" providerId="ADAL" clId="{943497C1-B681-42EE-ABE9-0D2F2982B1C5}" dt="2022-12-08T16:28:55.130" v="406" actId="2696"/>
        <pc:sldMkLst>
          <pc:docMk/>
          <pc:sldMk cId="1596191914" sldId="1613"/>
        </pc:sldMkLst>
      </pc:sldChg>
      <pc:sldChg chg="del">
        <pc:chgData name="Kelly Stokes" userId="3e5c5154-569e-4d81-aa91-4f91841cdfa9" providerId="ADAL" clId="{943497C1-B681-42EE-ABE9-0D2F2982B1C5}" dt="2022-12-08T16:28:55.130" v="406" actId="2696"/>
        <pc:sldMkLst>
          <pc:docMk/>
          <pc:sldMk cId="3508036237" sldId="1614"/>
        </pc:sldMkLst>
      </pc:sldChg>
      <pc:sldChg chg="del">
        <pc:chgData name="Kelly Stokes" userId="3e5c5154-569e-4d81-aa91-4f91841cdfa9" providerId="ADAL" clId="{943497C1-B681-42EE-ABE9-0D2F2982B1C5}" dt="2022-12-08T16:28:55.130" v="406" actId="2696"/>
        <pc:sldMkLst>
          <pc:docMk/>
          <pc:sldMk cId="2149469701" sldId="1615"/>
        </pc:sldMkLst>
      </pc:sldChg>
      <pc:sldChg chg="del">
        <pc:chgData name="Kelly Stokes" userId="3e5c5154-569e-4d81-aa91-4f91841cdfa9" providerId="ADAL" clId="{943497C1-B681-42EE-ABE9-0D2F2982B1C5}" dt="2022-12-08T16:28:55.130" v="406" actId="2696"/>
        <pc:sldMkLst>
          <pc:docMk/>
          <pc:sldMk cId="1466923711" sldId="1616"/>
        </pc:sldMkLst>
      </pc:sldChg>
      <pc:sldChg chg="del">
        <pc:chgData name="Kelly Stokes" userId="3e5c5154-569e-4d81-aa91-4f91841cdfa9" providerId="ADAL" clId="{943497C1-B681-42EE-ABE9-0D2F2982B1C5}" dt="2022-12-08T16:28:55.130" v="406" actId="2696"/>
        <pc:sldMkLst>
          <pc:docMk/>
          <pc:sldMk cId="3623309788" sldId="1617"/>
        </pc:sldMkLst>
      </pc:sldChg>
      <pc:sldChg chg="del">
        <pc:chgData name="Kelly Stokes" userId="3e5c5154-569e-4d81-aa91-4f91841cdfa9" providerId="ADAL" clId="{943497C1-B681-42EE-ABE9-0D2F2982B1C5}" dt="2022-12-08T16:28:55.130" v="406" actId="2696"/>
        <pc:sldMkLst>
          <pc:docMk/>
          <pc:sldMk cId="1054009551" sldId="1618"/>
        </pc:sldMkLst>
      </pc:sldChg>
      <pc:sldChg chg="del">
        <pc:chgData name="Kelly Stokes" userId="3e5c5154-569e-4d81-aa91-4f91841cdfa9" providerId="ADAL" clId="{943497C1-B681-42EE-ABE9-0D2F2982B1C5}" dt="2022-12-08T16:28:55.130" v="406" actId="2696"/>
        <pc:sldMkLst>
          <pc:docMk/>
          <pc:sldMk cId="3552192736" sldId="1619"/>
        </pc:sldMkLst>
      </pc:sldChg>
      <pc:sldChg chg="del">
        <pc:chgData name="Kelly Stokes" userId="3e5c5154-569e-4d81-aa91-4f91841cdfa9" providerId="ADAL" clId="{943497C1-B681-42EE-ABE9-0D2F2982B1C5}" dt="2022-12-08T16:28:55.130" v="406" actId="2696"/>
        <pc:sldMkLst>
          <pc:docMk/>
          <pc:sldMk cId="951956419" sldId="1620"/>
        </pc:sldMkLst>
      </pc:sldChg>
      <pc:sldChg chg="del">
        <pc:chgData name="Kelly Stokes" userId="3e5c5154-569e-4d81-aa91-4f91841cdfa9" providerId="ADAL" clId="{943497C1-B681-42EE-ABE9-0D2F2982B1C5}" dt="2022-12-08T16:28:55.130" v="406" actId="2696"/>
        <pc:sldMkLst>
          <pc:docMk/>
          <pc:sldMk cId="2766220435" sldId="1621"/>
        </pc:sldMkLst>
      </pc:sldChg>
      <pc:sldChg chg="del">
        <pc:chgData name="Kelly Stokes" userId="3e5c5154-569e-4d81-aa91-4f91841cdfa9" providerId="ADAL" clId="{943497C1-B681-42EE-ABE9-0D2F2982B1C5}" dt="2022-12-08T16:28:55.130" v="406" actId="2696"/>
        <pc:sldMkLst>
          <pc:docMk/>
          <pc:sldMk cId="316240756" sldId="1622"/>
        </pc:sldMkLst>
      </pc:sldChg>
      <pc:sldChg chg="del">
        <pc:chgData name="Kelly Stokes" userId="3e5c5154-569e-4d81-aa91-4f91841cdfa9" providerId="ADAL" clId="{943497C1-B681-42EE-ABE9-0D2F2982B1C5}" dt="2022-12-08T16:28:55.130" v="406" actId="2696"/>
        <pc:sldMkLst>
          <pc:docMk/>
          <pc:sldMk cId="3461176384" sldId="1623"/>
        </pc:sldMkLst>
      </pc:sldChg>
      <pc:sldChg chg="del">
        <pc:chgData name="Kelly Stokes" userId="3e5c5154-569e-4d81-aa91-4f91841cdfa9" providerId="ADAL" clId="{943497C1-B681-42EE-ABE9-0D2F2982B1C5}" dt="2022-12-08T16:28:55.130" v="406" actId="2696"/>
        <pc:sldMkLst>
          <pc:docMk/>
          <pc:sldMk cId="2762087520" sldId="1624"/>
        </pc:sldMkLst>
      </pc:sldChg>
      <pc:sldChg chg="del">
        <pc:chgData name="Kelly Stokes" userId="3e5c5154-569e-4d81-aa91-4f91841cdfa9" providerId="ADAL" clId="{943497C1-B681-42EE-ABE9-0D2F2982B1C5}" dt="2022-12-08T16:28:55.130" v="406" actId="2696"/>
        <pc:sldMkLst>
          <pc:docMk/>
          <pc:sldMk cId="2036485221" sldId="1625"/>
        </pc:sldMkLst>
      </pc:sldChg>
      <pc:sldChg chg="del">
        <pc:chgData name="Kelly Stokes" userId="3e5c5154-569e-4d81-aa91-4f91841cdfa9" providerId="ADAL" clId="{943497C1-B681-42EE-ABE9-0D2F2982B1C5}" dt="2022-12-08T16:28:55.130" v="406" actId="2696"/>
        <pc:sldMkLst>
          <pc:docMk/>
          <pc:sldMk cId="505910576" sldId="1626"/>
        </pc:sldMkLst>
      </pc:sldChg>
      <pc:sldChg chg="del">
        <pc:chgData name="Kelly Stokes" userId="3e5c5154-569e-4d81-aa91-4f91841cdfa9" providerId="ADAL" clId="{943497C1-B681-42EE-ABE9-0D2F2982B1C5}" dt="2022-12-08T16:32:29.041" v="535" actId="2696"/>
        <pc:sldMkLst>
          <pc:docMk/>
          <pc:sldMk cId="3429021406" sldId="1627"/>
        </pc:sldMkLst>
      </pc:sldChg>
      <pc:sldChg chg="del">
        <pc:chgData name="Kelly Stokes" userId="3e5c5154-569e-4d81-aa91-4f91841cdfa9" providerId="ADAL" clId="{943497C1-B681-42EE-ABE9-0D2F2982B1C5}" dt="2022-12-08T16:32:29.041" v="535" actId="2696"/>
        <pc:sldMkLst>
          <pc:docMk/>
          <pc:sldMk cId="764143245" sldId="1628"/>
        </pc:sldMkLst>
      </pc:sldChg>
      <pc:sldChg chg="del">
        <pc:chgData name="Kelly Stokes" userId="3e5c5154-569e-4d81-aa91-4f91841cdfa9" providerId="ADAL" clId="{943497C1-B681-42EE-ABE9-0D2F2982B1C5}" dt="2022-12-08T16:32:29.041" v="535" actId="2696"/>
        <pc:sldMkLst>
          <pc:docMk/>
          <pc:sldMk cId="712248501" sldId="1629"/>
        </pc:sldMkLst>
      </pc:sldChg>
      <pc:sldChg chg="del">
        <pc:chgData name="Kelly Stokes" userId="3e5c5154-569e-4d81-aa91-4f91841cdfa9" providerId="ADAL" clId="{943497C1-B681-42EE-ABE9-0D2F2982B1C5}" dt="2022-12-08T16:32:29.041" v="535" actId="2696"/>
        <pc:sldMkLst>
          <pc:docMk/>
          <pc:sldMk cId="365048429" sldId="1630"/>
        </pc:sldMkLst>
      </pc:sldChg>
      <pc:sldChg chg="modSp mod">
        <pc:chgData name="Kelly Stokes" userId="3e5c5154-569e-4d81-aa91-4f91841cdfa9" providerId="ADAL" clId="{943497C1-B681-42EE-ABE9-0D2F2982B1C5}" dt="2022-12-08T16:34:42.975" v="572" actId="1076"/>
        <pc:sldMkLst>
          <pc:docMk/>
          <pc:sldMk cId="3605437593" sldId="1631"/>
        </pc:sldMkLst>
        <pc:spChg chg="mod">
          <ac:chgData name="Kelly Stokes" userId="3e5c5154-569e-4d81-aa91-4f91841cdfa9" providerId="ADAL" clId="{943497C1-B681-42EE-ABE9-0D2F2982B1C5}" dt="2022-12-08T16:34:38.948" v="571"/>
          <ac:spMkLst>
            <pc:docMk/>
            <pc:sldMk cId="3605437593" sldId="1631"/>
            <ac:spMk id="2" creationId="{02FB8773-AD3E-2543-510F-CEE32E75C793}"/>
          </ac:spMkLst>
        </pc:spChg>
        <pc:spChg chg="mod">
          <ac:chgData name="Kelly Stokes" userId="3e5c5154-569e-4d81-aa91-4f91841cdfa9" providerId="ADAL" clId="{943497C1-B681-42EE-ABE9-0D2F2982B1C5}" dt="2022-12-08T16:34:20.530" v="569" actId="6549"/>
          <ac:spMkLst>
            <pc:docMk/>
            <pc:sldMk cId="3605437593" sldId="1631"/>
            <ac:spMk id="3" creationId="{E500F0D3-C8EE-77CA-D8A5-2252D46724AA}"/>
          </ac:spMkLst>
        </pc:spChg>
        <pc:spChg chg="mod">
          <ac:chgData name="Kelly Stokes" userId="3e5c5154-569e-4d81-aa91-4f91841cdfa9" providerId="ADAL" clId="{943497C1-B681-42EE-ABE9-0D2F2982B1C5}" dt="2022-12-08T16:34:42.975" v="572" actId="1076"/>
          <ac:spMkLst>
            <pc:docMk/>
            <pc:sldMk cId="3605437593" sldId="1631"/>
            <ac:spMk id="5" creationId="{E02A7888-AA45-7396-3E3D-4AC6E69CC2E9}"/>
          </ac:spMkLst>
        </pc:spChg>
      </pc:sldChg>
      <pc:sldChg chg="del">
        <pc:chgData name="Kelly Stokes" userId="3e5c5154-569e-4d81-aa91-4f91841cdfa9" providerId="ADAL" clId="{943497C1-B681-42EE-ABE9-0D2F2982B1C5}" dt="2022-12-08T16:28:55.130" v="406" actId="2696"/>
        <pc:sldMkLst>
          <pc:docMk/>
          <pc:sldMk cId="4286839279" sldId="1632"/>
        </pc:sldMkLst>
      </pc:sldChg>
      <pc:sldChg chg="addSp delSp modSp mod modAnim">
        <pc:chgData name="Kelly Stokes" userId="3e5c5154-569e-4d81-aa91-4f91841cdfa9" providerId="ADAL" clId="{943497C1-B681-42EE-ABE9-0D2F2982B1C5}" dt="2022-12-08T16:12:05.326" v="40"/>
        <pc:sldMkLst>
          <pc:docMk/>
          <pc:sldMk cId="2731213509" sldId="1634"/>
        </pc:sldMkLst>
        <pc:spChg chg="mod">
          <ac:chgData name="Kelly Stokes" userId="3e5c5154-569e-4d81-aa91-4f91841cdfa9" providerId="ADAL" clId="{943497C1-B681-42EE-ABE9-0D2F2982B1C5}" dt="2022-12-08T16:11:19.658" v="20" actId="1076"/>
          <ac:spMkLst>
            <pc:docMk/>
            <pc:sldMk cId="2731213509" sldId="1634"/>
            <ac:spMk id="2" creationId="{52DA34BA-82FC-47C5-BCE1-BB65E08B92A1}"/>
          </ac:spMkLst>
        </pc:spChg>
        <pc:spChg chg="add del">
          <ac:chgData name="Kelly Stokes" userId="3e5c5154-569e-4d81-aa91-4f91841cdfa9" providerId="ADAL" clId="{943497C1-B681-42EE-ABE9-0D2F2982B1C5}" dt="2022-12-08T16:11:08.354" v="14" actId="22"/>
          <ac:spMkLst>
            <pc:docMk/>
            <pc:sldMk cId="2731213509" sldId="1634"/>
            <ac:spMk id="4" creationId="{8076EBA6-E22A-8B8F-45CF-517C7D294D52}"/>
          </ac:spMkLst>
        </pc:spChg>
        <pc:spChg chg="add del">
          <ac:chgData name="Kelly Stokes" userId="3e5c5154-569e-4d81-aa91-4f91841cdfa9" providerId="ADAL" clId="{943497C1-B681-42EE-ABE9-0D2F2982B1C5}" dt="2022-12-08T16:11:12.347" v="16" actId="22"/>
          <ac:spMkLst>
            <pc:docMk/>
            <pc:sldMk cId="2731213509" sldId="1634"/>
            <ac:spMk id="6" creationId="{39202F66-1F1E-779F-E77A-D693E8A8F2A3}"/>
          </ac:spMkLst>
        </pc:spChg>
        <pc:spChg chg="add mod">
          <ac:chgData name="Kelly Stokes" userId="3e5c5154-569e-4d81-aa91-4f91841cdfa9" providerId="ADAL" clId="{943497C1-B681-42EE-ABE9-0D2F2982B1C5}" dt="2022-12-08T16:11:40.633" v="30" actId="1076"/>
          <ac:spMkLst>
            <pc:docMk/>
            <pc:sldMk cId="2731213509" sldId="1634"/>
            <ac:spMk id="8" creationId="{B782169D-A087-D444-D375-760AD1318BE7}"/>
          </ac:spMkLst>
        </pc:spChg>
        <pc:spChg chg="add mod">
          <ac:chgData name="Kelly Stokes" userId="3e5c5154-569e-4d81-aa91-4f91841cdfa9" providerId="ADAL" clId="{943497C1-B681-42EE-ABE9-0D2F2982B1C5}" dt="2022-12-08T16:11:53.623" v="36" actId="1076"/>
          <ac:spMkLst>
            <pc:docMk/>
            <pc:sldMk cId="2731213509" sldId="1634"/>
            <ac:spMk id="10" creationId="{B19F00BD-AF83-FC77-7745-F2EA229F40B4}"/>
          </ac:spMkLst>
        </pc:spChg>
      </pc:sldChg>
      <pc:sldChg chg="modAnim">
        <pc:chgData name="Kelly Stokes" userId="3e5c5154-569e-4d81-aa91-4f91841cdfa9" providerId="ADAL" clId="{943497C1-B681-42EE-ABE9-0D2F2982B1C5}" dt="2022-12-08T16:12:36.047" v="49"/>
        <pc:sldMkLst>
          <pc:docMk/>
          <pc:sldMk cId="171169272" sldId="1635"/>
        </pc:sldMkLst>
      </pc:sldChg>
      <pc:sldChg chg="addSp modSp mod modAnim">
        <pc:chgData name="Kelly Stokes" userId="3e5c5154-569e-4d81-aa91-4f91841cdfa9" providerId="ADAL" clId="{943497C1-B681-42EE-ABE9-0D2F2982B1C5}" dt="2022-12-08T16:14:33.905" v="70"/>
        <pc:sldMkLst>
          <pc:docMk/>
          <pc:sldMk cId="3302201820" sldId="1636"/>
        </pc:sldMkLst>
        <pc:spChg chg="mod">
          <ac:chgData name="Kelly Stokes" userId="3e5c5154-569e-4d81-aa91-4f91841cdfa9" providerId="ADAL" clId="{943497C1-B681-42EE-ABE9-0D2F2982B1C5}" dt="2022-12-08T16:14:13.800" v="62" actId="21"/>
          <ac:spMkLst>
            <pc:docMk/>
            <pc:sldMk cId="3302201820" sldId="1636"/>
            <ac:spMk id="2" creationId="{52DA34BA-82FC-47C5-BCE1-BB65E08B92A1}"/>
          </ac:spMkLst>
        </pc:spChg>
        <pc:spChg chg="add mod">
          <ac:chgData name="Kelly Stokes" userId="3e5c5154-569e-4d81-aa91-4f91841cdfa9" providerId="ADAL" clId="{943497C1-B681-42EE-ABE9-0D2F2982B1C5}" dt="2022-12-08T16:14:24.026" v="67" actId="122"/>
          <ac:spMkLst>
            <pc:docMk/>
            <pc:sldMk cId="3302201820" sldId="1636"/>
            <ac:spMk id="4" creationId="{A3C4C57C-2C35-37E2-B586-D9B6A1E3C1D2}"/>
          </ac:spMkLst>
        </pc:spChg>
      </pc:sldChg>
      <pc:sldChg chg="modSp add mod">
        <pc:chgData name="Kelly Stokes" userId="3e5c5154-569e-4d81-aa91-4f91841cdfa9" providerId="ADAL" clId="{943497C1-B681-42EE-ABE9-0D2F2982B1C5}" dt="2022-12-08T16:29:03.249" v="413" actId="20577"/>
        <pc:sldMkLst>
          <pc:docMk/>
          <pc:sldMk cId="1944116089" sldId="1637"/>
        </pc:sldMkLst>
        <pc:spChg chg="mod">
          <ac:chgData name="Kelly Stokes" userId="3e5c5154-569e-4d81-aa91-4f91841cdfa9" providerId="ADAL" clId="{943497C1-B681-42EE-ABE9-0D2F2982B1C5}" dt="2022-12-08T16:29:03.249" v="413" actId="20577"/>
          <ac:spMkLst>
            <pc:docMk/>
            <pc:sldMk cId="1944116089" sldId="1637"/>
            <ac:spMk id="2" creationId="{02FB8773-AD3E-2543-510F-CEE32E75C793}"/>
          </ac:spMkLst>
        </pc:spChg>
      </pc:sldChg>
      <pc:sldChg chg="modSp add mod">
        <pc:chgData name="Kelly Stokes" userId="3e5c5154-569e-4d81-aa91-4f91841cdfa9" providerId="ADAL" clId="{943497C1-B681-42EE-ABE9-0D2F2982B1C5}" dt="2022-12-08T16:29:09.647" v="418" actId="20577"/>
        <pc:sldMkLst>
          <pc:docMk/>
          <pc:sldMk cId="132194299" sldId="1638"/>
        </pc:sldMkLst>
        <pc:spChg chg="mod">
          <ac:chgData name="Kelly Stokes" userId="3e5c5154-569e-4d81-aa91-4f91841cdfa9" providerId="ADAL" clId="{943497C1-B681-42EE-ABE9-0D2F2982B1C5}" dt="2022-12-08T16:29:09.647" v="418" actId="20577"/>
          <ac:spMkLst>
            <pc:docMk/>
            <pc:sldMk cId="132194299" sldId="1638"/>
            <ac:spMk id="2" creationId="{02FB8773-AD3E-2543-510F-CEE32E75C793}"/>
          </ac:spMkLst>
        </pc:spChg>
      </pc:sldChg>
      <pc:sldChg chg="del">
        <pc:chgData name="Kelly Stokes" userId="3e5c5154-569e-4d81-aa91-4f91841cdfa9" providerId="ADAL" clId="{943497C1-B681-42EE-ABE9-0D2F2982B1C5}" dt="2022-12-08T16:30:36.659" v="426" actId="2696"/>
        <pc:sldMkLst>
          <pc:docMk/>
          <pc:sldMk cId="472089374" sldId="1651"/>
        </pc:sldMkLst>
      </pc:sldChg>
      <pc:sldChg chg="ord">
        <pc:chgData name="Kelly Stokes" userId="3e5c5154-569e-4d81-aa91-4f91841cdfa9" providerId="ADAL" clId="{943497C1-B681-42EE-ABE9-0D2F2982B1C5}" dt="2022-12-08T16:30:44.628" v="428"/>
        <pc:sldMkLst>
          <pc:docMk/>
          <pc:sldMk cId="1809226431" sldId="1652"/>
        </pc:sldMkLst>
      </pc:sldChg>
      <pc:sldChg chg="ord">
        <pc:chgData name="Kelly Stokes" userId="3e5c5154-569e-4d81-aa91-4f91841cdfa9" providerId="ADAL" clId="{943497C1-B681-42EE-ABE9-0D2F2982B1C5}" dt="2022-12-08T16:30:44.628" v="428"/>
        <pc:sldMkLst>
          <pc:docMk/>
          <pc:sldMk cId="2546882820" sldId="1653"/>
        </pc:sldMkLst>
      </pc:sldChg>
      <pc:sldChg chg="del">
        <pc:chgData name="Kelly Stokes" userId="3e5c5154-569e-4d81-aa91-4f91841cdfa9" providerId="ADAL" clId="{943497C1-B681-42EE-ABE9-0D2F2982B1C5}" dt="2022-12-08T16:36:50.766" v="600" actId="2696"/>
        <pc:sldMkLst>
          <pc:docMk/>
          <pc:sldMk cId="3029678223" sldId="1661"/>
        </pc:sldMkLst>
      </pc:sldChg>
      <pc:sldChg chg="del">
        <pc:chgData name="Kelly Stokes" userId="3e5c5154-569e-4d81-aa91-4f91841cdfa9" providerId="ADAL" clId="{943497C1-B681-42EE-ABE9-0D2F2982B1C5}" dt="2022-12-08T16:36:50.766" v="600" actId="2696"/>
        <pc:sldMkLst>
          <pc:docMk/>
          <pc:sldMk cId="3742010179" sldId="1662"/>
        </pc:sldMkLst>
      </pc:sldChg>
      <pc:sldChg chg="del">
        <pc:chgData name="Kelly Stokes" userId="3e5c5154-569e-4d81-aa91-4f91841cdfa9" providerId="ADAL" clId="{943497C1-B681-42EE-ABE9-0D2F2982B1C5}" dt="2022-12-08T16:36:50.766" v="600" actId="2696"/>
        <pc:sldMkLst>
          <pc:docMk/>
          <pc:sldMk cId="2652506740" sldId="1663"/>
        </pc:sldMkLst>
      </pc:sldChg>
      <pc:sldChg chg="addSp delSp modSp mod modAnim">
        <pc:chgData name="Kelly Stokes" userId="3e5c5154-569e-4d81-aa91-4f91841cdfa9" providerId="ADAL" clId="{943497C1-B681-42EE-ABE9-0D2F2982B1C5}" dt="2022-12-08T16:38:58.180" v="630"/>
        <pc:sldMkLst>
          <pc:docMk/>
          <pc:sldMk cId="1757794394" sldId="1669"/>
        </pc:sldMkLst>
        <pc:spChg chg="mod">
          <ac:chgData name="Kelly Stokes" userId="3e5c5154-569e-4d81-aa91-4f91841cdfa9" providerId="ADAL" clId="{943497C1-B681-42EE-ABE9-0D2F2982B1C5}" dt="2022-12-08T16:38:22.766" v="625" actId="20577"/>
          <ac:spMkLst>
            <pc:docMk/>
            <pc:sldMk cId="1757794394" sldId="1669"/>
            <ac:spMk id="2" creationId="{52DA34BA-82FC-47C5-BCE1-BB65E08B92A1}"/>
          </ac:spMkLst>
        </pc:spChg>
        <pc:spChg chg="mod">
          <ac:chgData name="Kelly Stokes" userId="3e5c5154-569e-4d81-aa91-4f91841cdfa9" providerId="ADAL" clId="{943497C1-B681-42EE-ABE9-0D2F2982B1C5}" dt="2022-12-08T16:38:27.214" v="626" actId="1076"/>
          <ac:spMkLst>
            <pc:docMk/>
            <pc:sldMk cId="1757794394" sldId="1669"/>
            <ac:spMk id="3" creationId="{13BB5EC0-7A96-4D29-A835-6FAE896C31A4}"/>
          </ac:spMkLst>
        </pc:spChg>
        <pc:picChg chg="del">
          <ac:chgData name="Kelly Stokes" userId="3e5c5154-569e-4d81-aa91-4f91841cdfa9" providerId="ADAL" clId="{943497C1-B681-42EE-ABE9-0D2F2982B1C5}" dt="2022-12-08T16:38:28.400" v="627" actId="478"/>
          <ac:picMkLst>
            <pc:docMk/>
            <pc:sldMk cId="1757794394" sldId="1669"/>
            <ac:picMk id="4" creationId="{F97D7FDE-17C1-EB56-201C-423D1E61C70C}"/>
          </ac:picMkLst>
        </pc:picChg>
        <pc:picChg chg="add mod">
          <ac:chgData name="Kelly Stokes" userId="3e5c5154-569e-4d81-aa91-4f91841cdfa9" providerId="ADAL" clId="{943497C1-B681-42EE-ABE9-0D2F2982B1C5}" dt="2022-12-08T16:38:56.951" v="629" actId="1076"/>
          <ac:picMkLst>
            <pc:docMk/>
            <pc:sldMk cId="1757794394" sldId="1669"/>
            <ac:picMk id="32770" creationId="{571A825A-831D-5C9B-5303-353B60C23024}"/>
          </ac:picMkLst>
        </pc:picChg>
      </pc:sldChg>
      <pc:sldChg chg="addSp delSp modSp mod modAnim">
        <pc:chgData name="Kelly Stokes" userId="3e5c5154-569e-4d81-aa91-4f91841cdfa9" providerId="ADAL" clId="{943497C1-B681-42EE-ABE9-0D2F2982B1C5}" dt="2022-12-08T16:39:36.719" v="653"/>
        <pc:sldMkLst>
          <pc:docMk/>
          <pc:sldMk cId="498906624" sldId="1670"/>
        </pc:sldMkLst>
        <pc:spChg chg="mod">
          <ac:chgData name="Kelly Stokes" userId="3e5c5154-569e-4d81-aa91-4f91841cdfa9" providerId="ADAL" clId="{943497C1-B681-42EE-ABE9-0D2F2982B1C5}" dt="2022-12-08T16:39:15.854" v="648" actId="20577"/>
          <ac:spMkLst>
            <pc:docMk/>
            <pc:sldMk cId="498906624" sldId="1670"/>
            <ac:spMk id="2" creationId="{52DA34BA-82FC-47C5-BCE1-BB65E08B92A1}"/>
          </ac:spMkLst>
        </pc:spChg>
        <pc:spChg chg="mod">
          <ac:chgData name="Kelly Stokes" userId="3e5c5154-569e-4d81-aa91-4f91841cdfa9" providerId="ADAL" clId="{943497C1-B681-42EE-ABE9-0D2F2982B1C5}" dt="2022-12-08T16:39:19.322" v="649" actId="1076"/>
          <ac:spMkLst>
            <pc:docMk/>
            <pc:sldMk cId="498906624" sldId="1670"/>
            <ac:spMk id="3" creationId="{0366E0B6-702E-4814-82C6-08CA2D13F3C9}"/>
          </ac:spMkLst>
        </pc:spChg>
        <pc:picChg chg="del">
          <ac:chgData name="Kelly Stokes" userId="3e5c5154-569e-4d81-aa91-4f91841cdfa9" providerId="ADAL" clId="{943497C1-B681-42EE-ABE9-0D2F2982B1C5}" dt="2022-12-08T16:39:20.207" v="650" actId="478"/>
          <ac:picMkLst>
            <pc:docMk/>
            <pc:sldMk cId="498906624" sldId="1670"/>
            <ac:picMk id="4" creationId="{09FF32DC-2DEE-E043-EA8D-DC8BA7C1E53B}"/>
          </ac:picMkLst>
        </pc:picChg>
        <pc:picChg chg="add mod">
          <ac:chgData name="Kelly Stokes" userId="3e5c5154-569e-4d81-aa91-4f91841cdfa9" providerId="ADAL" clId="{943497C1-B681-42EE-ABE9-0D2F2982B1C5}" dt="2022-12-08T16:39:35.180" v="652" actId="1076"/>
          <ac:picMkLst>
            <pc:docMk/>
            <pc:sldMk cId="498906624" sldId="1670"/>
            <ac:picMk id="31746" creationId="{DC129FC3-FD9F-9389-FFEC-A76851E4E1B6}"/>
          </ac:picMkLst>
        </pc:picChg>
      </pc:sldChg>
      <pc:sldChg chg="addSp delSp modSp mod modAnim">
        <pc:chgData name="Kelly Stokes" userId="3e5c5154-569e-4d81-aa91-4f91841cdfa9" providerId="ADAL" clId="{943497C1-B681-42EE-ABE9-0D2F2982B1C5}" dt="2022-12-08T16:40:11.281" v="667"/>
        <pc:sldMkLst>
          <pc:docMk/>
          <pc:sldMk cId="3113108336" sldId="1671"/>
        </pc:sldMkLst>
        <pc:spChg chg="mod">
          <ac:chgData name="Kelly Stokes" userId="3e5c5154-569e-4d81-aa91-4f91841cdfa9" providerId="ADAL" clId="{943497C1-B681-42EE-ABE9-0D2F2982B1C5}" dt="2022-12-08T16:39:48.323" v="662" actId="20577"/>
          <ac:spMkLst>
            <pc:docMk/>
            <pc:sldMk cId="3113108336" sldId="1671"/>
            <ac:spMk id="2" creationId="{52DA34BA-82FC-47C5-BCE1-BB65E08B92A1}"/>
          </ac:spMkLst>
        </pc:spChg>
        <pc:spChg chg="mod">
          <ac:chgData name="Kelly Stokes" userId="3e5c5154-569e-4d81-aa91-4f91841cdfa9" providerId="ADAL" clId="{943497C1-B681-42EE-ABE9-0D2F2982B1C5}" dt="2022-12-08T16:39:52.462" v="663" actId="1076"/>
          <ac:spMkLst>
            <pc:docMk/>
            <pc:sldMk cId="3113108336" sldId="1671"/>
            <ac:spMk id="3" creationId="{4BCBA2DA-E95C-434C-BE81-320E182AE5EF}"/>
          </ac:spMkLst>
        </pc:spChg>
        <pc:picChg chg="del">
          <ac:chgData name="Kelly Stokes" userId="3e5c5154-569e-4d81-aa91-4f91841cdfa9" providerId="ADAL" clId="{943497C1-B681-42EE-ABE9-0D2F2982B1C5}" dt="2022-12-08T16:39:53.105" v="664" actId="478"/>
          <ac:picMkLst>
            <pc:docMk/>
            <pc:sldMk cId="3113108336" sldId="1671"/>
            <ac:picMk id="3074" creationId="{226C26FC-9E2B-38F7-8A3D-4F5EB077AC89}"/>
          </ac:picMkLst>
        </pc:picChg>
        <pc:picChg chg="add mod">
          <ac:chgData name="Kelly Stokes" userId="3e5c5154-569e-4d81-aa91-4f91841cdfa9" providerId="ADAL" clId="{943497C1-B681-42EE-ABE9-0D2F2982B1C5}" dt="2022-12-08T16:40:09.503" v="666" actId="1076"/>
          <ac:picMkLst>
            <pc:docMk/>
            <pc:sldMk cId="3113108336" sldId="1671"/>
            <ac:picMk id="30722" creationId="{BB7B9CC4-6DD9-29C6-6290-0C0C998412FC}"/>
          </ac:picMkLst>
        </pc:picChg>
      </pc:sldChg>
      <pc:sldChg chg="addSp delSp modSp mod modAnim">
        <pc:chgData name="Kelly Stokes" userId="3e5c5154-569e-4d81-aa91-4f91841cdfa9" providerId="ADAL" clId="{943497C1-B681-42EE-ABE9-0D2F2982B1C5}" dt="2022-12-08T16:41:10.674" v="697"/>
        <pc:sldMkLst>
          <pc:docMk/>
          <pc:sldMk cId="2285773104" sldId="1672"/>
        </pc:sldMkLst>
        <pc:spChg chg="mod">
          <ac:chgData name="Kelly Stokes" userId="3e5c5154-569e-4d81-aa91-4f91841cdfa9" providerId="ADAL" clId="{943497C1-B681-42EE-ABE9-0D2F2982B1C5}" dt="2022-12-08T16:40:21.051" v="674" actId="20577"/>
          <ac:spMkLst>
            <pc:docMk/>
            <pc:sldMk cId="2285773104" sldId="1672"/>
            <ac:spMk id="2" creationId="{52DA34BA-82FC-47C5-BCE1-BB65E08B92A1}"/>
          </ac:spMkLst>
        </pc:spChg>
        <pc:spChg chg="mod">
          <ac:chgData name="Kelly Stokes" userId="3e5c5154-569e-4d81-aa91-4f91841cdfa9" providerId="ADAL" clId="{943497C1-B681-42EE-ABE9-0D2F2982B1C5}" dt="2022-12-08T16:40:51.180" v="695" actId="14100"/>
          <ac:spMkLst>
            <pc:docMk/>
            <pc:sldMk cId="2285773104" sldId="1672"/>
            <ac:spMk id="8" creationId="{B0B20B61-5057-D7DD-C3F9-0AB185533D24}"/>
          </ac:spMkLst>
        </pc:spChg>
        <pc:spChg chg="mod">
          <ac:chgData name="Kelly Stokes" userId="3e5c5154-569e-4d81-aa91-4f91841cdfa9" providerId="ADAL" clId="{943497C1-B681-42EE-ABE9-0D2F2982B1C5}" dt="2022-12-08T16:41:10.674" v="697"/>
          <ac:spMkLst>
            <pc:docMk/>
            <pc:sldMk cId="2285773104" sldId="1672"/>
            <ac:spMk id="12" creationId="{E384BFF7-3319-CAE2-192F-C4DCBBBBFCCA}"/>
          </ac:spMkLst>
        </pc:spChg>
        <pc:picChg chg="add mod">
          <ac:chgData name="Kelly Stokes" userId="3e5c5154-569e-4d81-aa91-4f91841cdfa9" providerId="ADAL" clId="{943497C1-B681-42EE-ABE9-0D2F2982B1C5}" dt="2022-12-08T16:41:06.891" v="696" actId="1076"/>
          <ac:picMkLst>
            <pc:docMk/>
            <pc:sldMk cId="2285773104" sldId="1672"/>
            <ac:picMk id="3" creationId="{F31196A1-BAAF-0656-A03E-02601D1BB628}"/>
          </ac:picMkLst>
        </pc:picChg>
        <pc:picChg chg="del">
          <ac:chgData name="Kelly Stokes" userId="3e5c5154-569e-4d81-aa91-4f91841cdfa9" providerId="ADAL" clId="{943497C1-B681-42EE-ABE9-0D2F2982B1C5}" dt="2022-12-08T16:40:25.534" v="675" actId="478"/>
          <ac:picMkLst>
            <pc:docMk/>
            <pc:sldMk cId="2285773104" sldId="1672"/>
            <ac:picMk id="4" creationId="{6CB1CAE3-A08E-DE8B-1A2D-D4B212318999}"/>
          </ac:picMkLst>
        </pc:picChg>
      </pc:sldChg>
      <pc:sldChg chg="addSp delSp modSp modAnim">
        <pc:chgData name="Kelly Stokes" userId="3e5c5154-569e-4d81-aa91-4f91841cdfa9" providerId="ADAL" clId="{943497C1-B681-42EE-ABE9-0D2F2982B1C5}" dt="2022-12-08T16:41:53.589" v="724"/>
        <pc:sldMkLst>
          <pc:docMk/>
          <pc:sldMk cId="1468776005" sldId="1673"/>
        </pc:sldMkLst>
        <pc:spChg chg="mod">
          <ac:chgData name="Kelly Stokes" userId="3e5c5154-569e-4d81-aa91-4f91841cdfa9" providerId="ADAL" clId="{943497C1-B681-42EE-ABE9-0D2F2982B1C5}" dt="2022-12-08T16:41:32.369" v="709" actId="20577"/>
          <ac:spMkLst>
            <pc:docMk/>
            <pc:sldMk cId="1468776005" sldId="1673"/>
            <ac:spMk id="2" creationId="{52DA34BA-82FC-47C5-BCE1-BB65E08B92A1}"/>
          </ac:spMkLst>
        </pc:spChg>
        <pc:spChg chg="mod">
          <ac:chgData name="Kelly Stokes" userId="3e5c5154-569e-4d81-aa91-4f91841cdfa9" providerId="ADAL" clId="{943497C1-B681-42EE-ABE9-0D2F2982B1C5}" dt="2022-12-08T16:41:41.811" v="723" actId="20577"/>
          <ac:spMkLst>
            <pc:docMk/>
            <pc:sldMk cId="1468776005" sldId="1673"/>
            <ac:spMk id="8" creationId="{B0B20B61-5057-D7DD-C3F9-0AB185533D24}"/>
          </ac:spMkLst>
        </pc:spChg>
        <pc:spChg chg="mod">
          <ac:chgData name="Kelly Stokes" userId="3e5c5154-569e-4d81-aa91-4f91841cdfa9" providerId="ADAL" clId="{943497C1-B681-42EE-ABE9-0D2F2982B1C5}" dt="2022-12-08T16:41:53.589" v="724"/>
          <ac:spMkLst>
            <pc:docMk/>
            <pc:sldMk cId="1468776005" sldId="1673"/>
            <ac:spMk id="12" creationId="{E384BFF7-3319-CAE2-192F-C4DCBBBBFCCA}"/>
          </ac:spMkLst>
        </pc:spChg>
        <pc:picChg chg="del">
          <ac:chgData name="Kelly Stokes" userId="3e5c5154-569e-4d81-aa91-4f91841cdfa9" providerId="ADAL" clId="{943497C1-B681-42EE-ABE9-0D2F2982B1C5}" dt="2022-12-08T16:41:19.599" v="698" actId="478"/>
          <ac:picMkLst>
            <pc:docMk/>
            <pc:sldMk cId="1468776005" sldId="1673"/>
            <ac:picMk id="3" creationId="{C19EC725-FF72-FFE9-9ADC-26BBA8125DB4}"/>
          </ac:picMkLst>
        </pc:picChg>
        <pc:picChg chg="add mod">
          <ac:chgData name="Kelly Stokes" userId="3e5c5154-569e-4d81-aa91-4f91841cdfa9" providerId="ADAL" clId="{943497C1-B681-42EE-ABE9-0D2F2982B1C5}" dt="2022-12-08T16:41:25.974" v="700" actId="1076"/>
          <ac:picMkLst>
            <pc:docMk/>
            <pc:sldMk cId="1468776005" sldId="1673"/>
            <ac:picMk id="4" creationId="{C3662B5F-EEFC-CCD1-D30C-0FB11712F2A9}"/>
          </ac:picMkLst>
        </pc:picChg>
      </pc:sldChg>
      <pc:sldChg chg="addSp delSp modSp mod modAnim">
        <pc:chgData name="Kelly Stokes" userId="3e5c5154-569e-4d81-aa91-4f91841cdfa9" providerId="ADAL" clId="{943497C1-B681-42EE-ABE9-0D2F2982B1C5}" dt="2022-12-08T16:42:38.038" v="744"/>
        <pc:sldMkLst>
          <pc:docMk/>
          <pc:sldMk cId="2448038818" sldId="1674"/>
        </pc:sldMkLst>
        <pc:spChg chg="mod">
          <ac:chgData name="Kelly Stokes" userId="3e5c5154-569e-4d81-aa91-4f91841cdfa9" providerId="ADAL" clId="{943497C1-B681-42EE-ABE9-0D2F2982B1C5}" dt="2022-12-08T16:42:12.864" v="735" actId="20577"/>
          <ac:spMkLst>
            <pc:docMk/>
            <pc:sldMk cId="2448038818" sldId="1674"/>
            <ac:spMk id="2" creationId="{52DA34BA-82FC-47C5-BCE1-BB65E08B92A1}"/>
          </ac:spMkLst>
        </pc:spChg>
        <pc:spChg chg="mod">
          <ac:chgData name="Kelly Stokes" userId="3e5c5154-569e-4d81-aa91-4f91841cdfa9" providerId="ADAL" clId="{943497C1-B681-42EE-ABE9-0D2F2982B1C5}" dt="2022-12-08T16:42:26.148" v="743" actId="1076"/>
          <ac:spMkLst>
            <pc:docMk/>
            <pc:sldMk cId="2448038818" sldId="1674"/>
            <ac:spMk id="8" creationId="{B0B20B61-5057-D7DD-C3F9-0AB185533D24}"/>
          </ac:spMkLst>
        </pc:spChg>
        <pc:spChg chg="mod">
          <ac:chgData name="Kelly Stokes" userId="3e5c5154-569e-4d81-aa91-4f91841cdfa9" providerId="ADAL" clId="{943497C1-B681-42EE-ABE9-0D2F2982B1C5}" dt="2022-12-08T16:42:38.038" v="744"/>
          <ac:spMkLst>
            <pc:docMk/>
            <pc:sldMk cId="2448038818" sldId="1674"/>
            <ac:spMk id="12" creationId="{E384BFF7-3319-CAE2-192F-C4DCBBBBFCCA}"/>
          </ac:spMkLst>
        </pc:spChg>
        <pc:picChg chg="del">
          <ac:chgData name="Kelly Stokes" userId="3e5c5154-569e-4d81-aa91-4f91841cdfa9" providerId="ADAL" clId="{943497C1-B681-42EE-ABE9-0D2F2982B1C5}" dt="2022-12-08T16:41:57.538" v="725" actId="478"/>
          <ac:picMkLst>
            <pc:docMk/>
            <pc:sldMk cId="2448038818" sldId="1674"/>
            <ac:picMk id="3" creationId="{B2844990-58A1-8F44-F772-9F1647B7E008}"/>
          </ac:picMkLst>
        </pc:picChg>
        <pc:picChg chg="add mod">
          <ac:chgData name="Kelly Stokes" userId="3e5c5154-569e-4d81-aa91-4f91841cdfa9" providerId="ADAL" clId="{943497C1-B681-42EE-ABE9-0D2F2982B1C5}" dt="2022-12-08T16:42:05.927" v="727" actId="1076"/>
          <ac:picMkLst>
            <pc:docMk/>
            <pc:sldMk cId="2448038818" sldId="1674"/>
            <ac:picMk id="4" creationId="{F4F482A7-754E-153E-EDE2-AD3C356A14A0}"/>
          </ac:picMkLst>
        </pc:picChg>
      </pc:sldChg>
      <pc:sldChg chg="modSp mod">
        <pc:chgData name="Kelly Stokes" userId="3e5c5154-569e-4d81-aa91-4f91841cdfa9" providerId="ADAL" clId="{943497C1-B681-42EE-ABE9-0D2F2982B1C5}" dt="2022-12-08T16:43:15.842" v="751" actId="27636"/>
        <pc:sldMkLst>
          <pc:docMk/>
          <pc:sldMk cId="1510991694" sldId="1675"/>
        </pc:sldMkLst>
        <pc:spChg chg="mod">
          <ac:chgData name="Kelly Stokes" userId="3e5c5154-569e-4d81-aa91-4f91841cdfa9" providerId="ADAL" clId="{943497C1-B681-42EE-ABE9-0D2F2982B1C5}" dt="2022-12-08T16:43:00.200" v="746" actId="27636"/>
          <ac:spMkLst>
            <pc:docMk/>
            <pc:sldMk cId="1510991694" sldId="1675"/>
            <ac:spMk id="2" creationId="{52DA34BA-82FC-47C5-BCE1-BB65E08B92A1}"/>
          </ac:spMkLst>
        </pc:spChg>
        <pc:spChg chg="mod">
          <ac:chgData name="Kelly Stokes" userId="3e5c5154-569e-4d81-aa91-4f91841cdfa9" providerId="ADAL" clId="{943497C1-B681-42EE-ABE9-0D2F2982B1C5}" dt="2022-12-08T16:43:15.842" v="751" actId="27636"/>
          <ac:spMkLst>
            <pc:docMk/>
            <pc:sldMk cId="1510991694" sldId="1675"/>
            <ac:spMk id="3" creationId="{847A1AC9-9EC9-E1AA-348D-958CE44F2772}"/>
          </ac:spMkLst>
        </pc:spChg>
      </pc:sldChg>
      <pc:sldChg chg="modSp mod">
        <pc:chgData name="Kelly Stokes" userId="3e5c5154-569e-4d81-aa91-4f91841cdfa9" providerId="ADAL" clId="{943497C1-B681-42EE-ABE9-0D2F2982B1C5}" dt="2022-12-08T16:43:33.516" v="753" actId="1076"/>
        <pc:sldMkLst>
          <pc:docMk/>
          <pc:sldMk cId="493094802" sldId="1676"/>
        </pc:sldMkLst>
        <pc:spChg chg="mod">
          <ac:chgData name="Kelly Stokes" userId="3e5c5154-569e-4d81-aa91-4f91841cdfa9" providerId="ADAL" clId="{943497C1-B681-42EE-ABE9-0D2F2982B1C5}" dt="2022-12-08T16:43:29.461" v="752"/>
          <ac:spMkLst>
            <pc:docMk/>
            <pc:sldMk cId="493094802" sldId="1676"/>
            <ac:spMk id="2" creationId="{52DA34BA-82FC-47C5-BCE1-BB65E08B92A1}"/>
          </ac:spMkLst>
        </pc:spChg>
        <pc:spChg chg="mod">
          <ac:chgData name="Kelly Stokes" userId="3e5c5154-569e-4d81-aa91-4f91841cdfa9" providerId="ADAL" clId="{943497C1-B681-42EE-ABE9-0D2F2982B1C5}" dt="2022-12-08T16:43:33.516" v="753" actId="1076"/>
          <ac:spMkLst>
            <pc:docMk/>
            <pc:sldMk cId="493094802" sldId="1676"/>
            <ac:spMk id="3" creationId="{847A1AC9-9EC9-E1AA-348D-958CE44F2772}"/>
          </ac:spMkLst>
        </pc:spChg>
      </pc:sldChg>
      <pc:sldChg chg="modSp mod">
        <pc:chgData name="Kelly Stokes" userId="3e5c5154-569e-4d81-aa91-4f91841cdfa9" providerId="ADAL" clId="{943497C1-B681-42EE-ABE9-0D2F2982B1C5}" dt="2022-12-08T16:44:03.926" v="760" actId="27636"/>
        <pc:sldMkLst>
          <pc:docMk/>
          <pc:sldMk cId="3737746770" sldId="1677"/>
        </pc:sldMkLst>
        <pc:spChg chg="mod">
          <ac:chgData name="Kelly Stokes" userId="3e5c5154-569e-4d81-aa91-4f91841cdfa9" providerId="ADAL" clId="{943497C1-B681-42EE-ABE9-0D2F2982B1C5}" dt="2022-12-08T16:43:52.641" v="755" actId="20577"/>
          <ac:spMkLst>
            <pc:docMk/>
            <pc:sldMk cId="3737746770" sldId="1677"/>
            <ac:spMk id="2" creationId="{52DA34BA-82FC-47C5-BCE1-BB65E08B92A1}"/>
          </ac:spMkLst>
        </pc:spChg>
        <pc:spChg chg="mod">
          <ac:chgData name="Kelly Stokes" userId="3e5c5154-569e-4d81-aa91-4f91841cdfa9" providerId="ADAL" clId="{943497C1-B681-42EE-ABE9-0D2F2982B1C5}" dt="2022-12-08T16:44:03.926" v="760" actId="27636"/>
          <ac:spMkLst>
            <pc:docMk/>
            <pc:sldMk cId="3737746770" sldId="1677"/>
            <ac:spMk id="3" creationId="{847A1AC9-9EC9-E1AA-348D-958CE44F2772}"/>
          </ac:spMkLst>
        </pc:spChg>
      </pc:sldChg>
      <pc:sldChg chg="modNotesTx">
        <pc:chgData name="Kelly Stokes" userId="3e5c5154-569e-4d81-aa91-4f91841cdfa9" providerId="ADAL" clId="{943497C1-B681-42EE-ABE9-0D2F2982B1C5}" dt="2022-12-08T16:44:27.690" v="761"/>
        <pc:sldMkLst>
          <pc:docMk/>
          <pc:sldMk cId="3496800202" sldId="1687"/>
        </pc:sldMkLst>
      </pc:sldChg>
      <pc:sldChg chg="modSp mod">
        <pc:chgData name="Kelly Stokes" userId="3e5c5154-569e-4d81-aa91-4f91841cdfa9" providerId="ADAL" clId="{943497C1-B681-42EE-ABE9-0D2F2982B1C5}" dt="2022-12-08T16:44:32.297" v="762"/>
        <pc:sldMkLst>
          <pc:docMk/>
          <pc:sldMk cId="502451495" sldId="1688"/>
        </pc:sldMkLst>
        <pc:spChg chg="mod">
          <ac:chgData name="Kelly Stokes" userId="3e5c5154-569e-4d81-aa91-4f91841cdfa9" providerId="ADAL" clId="{943497C1-B681-42EE-ABE9-0D2F2982B1C5}" dt="2022-12-08T16:44:32.297" v="762"/>
          <ac:spMkLst>
            <pc:docMk/>
            <pc:sldMk cId="502451495" sldId="1688"/>
            <ac:spMk id="2" creationId="{77E26784-A357-92CE-B6B1-8F248D3D6650}"/>
          </ac:spMkLst>
        </pc:spChg>
      </pc:sldChg>
      <pc:sldChg chg="del">
        <pc:chgData name="Kelly Stokes" userId="3e5c5154-569e-4d81-aa91-4f91841cdfa9" providerId="ADAL" clId="{943497C1-B681-42EE-ABE9-0D2F2982B1C5}" dt="2022-12-08T16:44:51.816" v="763" actId="2696"/>
        <pc:sldMkLst>
          <pc:docMk/>
          <pc:sldMk cId="4066684201" sldId="1696"/>
        </pc:sldMkLst>
      </pc:sldChg>
      <pc:sldChg chg="del">
        <pc:chgData name="Kelly Stokes" userId="3e5c5154-569e-4d81-aa91-4f91841cdfa9" providerId="ADAL" clId="{943497C1-B681-42EE-ABE9-0D2F2982B1C5}" dt="2022-12-08T16:44:51.816" v="763" actId="2696"/>
        <pc:sldMkLst>
          <pc:docMk/>
          <pc:sldMk cId="3471643679" sldId="1697"/>
        </pc:sldMkLst>
      </pc:sldChg>
      <pc:sldChg chg="del">
        <pc:chgData name="Kelly Stokes" userId="3e5c5154-569e-4d81-aa91-4f91841cdfa9" providerId="ADAL" clId="{943497C1-B681-42EE-ABE9-0D2F2982B1C5}" dt="2022-12-08T16:44:51.816" v="763" actId="2696"/>
        <pc:sldMkLst>
          <pc:docMk/>
          <pc:sldMk cId="2306376916" sldId="1698"/>
        </pc:sldMkLst>
      </pc:sldChg>
      <pc:sldChg chg="addSp delSp modSp mod modAnim">
        <pc:chgData name="Kelly Stokes" userId="3e5c5154-569e-4d81-aa91-4f91841cdfa9" providerId="ADAL" clId="{943497C1-B681-42EE-ABE9-0D2F2982B1C5}" dt="2022-12-08T16:47:47.980" v="793" actId="1076"/>
        <pc:sldMkLst>
          <pc:docMk/>
          <pc:sldMk cId="463451946" sldId="1704"/>
        </pc:sldMkLst>
        <pc:spChg chg="mod">
          <ac:chgData name="Kelly Stokes" userId="3e5c5154-569e-4d81-aa91-4f91841cdfa9" providerId="ADAL" clId="{943497C1-B681-42EE-ABE9-0D2F2982B1C5}" dt="2022-12-08T16:46:10.069" v="776" actId="20577"/>
          <ac:spMkLst>
            <pc:docMk/>
            <pc:sldMk cId="463451946" sldId="1704"/>
            <ac:spMk id="2" creationId="{52DA34BA-82FC-47C5-BCE1-BB65E08B92A1}"/>
          </ac:spMkLst>
        </pc:spChg>
        <pc:spChg chg="mod">
          <ac:chgData name="Kelly Stokes" userId="3e5c5154-569e-4d81-aa91-4f91841cdfa9" providerId="ADAL" clId="{943497C1-B681-42EE-ABE9-0D2F2982B1C5}" dt="2022-12-08T16:46:13.409" v="777" actId="1076"/>
          <ac:spMkLst>
            <pc:docMk/>
            <pc:sldMk cId="463451946" sldId="1704"/>
            <ac:spMk id="3" creationId="{13BB5EC0-7A96-4D29-A835-6FAE896C31A4}"/>
          </ac:spMkLst>
        </pc:spChg>
        <pc:picChg chg="del">
          <ac:chgData name="Kelly Stokes" userId="3e5c5154-569e-4d81-aa91-4f91841cdfa9" providerId="ADAL" clId="{943497C1-B681-42EE-ABE9-0D2F2982B1C5}" dt="2022-12-08T16:46:14.576" v="778" actId="478"/>
          <ac:picMkLst>
            <pc:docMk/>
            <pc:sldMk cId="463451946" sldId="1704"/>
            <ac:picMk id="4" creationId="{F97D7FDE-17C1-EB56-201C-423D1E61C70C}"/>
          </ac:picMkLst>
        </pc:picChg>
        <pc:picChg chg="add mod">
          <ac:chgData name="Kelly Stokes" userId="3e5c5154-569e-4d81-aa91-4f91841cdfa9" providerId="ADAL" clId="{943497C1-B681-42EE-ABE9-0D2F2982B1C5}" dt="2022-12-08T16:47:47.980" v="793" actId="1076"/>
          <ac:picMkLst>
            <pc:docMk/>
            <pc:sldMk cId="463451946" sldId="1704"/>
            <ac:picMk id="24578" creationId="{6403CA43-2059-1CA1-76C0-01E10C9AC02A}"/>
          </ac:picMkLst>
        </pc:picChg>
      </pc:sldChg>
      <pc:sldChg chg="addSp delSp modSp modAnim">
        <pc:chgData name="Kelly Stokes" userId="3e5c5154-569e-4d81-aa91-4f91841cdfa9" providerId="ADAL" clId="{943497C1-B681-42EE-ABE9-0D2F2982B1C5}" dt="2022-12-08T16:47:38.467" v="791"/>
        <pc:sldMkLst>
          <pc:docMk/>
          <pc:sldMk cId="1975672894" sldId="1705"/>
        </pc:sldMkLst>
        <pc:spChg chg="mod">
          <ac:chgData name="Kelly Stokes" userId="3e5c5154-569e-4d81-aa91-4f91841cdfa9" providerId="ADAL" clId="{943497C1-B681-42EE-ABE9-0D2F2982B1C5}" dt="2022-12-08T16:47:02.757" v="785" actId="20577"/>
          <ac:spMkLst>
            <pc:docMk/>
            <pc:sldMk cId="1975672894" sldId="1705"/>
            <ac:spMk id="2" creationId="{52DA34BA-82FC-47C5-BCE1-BB65E08B92A1}"/>
          </ac:spMkLst>
        </pc:spChg>
        <pc:picChg chg="del">
          <ac:chgData name="Kelly Stokes" userId="3e5c5154-569e-4d81-aa91-4f91841cdfa9" providerId="ADAL" clId="{943497C1-B681-42EE-ABE9-0D2F2982B1C5}" dt="2022-12-08T16:47:04.795" v="786" actId="478"/>
          <ac:picMkLst>
            <pc:docMk/>
            <pc:sldMk cId="1975672894" sldId="1705"/>
            <ac:picMk id="4" creationId="{09FF32DC-2DEE-E043-EA8D-DC8BA7C1E53B}"/>
          </ac:picMkLst>
        </pc:picChg>
        <pc:picChg chg="add mod">
          <ac:chgData name="Kelly Stokes" userId="3e5c5154-569e-4d81-aa91-4f91841cdfa9" providerId="ADAL" clId="{943497C1-B681-42EE-ABE9-0D2F2982B1C5}" dt="2022-12-08T16:47:34.258" v="790" actId="1076"/>
          <ac:picMkLst>
            <pc:docMk/>
            <pc:sldMk cId="1975672894" sldId="1705"/>
            <ac:picMk id="23554" creationId="{0CF44EAA-BDD8-B752-662B-35809EAB5E0B}"/>
          </ac:picMkLst>
        </pc:picChg>
      </pc:sldChg>
      <pc:sldChg chg="del">
        <pc:chgData name="Kelly Stokes" userId="3e5c5154-569e-4d81-aa91-4f91841cdfa9" providerId="ADAL" clId="{943497C1-B681-42EE-ABE9-0D2F2982B1C5}" dt="2022-12-08T16:47:43.985" v="792" actId="2696"/>
        <pc:sldMkLst>
          <pc:docMk/>
          <pc:sldMk cId="2635126186" sldId="1706"/>
        </pc:sldMkLst>
      </pc:sldChg>
      <pc:sldChg chg="addSp delSp modSp modAnim">
        <pc:chgData name="Kelly Stokes" userId="3e5c5154-569e-4d81-aa91-4f91841cdfa9" providerId="ADAL" clId="{943497C1-B681-42EE-ABE9-0D2F2982B1C5}" dt="2022-12-08T16:48:25.029" v="815"/>
        <pc:sldMkLst>
          <pc:docMk/>
          <pc:sldMk cId="3926287370" sldId="1707"/>
        </pc:sldMkLst>
        <pc:spChg chg="mod">
          <ac:chgData name="Kelly Stokes" userId="3e5c5154-569e-4d81-aa91-4f91841cdfa9" providerId="ADAL" clId="{943497C1-B681-42EE-ABE9-0D2F2982B1C5}" dt="2022-12-08T16:47:59.776" v="802" actId="20577"/>
          <ac:spMkLst>
            <pc:docMk/>
            <pc:sldMk cId="3926287370" sldId="1707"/>
            <ac:spMk id="2" creationId="{52DA34BA-82FC-47C5-BCE1-BB65E08B92A1}"/>
          </ac:spMkLst>
        </pc:spChg>
        <pc:spChg chg="mod">
          <ac:chgData name="Kelly Stokes" userId="3e5c5154-569e-4d81-aa91-4f91841cdfa9" providerId="ADAL" clId="{943497C1-B681-42EE-ABE9-0D2F2982B1C5}" dt="2022-12-08T16:48:09.369" v="814" actId="20577"/>
          <ac:spMkLst>
            <pc:docMk/>
            <pc:sldMk cId="3926287370" sldId="1707"/>
            <ac:spMk id="8" creationId="{B0B20B61-5057-D7DD-C3F9-0AB185533D24}"/>
          </ac:spMkLst>
        </pc:spChg>
        <pc:spChg chg="mod">
          <ac:chgData name="Kelly Stokes" userId="3e5c5154-569e-4d81-aa91-4f91841cdfa9" providerId="ADAL" clId="{943497C1-B681-42EE-ABE9-0D2F2982B1C5}" dt="2022-12-08T16:48:25.029" v="815"/>
          <ac:spMkLst>
            <pc:docMk/>
            <pc:sldMk cId="3926287370" sldId="1707"/>
            <ac:spMk id="12" creationId="{E384BFF7-3319-CAE2-192F-C4DCBBBBFCCA}"/>
          </ac:spMkLst>
        </pc:spChg>
        <pc:picChg chg="add mod">
          <ac:chgData name="Kelly Stokes" userId="3e5c5154-569e-4d81-aa91-4f91841cdfa9" providerId="ADAL" clId="{943497C1-B681-42EE-ABE9-0D2F2982B1C5}" dt="2022-12-08T16:47:52.068" v="795"/>
          <ac:picMkLst>
            <pc:docMk/>
            <pc:sldMk cId="3926287370" sldId="1707"/>
            <ac:picMk id="3" creationId="{9EA3406D-4C64-945C-7B2F-72F31F1959CE}"/>
          </ac:picMkLst>
        </pc:picChg>
        <pc:picChg chg="del">
          <ac:chgData name="Kelly Stokes" userId="3e5c5154-569e-4d81-aa91-4f91841cdfa9" providerId="ADAL" clId="{943497C1-B681-42EE-ABE9-0D2F2982B1C5}" dt="2022-12-08T16:47:51.393" v="794" actId="478"/>
          <ac:picMkLst>
            <pc:docMk/>
            <pc:sldMk cId="3926287370" sldId="1707"/>
            <ac:picMk id="4" creationId="{6CB1CAE3-A08E-DE8B-1A2D-D4B212318999}"/>
          </ac:picMkLst>
        </pc:picChg>
      </pc:sldChg>
      <pc:sldChg chg="addSp delSp modSp mod modAnim">
        <pc:chgData name="Kelly Stokes" userId="3e5c5154-569e-4d81-aa91-4f91841cdfa9" providerId="ADAL" clId="{943497C1-B681-42EE-ABE9-0D2F2982B1C5}" dt="2022-12-08T16:49:07.813" v="842" actId="20577"/>
        <pc:sldMkLst>
          <pc:docMk/>
          <pc:sldMk cId="2011733684" sldId="1708"/>
        </pc:sldMkLst>
        <pc:spChg chg="mod">
          <ac:chgData name="Kelly Stokes" userId="3e5c5154-569e-4d81-aa91-4f91841cdfa9" providerId="ADAL" clId="{943497C1-B681-42EE-ABE9-0D2F2982B1C5}" dt="2022-12-08T16:48:42.737" v="826" actId="20577"/>
          <ac:spMkLst>
            <pc:docMk/>
            <pc:sldMk cId="2011733684" sldId="1708"/>
            <ac:spMk id="2" creationId="{52DA34BA-82FC-47C5-BCE1-BB65E08B92A1}"/>
          </ac:spMkLst>
        </pc:spChg>
        <pc:spChg chg="mod">
          <ac:chgData name="Kelly Stokes" userId="3e5c5154-569e-4d81-aa91-4f91841cdfa9" providerId="ADAL" clId="{943497C1-B681-42EE-ABE9-0D2F2982B1C5}" dt="2022-12-08T16:48:53.876" v="838" actId="1076"/>
          <ac:spMkLst>
            <pc:docMk/>
            <pc:sldMk cId="2011733684" sldId="1708"/>
            <ac:spMk id="8" creationId="{B0B20B61-5057-D7DD-C3F9-0AB185533D24}"/>
          </ac:spMkLst>
        </pc:spChg>
        <pc:spChg chg="mod">
          <ac:chgData name="Kelly Stokes" userId="3e5c5154-569e-4d81-aa91-4f91841cdfa9" providerId="ADAL" clId="{943497C1-B681-42EE-ABE9-0D2F2982B1C5}" dt="2022-12-08T16:49:07.813" v="842" actId="20577"/>
          <ac:spMkLst>
            <pc:docMk/>
            <pc:sldMk cId="2011733684" sldId="1708"/>
            <ac:spMk id="12" creationId="{E384BFF7-3319-CAE2-192F-C4DCBBBBFCCA}"/>
          </ac:spMkLst>
        </pc:spChg>
        <pc:picChg chg="del">
          <ac:chgData name="Kelly Stokes" userId="3e5c5154-569e-4d81-aa91-4f91841cdfa9" providerId="ADAL" clId="{943497C1-B681-42EE-ABE9-0D2F2982B1C5}" dt="2022-12-08T16:48:32.467" v="816" actId="478"/>
          <ac:picMkLst>
            <pc:docMk/>
            <pc:sldMk cId="2011733684" sldId="1708"/>
            <ac:picMk id="3" creationId="{C19EC725-FF72-FFE9-9ADC-26BBA8125DB4}"/>
          </ac:picMkLst>
        </pc:picChg>
        <pc:picChg chg="add mod">
          <ac:chgData name="Kelly Stokes" userId="3e5c5154-569e-4d81-aa91-4f91841cdfa9" providerId="ADAL" clId="{943497C1-B681-42EE-ABE9-0D2F2982B1C5}" dt="2022-12-08T16:48:35.690" v="818" actId="1076"/>
          <ac:picMkLst>
            <pc:docMk/>
            <pc:sldMk cId="2011733684" sldId="1708"/>
            <ac:picMk id="4" creationId="{FD4E2B17-0702-88D4-39C3-836A53944530}"/>
          </ac:picMkLst>
        </pc:picChg>
      </pc:sldChg>
      <pc:sldChg chg="del">
        <pc:chgData name="Kelly Stokes" userId="3e5c5154-569e-4d81-aa91-4f91841cdfa9" providerId="ADAL" clId="{943497C1-B681-42EE-ABE9-0D2F2982B1C5}" dt="2022-12-08T16:49:12.173" v="843" actId="2696"/>
        <pc:sldMkLst>
          <pc:docMk/>
          <pc:sldMk cId="3643416381" sldId="1709"/>
        </pc:sldMkLst>
      </pc:sldChg>
      <pc:sldChg chg="modSp mod">
        <pc:chgData name="Kelly Stokes" userId="3e5c5154-569e-4d81-aa91-4f91841cdfa9" providerId="ADAL" clId="{943497C1-B681-42EE-ABE9-0D2F2982B1C5}" dt="2022-12-08T16:49:36.105" v="851" actId="27636"/>
        <pc:sldMkLst>
          <pc:docMk/>
          <pc:sldMk cId="3669923874" sldId="1710"/>
        </pc:sldMkLst>
        <pc:spChg chg="mod">
          <ac:chgData name="Kelly Stokes" userId="3e5c5154-569e-4d81-aa91-4f91841cdfa9" providerId="ADAL" clId="{943497C1-B681-42EE-ABE9-0D2F2982B1C5}" dt="2022-12-08T16:49:25.674" v="845" actId="27636"/>
          <ac:spMkLst>
            <pc:docMk/>
            <pc:sldMk cId="3669923874" sldId="1710"/>
            <ac:spMk id="2" creationId="{52DA34BA-82FC-47C5-BCE1-BB65E08B92A1}"/>
          </ac:spMkLst>
        </pc:spChg>
        <pc:spChg chg="mod">
          <ac:chgData name="Kelly Stokes" userId="3e5c5154-569e-4d81-aa91-4f91841cdfa9" providerId="ADAL" clId="{943497C1-B681-42EE-ABE9-0D2F2982B1C5}" dt="2022-12-08T16:49:36.105" v="851" actId="27636"/>
          <ac:spMkLst>
            <pc:docMk/>
            <pc:sldMk cId="3669923874" sldId="1710"/>
            <ac:spMk id="3" creationId="{847A1AC9-9EC9-E1AA-348D-958CE44F2772}"/>
          </ac:spMkLst>
        </pc:spChg>
      </pc:sldChg>
      <pc:sldChg chg="modSp mod">
        <pc:chgData name="Kelly Stokes" userId="3e5c5154-569e-4d81-aa91-4f91841cdfa9" providerId="ADAL" clId="{943497C1-B681-42EE-ABE9-0D2F2982B1C5}" dt="2022-12-08T16:50:06.932" v="857" actId="1076"/>
        <pc:sldMkLst>
          <pc:docMk/>
          <pc:sldMk cId="218194730" sldId="1711"/>
        </pc:sldMkLst>
        <pc:spChg chg="mod">
          <ac:chgData name="Kelly Stokes" userId="3e5c5154-569e-4d81-aa91-4f91841cdfa9" providerId="ADAL" clId="{943497C1-B681-42EE-ABE9-0D2F2982B1C5}" dt="2022-12-08T16:49:52.417" v="852"/>
          <ac:spMkLst>
            <pc:docMk/>
            <pc:sldMk cId="218194730" sldId="1711"/>
            <ac:spMk id="2" creationId="{52DA34BA-82FC-47C5-BCE1-BB65E08B92A1}"/>
          </ac:spMkLst>
        </pc:spChg>
        <pc:spChg chg="mod">
          <ac:chgData name="Kelly Stokes" userId="3e5c5154-569e-4d81-aa91-4f91841cdfa9" providerId="ADAL" clId="{943497C1-B681-42EE-ABE9-0D2F2982B1C5}" dt="2022-12-08T16:50:06.932" v="857" actId="1076"/>
          <ac:spMkLst>
            <pc:docMk/>
            <pc:sldMk cId="218194730" sldId="1711"/>
            <ac:spMk id="3" creationId="{847A1AC9-9EC9-E1AA-348D-958CE44F2772}"/>
          </ac:spMkLst>
        </pc:spChg>
      </pc:sldChg>
      <pc:sldChg chg="del">
        <pc:chgData name="Kelly Stokes" userId="3e5c5154-569e-4d81-aa91-4f91841cdfa9" providerId="ADAL" clId="{943497C1-B681-42EE-ABE9-0D2F2982B1C5}" dt="2022-12-08T16:50:09.910" v="858" actId="2696"/>
        <pc:sldMkLst>
          <pc:docMk/>
          <pc:sldMk cId="3553293775" sldId="1712"/>
        </pc:sldMkLst>
      </pc:sldChg>
      <pc:sldChg chg="modNotesTx">
        <pc:chgData name="Kelly Stokes" userId="3e5c5154-569e-4d81-aa91-4f91841cdfa9" providerId="ADAL" clId="{943497C1-B681-42EE-ABE9-0D2F2982B1C5}" dt="2022-12-08T16:50:30.563" v="859"/>
        <pc:sldMkLst>
          <pc:docMk/>
          <pc:sldMk cId="1758659697" sldId="1722"/>
        </pc:sldMkLst>
      </pc:sldChg>
      <pc:sldChg chg="modSp mod">
        <pc:chgData name="Kelly Stokes" userId="3e5c5154-569e-4d81-aa91-4f91841cdfa9" providerId="ADAL" clId="{943497C1-B681-42EE-ABE9-0D2F2982B1C5}" dt="2022-12-08T16:50:34.271" v="861" actId="27636"/>
        <pc:sldMkLst>
          <pc:docMk/>
          <pc:sldMk cId="2110522602" sldId="1723"/>
        </pc:sldMkLst>
        <pc:spChg chg="mod">
          <ac:chgData name="Kelly Stokes" userId="3e5c5154-569e-4d81-aa91-4f91841cdfa9" providerId="ADAL" clId="{943497C1-B681-42EE-ABE9-0D2F2982B1C5}" dt="2022-12-08T16:50:34.271" v="861" actId="27636"/>
          <ac:spMkLst>
            <pc:docMk/>
            <pc:sldMk cId="2110522602" sldId="1723"/>
            <ac:spMk id="2" creationId="{77E26784-A357-92CE-B6B1-8F248D3D6650}"/>
          </ac:spMkLst>
        </pc:spChg>
      </pc:sldChg>
      <pc:sldChg chg="del">
        <pc:chgData name="Kelly Stokes" userId="3e5c5154-569e-4d81-aa91-4f91841cdfa9" providerId="ADAL" clId="{943497C1-B681-42EE-ABE9-0D2F2982B1C5}" dt="2022-12-08T16:52:15.523" v="862" actId="2696"/>
        <pc:sldMkLst>
          <pc:docMk/>
          <pc:sldMk cId="2400815256" sldId="1731"/>
        </pc:sldMkLst>
      </pc:sldChg>
      <pc:sldChg chg="del">
        <pc:chgData name="Kelly Stokes" userId="3e5c5154-569e-4d81-aa91-4f91841cdfa9" providerId="ADAL" clId="{943497C1-B681-42EE-ABE9-0D2F2982B1C5}" dt="2022-12-08T16:52:15.523" v="862" actId="2696"/>
        <pc:sldMkLst>
          <pc:docMk/>
          <pc:sldMk cId="2932930518" sldId="1732"/>
        </pc:sldMkLst>
      </pc:sldChg>
      <pc:sldChg chg="del">
        <pc:chgData name="Kelly Stokes" userId="3e5c5154-569e-4d81-aa91-4f91841cdfa9" providerId="ADAL" clId="{943497C1-B681-42EE-ABE9-0D2F2982B1C5}" dt="2022-12-08T16:52:15.523" v="862" actId="2696"/>
        <pc:sldMkLst>
          <pc:docMk/>
          <pc:sldMk cId="852097919" sldId="1733"/>
        </pc:sldMkLst>
      </pc:sldChg>
      <pc:sldChg chg="addSp delSp modSp mod modAnim">
        <pc:chgData name="Kelly Stokes" userId="3e5c5154-569e-4d81-aa91-4f91841cdfa9" providerId="ADAL" clId="{943497C1-B681-42EE-ABE9-0D2F2982B1C5}" dt="2022-12-08T16:54:43.716" v="884"/>
        <pc:sldMkLst>
          <pc:docMk/>
          <pc:sldMk cId="3457435066" sldId="1739"/>
        </pc:sldMkLst>
        <pc:spChg chg="mod">
          <ac:chgData name="Kelly Stokes" userId="3e5c5154-569e-4d81-aa91-4f91841cdfa9" providerId="ADAL" clId="{943497C1-B681-42EE-ABE9-0D2F2982B1C5}" dt="2022-12-08T16:54:05.989" v="879" actId="20577"/>
          <ac:spMkLst>
            <pc:docMk/>
            <pc:sldMk cId="3457435066" sldId="1739"/>
            <ac:spMk id="2" creationId="{52DA34BA-82FC-47C5-BCE1-BB65E08B92A1}"/>
          </ac:spMkLst>
        </pc:spChg>
        <pc:spChg chg="mod">
          <ac:chgData name="Kelly Stokes" userId="3e5c5154-569e-4d81-aa91-4f91841cdfa9" providerId="ADAL" clId="{943497C1-B681-42EE-ABE9-0D2F2982B1C5}" dt="2022-12-08T16:54:10.951" v="880" actId="1076"/>
          <ac:spMkLst>
            <pc:docMk/>
            <pc:sldMk cId="3457435066" sldId="1739"/>
            <ac:spMk id="3" creationId="{13BB5EC0-7A96-4D29-A835-6FAE896C31A4}"/>
          </ac:spMkLst>
        </pc:spChg>
        <pc:picChg chg="del">
          <ac:chgData name="Kelly Stokes" userId="3e5c5154-569e-4d81-aa91-4f91841cdfa9" providerId="ADAL" clId="{943497C1-B681-42EE-ABE9-0D2F2982B1C5}" dt="2022-12-08T16:54:11.715" v="881" actId="478"/>
          <ac:picMkLst>
            <pc:docMk/>
            <pc:sldMk cId="3457435066" sldId="1739"/>
            <ac:picMk id="4" creationId="{F97D7FDE-17C1-EB56-201C-423D1E61C70C}"/>
          </ac:picMkLst>
        </pc:picChg>
        <pc:picChg chg="add mod">
          <ac:chgData name="Kelly Stokes" userId="3e5c5154-569e-4d81-aa91-4f91841cdfa9" providerId="ADAL" clId="{943497C1-B681-42EE-ABE9-0D2F2982B1C5}" dt="2022-12-08T16:54:42.471" v="883" actId="1076"/>
          <ac:picMkLst>
            <pc:docMk/>
            <pc:sldMk cId="3457435066" sldId="1739"/>
            <ac:picMk id="16386" creationId="{56E750A4-D815-3BA4-12DB-297CCE375460}"/>
          </ac:picMkLst>
        </pc:picChg>
      </pc:sldChg>
      <pc:sldChg chg="addSp delSp modSp mod modAnim">
        <pc:chgData name="Kelly Stokes" userId="3e5c5154-569e-4d81-aa91-4f91841cdfa9" providerId="ADAL" clId="{943497C1-B681-42EE-ABE9-0D2F2982B1C5}" dt="2022-12-08T16:56:25.849" v="899"/>
        <pc:sldMkLst>
          <pc:docMk/>
          <pc:sldMk cId="2752739116" sldId="1740"/>
        </pc:sldMkLst>
        <pc:spChg chg="mod">
          <ac:chgData name="Kelly Stokes" userId="3e5c5154-569e-4d81-aa91-4f91841cdfa9" providerId="ADAL" clId="{943497C1-B681-42EE-ABE9-0D2F2982B1C5}" dt="2022-12-08T16:54:56.534" v="893" actId="20577"/>
          <ac:spMkLst>
            <pc:docMk/>
            <pc:sldMk cId="2752739116" sldId="1740"/>
            <ac:spMk id="2" creationId="{52DA34BA-82FC-47C5-BCE1-BB65E08B92A1}"/>
          </ac:spMkLst>
        </pc:spChg>
        <pc:spChg chg="mod">
          <ac:chgData name="Kelly Stokes" userId="3e5c5154-569e-4d81-aa91-4f91841cdfa9" providerId="ADAL" clId="{943497C1-B681-42EE-ABE9-0D2F2982B1C5}" dt="2022-12-08T16:55:00.479" v="894" actId="1076"/>
          <ac:spMkLst>
            <pc:docMk/>
            <pc:sldMk cId="2752739116" sldId="1740"/>
            <ac:spMk id="3" creationId="{0366E0B6-702E-4814-82C6-08CA2D13F3C9}"/>
          </ac:spMkLst>
        </pc:spChg>
        <pc:picChg chg="del">
          <ac:chgData name="Kelly Stokes" userId="3e5c5154-569e-4d81-aa91-4f91841cdfa9" providerId="ADAL" clId="{943497C1-B681-42EE-ABE9-0D2F2982B1C5}" dt="2022-12-08T16:55:02.241" v="895" actId="478"/>
          <ac:picMkLst>
            <pc:docMk/>
            <pc:sldMk cId="2752739116" sldId="1740"/>
            <ac:picMk id="4" creationId="{09FF32DC-2DEE-E043-EA8D-DC8BA7C1E53B}"/>
          </ac:picMkLst>
        </pc:picChg>
        <pc:picChg chg="add mod">
          <ac:chgData name="Kelly Stokes" userId="3e5c5154-569e-4d81-aa91-4f91841cdfa9" providerId="ADAL" clId="{943497C1-B681-42EE-ABE9-0D2F2982B1C5}" dt="2022-12-08T16:56:21.143" v="898" actId="732"/>
          <ac:picMkLst>
            <pc:docMk/>
            <pc:sldMk cId="2752739116" sldId="1740"/>
            <ac:picMk id="15362" creationId="{12CB9D5E-2046-1170-E085-A329EDA939EE}"/>
          </ac:picMkLst>
        </pc:picChg>
      </pc:sldChg>
      <pc:sldChg chg="del">
        <pc:chgData name="Kelly Stokes" userId="3e5c5154-569e-4d81-aa91-4f91841cdfa9" providerId="ADAL" clId="{943497C1-B681-42EE-ABE9-0D2F2982B1C5}" dt="2022-12-08T16:56:30.025" v="900" actId="2696"/>
        <pc:sldMkLst>
          <pc:docMk/>
          <pc:sldMk cId="3126934490" sldId="1741"/>
        </pc:sldMkLst>
      </pc:sldChg>
      <pc:sldChg chg="addSp delSp modSp mod modAnim">
        <pc:chgData name="Kelly Stokes" userId="3e5c5154-569e-4d81-aa91-4f91841cdfa9" providerId="ADAL" clId="{943497C1-B681-42EE-ABE9-0D2F2982B1C5}" dt="2022-12-08T16:57:13.738" v="926"/>
        <pc:sldMkLst>
          <pc:docMk/>
          <pc:sldMk cId="158996620" sldId="1742"/>
        </pc:sldMkLst>
        <pc:spChg chg="mod">
          <ac:chgData name="Kelly Stokes" userId="3e5c5154-569e-4d81-aa91-4f91841cdfa9" providerId="ADAL" clId="{943497C1-B681-42EE-ABE9-0D2F2982B1C5}" dt="2022-12-08T16:56:49.409" v="912" actId="20577"/>
          <ac:spMkLst>
            <pc:docMk/>
            <pc:sldMk cId="158996620" sldId="1742"/>
            <ac:spMk id="2" creationId="{52DA34BA-82FC-47C5-BCE1-BB65E08B92A1}"/>
          </ac:spMkLst>
        </pc:spChg>
        <pc:spChg chg="mod">
          <ac:chgData name="Kelly Stokes" userId="3e5c5154-569e-4d81-aa91-4f91841cdfa9" providerId="ADAL" clId="{943497C1-B681-42EE-ABE9-0D2F2982B1C5}" dt="2022-12-08T16:56:58.650" v="925" actId="20577"/>
          <ac:spMkLst>
            <pc:docMk/>
            <pc:sldMk cId="158996620" sldId="1742"/>
            <ac:spMk id="8" creationId="{B0B20B61-5057-D7DD-C3F9-0AB185533D24}"/>
          </ac:spMkLst>
        </pc:spChg>
        <pc:spChg chg="mod">
          <ac:chgData name="Kelly Stokes" userId="3e5c5154-569e-4d81-aa91-4f91841cdfa9" providerId="ADAL" clId="{943497C1-B681-42EE-ABE9-0D2F2982B1C5}" dt="2022-12-08T16:57:13.738" v="926"/>
          <ac:spMkLst>
            <pc:docMk/>
            <pc:sldMk cId="158996620" sldId="1742"/>
            <ac:spMk id="12" creationId="{E384BFF7-3319-CAE2-192F-C4DCBBBBFCCA}"/>
          </ac:spMkLst>
        </pc:spChg>
        <pc:picChg chg="add mod">
          <ac:chgData name="Kelly Stokes" userId="3e5c5154-569e-4d81-aa91-4f91841cdfa9" providerId="ADAL" clId="{943497C1-B681-42EE-ABE9-0D2F2982B1C5}" dt="2022-12-08T16:56:43.169" v="903" actId="1076"/>
          <ac:picMkLst>
            <pc:docMk/>
            <pc:sldMk cId="158996620" sldId="1742"/>
            <ac:picMk id="3" creationId="{C389D98C-ACC1-7636-26BA-3CA610772290}"/>
          </ac:picMkLst>
        </pc:picChg>
        <pc:picChg chg="del">
          <ac:chgData name="Kelly Stokes" userId="3e5c5154-569e-4d81-aa91-4f91841cdfa9" providerId="ADAL" clId="{943497C1-B681-42EE-ABE9-0D2F2982B1C5}" dt="2022-12-08T16:56:36.375" v="901" actId="478"/>
          <ac:picMkLst>
            <pc:docMk/>
            <pc:sldMk cId="158996620" sldId="1742"/>
            <ac:picMk id="4" creationId="{6CB1CAE3-A08E-DE8B-1A2D-D4B212318999}"/>
          </ac:picMkLst>
        </pc:picChg>
      </pc:sldChg>
      <pc:sldChg chg="addSp delSp modSp modAnim">
        <pc:chgData name="Kelly Stokes" userId="3e5c5154-569e-4d81-aa91-4f91841cdfa9" providerId="ADAL" clId="{943497C1-B681-42EE-ABE9-0D2F2982B1C5}" dt="2022-12-08T16:58:01.511" v="954"/>
        <pc:sldMkLst>
          <pc:docMk/>
          <pc:sldMk cId="3974712405" sldId="1743"/>
        </pc:sldMkLst>
        <pc:spChg chg="mod">
          <ac:chgData name="Kelly Stokes" userId="3e5c5154-569e-4d81-aa91-4f91841cdfa9" providerId="ADAL" clId="{943497C1-B681-42EE-ABE9-0D2F2982B1C5}" dt="2022-12-08T16:57:35.492" v="939" actId="20577"/>
          <ac:spMkLst>
            <pc:docMk/>
            <pc:sldMk cId="3974712405" sldId="1743"/>
            <ac:spMk id="2" creationId="{52DA34BA-82FC-47C5-BCE1-BB65E08B92A1}"/>
          </ac:spMkLst>
        </pc:spChg>
        <pc:spChg chg="mod">
          <ac:chgData name="Kelly Stokes" userId="3e5c5154-569e-4d81-aa91-4f91841cdfa9" providerId="ADAL" clId="{943497C1-B681-42EE-ABE9-0D2F2982B1C5}" dt="2022-12-08T16:57:43.654" v="953" actId="20577"/>
          <ac:spMkLst>
            <pc:docMk/>
            <pc:sldMk cId="3974712405" sldId="1743"/>
            <ac:spMk id="8" creationId="{B0B20B61-5057-D7DD-C3F9-0AB185533D24}"/>
          </ac:spMkLst>
        </pc:spChg>
        <pc:spChg chg="mod">
          <ac:chgData name="Kelly Stokes" userId="3e5c5154-569e-4d81-aa91-4f91841cdfa9" providerId="ADAL" clId="{943497C1-B681-42EE-ABE9-0D2F2982B1C5}" dt="2022-12-08T16:58:01.511" v="954"/>
          <ac:spMkLst>
            <pc:docMk/>
            <pc:sldMk cId="3974712405" sldId="1743"/>
            <ac:spMk id="12" creationId="{E384BFF7-3319-CAE2-192F-C4DCBBBBFCCA}"/>
          </ac:spMkLst>
        </pc:spChg>
        <pc:picChg chg="del">
          <ac:chgData name="Kelly Stokes" userId="3e5c5154-569e-4d81-aa91-4f91841cdfa9" providerId="ADAL" clId="{943497C1-B681-42EE-ABE9-0D2F2982B1C5}" dt="2022-12-08T16:57:21.233" v="927" actId="478"/>
          <ac:picMkLst>
            <pc:docMk/>
            <pc:sldMk cId="3974712405" sldId="1743"/>
            <ac:picMk id="3" creationId="{C19EC725-FF72-FFE9-9ADC-26BBA8125DB4}"/>
          </ac:picMkLst>
        </pc:picChg>
        <pc:picChg chg="add mod">
          <ac:chgData name="Kelly Stokes" userId="3e5c5154-569e-4d81-aa91-4f91841cdfa9" providerId="ADAL" clId="{943497C1-B681-42EE-ABE9-0D2F2982B1C5}" dt="2022-12-08T16:57:28.015" v="929" actId="1076"/>
          <ac:picMkLst>
            <pc:docMk/>
            <pc:sldMk cId="3974712405" sldId="1743"/>
            <ac:picMk id="4" creationId="{69CE3BE5-6E27-3E9E-E5B2-99FF38830DF3}"/>
          </ac:picMkLst>
        </pc:picChg>
      </pc:sldChg>
      <pc:sldChg chg="del">
        <pc:chgData name="Kelly Stokes" userId="3e5c5154-569e-4d81-aa91-4f91841cdfa9" providerId="ADAL" clId="{943497C1-B681-42EE-ABE9-0D2F2982B1C5}" dt="2022-12-08T16:58:06.940" v="955" actId="2696"/>
        <pc:sldMkLst>
          <pc:docMk/>
          <pc:sldMk cId="1702334733" sldId="1744"/>
        </pc:sldMkLst>
      </pc:sldChg>
      <pc:sldChg chg="modSp mod">
        <pc:chgData name="Kelly Stokes" userId="3e5c5154-569e-4d81-aa91-4f91841cdfa9" providerId="ADAL" clId="{943497C1-B681-42EE-ABE9-0D2F2982B1C5}" dt="2022-12-08T16:58:28.374" v="958" actId="1076"/>
        <pc:sldMkLst>
          <pc:docMk/>
          <pc:sldMk cId="3647981871" sldId="1745"/>
        </pc:sldMkLst>
        <pc:spChg chg="mod">
          <ac:chgData name="Kelly Stokes" userId="3e5c5154-569e-4d81-aa91-4f91841cdfa9" providerId="ADAL" clId="{943497C1-B681-42EE-ABE9-0D2F2982B1C5}" dt="2022-12-08T16:58:20.966" v="957" actId="27636"/>
          <ac:spMkLst>
            <pc:docMk/>
            <pc:sldMk cId="3647981871" sldId="1745"/>
            <ac:spMk id="2" creationId="{52DA34BA-82FC-47C5-BCE1-BB65E08B92A1}"/>
          </ac:spMkLst>
        </pc:spChg>
        <pc:spChg chg="mod">
          <ac:chgData name="Kelly Stokes" userId="3e5c5154-569e-4d81-aa91-4f91841cdfa9" providerId="ADAL" clId="{943497C1-B681-42EE-ABE9-0D2F2982B1C5}" dt="2022-12-08T16:58:28.374" v="958" actId="1076"/>
          <ac:spMkLst>
            <pc:docMk/>
            <pc:sldMk cId="3647981871" sldId="1745"/>
            <ac:spMk id="3" creationId="{847A1AC9-9EC9-E1AA-348D-958CE44F2772}"/>
          </ac:spMkLst>
        </pc:spChg>
      </pc:sldChg>
      <pc:sldChg chg="modSp mod">
        <pc:chgData name="Kelly Stokes" userId="3e5c5154-569e-4d81-aa91-4f91841cdfa9" providerId="ADAL" clId="{943497C1-B681-42EE-ABE9-0D2F2982B1C5}" dt="2022-12-08T16:59:13.097" v="968" actId="20577"/>
        <pc:sldMkLst>
          <pc:docMk/>
          <pc:sldMk cId="3757821377" sldId="1746"/>
        </pc:sldMkLst>
        <pc:spChg chg="mod">
          <ac:chgData name="Kelly Stokes" userId="3e5c5154-569e-4d81-aa91-4f91841cdfa9" providerId="ADAL" clId="{943497C1-B681-42EE-ABE9-0D2F2982B1C5}" dt="2022-12-08T16:59:13.097" v="968" actId="20577"/>
          <ac:spMkLst>
            <pc:docMk/>
            <pc:sldMk cId="3757821377" sldId="1746"/>
            <ac:spMk id="2" creationId="{52DA34BA-82FC-47C5-BCE1-BB65E08B92A1}"/>
          </ac:spMkLst>
        </pc:spChg>
        <pc:spChg chg="mod">
          <ac:chgData name="Kelly Stokes" userId="3e5c5154-569e-4d81-aa91-4f91841cdfa9" providerId="ADAL" clId="{943497C1-B681-42EE-ABE9-0D2F2982B1C5}" dt="2022-12-08T16:59:07.254" v="964" actId="27636"/>
          <ac:spMkLst>
            <pc:docMk/>
            <pc:sldMk cId="3757821377" sldId="1746"/>
            <ac:spMk id="3" creationId="{847A1AC9-9EC9-E1AA-348D-958CE44F2772}"/>
          </ac:spMkLst>
        </pc:spChg>
      </pc:sldChg>
      <pc:sldChg chg="del">
        <pc:chgData name="Kelly Stokes" userId="3e5c5154-569e-4d81-aa91-4f91841cdfa9" providerId="ADAL" clId="{943497C1-B681-42EE-ABE9-0D2F2982B1C5}" dt="2022-12-08T16:59:16.381" v="969" actId="2696"/>
        <pc:sldMkLst>
          <pc:docMk/>
          <pc:sldMk cId="1534370161" sldId="1747"/>
        </pc:sldMkLst>
      </pc:sldChg>
      <pc:sldChg chg="modNotesTx">
        <pc:chgData name="Kelly Stokes" userId="3e5c5154-569e-4d81-aa91-4f91841cdfa9" providerId="ADAL" clId="{943497C1-B681-42EE-ABE9-0D2F2982B1C5}" dt="2022-12-08T16:59:32.880" v="970"/>
        <pc:sldMkLst>
          <pc:docMk/>
          <pc:sldMk cId="4198032620" sldId="1757"/>
        </pc:sldMkLst>
      </pc:sldChg>
      <pc:sldChg chg="modSp mod">
        <pc:chgData name="Kelly Stokes" userId="3e5c5154-569e-4d81-aa91-4f91841cdfa9" providerId="ADAL" clId="{943497C1-B681-42EE-ABE9-0D2F2982B1C5}" dt="2022-12-08T16:59:36.250" v="971"/>
        <pc:sldMkLst>
          <pc:docMk/>
          <pc:sldMk cId="1516646156" sldId="1758"/>
        </pc:sldMkLst>
        <pc:spChg chg="mod">
          <ac:chgData name="Kelly Stokes" userId="3e5c5154-569e-4d81-aa91-4f91841cdfa9" providerId="ADAL" clId="{943497C1-B681-42EE-ABE9-0D2F2982B1C5}" dt="2022-12-08T16:59:36.250" v="971"/>
          <ac:spMkLst>
            <pc:docMk/>
            <pc:sldMk cId="1516646156" sldId="1758"/>
            <ac:spMk id="2" creationId="{77E26784-A357-92CE-B6B1-8F248D3D6650}"/>
          </ac:spMkLst>
        </pc:spChg>
      </pc:sldChg>
      <pc:sldChg chg="modAnim">
        <pc:chgData name="Kelly Stokes" userId="3e5c5154-569e-4d81-aa91-4f91841cdfa9" providerId="ADAL" clId="{943497C1-B681-42EE-ABE9-0D2F2982B1C5}" dt="2022-12-08T16:37:44.051" v="610"/>
        <pc:sldMkLst>
          <pc:docMk/>
          <pc:sldMk cId="503630643" sldId="1759"/>
        </pc:sldMkLst>
      </pc:sldChg>
      <pc:sldChg chg="modAnim">
        <pc:chgData name="Kelly Stokes" userId="3e5c5154-569e-4d81-aa91-4f91841cdfa9" providerId="ADAL" clId="{943497C1-B681-42EE-ABE9-0D2F2982B1C5}" dt="2022-12-08T16:37:53.155" v="613"/>
        <pc:sldMkLst>
          <pc:docMk/>
          <pc:sldMk cId="3289857848" sldId="1760"/>
        </pc:sldMkLst>
      </pc:sldChg>
      <pc:sldChg chg="modSp mod modAnim">
        <pc:chgData name="Kelly Stokes" userId="3e5c5154-569e-4d81-aa91-4f91841cdfa9" providerId="ADAL" clId="{943497C1-B681-42EE-ABE9-0D2F2982B1C5}" dt="2022-12-08T16:38:02.710" v="616"/>
        <pc:sldMkLst>
          <pc:docMk/>
          <pc:sldMk cId="786352166" sldId="1761"/>
        </pc:sldMkLst>
        <pc:spChg chg="mod">
          <ac:chgData name="Kelly Stokes" userId="3e5c5154-569e-4d81-aa91-4f91841cdfa9" providerId="ADAL" clId="{943497C1-B681-42EE-ABE9-0D2F2982B1C5}" dt="2022-12-08T16:37:32.628" v="607" actId="20577"/>
          <ac:spMkLst>
            <pc:docMk/>
            <pc:sldMk cId="786352166" sldId="1761"/>
            <ac:spMk id="2" creationId="{52DA34BA-82FC-47C5-BCE1-BB65E08B92A1}"/>
          </ac:spMkLst>
        </pc:spChg>
      </pc:sldChg>
      <pc:sldChg chg="modAnim">
        <pc:chgData name="Kelly Stokes" userId="3e5c5154-569e-4d81-aa91-4f91841cdfa9" providerId="ADAL" clId="{943497C1-B681-42EE-ABE9-0D2F2982B1C5}" dt="2022-12-08T16:45:34.347" v="766"/>
        <pc:sldMkLst>
          <pc:docMk/>
          <pc:sldMk cId="829273994" sldId="1762"/>
        </pc:sldMkLst>
      </pc:sldChg>
      <pc:sldChg chg="modAnim">
        <pc:chgData name="Kelly Stokes" userId="3e5c5154-569e-4d81-aa91-4f91841cdfa9" providerId="ADAL" clId="{943497C1-B681-42EE-ABE9-0D2F2982B1C5}" dt="2022-12-08T16:45:44.274" v="769"/>
        <pc:sldMkLst>
          <pc:docMk/>
          <pc:sldMk cId="952741942" sldId="1763"/>
        </pc:sldMkLst>
      </pc:sldChg>
      <pc:sldChg chg="modAnim">
        <pc:chgData name="Kelly Stokes" userId="3e5c5154-569e-4d81-aa91-4f91841cdfa9" providerId="ADAL" clId="{943497C1-B681-42EE-ABE9-0D2F2982B1C5}" dt="2022-12-08T16:45:52.921" v="772"/>
        <pc:sldMkLst>
          <pc:docMk/>
          <pc:sldMk cId="3377097797" sldId="1764"/>
        </pc:sldMkLst>
      </pc:sldChg>
      <pc:sldChg chg="modAnim">
        <pc:chgData name="Kelly Stokes" userId="3e5c5154-569e-4d81-aa91-4f91841cdfa9" providerId="ADAL" clId="{943497C1-B681-42EE-ABE9-0D2F2982B1C5}" dt="2022-12-08T16:53:02.100" v="865"/>
        <pc:sldMkLst>
          <pc:docMk/>
          <pc:sldMk cId="3892279016" sldId="1765"/>
        </pc:sldMkLst>
      </pc:sldChg>
      <pc:sldChg chg="modAnim">
        <pc:chgData name="Kelly Stokes" userId="3e5c5154-569e-4d81-aa91-4f91841cdfa9" providerId="ADAL" clId="{943497C1-B681-42EE-ABE9-0D2F2982B1C5}" dt="2022-12-08T16:53:11.275" v="868"/>
        <pc:sldMkLst>
          <pc:docMk/>
          <pc:sldMk cId="2754920026" sldId="1766"/>
        </pc:sldMkLst>
      </pc:sldChg>
      <pc:sldChg chg="modAnim">
        <pc:chgData name="Kelly Stokes" userId="3e5c5154-569e-4d81-aa91-4f91841cdfa9" providerId="ADAL" clId="{943497C1-B681-42EE-ABE9-0D2F2982B1C5}" dt="2022-12-08T16:53:19.312" v="871"/>
        <pc:sldMkLst>
          <pc:docMk/>
          <pc:sldMk cId="3059988460" sldId="17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08/12/2022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Lightweight plant materials are also easily damaged by perilous wind and rain.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106</a:t>
            </a:fld>
            <a:endParaRPr lang="en-GB"/>
          </a:p>
        </p:txBody>
      </p:sp>
    </p:spTree>
    <p:extLst>
      <p:ext uri="{BB962C8B-B14F-4D97-AF65-F5344CB8AC3E}">
        <p14:creationId xmlns:p14="http://schemas.microsoft.com/office/powerpoint/2010/main" val="185249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108</a:t>
            </a:fld>
            <a:endParaRPr lang="en-GB"/>
          </a:p>
        </p:txBody>
      </p:sp>
    </p:spTree>
    <p:extLst>
      <p:ext uri="{BB962C8B-B14F-4D97-AF65-F5344CB8AC3E}">
        <p14:creationId xmlns:p14="http://schemas.microsoft.com/office/powerpoint/2010/main" val="39915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111</a:t>
            </a:fld>
            <a:endParaRPr lang="en-GB" dirty="0"/>
          </a:p>
        </p:txBody>
      </p:sp>
    </p:spTree>
    <p:extLst>
      <p:ext uri="{BB962C8B-B14F-4D97-AF65-F5344CB8AC3E}">
        <p14:creationId xmlns:p14="http://schemas.microsoft.com/office/powerpoint/2010/main" val="38299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They must be repaired often, and this is usually tracked on the calendar depending on the seasons.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216945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Woman women   Particular        calendar    immature imperfect dangerous joyous riotous momentous </a:t>
            </a:r>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180</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Like all particular things that are alive, or used to be alive, materials made from plants do not last forever.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dirty="0"/>
          </a:p>
        </p:txBody>
      </p:sp>
    </p:spTree>
    <p:extLst>
      <p:ext uri="{BB962C8B-B14F-4D97-AF65-F5344CB8AC3E}">
        <p14:creationId xmlns:p14="http://schemas.microsoft.com/office/powerpoint/2010/main" val="320455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They are attacked by creatures involved in decay, from dangerous bacteria and fungi to poisonous beetles and woodworms.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55453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50845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dirty="0"/>
          </a:p>
        </p:txBody>
      </p:sp>
    </p:spTree>
    <p:extLst>
      <p:ext uri="{BB962C8B-B14F-4D97-AF65-F5344CB8AC3E}">
        <p14:creationId xmlns:p14="http://schemas.microsoft.com/office/powerpoint/2010/main" val="132377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08/12/2022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08/12/2022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72621" y="451925"/>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782169D-A087-D444-D375-760AD1318BE7}"/>
              </a:ext>
            </a:extLst>
          </p:cNvPr>
          <p:cNvSpPr txBox="1"/>
          <p:nvPr/>
        </p:nvSpPr>
        <p:spPr>
          <a:xfrm>
            <a:off x="342900" y="1287244"/>
            <a:ext cx="11376479"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‘not’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B19F00BD-AF83-FC77-7745-F2EA229F40B4}"/>
              </a:ext>
            </a:extLst>
          </p:cNvPr>
          <p:cNvSpPr txBox="1"/>
          <p:nvPr/>
        </p:nvSpPr>
        <p:spPr>
          <a:xfrm>
            <a:off x="1056822" y="3415225"/>
            <a:ext cx="1066255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Before a root word starting with m or p,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becomes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im</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endParaRPr lang="en-GB" dirty="0"/>
          </a:p>
        </p:txBody>
      </p:sp>
    </p:spTree>
    <p:extLst>
      <p:ext uri="{BB962C8B-B14F-4D97-AF65-F5344CB8AC3E}">
        <p14:creationId xmlns:p14="http://schemas.microsoft.com/office/powerpoint/2010/main" val="27312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128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844102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14411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a:t>
            </a:r>
          </a:p>
        </p:txBody>
      </p:sp>
    </p:spTree>
    <p:extLst>
      <p:ext uri="{BB962C8B-B14F-4D97-AF65-F5344CB8AC3E}">
        <p14:creationId xmlns:p14="http://schemas.microsoft.com/office/powerpoint/2010/main" val="13302284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particular </a:t>
            </a:r>
            <a:r>
              <a:rPr lang="en-GB" sz="4000" dirty="0">
                <a:solidFill>
                  <a:srgbClr val="000000"/>
                </a:solidFill>
                <a:effectLst/>
                <a:latin typeface="Twinkl Cursive Looped" panose="02000000000000000000" pitchFamily="2" charset="0"/>
                <a:ea typeface="Times New Roman" panose="02020603050405020304" pitchFamily="18" charset="0"/>
              </a:rPr>
              <a:t>things that are alive, or used to be alive, materials made from plants do not last forever.  They are attacked by creatures involved in decay, from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dangerous</a:t>
            </a:r>
            <a:r>
              <a:rPr lang="en-GB" sz="4000" dirty="0">
                <a:solidFill>
                  <a:srgbClr val="000000"/>
                </a:solidFill>
                <a:effectLst/>
                <a:latin typeface="Twinkl Cursive Looped" panose="02000000000000000000" pitchFamily="2" charset="0"/>
                <a:ea typeface="Times New Roman" panose="02020603050405020304" pitchFamily="18" charset="0"/>
              </a:rPr>
              <a:t> bacteria and fungi 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poisonous</a:t>
            </a:r>
            <a:r>
              <a:rPr lang="en-GB" sz="4000" dirty="0">
                <a:solidFill>
                  <a:srgbClr val="000000"/>
                </a:solidFill>
                <a:effectLst/>
                <a:latin typeface="Twinkl Cursive Looped" panose="02000000000000000000" pitchFamily="2" charset="0"/>
                <a:ea typeface="Times New Roman" panose="02020603050405020304" pitchFamily="18" charset="0"/>
              </a:rPr>
              <a:t> beetles and woodworms.  Lightweight plant materials are also easily damaged by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perilous</a:t>
            </a:r>
            <a:r>
              <a:rPr lang="en-GB" sz="4000" dirty="0">
                <a:solidFill>
                  <a:srgbClr val="000000"/>
                </a:solidFill>
                <a:effectLst/>
                <a:latin typeface="Twinkl Cursive Looped" panose="02000000000000000000" pitchFamily="2" charset="0"/>
                <a:ea typeface="Times New Roman" panose="02020603050405020304" pitchFamily="18" charset="0"/>
              </a:rPr>
              <a:t> wind and rain.  They must be repaired often, and this is usually tracked on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calendar</a:t>
            </a:r>
            <a:r>
              <a:rPr lang="en-GB" sz="4000" dirty="0">
                <a:solidFill>
                  <a:srgbClr val="000000"/>
                </a:solidFill>
                <a:effectLst/>
                <a:latin typeface="Twinkl Cursive Looped" panose="02000000000000000000" pitchFamily="2" charset="0"/>
                <a:ea typeface="Times New Roman" panose="02020603050405020304" pitchFamily="18" charset="0"/>
              </a:rPr>
              <a:t> depending on the seasons. </a:t>
            </a:r>
          </a:p>
        </p:txBody>
      </p:sp>
    </p:spTree>
    <p:extLst>
      <p:ext uri="{BB962C8B-B14F-4D97-AF65-F5344CB8AC3E}">
        <p14:creationId xmlns:p14="http://schemas.microsoft.com/office/powerpoint/2010/main" val="20247881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86596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Lightweight plant materials are also easily damaged by perilous wind and rain.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110522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1321942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E1004-A4CD-D91C-8C07-B9B8A881BC59}"/>
              </a:ext>
            </a:extLst>
          </p:cNvPr>
          <p:cNvPicPr>
            <a:picLocks noChangeAspect="1"/>
          </p:cNvPicPr>
          <p:nvPr/>
        </p:nvPicPr>
        <p:blipFill rotWithShape="1">
          <a:blip r:embed="rId2"/>
          <a:srcRect l="15536" t="13315" r="14554" b="13078"/>
          <a:stretch/>
        </p:blipFill>
        <p:spPr>
          <a:xfrm>
            <a:off x="391886" y="0"/>
            <a:ext cx="11478985" cy="6795031"/>
          </a:xfrm>
          <a:prstGeom prst="rect">
            <a:avLst/>
          </a:prstGeom>
        </p:spPr>
      </p:pic>
    </p:spTree>
    <p:extLst>
      <p:ext uri="{BB962C8B-B14F-4D97-AF65-F5344CB8AC3E}">
        <p14:creationId xmlns:p14="http://schemas.microsoft.com/office/powerpoint/2010/main" val="12958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imbalance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850" name="Picture 2" descr="Image result for imbalance Clip Art">
            <a:extLst>
              <a:ext uri="{FF2B5EF4-FFF2-40B4-BE49-F238E27FC236}">
                <a16:creationId xmlns:a16="http://schemas.microsoft.com/office/drawing/2014/main" id="{4C3D9651-19D0-6B63-87C0-4600153A2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658585"/>
            <a:ext cx="28670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976926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672099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0C78D1-241F-56BE-96A1-740AC8CCF8DF}"/>
              </a:ext>
            </a:extLst>
          </p:cNvPr>
          <p:cNvSpPr txBox="1"/>
          <p:nvPr/>
        </p:nvSpPr>
        <p:spPr>
          <a:xfrm>
            <a:off x="844550" y="3821650"/>
            <a:ext cx="10821307"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drawing of the young woman was beautiful. </a:t>
            </a:r>
            <a:endParaRPr lang="en-GB" dirty="0"/>
          </a:p>
        </p:txBody>
      </p:sp>
    </p:spTree>
    <p:extLst>
      <p:ext uri="{BB962C8B-B14F-4D97-AF65-F5344CB8AC3E}">
        <p14:creationId xmlns:p14="http://schemas.microsoft.com/office/powerpoint/2010/main" val="11443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C4C57C-2C35-37E2-B586-D9B6A1E3C1D2}"/>
              </a:ext>
            </a:extLst>
          </p:cNvPr>
          <p:cNvSpPr txBox="1"/>
          <p:nvPr/>
        </p:nvSpPr>
        <p:spPr>
          <a:xfrm>
            <a:off x="1028700" y="4295703"/>
            <a:ext cx="10788650"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women were very excited to read the next book.</a:t>
            </a:r>
            <a:endParaRPr lang="en-GB" dirty="0"/>
          </a:p>
        </p:txBody>
      </p:sp>
    </p:spTree>
    <p:extLst>
      <p:ext uri="{BB962C8B-B14F-4D97-AF65-F5344CB8AC3E}">
        <p14:creationId xmlns:p14="http://schemas.microsoft.com/office/powerpoint/2010/main" val="42225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9003485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72621" y="451925"/>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782169D-A087-D444-D375-760AD1318BE7}"/>
              </a:ext>
            </a:extLst>
          </p:cNvPr>
          <p:cNvSpPr txBox="1"/>
          <p:nvPr/>
        </p:nvSpPr>
        <p:spPr>
          <a:xfrm>
            <a:off x="342900" y="1287244"/>
            <a:ext cx="11376479"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‘not’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B19F00BD-AF83-FC77-7745-F2EA229F40B4}"/>
              </a:ext>
            </a:extLst>
          </p:cNvPr>
          <p:cNvSpPr txBox="1"/>
          <p:nvPr/>
        </p:nvSpPr>
        <p:spPr>
          <a:xfrm>
            <a:off x="1056822" y="3415225"/>
            <a:ext cx="1066255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Before a root word starting with m or p,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becomes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im</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endParaRPr lang="en-GB" dirty="0"/>
          </a:p>
        </p:txBody>
      </p:sp>
    </p:spTree>
    <p:extLst>
      <p:ext uri="{BB962C8B-B14F-4D97-AF65-F5344CB8AC3E}">
        <p14:creationId xmlns:p14="http://schemas.microsoft.com/office/powerpoint/2010/main" val="19569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impatient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242" name="Picture 2" descr="Image result for impatient clip Art">
            <a:extLst>
              <a:ext uri="{FF2B5EF4-FFF2-40B4-BE49-F238E27FC236}">
                <a16:creationId xmlns:a16="http://schemas.microsoft.com/office/drawing/2014/main" id="{B120D5B3-6EBC-6FA3-9E09-CFB36B4AE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30"/>
          <a:stretch/>
        </p:blipFill>
        <p:spPr bwMode="auto">
          <a:xfrm>
            <a:off x="336776" y="269421"/>
            <a:ext cx="2161495" cy="224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a:t>
            </a:r>
          </a:p>
        </p:txBody>
      </p:sp>
      <p:sp>
        <p:nvSpPr>
          <p:cNvPr id="3" name="Rectangle 2">
            <a:extLst>
              <a:ext uri="{FF2B5EF4-FFF2-40B4-BE49-F238E27FC236}">
                <a16:creationId xmlns:a16="http://schemas.microsoft.com/office/drawing/2014/main" id="{0366E0B6-702E-4814-82C6-08CA2D13F3C9}"/>
              </a:ext>
            </a:extLst>
          </p:cNvPr>
          <p:cNvSpPr/>
          <p:nvPr/>
        </p:nvSpPr>
        <p:spPr>
          <a:xfrm>
            <a:off x="3722916"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9266" name="Picture 2" descr="Image result for imperceptible clip Art">
            <a:extLst>
              <a:ext uri="{FF2B5EF4-FFF2-40B4-BE49-F238E27FC236}">
                <a16:creationId xmlns:a16="http://schemas.microsoft.com/office/drawing/2014/main" id="{089ED86C-7151-9E47-5307-902683683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64"/>
            <a:ext cx="2677886" cy="21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p>
        </p:txBody>
      </p:sp>
      <p:sp>
        <p:nvSpPr>
          <p:cNvPr id="3" name="Rectangle 2">
            <a:extLst>
              <a:ext uri="{FF2B5EF4-FFF2-40B4-BE49-F238E27FC236}">
                <a16:creationId xmlns:a16="http://schemas.microsoft.com/office/drawing/2014/main" id="{4BCBA2DA-E95C-434C-BE81-320E182AE5EF}"/>
              </a:ext>
            </a:extLst>
          </p:cNvPr>
          <p:cNvSpPr/>
          <p:nvPr/>
        </p:nvSpPr>
        <p:spPr>
          <a:xfrm>
            <a:off x="4490358"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0290" name="Picture 2" descr="Image result for imperfect clip Art">
            <a:extLst>
              <a:ext uri="{FF2B5EF4-FFF2-40B4-BE49-F238E27FC236}">
                <a16:creationId xmlns:a16="http://schemas.microsoft.com/office/drawing/2014/main" id="{F00BE6E0-4E2F-FCCC-39A3-20975F7F0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56520"/>
            <a:ext cx="26765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9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44422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
        <p:nvSpPr>
          <p:cNvPr id="3" name="Rectangle 2">
            <a:extLst>
              <a:ext uri="{FF2B5EF4-FFF2-40B4-BE49-F238E27FC236}">
                <a16:creationId xmlns:a16="http://schemas.microsoft.com/office/drawing/2014/main" id="{0366E0B6-702E-4814-82C6-08CA2D13F3C9}"/>
              </a:ext>
            </a:extLst>
          </p:cNvPr>
          <p:cNvSpPr/>
          <p:nvPr/>
        </p:nvSpPr>
        <p:spPr>
          <a:xfrm>
            <a:off x="43107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876" name="Picture 4" descr="See the source image">
            <a:extLst>
              <a:ext uri="{FF2B5EF4-FFF2-40B4-BE49-F238E27FC236}">
                <a16:creationId xmlns:a16="http://schemas.microsoft.com/office/drawing/2014/main" id="{F4752669-3247-16F7-40CA-3ECEAFF2A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65" y="373517"/>
            <a:ext cx="2419350" cy="15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9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7933188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40410342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25311337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12067482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momentous  </a:t>
            </a:r>
          </a:p>
        </p:txBody>
      </p:sp>
      <p:sp>
        <p:nvSpPr>
          <p:cNvPr id="3" name="Rectangle 2">
            <a:extLst>
              <a:ext uri="{FF2B5EF4-FFF2-40B4-BE49-F238E27FC236}">
                <a16:creationId xmlns:a16="http://schemas.microsoft.com/office/drawing/2014/main" id="{13BB5EC0-7A96-4D29-A835-6FAE896C31A4}"/>
              </a:ext>
            </a:extLst>
          </p:cNvPr>
          <p:cNvSpPr/>
          <p:nvPr/>
        </p:nvSpPr>
        <p:spPr>
          <a:xfrm>
            <a:off x="7184571"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Acorn Health&amp;Safety on Twitter: &quot;It is International Internet Day today!  Since 2005 the International Internet Day has been famously celebrated to  commemorate a momentous day in the history of telecommunications and  technology.">
            <a:extLst>
              <a:ext uri="{FF2B5EF4-FFF2-40B4-BE49-F238E27FC236}">
                <a16:creationId xmlns:a16="http://schemas.microsoft.com/office/drawing/2014/main" id="{56E750A4-D815-3BA4-12DB-297CCE37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9" y="50210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scandalous </a:t>
            </a:r>
          </a:p>
        </p:txBody>
      </p:sp>
      <p:sp>
        <p:nvSpPr>
          <p:cNvPr id="3" name="Rectangle 2">
            <a:extLst>
              <a:ext uri="{FF2B5EF4-FFF2-40B4-BE49-F238E27FC236}">
                <a16:creationId xmlns:a16="http://schemas.microsoft.com/office/drawing/2014/main" id="{0366E0B6-702E-4814-82C6-08CA2D13F3C9}"/>
              </a:ext>
            </a:extLst>
          </p:cNvPr>
          <p:cNvSpPr/>
          <p:nvPr/>
        </p:nvSpPr>
        <p:spPr>
          <a:xfrm>
            <a:off x="68090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900+ Theft Clip Art | Royalty Free - GoGraph">
            <a:extLst>
              <a:ext uri="{FF2B5EF4-FFF2-40B4-BE49-F238E27FC236}">
                <a16:creationId xmlns:a16="http://schemas.microsoft.com/office/drawing/2014/main" id="{12CB9D5E-2046-1170-E085-A329EDA939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058"/>
          <a:stretch/>
        </p:blipFill>
        <p:spPr bwMode="auto">
          <a:xfrm>
            <a:off x="526596" y="493261"/>
            <a:ext cx="26479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momentous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208315" y="2122033"/>
            <a:ext cx="1036524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moment + </a:t>
            </a:r>
            <a:r>
              <a:rPr lang="en-GB" sz="6000" dirty="0" err="1">
                <a:solidFill>
                  <a:prstClr val="black"/>
                </a:solidFill>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momentous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great importance or significance, especially in having a bearing on future events </a:t>
            </a:r>
            <a:endParaRPr lang="en-GB" sz="1400" dirty="0"/>
          </a:p>
        </p:txBody>
      </p:sp>
      <p:pic>
        <p:nvPicPr>
          <p:cNvPr id="3" name="Picture 2" descr="Acorn Health&amp;Safety on Twitter: &quot;It is International Internet Day today!  Since 2005 the International Internet Day has been famously celebrated to  commemorate a momentous day in the history of telecommunications and  technology.">
            <a:extLst>
              <a:ext uri="{FF2B5EF4-FFF2-40B4-BE49-F238E27FC236}">
                <a16:creationId xmlns:a16="http://schemas.microsoft.com/office/drawing/2014/main" id="{C389D98C-ACC1-7636-26BA-3CA610772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2178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scandalous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963386" y="2122033"/>
            <a:ext cx="1096939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scandal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scandalous</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causing general public outrage by a perceived offence against morality or law </a:t>
            </a:r>
            <a:endParaRPr lang="en-GB" sz="1400" dirty="0"/>
          </a:p>
        </p:txBody>
      </p:sp>
      <p:pic>
        <p:nvPicPr>
          <p:cNvPr id="4" name="Picture 2" descr="900+ Theft Clip Art | Royalty Free - GoGraph">
            <a:extLst>
              <a:ext uri="{FF2B5EF4-FFF2-40B4-BE49-F238E27FC236}">
                <a16:creationId xmlns:a16="http://schemas.microsoft.com/office/drawing/2014/main" id="{69CE3BE5-6E27-3E9E-E5B2-99FF38830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058"/>
          <a:stretch/>
        </p:blipFill>
        <p:spPr bwMode="auto">
          <a:xfrm>
            <a:off x="0" y="271051"/>
            <a:ext cx="26479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period of momentous change has been seen in East–West relations.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229099" y="2884118"/>
            <a:ext cx="3722915" cy="93753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36479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941269"/>
            <a:ext cx="11560628" cy="1481650"/>
          </a:xfrm>
        </p:spPr>
        <p:txBody>
          <a:bodyPr>
            <a:normAutofit fontScale="90000"/>
          </a:bodyPr>
          <a:lstStyle/>
          <a:p>
            <a:pPr algn="ctr"/>
            <a:r>
              <a:rPr lang="en-GB" dirty="0">
                <a:latin typeface="Twinkl Cursive Looped" panose="02000000000000000000" pitchFamily="2" charset="0"/>
              </a:rPr>
              <a:t>Prime Ministers have been accused of a series of scandalous activity.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310743" y="3655475"/>
            <a:ext cx="3575957"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37578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
        <p:nvSpPr>
          <p:cNvPr id="3" name="Rectangle 2">
            <a:extLst>
              <a:ext uri="{FF2B5EF4-FFF2-40B4-BE49-F238E27FC236}">
                <a16:creationId xmlns:a16="http://schemas.microsoft.com/office/drawing/2014/main" id="{4BCBA2DA-E95C-434C-BE81-320E182AE5EF}"/>
              </a:ext>
            </a:extLst>
          </p:cNvPr>
          <p:cNvSpPr/>
          <p:nvPr/>
        </p:nvSpPr>
        <p:spPr>
          <a:xfrm>
            <a:off x="36576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898" name="Picture 2" descr="Image result for immeasurable Clip Art">
            <a:extLst>
              <a:ext uri="{FF2B5EF4-FFF2-40B4-BE49-F238E27FC236}">
                <a16:creationId xmlns:a16="http://schemas.microsoft.com/office/drawing/2014/main" id="{3CB62F9A-CA09-5816-294A-6B694BA91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39"/>
          <a:stretch/>
        </p:blipFill>
        <p:spPr bwMode="auto">
          <a:xfrm>
            <a:off x="460603" y="498022"/>
            <a:ext cx="1890711" cy="183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013381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9174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2668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213208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777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a:t>
            </a:r>
          </a:p>
        </p:txBody>
      </p:sp>
    </p:spTree>
    <p:extLst>
      <p:ext uri="{BB962C8B-B14F-4D97-AF65-F5344CB8AC3E}">
        <p14:creationId xmlns:p14="http://schemas.microsoft.com/office/powerpoint/2010/main" val="38814252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particular </a:t>
            </a:r>
            <a:r>
              <a:rPr lang="en-GB" sz="4000" dirty="0">
                <a:solidFill>
                  <a:srgbClr val="000000"/>
                </a:solidFill>
                <a:effectLst/>
                <a:latin typeface="Twinkl Cursive Looped" panose="02000000000000000000" pitchFamily="2" charset="0"/>
                <a:ea typeface="Times New Roman" panose="02020603050405020304" pitchFamily="18" charset="0"/>
              </a:rPr>
              <a:t>things that are alive, or used to be alive, materials made from plants do not last forever.  They are attacked by creatures involved in decay, from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dangerous</a:t>
            </a:r>
            <a:r>
              <a:rPr lang="en-GB" sz="4000" dirty="0">
                <a:solidFill>
                  <a:srgbClr val="000000"/>
                </a:solidFill>
                <a:effectLst/>
                <a:latin typeface="Twinkl Cursive Looped" panose="02000000000000000000" pitchFamily="2" charset="0"/>
                <a:ea typeface="Times New Roman" panose="02020603050405020304" pitchFamily="18" charset="0"/>
              </a:rPr>
              <a:t> bacteria and fungi 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poisonous</a:t>
            </a:r>
            <a:r>
              <a:rPr lang="en-GB" sz="4000" dirty="0">
                <a:solidFill>
                  <a:srgbClr val="000000"/>
                </a:solidFill>
                <a:effectLst/>
                <a:latin typeface="Twinkl Cursive Looped" panose="02000000000000000000" pitchFamily="2" charset="0"/>
                <a:ea typeface="Times New Roman" panose="02020603050405020304" pitchFamily="18" charset="0"/>
              </a:rPr>
              <a:t> beetles and woodworms.  Lightweight plant materials are also easily damaged by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perilous</a:t>
            </a:r>
            <a:r>
              <a:rPr lang="en-GB" sz="4000" dirty="0">
                <a:solidFill>
                  <a:srgbClr val="000000"/>
                </a:solidFill>
                <a:effectLst/>
                <a:latin typeface="Twinkl Cursive Looped" panose="02000000000000000000" pitchFamily="2" charset="0"/>
                <a:ea typeface="Times New Roman" panose="02020603050405020304" pitchFamily="18" charset="0"/>
              </a:rPr>
              <a:t> wind and rain.  They must be repaired often, and this is usually tracked on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calendar</a:t>
            </a:r>
            <a:r>
              <a:rPr lang="en-GB" sz="4000" dirty="0">
                <a:solidFill>
                  <a:srgbClr val="000000"/>
                </a:solidFill>
                <a:effectLst/>
                <a:latin typeface="Twinkl Cursive Looped" panose="02000000000000000000" pitchFamily="2" charset="0"/>
                <a:ea typeface="Times New Roman" panose="02020603050405020304" pitchFamily="18" charset="0"/>
              </a:rPr>
              <a:t> depending on the seasons. </a:t>
            </a:r>
          </a:p>
        </p:txBody>
      </p:sp>
    </p:spTree>
    <p:extLst>
      <p:ext uri="{BB962C8B-B14F-4D97-AF65-F5344CB8AC3E}">
        <p14:creationId xmlns:p14="http://schemas.microsoft.com/office/powerpoint/2010/main" val="8527049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9803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They must be repaired often, and this is usually tracked on the calendar depending on the seasons.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5166461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AC461-02FC-724D-D955-CC50F401BA11}"/>
              </a:ext>
            </a:extLst>
          </p:cNvPr>
          <p:cNvPicPr>
            <a:picLocks noChangeAspect="1"/>
          </p:cNvPicPr>
          <p:nvPr/>
        </p:nvPicPr>
        <p:blipFill rotWithShape="1">
          <a:blip r:embed="rId2"/>
          <a:srcRect l="15536" t="13315" r="14554" b="13078"/>
          <a:stretch/>
        </p:blipFill>
        <p:spPr>
          <a:xfrm>
            <a:off x="391886" y="0"/>
            <a:ext cx="11478985" cy="6795031"/>
          </a:xfrm>
          <a:prstGeom prst="rect">
            <a:avLst/>
          </a:prstGeom>
        </p:spPr>
      </p:pic>
    </p:spTree>
    <p:extLst>
      <p:ext uri="{BB962C8B-B14F-4D97-AF65-F5344CB8AC3E}">
        <p14:creationId xmlns:p14="http://schemas.microsoft.com/office/powerpoint/2010/main" val="37866025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18092264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468828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imbalance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5381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Tree>
    <p:extLst>
      <p:ext uri="{BB962C8B-B14F-4D97-AF65-F5344CB8AC3E}">
        <p14:creationId xmlns:p14="http://schemas.microsoft.com/office/powerpoint/2010/main" val="34945330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Tree>
    <p:extLst>
      <p:ext uri="{BB962C8B-B14F-4D97-AF65-F5344CB8AC3E}">
        <p14:creationId xmlns:p14="http://schemas.microsoft.com/office/powerpoint/2010/main" val="375541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2817335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immobile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9705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04316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immortal</a:t>
            </a:r>
          </a:p>
        </p:txBody>
      </p:sp>
    </p:spTree>
    <p:extLst>
      <p:ext uri="{BB962C8B-B14F-4D97-AF65-F5344CB8AC3E}">
        <p14:creationId xmlns:p14="http://schemas.microsoft.com/office/powerpoint/2010/main" val="4291441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immoveable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633540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immpartial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29165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90193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impatient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892948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87863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427000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40395045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dangerous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poisonous</a:t>
            </a:r>
          </a:p>
        </p:txBody>
      </p:sp>
    </p:spTree>
    <p:extLst>
      <p:ext uri="{BB962C8B-B14F-4D97-AF65-F5344CB8AC3E}">
        <p14:creationId xmlns:p14="http://schemas.microsoft.com/office/powerpoint/2010/main" val="29382723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mountainous</a:t>
            </a:r>
          </a:p>
        </p:txBody>
      </p:sp>
    </p:spTree>
    <p:extLst>
      <p:ext uri="{BB962C8B-B14F-4D97-AF65-F5344CB8AC3E}">
        <p14:creationId xmlns:p14="http://schemas.microsoft.com/office/powerpoint/2010/main" val="42138582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synonymous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hazardous</a:t>
            </a:r>
          </a:p>
        </p:txBody>
      </p:sp>
    </p:spTree>
    <p:extLst>
      <p:ext uri="{BB962C8B-B14F-4D97-AF65-F5344CB8AC3E}">
        <p14:creationId xmlns:p14="http://schemas.microsoft.com/office/powerpoint/2010/main" val="8057828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joyous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riotous</a:t>
            </a:r>
          </a:p>
        </p:txBody>
      </p:sp>
    </p:spTree>
    <p:extLst>
      <p:ext uri="{BB962C8B-B14F-4D97-AF65-F5344CB8AC3E}">
        <p14:creationId xmlns:p14="http://schemas.microsoft.com/office/powerpoint/2010/main" val="27926693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momentous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scandalous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37292400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particular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calendar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woman women   particular        calendar    immature imperfect dangerous joyous riotous momentous </a:t>
            </a:r>
          </a:p>
        </p:txBody>
      </p:sp>
    </p:spTree>
    <p:extLst>
      <p:ext uri="{BB962C8B-B14F-4D97-AF65-F5344CB8AC3E}">
        <p14:creationId xmlns:p14="http://schemas.microsoft.com/office/powerpoint/2010/main" val="38869918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9" y="3042046"/>
            <a:ext cx="11800115" cy="523220"/>
          </a:xfrm>
          <a:prstGeom prst="rect">
            <a:avLst/>
          </a:prstGeom>
          <a:noFill/>
        </p:spPr>
        <p:txBody>
          <a:bodyPr wrap="square" rtlCol="0">
            <a:spAutoFit/>
          </a:bodyPr>
          <a:lstStyle/>
          <a:p>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adjective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preposition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This particular student was gifted in music.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600201" y="2048355"/>
            <a:ext cx="2220686"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269673" y="2949712"/>
            <a:ext cx="155121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472405"/>
            <a:ext cx="11800115" cy="954107"/>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Determiner noun verb determiner adjective nouns preposition determiner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8" y="2013523"/>
            <a:ext cx="11517084" cy="1323439"/>
          </a:xfrm>
          <a:prstGeom prst="rect">
            <a:avLst/>
          </a:prstGeom>
          <a:noFill/>
        </p:spPr>
        <p:txBody>
          <a:bodyPr wrap="square" rtlCol="0">
            <a:spAutoFit/>
          </a:bodyPr>
          <a:lstStyle/>
          <a:p>
            <a:r>
              <a:rPr lang="en-GB" sz="4000" dirty="0">
                <a:latin typeface="Twinkl Cursive Looped" panose="02000000000000000000" pitchFamily="2" charset="0"/>
              </a:rPr>
              <a:t>The calendar showed the special dates throughout the year.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338943" y="2105856"/>
            <a:ext cx="2122713"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253343" y="3455724"/>
            <a:ext cx="84908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3139321"/>
          </a:xfrm>
          <a:prstGeom prst="rect">
            <a:avLst/>
          </a:prstGeom>
          <a:noFill/>
        </p:spPr>
        <p:txBody>
          <a:bodyPr wrap="square" rtlCol="0">
            <a:spAutoFit/>
          </a:bodyPr>
          <a:lstStyle/>
          <a:p>
            <a:r>
              <a:rPr lang="en-GB" b="1" dirty="0">
                <a:solidFill>
                  <a:srgbClr val="83001D"/>
                </a:solidFill>
              </a:rPr>
              <a:t>Particular</a:t>
            </a:r>
            <a:endParaRPr lang="en-GB" b="1" dirty="0">
              <a:solidFill>
                <a:srgbClr val="83001D"/>
              </a:solidFill>
              <a:effectLst/>
            </a:endParaRPr>
          </a:p>
          <a:p>
            <a:endParaRPr lang="en-GB" b="1" dirty="0">
              <a:solidFill>
                <a:srgbClr val="83001D"/>
              </a:solidFill>
            </a:endParaRPr>
          </a:p>
          <a:p>
            <a:r>
              <a:rPr lang="en-GB" b="1" dirty="0">
                <a:solidFill>
                  <a:srgbClr val="83001D"/>
                </a:solidFill>
                <a:effectLst/>
              </a:rPr>
              <a:t>late Middle English: from Old French </a:t>
            </a:r>
            <a:r>
              <a:rPr lang="en-GB" b="1" dirty="0" err="1">
                <a:solidFill>
                  <a:srgbClr val="83001D"/>
                </a:solidFill>
                <a:effectLst/>
              </a:rPr>
              <a:t>particuler</a:t>
            </a:r>
            <a:r>
              <a:rPr lang="en-GB" b="1" dirty="0">
                <a:solidFill>
                  <a:srgbClr val="83001D"/>
                </a:solidFill>
                <a:effectLst/>
              </a:rPr>
              <a:t>, from Latin </a:t>
            </a:r>
            <a:r>
              <a:rPr lang="en-GB" b="1" dirty="0" err="1">
                <a:solidFill>
                  <a:srgbClr val="83001D"/>
                </a:solidFill>
                <a:effectLst/>
              </a:rPr>
              <a:t>particularis</a:t>
            </a:r>
            <a:r>
              <a:rPr lang="en-GB" b="1" dirty="0">
                <a:solidFill>
                  <a:srgbClr val="83001D"/>
                </a:solidFill>
                <a:effectLst/>
              </a:rPr>
              <a:t> ‘concerning a small part’, from </a:t>
            </a:r>
            <a:r>
              <a:rPr lang="en-GB" b="1" dirty="0" err="1">
                <a:solidFill>
                  <a:srgbClr val="83001D"/>
                </a:solidFill>
                <a:effectLst/>
              </a:rPr>
              <a:t>particula</a:t>
            </a:r>
            <a:r>
              <a:rPr lang="en-GB" b="1" dirty="0">
                <a:solidFill>
                  <a:srgbClr val="83001D"/>
                </a:solidFill>
                <a:effectLst/>
              </a:rPr>
              <a:t> ‘small part’.</a:t>
            </a: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Calendar</a:t>
            </a:r>
          </a:p>
          <a:p>
            <a:endParaRPr lang="en-GB" b="1" dirty="0">
              <a:solidFill>
                <a:srgbClr val="83001D"/>
              </a:solidFill>
            </a:endParaRPr>
          </a:p>
          <a:p>
            <a:r>
              <a:rPr lang="en-GB" b="1" dirty="0">
                <a:solidFill>
                  <a:srgbClr val="83001D"/>
                </a:solidFill>
                <a:effectLst/>
              </a:rPr>
              <a:t>Middle English: from Old French </a:t>
            </a:r>
            <a:r>
              <a:rPr lang="en-GB" b="1" dirty="0" err="1">
                <a:solidFill>
                  <a:srgbClr val="83001D"/>
                </a:solidFill>
                <a:effectLst/>
              </a:rPr>
              <a:t>calendier</a:t>
            </a:r>
            <a:r>
              <a:rPr lang="en-GB" b="1" dirty="0">
                <a:solidFill>
                  <a:srgbClr val="83001D"/>
                </a:solidFill>
                <a:effectLst/>
              </a:rPr>
              <a:t>, from Latin </a:t>
            </a:r>
            <a:r>
              <a:rPr lang="en-GB" b="1" dirty="0" err="1">
                <a:solidFill>
                  <a:srgbClr val="83001D"/>
                </a:solidFill>
                <a:effectLst/>
              </a:rPr>
              <a:t>kalendarium</a:t>
            </a:r>
            <a:r>
              <a:rPr lang="en-GB" b="1" dirty="0">
                <a:solidFill>
                  <a:srgbClr val="83001D"/>
                </a:solidFill>
                <a:effectLst/>
              </a:rPr>
              <a:t> ‘account book’, from </a:t>
            </a:r>
            <a:r>
              <a:rPr lang="en-GB" b="1" dirty="0" err="1">
                <a:solidFill>
                  <a:srgbClr val="83001D"/>
                </a:solidFill>
                <a:effectLst/>
              </a:rPr>
              <a:t>kalendae</a:t>
            </a:r>
            <a:r>
              <a:rPr lang="en-GB" b="1" dirty="0">
                <a:solidFill>
                  <a:srgbClr val="83001D"/>
                </a:solidFill>
                <a:effectLst/>
              </a:rPr>
              <a:t> (see calends).</a:t>
            </a:r>
          </a:p>
          <a:p>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06444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Find antonyms and synonyms of the challenge words. </a:t>
            </a:r>
          </a:p>
        </p:txBody>
      </p:sp>
    </p:spTree>
    <p:extLst>
      <p:ext uri="{BB962C8B-B14F-4D97-AF65-F5344CB8AC3E}">
        <p14:creationId xmlns:p14="http://schemas.microsoft.com/office/powerpoint/2010/main" val="402739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dangerous  </a:t>
            </a:r>
          </a:p>
        </p:txBody>
      </p:sp>
      <p:sp>
        <p:nvSpPr>
          <p:cNvPr id="3" name="Rectangle 2">
            <a:extLst>
              <a:ext uri="{FF2B5EF4-FFF2-40B4-BE49-F238E27FC236}">
                <a16:creationId xmlns:a16="http://schemas.microsoft.com/office/drawing/2014/main" id="{13BB5EC0-7A96-4D29-A835-6FAE896C31A4}"/>
              </a:ext>
            </a:extLst>
          </p:cNvPr>
          <p:cNvSpPr/>
          <p:nvPr/>
        </p:nvSpPr>
        <p:spPr>
          <a:xfrm>
            <a:off x="6955971"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ransparent Dangerous Clipart - Danger Clipart, HD Png Download ,  Transparent Png Image - PNGitem">
            <a:extLst>
              <a:ext uri="{FF2B5EF4-FFF2-40B4-BE49-F238E27FC236}">
                <a16:creationId xmlns:a16="http://schemas.microsoft.com/office/drawing/2014/main" id="{F97D7FDE-17C1-EB56-201C-423D1E61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03" y="408215"/>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poisonous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Poison Cliparts, Download Free Poison Cliparts png images, Free  ClipArts on Clipart Library">
            <a:extLst>
              <a:ext uri="{FF2B5EF4-FFF2-40B4-BE49-F238E27FC236}">
                <a16:creationId xmlns:a16="http://schemas.microsoft.com/office/drawing/2014/main" id="{09FF32DC-2DEE-E043-EA8D-DC8BA7C1E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1" y="161925"/>
            <a:ext cx="14001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mountainous</a:t>
            </a:r>
          </a:p>
        </p:txBody>
      </p:sp>
      <p:sp>
        <p:nvSpPr>
          <p:cNvPr id="3" name="Rectangle 2">
            <a:extLst>
              <a:ext uri="{FF2B5EF4-FFF2-40B4-BE49-F238E27FC236}">
                <a16:creationId xmlns:a16="http://schemas.microsoft.com/office/drawing/2014/main" id="{4BCBA2DA-E95C-434C-BE81-320E182AE5EF}"/>
              </a:ext>
            </a:extLst>
          </p:cNvPr>
          <p:cNvSpPr/>
          <p:nvPr/>
        </p:nvSpPr>
        <p:spPr>
          <a:xfrm>
            <a:off x="7119258"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Mountains Clipart, Download Free Mountains Clipart png images, Free  ClipArts on Clipart Library">
            <a:extLst>
              <a:ext uri="{FF2B5EF4-FFF2-40B4-BE49-F238E27FC236}">
                <a16:creationId xmlns:a16="http://schemas.microsoft.com/office/drawing/2014/main" id="{226C26FC-9E2B-38F7-8A3D-4F5EB077A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09" y="519793"/>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dangerous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9167813"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danger + </a:t>
            </a:r>
            <a:r>
              <a:rPr lang="en-GB" sz="6000" dirty="0" err="1">
                <a:solidFill>
                  <a:prstClr val="black"/>
                </a:solidFill>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dangerous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able or likely to cause harm or injury </a:t>
            </a:r>
            <a:endParaRPr lang="en-GB" sz="1400" dirty="0"/>
          </a:p>
        </p:txBody>
      </p:sp>
      <p:pic>
        <p:nvPicPr>
          <p:cNvPr id="4" name="Picture 2" descr="Transparent Dangerous Clipart - Danger Clipart, HD Png Download ,  Transparent Png Image - PNGitem">
            <a:extLst>
              <a:ext uri="{FF2B5EF4-FFF2-40B4-BE49-F238E27FC236}">
                <a16:creationId xmlns:a16="http://schemas.microsoft.com/office/drawing/2014/main" id="{6CB1CAE3-A08E-DE8B-1A2D-D4B212318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03" y="408215"/>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poisonous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963386" y="2122033"/>
            <a:ext cx="1096939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poison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poisonous</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substance or plant) causing or capable of causing death or illness if taken into the body </a:t>
            </a:r>
            <a:endParaRPr lang="en-GB" sz="1400" dirty="0"/>
          </a:p>
        </p:txBody>
      </p:sp>
      <p:pic>
        <p:nvPicPr>
          <p:cNvPr id="3" name="Picture 2" descr="Free Poison Cliparts, Download Free Poison Cliparts png images, Free  ClipArts on Clipart Library">
            <a:extLst>
              <a:ext uri="{FF2B5EF4-FFF2-40B4-BE49-F238E27FC236}">
                <a16:creationId xmlns:a16="http://schemas.microsoft.com/office/drawing/2014/main" id="{C19EC725-FF72-FFE9-9ADC-26BBA8125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26" y="189140"/>
            <a:ext cx="1400175" cy="193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mountainous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58586" y="2122033"/>
            <a:ext cx="1091497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mountain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mountainous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region) having many mountains </a:t>
            </a:r>
            <a:endParaRPr lang="en-GB" sz="1400" dirty="0"/>
          </a:p>
        </p:txBody>
      </p:sp>
      <p:pic>
        <p:nvPicPr>
          <p:cNvPr id="3" name="Picture 2" descr="Free Mountains Clipart, Download Free Mountains Clipart png images, Free  ClipArts on Clipart Library">
            <a:extLst>
              <a:ext uri="{FF2B5EF4-FFF2-40B4-BE49-F238E27FC236}">
                <a16:creationId xmlns:a16="http://schemas.microsoft.com/office/drawing/2014/main" id="{B2844990-58A1-8F44-F772-9F1647B7E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09" y="519793"/>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A tiger is a dangerous animal.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49585" y="3624943"/>
            <a:ext cx="3722915" cy="93753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Poisonous chemicals must be stored safely.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0" y="2914650"/>
            <a:ext cx="3820433"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France is a mountainous country.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556124" y="3608614"/>
            <a:ext cx="4212319" cy="9538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 </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a:t>
            </a:r>
          </a:p>
        </p:txBody>
      </p:sp>
    </p:spTree>
    <p:extLst>
      <p:ext uri="{BB962C8B-B14F-4D97-AF65-F5344CB8AC3E}">
        <p14:creationId xmlns:p14="http://schemas.microsoft.com/office/powerpoint/2010/main" val="24335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particular </a:t>
            </a:r>
            <a:r>
              <a:rPr lang="en-GB" sz="4000" dirty="0">
                <a:solidFill>
                  <a:srgbClr val="000000"/>
                </a:solidFill>
                <a:effectLst/>
                <a:latin typeface="Twinkl Cursive Looped" panose="02000000000000000000" pitchFamily="2" charset="0"/>
                <a:ea typeface="Times New Roman" panose="02020603050405020304" pitchFamily="18" charset="0"/>
              </a:rPr>
              <a:t>things that are alive, or used to be alive, materials made from plants do not last forever.  They are attacked by creatures involved in decay, from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dangerous</a:t>
            </a:r>
            <a:r>
              <a:rPr lang="en-GB" sz="4000" dirty="0">
                <a:solidFill>
                  <a:srgbClr val="000000"/>
                </a:solidFill>
                <a:effectLst/>
                <a:latin typeface="Twinkl Cursive Looped" panose="02000000000000000000" pitchFamily="2" charset="0"/>
                <a:ea typeface="Times New Roman" panose="02020603050405020304" pitchFamily="18" charset="0"/>
              </a:rPr>
              <a:t> bacteria and fungi 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poisonous</a:t>
            </a:r>
            <a:r>
              <a:rPr lang="en-GB" sz="4000" dirty="0">
                <a:solidFill>
                  <a:srgbClr val="000000"/>
                </a:solidFill>
                <a:effectLst/>
                <a:latin typeface="Twinkl Cursive Looped" panose="02000000000000000000" pitchFamily="2" charset="0"/>
                <a:ea typeface="Times New Roman" panose="02020603050405020304" pitchFamily="18" charset="0"/>
              </a:rPr>
              <a:t> beetles and woodworms.  Lightweight plant materials are also easily damaged by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perilous</a:t>
            </a:r>
            <a:r>
              <a:rPr lang="en-GB" sz="4000" dirty="0">
                <a:solidFill>
                  <a:srgbClr val="000000"/>
                </a:solidFill>
                <a:effectLst/>
                <a:latin typeface="Twinkl Cursive Looped" panose="02000000000000000000" pitchFamily="2" charset="0"/>
                <a:ea typeface="Times New Roman" panose="02020603050405020304" pitchFamily="18" charset="0"/>
              </a:rPr>
              <a:t> wind and rain.  They must be repaired often, and this is usually tracked on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calendar</a:t>
            </a:r>
            <a:r>
              <a:rPr lang="en-GB" sz="4000" dirty="0">
                <a:solidFill>
                  <a:srgbClr val="000000"/>
                </a:solidFill>
                <a:effectLst/>
                <a:latin typeface="Twinkl Cursive Looped" panose="02000000000000000000" pitchFamily="2" charset="0"/>
                <a:ea typeface="Times New Roman" panose="02020603050405020304" pitchFamily="18" charset="0"/>
              </a:rPr>
              <a:t> depending on the seasons. </a:t>
            </a:r>
          </a:p>
        </p:txBody>
      </p:sp>
    </p:spTree>
    <p:extLst>
      <p:ext uri="{BB962C8B-B14F-4D97-AF65-F5344CB8AC3E}">
        <p14:creationId xmlns:p14="http://schemas.microsoft.com/office/powerpoint/2010/main" val="9819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Like all particular things that are alive, or used to be alive, materials made from plants do not last forever.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E1004-A4CD-D91C-8C07-B9B8A881BC59}"/>
              </a:ext>
            </a:extLst>
          </p:cNvPr>
          <p:cNvPicPr>
            <a:picLocks noChangeAspect="1"/>
          </p:cNvPicPr>
          <p:nvPr/>
        </p:nvPicPr>
        <p:blipFill rotWithShape="1">
          <a:blip r:embed="rId2"/>
          <a:srcRect l="15536" t="13315" r="14554" b="13078"/>
          <a:stretch/>
        </p:blipFill>
        <p:spPr>
          <a:xfrm>
            <a:off x="391886" y="0"/>
            <a:ext cx="11478985" cy="6795031"/>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E1004-A4CD-D91C-8C07-B9B8A881BC59}"/>
              </a:ext>
            </a:extLst>
          </p:cNvPr>
          <p:cNvPicPr>
            <a:picLocks noChangeAspect="1"/>
          </p:cNvPicPr>
          <p:nvPr/>
        </p:nvPicPr>
        <p:blipFill rotWithShape="1">
          <a:blip r:embed="rId2"/>
          <a:srcRect l="15536" t="13315" r="14554" b="13078"/>
          <a:stretch/>
        </p:blipFill>
        <p:spPr>
          <a:xfrm>
            <a:off x="391886" y="0"/>
            <a:ext cx="11478985" cy="6795031"/>
          </a:xfrm>
          <a:prstGeom prst="rect">
            <a:avLst/>
          </a:prstGeom>
        </p:spPr>
      </p:pic>
    </p:spTree>
    <p:extLst>
      <p:ext uri="{BB962C8B-B14F-4D97-AF65-F5344CB8AC3E}">
        <p14:creationId xmlns:p14="http://schemas.microsoft.com/office/powerpoint/2010/main" val="4189912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471624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820234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0C78D1-241F-56BE-96A1-740AC8CCF8DF}"/>
              </a:ext>
            </a:extLst>
          </p:cNvPr>
          <p:cNvSpPr txBox="1"/>
          <p:nvPr/>
        </p:nvSpPr>
        <p:spPr>
          <a:xfrm>
            <a:off x="844550" y="3821650"/>
            <a:ext cx="10821307"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drawing of the young woman was beautiful. </a:t>
            </a:r>
            <a:endParaRPr lang="en-GB" dirty="0"/>
          </a:p>
        </p:txBody>
      </p:sp>
    </p:spTree>
    <p:extLst>
      <p:ext uri="{BB962C8B-B14F-4D97-AF65-F5344CB8AC3E}">
        <p14:creationId xmlns:p14="http://schemas.microsoft.com/office/powerpoint/2010/main" val="417780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C4C57C-2C35-37E2-B586-D9B6A1E3C1D2}"/>
              </a:ext>
            </a:extLst>
          </p:cNvPr>
          <p:cNvSpPr txBox="1"/>
          <p:nvPr/>
        </p:nvSpPr>
        <p:spPr>
          <a:xfrm>
            <a:off x="1028700" y="4295703"/>
            <a:ext cx="10788650"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women were very excited to read the next book.</a:t>
            </a:r>
            <a:endParaRPr lang="en-GB" dirty="0"/>
          </a:p>
        </p:txBody>
      </p:sp>
    </p:spTree>
    <p:extLst>
      <p:ext uri="{BB962C8B-B14F-4D97-AF65-F5344CB8AC3E}">
        <p14:creationId xmlns:p14="http://schemas.microsoft.com/office/powerpoint/2010/main" val="23530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1716068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72621" y="451925"/>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782169D-A087-D444-D375-760AD1318BE7}"/>
              </a:ext>
            </a:extLst>
          </p:cNvPr>
          <p:cNvSpPr txBox="1"/>
          <p:nvPr/>
        </p:nvSpPr>
        <p:spPr>
          <a:xfrm>
            <a:off x="342900" y="1287244"/>
            <a:ext cx="11376479"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‘not’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B19F00BD-AF83-FC77-7745-F2EA229F40B4}"/>
              </a:ext>
            </a:extLst>
          </p:cNvPr>
          <p:cNvSpPr txBox="1"/>
          <p:nvPr/>
        </p:nvSpPr>
        <p:spPr>
          <a:xfrm>
            <a:off x="1056822" y="3415225"/>
            <a:ext cx="1066255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Before a root word starting with m or p,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becomes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im</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endParaRPr lang="en-GB" dirty="0"/>
          </a:p>
        </p:txBody>
      </p:sp>
    </p:spTree>
    <p:extLst>
      <p:ext uri="{BB962C8B-B14F-4D97-AF65-F5344CB8AC3E}">
        <p14:creationId xmlns:p14="http://schemas.microsoft.com/office/powerpoint/2010/main" val="3825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immobile</a:t>
            </a:r>
          </a:p>
        </p:txBody>
      </p:sp>
      <p:sp>
        <p:nvSpPr>
          <p:cNvPr id="3" name="Rectangle 2">
            <a:extLst>
              <a:ext uri="{FF2B5EF4-FFF2-40B4-BE49-F238E27FC236}">
                <a16:creationId xmlns:a16="http://schemas.microsoft.com/office/drawing/2014/main" id="{13BB5EC0-7A96-4D29-A835-6FAE896C31A4}"/>
              </a:ext>
            </a:extLst>
          </p:cNvPr>
          <p:cNvSpPr/>
          <p:nvPr/>
        </p:nvSpPr>
        <p:spPr>
          <a:xfrm>
            <a:off x="4865914"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954" name="Picture 2" descr="Image result for immobile clip Art">
            <a:extLst>
              <a:ext uri="{FF2B5EF4-FFF2-40B4-BE49-F238E27FC236}">
                <a16:creationId xmlns:a16="http://schemas.microsoft.com/office/drawing/2014/main" id="{A69C00CA-6644-DE1C-6E51-7A4454B35B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5" t="40924" r="7943" b="7647"/>
          <a:stretch/>
        </p:blipFill>
        <p:spPr bwMode="auto">
          <a:xfrm>
            <a:off x="359228" y="424543"/>
            <a:ext cx="1992086"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
        <p:nvSpPr>
          <p:cNvPr id="3" name="Rectangle 2">
            <a:extLst>
              <a:ext uri="{FF2B5EF4-FFF2-40B4-BE49-F238E27FC236}">
                <a16:creationId xmlns:a16="http://schemas.microsoft.com/office/drawing/2014/main" id="{0366E0B6-702E-4814-82C6-08CA2D13F3C9}"/>
              </a:ext>
            </a:extLst>
          </p:cNvPr>
          <p:cNvSpPr/>
          <p:nvPr/>
        </p:nvSpPr>
        <p:spPr>
          <a:xfrm>
            <a:off x="4506688" y="3690256"/>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6978" name="Picture 2" descr="Image result for immoral clip Art">
            <a:extLst>
              <a:ext uri="{FF2B5EF4-FFF2-40B4-BE49-F238E27FC236}">
                <a16:creationId xmlns:a16="http://schemas.microsoft.com/office/drawing/2014/main" id="{DA26DB6B-0E6B-718E-2E7F-E98319D16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58"/>
          <a:stretch/>
        </p:blipFill>
        <p:spPr bwMode="auto">
          <a:xfrm>
            <a:off x="498021" y="395968"/>
            <a:ext cx="1298122" cy="15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immortal</a:t>
            </a:r>
          </a:p>
        </p:txBody>
      </p:sp>
      <p:sp>
        <p:nvSpPr>
          <p:cNvPr id="3" name="Rectangle 2">
            <a:extLst>
              <a:ext uri="{FF2B5EF4-FFF2-40B4-BE49-F238E27FC236}">
                <a16:creationId xmlns:a16="http://schemas.microsoft.com/office/drawing/2014/main" id="{4BCBA2DA-E95C-434C-BE81-320E182AE5EF}"/>
              </a:ext>
            </a:extLst>
          </p:cNvPr>
          <p:cNvSpPr/>
          <p:nvPr/>
        </p:nvSpPr>
        <p:spPr>
          <a:xfrm>
            <a:off x="4588330"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002" name="Picture 2" descr="Image result for immortal godclip Art">
            <a:extLst>
              <a:ext uri="{FF2B5EF4-FFF2-40B4-BE49-F238E27FC236}">
                <a16:creationId xmlns:a16="http://schemas.microsoft.com/office/drawing/2014/main" id="{25BC4E7B-3410-E131-85A8-A193B305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27" y="726622"/>
            <a:ext cx="1400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464464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835921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509630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2514843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019484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synonymous  </a:t>
            </a:r>
          </a:p>
        </p:txBody>
      </p:sp>
      <p:sp>
        <p:nvSpPr>
          <p:cNvPr id="3" name="Rectangle 2">
            <a:extLst>
              <a:ext uri="{FF2B5EF4-FFF2-40B4-BE49-F238E27FC236}">
                <a16:creationId xmlns:a16="http://schemas.microsoft.com/office/drawing/2014/main" id="{13BB5EC0-7A96-4D29-A835-6FAE896C31A4}"/>
              </a:ext>
            </a:extLst>
          </p:cNvPr>
          <p:cNvSpPr/>
          <p:nvPr/>
        </p:nvSpPr>
        <p:spPr>
          <a:xfrm>
            <a:off x="7364186"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770" name="Picture 2" descr="98 Concept Synonym Illustrations &amp; Clip Art - iStock">
            <a:extLst>
              <a:ext uri="{FF2B5EF4-FFF2-40B4-BE49-F238E27FC236}">
                <a16:creationId xmlns:a16="http://schemas.microsoft.com/office/drawing/2014/main" id="{571A825A-831D-5C9B-5303-353B60C23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402771"/>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hazardous </a:t>
            </a:r>
          </a:p>
        </p:txBody>
      </p:sp>
      <p:sp>
        <p:nvSpPr>
          <p:cNvPr id="3" name="Rectangle 2">
            <a:extLst>
              <a:ext uri="{FF2B5EF4-FFF2-40B4-BE49-F238E27FC236}">
                <a16:creationId xmlns:a16="http://schemas.microsoft.com/office/drawing/2014/main" id="{0366E0B6-702E-4814-82C6-08CA2D13F3C9}"/>
              </a:ext>
            </a:extLst>
          </p:cNvPr>
          <p:cNvSpPr/>
          <p:nvPr/>
        </p:nvSpPr>
        <p:spPr>
          <a:xfrm>
            <a:off x="6678385"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Free Hazard Cliparts, Download Free Hazard Cliparts png images, Free  ClipArts on Clipart Library">
            <a:extLst>
              <a:ext uri="{FF2B5EF4-FFF2-40B4-BE49-F238E27FC236}">
                <a16:creationId xmlns:a16="http://schemas.microsoft.com/office/drawing/2014/main" id="{DC129FC3-FD9F-9389-FFEC-A76851E4E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9" y="515711"/>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joyous</a:t>
            </a:r>
          </a:p>
        </p:txBody>
      </p:sp>
      <p:sp>
        <p:nvSpPr>
          <p:cNvPr id="3" name="Rectangle 2">
            <a:extLst>
              <a:ext uri="{FF2B5EF4-FFF2-40B4-BE49-F238E27FC236}">
                <a16:creationId xmlns:a16="http://schemas.microsoft.com/office/drawing/2014/main" id="{4BCBA2DA-E95C-434C-BE81-320E182AE5EF}"/>
              </a:ext>
            </a:extLst>
          </p:cNvPr>
          <p:cNvSpPr/>
          <p:nvPr/>
        </p:nvSpPr>
        <p:spPr>
          <a:xfrm>
            <a:off x="6089650"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clipart inside out - joy clipart PNG image with transparent background |  TOPpng">
            <a:extLst>
              <a:ext uri="{FF2B5EF4-FFF2-40B4-BE49-F238E27FC236}">
                <a16:creationId xmlns:a16="http://schemas.microsoft.com/office/drawing/2014/main" id="{BB7B9CC4-6DD9-29C6-6290-0C0C99841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39" y="600755"/>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synonymous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057957" y="2122033"/>
            <a:ext cx="1071426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synonym + </a:t>
            </a:r>
            <a:r>
              <a:rPr lang="en-GB" sz="6000" dirty="0" err="1">
                <a:solidFill>
                  <a:prstClr val="black"/>
                </a:solidFill>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synonymous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word or phrase) having the same meaning as another word or phrase in the same language </a:t>
            </a:r>
            <a:endParaRPr lang="en-GB" sz="1400" dirty="0"/>
          </a:p>
        </p:txBody>
      </p:sp>
      <p:pic>
        <p:nvPicPr>
          <p:cNvPr id="3" name="Picture 2" descr="98 Concept Synonym Illustrations &amp; Clip Art - iStock">
            <a:extLst>
              <a:ext uri="{FF2B5EF4-FFF2-40B4-BE49-F238E27FC236}">
                <a16:creationId xmlns:a16="http://schemas.microsoft.com/office/drawing/2014/main" id="{F31196A1-BAAF-0656-A03E-02601D1BB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hazardous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963386" y="2122033"/>
            <a:ext cx="1096939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hazard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hazardous</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risky; dangerous </a:t>
            </a:r>
            <a:endParaRPr lang="en-GB" sz="1400" dirty="0"/>
          </a:p>
        </p:txBody>
      </p:sp>
      <p:pic>
        <p:nvPicPr>
          <p:cNvPr id="4" name="Picture 2" descr="Free Hazard Cliparts, Download Free Hazard Cliparts png images, Free  ClipArts on Clipart Library">
            <a:extLst>
              <a:ext uri="{FF2B5EF4-FFF2-40B4-BE49-F238E27FC236}">
                <a16:creationId xmlns:a16="http://schemas.microsoft.com/office/drawing/2014/main" id="{C3662B5F-EEFC-CCD1-D30C-0FB11712F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21127"/>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joyous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699316" y="1926946"/>
            <a:ext cx="719545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joy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joyous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full of happiness and joy </a:t>
            </a:r>
            <a:endParaRPr lang="en-GB" sz="1400" dirty="0"/>
          </a:p>
        </p:txBody>
      </p:sp>
      <p:pic>
        <p:nvPicPr>
          <p:cNvPr id="4" name="Picture 2" descr="clipart inside out - joy clipart PNG image with transparent background |  TOPpng">
            <a:extLst>
              <a:ext uri="{FF2B5EF4-FFF2-40B4-BE49-F238E27FC236}">
                <a16:creationId xmlns:a16="http://schemas.microsoft.com/office/drawing/2014/main" id="{F4F482A7-754E-153E-EDE2-AD3C356A1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7"/>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0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Our teacher’s name was synonymous with excellence.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756071" y="2884118"/>
            <a:ext cx="4114800" cy="93753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5109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Some jobs mean working in hazardous conditions.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270124" y="3737881"/>
            <a:ext cx="3820433"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4930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At Christmas, there are scenes of joyous celebration.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053896" y="3664403"/>
            <a:ext cx="2416175" cy="9538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7377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84423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9840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4620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3398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0C78D1-241F-56BE-96A1-740AC8CCF8DF}"/>
              </a:ext>
            </a:extLst>
          </p:cNvPr>
          <p:cNvSpPr txBox="1"/>
          <p:nvPr/>
        </p:nvSpPr>
        <p:spPr>
          <a:xfrm>
            <a:off x="844550" y="3821650"/>
            <a:ext cx="10821307"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drawing of the young woman was beautiful. </a:t>
            </a:r>
            <a:endParaRPr lang="en-GB" dirty="0"/>
          </a:p>
        </p:txBody>
      </p:sp>
    </p:spTree>
    <p:extLst>
      <p:ext uri="{BB962C8B-B14F-4D97-AF65-F5344CB8AC3E}">
        <p14:creationId xmlns:p14="http://schemas.microsoft.com/office/powerpoint/2010/main" val="24739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4578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a:t>
            </a:r>
          </a:p>
        </p:txBody>
      </p:sp>
    </p:spTree>
    <p:extLst>
      <p:ext uri="{BB962C8B-B14F-4D97-AF65-F5344CB8AC3E}">
        <p14:creationId xmlns:p14="http://schemas.microsoft.com/office/powerpoint/2010/main" val="2674529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Hazardous Houses</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Like all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particular </a:t>
            </a:r>
            <a:r>
              <a:rPr lang="en-GB" sz="4000" dirty="0">
                <a:solidFill>
                  <a:srgbClr val="000000"/>
                </a:solidFill>
                <a:effectLst/>
                <a:latin typeface="Twinkl Cursive Looped" panose="02000000000000000000" pitchFamily="2" charset="0"/>
                <a:ea typeface="Times New Roman" panose="02020603050405020304" pitchFamily="18" charset="0"/>
              </a:rPr>
              <a:t>things that are alive, or used to be alive, materials made from plants do not last forever.  They are attacked by creatures involved in decay, from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dangerous</a:t>
            </a:r>
            <a:r>
              <a:rPr lang="en-GB" sz="4000" dirty="0">
                <a:solidFill>
                  <a:srgbClr val="000000"/>
                </a:solidFill>
                <a:effectLst/>
                <a:latin typeface="Twinkl Cursive Looped" panose="02000000000000000000" pitchFamily="2" charset="0"/>
                <a:ea typeface="Times New Roman" panose="02020603050405020304" pitchFamily="18" charset="0"/>
              </a:rPr>
              <a:t> bacteria and fungi 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poisonous</a:t>
            </a:r>
            <a:r>
              <a:rPr lang="en-GB" sz="4000" dirty="0">
                <a:solidFill>
                  <a:srgbClr val="000000"/>
                </a:solidFill>
                <a:effectLst/>
                <a:latin typeface="Twinkl Cursive Looped" panose="02000000000000000000" pitchFamily="2" charset="0"/>
                <a:ea typeface="Times New Roman" panose="02020603050405020304" pitchFamily="18" charset="0"/>
              </a:rPr>
              <a:t> beetles and woodworms.  Lightweight plant materials are also easily damaged by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perilous</a:t>
            </a:r>
            <a:r>
              <a:rPr lang="en-GB" sz="4000" dirty="0">
                <a:solidFill>
                  <a:srgbClr val="000000"/>
                </a:solidFill>
                <a:effectLst/>
                <a:latin typeface="Twinkl Cursive Looped" panose="02000000000000000000" pitchFamily="2" charset="0"/>
                <a:ea typeface="Times New Roman" panose="02020603050405020304" pitchFamily="18" charset="0"/>
              </a:rPr>
              <a:t> wind and rain.  They must be repaired often, and this is usually tracked on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calendar</a:t>
            </a:r>
            <a:r>
              <a:rPr lang="en-GB" sz="4000" dirty="0">
                <a:solidFill>
                  <a:srgbClr val="000000"/>
                </a:solidFill>
                <a:effectLst/>
                <a:latin typeface="Twinkl Cursive Looped" panose="02000000000000000000" pitchFamily="2" charset="0"/>
                <a:ea typeface="Times New Roman" panose="02020603050405020304" pitchFamily="18" charset="0"/>
              </a:rPr>
              <a:t> depending on the seasons. </a:t>
            </a:r>
          </a:p>
        </p:txBody>
      </p:sp>
    </p:spTree>
    <p:extLst>
      <p:ext uri="{BB962C8B-B14F-4D97-AF65-F5344CB8AC3E}">
        <p14:creationId xmlns:p14="http://schemas.microsoft.com/office/powerpoint/2010/main" val="3597075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96800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They are attacked by creatures involved in decay, from dangerous bacteria and fungi to poisonous beetles and woodworms.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502451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1</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1944116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E1004-A4CD-D91C-8C07-B9B8A881BC59}"/>
              </a:ext>
            </a:extLst>
          </p:cNvPr>
          <p:cNvPicPr>
            <a:picLocks noChangeAspect="1"/>
          </p:cNvPicPr>
          <p:nvPr/>
        </p:nvPicPr>
        <p:blipFill rotWithShape="1">
          <a:blip r:embed="rId2"/>
          <a:srcRect l="15536" t="13315" r="14554" b="13078"/>
          <a:stretch/>
        </p:blipFill>
        <p:spPr>
          <a:xfrm>
            <a:off x="391886" y="0"/>
            <a:ext cx="11478985" cy="6795031"/>
          </a:xfrm>
          <a:prstGeom prst="rect">
            <a:avLst/>
          </a:prstGeom>
        </p:spPr>
      </p:pic>
    </p:spTree>
    <p:extLst>
      <p:ext uri="{BB962C8B-B14F-4D97-AF65-F5344CB8AC3E}">
        <p14:creationId xmlns:p14="http://schemas.microsoft.com/office/powerpoint/2010/main" val="2071965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52753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65004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0C78D1-241F-56BE-96A1-740AC8CCF8DF}"/>
              </a:ext>
            </a:extLst>
          </p:cNvPr>
          <p:cNvSpPr txBox="1"/>
          <p:nvPr/>
        </p:nvSpPr>
        <p:spPr>
          <a:xfrm>
            <a:off x="844550" y="3821650"/>
            <a:ext cx="10821307"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drawing of the young woman was beautiful. </a:t>
            </a:r>
            <a:endParaRPr lang="en-GB" dirty="0"/>
          </a:p>
        </p:txBody>
      </p:sp>
    </p:spTree>
    <p:extLst>
      <p:ext uri="{BB962C8B-B14F-4D97-AF65-F5344CB8AC3E}">
        <p14:creationId xmlns:p14="http://schemas.microsoft.com/office/powerpoint/2010/main" val="24560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C4C57C-2C35-37E2-B586-D9B6A1E3C1D2}"/>
              </a:ext>
            </a:extLst>
          </p:cNvPr>
          <p:cNvSpPr txBox="1"/>
          <p:nvPr/>
        </p:nvSpPr>
        <p:spPr>
          <a:xfrm>
            <a:off x="1028700" y="4295703"/>
            <a:ext cx="10788650"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women were very excited to read the next book.</a:t>
            </a:r>
            <a:endParaRPr lang="en-GB" dirty="0"/>
          </a:p>
        </p:txBody>
      </p:sp>
    </p:spTree>
    <p:extLst>
      <p:ext uri="{BB962C8B-B14F-4D97-AF65-F5344CB8AC3E}">
        <p14:creationId xmlns:p14="http://schemas.microsoft.com/office/powerpoint/2010/main" val="33022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C4C57C-2C35-37E2-B586-D9B6A1E3C1D2}"/>
              </a:ext>
            </a:extLst>
          </p:cNvPr>
          <p:cNvSpPr txBox="1"/>
          <p:nvPr/>
        </p:nvSpPr>
        <p:spPr>
          <a:xfrm>
            <a:off x="1028700" y="4295703"/>
            <a:ext cx="10788650" cy="193899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women were very excited to read the next book.</a:t>
            </a:r>
            <a:endParaRPr lang="en-GB" dirty="0"/>
          </a:p>
        </p:txBody>
      </p:sp>
    </p:spTree>
    <p:extLst>
      <p:ext uri="{BB962C8B-B14F-4D97-AF65-F5344CB8AC3E}">
        <p14:creationId xmlns:p14="http://schemas.microsoft.com/office/powerpoint/2010/main" val="4726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2854938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72621" y="451925"/>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782169D-A087-D444-D375-760AD1318BE7}"/>
              </a:ext>
            </a:extLst>
          </p:cNvPr>
          <p:cNvSpPr txBox="1"/>
          <p:nvPr/>
        </p:nvSpPr>
        <p:spPr>
          <a:xfrm>
            <a:off x="342900" y="1287244"/>
            <a:ext cx="11376479"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meaning ‘not’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B19F00BD-AF83-FC77-7745-F2EA229F40B4}"/>
              </a:ext>
            </a:extLst>
          </p:cNvPr>
          <p:cNvSpPr txBox="1"/>
          <p:nvPr/>
        </p:nvSpPr>
        <p:spPr>
          <a:xfrm>
            <a:off x="1056822" y="3415225"/>
            <a:ext cx="1066255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Before a root word starting with m or p,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becomes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im</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endParaRPr lang="en-GB" dirty="0"/>
          </a:p>
        </p:txBody>
      </p:sp>
    </p:spTree>
    <p:extLst>
      <p:ext uri="{BB962C8B-B14F-4D97-AF65-F5344CB8AC3E}">
        <p14:creationId xmlns:p14="http://schemas.microsoft.com/office/powerpoint/2010/main" val="38953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immovable</a:t>
            </a:r>
          </a:p>
        </p:txBody>
      </p:sp>
      <p:sp>
        <p:nvSpPr>
          <p:cNvPr id="3" name="Rectangle 2">
            <a:extLst>
              <a:ext uri="{FF2B5EF4-FFF2-40B4-BE49-F238E27FC236}">
                <a16:creationId xmlns:a16="http://schemas.microsoft.com/office/drawing/2014/main" id="{13BB5EC0-7A96-4D29-A835-6FAE896C31A4}"/>
              </a:ext>
            </a:extLst>
          </p:cNvPr>
          <p:cNvSpPr/>
          <p:nvPr/>
        </p:nvSpPr>
        <p:spPr>
          <a:xfrm>
            <a:off x="4604656"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22" name="Picture 2" descr="Image result for immovable clip Art">
            <a:extLst>
              <a:ext uri="{FF2B5EF4-FFF2-40B4-BE49-F238E27FC236}">
                <a16:creationId xmlns:a16="http://schemas.microsoft.com/office/drawing/2014/main" id="{8A045BAE-FA0E-0220-DD0A-EA9030E3D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4" y="736146"/>
            <a:ext cx="320992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impartial</a:t>
            </a:r>
          </a:p>
        </p:txBody>
      </p:sp>
      <p:sp>
        <p:nvSpPr>
          <p:cNvPr id="3" name="Rectangle 2">
            <a:extLst>
              <a:ext uri="{FF2B5EF4-FFF2-40B4-BE49-F238E27FC236}">
                <a16:creationId xmlns:a16="http://schemas.microsoft.com/office/drawing/2014/main" id="{0366E0B6-702E-4814-82C6-08CA2D13F3C9}"/>
              </a:ext>
            </a:extLst>
          </p:cNvPr>
          <p:cNvSpPr/>
          <p:nvPr/>
        </p:nvSpPr>
        <p:spPr>
          <a:xfrm>
            <a:off x="44250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4146" name="Picture 2" descr="Image result for impartial clip Art">
            <a:extLst>
              <a:ext uri="{FF2B5EF4-FFF2-40B4-BE49-F238E27FC236}">
                <a16:creationId xmlns:a16="http://schemas.microsoft.com/office/drawing/2014/main" id="{E69334E1-99E6-FFF4-62EA-5FAFB29F4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 y="595992"/>
            <a:ext cx="1570264" cy="185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a:t>
            </a:r>
          </a:p>
        </p:txBody>
      </p:sp>
      <p:sp>
        <p:nvSpPr>
          <p:cNvPr id="3" name="Rectangle 2">
            <a:extLst>
              <a:ext uri="{FF2B5EF4-FFF2-40B4-BE49-F238E27FC236}">
                <a16:creationId xmlns:a16="http://schemas.microsoft.com/office/drawing/2014/main" id="{4BCBA2DA-E95C-434C-BE81-320E182AE5EF}"/>
              </a:ext>
            </a:extLst>
          </p:cNvPr>
          <p:cNvSpPr/>
          <p:nvPr/>
        </p:nvSpPr>
        <p:spPr>
          <a:xfrm>
            <a:off x="41148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5170" name="Picture 2" descr="See the source image">
            <a:extLst>
              <a:ext uri="{FF2B5EF4-FFF2-40B4-BE49-F238E27FC236}">
                <a16:creationId xmlns:a16="http://schemas.microsoft.com/office/drawing/2014/main" id="{FE01B199-215B-7CF6-AFA5-E840EC0E6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51" r="6895" b="27143"/>
          <a:stretch/>
        </p:blipFill>
        <p:spPr bwMode="auto">
          <a:xfrm>
            <a:off x="277585" y="142131"/>
            <a:ext cx="3592286" cy="28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737648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15991253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35332678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5181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20939979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riotous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8" name="Picture 2" descr="Tomato Demo Drawing Demonstration' Sticker | Spreadshirt">
            <a:extLst>
              <a:ext uri="{FF2B5EF4-FFF2-40B4-BE49-F238E27FC236}">
                <a16:creationId xmlns:a16="http://schemas.microsoft.com/office/drawing/2014/main" id="{6403CA43-2059-1CA1-76C0-01E10C9AC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11" y="481013"/>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descr="Vector Art - Dangerous cliff. EPS clipart gg64822162 - GoGraph">
            <a:extLst>
              <a:ext uri="{FF2B5EF4-FFF2-40B4-BE49-F238E27FC236}">
                <a16:creationId xmlns:a16="http://schemas.microsoft.com/office/drawing/2014/main" id="{0CF44EAA-BDD8-B752-662B-35809EAB5E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37"/>
          <a:stretch/>
        </p:blipFill>
        <p:spPr bwMode="auto">
          <a:xfrm>
            <a:off x="325664" y="400219"/>
            <a:ext cx="1800225" cy="237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riotous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9167813"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r</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iot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err="1">
                <a:solidFill>
                  <a:prstClr val="black"/>
                </a:solidFill>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riotous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marked by or involving public disorder </a:t>
            </a:r>
            <a:endParaRPr lang="en-GB" sz="1400" dirty="0"/>
          </a:p>
        </p:txBody>
      </p:sp>
      <p:pic>
        <p:nvPicPr>
          <p:cNvPr id="3" name="Picture 2" descr="Tomato Demo Drawing Demonstration' Sticker | Spreadshirt">
            <a:extLst>
              <a:ext uri="{FF2B5EF4-FFF2-40B4-BE49-F238E27FC236}">
                <a16:creationId xmlns:a16="http://schemas.microsoft.com/office/drawing/2014/main" id="{9EA3406D-4C64-945C-7B2F-72F31F195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11" y="481013"/>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perilous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182245" y="2043429"/>
            <a:ext cx="82296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peril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perilous</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full of danger or risk</a:t>
            </a:r>
            <a:endParaRPr lang="en-GB" sz="1400" dirty="0"/>
          </a:p>
        </p:txBody>
      </p:sp>
      <p:pic>
        <p:nvPicPr>
          <p:cNvPr id="4" name="Picture 2" descr="Vector Art - Dangerous cliff. EPS clipart gg64822162 - GoGraph">
            <a:extLst>
              <a:ext uri="{FF2B5EF4-FFF2-40B4-BE49-F238E27FC236}">
                <a16:creationId xmlns:a16="http://schemas.microsoft.com/office/drawing/2014/main" id="{FD4E2B17-0702-88D4-39C3-836A53944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37"/>
          <a:stretch/>
        </p:blipFill>
        <p:spPr bwMode="auto">
          <a:xfrm>
            <a:off x="0" y="0"/>
            <a:ext cx="1800225" cy="237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3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riotous crowd gathered around the parliament building.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159328" y="2960234"/>
            <a:ext cx="2286001" cy="9375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36699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perilous journey south was undertaken to reach the Antarctic.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372" y="3045278"/>
            <a:ext cx="2645229"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181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36080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1134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9393</TotalTime>
  <Words>3133</Words>
  <Application>Microsoft Office PowerPoint</Application>
  <PresentationFormat>Widescreen</PresentationFormat>
  <Paragraphs>370</Paragraphs>
  <Slides>180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180</vt:i4>
      </vt:variant>
    </vt:vector>
  </HeadingPairs>
  <TitlesOfParts>
    <vt:vector size="186" baseType="lpstr">
      <vt:lpstr>Arial</vt:lpstr>
      <vt:lpstr>Calibri</vt:lpstr>
      <vt:lpstr>Calibri Light</vt:lpstr>
      <vt:lpstr>Times New Roman</vt:lpstr>
      <vt:lpstr>Twinkl Cursive Looped</vt:lpstr>
      <vt:lpstr>Office Theme</vt:lpstr>
      <vt:lpstr>Spelling Y4</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woman </vt:lpstr>
      <vt:lpstr>women </vt:lpstr>
      <vt:lpstr>Do you remember the prefix - im</vt:lpstr>
      <vt:lpstr>im-  </vt:lpstr>
      <vt:lpstr>imbalance </vt:lpstr>
      <vt:lpstr>immature</vt:lpstr>
      <vt:lpstr>immeasurable</vt:lpstr>
      <vt:lpstr>Let’s Teach and Practise</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dangerous  </vt:lpstr>
      <vt:lpstr>poisonous </vt:lpstr>
      <vt:lpstr>mountainous</vt:lpstr>
      <vt:lpstr>dangerous</vt:lpstr>
      <vt:lpstr>poisonous</vt:lpstr>
      <vt:lpstr>mountainous</vt:lpstr>
      <vt:lpstr>A tiger is a dangerous animal. </vt:lpstr>
      <vt:lpstr>Poisonous chemicals must be stored safely. </vt:lpstr>
      <vt:lpstr> France is a mountainous country.</vt:lpstr>
      <vt:lpstr>New CHALLENGE words.</vt:lpstr>
      <vt:lpstr>particular </vt:lpstr>
      <vt:lpstr>This particular student was gifted in music</vt:lpstr>
      <vt:lpstr>calendar </vt:lpstr>
      <vt:lpstr>The calendar showed the special dates throughout the year. </vt:lpstr>
      <vt:lpstr>Let’s Practise and Apply.</vt:lpstr>
      <vt:lpstr>Can you spot the spelling rule words and the challenge words?</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Write this sentence as I dictate it to you.</vt:lpstr>
      <vt:lpstr>Like all particular things that are alive, or used to be alive, materials made from plants do not last forever. </vt:lpstr>
      <vt:lpstr>PowerPoint Presentation</vt:lpstr>
      <vt:lpstr>PowerPoint Presentation</vt:lpstr>
      <vt:lpstr>Let’s Revisit and Review…</vt:lpstr>
      <vt:lpstr>Do you remember this challenge word?</vt:lpstr>
      <vt:lpstr>woman </vt:lpstr>
      <vt:lpstr>women </vt:lpstr>
      <vt:lpstr>Do you remember the prefix - im</vt:lpstr>
      <vt:lpstr>im-  </vt:lpstr>
      <vt:lpstr>immobile</vt:lpstr>
      <vt:lpstr>immoral</vt:lpstr>
      <vt:lpstr>immortal</vt:lpstr>
      <vt:lpstr>Let’s Teach and Practise</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synonymous  </vt:lpstr>
      <vt:lpstr>hazardous </vt:lpstr>
      <vt:lpstr>joyous</vt:lpstr>
      <vt:lpstr>synonymous</vt:lpstr>
      <vt:lpstr>hazardous</vt:lpstr>
      <vt:lpstr>joyous</vt:lpstr>
      <vt:lpstr>Our teacher’s name was synonymous with excellence.</vt:lpstr>
      <vt:lpstr>Some jobs mean working in hazardous conditions.</vt:lpstr>
      <vt:lpstr> At Christmas, there are scenes of joyous celebration. </vt:lpstr>
      <vt:lpstr>New CHALLENGE words.</vt:lpstr>
      <vt:lpstr>particular </vt:lpstr>
      <vt:lpstr>This particular student was gifted in music</vt:lpstr>
      <vt:lpstr>calendar </vt:lpstr>
      <vt:lpstr>The calendar showed the special dates throughout the year. </vt:lpstr>
      <vt:lpstr>Let’s Practise and Apply.</vt:lpstr>
      <vt:lpstr>Can you spot the spelling rule words and the challenge words?</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Write this sentence as I dictate it to you.</vt:lpstr>
      <vt:lpstr>They are attacked by creatures involved in decay, from dangerous bacteria and fungi to poisonous beetles and woodworms. </vt:lpstr>
      <vt:lpstr>PowerPoint Presentation</vt:lpstr>
      <vt:lpstr>PowerPoint Presentation</vt:lpstr>
      <vt:lpstr>Let’s Revisit and Review…</vt:lpstr>
      <vt:lpstr>Do you remember this challenge word?</vt:lpstr>
      <vt:lpstr>woman </vt:lpstr>
      <vt:lpstr>women </vt:lpstr>
      <vt:lpstr>Do you remember the prefix - im</vt:lpstr>
      <vt:lpstr>im-  </vt:lpstr>
      <vt:lpstr>immovable</vt:lpstr>
      <vt:lpstr>impartial</vt:lpstr>
      <vt:lpstr>impassable</vt:lpstr>
      <vt:lpstr>Let’s Teach and Practise</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riotous  </vt:lpstr>
      <vt:lpstr>perilous </vt:lpstr>
      <vt:lpstr>riotous</vt:lpstr>
      <vt:lpstr>perilous</vt:lpstr>
      <vt:lpstr>A riotous crowd gathered around the parliament building. </vt:lpstr>
      <vt:lpstr>A perilous journey south was undertaken to reach the Antarctic. </vt:lpstr>
      <vt:lpstr>New CHALLENGE words.</vt:lpstr>
      <vt:lpstr>particular </vt:lpstr>
      <vt:lpstr>This particular student was gifted in music</vt:lpstr>
      <vt:lpstr>calendar </vt:lpstr>
      <vt:lpstr>The calendar showed the special dates throughout the year. </vt:lpstr>
      <vt:lpstr>Let’s Practise and Apply.</vt:lpstr>
      <vt:lpstr>Can you spot the spelling rule words and the challenge words?</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Write this sentence as I dictate it to you.</vt:lpstr>
      <vt:lpstr>Lightweight plant materials are also easily damaged by perilous wind and rain. </vt:lpstr>
      <vt:lpstr>PowerPoint Presentation</vt:lpstr>
      <vt:lpstr>PowerPoint Presentation</vt:lpstr>
      <vt:lpstr>Let’s Revisit and Review…</vt:lpstr>
      <vt:lpstr>Do you remember this challenge word?</vt:lpstr>
      <vt:lpstr>woman </vt:lpstr>
      <vt:lpstr>women </vt:lpstr>
      <vt:lpstr>Do you remember the prefix - im</vt:lpstr>
      <vt:lpstr>im-  </vt:lpstr>
      <vt:lpstr>impatient </vt:lpstr>
      <vt:lpstr>imperceptible</vt:lpstr>
      <vt:lpstr>imperfect</vt:lpstr>
      <vt:lpstr>Let’s Teach and Practise</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momentous  </vt:lpstr>
      <vt:lpstr>scandalous </vt:lpstr>
      <vt:lpstr>momentous</vt:lpstr>
      <vt:lpstr>scandalous</vt:lpstr>
      <vt:lpstr>A period of momentous change has been seen in East–West relations. </vt:lpstr>
      <vt:lpstr>Prime Ministers have been accused of a series of scandalous activity. </vt:lpstr>
      <vt:lpstr>New CHALLENGE words.</vt:lpstr>
      <vt:lpstr>particular </vt:lpstr>
      <vt:lpstr>This particular student was gifted in music</vt:lpstr>
      <vt:lpstr>calendar </vt:lpstr>
      <vt:lpstr>The calendar showed the special dates throughout the year. </vt:lpstr>
      <vt:lpstr>Let’s Practise and Apply.</vt:lpstr>
      <vt:lpstr>Can you spot the spelling rule words and the challenge words?</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Hazardous Houses  Like all particular things that are alive, or used to be alive, materials made from plants do not last forever.  They are attacked by creatures involved in decay, from dangerous bacteria and fungi to poisonous beetles and woodworms.  Lightweight plant materials are also easily damaged by perilous wind and rain.  They must be repaired often, and this is usually tracked on the calendar depending on the seasons. </vt:lpstr>
      <vt:lpstr>Write this sentence as I dictate it to you.</vt:lpstr>
      <vt:lpstr>They must be repaired often, and this is usually tracked on the calendar depending on the seasons. </vt:lpstr>
      <vt:lpstr>PowerPoint Presentation</vt:lpstr>
      <vt:lpstr>PowerPoint Presentation</vt:lpstr>
      <vt:lpstr>Old challenge words…</vt:lpstr>
      <vt:lpstr>woman</vt:lpstr>
      <vt:lpstr>women</vt:lpstr>
      <vt:lpstr>Old spelling rule words…</vt:lpstr>
      <vt:lpstr>imbalance</vt:lpstr>
      <vt:lpstr>immature</vt:lpstr>
      <vt:lpstr>immeasurable</vt:lpstr>
      <vt:lpstr>immobile </vt:lpstr>
      <vt:lpstr>immoral</vt:lpstr>
      <vt:lpstr>immortal</vt:lpstr>
      <vt:lpstr>immoveable  </vt:lpstr>
      <vt:lpstr>immpartial</vt:lpstr>
      <vt:lpstr>impassable </vt:lpstr>
      <vt:lpstr>impatient</vt:lpstr>
      <vt:lpstr>imperceptible  </vt:lpstr>
      <vt:lpstr>imperfect</vt:lpstr>
      <vt:lpstr>New spelling rule words…</vt:lpstr>
      <vt:lpstr>dangerous</vt:lpstr>
      <vt:lpstr>poisonous</vt:lpstr>
      <vt:lpstr>mountainous</vt:lpstr>
      <vt:lpstr>synonymous</vt:lpstr>
      <vt:lpstr>hazardous</vt:lpstr>
      <vt:lpstr>joyous</vt:lpstr>
      <vt:lpstr>riotous</vt:lpstr>
      <vt:lpstr>perilous</vt:lpstr>
      <vt:lpstr>momentous</vt:lpstr>
      <vt:lpstr>scandalous</vt:lpstr>
      <vt:lpstr>New challenge words…</vt:lpstr>
      <vt:lpstr>particular</vt:lpstr>
      <vt:lpstr>calendar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cp:revision>
  <cp:lastPrinted>2022-05-27T07:40:55Z</cp:lastPrinted>
  <dcterms:created xsi:type="dcterms:W3CDTF">2022-03-23T13:56:57Z</dcterms:created>
  <dcterms:modified xsi:type="dcterms:W3CDTF">2022-12-08T16:59:40Z</dcterms:modified>
</cp:coreProperties>
</file>