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5"/>
  </p:notesMasterIdLst>
  <p:sldIdLst>
    <p:sldId id="256" r:id="rId2"/>
    <p:sldId id="1633" r:id="rId3"/>
    <p:sldId id="322" r:id="rId4"/>
    <p:sldId id="604" r:id="rId5"/>
    <p:sldId id="258" r:id="rId6"/>
    <p:sldId id="333" r:id="rId7"/>
    <p:sldId id="1768" r:id="rId8"/>
    <p:sldId id="1769" r:id="rId9"/>
    <p:sldId id="905" r:id="rId10"/>
    <p:sldId id="1770" r:id="rId11"/>
    <p:sldId id="1744" r:id="rId12"/>
    <p:sldId id="1771" r:id="rId13"/>
    <p:sldId id="1772" r:id="rId14"/>
    <p:sldId id="267" r:id="rId15"/>
    <p:sldId id="1495" r:id="rId16"/>
    <p:sldId id="1453" r:id="rId17"/>
    <p:sldId id="1456" r:id="rId18"/>
    <p:sldId id="1459" r:id="rId19"/>
    <p:sldId id="1497" r:id="rId20"/>
    <p:sldId id="1466" r:id="rId21"/>
    <p:sldId id="1499" r:id="rId22"/>
    <p:sldId id="1498" r:id="rId23"/>
    <p:sldId id="1473" r:id="rId24"/>
    <p:sldId id="1501" r:id="rId25"/>
    <p:sldId id="1502" r:id="rId26"/>
    <p:sldId id="1482" r:id="rId27"/>
    <p:sldId id="1485" r:id="rId28"/>
    <p:sldId id="1505" r:id="rId29"/>
    <p:sldId id="1504" r:id="rId30"/>
    <p:sldId id="1506" r:id="rId31"/>
    <p:sldId id="304" r:id="rId32"/>
    <p:sldId id="318" r:id="rId33"/>
    <p:sldId id="316" r:id="rId34"/>
    <p:sldId id="1451" r:id="rId35"/>
    <p:sldId id="331" r:id="rId36"/>
    <p:sldId id="332" r:id="rId37"/>
    <p:sldId id="323" r:id="rId38"/>
    <p:sldId id="1788" r:id="rId39"/>
    <p:sldId id="1789" r:id="rId40"/>
    <p:sldId id="1790" r:id="rId41"/>
    <p:sldId id="1791" r:id="rId42"/>
    <p:sldId id="1792" r:id="rId43"/>
    <p:sldId id="1793" r:id="rId44"/>
    <p:sldId id="1795" r:id="rId45"/>
    <p:sldId id="1987" r:id="rId46"/>
    <p:sldId id="1988" r:id="rId47"/>
    <p:sldId id="1989" r:id="rId48"/>
    <p:sldId id="1799" r:id="rId49"/>
    <p:sldId id="1800" r:id="rId50"/>
    <p:sldId id="1801" r:id="rId51"/>
    <p:sldId id="1802" r:id="rId52"/>
    <p:sldId id="1803" r:id="rId53"/>
    <p:sldId id="1804" r:id="rId54"/>
    <p:sldId id="1805" r:id="rId55"/>
    <p:sldId id="1806" r:id="rId56"/>
    <p:sldId id="1807" r:id="rId57"/>
    <p:sldId id="1808" r:id="rId58"/>
    <p:sldId id="1809" r:id="rId59"/>
    <p:sldId id="1810" r:id="rId60"/>
    <p:sldId id="1811" r:id="rId61"/>
    <p:sldId id="1812" r:id="rId62"/>
    <p:sldId id="1813" r:id="rId63"/>
    <p:sldId id="1814" r:id="rId64"/>
    <p:sldId id="1815" r:id="rId65"/>
    <p:sldId id="1816" r:id="rId66"/>
    <p:sldId id="1817" r:id="rId67"/>
    <p:sldId id="1818" r:id="rId68"/>
    <p:sldId id="1819" r:id="rId69"/>
    <p:sldId id="1820" r:id="rId70"/>
    <p:sldId id="1821" r:id="rId71"/>
    <p:sldId id="1774" r:id="rId72"/>
    <p:sldId id="1822" r:id="rId73"/>
    <p:sldId id="1823" r:id="rId74"/>
    <p:sldId id="1824" r:id="rId75"/>
    <p:sldId id="1825" r:id="rId76"/>
    <p:sldId id="1826" r:id="rId77"/>
    <p:sldId id="1990" r:id="rId78"/>
    <p:sldId id="1991" r:id="rId79"/>
    <p:sldId id="1992" r:id="rId80"/>
    <p:sldId id="2002" r:id="rId81"/>
    <p:sldId id="2003" r:id="rId82"/>
    <p:sldId id="2004" r:id="rId83"/>
    <p:sldId id="1833" r:id="rId84"/>
    <p:sldId id="1834" r:id="rId85"/>
    <p:sldId id="1835" r:id="rId86"/>
    <p:sldId id="1836" r:id="rId87"/>
    <p:sldId id="1837" r:id="rId88"/>
    <p:sldId id="1839" r:id="rId89"/>
    <p:sldId id="1840" r:id="rId90"/>
    <p:sldId id="1842" r:id="rId91"/>
    <p:sldId id="1843" r:id="rId92"/>
    <p:sldId id="1845" r:id="rId93"/>
    <p:sldId id="1846" r:id="rId94"/>
    <p:sldId id="1847" r:id="rId95"/>
    <p:sldId id="1848" r:id="rId96"/>
    <p:sldId id="1849" r:id="rId97"/>
    <p:sldId id="1850" r:id="rId98"/>
    <p:sldId id="1851" r:id="rId99"/>
    <p:sldId id="1852" r:id="rId100"/>
    <p:sldId id="1853" r:id="rId101"/>
    <p:sldId id="1854" r:id="rId102"/>
    <p:sldId id="1855" r:id="rId103"/>
    <p:sldId id="1773" r:id="rId104"/>
    <p:sldId id="1856" r:id="rId105"/>
    <p:sldId id="1857" r:id="rId106"/>
    <p:sldId id="1858" r:id="rId107"/>
    <p:sldId id="1859" r:id="rId108"/>
    <p:sldId id="1860" r:id="rId109"/>
    <p:sldId id="1934" r:id="rId110"/>
    <p:sldId id="1935" r:id="rId111"/>
    <p:sldId id="1936" r:id="rId112"/>
    <p:sldId id="1937" r:id="rId113"/>
    <p:sldId id="2016" r:id="rId114"/>
    <p:sldId id="2017" r:id="rId115"/>
    <p:sldId id="1867" r:id="rId116"/>
    <p:sldId id="1868" r:id="rId117"/>
    <p:sldId id="1869" r:id="rId118"/>
    <p:sldId id="1870" r:id="rId119"/>
    <p:sldId id="1871" r:id="rId120"/>
    <p:sldId id="1873" r:id="rId121"/>
    <p:sldId id="1874" r:id="rId122"/>
    <p:sldId id="1876" r:id="rId123"/>
    <p:sldId id="1877" r:id="rId124"/>
    <p:sldId id="1879" r:id="rId125"/>
    <p:sldId id="1880" r:id="rId126"/>
    <p:sldId id="1881" r:id="rId127"/>
    <p:sldId id="1882" r:id="rId128"/>
    <p:sldId id="1883" r:id="rId129"/>
    <p:sldId id="1884" r:id="rId130"/>
    <p:sldId id="1885" r:id="rId131"/>
    <p:sldId id="1886" r:id="rId132"/>
    <p:sldId id="1887" r:id="rId133"/>
    <p:sldId id="1888" r:id="rId134"/>
    <p:sldId id="1889" r:id="rId135"/>
    <p:sldId id="328" r:id="rId136"/>
    <p:sldId id="1509" r:id="rId137"/>
    <p:sldId id="595" r:id="rId138"/>
    <p:sldId id="1786" r:id="rId139"/>
    <p:sldId id="1787" r:id="rId140"/>
    <p:sldId id="596" r:id="rId141"/>
    <p:sldId id="1775" r:id="rId142"/>
    <p:sldId id="1776" r:id="rId143"/>
    <p:sldId id="1777" r:id="rId144"/>
    <p:sldId id="1778" r:id="rId145"/>
    <p:sldId id="1779" r:id="rId146"/>
    <p:sldId id="1780" r:id="rId147"/>
    <p:sldId id="1781" r:id="rId148"/>
    <p:sldId id="1782" r:id="rId149"/>
    <p:sldId id="1783" r:id="rId150"/>
    <p:sldId id="1784" r:id="rId151"/>
    <p:sldId id="581" r:id="rId152"/>
    <p:sldId id="594" r:id="rId153"/>
    <p:sldId id="558" r:id="rId154"/>
    <p:sldId id="559" r:id="rId155"/>
    <p:sldId id="555" r:id="rId156"/>
    <p:sldId id="566" r:id="rId157"/>
    <p:sldId id="567" r:id="rId158"/>
    <p:sldId id="568" r:id="rId159"/>
    <p:sldId id="573" r:id="rId160"/>
    <p:sldId id="574" r:id="rId161"/>
    <p:sldId id="575" r:id="rId162"/>
    <p:sldId id="580" r:id="rId163"/>
    <p:sldId id="560" r:id="rId164"/>
    <p:sldId id="593" r:id="rId165"/>
    <p:sldId id="561" r:id="rId166"/>
    <p:sldId id="550" r:id="rId167"/>
    <p:sldId id="597" r:id="rId168"/>
    <p:sldId id="583" r:id="rId169"/>
    <p:sldId id="1194" r:id="rId170"/>
    <p:sldId id="1631" r:id="rId171"/>
    <p:sldId id="590" r:id="rId172"/>
    <p:sldId id="591" r:id="rId173"/>
    <p:sldId id="598" r:id="rId174"/>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E48AC5-BAE8-4A41-BF2D-39C72EC75F5D}" v="427" dt="2022-12-08T17:49:44.8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microsoft.com/office/2015/10/relationships/revisionInfo" Target="revisionInfo.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viewProps" Target="viewProps.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microsoft.com/office/2016/11/relationships/changesInfo" Target="changesInfos/changesInfo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85E48AC5-BAE8-4A41-BF2D-39C72EC75F5D}"/>
    <pc:docChg chg="undo redo custSel addSld delSld modSld sldOrd">
      <pc:chgData name="Kelly Stokes" userId="3e5c5154-569e-4d81-aa91-4f91841cdfa9" providerId="ADAL" clId="{85E48AC5-BAE8-4A41-BF2D-39C72EC75F5D}" dt="2022-12-08T17:49:49.137" v="702"/>
      <pc:docMkLst>
        <pc:docMk/>
      </pc:docMkLst>
      <pc:sldChg chg="modSp mod">
        <pc:chgData name="Kelly Stokes" userId="3e5c5154-569e-4d81-aa91-4f91841cdfa9" providerId="ADAL" clId="{85E48AC5-BAE8-4A41-BF2D-39C72EC75F5D}" dt="2022-12-08T17:00:51.038" v="1" actId="20577"/>
        <pc:sldMkLst>
          <pc:docMk/>
          <pc:sldMk cId="3945579917" sldId="256"/>
        </pc:sldMkLst>
        <pc:spChg chg="mod">
          <ac:chgData name="Kelly Stokes" userId="3e5c5154-569e-4d81-aa91-4f91841cdfa9" providerId="ADAL" clId="{85E48AC5-BAE8-4A41-BF2D-39C72EC75F5D}" dt="2022-12-08T17:00:51.038" v="1" actId="20577"/>
          <ac:spMkLst>
            <pc:docMk/>
            <pc:sldMk cId="3945579917" sldId="256"/>
            <ac:spMk id="3" creationId="{9B667196-C5B4-45FC-B5E8-3B190D7A595C}"/>
          </ac:spMkLst>
        </pc:spChg>
      </pc:sldChg>
      <pc:sldChg chg="modSp mod">
        <pc:chgData name="Kelly Stokes" userId="3e5c5154-569e-4d81-aa91-4f91841cdfa9" providerId="ADAL" clId="{85E48AC5-BAE8-4A41-BF2D-39C72EC75F5D}" dt="2022-12-08T17:17:38.186" v="254" actId="20577"/>
        <pc:sldMkLst>
          <pc:docMk/>
          <pc:sldMk cId="2433500145" sldId="316"/>
        </pc:sldMkLst>
        <pc:spChg chg="mod">
          <ac:chgData name="Kelly Stokes" userId="3e5c5154-569e-4d81-aa91-4f91841cdfa9" providerId="ADAL" clId="{85E48AC5-BAE8-4A41-BF2D-39C72EC75F5D}" dt="2022-12-08T17:17:38.186" v="254" actId="20577"/>
          <ac:spMkLst>
            <pc:docMk/>
            <pc:sldMk cId="2433500145" sldId="316"/>
            <ac:spMk id="2" creationId="{52DA34BA-82FC-47C5-BCE1-BB65E08B92A1}"/>
          </ac:spMkLst>
        </pc:spChg>
      </pc:sldChg>
      <pc:sldChg chg="modSp mod">
        <pc:chgData name="Kelly Stokes" userId="3e5c5154-569e-4d81-aa91-4f91841cdfa9" providerId="ADAL" clId="{85E48AC5-BAE8-4A41-BF2D-39C72EC75F5D}" dt="2022-12-08T17:00:54.738" v="3" actId="20577"/>
        <pc:sldMkLst>
          <pc:docMk/>
          <pc:sldMk cId="864376776" sldId="322"/>
        </pc:sldMkLst>
        <pc:spChg chg="mod">
          <ac:chgData name="Kelly Stokes" userId="3e5c5154-569e-4d81-aa91-4f91841cdfa9" providerId="ADAL" clId="{85E48AC5-BAE8-4A41-BF2D-39C72EC75F5D}" dt="2022-12-08T17:00:54.738" v="3" actId="20577"/>
          <ac:spMkLst>
            <pc:docMk/>
            <pc:sldMk cId="864376776" sldId="322"/>
            <ac:spMk id="2" creationId="{02FB8773-AD3E-2543-510F-CEE32E75C793}"/>
          </ac:spMkLst>
        </pc:spChg>
      </pc:sldChg>
      <pc:sldChg chg="modSp mod">
        <pc:chgData name="Kelly Stokes" userId="3e5c5154-569e-4d81-aa91-4f91841cdfa9" providerId="ADAL" clId="{85E48AC5-BAE8-4A41-BF2D-39C72EC75F5D}" dt="2022-12-08T17:18:45.677" v="265" actId="20577"/>
        <pc:sldMkLst>
          <pc:docMk/>
          <pc:sldMk cId="3634764576" sldId="323"/>
        </pc:sldMkLst>
        <pc:spChg chg="mod">
          <ac:chgData name="Kelly Stokes" userId="3e5c5154-569e-4d81-aa91-4f91841cdfa9" providerId="ADAL" clId="{85E48AC5-BAE8-4A41-BF2D-39C72EC75F5D}" dt="2022-12-08T17:18:45.677" v="265" actId="20577"/>
          <ac:spMkLst>
            <pc:docMk/>
            <pc:sldMk cId="3634764576" sldId="323"/>
            <ac:spMk id="2" creationId="{02FB8773-AD3E-2543-510F-CEE32E75C793}"/>
          </ac:spMkLst>
        </pc:spChg>
      </pc:sldChg>
      <pc:sldChg chg="modSp mod">
        <pc:chgData name="Kelly Stokes" userId="3e5c5154-569e-4d81-aa91-4f91841cdfa9" providerId="ADAL" clId="{85E48AC5-BAE8-4A41-BF2D-39C72EC75F5D}" dt="2022-12-08T17:18:41.676" v="263" actId="20577"/>
        <pc:sldMkLst>
          <pc:docMk/>
          <pc:sldMk cId="4214164962" sldId="328"/>
        </pc:sldMkLst>
        <pc:spChg chg="mod">
          <ac:chgData name="Kelly Stokes" userId="3e5c5154-569e-4d81-aa91-4f91841cdfa9" providerId="ADAL" clId="{85E48AC5-BAE8-4A41-BF2D-39C72EC75F5D}" dt="2022-12-08T17:18:41.676" v="263" actId="20577"/>
          <ac:spMkLst>
            <pc:docMk/>
            <pc:sldMk cId="4214164962" sldId="328"/>
            <ac:spMk id="2" creationId="{02FB8773-AD3E-2543-510F-CEE32E75C793}"/>
          </ac:spMkLst>
        </pc:spChg>
      </pc:sldChg>
      <pc:sldChg chg="modNotesTx">
        <pc:chgData name="Kelly Stokes" userId="3e5c5154-569e-4d81-aa91-4f91841cdfa9" providerId="ADAL" clId="{85E48AC5-BAE8-4A41-BF2D-39C72EC75F5D}" dt="2022-12-08T17:18:18.208" v="258"/>
        <pc:sldMkLst>
          <pc:docMk/>
          <pc:sldMk cId="2534233594" sldId="331"/>
        </pc:sldMkLst>
      </pc:sldChg>
      <pc:sldChg chg="modSp mod">
        <pc:chgData name="Kelly Stokes" userId="3e5c5154-569e-4d81-aa91-4f91841cdfa9" providerId="ADAL" clId="{85E48AC5-BAE8-4A41-BF2D-39C72EC75F5D}" dt="2022-12-08T17:18:22.812" v="260" actId="27636"/>
        <pc:sldMkLst>
          <pc:docMk/>
          <pc:sldMk cId="958288502" sldId="332"/>
        </pc:sldMkLst>
        <pc:spChg chg="mod">
          <ac:chgData name="Kelly Stokes" userId="3e5c5154-569e-4d81-aa91-4f91841cdfa9" providerId="ADAL" clId="{85E48AC5-BAE8-4A41-BF2D-39C72EC75F5D}" dt="2022-12-08T17:18:22.812" v="260" actId="27636"/>
          <ac:spMkLst>
            <pc:docMk/>
            <pc:sldMk cId="958288502" sldId="332"/>
            <ac:spMk id="2" creationId="{77E26784-A357-92CE-B6B1-8F248D3D6650}"/>
          </ac:spMkLst>
        </pc:spChg>
      </pc:sldChg>
      <pc:sldChg chg="modSp mod">
        <pc:chgData name="Kelly Stokes" userId="3e5c5154-569e-4d81-aa91-4f91841cdfa9" providerId="ADAL" clId="{85E48AC5-BAE8-4A41-BF2D-39C72EC75F5D}" dt="2022-12-08T17:20:38.621" v="303" actId="20577"/>
        <pc:sldMkLst>
          <pc:docMk/>
          <pc:sldMk cId="4213858259" sldId="555"/>
        </pc:sldMkLst>
        <pc:spChg chg="mod">
          <ac:chgData name="Kelly Stokes" userId="3e5c5154-569e-4d81-aa91-4f91841cdfa9" providerId="ADAL" clId="{85E48AC5-BAE8-4A41-BF2D-39C72EC75F5D}" dt="2022-12-08T17:20:38.621" v="303" actId="20577"/>
          <ac:spMkLst>
            <pc:docMk/>
            <pc:sldMk cId="4213858259" sldId="555"/>
            <ac:spMk id="2" creationId="{52DA34BA-82FC-47C5-BCE1-BB65E08B92A1}"/>
          </ac:spMkLst>
        </pc:spChg>
      </pc:sldChg>
      <pc:sldChg chg="modSp mod">
        <pc:chgData name="Kelly Stokes" userId="3e5c5154-569e-4d81-aa91-4f91841cdfa9" providerId="ADAL" clId="{85E48AC5-BAE8-4A41-BF2D-39C72EC75F5D}" dt="2022-12-08T17:20:28.033" v="294" actId="20577"/>
        <pc:sldMkLst>
          <pc:docMk/>
          <pc:sldMk cId="1413045715" sldId="558"/>
        </pc:sldMkLst>
        <pc:spChg chg="mod">
          <ac:chgData name="Kelly Stokes" userId="3e5c5154-569e-4d81-aa91-4f91841cdfa9" providerId="ADAL" clId="{85E48AC5-BAE8-4A41-BF2D-39C72EC75F5D}" dt="2022-12-08T17:20:28.033" v="294" actId="20577"/>
          <ac:spMkLst>
            <pc:docMk/>
            <pc:sldMk cId="1413045715" sldId="558"/>
            <ac:spMk id="2" creationId="{52DA34BA-82FC-47C5-BCE1-BB65E08B92A1}"/>
          </ac:spMkLst>
        </pc:spChg>
      </pc:sldChg>
      <pc:sldChg chg="modSp mod">
        <pc:chgData name="Kelly Stokes" userId="3e5c5154-569e-4d81-aa91-4f91841cdfa9" providerId="ADAL" clId="{85E48AC5-BAE8-4A41-BF2D-39C72EC75F5D}" dt="2022-12-08T17:20:32.014" v="299" actId="20577"/>
        <pc:sldMkLst>
          <pc:docMk/>
          <pc:sldMk cId="2938272345" sldId="559"/>
        </pc:sldMkLst>
        <pc:spChg chg="mod">
          <ac:chgData name="Kelly Stokes" userId="3e5c5154-569e-4d81-aa91-4f91841cdfa9" providerId="ADAL" clId="{85E48AC5-BAE8-4A41-BF2D-39C72EC75F5D}" dt="2022-12-08T17:20:32.014" v="299" actId="20577"/>
          <ac:spMkLst>
            <pc:docMk/>
            <pc:sldMk cId="2938272345" sldId="559"/>
            <ac:spMk id="2" creationId="{52DA34BA-82FC-47C5-BCE1-BB65E08B92A1}"/>
          </ac:spMkLst>
        </pc:spChg>
      </pc:sldChg>
      <pc:sldChg chg="modSp mod">
        <pc:chgData name="Kelly Stokes" userId="3e5c5154-569e-4d81-aa91-4f91841cdfa9" providerId="ADAL" clId="{85E48AC5-BAE8-4A41-BF2D-39C72EC75F5D}" dt="2022-12-08T17:21:40.195" v="373" actId="20577"/>
        <pc:sldMkLst>
          <pc:docMk/>
          <pc:sldMk cId="2844813666" sldId="561"/>
        </pc:sldMkLst>
        <pc:spChg chg="mod">
          <ac:chgData name="Kelly Stokes" userId="3e5c5154-569e-4d81-aa91-4f91841cdfa9" providerId="ADAL" clId="{85E48AC5-BAE8-4A41-BF2D-39C72EC75F5D}" dt="2022-12-08T17:21:40.195" v="373" actId="20577"/>
          <ac:spMkLst>
            <pc:docMk/>
            <pc:sldMk cId="2844813666" sldId="561"/>
            <ac:spMk id="2" creationId="{52DA34BA-82FC-47C5-BCE1-BB65E08B92A1}"/>
          </ac:spMkLst>
        </pc:spChg>
      </pc:sldChg>
      <pc:sldChg chg="modSp mod">
        <pc:chgData name="Kelly Stokes" userId="3e5c5154-569e-4d81-aa91-4f91841cdfa9" providerId="ADAL" clId="{85E48AC5-BAE8-4A41-BF2D-39C72EC75F5D}" dt="2022-12-08T17:20:50.133" v="312" actId="20577"/>
        <pc:sldMkLst>
          <pc:docMk/>
          <pc:sldMk cId="2824879269" sldId="566"/>
        </pc:sldMkLst>
        <pc:spChg chg="mod">
          <ac:chgData name="Kelly Stokes" userId="3e5c5154-569e-4d81-aa91-4f91841cdfa9" providerId="ADAL" clId="{85E48AC5-BAE8-4A41-BF2D-39C72EC75F5D}" dt="2022-12-08T17:20:50.133" v="312" actId="20577"/>
          <ac:spMkLst>
            <pc:docMk/>
            <pc:sldMk cId="2824879269" sldId="566"/>
            <ac:spMk id="2" creationId="{52DA34BA-82FC-47C5-BCE1-BB65E08B92A1}"/>
          </ac:spMkLst>
        </pc:spChg>
      </pc:sldChg>
      <pc:sldChg chg="modSp mod">
        <pc:chgData name="Kelly Stokes" userId="3e5c5154-569e-4d81-aa91-4f91841cdfa9" providerId="ADAL" clId="{85E48AC5-BAE8-4A41-BF2D-39C72EC75F5D}" dt="2022-12-08T17:20:54.082" v="316" actId="20577"/>
        <pc:sldMkLst>
          <pc:docMk/>
          <pc:sldMk cId="805782854" sldId="567"/>
        </pc:sldMkLst>
        <pc:spChg chg="mod">
          <ac:chgData name="Kelly Stokes" userId="3e5c5154-569e-4d81-aa91-4f91841cdfa9" providerId="ADAL" clId="{85E48AC5-BAE8-4A41-BF2D-39C72EC75F5D}" dt="2022-12-08T17:20:54.082" v="316" actId="20577"/>
          <ac:spMkLst>
            <pc:docMk/>
            <pc:sldMk cId="805782854" sldId="567"/>
            <ac:spMk id="2" creationId="{52DA34BA-82FC-47C5-BCE1-BB65E08B92A1}"/>
          </ac:spMkLst>
        </pc:spChg>
      </pc:sldChg>
      <pc:sldChg chg="modSp mod">
        <pc:chgData name="Kelly Stokes" userId="3e5c5154-569e-4d81-aa91-4f91841cdfa9" providerId="ADAL" clId="{85E48AC5-BAE8-4A41-BF2D-39C72EC75F5D}" dt="2022-12-08T17:20:58.586" v="321" actId="20577"/>
        <pc:sldMkLst>
          <pc:docMk/>
          <pc:sldMk cId="2306067830" sldId="568"/>
        </pc:sldMkLst>
        <pc:spChg chg="mod">
          <ac:chgData name="Kelly Stokes" userId="3e5c5154-569e-4d81-aa91-4f91841cdfa9" providerId="ADAL" clId="{85E48AC5-BAE8-4A41-BF2D-39C72EC75F5D}" dt="2022-12-08T17:20:58.586" v="321" actId="20577"/>
          <ac:spMkLst>
            <pc:docMk/>
            <pc:sldMk cId="2306067830" sldId="568"/>
            <ac:spMk id="2" creationId="{52DA34BA-82FC-47C5-BCE1-BB65E08B92A1}"/>
          </ac:spMkLst>
        </pc:spChg>
      </pc:sldChg>
      <pc:sldChg chg="modSp mod">
        <pc:chgData name="Kelly Stokes" userId="3e5c5154-569e-4d81-aa91-4f91841cdfa9" providerId="ADAL" clId="{85E48AC5-BAE8-4A41-BF2D-39C72EC75F5D}" dt="2022-12-08T17:21:06.781" v="325" actId="20577"/>
        <pc:sldMkLst>
          <pc:docMk/>
          <pc:sldMk cId="2792669322" sldId="573"/>
        </pc:sldMkLst>
        <pc:spChg chg="mod">
          <ac:chgData name="Kelly Stokes" userId="3e5c5154-569e-4d81-aa91-4f91841cdfa9" providerId="ADAL" clId="{85E48AC5-BAE8-4A41-BF2D-39C72EC75F5D}" dt="2022-12-08T17:21:06.781" v="325" actId="20577"/>
          <ac:spMkLst>
            <pc:docMk/>
            <pc:sldMk cId="2792669322" sldId="573"/>
            <ac:spMk id="2" creationId="{52DA34BA-82FC-47C5-BCE1-BB65E08B92A1}"/>
          </ac:spMkLst>
        </pc:spChg>
      </pc:sldChg>
      <pc:sldChg chg="modSp mod">
        <pc:chgData name="Kelly Stokes" userId="3e5c5154-569e-4d81-aa91-4f91841cdfa9" providerId="ADAL" clId="{85E48AC5-BAE8-4A41-BF2D-39C72EC75F5D}" dt="2022-12-08T17:21:13.818" v="333" actId="20577"/>
        <pc:sldMkLst>
          <pc:docMk/>
          <pc:sldMk cId="1378953568" sldId="574"/>
        </pc:sldMkLst>
        <pc:spChg chg="mod">
          <ac:chgData name="Kelly Stokes" userId="3e5c5154-569e-4d81-aa91-4f91841cdfa9" providerId="ADAL" clId="{85E48AC5-BAE8-4A41-BF2D-39C72EC75F5D}" dt="2022-12-08T17:21:13.818" v="333" actId="20577"/>
          <ac:spMkLst>
            <pc:docMk/>
            <pc:sldMk cId="1378953568" sldId="574"/>
            <ac:spMk id="2" creationId="{52DA34BA-82FC-47C5-BCE1-BB65E08B92A1}"/>
          </ac:spMkLst>
        </pc:spChg>
      </pc:sldChg>
      <pc:sldChg chg="modSp mod">
        <pc:chgData name="Kelly Stokes" userId="3e5c5154-569e-4d81-aa91-4f91841cdfa9" providerId="ADAL" clId="{85E48AC5-BAE8-4A41-BF2D-39C72EC75F5D}" dt="2022-12-08T17:21:24.896" v="353" actId="20577"/>
        <pc:sldMkLst>
          <pc:docMk/>
          <pc:sldMk cId="3670349578" sldId="575"/>
        </pc:sldMkLst>
        <pc:spChg chg="mod">
          <ac:chgData name="Kelly Stokes" userId="3e5c5154-569e-4d81-aa91-4f91841cdfa9" providerId="ADAL" clId="{85E48AC5-BAE8-4A41-BF2D-39C72EC75F5D}" dt="2022-12-08T17:21:24.896" v="353" actId="20577"/>
          <ac:spMkLst>
            <pc:docMk/>
            <pc:sldMk cId="3670349578" sldId="575"/>
            <ac:spMk id="2" creationId="{52DA34BA-82FC-47C5-BCE1-BB65E08B92A1}"/>
          </ac:spMkLst>
        </pc:spChg>
      </pc:sldChg>
      <pc:sldChg chg="modSp mod">
        <pc:chgData name="Kelly Stokes" userId="3e5c5154-569e-4d81-aa91-4f91841cdfa9" providerId="ADAL" clId="{85E48AC5-BAE8-4A41-BF2D-39C72EC75F5D}" dt="2022-12-08T17:21:28.851" v="358" actId="20577"/>
        <pc:sldMkLst>
          <pc:docMk/>
          <pc:sldMk cId="1304861550" sldId="580"/>
        </pc:sldMkLst>
        <pc:spChg chg="mod">
          <ac:chgData name="Kelly Stokes" userId="3e5c5154-569e-4d81-aa91-4f91841cdfa9" providerId="ADAL" clId="{85E48AC5-BAE8-4A41-BF2D-39C72EC75F5D}" dt="2022-12-08T17:21:28.851" v="358" actId="20577"/>
          <ac:spMkLst>
            <pc:docMk/>
            <pc:sldMk cId="1304861550" sldId="580"/>
            <ac:spMk id="2" creationId="{52DA34BA-82FC-47C5-BCE1-BB65E08B92A1}"/>
          </ac:spMkLst>
        </pc:spChg>
      </pc:sldChg>
      <pc:sldChg chg="modSp mod">
        <pc:chgData name="Kelly Stokes" userId="3e5c5154-569e-4d81-aa91-4f91841cdfa9" providerId="ADAL" clId="{85E48AC5-BAE8-4A41-BF2D-39C72EC75F5D}" dt="2022-12-08T17:26:25.631" v="434"/>
        <pc:sldMkLst>
          <pc:docMk/>
          <pc:sldMk cId="2558172481" sldId="591"/>
        </pc:sldMkLst>
        <pc:spChg chg="mod">
          <ac:chgData name="Kelly Stokes" userId="3e5c5154-569e-4d81-aa91-4f91841cdfa9" providerId="ADAL" clId="{85E48AC5-BAE8-4A41-BF2D-39C72EC75F5D}" dt="2022-12-08T17:26:25.631" v="434"/>
          <ac:spMkLst>
            <pc:docMk/>
            <pc:sldMk cId="2558172481" sldId="591"/>
            <ac:spMk id="2" creationId="{02FB8773-AD3E-2543-510F-CEE32E75C793}"/>
          </ac:spMkLst>
        </pc:spChg>
      </pc:sldChg>
      <pc:sldChg chg="modSp mod">
        <pc:chgData name="Kelly Stokes" userId="3e5c5154-569e-4d81-aa91-4f91841cdfa9" providerId="ADAL" clId="{85E48AC5-BAE8-4A41-BF2D-39C72EC75F5D}" dt="2022-12-08T17:21:34.654" v="365" actId="20577"/>
        <pc:sldMkLst>
          <pc:docMk/>
          <pc:sldMk cId="2335409816" sldId="593"/>
        </pc:sldMkLst>
        <pc:spChg chg="mod">
          <ac:chgData name="Kelly Stokes" userId="3e5c5154-569e-4d81-aa91-4f91841cdfa9" providerId="ADAL" clId="{85E48AC5-BAE8-4A41-BF2D-39C72EC75F5D}" dt="2022-12-08T17:21:34.654" v="365" actId="20577"/>
          <ac:spMkLst>
            <pc:docMk/>
            <pc:sldMk cId="2335409816" sldId="593"/>
            <ac:spMk id="2" creationId="{52DA34BA-82FC-47C5-BCE1-BB65E08B92A1}"/>
          </ac:spMkLst>
        </pc:spChg>
      </pc:sldChg>
      <pc:sldChg chg="modSp mod">
        <pc:chgData name="Kelly Stokes" userId="3e5c5154-569e-4d81-aa91-4f91841cdfa9" providerId="ADAL" clId="{85E48AC5-BAE8-4A41-BF2D-39C72EC75F5D}" dt="2022-12-08T17:22:02.089" v="376" actId="20577"/>
        <pc:sldMkLst>
          <pc:docMk/>
          <pc:sldMk cId="3886991875" sldId="597"/>
        </pc:sldMkLst>
        <pc:spChg chg="mod">
          <ac:chgData name="Kelly Stokes" userId="3e5c5154-569e-4d81-aa91-4f91841cdfa9" providerId="ADAL" clId="{85E48AC5-BAE8-4A41-BF2D-39C72EC75F5D}" dt="2022-12-08T17:22:02.089" v="376" actId="20577"/>
          <ac:spMkLst>
            <pc:docMk/>
            <pc:sldMk cId="3886991875" sldId="597"/>
            <ac:spMk id="2" creationId="{02FB8773-AD3E-2543-510F-CEE32E75C793}"/>
          </ac:spMkLst>
        </pc:spChg>
      </pc:sldChg>
      <pc:sldChg chg="modSp mod">
        <pc:chgData name="Kelly Stokes" userId="3e5c5154-569e-4d81-aa91-4f91841cdfa9" providerId="ADAL" clId="{85E48AC5-BAE8-4A41-BF2D-39C72EC75F5D}" dt="2022-12-08T17:26:45.283" v="437" actId="404"/>
        <pc:sldMkLst>
          <pc:docMk/>
          <pc:sldMk cId="4027390957" sldId="598"/>
        </pc:sldMkLst>
        <pc:spChg chg="mod">
          <ac:chgData name="Kelly Stokes" userId="3e5c5154-569e-4d81-aa91-4f91841cdfa9" providerId="ADAL" clId="{85E48AC5-BAE8-4A41-BF2D-39C72EC75F5D}" dt="2022-12-08T17:26:45.283" v="437" actId="404"/>
          <ac:spMkLst>
            <pc:docMk/>
            <pc:sldMk cId="4027390957" sldId="598"/>
            <ac:spMk id="2" creationId="{02FB8773-AD3E-2543-510F-CEE32E75C793}"/>
          </ac:spMkLst>
        </pc:spChg>
      </pc:sldChg>
      <pc:sldChg chg="addSp delSp modSp mod">
        <pc:chgData name="Kelly Stokes" userId="3e5c5154-569e-4d81-aa91-4f91841cdfa9" providerId="ADAL" clId="{85E48AC5-BAE8-4A41-BF2D-39C72EC75F5D}" dt="2022-12-08T17:01:18.738" v="9" actId="14100"/>
        <pc:sldMkLst>
          <pc:docMk/>
          <pc:sldMk cId="3955913320" sldId="604"/>
        </pc:sldMkLst>
        <pc:picChg chg="del">
          <ac:chgData name="Kelly Stokes" userId="3e5c5154-569e-4d81-aa91-4f91841cdfa9" providerId="ADAL" clId="{85E48AC5-BAE8-4A41-BF2D-39C72EC75F5D}" dt="2022-12-08T17:00:56.516" v="4" actId="478"/>
          <ac:picMkLst>
            <pc:docMk/>
            <pc:sldMk cId="3955913320" sldId="604"/>
            <ac:picMk id="4" creationId="{515E1004-A4CD-D91C-8C07-B9B8A881BC59}"/>
          </ac:picMkLst>
        </pc:picChg>
        <pc:picChg chg="add mod modCrop">
          <ac:chgData name="Kelly Stokes" userId="3e5c5154-569e-4d81-aa91-4f91841cdfa9" providerId="ADAL" clId="{85E48AC5-BAE8-4A41-BF2D-39C72EC75F5D}" dt="2022-12-08T17:01:18.738" v="9" actId="14100"/>
          <ac:picMkLst>
            <pc:docMk/>
            <pc:sldMk cId="3955913320" sldId="604"/>
            <ac:picMk id="6" creationId="{D0A51962-39CC-9249-CF9B-C94F70D626CC}"/>
          </ac:picMkLst>
        </pc:picChg>
      </pc:sldChg>
      <pc:sldChg chg="modSp mod">
        <pc:chgData name="Kelly Stokes" userId="3e5c5154-569e-4d81-aa91-4f91841cdfa9" providerId="ADAL" clId="{85E48AC5-BAE8-4A41-BF2D-39C72EC75F5D}" dt="2022-12-08T17:04:16.249" v="47" actId="20577"/>
        <pc:sldMkLst>
          <pc:docMk/>
          <pc:sldMk cId="607385829" sldId="905"/>
        </pc:sldMkLst>
        <pc:spChg chg="mod">
          <ac:chgData name="Kelly Stokes" userId="3e5c5154-569e-4d81-aa91-4f91841cdfa9" providerId="ADAL" clId="{85E48AC5-BAE8-4A41-BF2D-39C72EC75F5D}" dt="2022-12-08T17:04:16.249" v="47" actId="20577"/>
          <ac:spMkLst>
            <pc:docMk/>
            <pc:sldMk cId="607385829" sldId="905"/>
            <ac:spMk id="2" creationId="{52DA34BA-82FC-47C5-BCE1-BB65E08B92A1}"/>
          </ac:spMkLst>
        </pc:spChg>
      </pc:sldChg>
      <pc:sldChg chg="modSp mod">
        <pc:chgData name="Kelly Stokes" userId="3e5c5154-569e-4d81-aa91-4f91841cdfa9" providerId="ADAL" clId="{85E48AC5-BAE8-4A41-BF2D-39C72EC75F5D}" dt="2022-12-08T17:23:04.084" v="381" actId="1076"/>
        <pc:sldMkLst>
          <pc:docMk/>
          <pc:sldMk cId="2851453709" sldId="1194"/>
        </pc:sldMkLst>
        <pc:spChg chg="mod">
          <ac:chgData name="Kelly Stokes" userId="3e5c5154-569e-4d81-aa91-4f91841cdfa9" providerId="ADAL" clId="{85E48AC5-BAE8-4A41-BF2D-39C72EC75F5D}" dt="2022-12-08T17:22:53.086" v="378"/>
          <ac:spMkLst>
            <pc:docMk/>
            <pc:sldMk cId="2851453709" sldId="1194"/>
            <ac:spMk id="2" creationId="{02FB8773-AD3E-2543-510F-CEE32E75C793}"/>
          </ac:spMkLst>
        </pc:spChg>
        <pc:spChg chg="mod">
          <ac:chgData name="Kelly Stokes" userId="3e5c5154-569e-4d81-aa91-4f91841cdfa9" providerId="ADAL" clId="{85E48AC5-BAE8-4A41-BF2D-39C72EC75F5D}" dt="2022-12-08T17:22:25.563" v="377"/>
          <ac:spMkLst>
            <pc:docMk/>
            <pc:sldMk cId="2851453709" sldId="1194"/>
            <ac:spMk id="3" creationId="{E500F0D3-C8EE-77CA-D8A5-2252D46724AA}"/>
          </ac:spMkLst>
        </pc:spChg>
        <pc:spChg chg="mod">
          <ac:chgData name="Kelly Stokes" userId="3e5c5154-569e-4d81-aa91-4f91841cdfa9" providerId="ADAL" clId="{85E48AC5-BAE8-4A41-BF2D-39C72EC75F5D}" dt="2022-12-08T17:22:59.621" v="380" actId="14100"/>
          <ac:spMkLst>
            <pc:docMk/>
            <pc:sldMk cId="2851453709" sldId="1194"/>
            <ac:spMk id="4" creationId="{B5313488-7E4A-79E2-52CD-B230AB2EBC8A}"/>
          </ac:spMkLst>
        </pc:spChg>
        <pc:spChg chg="mod">
          <ac:chgData name="Kelly Stokes" userId="3e5c5154-569e-4d81-aa91-4f91841cdfa9" providerId="ADAL" clId="{85E48AC5-BAE8-4A41-BF2D-39C72EC75F5D}" dt="2022-12-08T17:23:04.084" v="381" actId="1076"/>
          <ac:spMkLst>
            <pc:docMk/>
            <pc:sldMk cId="2851453709" sldId="1194"/>
            <ac:spMk id="5" creationId="{E02A7888-AA45-7396-3E3D-4AC6E69CC2E9}"/>
          </ac:spMkLst>
        </pc:spChg>
      </pc:sldChg>
      <pc:sldChg chg="modSp">
        <pc:chgData name="Kelly Stokes" userId="3e5c5154-569e-4d81-aa91-4f91841cdfa9" providerId="ADAL" clId="{85E48AC5-BAE8-4A41-BF2D-39C72EC75F5D}" dt="2022-12-08T17:18:00.312" v="257" actId="13926"/>
        <pc:sldMkLst>
          <pc:docMk/>
          <pc:sldMk cId="98199320" sldId="1451"/>
        </pc:sldMkLst>
        <pc:spChg chg="mod">
          <ac:chgData name="Kelly Stokes" userId="3e5c5154-569e-4d81-aa91-4f91841cdfa9" providerId="ADAL" clId="{85E48AC5-BAE8-4A41-BF2D-39C72EC75F5D}" dt="2022-12-08T17:18:00.312" v="257" actId="13926"/>
          <ac:spMkLst>
            <pc:docMk/>
            <pc:sldMk cId="98199320" sldId="1451"/>
            <ac:spMk id="2" creationId="{52DA34BA-82FC-47C5-BCE1-BB65E08B92A1}"/>
          </ac:spMkLst>
        </pc:spChg>
      </pc:sldChg>
      <pc:sldChg chg="del">
        <pc:chgData name="Kelly Stokes" userId="3e5c5154-569e-4d81-aa91-4f91841cdfa9" providerId="ADAL" clId="{85E48AC5-BAE8-4A41-BF2D-39C72EC75F5D}" dt="2022-12-08T17:06:07.364" v="58" actId="2696"/>
        <pc:sldMkLst>
          <pc:docMk/>
          <pc:sldMk cId="2817335207" sldId="1452"/>
        </pc:sldMkLst>
      </pc:sldChg>
      <pc:sldChg chg="addSp delSp modSp mod modAnim">
        <pc:chgData name="Kelly Stokes" userId="3e5c5154-569e-4d81-aa91-4f91841cdfa9" providerId="ADAL" clId="{85E48AC5-BAE8-4A41-BF2D-39C72EC75F5D}" dt="2022-12-08T17:07:42.502" v="106"/>
        <pc:sldMkLst>
          <pc:docMk/>
          <pc:sldMk cId="1149855702" sldId="1456"/>
        </pc:sldMkLst>
        <pc:spChg chg="mod">
          <ac:chgData name="Kelly Stokes" userId="3e5c5154-569e-4d81-aa91-4f91841cdfa9" providerId="ADAL" clId="{85E48AC5-BAE8-4A41-BF2D-39C72EC75F5D}" dt="2022-12-08T17:06:57.257" v="85" actId="20577"/>
          <ac:spMkLst>
            <pc:docMk/>
            <pc:sldMk cId="1149855702" sldId="1456"/>
            <ac:spMk id="2" creationId="{52DA34BA-82FC-47C5-BCE1-BB65E08B92A1}"/>
          </ac:spMkLst>
        </pc:spChg>
        <pc:spChg chg="mod">
          <ac:chgData name="Kelly Stokes" userId="3e5c5154-569e-4d81-aa91-4f91841cdfa9" providerId="ADAL" clId="{85E48AC5-BAE8-4A41-BF2D-39C72EC75F5D}" dt="2022-12-08T17:07:00.784" v="86" actId="1076"/>
          <ac:spMkLst>
            <pc:docMk/>
            <pc:sldMk cId="1149855702" sldId="1456"/>
            <ac:spMk id="3" creationId="{13BB5EC0-7A96-4D29-A835-6FAE896C31A4}"/>
          </ac:spMkLst>
        </pc:spChg>
        <pc:picChg chg="del">
          <ac:chgData name="Kelly Stokes" userId="3e5c5154-569e-4d81-aa91-4f91841cdfa9" providerId="ADAL" clId="{85E48AC5-BAE8-4A41-BF2D-39C72EC75F5D}" dt="2022-12-08T17:07:39.317" v="103" actId="478"/>
          <ac:picMkLst>
            <pc:docMk/>
            <pc:sldMk cId="1149855702" sldId="1456"/>
            <ac:picMk id="4" creationId="{F97D7FDE-17C1-EB56-201C-423D1E61C70C}"/>
          </ac:picMkLst>
        </pc:picChg>
        <pc:picChg chg="add mod">
          <ac:chgData name="Kelly Stokes" userId="3e5c5154-569e-4d81-aa91-4f91841cdfa9" providerId="ADAL" clId="{85E48AC5-BAE8-4A41-BF2D-39C72EC75F5D}" dt="2022-12-08T17:07:41.389" v="105" actId="1076"/>
          <ac:picMkLst>
            <pc:docMk/>
            <pc:sldMk cId="1149855702" sldId="1456"/>
            <ac:picMk id="1028" creationId="{F13C5BED-55F8-8166-8476-0013FE34ACFB}"/>
          </ac:picMkLst>
        </pc:picChg>
      </pc:sldChg>
      <pc:sldChg chg="del">
        <pc:chgData name="Kelly Stokes" userId="3e5c5154-569e-4d81-aa91-4f91841cdfa9" providerId="ADAL" clId="{85E48AC5-BAE8-4A41-BF2D-39C72EC75F5D}" dt="2022-12-08T17:04:52.542" v="48" actId="2696"/>
        <pc:sldMkLst>
          <pc:docMk/>
          <pc:sldMk cId="1894797132" sldId="1457"/>
        </pc:sldMkLst>
      </pc:sldChg>
      <pc:sldChg chg="del">
        <pc:chgData name="Kelly Stokes" userId="3e5c5154-569e-4d81-aa91-4f91841cdfa9" providerId="ADAL" clId="{85E48AC5-BAE8-4A41-BF2D-39C72EC75F5D}" dt="2022-12-08T17:04:52.542" v="48" actId="2696"/>
        <pc:sldMkLst>
          <pc:docMk/>
          <pc:sldMk cId="644092546" sldId="1458"/>
        </pc:sldMkLst>
      </pc:sldChg>
      <pc:sldChg chg="addSp delSp modSp modAnim">
        <pc:chgData name="Kelly Stokes" userId="3e5c5154-569e-4d81-aa91-4f91841cdfa9" providerId="ADAL" clId="{85E48AC5-BAE8-4A41-BF2D-39C72EC75F5D}" dt="2022-12-08T17:08:19.700" v="111"/>
        <pc:sldMkLst>
          <pc:docMk/>
          <pc:sldMk cId="3292200701" sldId="1459"/>
        </pc:sldMkLst>
        <pc:spChg chg="mod">
          <ac:chgData name="Kelly Stokes" userId="3e5c5154-569e-4d81-aa91-4f91841cdfa9" providerId="ADAL" clId="{85E48AC5-BAE8-4A41-BF2D-39C72EC75F5D}" dt="2022-12-08T17:07:05.012" v="91" actId="20577"/>
          <ac:spMkLst>
            <pc:docMk/>
            <pc:sldMk cId="3292200701" sldId="1459"/>
            <ac:spMk id="2" creationId="{52DA34BA-82FC-47C5-BCE1-BB65E08B92A1}"/>
          </ac:spMkLst>
        </pc:spChg>
        <pc:picChg chg="del mod">
          <ac:chgData name="Kelly Stokes" userId="3e5c5154-569e-4d81-aa91-4f91841cdfa9" providerId="ADAL" clId="{85E48AC5-BAE8-4A41-BF2D-39C72EC75F5D}" dt="2022-12-08T17:07:46.261" v="108" actId="478"/>
          <ac:picMkLst>
            <pc:docMk/>
            <pc:sldMk cId="3292200701" sldId="1459"/>
            <ac:picMk id="4" creationId="{09FF32DC-2DEE-E043-EA8D-DC8BA7C1E53B}"/>
          </ac:picMkLst>
        </pc:picChg>
        <pc:picChg chg="add mod">
          <ac:chgData name="Kelly Stokes" userId="3e5c5154-569e-4d81-aa91-4f91841cdfa9" providerId="ADAL" clId="{85E48AC5-BAE8-4A41-BF2D-39C72EC75F5D}" dt="2022-12-08T17:08:15.829" v="110" actId="1076"/>
          <ac:picMkLst>
            <pc:docMk/>
            <pc:sldMk cId="3292200701" sldId="1459"/>
            <ac:picMk id="2052" creationId="{6361AFC7-9A17-1E5A-AEB5-DC6DE6B9DB08}"/>
          </ac:picMkLst>
        </pc:picChg>
      </pc:sldChg>
      <pc:sldChg chg="addSp delSp modSp modAnim">
        <pc:chgData name="Kelly Stokes" userId="3e5c5154-569e-4d81-aa91-4f91841cdfa9" providerId="ADAL" clId="{85E48AC5-BAE8-4A41-BF2D-39C72EC75F5D}" dt="2022-12-08T17:09:28.860" v="139"/>
        <pc:sldMkLst>
          <pc:docMk/>
          <pc:sldMk cId="498228807" sldId="1466"/>
        </pc:sldMkLst>
        <pc:spChg chg="mod">
          <ac:chgData name="Kelly Stokes" userId="3e5c5154-569e-4d81-aa91-4f91841cdfa9" providerId="ADAL" clId="{85E48AC5-BAE8-4A41-BF2D-39C72EC75F5D}" dt="2022-12-08T17:09:06.200" v="137" actId="20577"/>
          <ac:spMkLst>
            <pc:docMk/>
            <pc:sldMk cId="498228807" sldId="1466"/>
            <ac:spMk id="2" creationId="{52DA34BA-82FC-47C5-BCE1-BB65E08B92A1}"/>
          </ac:spMkLst>
        </pc:spChg>
        <pc:spChg chg="mod">
          <ac:chgData name="Kelly Stokes" userId="3e5c5154-569e-4d81-aa91-4f91841cdfa9" providerId="ADAL" clId="{85E48AC5-BAE8-4A41-BF2D-39C72EC75F5D}" dt="2022-12-08T17:09:09.968" v="138" actId="20577"/>
          <ac:spMkLst>
            <pc:docMk/>
            <pc:sldMk cId="498228807" sldId="1466"/>
            <ac:spMk id="8" creationId="{B0B20B61-5057-D7DD-C3F9-0AB185533D24}"/>
          </ac:spMkLst>
        </pc:spChg>
        <pc:spChg chg="mod">
          <ac:chgData name="Kelly Stokes" userId="3e5c5154-569e-4d81-aa91-4f91841cdfa9" providerId="ADAL" clId="{85E48AC5-BAE8-4A41-BF2D-39C72EC75F5D}" dt="2022-12-08T17:09:28.860" v="139"/>
          <ac:spMkLst>
            <pc:docMk/>
            <pc:sldMk cId="498228807" sldId="1466"/>
            <ac:spMk id="12" creationId="{E384BFF7-3319-CAE2-192F-C4DCBBBBFCCA}"/>
          </ac:spMkLst>
        </pc:spChg>
        <pc:picChg chg="del">
          <ac:chgData name="Kelly Stokes" userId="3e5c5154-569e-4d81-aa91-4f91841cdfa9" providerId="ADAL" clId="{85E48AC5-BAE8-4A41-BF2D-39C72EC75F5D}" dt="2022-12-08T17:08:52.132" v="116" actId="478"/>
          <ac:picMkLst>
            <pc:docMk/>
            <pc:sldMk cId="498228807" sldId="1466"/>
            <ac:picMk id="4" creationId="{6CB1CAE3-A08E-DE8B-1A2D-D4B212318999}"/>
          </ac:picMkLst>
        </pc:picChg>
        <pc:picChg chg="add mod">
          <ac:chgData name="Kelly Stokes" userId="3e5c5154-569e-4d81-aa91-4f91841cdfa9" providerId="ADAL" clId="{85E48AC5-BAE8-4A41-BF2D-39C72EC75F5D}" dt="2022-12-08T17:08:56.854" v="117"/>
          <ac:picMkLst>
            <pc:docMk/>
            <pc:sldMk cId="498228807" sldId="1466"/>
            <ac:picMk id="5" creationId="{F2DAA1C4-61EB-3FD5-DEF0-7528E712F99D}"/>
          </ac:picMkLst>
        </pc:picChg>
      </pc:sldChg>
      <pc:sldChg chg="del">
        <pc:chgData name="Kelly Stokes" userId="3e5c5154-569e-4d81-aa91-4f91841cdfa9" providerId="ADAL" clId="{85E48AC5-BAE8-4A41-BF2D-39C72EC75F5D}" dt="2022-12-08T17:01:30.483" v="10" actId="2696"/>
        <pc:sldMkLst>
          <pc:docMk/>
          <pc:sldMk cId="2473951833" sldId="1469"/>
        </pc:sldMkLst>
      </pc:sldChg>
      <pc:sldChg chg="modSp mod">
        <pc:chgData name="Kelly Stokes" userId="3e5c5154-569e-4d81-aa91-4f91841cdfa9" providerId="ADAL" clId="{85E48AC5-BAE8-4A41-BF2D-39C72EC75F5D}" dt="2022-12-08T17:12:40.279" v="178" actId="27636"/>
        <pc:sldMkLst>
          <pc:docMk/>
          <pc:sldMk cId="2199839506" sldId="1473"/>
        </pc:sldMkLst>
        <pc:spChg chg="mod">
          <ac:chgData name="Kelly Stokes" userId="3e5c5154-569e-4d81-aa91-4f91841cdfa9" providerId="ADAL" clId="{85E48AC5-BAE8-4A41-BF2D-39C72EC75F5D}" dt="2022-12-08T17:12:30.905" v="175" actId="27636"/>
          <ac:spMkLst>
            <pc:docMk/>
            <pc:sldMk cId="2199839506" sldId="1473"/>
            <ac:spMk id="2" creationId="{52DA34BA-82FC-47C5-BCE1-BB65E08B92A1}"/>
          </ac:spMkLst>
        </pc:spChg>
        <pc:spChg chg="mod">
          <ac:chgData name="Kelly Stokes" userId="3e5c5154-569e-4d81-aa91-4f91841cdfa9" providerId="ADAL" clId="{85E48AC5-BAE8-4A41-BF2D-39C72EC75F5D}" dt="2022-12-08T17:12:40.279" v="178" actId="27636"/>
          <ac:spMkLst>
            <pc:docMk/>
            <pc:sldMk cId="2199839506" sldId="1473"/>
            <ac:spMk id="3" creationId="{847A1AC9-9EC9-E1AA-348D-958CE44F2772}"/>
          </ac:spMkLst>
        </pc:spChg>
      </pc:sldChg>
      <pc:sldChg chg="addSp delSp modSp modAnim">
        <pc:chgData name="Kelly Stokes" userId="3e5c5154-569e-4d81-aa91-4f91841cdfa9" providerId="ADAL" clId="{85E48AC5-BAE8-4A41-BF2D-39C72EC75F5D}" dt="2022-12-08T17:14:41.027" v="221"/>
        <pc:sldMkLst>
          <pc:docMk/>
          <pc:sldMk cId="2330293709" sldId="1485"/>
        </pc:sldMkLst>
        <pc:spChg chg="mod">
          <ac:chgData name="Kelly Stokes" userId="3e5c5154-569e-4d81-aa91-4f91841cdfa9" providerId="ADAL" clId="{85E48AC5-BAE8-4A41-BF2D-39C72EC75F5D}" dt="2022-12-08T17:13:53.304" v="206" actId="20577"/>
          <ac:spMkLst>
            <pc:docMk/>
            <pc:sldMk cId="2330293709" sldId="1485"/>
            <ac:spMk id="2" creationId="{52DA34BA-82FC-47C5-BCE1-BB65E08B92A1}"/>
          </ac:spMkLst>
        </pc:spChg>
        <pc:spChg chg="mod">
          <ac:chgData name="Kelly Stokes" userId="3e5c5154-569e-4d81-aa91-4f91841cdfa9" providerId="ADAL" clId="{85E48AC5-BAE8-4A41-BF2D-39C72EC75F5D}" dt="2022-12-08T17:14:16.568" v="215"/>
          <ac:spMkLst>
            <pc:docMk/>
            <pc:sldMk cId="2330293709" sldId="1485"/>
            <ac:spMk id="8" creationId="{1FCDC8B7-0F0D-46B5-057E-579929B7D816}"/>
          </ac:spMkLst>
        </pc:spChg>
        <pc:picChg chg="del">
          <ac:chgData name="Kelly Stokes" userId="3e5c5154-569e-4d81-aa91-4f91841cdfa9" providerId="ADAL" clId="{85E48AC5-BAE8-4A41-BF2D-39C72EC75F5D}" dt="2022-12-08T17:14:19.035" v="216" actId="478"/>
          <ac:picMkLst>
            <pc:docMk/>
            <pc:sldMk cId="2330293709" sldId="1485"/>
            <ac:picMk id="4098" creationId="{04F0AA6E-1B2C-DEC6-502A-E7DCA6209801}"/>
          </ac:picMkLst>
        </pc:picChg>
        <pc:picChg chg="add mod">
          <ac:chgData name="Kelly Stokes" userId="3e5c5154-569e-4d81-aa91-4f91841cdfa9" providerId="ADAL" clId="{85E48AC5-BAE8-4A41-BF2D-39C72EC75F5D}" dt="2022-12-08T17:14:34.600" v="218" actId="1076"/>
          <ac:picMkLst>
            <pc:docMk/>
            <pc:sldMk cId="2330293709" sldId="1485"/>
            <ac:picMk id="4100" creationId="{4AC489E4-6998-7A4A-3F60-01756AAF5770}"/>
          </ac:picMkLst>
        </pc:picChg>
      </pc:sldChg>
      <pc:sldChg chg="modSp mod">
        <pc:chgData name="Kelly Stokes" userId="3e5c5154-569e-4d81-aa91-4f91841cdfa9" providerId="ADAL" clId="{85E48AC5-BAE8-4A41-BF2D-39C72EC75F5D}" dt="2022-12-08T17:06:25.822" v="63" actId="20577"/>
        <pc:sldMkLst>
          <pc:docMk/>
          <pc:sldMk cId="4039504546" sldId="1495"/>
        </pc:sldMkLst>
        <pc:spChg chg="mod">
          <ac:chgData name="Kelly Stokes" userId="3e5c5154-569e-4d81-aa91-4f91841cdfa9" providerId="ADAL" clId="{85E48AC5-BAE8-4A41-BF2D-39C72EC75F5D}" dt="2022-12-08T17:06:25.822" v="63" actId="20577"/>
          <ac:spMkLst>
            <pc:docMk/>
            <pc:sldMk cId="4039504546" sldId="1495"/>
            <ac:spMk id="2" creationId="{52DA34BA-82FC-47C5-BCE1-BB65E08B92A1}"/>
          </ac:spMkLst>
        </pc:spChg>
      </pc:sldChg>
      <pc:sldChg chg="del">
        <pc:chgData name="Kelly Stokes" userId="3e5c5154-569e-4d81-aa91-4f91841cdfa9" providerId="ADAL" clId="{85E48AC5-BAE8-4A41-BF2D-39C72EC75F5D}" dt="2022-12-08T17:06:40.222" v="67" actId="2696"/>
        <pc:sldMkLst>
          <pc:docMk/>
          <pc:sldMk cId="3729240006" sldId="1496"/>
        </pc:sldMkLst>
      </pc:sldChg>
      <pc:sldChg chg="addSp delSp modSp mod modAnim">
        <pc:chgData name="Kelly Stokes" userId="3e5c5154-569e-4d81-aa91-4f91841cdfa9" providerId="ADAL" clId="{85E48AC5-BAE8-4A41-BF2D-39C72EC75F5D}" dt="2022-12-08T17:08:45.894" v="115"/>
        <pc:sldMkLst>
          <pc:docMk/>
          <pc:sldMk cId="2322073893" sldId="1497"/>
        </pc:sldMkLst>
        <pc:spChg chg="mod">
          <ac:chgData name="Kelly Stokes" userId="3e5c5154-569e-4d81-aa91-4f91841cdfa9" providerId="ADAL" clId="{85E48AC5-BAE8-4A41-BF2D-39C72EC75F5D}" dt="2022-12-08T17:07:15.319" v="101" actId="20577"/>
          <ac:spMkLst>
            <pc:docMk/>
            <pc:sldMk cId="2322073893" sldId="1497"/>
            <ac:spMk id="2" creationId="{52DA34BA-82FC-47C5-BCE1-BB65E08B92A1}"/>
          </ac:spMkLst>
        </pc:spChg>
        <pc:spChg chg="mod">
          <ac:chgData name="Kelly Stokes" userId="3e5c5154-569e-4d81-aa91-4f91841cdfa9" providerId="ADAL" clId="{85E48AC5-BAE8-4A41-BF2D-39C72EC75F5D}" dt="2022-12-08T17:07:18.450" v="102" actId="1076"/>
          <ac:spMkLst>
            <pc:docMk/>
            <pc:sldMk cId="2322073893" sldId="1497"/>
            <ac:spMk id="3" creationId="{4BCBA2DA-E95C-434C-BE81-320E182AE5EF}"/>
          </ac:spMkLst>
        </pc:spChg>
        <pc:picChg chg="del">
          <ac:chgData name="Kelly Stokes" userId="3e5c5154-569e-4d81-aa91-4f91841cdfa9" providerId="ADAL" clId="{85E48AC5-BAE8-4A41-BF2D-39C72EC75F5D}" dt="2022-12-08T17:08:23.218" v="112" actId="478"/>
          <ac:picMkLst>
            <pc:docMk/>
            <pc:sldMk cId="2322073893" sldId="1497"/>
            <ac:picMk id="3074" creationId="{226C26FC-9E2B-38F7-8A3D-4F5EB077AC89}"/>
          </ac:picMkLst>
        </pc:picChg>
        <pc:picChg chg="add mod">
          <ac:chgData name="Kelly Stokes" userId="3e5c5154-569e-4d81-aa91-4f91841cdfa9" providerId="ADAL" clId="{85E48AC5-BAE8-4A41-BF2D-39C72EC75F5D}" dt="2022-12-08T17:08:44.831" v="114" actId="1076"/>
          <ac:picMkLst>
            <pc:docMk/>
            <pc:sldMk cId="2322073893" sldId="1497"/>
            <ac:picMk id="3076" creationId="{5EEE17FC-5C4A-2627-48A9-5325965C759C}"/>
          </ac:picMkLst>
        </pc:picChg>
      </pc:sldChg>
      <pc:sldChg chg="addSp delSp modSp mod delAnim modAnim">
        <pc:chgData name="Kelly Stokes" userId="3e5c5154-569e-4d81-aa91-4f91841cdfa9" providerId="ADAL" clId="{85E48AC5-BAE8-4A41-BF2D-39C72EC75F5D}" dt="2022-12-08T17:12:14.455" v="173" actId="20577"/>
        <pc:sldMkLst>
          <pc:docMk/>
          <pc:sldMk cId="1842288125" sldId="1498"/>
        </pc:sldMkLst>
        <pc:spChg chg="mod">
          <ac:chgData name="Kelly Stokes" userId="3e5c5154-569e-4d81-aa91-4f91841cdfa9" providerId="ADAL" clId="{85E48AC5-BAE8-4A41-BF2D-39C72EC75F5D}" dt="2022-12-08T17:12:14.455" v="173" actId="20577"/>
          <ac:spMkLst>
            <pc:docMk/>
            <pc:sldMk cId="1842288125" sldId="1498"/>
            <ac:spMk id="2" creationId="{52DA34BA-82FC-47C5-BCE1-BB65E08B92A1}"/>
          </ac:spMkLst>
        </pc:spChg>
        <pc:spChg chg="del mod">
          <ac:chgData name="Kelly Stokes" userId="3e5c5154-569e-4d81-aa91-4f91841cdfa9" providerId="ADAL" clId="{85E48AC5-BAE8-4A41-BF2D-39C72EC75F5D}" dt="2022-12-08T17:11:52.681" v="168" actId="478"/>
          <ac:spMkLst>
            <pc:docMk/>
            <pc:sldMk cId="1842288125" sldId="1498"/>
            <ac:spMk id="8" creationId="{B0B20B61-5057-D7DD-C3F9-0AB185533D24}"/>
          </ac:spMkLst>
        </pc:spChg>
        <pc:spChg chg="mod">
          <ac:chgData name="Kelly Stokes" userId="3e5c5154-569e-4d81-aa91-4f91841cdfa9" providerId="ADAL" clId="{85E48AC5-BAE8-4A41-BF2D-39C72EC75F5D}" dt="2022-12-08T17:12:10.250" v="169"/>
          <ac:spMkLst>
            <pc:docMk/>
            <pc:sldMk cId="1842288125" sldId="1498"/>
            <ac:spMk id="12" creationId="{E384BFF7-3319-CAE2-192F-C4DCBBBBFCCA}"/>
          </ac:spMkLst>
        </pc:spChg>
        <pc:picChg chg="del">
          <ac:chgData name="Kelly Stokes" userId="3e5c5154-569e-4d81-aa91-4f91841cdfa9" providerId="ADAL" clId="{85E48AC5-BAE8-4A41-BF2D-39C72EC75F5D}" dt="2022-12-08T17:11:33.790" v="154" actId="478"/>
          <ac:picMkLst>
            <pc:docMk/>
            <pc:sldMk cId="1842288125" sldId="1498"/>
            <ac:picMk id="3" creationId="{B2844990-58A1-8F44-F772-9F1647B7E008}"/>
          </ac:picMkLst>
        </pc:picChg>
        <pc:picChg chg="add mod">
          <ac:chgData name="Kelly Stokes" userId="3e5c5154-569e-4d81-aa91-4f91841cdfa9" providerId="ADAL" clId="{85E48AC5-BAE8-4A41-BF2D-39C72EC75F5D}" dt="2022-12-08T17:11:41.113" v="155"/>
          <ac:picMkLst>
            <pc:docMk/>
            <pc:sldMk cId="1842288125" sldId="1498"/>
            <ac:picMk id="5" creationId="{34101466-C66E-1F5A-5260-CC0C51C975E1}"/>
          </ac:picMkLst>
        </pc:picChg>
      </pc:sldChg>
      <pc:sldChg chg="addSp delSp modSp mod delAnim modAnim">
        <pc:chgData name="Kelly Stokes" userId="3e5c5154-569e-4d81-aa91-4f91841cdfa9" providerId="ADAL" clId="{85E48AC5-BAE8-4A41-BF2D-39C72EC75F5D}" dt="2022-12-08T17:11:30.859" v="153"/>
        <pc:sldMkLst>
          <pc:docMk/>
          <pc:sldMk cId="228576249" sldId="1499"/>
        </pc:sldMkLst>
        <pc:spChg chg="mod">
          <ac:chgData name="Kelly Stokes" userId="3e5c5154-569e-4d81-aa91-4f91841cdfa9" providerId="ADAL" clId="{85E48AC5-BAE8-4A41-BF2D-39C72EC75F5D}" dt="2022-12-08T17:09:47.346" v="150" actId="20577"/>
          <ac:spMkLst>
            <pc:docMk/>
            <pc:sldMk cId="228576249" sldId="1499"/>
            <ac:spMk id="2" creationId="{52DA34BA-82FC-47C5-BCE1-BB65E08B92A1}"/>
          </ac:spMkLst>
        </pc:spChg>
        <pc:spChg chg="del mod">
          <ac:chgData name="Kelly Stokes" userId="3e5c5154-569e-4d81-aa91-4f91841cdfa9" providerId="ADAL" clId="{85E48AC5-BAE8-4A41-BF2D-39C72EC75F5D}" dt="2022-12-08T17:11:16.267" v="152" actId="478"/>
          <ac:spMkLst>
            <pc:docMk/>
            <pc:sldMk cId="228576249" sldId="1499"/>
            <ac:spMk id="8" creationId="{B0B20B61-5057-D7DD-C3F9-0AB185533D24}"/>
          </ac:spMkLst>
        </pc:spChg>
        <pc:spChg chg="mod">
          <ac:chgData name="Kelly Stokes" userId="3e5c5154-569e-4d81-aa91-4f91841cdfa9" providerId="ADAL" clId="{85E48AC5-BAE8-4A41-BF2D-39C72EC75F5D}" dt="2022-12-08T17:11:30.859" v="153"/>
          <ac:spMkLst>
            <pc:docMk/>
            <pc:sldMk cId="228576249" sldId="1499"/>
            <ac:spMk id="12" creationId="{E384BFF7-3319-CAE2-192F-C4DCBBBBFCCA}"/>
          </ac:spMkLst>
        </pc:spChg>
        <pc:picChg chg="del">
          <ac:chgData name="Kelly Stokes" userId="3e5c5154-569e-4d81-aa91-4f91841cdfa9" providerId="ADAL" clId="{85E48AC5-BAE8-4A41-BF2D-39C72EC75F5D}" dt="2022-12-08T17:09:38.127" v="140" actId="478"/>
          <ac:picMkLst>
            <pc:docMk/>
            <pc:sldMk cId="228576249" sldId="1499"/>
            <ac:picMk id="3" creationId="{C19EC725-FF72-FFE9-9ADC-26BBA8125DB4}"/>
          </ac:picMkLst>
        </pc:picChg>
        <pc:picChg chg="add mod">
          <ac:chgData name="Kelly Stokes" userId="3e5c5154-569e-4d81-aa91-4f91841cdfa9" providerId="ADAL" clId="{85E48AC5-BAE8-4A41-BF2D-39C72EC75F5D}" dt="2022-12-08T17:09:42.463" v="142" actId="1076"/>
          <ac:picMkLst>
            <pc:docMk/>
            <pc:sldMk cId="228576249" sldId="1499"/>
            <ac:picMk id="5" creationId="{2098944A-DC54-F579-F6E4-5199C9C47404}"/>
          </ac:picMkLst>
        </pc:picChg>
      </pc:sldChg>
      <pc:sldChg chg="modSp mod">
        <pc:chgData name="Kelly Stokes" userId="3e5c5154-569e-4d81-aa91-4f91841cdfa9" providerId="ADAL" clId="{85E48AC5-BAE8-4A41-BF2D-39C72EC75F5D}" dt="2022-12-08T17:13:09.230" v="185" actId="27636"/>
        <pc:sldMkLst>
          <pc:docMk/>
          <pc:sldMk cId="199949674" sldId="1501"/>
        </pc:sldMkLst>
        <pc:spChg chg="mod">
          <ac:chgData name="Kelly Stokes" userId="3e5c5154-569e-4d81-aa91-4f91841cdfa9" providerId="ADAL" clId="{85E48AC5-BAE8-4A41-BF2D-39C72EC75F5D}" dt="2022-12-08T17:12:58.854" v="180" actId="1076"/>
          <ac:spMkLst>
            <pc:docMk/>
            <pc:sldMk cId="199949674" sldId="1501"/>
            <ac:spMk id="2" creationId="{52DA34BA-82FC-47C5-BCE1-BB65E08B92A1}"/>
          </ac:spMkLst>
        </pc:spChg>
        <pc:spChg chg="mod">
          <ac:chgData name="Kelly Stokes" userId="3e5c5154-569e-4d81-aa91-4f91841cdfa9" providerId="ADAL" clId="{85E48AC5-BAE8-4A41-BF2D-39C72EC75F5D}" dt="2022-12-08T17:13:09.230" v="185" actId="27636"/>
          <ac:spMkLst>
            <pc:docMk/>
            <pc:sldMk cId="199949674" sldId="1501"/>
            <ac:spMk id="3" creationId="{847A1AC9-9EC9-E1AA-348D-958CE44F2772}"/>
          </ac:spMkLst>
        </pc:spChg>
      </pc:sldChg>
      <pc:sldChg chg="modSp mod">
        <pc:chgData name="Kelly Stokes" userId="3e5c5154-569e-4d81-aa91-4f91841cdfa9" providerId="ADAL" clId="{85E48AC5-BAE8-4A41-BF2D-39C72EC75F5D}" dt="2022-12-08T17:13:41.490" v="200" actId="27636"/>
        <pc:sldMkLst>
          <pc:docMk/>
          <pc:sldMk cId="2203475726" sldId="1502"/>
        </pc:sldMkLst>
        <pc:spChg chg="mod">
          <ac:chgData name="Kelly Stokes" userId="3e5c5154-569e-4d81-aa91-4f91841cdfa9" providerId="ADAL" clId="{85E48AC5-BAE8-4A41-BF2D-39C72EC75F5D}" dt="2022-12-08T17:13:25.944" v="186"/>
          <ac:spMkLst>
            <pc:docMk/>
            <pc:sldMk cId="2203475726" sldId="1502"/>
            <ac:spMk id="2" creationId="{52DA34BA-82FC-47C5-BCE1-BB65E08B92A1}"/>
          </ac:spMkLst>
        </pc:spChg>
        <pc:spChg chg="mod">
          <ac:chgData name="Kelly Stokes" userId="3e5c5154-569e-4d81-aa91-4f91841cdfa9" providerId="ADAL" clId="{85E48AC5-BAE8-4A41-BF2D-39C72EC75F5D}" dt="2022-12-08T17:13:41.490" v="200" actId="27636"/>
          <ac:spMkLst>
            <pc:docMk/>
            <pc:sldMk cId="2203475726" sldId="1502"/>
            <ac:spMk id="3" creationId="{847A1AC9-9EC9-E1AA-348D-958CE44F2772}"/>
          </ac:spMkLst>
        </pc:spChg>
      </pc:sldChg>
      <pc:sldChg chg="addSp delSp modSp modAnim">
        <pc:chgData name="Kelly Stokes" userId="3e5c5154-569e-4d81-aa91-4f91841cdfa9" providerId="ADAL" clId="{85E48AC5-BAE8-4A41-BF2D-39C72EC75F5D}" dt="2022-12-08T17:16:03.941" v="240"/>
        <pc:sldMkLst>
          <pc:docMk/>
          <pc:sldMk cId="2659700584" sldId="1504"/>
        </pc:sldMkLst>
        <pc:spChg chg="mod">
          <ac:chgData name="Kelly Stokes" userId="3e5c5154-569e-4d81-aa91-4f91841cdfa9" providerId="ADAL" clId="{85E48AC5-BAE8-4A41-BF2D-39C72EC75F5D}" dt="2022-12-08T17:13:59.297" v="214" actId="20577"/>
          <ac:spMkLst>
            <pc:docMk/>
            <pc:sldMk cId="2659700584" sldId="1504"/>
            <ac:spMk id="2" creationId="{52DA34BA-82FC-47C5-BCE1-BB65E08B92A1}"/>
          </ac:spMkLst>
        </pc:spChg>
        <pc:spChg chg="mod">
          <ac:chgData name="Kelly Stokes" userId="3e5c5154-569e-4d81-aa91-4f91841cdfa9" providerId="ADAL" clId="{85E48AC5-BAE8-4A41-BF2D-39C72EC75F5D}" dt="2022-12-08T17:15:39.234" v="234"/>
          <ac:spMkLst>
            <pc:docMk/>
            <pc:sldMk cId="2659700584" sldId="1504"/>
            <ac:spMk id="8" creationId="{1FCDC8B7-0F0D-46B5-057E-579929B7D816}"/>
          </ac:spMkLst>
        </pc:spChg>
        <pc:picChg chg="del">
          <ac:chgData name="Kelly Stokes" userId="3e5c5154-569e-4d81-aa91-4f91841cdfa9" providerId="ADAL" clId="{85E48AC5-BAE8-4A41-BF2D-39C72EC75F5D}" dt="2022-12-08T17:15:40.063" v="235" actId="478"/>
          <ac:picMkLst>
            <pc:docMk/>
            <pc:sldMk cId="2659700584" sldId="1504"/>
            <ac:picMk id="8194" creationId="{7CB3A6C0-DEDC-FE37-24FB-D0F8E3C6B333}"/>
          </ac:picMkLst>
        </pc:picChg>
        <pc:picChg chg="add mod">
          <ac:chgData name="Kelly Stokes" userId="3e5c5154-569e-4d81-aa91-4f91841cdfa9" providerId="ADAL" clId="{85E48AC5-BAE8-4A41-BF2D-39C72EC75F5D}" dt="2022-12-08T17:15:57.859" v="237" actId="1076"/>
          <ac:picMkLst>
            <pc:docMk/>
            <pc:sldMk cId="2659700584" sldId="1504"/>
            <ac:picMk id="8196" creationId="{E55347EB-587C-C3F6-C040-4C12BE96008D}"/>
          </ac:picMkLst>
        </pc:picChg>
      </pc:sldChg>
      <pc:sldChg chg="addSp delSp modSp mod">
        <pc:chgData name="Kelly Stokes" userId="3e5c5154-569e-4d81-aa91-4f91841cdfa9" providerId="ADAL" clId="{85E48AC5-BAE8-4A41-BF2D-39C72EC75F5D}" dt="2022-12-08T17:15:21.932" v="233" actId="27636"/>
        <pc:sldMkLst>
          <pc:docMk/>
          <pc:sldMk cId="1571660563" sldId="1505"/>
        </pc:sldMkLst>
        <pc:spChg chg="mod">
          <ac:chgData name="Kelly Stokes" userId="3e5c5154-569e-4d81-aa91-4f91841cdfa9" providerId="ADAL" clId="{85E48AC5-BAE8-4A41-BF2D-39C72EC75F5D}" dt="2022-12-08T17:15:05.298" v="224"/>
          <ac:spMkLst>
            <pc:docMk/>
            <pc:sldMk cId="1571660563" sldId="1505"/>
            <ac:spMk id="2" creationId="{52DA34BA-82FC-47C5-BCE1-BB65E08B92A1}"/>
          </ac:spMkLst>
        </pc:spChg>
        <pc:spChg chg="mod">
          <ac:chgData name="Kelly Stokes" userId="3e5c5154-569e-4d81-aa91-4f91841cdfa9" providerId="ADAL" clId="{85E48AC5-BAE8-4A41-BF2D-39C72EC75F5D}" dt="2022-12-08T17:15:21.932" v="233" actId="27636"/>
          <ac:spMkLst>
            <pc:docMk/>
            <pc:sldMk cId="1571660563" sldId="1505"/>
            <ac:spMk id="3" creationId="{847A1AC9-9EC9-E1AA-348D-958CE44F2772}"/>
          </ac:spMkLst>
        </pc:spChg>
        <pc:picChg chg="add del">
          <ac:chgData name="Kelly Stokes" userId="3e5c5154-569e-4d81-aa91-4f91841cdfa9" providerId="ADAL" clId="{85E48AC5-BAE8-4A41-BF2D-39C72EC75F5D}" dt="2022-12-08T17:15:02.292" v="223" actId="22"/>
          <ac:picMkLst>
            <pc:docMk/>
            <pc:sldMk cId="1571660563" sldId="1505"/>
            <ac:picMk id="5" creationId="{7511B2AC-B476-5224-1875-42BB4A1864CF}"/>
          </ac:picMkLst>
        </pc:picChg>
      </pc:sldChg>
      <pc:sldChg chg="modSp mod">
        <pc:chgData name="Kelly Stokes" userId="3e5c5154-569e-4d81-aa91-4f91841cdfa9" providerId="ADAL" clId="{85E48AC5-BAE8-4A41-BF2D-39C72EC75F5D}" dt="2022-12-08T17:16:32.421" v="244" actId="27636"/>
        <pc:sldMkLst>
          <pc:docMk/>
          <pc:sldMk cId="2611828572" sldId="1506"/>
        </pc:sldMkLst>
        <pc:spChg chg="mod">
          <ac:chgData name="Kelly Stokes" userId="3e5c5154-569e-4d81-aa91-4f91841cdfa9" providerId="ADAL" clId="{85E48AC5-BAE8-4A41-BF2D-39C72EC75F5D}" dt="2022-12-08T17:16:21.520" v="241"/>
          <ac:spMkLst>
            <pc:docMk/>
            <pc:sldMk cId="2611828572" sldId="1506"/>
            <ac:spMk id="2" creationId="{52DA34BA-82FC-47C5-BCE1-BB65E08B92A1}"/>
          </ac:spMkLst>
        </pc:spChg>
        <pc:spChg chg="mod">
          <ac:chgData name="Kelly Stokes" userId="3e5c5154-569e-4d81-aa91-4f91841cdfa9" providerId="ADAL" clId="{85E48AC5-BAE8-4A41-BF2D-39C72EC75F5D}" dt="2022-12-08T17:16:32.421" v="244" actId="27636"/>
          <ac:spMkLst>
            <pc:docMk/>
            <pc:sldMk cId="2611828572" sldId="1506"/>
            <ac:spMk id="3" creationId="{847A1AC9-9EC9-E1AA-348D-958CE44F2772}"/>
          </ac:spMkLst>
        </pc:spChg>
      </pc:sldChg>
      <pc:sldChg chg="addSp delSp modSp mod">
        <pc:chgData name="Kelly Stokes" userId="3e5c5154-569e-4d81-aa91-4f91841cdfa9" providerId="ADAL" clId="{85E48AC5-BAE8-4A41-BF2D-39C72EC75F5D}" dt="2022-12-08T17:19:15.931" v="280"/>
        <pc:sldMkLst>
          <pc:docMk/>
          <pc:sldMk cId="3786602557" sldId="1509"/>
        </pc:sldMkLst>
        <pc:picChg chg="del">
          <ac:chgData name="Kelly Stokes" userId="3e5c5154-569e-4d81-aa91-4f91841cdfa9" providerId="ADAL" clId="{85E48AC5-BAE8-4A41-BF2D-39C72EC75F5D}" dt="2022-12-08T17:19:04.349" v="279" actId="478"/>
          <ac:picMkLst>
            <pc:docMk/>
            <pc:sldMk cId="3786602557" sldId="1509"/>
            <ac:picMk id="2" creationId="{739AC461-02FC-724D-D955-CC50F401BA11}"/>
          </ac:picMkLst>
        </pc:picChg>
        <pc:picChg chg="add mod">
          <ac:chgData name="Kelly Stokes" userId="3e5c5154-569e-4d81-aa91-4f91841cdfa9" providerId="ADAL" clId="{85E48AC5-BAE8-4A41-BF2D-39C72EC75F5D}" dt="2022-12-08T17:19:15.931" v="280"/>
          <ac:picMkLst>
            <pc:docMk/>
            <pc:sldMk cId="3786602557" sldId="1509"/>
            <ac:picMk id="4" creationId="{80AEDCB0-FADC-634C-4EE0-891E339F81F0}"/>
          </ac:picMkLst>
        </pc:picChg>
      </pc:sldChg>
      <pc:sldChg chg="modSp mod">
        <pc:chgData name="Kelly Stokes" userId="3e5c5154-569e-4d81-aa91-4f91841cdfa9" providerId="ADAL" clId="{85E48AC5-BAE8-4A41-BF2D-39C72EC75F5D}" dt="2022-12-08T17:25:50.399" v="432" actId="14100"/>
        <pc:sldMkLst>
          <pc:docMk/>
          <pc:sldMk cId="3605437593" sldId="1631"/>
        </pc:sldMkLst>
        <pc:spChg chg="mod">
          <ac:chgData name="Kelly Stokes" userId="3e5c5154-569e-4d81-aa91-4f91841cdfa9" providerId="ADAL" clId="{85E48AC5-BAE8-4A41-BF2D-39C72EC75F5D}" dt="2022-12-08T17:25:40.512" v="430" actId="1076"/>
          <ac:spMkLst>
            <pc:docMk/>
            <pc:sldMk cId="3605437593" sldId="1631"/>
            <ac:spMk id="2" creationId="{02FB8773-AD3E-2543-510F-CEE32E75C793}"/>
          </ac:spMkLst>
        </pc:spChg>
        <pc:spChg chg="mod">
          <ac:chgData name="Kelly Stokes" userId="3e5c5154-569e-4d81-aa91-4f91841cdfa9" providerId="ADAL" clId="{85E48AC5-BAE8-4A41-BF2D-39C72EC75F5D}" dt="2022-12-08T17:23:29.855" v="386" actId="20577"/>
          <ac:spMkLst>
            <pc:docMk/>
            <pc:sldMk cId="3605437593" sldId="1631"/>
            <ac:spMk id="3" creationId="{E500F0D3-C8EE-77CA-D8A5-2252D46724AA}"/>
          </ac:spMkLst>
        </pc:spChg>
        <pc:spChg chg="mod">
          <ac:chgData name="Kelly Stokes" userId="3e5c5154-569e-4d81-aa91-4f91841cdfa9" providerId="ADAL" clId="{85E48AC5-BAE8-4A41-BF2D-39C72EC75F5D}" dt="2022-12-08T17:23:28.444" v="384" actId="1076"/>
          <ac:spMkLst>
            <pc:docMk/>
            <pc:sldMk cId="3605437593" sldId="1631"/>
            <ac:spMk id="4" creationId="{B5313488-7E4A-79E2-52CD-B230AB2EBC8A}"/>
          </ac:spMkLst>
        </pc:spChg>
        <pc:spChg chg="mod">
          <ac:chgData name="Kelly Stokes" userId="3e5c5154-569e-4d81-aa91-4f91841cdfa9" providerId="ADAL" clId="{85E48AC5-BAE8-4A41-BF2D-39C72EC75F5D}" dt="2022-12-08T17:25:50.399" v="432" actId="14100"/>
          <ac:spMkLst>
            <pc:docMk/>
            <pc:sldMk cId="3605437593" sldId="1631"/>
            <ac:spMk id="5" creationId="{E02A7888-AA45-7396-3E3D-4AC6E69CC2E9}"/>
          </ac:spMkLst>
        </pc:spChg>
      </pc:sldChg>
      <pc:sldChg chg="del">
        <pc:chgData name="Kelly Stokes" userId="3e5c5154-569e-4d81-aa91-4f91841cdfa9" providerId="ADAL" clId="{85E48AC5-BAE8-4A41-BF2D-39C72EC75F5D}" dt="2022-12-08T17:28:24.780" v="440" actId="2696"/>
        <pc:sldMkLst>
          <pc:docMk/>
          <pc:sldMk cId="2731213509" sldId="1634"/>
        </pc:sldMkLst>
      </pc:sldChg>
      <pc:sldChg chg="del">
        <pc:chgData name="Kelly Stokes" userId="3e5c5154-569e-4d81-aa91-4f91841cdfa9" providerId="ADAL" clId="{85E48AC5-BAE8-4A41-BF2D-39C72EC75F5D}" dt="2022-12-08T17:04:52.542" v="48" actId="2696"/>
        <pc:sldMkLst>
          <pc:docMk/>
          <pc:sldMk cId="171169272" sldId="1635"/>
        </pc:sldMkLst>
      </pc:sldChg>
      <pc:sldChg chg="del">
        <pc:chgData name="Kelly Stokes" userId="3e5c5154-569e-4d81-aa91-4f91841cdfa9" providerId="ADAL" clId="{85E48AC5-BAE8-4A41-BF2D-39C72EC75F5D}" dt="2022-12-08T17:01:30.483" v="10" actId="2696"/>
        <pc:sldMkLst>
          <pc:docMk/>
          <pc:sldMk cId="3302201820" sldId="1636"/>
        </pc:sldMkLst>
      </pc:sldChg>
      <pc:sldChg chg="del">
        <pc:chgData name="Kelly Stokes" userId="3e5c5154-569e-4d81-aa91-4f91841cdfa9" providerId="ADAL" clId="{85E48AC5-BAE8-4A41-BF2D-39C72EC75F5D}" dt="2022-12-08T17:18:38.675" v="261" actId="2696"/>
        <pc:sldMkLst>
          <pc:docMk/>
          <pc:sldMk cId="1944116089" sldId="1637"/>
        </pc:sldMkLst>
      </pc:sldChg>
      <pc:sldChg chg="del">
        <pc:chgData name="Kelly Stokes" userId="3e5c5154-569e-4d81-aa91-4f91841cdfa9" providerId="ADAL" clId="{85E48AC5-BAE8-4A41-BF2D-39C72EC75F5D}" dt="2022-12-08T17:18:38.675" v="261" actId="2696"/>
        <pc:sldMkLst>
          <pc:docMk/>
          <pc:sldMk cId="132194299" sldId="1638"/>
        </pc:sldMkLst>
      </pc:sldChg>
      <pc:sldChg chg="del">
        <pc:chgData name="Kelly Stokes" userId="3e5c5154-569e-4d81-aa91-4f91841cdfa9" providerId="ADAL" clId="{85E48AC5-BAE8-4A41-BF2D-39C72EC75F5D}" dt="2022-12-08T17:19:51.810" v="282" actId="2696"/>
        <pc:sldMkLst>
          <pc:docMk/>
          <pc:sldMk cId="295538101" sldId="1639"/>
        </pc:sldMkLst>
      </pc:sldChg>
      <pc:sldChg chg="del">
        <pc:chgData name="Kelly Stokes" userId="3e5c5154-569e-4d81-aa91-4f91841cdfa9" providerId="ADAL" clId="{85E48AC5-BAE8-4A41-BF2D-39C72EC75F5D}" dt="2022-12-08T17:19:51.810" v="282" actId="2696"/>
        <pc:sldMkLst>
          <pc:docMk/>
          <pc:sldMk cId="3494533067" sldId="1640"/>
        </pc:sldMkLst>
      </pc:sldChg>
      <pc:sldChg chg="del">
        <pc:chgData name="Kelly Stokes" userId="3e5c5154-569e-4d81-aa91-4f91841cdfa9" providerId="ADAL" clId="{85E48AC5-BAE8-4A41-BF2D-39C72EC75F5D}" dt="2022-12-08T17:19:51.810" v="282" actId="2696"/>
        <pc:sldMkLst>
          <pc:docMk/>
          <pc:sldMk cId="3755417999" sldId="1641"/>
        </pc:sldMkLst>
      </pc:sldChg>
      <pc:sldChg chg="del">
        <pc:chgData name="Kelly Stokes" userId="3e5c5154-569e-4d81-aa91-4f91841cdfa9" providerId="ADAL" clId="{85E48AC5-BAE8-4A41-BF2D-39C72EC75F5D}" dt="2022-12-08T17:19:51.810" v="282" actId="2696"/>
        <pc:sldMkLst>
          <pc:docMk/>
          <pc:sldMk cId="3797050286" sldId="1642"/>
        </pc:sldMkLst>
      </pc:sldChg>
      <pc:sldChg chg="del">
        <pc:chgData name="Kelly Stokes" userId="3e5c5154-569e-4d81-aa91-4f91841cdfa9" providerId="ADAL" clId="{85E48AC5-BAE8-4A41-BF2D-39C72EC75F5D}" dt="2022-12-08T17:19:51.810" v="282" actId="2696"/>
        <pc:sldMkLst>
          <pc:docMk/>
          <pc:sldMk cId="1350431677" sldId="1643"/>
        </pc:sldMkLst>
      </pc:sldChg>
      <pc:sldChg chg="del">
        <pc:chgData name="Kelly Stokes" userId="3e5c5154-569e-4d81-aa91-4f91841cdfa9" providerId="ADAL" clId="{85E48AC5-BAE8-4A41-BF2D-39C72EC75F5D}" dt="2022-12-08T17:19:51.810" v="282" actId="2696"/>
        <pc:sldMkLst>
          <pc:docMk/>
          <pc:sldMk cId="429144150" sldId="1644"/>
        </pc:sldMkLst>
      </pc:sldChg>
      <pc:sldChg chg="del">
        <pc:chgData name="Kelly Stokes" userId="3e5c5154-569e-4d81-aa91-4f91841cdfa9" providerId="ADAL" clId="{85E48AC5-BAE8-4A41-BF2D-39C72EC75F5D}" dt="2022-12-08T17:19:51.810" v="282" actId="2696"/>
        <pc:sldMkLst>
          <pc:docMk/>
          <pc:sldMk cId="763354050" sldId="1645"/>
        </pc:sldMkLst>
      </pc:sldChg>
      <pc:sldChg chg="del">
        <pc:chgData name="Kelly Stokes" userId="3e5c5154-569e-4d81-aa91-4f91841cdfa9" providerId="ADAL" clId="{85E48AC5-BAE8-4A41-BF2D-39C72EC75F5D}" dt="2022-12-08T17:19:51.810" v="282" actId="2696"/>
        <pc:sldMkLst>
          <pc:docMk/>
          <pc:sldMk cId="3532916589" sldId="1646"/>
        </pc:sldMkLst>
      </pc:sldChg>
      <pc:sldChg chg="del">
        <pc:chgData name="Kelly Stokes" userId="3e5c5154-569e-4d81-aa91-4f91841cdfa9" providerId="ADAL" clId="{85E48AC5-BAE8-4A41-BF2D-39C72EC75F5D}" dt="2022-12-08T17:19:51.810" v="282" actId="2696"/>
        <pc:sldMkLst>
          <pc:docMk/>
          <pc:sldMk cId="1059019342" sldId="1647"/>
        </pc:sldMkLst>
      </pc:sldChg>
      <pc:sldChg chg="del">
        <pc:chgData name="Kelly Stokes" userId="3e5c5154-569e-4d81-aa91-4f91841cdfa9" providerId="ADAL" clId="{85E48AC5-BAE8-4A41-BF2D-39C72EC75F5D}" dt="2022-12-08T17:19:51.810" v="282" actId="2696"/>
        <pc:sldMkLst>
          <pc:docMk/>
          <pc:sldMk cId="789294873" sldId="1648"/>
        </pc:sldMkLst>
      </pc:sldChg>
      <pc:sldChg chg="del">
        <pc:chgData name="Kelly Stokes" userId="3e5c5154-569e-4d81-aa91-4f91841cdfa9" providerId="ADAL" clId="{85E48AC5-BAE8-4A41-BF2D-39C72EC75F5D}" dt="2022-12-08T17:19:51.810" v="282" actId="2696"/>
        <pc:sldMkLst>
          <pc:docMk/>
          <pc:sldMk cId="2808786306" sldId="1649"/>
        </pc:sldMkLst>
      </pc:sldChg>
      <pc:sldChg chg="del">
        <pc:chgData name="Kelly Stokes" userId="3e5c5154-569e-4d81-aa91-4f91841cdfa9" providerId="ADAL" clId="{85E48AC5-BAE8-4A41-BF2D-39C72EC75F5D}" dt="2022-12-08T17:19:51.810" v="282" actId="2696"/>
        <pc:sldMkLst>
          <pc:docMk/>
          <pc:sldMk cId="842700098" sldId="1650"/>
        </pc:sldMkLst>
      </pc:sldChg>
      <pc:sldChg chg="del">
        <pc:chgData name="Kelly Stokes" userId="3e5c5154-569e-4d81-aa91-4f91841cdfa9" providerId="ADAL" clId="{85E48AC5-BAE8-4A41-BF2D-39C72EC75F5D}" dt="2022-12-08T17:19:44.131" v="281" actId="2696"/>
        <pc:sldMkLst>
          <pc:docMk/>
          <pc:sldMk cId="1809226431" sldId="1652"/>
        </pc:sldMkLst>
      </pc:sldChg>
      <pc:sldChg chg="del">
        <pc:chgData name="Kelly Stokes" userId="3e5c5154-569e-4d81-aa91-4f91841cdfa9" providerId="ADAL" clId="{85E48AC5-BAE8-4A41-BF2D-39C72EC75F5D}" dt="2022-12-08T17:19:44.131" v="281" actId="2696"/>
        <pc:sldMkLst>
          <pc:docMk/>
          <pc:sldMk cId="2546882820" sldId="1653"/>
        </pc:sldMkLst>
      </pc:sldChg>
      <pc:sldChg chg="del">
        <pc:chgData name="Kelly Stokes" userId="3e5c5154-569e-4d81-aa91-4f91841cdfa9" providerId="ADAL" clId="{85E48AC5-BAE8-4A41-BF2D-39C72EC75F5D}" dt="2022-12-08T17:18:38.675" v="261" actId="2696"/>
        <pc:sldMkLst>
          <pc:docMk/>
          <pc:sldMk cId="4189912424" sldId="1654"/>
        </pc:sldMkLst>
      </pc:sldChg>
      <pc:sldChg chg="del">
        <pc:chgData name="Kelly Stokes" userId="3e5c5154-569e-4d81-aa91-4f91841cdfa9" providerId="ADAL" clId="{85E48AC5-BAE8-4A41-BF2D-39C72EC75F5D}" dt="2022-12-08T17:18:38.675" v="261" actId="2696"/>
        <pc:sldMkLst>
          <pc:docMk/>
          <pc:sldMk cId="1471624955" sldId="1655"/>
        </pc:sldMkLst>
      </pc:sldChg>
      <pc:sldChg chg="del">
        <pc:chgData name="Kelly Stokes" userId="3e5c5154-569e-4d81-aa91-4f91841cdfa9" providerId="ADAL" clId="{85E48AC5-BAE8-4A41-BF2D-39C72EC75F5D}" dt="2022-12-08T17:18:38.675" v="261" actId="2696"/>
        <pc:sldMkLst>
          <pc:docMk/>
          <pc:sldMk cId="3820234495" sldId="1656"/>
        </pc:sldMkLst>
      </pc:sldChg>
      <pc:sldChg chg="del">
        <pc:chgData name="Kelly Stokes" userId="3e5c5154-569e-4d81-aa91-4f91841cdfa9" providerId="ADAL" clId="{85E48AC5-BAE8-4A41-BF2D-39C72EC75F5D}" dt="2022-12-08T17:18:38.675" v="261" actId="2696"/>
        <pc:sldMkLst>
          <pc:docMk/>
          <pc:sldMk cId="4177805694" sldId="1657"/>
        </pc:sldMkLst>
      </pc:sldChg>
      <pc:sldChg chg="del">
        <pc:chgData name="Kelly Stokes" userId="3e5c5154-569e-4d81-aa91-4f91841cdfa9" providerId="ADAL" clId="{85E48AC5-BAE8-4A41-BF2D-39C72EC75F5D}" dt="2022-12-08T17:18:38.675" v="261" actId="2696"/>
        <pc:sldMkLst>
          <pc:docMk/>
          <pc:sldMk cId="2353040247" sldId="1658"/>
        </pc:sldMkLst>
      </pc:sldChg>
      <pc:sldChg chg="del">
        <pc:chgData name="Kelly Stokes" userId="3e5c5154-569e-4d81-aa91-4f91841cdfa9" providerId="ADAL" clId="{85E48AC5-BAE8-4A41-BF2D-39C72EC75F5D}" dt="2022-12-08T17:18:38.675" v="261" actId="2696"/>
        <pc:sldMkLst>
          <pc:docMk/>
          <pc:sldMk cId="1716068408" sldId="1659"/>
        </pc:sldMkLst>
      </pc:sldChg>
      <pc:sldChg chg="del">
        <pc:chgData name="Kelly Stokes" userId="3e5c5154-569e-4d81-aa91-4f91841cdfa9" providerId="ADAL" clId="{85E48AC5-BAE8-4A41-BF2D-39C72EC75F5D}" dt="2022-12-08T17:18:38.675" v="261" actId="2696"/>
        <pc:sldMkLst>
          <pc:docMk/>
          <pc:sldMk cId="382523443" sldId="1660"/>
        </pc:sldMkLst>
      </pc:sldChg>
      <pc:sldChg chg="del">
        <pc:chgData name="Kelly Stokes" userId="3e5c5154-569e-4d81-aa91-4f91841cdfa9" providerId="ADAL" clId="{85E48AC5-BAE8-4A41-BF2D-39C72EC75F5D}" dt="2022-12-08T17:18:38.675" v="261" actId="2696"/>
        <pc:sldMkLst>
          <pc:docMk/>
          <pc:sldMk cId="1464464444" sldId="1664"/>
        </pc:sldMkLst>
      </pc:sldChg>
      <pc:sldChg chg="del">
        <pc:chgData name="Kelly Stokes" userId="3e5c5154-569e-4d81-aa91-4f91841cdfa9" providerId="ADAL" clId="{85E48AC5-BAE8-4A41-BF2D-39C72EC75F5D}" dt="2022-12-08T17:18:38.675" v="261" actId="2696"/>
        <pc:sldMkLst>
          <pc:docMk/>
          <pc:sldMk cId="835921148" sldId="1665"/>
        </pc:sldMkLst>
      </pc:sldChg>
      <pc:sldChg chg="del">
        <pc:chgData name="Kelly Stokes" userId="3e5c5154-569e-4d81-aa91-4f91841cdfa9" providerId="ADAL" clId="{85E48AC5-BAE8-4A41-BF2D-39C72EC75F5D}" dt="2022-12-08T17:18:38.675" v="261" actId="2696"/>
        <pc:sldMkLst>
          <pc:docMk/>
          <pc:sldMk cId="509630613" sldId="1666"/>
        </pc:sldMkLst>
      </pc:sldChg>
      <pc:sldChg chg="del">
        <pc:chgData name="Kelly Stokes" userId="3e5c5154-569e-4d81-aa91-4f91841cdfa9" providerId="ADAL" clId="{85E48AC5-BAE8-4A41-BF2D-39C72EC75F5D}" dt="2022-12-08T17:18:38.675" v="261" actId="2696"/>
        <pc:sldMkLst>
          <pc:docMk/>
          <pc:sldMk cId="2514843173" sldId="1667"/>
        </pc:sldMkLst>
      </pc:sldChg>
      <pc:sldChg chg="del">
        <pc:chgData name="Kelly Stokes" userId="3e5c5154-569e-4d81-aa91-4f91841cdfa9" providerId="ADAL" clId="{85E48AC5-BAE8-4A41-BF2D-39C72EC75F5D}" dt="2022-12-08T17:18:38.675" v="261" actId="2696"/>
        <pc:sldMkLst>
          <pc:docMk/>
          <pc:sldMk cId="3019484332" sldId="1668"/>
        </pc:sldMkLst>
      </pc:sldChg>
      <pc:sldChg chg="del">
        <pc:chgData name="Kelly Stokes" userId="3e5c5154-569e-4d81-aa91-4f91841cdfa9" providerId="ADAL" clId="{85E48AC5-BAE8-4A41-BF2D-39C72EC75F5D}" dt="2022-12-08T17:18:38.675" v="261" actId="2696"/>
        <pc:sldMkLst>
          <pc:docMk/>
          <pc:sldMk cId="1757794394" sldId="1669"/>
        </pc:sldMkLst>
      </pc:sldChg>
      <pc:sldChg chg="del">
        <pc:chgData name="Kelly Stokes" userId="3e5c5154-569e-4d81-aa91-4f91841cdfa9" providerId="ADAL" clId="{85E48AC5-BAE8-4A41-BF2D-39C72EC75F5D}" dt="2022-12-08T17:18:38.675" v="261" actId="2696"/>
        <pc:sldMkLst>
          <pc:docMk/>
          <pc:sldMk cId="498906624" sldId="1670"/>
        </pc:sldMkLst>
      </pc:sldChg>
      <pc:sldChg chg="del">
        <pc:chgData name="Kelly Stokes" userId="3e5c5154-569e-4d81-aa91-4f91841cdfa9" providerId="ADAL" clId="{85E48AC5-BAE8-4A41-BF2D-39C72EC75F5D}" dt="2022-12-08T17:18:38.675" v="261" actId="2696"/>
        <pc:sldMkLst>
          <pc:docMk/>
          <pc:sldMk cId="3113108336" sldId="1671"/>
        </pc:sldMkLst>
      </pc:sldChg>
      <pc:sldChg chg="del">
        <pc:chgData name="Kelly Stokes" userId="3e5c5154-569e-4d81-aa91-4f91841cdfa9" providerId="ADAL" clId="{85E48AC5-BAE8-4A41-BF2D-39C72EC75F5D}" dt="2022-12-08T17:18:38.675" v="261" actId="2696"/>
        <pc:sldMkLst>
          <pc:docMk/>
          <pc:sldMk cId="2285773104" sldId="1672"/>
        </pc:sldMkLst>
      </pc:sldChg>
      <pc:sldChg chg="del">
        <pc:chgData name="Kelly Stokes" userId="3e5c5154-569e-4d81-aa91-4f91841cdfa9" providerId="ADAL" clId="{85E48AC5-BAE8-4A41-BF2D-39C72EC75F5D}" dt="2022-12-08T17:18:38.675" v="261" actId="2696"/>
        <pc:sldMkLst>
          <pc:docMk/>
          <pc:sldMk cId="1468776005" sldId="1673"/>
        </pc:sldMkLst>
      </pc:sldChg>
      <pc:sldChg chg="del">
        <pc:chgData name="Kelly Stokes" userId="3e5c5154-569e-4d81-aa91-4f91841cdfa9" providerId="ADAL" clId="{85E48AC5-BAE8-4A41-BF2D-39C72EC75F5D}" dt="2022-12-08T17:18:38.675" v="261" actId="2696"/>
        <pc:sldMkLst>
          <pc:docMk/>
          <pc:sldMk cId="2448038818" sldId="1674"/>
        </pc:sldMkLst>
      </pc:sldChg>
      <pc:sldChg chg="del">
        <pc:chgData name="Kelly Stokes" userId="3e5c5154-569e-4d81-aa91-4f91841cdfa9" providerId="ADAL" clId="{85E48AC5-BAE8-4A41-BF2D-39C72EC75F5D}" dt="2022-12-08T17:18:38.675" v="261" actId="2696"/>
        <pc:sldMkLst>
          <pc:docMk/>
          <pc:sldMk cId="1510991694" sldId="1675"/>
        </pc:sldMkLst>
      </pc:sldChg>
      <pc:sldChg chg="del">
        <pc:chgData name="Kelly Stokes" userId="3e5c5154-569e-4d81-aa91-4f91841cdfa9" providerId="ADAL" clId="{85E48AC5-BAE8-4A41-BF2D-39C72EC75F5D}" dt="2022-12-08T17:18:38.675" v="261" actId="2696"/>
        <pc:sldMkLst>
          <pc:docMk/>
          <pc:sldMk cId="493094802" sldId="1676"/>
        </pc:sldMkLst>
      </pc:sldChg>
      <pc:sldChg chg="del">
        <pc:chgData name="Kelly Stokes" userId="3e5c5154-569e-4d81-aa91-4f91841cdfa9" providerId="ADAL" clId="{85E48AC5-BAE8-4A41-BF2D-39C72EC75F5D}" dt="2022-12-08T17:18:38.675" v="261" actId="2696"/>
        <pc:sldMkLst>
          <pc:docMk/>
          <pc:sldMk cId="3737746770" sldId="1677"/>
        </pc:sldMkLst>
      </pc:sldChg>
      <pc:sldChg chg="del">
        <pc:chgData name="Kelly Stokes" userId="3e5c5154-569e-4d81-aa91-4f91841cdfa9" providerId="ADAL" clId="{85E48AC5-BAE8-4A41-BF2D-39C72EC75F5D}" dt="2022-12-08T17:18:38.675" v="261" actId="2696"/>
        <pc:sldMkLst>
          <pc:docMk/>
          <pc:sldMk cId="4284423207" sldId="1678"/>
        </pc:sldMkLst>
      </pc:sldChg>
      <pc:sldChg chg="del">
        <pc:chgData name="Kelly Stokes" userId="3e5c5154-569e-4d81-aa91-4f91841cdfa9" providerId="ADAL" clId="{85E48AC5-BAE8-4A41-BF2D-39C72EC75F5D}" dt="2022-12-08T17:18:38.675" v="261" actId="2696"/>
        <pc:sldMkLst>
          <pc:docMk/>
          <pc:sldMk cId="2849099682" sldId="1679"/>
        </pc:sldMkLst>
      </pc:sldChg>
      <pc:sldChg chg="del">
        <pc:chgData name="Kelly Stokes" userId="3e5c5154-569e-4d81-aa91-4f91841cdfa9" providerId="ADAL" clId="{85E48AC5-BAE8-4A41-BF2D-39C72EC75F5D}" dt="2022-12-08T17:18:38.675" v="261" actId="2696"/>
        <pc:sldMkLst>
          <pc:docMk/>
          <pc:sldMk cId="2984047799" sldId="1680"/>
        </pc:sldMkLst>
      </pc:sldChg>
      <pc:sldChg chg="del">
        <pc:chgData name="Kelly Stokes" userId="3e5c5154-569e-4d81-aa91-4f91841cdfa9" providerId="ADAL" clId="{85E48AC5-BAE8-4A41-BF2D-39C72EC75F5D}" dt="2022-12-08T17:18:38.675" v="261" actId="2696"/>
        <pc:sldMkLst>
          <pc:docMk/>
          <pc:sldMk cId="234235630" sldId="1681"/>
        </pc:sldMkLst>
      </pc:sldChg>
      <pc:sldChg chg="del">
        <pc:chgData name="Kelly Stokes" userId="3e5c5154-569e-4d81-aa91-4f91841cdfa9" providerId="ADAL" clId="{85E48AC5-BAE8-4A41-BF2D-39C72EC75F5D}" dt="2022-12-08T17:18:38.675" v="261" actId="2696"/>
        <pc:sldMkLst>
          <pc:docMk/>
          <pc:sldMk cId="1462008586" sldId="1682"/>
        </pc:sldMkLst>
      </pc:sldChg>
      <pc:sldChg chg="del">
        <pc:chgData name="Kelly Stokes" userId="3e5c5154-569e-4d81-aa91-4f91841cdfa9" providerId="ADAL" clId="{85E48AC5-BAE8-4A41-BF2D-39C72EC75F5D}" dt="2022-12-08T17:18:38.675" v="261" actId="2696"/>
        <pc:sldMkLst>
          <pc:docMk/>
          <pc:sldMk cId="2433980962" sldId="1683"/>
        </pc:sldMkLst>
      </pc:sldChg>
      <pc:sldChg chg="del">
        <pc:chgData name="Kelly Stokes" userId="3e5c5154-569e-4d81-aa91-4f91841cdfa9" providerId="ADAL" clId="{85E48AC5-BAE8-4A41-BF2D-39C72EC75F5D}" dt="2022-12-08T17:18:38.675" v="261" actId="2696"/>
        <pc:sldMkLst>
          <pc:docMk/>
          <pc:sldMk cId="2784578486" sldId="1684"/>
        </pc:sldMkLst>
      </pc:sldChg>
      <pc:sldChg chg="del">
        <pc:chgData name="Kelly Stokes" userId="3e5c5154-569e-4d81-aa91-4f91841cdfa9" providerId="ADAL" clId="{85E48AC5-BAE8-4A41-BF2D-39C72EC75F5D}" dt="2022-12-08T17:18:38.675" v="261" actId="2696"/>
        <pc:sldMkLst>
          <pc:docMk/>
          <pc:sldMk cId="2674529658" sldId="1685"/>
        </pc:sldMkLst>
      </pc:sldChg>
      <pc:sldChg chg="del">
        <pc:chgData name="Kelly Stokes" userId="3e5c5154-569e-4d81-aa91-4f91841cdfa9" providerId="ADAL" clId="{85E48AC5-BAE8-4A41-BF2D-39C72EC75F5D}" dt="2022-12-08T17:18:38.675" v="261" actId="2696"/>
        <pc:sldMkLst>
          <pc:docMk/>
          <pc:sldMk cId="3597075766" sldId="1686"/>
        </pc:sldMkLst>
      </pc:sldChg>
      <pc:sldChg chg="del">
        <pc:chgData name="Kelly Stokes" userId="3e5c5154-569e-4d81-aa91-4f91841cdfa9" providerId="ADAL" clId="{85E48AC5-BAE8-4A41-BF2D-39C72EC75F5D}" dt="2022-12-08T17:18:38.675" v="261" actId="2696"/>
        <pc:sldMkLst>
          <pc:docMk/>
          <pc:sldMk cId="3496800202" sldId="1687"/>
        </pc:sldMkLst>
      </pc:sldChg>
      <pc:sldChg chg="del">
        <pc:chgData name="Kelly Stokes" userId="3e5c5154-569e-4d81-aa91-4f91841cdfa9" providerId="ADAL" clId="{85E48AC5-BAE8-4A41-BF2D-39C72EC75F5D}" dt="2022-12-08T17:18:38.675" v="261" actId="2696"/>
        <pc:sldMkLst>
          <pc:docMk/>
          <pc:sldMk cId="502451495" sldId="1688"/>
        </pc:sldMkLst>
      </pc:sldChg>
      <pc:sldChg chg="del">
        <pc:chgData name="Kelly Stokes" userId="3e5c5154-569e-4d81-aa91-4f91841cdfa9" providerId="ADAL" clId="{85E48AC5-BAE8-4A41-BF2D-39C72EC75F5D}" dt="2022-12-08T17:18:38.675" v="261" actId="2696"/>
        <pc:sldMkLst>
          <pc:docMk/>
          <pc:sldMk cId="2071965880" sldId="1689"/>
        </pc:sldMkLst>
      </pc:sldChg>
      <pc:sldChg chg="del">
        <pc:chgData name="Kelly Stokes" userId="3e5c5154-569e-4d81-aa91-4f91841cdfa9" providerId="ADAL" clId="{85E48AC5-BAE8-4A41-BF2D-39C72EC75F5D}" dt="2022-12-08T17:18:38.675" v="261" actId="2696"/>
        <pc:sldMkLst>
          <pc:docMk/>
          <pc:sldMk cId="2352753946" sldId="1690"/>
        </pc:sldMkLst>
      </pc:sldChg>
      <pc:sldChg chg="del">
        <pc:chgData name="Kelly Stokes" userId="3e5c5154-569e-4d81-aa91-4f91841cdfa9" providerId="ADAL" clId="{85E48AC5-BAE8-4A41-BF2D-39C72EC75F5D}" dt="2022-12-08T17:18:38.675" v="261" actId="2696"/>
        <pc:sldMkLst>
          <pc:docMk/>
          <pc:sldMk cId="465004580" sldId="1691"/>
        </pc:sldMkLst>
      </pc:sldChg>
      <pc:sldChg chg="del">
        <pc:chgData name="Kelly Stokes" userId="3e5c5154-569e-4d81-aa91-4f91841cdfa9" providerId="ADAL" clId="{85E48AC5-BAE8-4A41-BF2D-39C72EC75F5D}" dt="2022-12-08T17:18:38.675" v="261" actId="2696"/>
        <pc:sldMkLst>
          <pc:docMk/>
          <pc:sldMk cId="2456034431" sldId="1692"/>
        </pc:sldMkLst>
      </pc:sldChg>
      <pc:sldChg chg="del">
        <pc:chgData name="Kelly Stokes" userId="3e5c5154-569e-4d81-aa91-4f91841cdfa9" providerId="ADAL" clId="{85E48AC5-BAE8-4A41-BF2D-39C72EC75F5D}" dt="2022-12-08T17:18:38.675" v="261" actId="2696"/>
        <pc:sldMkLst>
          <pc:docMk/>
          <pc:sldMk cId="472645580" sldId="1693"/>
        </pc:sldMkLst>
      </pc:sldChg>
      <pc:sldChg chg="del">
        <pc:chgData name="Kelly Stokes" userId="3e5c5154-569e-4d81-aa91-4f91841cdfa9" providerId="ADAL" clId="{85E48AC5-BAE8-4A41-BF2D-39C72EC75F5D}" dt="2022-12-08T17:18:38.675" v="261" actId="2696"/>
        <pc:sldMkLst>
          <pc:docMk/>
          <pc:sldMk cId="2854938832" sldId="1694"/>
        </pc:sldMkLst>
      </pc:sldChg>
      <pc:sldChg chg="del">
        <pc:chgData name="Kelly Stokes" userId="3e5c5154-569e-4d81-aa91-4f91841cdfa9" providerId="ADAL" clId="{85E48AC5-BAE8-4A41-BF2D-39C72EC75F5D}" dt="2022-12-08T17:18:38.675" v="261" actId="2696"/>
        <pc:sldMkLst>
          <pc:docMk/>
          <pc:sldMk cId="3895321563" sldId="1695"/>
        </pc:sldMkLst>
      </pc:sldChg>
      <pc:sldChg chg="del">
        <pc:chgData name="Kelly Stokes" userId="3e5c5154-569e-4d81-aa91-4f91841cdfa9" providerId="ADAL" clId="{85E48AC5-BAE8-4A41-BF2D-39C72EC75F5D}" dt="2022-12-08T17:18:38.675" v="261" actId="2696"/>
        <pc:sldMkLst>
          <pc:docMk/>
          <pc:sldMk cId="1273764848" sldId="1699"/>
        </pc:sldMkLst>
      </pc:sldChg>
      <pc:sldChg chg="del">
        <pc:chgData name="Kelly Stokes" userId="3e5c5154-569e-4d81-aa91-4f91841cdfa9" providerId="ADAL" clId="{85E48AC5-BAE8-4A41-BF2D-39C72EC75F5D}" dt="2022-12-08T17:18:38.675" v="261" actId="2696"/>
        <pc:sldMkLst>
          <pc:docMk/>
          <pc:sldMk cId="1599125307" sldId="1700"/>
        </pc:sldMkLst>
      </pc:sldChg>
      <pc:sldChg chg="del">
        <pc:chgData name="Kelly Stokes" userId="3e5c5154-569e-4d81-aa91-4f91841cdfa9" providerId="ADAL" clId="{85E48AC5-BAE8-4A41-BF2D-39C72EC75F5D}" dt="2022-12-08T17:18:38.675" v="261" actId="2696"/>
        <pc:sldMkLst>
          <pc:docMk/>
          <pc:sldMk cId="3533267832" sldId="1701"/>
        </pc:sldMkLst>
      </pc:sldChg>
      <pc:sldChg chg="del">
        <pc:chgData name="Kelly Stokes" userId="3e5c5154-569e-4d81-aa91-4f91841cdfa9" providerId="ADAL" clId="{85E48AC5-BAE8-4A41-BF2D-39C72EC75F5D}" dt="2022-12-08T17:18:38.675" v="261" actId="2696"/>
        <pc:sldMkLst>
          <pc:docMk/>
          <pc:sldMk cId="51816971" sldId="1702"/>
        </pc:sldMkLst>
      </pc:sldChg>
      <pc:sldChg chg="del">
        <pc:chgData name="Kelly Stokes" userId="3e5c5154-569e-4d81-aa91-4f91841cdfa9" providerId="ADAL" clId="{85E48AC5-BAE8-4A41-BF2D-39C72EC75F5D}" dt="2022-12-08T17:18:38.675" v="261" actId="2696"/>
        <pc:sldMkLst>
          <pc:docMk/>
          <pc:sldMk cId="2093997947" sldId="1703"/>
        </pc:sldMkLst>
      </pc:sldChg>
      <pc:sldChg chg="del">
        <pc:chgData name="Kelly Stokes" userId="3e5c5154-569e-4d81-aa91-4f91841cdfa9" providerId="ADAL" clId="{85E48AC5-BAE8-4A41-BF2D-39C72EC75F5D}" dt="2022-12-08T17:18:38.675" v="261" actId="2696"/>
        <pc:sldMkLst>
          <pc:docMk/>
          <pc:sldMk cId="463451946" sldId="1704"/>
        </pc:sldMkLst>
      </pc:sldChg>
      <pc:sldChg chg="del">
        <pc:chgData name="Kelly Stokes" userId="3e5c5154-569e-4d81-aa91-4f91841cdfa9" providerId="ADAL" clId="{85E48AC5-BAE8-4A41-BF2D-39C72EC75F5D}" dt="2022-12-08T17:18:38.675" v="261" actId="2696"/>
        <pc:sldMkLst>
          <pc:docMk/>
          <pc:sldMk cId="1975672894" sldId="1705"/>
        </pc:sldMkLst>
      </pc:sldChg>
      <pc:sldChg chg="del">
        <pc:chgData name="Kelly Stokes" userId="3e5c5154-569e-4d81-aa91-4f91841cdfa9" providerId="ADAL" clId="{85E48AC5-BAE8-4A41-BF2D-39C72EC75F5D}" dt="2022-12-08T17:18:38.675" v="261" actId="2696"/>
        <pc:sldMkLst>
          <pc:docMk/>
          <pc:sldMk cId="3926287370" sldId="1707"/>
        </pc:sldMkLst>
      </pc:sldChg>
      <pc:sldChg chg="del">
        <pc:chgData name="Kelly Stokes" userId="3e5c5154-569e-4d81-aa91-4f91841cdfa9" providerId="ADAL" clId="{85E48AC5-BAE8-4A41-BF2D-39C72EC75F5D}" dt="2022-12-08T17:18:38.675" v="261" actId="2696"/>
        <pc:sldMkLst>
          <pc:docMk/>
          <pc:sldMk cId="2011733684" sldId="1708"/>
        </pc:sldMkLst>
      </pc:sldChg>
      <pc:sldChg chg="del">
        <pc:chgData name="Kelly Stokes" userId="3e5c5154-569e-4d81-aa91-4f91841cdfa9" providerId="ADAL" clId="{85E48AC5-BAE8-4A41-BF2D-39C72EC75F5D}" dt="2022-12-08T17:18:38.675" v="261" actId="2696"/>
        <pc:sldMkLst>
          <pc:docMk/>
          <pc:sldMk cId="3669923874" sldId="1710"/>
        </pc:sldMkLst>
      </pc:sldChg>
      <pc:sldChg chg="del">
        <pc:chgData name="Kelly Stokes" userId="3e5c5154-569e-4d81-aa91-4f91841cdfa9" providerId="ADAL" clId="{85E48AC5-BAE8-4A41-BF2D-39C72EC75F5D}" dt="2022-12-08T17:18:38.675" v="261" actId="2696"/>
        <pc:sldMkLst>
          <pc:docMk/>
          <pc:sldMk cId="218194730" sldId="1711"/>
        </pc:sldMkLst>
      </pc:sldChg>
      <pc:sldChg chg="del">
        <pc:chgData name="Kelly Stokes" userId="3e5c5154-569e-4d81-aa91-4f91841cdfa9" providerId="ADAL" clId="{85E48AC5-BAE8-4A41-BF2D-39C72EC75F5D}" dt="2022-12-08T17:18:38.675" v="261" actId="2696"/>
        <pc:sldMkLst>
          <pc:docMk/>
          <pc:sldMk cId="2436080810" sldId="1713"/>
        </pc:sldMkLst>
      </pc:sldChg>
      <pc:sldChg chg="del">
        <pc:chgData name="Kelly Stokes" userId="3e5c5154-569e-4d81-aa91-4f91841cdfa9" providerId="ADAL" clId="{85E48AC5-BAE8-4A41-BF2D-39C72EC75F5D}" dt="2022-12-08T17:18:38.675" v="261" actId="2696"/>
        <pc:sldMkLst>
          <pc:docMk/>
          <pc:sldMk cId="562871730" sldId="1714"/>
        </pc:sldMkLst>
      </pc:sldChg>
      <pc:sldChg chg="del">
        <pc:chgData name="Kelly Stokes" userId="3e5c5154-569e-4d81-aa91-4f91841cdfa9" providerId="ADAL" clId="{85E48AC5-BAE8-4A41-BF2D-39C72EC75F5D}" dt="2022-12-08T17:18:38.675" v="261" actId="2696"/>
        <pc:sldMkLst>
          <pc:docMk/>
          <pc:sldMk cId="2113466632" sldId="1715"/>
        </pc:sldMkLst>
      </pc:sldChg>
      <pc:sldChg chg="del">
        <pc:chgData name="Kelly Stokes" userId="3e5c5154-569e-4d81-aa91-4f91841cdfa9" providerId="ADAL" clId="{85E48AC5-BAE8-4A41-BF2D-39C72EC75F5D}" dt="2022-12-08T17:18:38.675" v="261" actId="2696"/>
        <pc:sldMkLst>
          <pc:docMk/>
          <pc:sldMk cId="4198142152" sldId="1716"/>
        </pc:sldMkLst>
      </pc:sldChg>
      <pc:sldChg chg="del">
        <pc:chgData name="Kelly Stokes" userId="3e5c5154-569e-4d81-aa91-4f91841cdfa9" providerId="ADAL" clId="{85E48AC5-BAE8-4A41-BF2D-39C72EC75F5D}" dt="2022-12-08T17:18:38.675" v="261" actId="2696"/>
        <pc:sldMkLst>
          <pc:docMk/>
          <pc:sldMk cId="3312828551" sldId="1717"/>
        </pc:sldMkLst>
      </pc:sldChg>
      <pc:sldChg chg="del">
        <pc:chgData name="Kelly Stokes" userId="3e5c5154-569e-4d81-aa91-4f91841cdfa9" providerId="ADAL" clId="{85E48AC5-BAE8-4A41-BF2D-39C72EC75F5D}" dt="2022-12-08T17:18:38.675" v="261" actId="2696"/>
        <pc:sldMkLst>
          <pc:docMk/>
          <pc:sldMk cId="3584410246" sldId="1718"/>
        </pc:sldMkLst>
      </pc:sldChg>
      <pc:sldChg chg="del">
        <pc:chgData name="Kelly Stokes" userId="3e5c5154-569e-4d81-aa91-4f91841cdfa9" providerId="ADAL" clId="{85E48AC5-BAE8-4A41-BF2D-39C72EC75F5D}" dt="2022-12-08T17:18:38.675" v="261" actId="2696"/>
        <pc:sldMkLst>
          <pc:docMk/>
          <pc:sldMk cId="1714411534" sldId="1719"/>
        </pc:sldMkLst>
      </pc:sldChg>
      <pc:sldChg chg="del">
        <pc:chgData name="Kelly Stokes" userId="3e5c5154-569e-4d81-aa91-4f91841cdfa9" providerId="ADAL" clId="{85E48AC5-BAE8-4A41-BF2D-39C72EC75F5D}" dt="2022-12-08T17:18:38.675" v="261" actId="2696"/>
        <pc:sldMkLst>
          <pc:docMk/>
          <pc:sldMk cId="1330228462" sldId="1720"/>
        </pc:sldMkLst>
      </pc:sldChg>
      <pc:sldChg chg="del">
        <pc:chgData name="Kelly Stokes" userId="3e5c5154-569e-4d81-aa91-4f91841cdfa9" providerId="ADAL" clId="{85E48AC5-BAE8-4A41-BF2D-39C72EC75F5D}" dt="2022-12-08T17:18:38.675" v="261" actId="2696"/>
        <pc:sldMkLst>
          <pc:docMk/>
          <pc:sldMk cId="2024788156" sldId="1721"/>
        </pc:sldMkLst>
      </pc:sldChg>
      <pc:sldChg chg="del">
        <pc:chgData name="Kelly Stokes" userId="3e5c5154-569e-4d81-aa91-4f91841cdfa9" providerId="ADAL" clId="{85E48AC5-BAE8-4A41-BF2D-39C72EC75F5D}" dt="2022-12-08T17:18:38.675" v="261" actId="2696"/>
        <pc:sldMkLst>
          <pc:docMk/>
          <pc:sldMk cId="1758659697" sldId="1722"/>
        </pc:sldMkLst>
      </pc:sldChg>
      <pc:sldChg chg="del">
        <pc:chgData name="Kelly Stokes" userId="3e5c5154-569e-4d81-aa91-4f91841cdfa9" providerId="ADAL" clId="{85E48AC5-BAE8-4A41-BF2D-39C72EC75F5D}" dt="2022-12-08T17:18:38.675" v="261" actId="2696"/>
        <pc:sldMkLst>
          <pc:docMk/>
          <pc:sldMk cId="2110522602" sldId="1723"/>
        </pc:sldMkLst>
      </pc:sldChg>
      <pc:sldChg chg="del">
        <pc:chgData name="Kelly Stokes" userId="3e5c5154-569e-4d81-aa91-4f91841cdfa9" providerId="ADAL" clId="{85E48AC5-BAE8-4A41-BF2D-39C72EC75F5D}" dt="2022-12-08T17:18:38.675" v="261" actId="2696"/>
        <pc:sldMkLst>
          <pc:docMk/>
          <pc:sldMk cId="129583213" sldId="1724"/>
        </pc:sldMkLst>
      </pc:sldChg>
      <pc:sldChg chg="del">
        <pc:chgData name="Kelly Stokes" userId="3e5c5154-569e-4d81-aa91-4f91841cdfa9" providerId="ADAL" clId="{85E48AC5-BAE8-4A41-BF2D-39C72EC75F5D}" dt="2022-12-08T17:18:38.675" v="261" actId="2696"/>
        <pc:sldMkLst>
          <pc:docMk/>
          <pc:sldMk cId="497692634" sldId="1725"/>
        </pc:sldMkLst>
      </pc:sldChg>
      <pc:sldChg chg="del">
        <pc:chgData name="Kelly Stokes" userId="3e5c5154-569e-4d81-aa91-4f91841cdfa9" providerId="ADAL" clId="{85E48AC5-BAE8-4A41-BF2D-39C72EC75F5D}" dt="2022-12-08T17:18:38.675" v="261" actId="2696"/>
        <pc:sldMkLst>
          <pc:docMk/>
          <pc:sldMk cId="1767209995" sldId="1726"/>
        </pc:sldMkLst>
      </pc:sldChg>
      <pc:sldChg chg="del">
        <pc:chgData name="Kelly Stokes" userId="3e5c5154-569e-4d81-aa91-4f91841cdfa9" providerId="ADAL" clId="{85E48AC5-BAE8-4A41-BF2D-39C72EC75F5D}" dt="2022-12-08T17:18:38.675" v="261" actId="2696"/>
        <pc:sldMkLst>
          <pc:docMk/>
          <pc:sldMk cId="1144342284" sldId="1727"/>
        </pc:sldMkLst>
      </pc:sldChg>
      <pc:sldChg chg="del">
        <pc:chgData name="Kelly Stokes" userId="3e5c5154-569e-4d81-aa91-4f91841cdfa9" providerId="ADAL" clId="{85E48AC5-BAE8-4A41-BF2D-39C72EC75F5D}" dt="2022-12-08T17:18:38.675" v="261" actId="2696"/>
        <pc:sldMkLst>
          <pc:docMk/>
          <pc:sldMk cId="4222558295" sldId="1728"/>
        </pc:sldMkLst>
      </pc:sldChg>
      <pc:sldChg chg="del">
        <pc:chgData name="Kelly Stokes" userId="3e5c5154-569e-4d81-aa91-4f91841cdfa9" providerId="ADAL" clId="{85E48AC5-BAE8-4A41-BF2D-39C72EC75F5D}" dt="2022-12-08T17:18:38.675" v="261" actId="2696"/>
        <pc:sldMkLst>
          <pc:docMk/>
          <pc:sldMk cId="900348585" sldId="1729"/>
        </pc:sldMkLst>
      </pc:sldChg>
      <pc:sldChg chg="del">
        <pc:chgData name="Kelly Stokes" userId="3e5c5154-569e-4d81-aa91-4f91841cdfa9" providerId="ADAL" clId="{85E48AC5-BAE8-4A41-BF2D-39C72EC75F5D}" dt="2022-12-08T17:18:38.675" v="261" actId="2696"/>
        <pc:sldMkLst>
          <pc:docMk/>
          <pc:sldMk cId="1956970268" sldId="1730"/>
        </pc:sldMkLst>
      </pc:sldChg>
      <pc:sldChg chg="del">
        <pc:chgData name="Kelly Stokes" userId="3e5c5154-569e-4d81-aa91-4f91841cdfa9" providerId="ADAL" clId="{85E48AC5-BAE8-4A41-BF2D-39C72EC75F5D}" dt="2022-12-08T17:18:38.675" v="261" actId="2696"/>
        <pc:sldMkLst>
          <pc:docMk/>
          <pc:sldMk cId="3444226708" sldId="1734"/>
        </pc:sldMkLst>
      </pc:sldChg>
      <pc:sldChg chg="del">
        <pc:chgData name="Kelly Stokes" userId="3e5c5154-569e-4d81-aa91-4f91841cdfa9" providerId="ADAL" clId="{85E48AC5-BAE8-4A41-BF2D-39C72EC75F5D}" dt="2022-12-08T17:18:38.675" v="261" actId="2696"/>
        <pc:sldMkLst>
          <pc:docMk/>
          <pc:sldMk cId="793318806" sldId="1735"/>
        </pc:sldMkLst>
      </pc:sldChg>
      <pc:sldChg chg="del">
        <pc:chgData name="Kelly Stokes" userId="3e5c5154-569e-4d81-aa91-4f91841cdfa9" providerId="ADAL" clId="{85E48AC5-BAE8-4A41-BF2D-39C72EC75F5D}" dt="2022-12-08T17:18:38.675" v="261" actId="2696"/>
        <pc:sldMkLst>
          <pc:docMk/>
          <pc:sldMk cId="4041034246" sldId="1736"/>
        </pc:sldMkLst>
      </pc:sldChg>
      <pc:sldChg chg="del">
        <pc:chgData name="Kelly Stokes" userId="3e5c5154-569e-4d81-aa91-4f91841cdfa9" providerId="ADAL" clId="{85E48AC5-BAE8-4A41-BF2D-39C72EC75F5D}" dt="2022-12-08T17:18:38.675" v="261" actId="2696"/>
        <pc:sldMkLst>
          <pc:docMk/>
          <pc:sldMk cId="2531133763" sldId="1737"/>
        </pc:sldMkLst>
      </pc:sldChg>
      <pc:sldChg chg="del">
        <pc:chgData name="Kelly Stokes" userId="3e5c5154-569e-4d81-aa91-4f91841cdfa9" providerId="ADAL" clId="{85E48AC5-BAE8-4A41-BF2D-39C72EC75F5D}" dt="2022-12-08T17:18:38.675" v="261" actId="2696"/>
        <pc:sldMkLst>
          <pc:docMk/>
          <pc:sldMk cId="1206748212" sldId="1738"/>
        </pc:sldMkLst>
      </pc:sldChg>
      <pc:sldChg chg="del">
        <pc:chgData name="Kelly Stokes" userId="3e5c5154-569e-4d81-aa91-4f91841cdfa9" providerId="ADAL" clId="{85E48AC5-BAE8-4A41-BF2D-39C72EC75F5D}" dt="2022-12-08T17:18:38.675" v="261" actId="2696"/>
        <pc:sldMkLst>
          <pc:docMk/>
          <pc:sldMk cId="3457435066" sldId="1739"/>
        </pc:sldMkLst>
      </pc:sldChg>
      <pc:sldChg chg="del">
        <pc:chgData name="Kelly Stokes" userId="3e5c5154-569e-4d81-aa91-4f91841cdfa9" providerId="ADAL" clId="{85E48AC5-BAE8-4A41-BF2D-39C72EC75F5D}" dt="2022-12-08T17:18:38.675" v="261" actId="2696"/>
        <pc:sldMkLst>
          <pc:docMk/>
          <pc:sldMk cId="2752739116" sldId="1740"/>
        </pc:sldMkLst>
      </pc:sldChg>
      <pc:sldChg chg="del">
        <pc:chgData name="Kelly Stokes" userId="3e5c5154-569e-4d81-aa91-4f91841cdfa9" providerId="ADAL" clId="{85E48AC5-BAE8-4A41-BF2D-39C72EC75F5D}" dt="2022-12-08T17:18:38.675" v="261" actId="2696"/>
        <pc:sldMkLst>
          <pc:docMk/>
          <pc:sldMk cId="158996620" sldId="1742"/>
        </pc:sldMkLst>
      </pc:sldChg>
      <pc:sldChg chg="del">
        <pc:chgData name="Kelly Stokes" userId="3e5c5154-569e-4d81-aa91-4f91841cdfa9" providerId="ADAL" clId="{85E48AC5-BAE8-4A41-BF2D-39C72EC75F5D}" dt="2022-12-08T17:18:38.675" v="261" actId="2696"/>
        <pc:sldMkLst>
          <pc:docMk/>
          <pc:sldMk cId="3974712405" sldId="1743"/>
        </pc:sldMkLst>
      </pc:sldChg>
      <pc:sldChg chg="modAnim">
        <pc:chgData name="Kelly Stokes" userId="3e5c5154-569e-4d81-aa91-4f91841cdfa9" providerId="ADAL" clId="{85E48AC5-BAE8-4A41-BF2D-39C72EC75F5D}" dt="2022-12-08T17:05:06.126" v="51"/>
        <pc:sldMkLst>
          <pc:docMk/>
          <pc:sldMk cId="3205561762" sldId="1744"/>
        </pc:sldMkLst>
      </pc:sldChg>
      <pc:sldChg chg="del">
        <pc:chgData name="Kelly Stokes" userId="3e5c5154-569e-4d81-aa91-4f91841cdfa9" providerId="ADAL" clId="{85E48AC5-BAE8-4A41-BF2D-39C72EC75F5D}" dt="2022-12-08T17:18:38.675" v="261" actId="2696"/>
        <pc:sldMkLst>
          <pc:docMk/>
          <pc:sldMk cId="3647981871" sldId="1745"/>
        </pc:sldMkLst>
      </pc:sldChg>
      <pc:sldChg chg="del">
        <pc:chgData name="Kelly Stokes" userId="3e5c5154-569e-4d81-aa91-4f91841cdfa9" providerId="ADAL" clId="{85E48AC5-BAE8-4A41-BF2D-39C72EC75F5D}" dt="2022-12-08T17:18:38.675" v="261" actId="2696"/>
        <pc:sldMkLst>
          <pc:docMk/>
          <pc:sldMk cId="3757821377" sldId="1746"/>
        </pc:sldMkLst>
      </pc:sldChg>
      <pc:sldChg chg="del">
        <pc:chgData name="Kelly Stokes" userId="3e5c5154-569e-4d81-aa91-4f91841cdfa9" providerId="ADAL" clId="{85E48AC5-BAE8-4A41-BF2D-39C72EC75F5D}" dt="2022-12-08T17:18:38.675" v="261" actId="2696"/>
        <pc:sldMkLst>
          <pc:docMk/>
          <pc:sldMk cId="501338154" sldId="1748"/>
        </pc:sldMkLst>
      </pc:sldChg>
      <pc:sldChg chg="del">
        <pc:chgData name="Kelly Stokes" userId="3e5c5154-569e-4d81-aa91-4f91841cdfa9" providerId="ADAL" clId="{85E48AC5-BAE8-4A41-BF2D-39C72EC75F5D}" dt="2022-12-08T17:18:38.675" v="261" actId="2696"/>
        <pc:sldMkLst>
          <pc:docMk/>
          <pc:sldMk cId="1892987043" sldId="1749"/>
        </pc:sldMkLst>
      </pc:sldChg>
      <pc:sldChg chg="del">
        <pc:chgData name="Kelly Stokes" userId="3e5c5154-569e-4d81-aa91-4f91841cdfa9" providerId="ADAL" clId="{85E48AC5-BAE8-4A41-BF2D-39C72EC75F5D}" dt="2022-12-08T17:18:38.675" v="261" actId="2696"/>
        <pc:sldMkLst>
          <pc:docMk/>
          <pc:sldMk cId="2917431223" sldId="1750"/>
        </pc:sldMkLst>
      </pc:sldChg>
      <pc:sldChg chg="del">
        <pc:chgData name="Kelly Stokes" userId="3e5c5154-569e-4d81-aa91-4f91841cdfa9" providerId="ADAL" clId="{85E48AC5-BAE8-4A41-BF2D-39C72EC75F5D}" dt="2022-12-08T17:18:38.675" v="261" actId="2696"/>
        <pc:sldMkLst>
          <pc:docMk/>
          <pc:sldMk cId="583775350" sldId="1751"/>
        </pc:sldMkLst>
      </pc:sldChg>
      <pc:sldChg chg="del">
        <pc:chgData name="Kelly Stokes" userId="3e5c5154-569e-4d81-aa91-4f91841cdfa9" providerId="ADAL" clId="{85E48AC5-BAE8-4A41-BF2D-39C72EC75F5D}" dt="2022-12-08T17:18:38.675" v="261" actId="2696"/>
        <pc:sldMkLst>
          <pc:docMk/>
          <pc:sldMk cId="4266819469" sldId="1752"/>
        </pc:sldMkLst>
      </pc:sldChg>
      <pc:sldChg chg="del">
        <pc:chgData name="Kelly Stokes" userId="3e5c5154-569e-4d81-aa91-4f91841cdfa9" providerId="ADAL" clId="{85E48AC5-BAE8-4A41-BF2D-39C72EC75F5D}" dt="2022-12-08T17:18:38.675" v="261" actId="2696"/>
        <pc:sldMkLst>
          <pc:docMk/>
          <pc:sldMk cId="1621320865" sldId="1753"/>
        </pc:sldMkLst>
      </pc:sldChg>
      <pc:sldChg chg="del">
        <pc:chgData name="Kelly Stokes" userId="3e5c5154-569e-4d81-aa91-4f91841cdfa9" providerId="ADAL" clId="{85E48AC5-BAE8-4A41-BF2D-39C72EC75F5D}" dt="2022-12-08T17:18:38.675" v="261" actId="2696"/>
        <pc:sldMkLst>
          <pc:docMk/>
          <pc:sldMk cId="11077733" sldId="1754"/>
        </pc:sldMkLst>
      </pc:sldChg>
      <pc:sldChg chg="del">
        <pc:chgData name="Kelly Stokes" userId="3e5c5154-569e-4d81-aa91-4f91841cdfa9" providerId="ADAL" clId="{85E48AC5-BAE8-4A41-BF2D-39C72EC75F5D}" dt="2022-12-08T17:18:38.675" v="261" actId="2696"/>
        <pc:sldMkLst>
          <pc:docMk/>
          <pc:sldMk cId="3881425266" sldId="1755"/>
        </pc:sldMkLst>
      </pc:sldChg>
      <pc:sldChg chg="del">
        <pc:chgData name="Kelly Stokes" userId="3e5c5154-569e-4d81-aa91-4f91841cdfa9" providerId="ADAL" clId="{85E48AC5-BAE8-4A41-BF2D-39C72EC75F5D}" dt="2022-12-08T17:18:38.675" v="261" actId="2696"/>
        <pc:sldMkLst>
          <pc:docMk/>
          <pc:sldMk cId="852704933" sldId="1756"/>
        </pc:sldMkLst>
      </pc:sldChg>
      <pc:sldChg chg="del">
        <pc:chgData name="Kelly Stokes" userId="3e5c5154-569e-4d81-aa91-4f91841cdfa9" providerId="ADAL" clId="{85E48AC5-BAE8-4A41-BF2D-39C72EC75F5D}" dt="2022-12-08T17:18:38.675" v="261" actId="2696"/>
        <pc:sldMkLst>
          <pc:docMk/>
          <pc:sldMk cId="4198032620" sldId="1757"/>
        </pc:sldMkLst>
      </pc:sldChg>
      <pc:sldChg chg="del">
        <pc:chgData name="Kelly Stokes" userId="3e5c5154-569e-4d81-aa91-4f91841cdfa9" providerId="ADAL" clId="{85E48AC5-BAE8-4A41-BF2D-39C72EC75F5D}" dt="2022-12-08T17:18:38.675" v="261" actId="2696"/>
        <pc:sldMkLst>
          <pc:docMk/>
          <pc:sldMk cId="1516646156" sldId="1758"/>
        </pc:sldMkLst>
      </pc:sldChg>
      <pc:sldChg chg="del">
        <pc:chgData name="Kelly Stokes" userId="3e5c5154-569e-4d81-aa91-4f91841cdfa9" providerId="ADAL" clId="{85E48AC5-BAE8-4A41-BF2D-39C72EC75F5D}" dt="2022-12-08T17:18:38.675" v="261" actId="2696"/>
        <pc:sldMkLst>
          <pc:docMk/>
          <pc:sldMk cId="503630643" sldId="1759"/>
        </pc:sldMkLst>
      </pc:sldChg>
      <pc:sldChg chg="del">
        <pc:chgData name="Kelly Stokes" userId="3e5c5154-569e-4d81-aa91-4f91841cdfa9" providerId="ADAL" clId="{85E48AC5-BAE8-4A41-BF2D-39C72EC75F5D}" dt="2022-12-08T17:18:38.675" v="261" actId="2696"/>
        <pc:sldMkLst>
          <pc:docMk/>
          <pc:sldMk cId="3289857848" sldId="1760"/>
        </pc:sldMkLst>
      </pc:sldChg>
      <pc:sldChg chg="del">
        <pc:chgData name="Kelly Stokes" userId="3e5c5154-569e-4d81-aa91-4f91841cdfa9" providerId="ADAL" clId="{85E48AC5-BAE8-4A41-BF2D-39C72EC75F5D}" dt="2022-12-08T17:18:38.675" v="261" actId="2696"/>
        <pc:sldMkLst>
          <pc:docMk/>
          <pc:sldMk cId="786352166" sldId="1761"/>
        </pc:sldMkLst>
      </pc:sldChg>
      <pc:sldChg chg="del">
        <pc:chgData name="Kelly Stokes" userId="3e5c5154-569e-4d81-aa91-4f91841cdfa9" providerId="ADAL" clId="{85E48AC5-BAE8-4A41-BF2D-39C72EC75F5D}" dt="2022-12-08T17:18:38.675" v="261" actId="2696"/>
        <pc:sldMkLst>
          <pc:docMk/>
          <pc:sldMk cId="829273994" sldId="1762"/>
        </pc:sldMkLst>
      </pc:sldChg>
      <pc:sldChg chg="del">
        <pc:chgData name="Kelly Stokes" userId="3e5c5154-569e-4d81-aa91-4f91841cdfa9" providerId="ADAL" clId="{85E48AC5-BAE8-4A41-BF2D-39C72EC75F5D}" dt="2022-12-08T17:18:38.675" v="261" actId="2696"/>
        <pc:sldMkLst>
          <pc:docMk/>
          <pc:sldMk cId="952741942" sldId="1763"/>
        </pc:sldMkLst>
      </pc:sldChg>
      <pc:sldChg chg="del">
        <pc:chgData name="Kelly Stokes" userId="3e5c5154-569e-4d81-aa91-4f91841cdfa9" providerId="ADAL" clId="{85E48AC5-BAE8-4A41-BF2D-39C72EC75F5D}" dt="2022-12-08T17:18:38.675" v="261" actId="2696"/>
        <pc:sldMkLst>
          <pc:docMk/>
          <pc:sldMk cId="3377097797" sldId="1764"/>
        </pc:sldMkLst>
      </pc:sldChg>
      <pc:sldChg chg="del">
        <pc:chgData name="Kelly Stokes" userId="3e5c5154-569e-4d81-aa91-4f91841cdfa9" providerId="ADAL" clId="{85E48AC5-BAE8-4A41-BF2D-39C72EC75F5D}" dt="2022-12-08T17:18:38.675" v="261" actId="2696"/>
        <pc:sldMkLst>
          <pc:docMk/>
          <pc:sldMk cId="3892279016" sldId="1765"/>
        </pc:sldMkLst>
      </pc:sldChg>
      <pc:sldChg chg="del">
        <pc:chgData name="Kelly Stokes" userId="3e5c5154-569e-4d81-aa91-4f91841cdfa9" providerId="ADAL" clId="{85E48AC5-BAE8-4A41-BF2D-39C72EC75F5D}" dt="2022-12-08T17:18:38.675" v="261" actId="2696"/>
        <pc:sldMkLst>
          <pc:docMk/>
          <pc:sldMk cId="2754920026" sldId="1766"/>
        </pc:sldMkLst>
      </pc:sldChg>
      <pc:sldChg chg="del">
        <pc:chgData name="Kelly Stokes" userId="3e5c5154-569e-4d81-aa91-4f91841cdfa9" providerId="ADAL" clId="{85E48AC5-BAE8-4A41-BF2D-39C72EC75F5D}" dt="2022-12-08T17:18:38.675" v="261" actId="2696"/>
        <pc:sldMkLst>
          <pc:docMk/>
          <pc:sldMk cId="3059988460" sldId="1767"/>
        </pc:sldMkLst>
      </pc:sldChg>
      <pc:sldChg chg="addSp modSp mod modAnim">
        <pc:chgData name="Kelly Stokes" userId="3e5c5154-569e-4d81-aa91-4f91841cdfa9" providerId="ADAL" clId="{85E48AC5-BAE8-4A41-BF2D-39C72EC75F5D}" dt="2022-12-08T17:03:32.736" v="33"/>
        <pc:sldMkLst>
          <pc:docMk/>
          <pc:sldMk cId="1211578719" sldId="1768"/>
        </pc:sldMkLst>
        <pc:spChg chg="mod">
          <ac:chgData name="Kelly Stokes" userId="3e5c5154-569e-4d81-aa91-4f91841cdfa9" providerId="ADAL" clId="{85E48AC5-BAE8-4A41-BF2D-39C72EC75F5D}" dt="2022-12-08T17:02:17.538" v="11" actId="21"/>
          <ac:spMkLst>
            <pc:docMk/>
            <pc:sldMk cId="1211578719" sldId="1768"/>
            <ac:spMk id="2" creationId="{52DA34BA-82FC-47C5-BCE1-BB65E08B92A1}"/>
          </ac:spMkLst>
        </pc:spChg>
        <pc:spChg chg="add mod">
          <ac:chgData name="Kelly Stokes" userId="3e5c5154-569e-4d81-aa91-4f91841cdfa9" providerId="ADAL" clId="{85E48AC5-BAE8-4A41-BF2D-39C72EC75F5D}" dt="2022-12-08T17:03:23.009" v="30" actId="122"/>
          <ac:spMkLst>
            <pc:docMk/>
            <pc:sldMk cId="1211578719" sldId="1768"/>
            <ac:spMk id="4" creationId="{84909E08-E47A-508E-C51B-B06754AA0AA3}"/>
          </ac:spMkLst>
        </pc:spChg>
      </pc:sldChg>
      <pc:sldChg chg="addSp delSp modSp mod modAnim">
        <pc:chgData name="Kelly Stokes" userId="3e5c5154-569e-4d81-aa91-4f91841cdfa9" providerId="ADAL" clId="{85E48AC5-BAE8-4A41-BF2D-39C72EC75F5D}" dt="2022-12-08T17:04:00.950" v="45"/>
        <pc:sldMkLst>
          <pc:docMk/>
          <pc:sldMk cId="1269875167" sldId="1769"/>
        </pc:sldMkLst>
        <pc:spChg chg="mod">
          <ac:chgData name="Kelly Stokes" userId="3e5c5154-569e-4d81-aa91-4f91841cdfa9" providerId="ADAL" clId="{85E48AC5-BAE8-4A41-BF2D-39C72EC75F5D}" dt="2022-12-08T17:03:37.942" v="34" actId="21"/>
          <ac:spMkLst>
            <pc:docMk/>
            <pc:sldMk cId="1269875167" sldId="1769"/>
            <ac:spMk id="2" creationId="{52DA34BA-82FC-47C5-BCE1-BB65E08B92A1}"/>
          </ac:spMkLst>
        </pc:spChg>
        <pc:spChg chg="add del">
          <ac:chgData name="Kelly Stokes" userId="3e5c5154-569e-4d81-aa91-4f91841cdfa9" providerId="ADAL" clId="{85E48AC5-BAE8-4A41-BF2D-39C72EC75F5D}" dt="2022-12-08T17:03:41.564" v="36" actId="22"/>
          <ac:spMkLst>
            <pc:docMk/>
            <pc:sldMk cId="1269875167" sldId="1769"/>
            <ac:spMk id="4" creationId="{3F19EEF3-2C4E-5290-A1CA-C0CD5636DF88}"/>
          </ac:spMkLst>
        </pc:spChg>
        <pc:spChg chg="add mod">
          <ac:chgData name="Kelly Stokes" userId="3e5c5154-569e-4d81-aa91-4f91841cdfa9" providerId="ADAL" clId="{85E48AC5-BAE8-4A41-BF2D-39C72EC75F5D}" dt="2022-12-08T17:03:51.203" v="42" actId="122"/>
          <ac:spMkLst>
            <pc:docMk/>
            <pc:sldMk cId="1269875167" sldId="1769"/>
            <ac:spMk id="6" creationId="{26C68579-6375-FDC3-FF92-1137A86190E8}"/>
          </ac:spMkLst>
        </pc:spChg>
      </pc:sldChg>
      <pc:sldChg chg="modAnim">
        <pc:chgData name="Kelly Stokes" userId="3e5c5154-569e-4d81-aa91-4f91841cdfa9" providerId="ADAL" clId="{85E48AC5-BAE8-4A41-BF2D-39C72EC75F5D}" dt="2022-12-08T17:05:29.911" v="54"/>
        <pc:sldMkLst>
          <pc:docMk/>
          <pc:sldMk cId="3118237435" sldId="1771"/>
        </pc:sldMkLst>
      </pc:sldChg>
      <pc:sldChg chg="modAnim">
        <pc:chgData name="Kelly Stokes" userId="3e5c5154-569e-4d81-aa91-4f91841cdfa9" providerId="ADAL" clId="{85E48AC5-BAE8-4A41-BF2D-39C72EC75F5D}" dt="2022-12-08T17:05:38.411" v="57"/>
        <pc:sldMkLst>
          <pc:docMk/>
          <pc:sldMk cId="2246785356" sldId="1772"/>
        </pc:sldMkLst>
      </pc:sldChg>
      <pc:sldChg chg="modSp add mod">
        <pc:chgData name="Kelly Stokes" userId="3e5c5154-569e-4d81-aa91-4f91841cdfa9" providerId="ADAL" clId="{85E48AC5-BAE8-4A41-BF2D-39C72EC75F5D}" dt="2022-12-08T17:18:59.419" v="278" actId="20577"/>
        <pc:sldMkLst>
          <pc:docMk/>
          <pc:sldMk cId="1513350306" sldId="1773"/>
        </pc:sldMkLst>
        <pc:spChg chg="mod">
          <ac:chgData name="Kelly Stokes" userId="3e5c5154-569e-4d81-aa91-4f91841cdfa9" providerId="ADAL" clId="{85E48AC5-BAE8-4A41-BF2D-39C72EC75F5D}" dt="2022-12-08T17:18:59.419" v="278" actId="20577"/>
          <ac:spMkLst>
            <pc:docMk/>
            <pc:sldMk cId="1513350306" sldId="1773"/>
            <ac:spMk id="2" creationId="{02FB8773-AD3E-2543-510F-CEE32E75C793}"/>
          </ac:spMkLst>
        </pc:spChg>
      </pc:sldChg>
      <pc:sldChg chg="modSp add del mod">
        <pc:chgData name="Kelly Stokes" userId="3e5c5154-569e-4d81-aa91-4f91841cdfa9" providerId="ADAL" clId="{85E48AC5-BAE8-4A41-BF2D-39C72EC75F5D}" dt="2022-12-08T17:06:43.704" v="68" actId="2696"/>
        <pc:sldMkLst>
          <pc:docMk/>
          <pc:sldMk cId="1667428212" sldId="1773"/>
        </pc:sldMkLst>
        <pc:spChg chg="mod">
          <ac:chgData name="Kelly Stokes" userId="3e5c5154-569e-4d81-aa91-4f91841cdfa9" providerId="ADAL" clId="{85E48AC5-BAE8-4A41-BF2D-39C72EC75F5D}" dt="2022-12-08T17:06:36.445" v="66" actId="20577"/>
          <ac:spMkLst>
            <pc:docMk/>
            <pc:sldMk cId="1667428212" sldId="1773"/>
            <ac:spMk id="2" creationId="{52DA34BA-82FC-47C5-BCE1-BB65E08B92A1}"/>
          </ac:spMkLst>
        </pc:spChg>
      </pc:sldChg>
      <pc:sldChg chg="modSp add mod">
        <pc:chgData name="Kelly Stokes" userId="3e5c5154-569e-4d81-aa91-4f91841cdfa9" providerId="ADAL" clId="{85E48AC5-BAE8-4A41-BF2D-39C72EC75F5D}" dt="2022-12-08T17:18:54.762" v="273" actId="20577"/>
        <pc:sldMkLst>
          <pc:docMk/>
          <pc:sldMk cId="2068103723" sldId="1774"/>
        </pc:sldMkLst>
        <pc:spChg chg="mod">
          <ac:chgData name="Kelly Stokes" userId="3e5c5154-569e-4d81-aa91-4f91841cdfa9" providerId="ADAL" clId="{85E48AC5-BAE8-4A41-BF2D-39C72EC75F5D}" dt="2022-12-08T17:18:54.762" v="273" actId="20577"/>
          <ac:spMkLst>
            <pc:docMk/>
            <pc:sldMk cId="2068103723" sldId="1774"/>
            <ac:spMk id="2" creationId="{02FB8773-AD3E-2543-510F-CEE32E75C793}"/>
          </ac:spMkLst>
        </pc:spChg>
      </pc:sldChg>
      <pc:sldChg chg="del">
        <pc:chgData name="Kelly Stokes" userId="3e5c5154-569e-4d81-aa91-4f91841cdfa9" providerId="ADAL" clId="{85E48AC5-BAE8-4A41-BF2D-39C72EC75F5D}" dt="2022-12-08T17:20:02.776" v="283" actId="2696"/>
        <pc:sldMkLst>
          <pc:docMk/>
          <pc:sldMk cId="2161511733" sldId="1785"/>
        </pc:sldMkLst>
      </pc:sldChg>
      <pc:sldChg chg="ord">
        <pc:chgData name="Kelly Stokes" userId="3e5c5154-569e-4d81-aa91-4f91841cdfa9" providerId="ADAL" clId="{85E48AC5-BAE8-4A41-BF2D-39C72EC75F5D}" dt="2022-12-08T17:20:11.044" v="285"/>
        <pc:sldMkLst>
          <pc:docMk/>
          <pc:sldMk cId="3532854345" sldId="1786"/>
        </pc:sldMkLst>
      </pc:sldChg>
      <pc:sldChg chg="ord">
        <pc:chgData name="Kelly Stokes" userId="3e5c5154-569e-4d81-aa91-4f91841cdfa9" providerId="ADAL" clId="{85E48AC5-BAE8-4A41-BF2D-39C72EC75F5D}" dt="2022-12-08T17:20:11.044" v="285"/>
        <pc:sldMkLst>
          <pc:docMk/>
          <pc:sldMk cId="976914688" sldId="1787"/>
        </pc:sldMkLst>
      </pc:sldChg>
      <pc:sldChg chg="del">
        <pc:chgData name="Kelly Stokes" userId="3e5c5154-569e-4d81-aa91-4f91841cdfa9" providerId="ADAL" clId="{85E48AC5-BAE8-4A41-BF2D-39C72EC75F5D}" dt="2022-12-08T17:27:37.492" v="438"/>
        <pc:sldMkLst>
          <pc:docMk/>
          <pc:sldMk cId="2044763364" sldId="1788"/>
        </pc:sldMkLst>
      </pc:sldChg>
      <pc:sldChg chg="del">
        <pc:chgData name="Kelly Stokes" userId="3e5c5154-569e-4d81-aa91-4f91841cdfa9" providerId="ADAL" clId="{85E48AC5-BAE8-4A41-BF2D-39C72EC75F5D}" dt="2022-12-08T17:27:37.492" v="438"/>
        <pc:sldMkLst>
          <pc:docMk/>
          <pc:sldMk cId="3659065379" sldId="1789"/>
        </pc:sldMkLst>
      </pc:sldChg>
      <pc:sldChg chg="del">
        <pc:chgData name="Kelly Stokes" userId="3e5c5154-569e-4d81-aa91-4f91841cdfa9" providerId="ADAL" clId="{85E48AC5-BAE8-4A41-BF2D-39C72EC75F5D}" dt="2022-12-08T17:27:37.492" v="438"/>
        <pc:sldMkLst>
          <pc:docMk/>
          <pc:sldMk cId="2626195258" sldId="1790"/>
        </pc:sldMkLst>
      </pc:sldChg>
      <pc:sldChg chg="del">
        <pc:chgData name="Kelly Stokes" userId="3e5c5154-569e-4d81-aa91-4f91841cdfa9" providerId="ADAL" clId="{85E48AC5-BAE8-4A41-BF2D-39C72EC75F5D}" dt="2022-12-08T17:27:37.492" v="438"/>
        <pc:sldMkLst>
          <pc:docMk/>
          <pc:sldMk cId="1856854530" sldId="1791"/>
        </pc:sldMkLst>
      </pc:sldChg>
      <pc:sldChg chg="del">
        <pc:chgData name="Kelly Stokes" userId="3e5c5154-569e-4d81-aa91-4f91841cdfa9" providerId="ADAL" clId="{85E48AC5-BAE8-4A41-BF2D-39C72EC75F5D}" dt="2022-12-08T17:27:37.492" v="438"/>
        <pc:sldMkLst>
          <pc:docMk/>
          <pc:sldMk cId="2931206391" sldId="1792"/>
        </pc:sldMkLst>
      </pc:sldChg>
      <pc:sldChg chg="del">
        <pc:chgData name="Kelly Stokes" userId="3e5c5154-569e-4d81-aa91-4f91841cdfa9" providerId="ADAL" clId="{85E48AC5-BAE8-4A41-BF2D-39C72EC75F5D}" dt="2022-12-08T17:27:37.492" v="438"/>
        <pc:sldMkLst>
          <pc:docMk/>
          <pc:sldMk cId="2334999918" sldId="1793"/>
        </pc:sldMkLst>
      </pc:sldChg>
      <pc:sldChg chg="del">
        <pc:chgData name="Kelly Stokes" userId="3e5c5154-569e-4d81-aa91-4f91841cdfa9" providerId="ADAL" clId="{85E48AC5-BAE8-4A41-BF2D-39C72EC75F5D}" dt="2022-12-08T17:27:37.492" v="438"/>
        <pc:sldMkLst>
          <pc:docMk/>
          <pc:sldMk cId="670734106" sldId="1794"/>
        </pc:sldMkLst>
      </pc:sldChg>
      <pc:sldChg chg="del">
        <pc:chgData name="Kelly Stokes" userId="3e5c5154-569e-4d81-aa91-4f91841cdfa9" providerId="ADAL" clId="{85E48AC5-BAE8-4A41-BF2D-39C72EC75F5D}" dt="2022-12-08T17:28:13.602" v="439" actId="2696"/>
        <pc:sldMkLst>
          <pc:docMk/>
          <pc:sldMk cId="3814646031" sldId="1794"/>
        </pc:sldMkLst>
      </pc:sldChg>
      <pc:sldChg chg="del">
        <pc:chgData name="Kelly Stokes" userId="3e5c5154-569e-4d81-aa91-4f91841cdfa9" providerId="ADAL" clId="{85E48AC5-BAE8-4A41-BF2D-39C72EC75F5D}" dt="2022-12-08T17:27:37.492" v="438"/>
        <pc:sldMkLst>
          <pc:docMk/>
          <pc:sldMk cId="2280993005" sldId="1795"/>
        </pc:sldMkLst>
      </pc:sldChg>
      <pc:sldChg chg="del">
        <pc:chgData name="Kelly Stokes" userId="3e5c5154-569e-4d81-aa91-4f91841cdfa9" providerId="ADAL" clId="{85E48AC5-BAE8-4A41-BF2D-39C72EC75F5D}" dt="2022-12-08T17:28:57.759" v="443" actId="2696"/>
        <pc:sldMkLst>
          <pc:docMk/>
          <pc:sldMk cId="361442809" sldId="1796"/>
        </pc:sldMkLst>
      </pc:sldChg>
      <pc:sldChg chg="del">
        <pc:chgData name="Kelly Stokes" userId="3e5c5154-569e-4d81-aa91-4f91841cdfa9" providerId="ADAL" clId="{85E48AC5-BAE8-4A41-BF2D-39C72EC75F5D}" dt="2022-12-08T17:27:37.492" v="438"/>
        <pc:sldMkLst>
          <pc:docMk/>
          <pc:sldMk cId="2610182420" sldId="1796"/>
        </pc:sldMkLst>
      </pc:sldChg>
      <pc:sldChg chg="del">
        <pc:chgData name="Kelly Stokes" userId="3e5c5154-569e-4d81-aa91-4f91841cdfa9" providerId="ADAL" clId="{85E48AC5-BAE8-4A41-BF2D-39C72EC75F5D}" dt="2022-12-08T17:28:57.759" v="443" actId="2696"/>
        <pc:sldMkLst>
          <pc:docMk/>
          <pc:sldMk cId="1051248528" sldId="1797"/>
        </pc:sldMkLst>
      </pc:sldChg>
      <pc:sldChg chg="del">
        <pc:chgData name="Kelly Stokes" userId="3e5c5154-569e-4d81-aa91-4f91841cdfa9" providerId="ADAL" clId="{85E48AC5-BAE8-4A41-BF2D-39C72EC75F5D}" dt="2022-12-08T17:27:37.492" v="438"/>
        <pc:sldMkLst>
          <pc:docMk/>
          <pc:sldMk cId="4226207135" sldId="1797"/>
        </pc:sldMkLst>
      </pc:sldChg>
      <pc:sldChg chg="del">
        <pc:chgData name="Kelly Stokes" userId="3e5c5154-569e-4d81-aa91-4f91841cdfa9" providerId="ADAL" clId="{85E48AC5-BAE8-4A41-BF2D-39C72EC75F5D}" dt="2022-12-08T17:27:37.492" v="438"/>
        <pc:sldMkLst>
          <pc:docMk/>
          <pc:sldMk cId="2267323431" sldId="1798"/>
        </pc:sldMkLst>
      </pc:sldChg>
      <pc:sldChg chg="del">
        <pc:chgData name="Kelly Stokes" userId="3e5c5154-569e-4d81-aa91-4f91841cdfa9" providerId="ADAL" clId="{85E48AC5-BAE8-4A41-BF2D-39C72EC75F5D}" dt="2022-12-08T17:28:57.759" v="443" actId="2696"/>
        <pc:sldMkLst>
          <pc:docMk/>
          <pc:sldMk cId="3328629449" sldId="1798"/>
        </pc:sldMkLst>
      </pc:sldChg>
      <pc:sldChg chg="del">
        <pc:chgData name="Kelly Stokes" userId="3e5c5154-569e-4d81-aa91-4f91841cdfa9" providerId="ADAL" clId="{85E48AC5-BAE8-4A41-BF2D-39C72EC75F5D}" dt="2022-12-08T17:27:37.492" v="438"/>
        <pc:sldMkLst>
          <pc:docMk/>
          <pc:sldMk cId="3417765951" sldId="1799"/>
        </pc:sldMkLst>
      </pc:sldChg>
      <pc:sldChg chg="del">
        <pc:chgData name="Kelly Stokes" userId="3e5c5154-569e-4d81-aa91-4f91841cdfa9" providerId="ADAL" clId="{85E48AC5-BAE8-4A41-BF2D-39C72EC75F5D}" dt="2022-12-08T17:27:37.492" v="438"/>
        <pc:sldMkLst>
          <pc:docMk/>
          <pc:sldMk cId="613950306" sldId="1800"/>
        </pc:sldMkLst>
      </pc:sldChg>
      <pc:sldChg chg="del">
        <pc:chgData name="Kelly Stokes" userId="3e5c5154-569e-4d81-aa91-4f91841cdfa9" providerId="ADAL" clId="{85E48AC5-BAE8-4A41-BF2D-39C72EC75F5D}" dt="2022-12-08T17:27:37.492" v="438"/>
        <pc:sldMkLst>
          <pc:docMk/>
          <pc:sldMk cId="4104300679" sldId="1801"/>
        </pc:sldMkLst>
      </pc:sldChg>
      <pc:sldChg chg="del">
        <pc:chgData name="Kelly Stokes" userId="3e5c5154-569e-4d81-aa91-4f91841cdfa9" providerId="ADAL" clId="{85E48AC5-BAE8-4A41-BF2D-39C72EC75F5D}" dt="2022-12-08T17:27:37.492" v="438"/>
        <pc:sldMkLst>
          <pc:docMk/>
          <pc:sldMk cId="763780642" sldId="1802"/>
        </pc:sldMkLst>
      </pc:sldChg>
      <pc:sldChg chg="addSp delSp modSp mod modAnim">
        <pc:chgData name="Kelly Stokes" userId="3e5c5154-569e-4d81-aa91-4f91841cdfa9" providerId="ADAL" clId="{85E48AC5-BAE8-4A41-BF2D-39C72EC75F5D}" dt="2022-12-08T17:30:45.122" v="478"/>
        <pc:sldMkLst>
          <pc:docMk/>
          <pc:sldMk cId="2123109990" sldId="1802"/>
        </pc:sldMkLst>
        <pc:spChg chg="mod">
          <ac:chgData name="Kelly Stokes" userId="3e5c5154-569e-4d81-aa91-4f91841cdfa9" providerId="ADAL" clId="{85E48AC5-BAE8-4A41-BF2D-39C72EC75F5D}" dt="2022-12-08T17:30:10.012" v="460" actId="20577"/>
          <ac:spMkLst>
            <pc:docMk/>
            <pc:sldMk cId="2123109990" sldId="1802"/>
            <ac:spMk id="2" creationId="{52DA34BA-82FC-47C5-BCE1-BB65E08B92A1}"/>
          </ac:spMkLst>
        </pc:spChg>
        <pc:spChg chg="mod">
          <ac:chgData name="Kelly Stokes" userId="3e5c5154-569e-4d81-aa91-4f91841cdfa9" providerId="ADAL" clId="{85E48AC5-BAE8-4A41-BF2D-39C72EC75F5D}" dt="2022-12-08T17:30:25.038" v="474" actId="1076"/>
          <ac:spMkLst>
            <pc:docMk/>
            <pc:sldMk cId="2123109990" sldId="1802"/>
            <ac:spMk id="3" creationId="{13BB5EC0-7A96-4D29-A835-6FAE896C31A4}"/>
          </ac:spMkLst>
        </pc:spChg>
        <pc:picChg chg="del">
          <ac:chgData name="Kelly Stokes" userId="3e5c5154-569e-4d81-aa91-4f91841cdfa9" providerId="ADAL" clId="{85E48AC5-BAE8-4A41-BF2D-39C72EC75F5D}" dt="2022-12-08T17:30:25.710" v="475" actId="478"/>
          <ac:picMkLst>
            <pc:docMk/>
            <pc:sldMk cId="2123109990" sldId="1802"/>
            <ac:picMk id="1028" creationId="{F13C5BED-55F8-8166-8476-0013FE34ACFB}"/>
          </ac:picMkLst>
        </pc:picChg>
        <pc:picChg chg="add mod">
          <ac:chgData name="Kelly Stokes" userId="3e5c5154-569e-4d81-aa91-4f91841cdfa9" providerId="ADAL" clId="{85E48AC5-BAE8-4A41-BF2D-39C72EC75F5D}" dt="2022-12-08T17:30:43.799" v="477" actId="1076"/>
          <ac:picMkLst>
            <pc:docMk/>
            <pc:sldMk cId="2123109990" sldId="1802"/>
            <ac:picMk id="57346" creationId="{E790881F-4B6E-CE22-EEC1-3D73DE4B8D42}"/>
          </ac:picMkLst>
        </pc:picChg>
      </pc:sldChg>
      <pc:sldChg chg="del">
        <pc:chgData name="Kelly Stokes" userId="3e5c5154-569e-4d81-aa91-4f91841cdfa9" providerId="ADAL" clId="{85E48AC5-BAE8-4A41-BF2D-39C72EC75F5D}" dt="2022-12-08T17:27:37.492" v="438"/>
        <pc:sldMkLst>
          <pc:docMk/>
          <pc:sldMk cId="23324036" sldId="1803"/>
        </pc:sldMkLst>
      </pc:sldChg>
      <pc:sldChg chg="addSp delSp modSp mod modAnim">
        <pc:chgData name="Kelly Stokes" userId="3e5c5154-569e-4d81-aa91-4f91841cdfa9" providerId="ADAL" clId="{85E48AC5-BAE8-4A41-BF2D-39C72EC75F5D}" dt="2022-12-08T17:31:05.245" v="483"/>
        <pc:sldMkLst>
          <pc:docMk/>
          <pc:sldMk cId="962147323" sldId="1803"/>
        </pc:sldMkLst>
        <pc:spChg chg="mod">
          <ac:chgData name="Kelly Stokes" userId="3e5c5154-569e-4d81-aa91-4f91841cdfa9" providerId="ADAL" clId="{85E48AC5-BAE8-4A41-BF2D-39C72EC75F5D}" dt="2022-12-08T17:30:15.306" v="466" actId="20577"/>
          <ac:spMkLst>
            <pc:docMk/>
            <pc:sldMk cId="962147323" sldId="1803"/>
            <ac:spMk id="2" creationId="{52DA34BA-82FC-47C5-BCE1-BB65E08B92A1}"/>
          </ac:spMkLst>
        </pc:spChg>
        <pc:spChg chg="mod">
          <ac:chgData name="Kelly Stokes" userId="3e5c5154-569e-4d81-aa91-4f91841cdfa9" providerId="ADAL" clId="{85E48AC5-BAE8-4A41-BF2D-39C72EC75F5D}" dt="2022-12-08T17:30:50.881" v="480" actId="1076"/>
          <ac:spMkLst>
            <pc:docMk/>
            <pc:sldMk cId="962147323" sldId="1803"/>
            <ac:spMk id="3" creationId="{0366E0B6-702E-4814-82C6-08CA2D13F3C9}"/>
          </ac:spMkLst>
        </pc:spChg>
        <pc:picChg chg="del">
          <ac:chgData name="Kelly Stokes" userId="3e5c5154-569e-4d81-aa91-4f91841cdfa9" providerId="ADAL" clId="{85E48AC5-BAE8-4A41-BF2D-39C72EC75F5D}" dt="2022-12-08T17:30:47.966" v="479" actId="478"/>
          <ac:picMkLst>
            <pc:docMk/>
            <pc:sldMk cId="962147323" sldId="1803"/>
            <ac:picMk id="2052" creationId="{6361AFC7-9A17-1E5A-AEB5-DC6DE6B9DB08}"/>
          </ac:picMkLst>
        </pc:picChg>
        <pc:picChg chg="add mod">
          <ac:chgData name="Kelly Stokes" userId="3e5c5154-569e-4d81-aa91-4f91841cdfa9" providerId="ADAL" clId="{85E48AC5-BAE8-4A41-BF2D-39C72EC75F5D}" dt="2022-12-08T17:31:03.709" v="482" actId="1076"/>
          <ac:picMkLst>
            <pc:docMk/>
            <pc:sldMk cId="962147323" sldId="1803"/>
            <ac:picMk id="56322" creationId="{AD327B8E-7563-AEAA-878A-BE5EED07F732}"/>
          </ac:picMkLst>
        </pc:picChg>
      </pc:sldChg>
      <pc:sldChg chg="addSp delSp modSp mod modAnim">
        <pc:chgData name="Kelly Stokes" userId="3e5c5154-569e-4d81-aa91-4f91841cdfa9" providerId="ADAL" clId="{85E48AC5-BAE8-4A41-BF2D-39C72EC75F5D}" dt="2022-12-08T17:31:36.103" v="488"/>
        <pc:sldMkLst>
          <pc:docMk/>
          <pc:sldMk cId="297060747" sldId="1804"/>
        </pc:sldMkLst>
        <pc:spChg chg="mod">
          <ac:chgData name="Kelly Stokes" userId="3e5c5154-569e-4d81-aa91-4f91841cdfa9" providerId="ADAL" clId="{85E48AC5-BAE8-4A41-BF2D-39C72EC75F5D}" dt="2022-12-08T17:30:20.371" v="473" actId="20577"/>
          <ac:spMkLst>
            <pc:docMk/>
            <pc:sldMk cId="297060747" sldId="1804"/>
            <ac:spMk id="2" creationId="{52DA34BA-82FC-47C5-BCE1-BB65E08B92A1}"/>
          </ac:spMkLst>
        </pc:spChg>
        <pc:spChg chg="mod">
          <ac:chgData name="Kelly Stokes" userId="3e5c5154-569e-4d81-aa91-4f91841cdfa9" providerId="ADAL" clId="{85E48AC5-BAE8-4A41-BF2D-39C72EC75F5D}" dt="2022-12-08T17:31:09.984" v="484" actId="1076"/>
          <ac:spMkLst>
            <pc:docMk/>
            <pc:sldMk cId="297060747" sldId="1804"/>
            <ac:spMk id="3" creationId="{4BCBA2DA-E95C-434C-BE81-320E182AE5EF}"/>
          </ac:spMkLst>
        </pc:spChg>
        <pc:picChg chg="del">
          <ac:chgData name="Kelly Stokes" userId="3e5c5154-569e-4d81-aa91-4f91841cdfa9" providerId="ADAL" clId="{85E48AC5-BAE8-4A41-BF2D-39C72EC75F5D}" dt="2022-12-08T17:31:10.620" v="485" actId="478"/>
          <ac:picMkLst>
            <pc:docMk/>
            <pc:sldMk cId="297060747" sldId="1804"/>
            <ac:picMk id="3076" creationId="{5EEE17FC-5C4A-2627-48A9-5325965C759C}"/>
          </ac:picMkLst>
        </pc:picChg>
        <pc:picChg chg="add mod">
          <ac:chgData name="Kelly Stokes" userId="3e5c5154-569e-4d81-aa91-4f91841cdfa9" providerId="ADAL" clId="{85E48AC5-BAE8-4A41-BF2D-39C72EC75F5D}" dt="2022-12-08T17:31:35.111" v="487" actId="1076"/>
          <ac:picMkLst>
            <pc:docMk/>
            <pc:sldMk cId="297060747" sldId="1804"/>
            <ac:picMk id="55298" creationId="{2D9DB222-95A2-7462-3565-A6DCA20E79B3}"/>
          </ac:picMkLst>
        </pc:picChg>
      </pc:sldChg>
      <pc:sldChg chg="del">
        <pc:chgData name="Kelly Stokes" userId="3e5c5154-569e-4d81-aa91-4f91841cdfa9" providerId="ADAL" clId="{85E48AC5-BAE8-4A41-BF2D-39C72EC75F5D}" dt="2022-12-08T17:27:37.492" v="438"/>
        <pc:sldMkLst>
          <pc:docMk/>
          <pc:sldMk cId="574283621" sldId="1804"/>
        </pc:sldMkLst>
      </pc:sldChg>
      <pc:sldChg chg="del">
        <pc:chgData name="Kelly Stokes" userId="3e5c5154-569e-4d81-aa91-4f91841cdfa9" providerId="ADAL" clId="{85E48AC5-BAE8-4A41-BF2D-39C72EC75F5D}" dt="2022-12-08T17:27:37.492" v="438"/>
        <pc:sldMkLst>
          <pc:docMk/>
          <pc:sldMk cId="269974865" sldId="1805"/>
        </pc:sldMkLst>
      </pc:sldChg>
      <pc:sldChg chg="addSp delSp modSp modAnim">
        <pc:chgData name="Kelly Stokes" userId="3e5c5154-569e-4d81-aa91-4f91841cdfa9" providerId="ADAL" clId="{85E48AC5-BAE8-4A41-BF2D-39C72EC75F5D}" dt="2022-12-08T17:32:07.823" v="500"/>
        <pc:sldMkLst>
          <pc:docMk/>
          <pc:sldMk cId="3722566999" sldId="1805"/>
        </pc:sldMkLst>
        <pc:spChg chg="mod">
          <ac:chgData name="Kelly Stokes" userId="3e5c5154-569e-4d81-aa91-4f91841cdfa9" providerId="ADAL" clId="{85E48AC5-BAE8-4A41-BF2D-39C72EC75F5D}" dt="2022-12-08T17:31:52.785" v="499" actId="20577"/>
          <ac:spMkLst>
            <pc:docMk/>
            <pc:sldMk cId="3722566999" sldId="1805"/>
            <ac:spMk id="2" creationId="{52DA34BA-82FC-47C5-BCE1-BB65E08B92A1}"/>
          </ac:spMkLst>
        </pc:spChg>
        <pc:spChg chg="mod">
          <ac:chgData name="Kelly Stokes" userId="3e5c5154-569e-4d81-aa91-4f91841cdfa9" providerId="ADAL" clId="{85E48AC5-BAE8-4A41-BF2D-39C72EC75F5D}" dt="2022-12-08T17:32:07.823" v="500"/>
          <ac:spMkLst>
            <pc:docMk/>
            <pc:sldMk cId="3722566999" sldId="1805"/>
            <ac:spMk id="12" creationId="{E384BFF7-3319-CAE2-192F-C4DCBBBBFCCA}"/>
          </ac:spMkLst>
        </pc:spChg>
        <pc:picChg chg="add mod">
          <ac:chgData name="Kelly Stokes" userId="3e5c5154-569e-4d81-aa91-4f91841cdfa9" providerId="ADAL" clId="{85E48AC5-BAE8-4A41-BF2D-39C72EC75F5D}" dt="2022-12-08T17:31:46.142" v="490"/>
          <ac:picMkLst>
            <pc:docMk/>
            <pc:sldMk cId="3722566999" sldId="1805"/>
            <ac:picMk id="3" creationId="{BC963FC6-1FEE-F36F-7369-A62DFC5F19AD}"/>
          </ac:picMkLst>
        </pc:picChg>
        <pc:picChg chg="del">
          <ac:chgData name="Kelly Stokes" userId="3e5c5154-569e-4d81-aa91-4f91841cdfa9" providerId="ADAL" clId="{85E48AC5-BAE8-4A41-BF2D-39C72EC75F5D}" dt="2022-12-08T17:31:40.720" v="489" actId="478"/>
          <ac:picMkLst>
            <pc:docMk/>
            <pc:sldMk cId="3722566999" sldId="1805"/>
            <ac:picMk id="5" creationId="{F2DAA1C4-61EB-3FD5-DEF0-7528E712F99D}"/>
          </ac:picMkLst>
        </pc:picChg>
      </pc:sldChg>
      <pc:sldChg chg="del">
        <pc:chgData name="Kelly Stokes" userId="3e5c5154-569e-4d81-aa91-4f91841cdfa9" providerId="ADAL" clId="{85E48AC5-BAE8-4A41-BF2D-39C72EC75F5D}" dt="2022-12-08T17:27:37.492" v="438"/>
        <pc:sldMkLst>
          <pc:docMk/>
          <pc:sldMk cId="3220077845" sldId="1806"/>
        </pc:sldMkLst>
      </pc:sldChg>
      <pc:sldChg chg="addSp delSp modSp modAnim">
        <pc:chgData name="Kelly Stokes" userId="3e5c5154-569e-4d81-aa91-4f91841cdfa9" providerId="ADAL" clId="{85E48AC5-BAE8-4A41-BF2D-39C72EC75F5D}" dt="2022-12-08T17:32:44.060" v="509"/>
        <pc:sldMkLst>
          <pc:docMk/>
          <pc:sldMk cId="3262232935" sldId="1806"/>
        </pc:sldMkLst>
        <pc:spChg chg="mod">
          <ac:chgData name="Kelly Stokes" userId="3e5c5154-569e-4d81-aa91-4f91841cdfa9" providerId="ADAL" clId="{85E48AC5-BAE8-4A41-BF2D-39C72EC75F5D}" dt="2022-12-08T17:32:30.279" v="508" actId="20577"/>
          <ac:spMkLst>
            <pc:docMk/>
            <pc:sldMk cId="3262232935" sldId="1806"/>
            <ac:spMk id="2" creationId="{52DA34BA-82FC-47C5-BCE1-BB65E08B92A1}"/>
          </ac:spMkLst>
        </pc:spChg>
        <pc:spChg chg="mod">
          <ac:chgData name="Kelly Stokes" userId="3e5c5154-569e-4d81-aa91-4f91841cdfa9" providerId="ADAL" clId="{85E48AC5-BAE8-4A41-BF2D-39C72EC75F5D}" dt="2022-12-08T17:32:44.060" v="509"/>
          <ac:spMkLst>
            <pc:docMk/>
            <pc:sldMk cId="3262232935" sldId="1806"/>
            <ac:spMk id="12" creationId="{E384BFF7-3319-CAE2-192F-C4DCBBBBFCCA}"/>
          </ac:spMkLst>
        </pc:spChg>
        <pc:picChg chg="add mod">
          <ac:chgData name="Kelly Stokes" userId="3e5c5154-569e-4d81-aa91-4f91841cdfa9" providerId="ADAL" clId="{85E48AC5-BAE8-4A41-BF2D-39C72EC75F5D}" dt="2022-12-08T17:32:24.567" v="502"/>
          <ac:picMkLst>
            <pc:docMk/>
            <pc:sldMk cId="3262232935" sldId="1806"/>
            <ac:picMk id="3" creationId="{C14334D2-2B56-90FE-62D9-9E30DE7827A7}"/>
          </ac:picMkLst>
        </pc:picChg>
        <pc:picChg chg="del">
          <ac:chgData name="Kelly Stokes" userId="3e5c5154-569e-4d81-aa91-4f91841cdfa9" providerId="ADAL" clId="{85E48AC5-BAE8-4A41-BF2D-39C72EC75F5D}" dt="2022-12-08T17:32:13.832" v="501" actId="478"/>
          <ac:picMkLst>
            <pc:docMk/>
            <pc:sldMk cId="3262232935" sldId="1806"/>
            <ac:picMk id="5" creationId="{2098944A-DC54-F579-F6E4-5199C9C47404}"/>
          </ac:picMkLst>
        </pc:picChg>
      </pc:sldChg>
      <pc:sldChg chg="addSp delSp modSp modAnim">
        <pc:chgData name="Kelly Stokes" userId="3e5c5154-569e-4d81-aa91-4f91841cdfa9" providerId="ADAL" clId="{85E48AC5-BAE8-4A41-BF2D-39C72EC75F5D}" dt="2022-12-08T17:33:14.459" v="523" actId="20577"/>
        <pc:sldMkLst>
          <pc:docMk/>
          <pc:sldMk cId="2253550750" sldId="1807"/>
        </pc:sldMkLst>
        <pc:spChg chg="mod">
          <ac:chgData name="Kelly Stokes" userId="3e5c5154-569e-4d81-aa91-4f91841cdfa9" providerId="ADAL" clId="{85E48AC5-BAE8-4A41-BF2D-39C72EC75F5D}" dt="2022-12-08T17:33:14.459" v="523" actId="20577"/>
          <ac:spMkLst>
            <pc:docMk/>
            <pc:sldMk cId="2253550750" sldId="1807"/>
            <ac:spMk id="2" creationId="{52DA34BA-82FC-47C5-BCE1-BB65E08B92A1}"/>
          </ac:spMkLst>
        </pc:spChg>
        <pc:spChg chg="mod">
          <ac:chgData name="Kelly Stokes" userId="3e5c5154-569e-4d81-aa91-4f91841cdfa9" providerId="ADAL" clId="{85E48AC5-BAE8-4A41-BF2D-39C72EC75F5D}" dt="2022-12-08T17:33:08.842" v="514"/>
          <ac:spMkLst>
            <pc:docMk/>
            <pc:sldMk cId="2253550750" sldId="1807"/>
            <ac:spMk id="12" creationId="{E384BFF7-3319-CAE2-192F-C4DCBBBBFCCA}"/>
          </ac:spMkLst>
        </pc:spChg>
        <pc:picChg chg="add mod">
          <ac:chgData name="Kelly Stokes" userId="3e5c5154-569e-4d81-aa91-4f91841cdfa9" providerId="ADAL" clId="{85E48AC5-BAE8-4A41-BF2D-39C72EC75F5D}" dt="2022-12-08T17:32:52.194" v="511"/>
          <ac:picMkLst>
            <pc:docMk/>
            <pc:sldMk cId="2253550750" sldId="1807"/>
            <ac:picMk id="3" creationId="{1532B565-45E0-3F9F-03BE-C26F0FC92B79}"/>
          </ac:picMkLst>
        </pc:picChg>
        <pc:picChg chg="del">
          <ac:chgData name="Kelly Stokes" userId="3e5c5154-569e-4d81-aa91-4f91841cdfa9" providerId="ADAL" clId="{85E48AC5-BAE8-4A41-BF2D-39C72EC75F5D}" dt="2022-12-08T17:32:46.421" v="510" actId="478"/>
          <ac:picMkLst>
            <pc:docMk/>
            <pc:sldMk cId="2253550750" sldId="1807"/>
            <ac:picMk id="5" creationId="{34101466-C66E-1F5A-5260-CC0C51C975E1}"/>
          </ac:picMkLst>
        </pc:picChg>
      </pc:sldChg>
      <pc:sldChg chg="del">
        <pc:chgData name="Kelly Stokes" userId="3e5c5154-569e-4d81-aa91-4f91841cdfa9" providerId="ADAL" clId="{85E48AC5-BAE8-4A41-BF2D-39C72EC75F5D}" dt="2022-12-08T17:27:37.492" v="438"/>
        <pc:sldMkLst>
          <pc:docMk/>
          <pc:sldMk cId="3756757410" sldId="1807"/>
        </pc:sldMkLst>
      </pc:sldChg>
      <pc:sldChg chg="del">
        <pc:chgData name="Kelly Stokes" userId="3e5c5154-569e-4d81-aa91-4f91841cdfa9" providerId="ADAL" clId="{85E48AC5-BAE8-4A41-BF2D-39C72EC75F5D}" dt="2022-12-08T17:27:37.492" v="438"/>
        <pc:sldMkLst>
          <pc:docMk/>
          <pc:sldMk cId="3098687750" sldId="1808"/>
        </pc:sldMkLst>
      </pc:sldChg>
      <pc:sldChg chg="modSp mod">
        <pc:chgData name="Kelly Stokes" userId="3e5c5154-569e-4d81-aa91-4f91841cdfa9" providerId="ADAL" clId="{85E48AC5-BAE8-4A41-BF2D-39C72EC75F5D}" dt="2022-12-08T17:36:01.099" v="530" actId="27636"/>
        <pc:sldMkLst>
          <pc:docMk/>
          <pc:sldMk cId="4146905308" sldId="1808"/>
        </pc:sldMkLst>
        <pc:spChg chg="mod">
          <ac:chgData name="Kelly Stokes" userId="3e5c5154-569e-4d81-aa91-4f91841cdfa9" providerId="ADAL" clId="{85E48AC5-BAE8-4A41-BF2D-39C72EC75F5D}" dt="2022-12-08T17:35:48.209" v="525" actId="27636"/>
          <ac:spMkLst>
            <pc:docMk/>
            <pc:sldMk cId="4146905308" sldId="1808"/>
            <ac:spMk id="2" creationId="{52DA34BA-82FC-47C5-BCE1-BB65E08B92A1}"/>
          </ac:spMkLst>
        </pc:spChg>
        <pc:spChg chg="mod">
          <ac:chgData name="Kelly Stokes" userId="3e5c5154-569e-4d81-aa91-4f91841cdfa9" providerId="ADAL" clId="{85E48AC5-BAE8-4A41-BF2D-39C72EC75F5D}" dt="2022-12-08T17:36:01.099" v="530" actId="27636"/>
          <ac:spMkLst>
            <pc:docMk/>
            <pc:sldMk cId="4146905308" sldId="1808"/>
            <ac:spMk id="3" creationId="{847A1AC9-9EC9-E1AA-348D-958CE44F2772}"/>
          </ac:spMkLst>
        </pc:spChg>
      </pc:sldChg>
      <pc:sldChg chg="del">
        <pc:chgData name="Kelly Stokes" userId="3e5c5154-569e-4d81-aa91-4f91841cdfa9" providerId="ADAL" clId="{85E48AC5-BAE8-4A41-BF2D-39C72EC75F5D}" dt="2022-12-08T17:27:37.492" v="438"/>
        <pc:sldMkLst>
          <pc:docMk/>
          <pc:sldMk cId="603455394" sldId="1809"/>
        </pc:sldMkLst>
      </pc:sldChg>
      <pc:sldChg chg="modSp mod">
        <pc:chgData name="Kelly Stokes" userId="3e5c5154-569e-4d81-aa91-4f91841cdfa9" providerId="ADAL" clId="{85E48AC5-BAE8-4A41-BF2D-39C72EC75F5D}" dt="2022-12-08T17:36:29.934" v="536" actId="27636"/>
        <pc:sldMkLst>
          <pc:docMk/>
          <pc:sldMk cId="1050455658" sldId="1809"/>
        </pc:sldMkLst>
        <pc:spChg chg="mod">
          <ac:chgData name="Kelly Stokes" userId="3e5c5154-569e-4d81-aa91-4f91841cdfa9" providerId="ADAL" clId="{85E48AC5-BAE8-4A41-BF2D-39C72EC75F5D}" dt="2022-12-08T17:36:17.544" v="531"/>
          <ac:spMkLst>
            <pc:docMk/>
            <pc:sldMk cId="1050455658" sldId="1809"/>
            <ac:spMk id="2" creationId="{52DA34BA-82FC-47C5-BCE1-BB65E08B92A1}"/>
          </ac:spMkLst>
        </pc:spChg>
        <pc:spChg chg="mod">
          <ac:chgData name="Kelly Stokes" userId="3e5c5154-569e-4d81-aa91-4f91841cdfa9" providerId="ADAL" clId="{85E48AC5-BAE8-4A41-BF2D-39C72EC75F5D}" dt="2022-12-08T17:36:29.934" v="536" actId="27636"/>
          <ac:spMkLst>
            <pc:docMk/>
            <pc:sldMk cId="1050455658" sldId="1809"/>
            <ac:spMk id="3" creationId="{847A1AC9-9EC9-E1AA-348D-958CE44F2772}"/>
          </ac:spMkLst>
        </pc:spChg>
      </pc:sldChg>
      <pc:sldChg chg="del">
        <pc:chgData name="Kelly Stokes" userId="3e5c5154-569e-4d81-aa91-4f91841cdfa9" providerId="ADAL" clId="{85E48AC5-BAE8-4A41-BF2D-39C72EC75F5D}" dt="2022-12-08T17:27:37.492" v="438"/>
        <pc:sldMkLst>
          <pc:docMk/>
          <pc:sldMk cId="1095031561" sldId="1810"/>
        </pc:sldMkLst>
      </pc:sldChg>
      <pc:sldChg chg="modSp mod">
        <pc:chgData name="Kelly Stokes" userId="3e5c5154-569e-4d81-aa91-4f91841cdfa9" providerId="ADAL" clId="{85E48AC5-BAE8-4A41-BF2D-39C72EC75F5D}" dt="2022-12-08T17:37:01.273" v="546" actId="27636"/>
        <pc:sldMkLst>
          <pc:docMk/>
          <pc:sldMk cId="2377350504" sldId="1810"/>
        </pc:sldMkLst>
        <pc:spChg chg="mod">
          <ac:chgData name="Kelly Stokes" userId="3e5c5154-569e-4d81-aa91-4f91841cdfa9" providerId="ADAL" clId="{85E48AC5-BAE8-4A41-BF2D-39C72EC75F5D}" dt="2022-12-08T17:36:45.824" v="539" actId="27636"/>
          <ac:spMkLst>
            <pc:docMk/>
            <pc:sldMk cId="2377350504" sldId="1810"/>
            <ac:spMk id="2" creationId="{52DA34BA-82FC-47C5-BCE1-BB65E08B92A1}"/>
          </ac:spMkLst>
        </pc:spChg>
        <pc:spChg chg="mod">
          <ac:chgData name="Kelly Stokes" userId="3e5c5154-569e-4d81-aa91-4f91841cdfa9" providerId="ADAL" clId="{85E48AC5-BAE8-4A41-BF2D-39C72EC75F5D}" dt="2022-12-08T17:37:01.273" v="546" actId="27636"/>
          <ac:spMkLst>
            <pc:docMk/>
            <pc:sldMk cId="2377350504" sldId="1810"/>
            <ac:spMk id="3" creationId="{847A1AC9-9EC9-E1AA-348D-958CE44F2772}"/>
          </ac:spMkLst>
        </pc:spChg>
      </pc:sldChg>
      <pc:sldChg chg="del">
        <pc:chgData name="Kelly Stokes" userId="3e5c5154-569e-4d81-aa91-4f91841cdfa9" providerId="ADAL" clId="{85E48AC5-BAE8-4A41-BF2D-39C72EC75F5D}" dt="2022-12-08T17:27:37.492" v="438"/>
        <pc:sldMkLst>
          <pc:docMk/>
          <pc:sldMk cId="1340796697" sldId="1811"/>
        </pc:sldMkLst>
      </pc:sldChg>
      <pc:sldChg chg="del">
        <pc:chgData name="Kelly Stokes" userId="3e5c5154-569e-4d81-aa91-4f91841cdfa9" providerId="ADAL" clId="{85E48AC5-BAE8-4A41-BF2D-39C72EC75F5D}" dt="2022-12-08T17:27:37.492" v="438"/>
        <pc:sldMkLst>
          <pc:docMk/>
          <pc:sldMk cId="871791824" sldId="1812"/>
        </pc:sldMkLst>
      </pc:sldChg>
      <pc:sldChg chg="del">
        <pc:chgData name="Kelly Stokes" userId="3e5c5154-569e-4d81-aa91-4f91841cdfa9" providerId="ADAL" clId="{85E48AC5-BAE8-4A41-BF2D-39C72EC75F5D}" dt="2022-12-08T17:27:37.492" v="438"/>
        <pc:sldMkLst>
          <pc:docMk/>
          <pc:sldMk cId="2007108648" sldId="1813"/>
        </pc:sldMkLst>
      </pc:sldChg>
      <pc:sldChg chg="del">
        <pc:chgData name="Kelly Stokes" userId="3e5c5154-569e-4d81-aa91-4f91841cdfa9" providerId="ADAL" clId="{85E48AC5-BAE8-4A41-BF2D-39C72EC75F5D}" dt="2022-12-08T17:27:37.492" v="438"/>
        <pc:sldMkLst>
          <pc:docMk/>
          <pc:sldMk cId="1365981126" sldId="1814"/>
        </pc:sldMkLst>
      </pc:sldChg>
      <pc:sldChg chg="del">
        <pc:chgData name="Kelly Stokes" userId="3e5c5154-569e-4d81-aa91-4f91841cdfa9" providerId="ADAL" clId="{85E48AC5-BAE8-4A41-BF2D-39C72EC75F5D}" dt="2022-12-08T17:27:37.492" v="438"/>
        <pc:sldMkLst>
          <pc:docMk/>
          <pc:sldMk cId="941502602" sldId="1815"/>
        </pc:sldMkLst>
      </pc:sldChg>
      <pc:sldChg chg="del">
        <pc:chgData name="Kelly Stokes" userId="3e5c5154-569e-4d81-aa91-4f91841cdfa9" providerId="ADAL" clId="{85E48AC5-BAE8-4A41-BF2D-39C72EC75F5D}" dt="2022-12-08T17:27:37.492" v="438"/>
        <pc:sldMkLst>
          <pc:docMk/>
          <pc:sldMk cId="1597304669" sldId="1816"/>
        </pc:sldMkLst>
      </pc:sldChg>
      <pc:sldChg chg="del">
        <pc:chgData name="Kelly Stokes" userId="3e5c5154-569e-4d81-aa91-4f91841cdfa9" providerId="ADAL" clId="{85E48AC5-BAE8-4A41-BF2D-39C72EC75F5D}" dt="2022-12-08T17:27:37.492" v="438"/>
        <pc:sldMkLst>
          <pc:docMk/>
          <pc:sldMk cId="3036246226" sldId="1817"/>
        </pc:sldMkLst>
      </pc:sldChg>
      <pc:sldChg chg="del">
        <pc:chgData name="Kelly Stokes" userId="3e5c5154-569e-4d81-aa91-4f91841cdfa9" providerId="ADAL" clId="{85E48AC5-BAE8-4A41-BF2D-39C72EC75F5D}" dt="2022-12-08T17:27:37.492" v="438"/>
        <pc:sldMkLst>
          <pc:docMk/>
          <pc:sldMk cId="867481263" sldId="1818"/>
        </pc:sldMkLst>
      </pc:sldChg>
      <pc:sldChg chg="del">
        <pc:chgData name="Kelly Stokes" userId="3e5c5154-569e-4d81-aa91-4f91841cdfa9" providerId="ADAL" clId="{85E48AC5-BAE8-4A41-BF2D-39C72EC75F5D}" dt="2022-12-08T17:27:37.492" v="438"/>
        <pc:sldMkLst>
          <pc:docMk/>
          <pc:sldMk cId="1894842038" sldId="1819"/>
        </pc:sldMkLst>
      </pc:sldChg>
      <pc:sldChg chg="del">
        <pc:chgData name="Kelly Stokes" userId="3e5c5154-569e-4d81-aa91-4f91841cdfa9" providerId="ADAL" clId="{85E48AC5-BAE8-4A41-BF2D-39C72EC75F5D}" dt="2022-12-08T17:27:37.492" v="438"/>
        <pc:sldMkLst>
          <pc:docMk/>
          <pc:sldMk cId="123673970" sldId="1820"/>
        </pc:sldMkLst>
      </pc:sldChg>
      <pc:sldChg chg="modNotesTx">
        <pc:chgData name="Kelly Stokes" userId="3e5c5154-569e-4d81-aa91-4f91841cdfa9" providerId="ADAL" clId="{85E48AC5-BAE8-4A41-BF2D-39C72EC75F5D}" dt="2022-12-08T17:37:19.606" v="547"/>
        <pc:sldMkLst>
          <pc:docMk/>
          <pc:sldMk cId="2298190349" sldId="1820"/>
        </pc:sldMkLst>
      </pc:sldChg>
      <pc:sldChg chg="modSp mod">
        <pc:chgData name="Kelly Stokes" userId="3e5c5154-569e-4d81-aa91-4f91841cdfa9" providerId="ADAL" clId="{85E48AC5-BAE8-4A41-BF2D-39C72EC75F5D}" dt="2022-12-08T17:37:25.133" v="548"/>
        <pc:sldMkLst>
          <pc:docMk/>
          <pc:sldMk cId="2556377796" sldId="1821"/>
        </pc:sldMkLst>
        <pc:spChg chg="mod">
          <ac:chgData name="Kelly Stokes" userId="3e5c5154-569e-4d81-aa91-4f91841cdfa9" providerId="ADAL" clId="{85E48AC5-BAE8-4A41-BF2D-39C72EC75F5D}" dt="2022-12-08T17:37:25.133" v="548"/>
          <ac:spMkLst>
            <pc:docMk/>
            <pc:sldMk cId="2556377796" sldId="1821"/>
            <ac:spMk id="2" creationId="{77E26784-A357-92CE-B6B1-8F248D3D6650}"/>
          </ac:spMkLst>
        </pc:spChg>
      </pc:sldChg>
      <pc:sldChg chg="del">
        <pc:chgData name="Kelly Stokes" userId="3e5c5154-569e-4d81-aa91-4f91841cdfa9" providerId="ADAL" clId="{85E48AC5-BAE8-4A41-BF2D-39C72EC75F5D}" dt="2022-12-08T17:27:37.492" v="438"/>
        <pc:sldMkLst>
          <pc:docMk/>
          <pc:sldMk cId="2574420139" sldId="1821"/>
        </pc:sldMkLst>
      </pc:sldChg>
      <pc:sldChg chg="del">
        <pc:chgData name="Kelly Stokes" userId="3e5c5154-569e-4d81-aa91-4f91841cdfa9" providerId="ADAL" clId="{85E48AC5-BAE8-4A41-BF2D-39C72EC75F5D}" dt="2022-12-08T17:38:48.849" v="550" actId="2696"/>
        <pc:sldMkLst>
          <pc:docMk/>
          <pc:sldMk cId="1844281082" sldId="1827"/>
        </pc:sldMkLst>
      </pc:sldChg>
      <pc:sldChg chg="del">
        <pc:chgData name="Kelly Stokes" userId="3e5c5154-569e-4d81-aa91-4f91841cdfa9" providerId="ADAL" clId="{85E48AC5-BAE8-4A41-BF2D-39C72EC75F5D}" dt="2022-12-08T17:28:34.902" v="441" actId="2696"/>
        <pc:sldMkLst>
          <pc:docMk/>
          <pc:sldMk cId="3360810273" sldId="1828"/>
        </pc:sldMkLst>
      </pc:sldChg>
      <pc:sldChg chg="del">
        <pc:chgData name="Kelly Stokes" userId="3e5c5154-569e-4d81-aa91-4f91841cdfa9" providerId="ADAL" clId="{85E48AC5-BAE8-4A41-BF2D-39C72EC75F5D}" dt="2022-12-08T17:38:51.020" v="551" actId="2696"/>
        <pc:sldMkLst>
          <pc:docMk/>
          <pc:sldMk cId="3886381762" sldId="1829"/>
        </pc:sldMkLst>
      </pc:sldChg>
      <pc:sldChg chg="del">
        <pc:chgData name="Kelly Stokes" userId="3e5c5154-569e-4d81-aa91-4f91841cdfa9" providerId="ADAL" clId="{85E48AC5-BAE8-4A41-BF2D-39C72EC75F5D}" dt="2022-12-08T17:37:54.939" v="549" actId="2696"/>
        <pc:sldMkLst>
          <pc:docMk/>
          <pc:sldMk cId="898796564" sldId="1830"/>
        </pc:sldMkLst>
      </pc:sldChg>
      <pc:sldChg chg="del">
        <pc:chgData name="Kelly Stokes" userId="3e5c5154-569e-4d81-aa91-4f91841cdfa9" providerId="ADAL" clId="{85E48AC5-BAE8-4A41-BF2D-39C72EC75F5D}" dt="2022-12-08T17:37:54.939" v="549" actId="2696"/>
        <pc:sldMkLst>
          <pc:docMk/>
          <pc:sldMk cId="2199660798" sldId="1831"/>
        </pc:sldMkLst>
      </pc:sldChg>
      <pc:sldChg chg="del">
        <pc:chgData name="Kelly Stokes" userId="3e5c5154-569e-4d81-aa91-4f91841cdfa9" providerId="ADAL" clId="{85E48AC5-BAE8-4A41-BF2D-39C72EC75F5D}" dt="2022-12-08T17:37:54.939" v="549" actId="2696"/>
        <pc:sldMkLst>
          <pc:docMk/>
          <pc:sldMk cId="1244865836" sldId="1832"/>
        </pc:sldMkLst>
      </pc:sldChg>
      <pc:sldChg chg="addSp delSp modSp mod modAnim">
        <pc:chgData name="Kelly Stokes" userId="3e5c5154-569e-4d81-aa91-4f91841cdfa9" providerId="ADAL" clId="{85E48AC5-BAE8-4A41-BF2D-39C72EC75F5D}" dt="2022-12-08T17:40:07.604" v="570"/>
        <pc:sldMkLst>
          <pc:docMk/>
          <pc:sldMk cId="1714172348" sldId="1836"/>
        </pc:sldMkLst>
        <pc:spChg chg="mod">
          <ac:chgData name="Kelly Stokes" userId="3e5c5154-569e-4d81-aa91-4f91841cdfa9" providerId="ADAL" clId="{85E48AC5-BAE8-4A41-BF2D-39C72EC75F5D}" dt="2022-12-08T17:39:42.585" v="565" actId="20577"/>
          <ac:spMkLst>
            <pc:docMk/>
            <pc:sldMk cId="1714172348" sldId="1836"/>
            <ac:spMk id="2" creationId="{52DA34BA-82FC-47C5-BCE1-BB65E08B92A1}"/>
          </ac:spMkLst>
        </pc:spChg>
        <pc:spChg chg="mod">
          <ac:chgData name="Kelly Stokes" userId="3e5c5154-569e-4d81-aa91-4f91841cdfa9" providerId="ADAL" clId="{85E48AC5-BAE8-4A41-BF2D-39C72EC75F5D}" dt="2022-12-08T17:39:47.144" v="566" actId="1076"/>
          <ac:spMkLst>
            <pc:docMk/>
            <pc:sldMk cId="1714172348" sldId="1836"/>
            <ac:spMk id="3" creationId="{13BB5EC0-7A96-4D29-A835-6FAE896C31A4}"/>
          </ac:spMkLst>
        </pc:spChg>
        <pc:picChg chg="del">
          <ac:chgData name="Kelly Stokes" userId="3e5c5154-569e-4d81-aa91-4f91841cdfa9" providerId="ADAL" clId="{85E48AC5-BAE8-4A41-BF2D-39C72EC75F5D}" dt="2022-12-08T17:39:47.852" v="567" actId="478"/>
          <ac:picMkLst>
            <pc:docMk/>
            <pc:sldMk cId="1714172348" sldId="1836"/>
            <ac:picMk id="1028" creationId="{F13C5BED-55F8-8166-8476-0013FE34ACFB}"/>
          </ac:picMkLst>
        </pc:picChg>
        <pc:picChg chg="add mod">
          <ac:chgData name="Kelly Stokes" userId="3e5c5154-569e-4d81-aa91-4f91841cdfa9" providerId="ADAL" clId="{85E48AC5-BAE8-4A41-BF2D-39C72EC75F5D}" dt="2022-12-08T17:40:05.934" v="569" actId="1076"/>
          <ac:picMkLst>
            <pc:docMk/>
            <pc:sldMk cId="1714172348" sldId="1836"/>
            <ac:picMk id="49154" creationId="{7C2D0C91-1974-5AA3-1882-0F95A76FF7FE}"/>
          </ac:picMkLst>
        </pc:picChg>
      </pc:sldChg>
      <pc:sldChg chg="addSp delSp modSp mod modAnim">
        <pc:chgData name="Kelly Stokes" userId="3e5c5154-569e-4d81-aa91-4f91841cdfa9" providerId="ADAL" clId="{85E48AC5-BAE8-4A41-BF2D-39C72EC75F5D}" dt="2022-12-08T17:40:39.095" v="579"/>
        <pc:sldMkLst>
          <pc:docMk/>
          <pc:sldMk cId="207976544" sldId="1837"/>
        </pc:sldMkLst>
        <pc:spChg chg="mod">
          <ac:chgData name="Kelly Stokes" userId="3e5c5154-569e-4d81-aa91-4f91841cdfa9" providerId="ADAL" clId="{85E48AC5-BAE8-4A41-BF2D-39C72EC75F5D}" dt="2022-12-08T17:40:13.487" v="575" actId="20577"/>
          <ac:spMkLst>
            <pc:docMk/>
            <pc:sldMk cId="207976544" sldId="1837"/>
            <ac:spMk id="2" creationId="{52DA34BA-82FC-47C5-BCE1-BB65E08B92A1}"/>
          </ac:spMkLst>
        </pc:spChg>
        <pc:spChg chg="mod">
          <ac:chgData name="Kelly Stokes" userId="3e5c5154-569e-4d81-aa91-4f91841cdfa9" providerId="ADAL" clId="{85E48AC5-BAE8-4A41-BF2D-39C72EC75F5D}" dt="2022-12-08T17:40:16.353" v="576" actId="1076"/>
          <ac:spMkLst>
            <pc:docMk/>
            <pc:sldMk cId="207976544" sldId="1837"/>
            <ac:spMk id="3" creationId="{0366E0B6-702E-4814-82C6-08CA2D13F3C9}"/>
          </ac:spMkLst>
        </pc:spChg>
        <pc:picChg chg="del">
          <ac:chgData name="Kelly Stokes" userId="3e5c5154-569e-4d81-aa91-4f91841cdfa9" providerId="ADAL" clId="{85E48AC5-BAE8-4A41-BF2D-39C72EC75F5D}" dt="2022-12-08T17:40:10.168" v="571" actId="478"/>
          <ac:picMkLst>
            <pc:docMk/>
            <pc:sldMk cId="207976544" sldId="1837"/>
            <ac:picMk id="2052" creationId="{6361AFC7-9A17-1E5A-AEB5-DC6DE6B9DB08}"/>
          </ac:picMkLst>
        </pc:picChg>
        <pc:picChg chg="add mod">
          <ac:chgData name="Kelly Stokes" userId="3e5c5154-569e-4d81-aa91-4f91841cdfa9" providerId="ADAL" clId="{85E48AC5-BAE8-4A41-BF2D-39C72EC75F5D}" dt="2022-12-08T17:40:38.073" v="578" actId="1076"/>
          <ac:picMkLst>
            <pc:docMk/>
            <pc:sldMk cId="207976544" sldId="1837"/>
            <ac:picMk id="48130" creationId="{68C55CB2-97BD-3CCB-48AB-25C7AA10E92A}"/>
          </ac:picMkLst>
        </pc:picChg>
      </pc:sldChg>
      <pc:sldChg chg="del">
        <pc:chgData name="Kelly Stokes" userId="3e5c5154-569e-4d81-aa91-4f91841cdfa9" providerId="ADAL" clId="{85E48AC5-BAE8-4A41-BF2D-39C72EC75F5D}" dt="2022-12-08T17:40:42.337" v="580" actId="2696"/>
        <pc:sldMkLst>
          <pc:docMk/>
          <pc:sldMk cId="435971119" sldId="1838"/>
        </pc:sldMkLst>
      </pc:sldChg>
      <pc:sldChg chg="addSp delSp modSp mod delAnim modAnim">
        <pc:chgData name="Kelly Stokes" userId="3e5c5154-569e-4d81-aa91-4f91841cdfa9" providerId="ADAL" clId="{85E48AC5-BAE8-4A41-BF2D-39C72EC75F5D}" dt="2022-12-08T17:41:30.053" v="597" actId="478"/>
        <pc:sldMkLst>
          <pc:docMk/>
          <pc:sldMk cId="1343947149" sldId="1839"/>
        </pc:sldMkLst>
        <pc:spChg chg="mod">
          <ac:chgData name="Kelly Stokes" userId="3e5c5154-569e-4d81-aa91-4f91841cdfa9" providerId="ADAL" clId="{85E48AC5-BAE8-4A41-BF2D-39C72EC75F5D}" dt="2022-12-08T17:40:51.631" v="586" actId="20577"/>
          <ac:spMkLst>
            <pc:docMk/>
            <pc:sldMk cId="1343947149" sldId="1839"/>
            <ac:spMk id="2" creationId="{52DA34BA-82FC-47C5-BCE1-BB65E08B92A1}"/>
          </ac:spMkLst>
        </pc:spChg>
        <pc:spChg chg="del">
          <ac:chgData name="Kelly Stokes" userId="3e5c5154-569e-4d81-aa91-4f91841cdfa9" providerId="ADAL" clId="{85E48AC5-BAE8-4A41-BF2D-39C72EC75F5D}" dt="2022-12-08T17:41:30.053" v="597" actId="478"/>
          <ac:spMkLst>
            <pc:docMk/>
            <pc:sldMk cId="1343947149" sldId="1839"/>
            <ac:spMk id="8" creationId="{B0B20B61-5057-D7DD-C3F9-0AB185533D24}"/>
          </ac:spMkLst>
        </pc:spChg>
        <pc:spChg chg="mod">
          <ac:chgData name="Kelly Stokes" userId="3e5c5154-569e-4d81-aa91-4f91841cdfa9" providerId="ADAL" clId="{85E48AC5-BAE8-4A41-BF2D-39C72EC75F5D}" dt="2022-12-08T17:41:09.504" v="587"/>
          <ac:spMkLst>
            <pc:docMk/>
            <pc:sldMk cId="1343947149" sldId="1839"/>
            <ac:spMk id="12" creationId="{E384BFF7-3319-CAE2-192F-C4DCBBBBFCCA}"/>
          </ac:spMkLst>
        </pc:spChg>
        <pc:picChg chg="add mod">
          <ac:chgData name="Kelly Stokes" userId="3e5c5154-569e-4d81-aa91-4f91841cdfa9" providerId="ADAL" clId="{85E48AC5-BAE8-4A41-BF2D-39C72EC75F5D}" dt="2022-12-08T17:40:48.908" v="582"/>
          <ac:picMkLst>
            <pc:docMk/>
            <pc:sldMk cId="1343947149" sldId="1839"/>
            <ac:picMk id="3" creationId="{C2D0BA15-5EAF-F8CE-0426-9C870D7779F8}"/>
          </ac:picMkLst>
        </pc:picChg>
        <pc:picChg chg="del">
          <ac:chgData name="Kelly Stokes" userId="3e5c5154-569e-4d81-aa91-4f91841cdfa9" providerId="ADAL" clId="{85E48AC5-BAE8-4A41-BF2D-39C72EC75F5D}" dt="2022-12-08T17:40:44.011" v="581" actId="478"/>
          <ac:picMkLst>
            <pc:docMk/>
            <pc:sldMk cId="1343947149" sldId="1839"/>
            <ac:picMk id="5" creationId="{F2DAA1C4-61EB-3FD5-DEF0-7528E712F99D}"/>
          </ac:picMkLst>
        </pc:picChg>
      </pc:sldChg>
      <pc:sldChg chg="addSp delSp modSp modAnim">
        <pc:chgData name="Kelly Stokes" userId="3e5c5154-569e-4d81-aa91-4f91841cdfa9" providerId="ADAL" clId="{85E48AC5-BAE8-4A41-BF2D-39C72EC75F5D}" dt="2022-12-08T17:41:51.960" v="602"/>
        <pc:sldMkLst>
          <pc:docMk/>
          <pc:sldMk cId="363663724" sldId="1840"/>
        </pc:sldMkLst>
        <pc:spChg chg="mod">
          <ac:chgData name="Kelly Stokes" userId="3e5c5154-569e-4d81-aa91-4f91841cdfa9" providerId="ADAL" clId="{85E48AC5-BAE8-4A41-BF2D-39C72EC75F5D}" dt="2022-12-08T17:41:37.820" v="601" actId="20577"/>
          <ac:spMkLst>
            <pc:docMk/>
            <pc:sldMk cId="363663724" sldId="1840"/>
            <ac:spMk id="2" creationId="{52DA34BA-82FC-47C5-BCE1-BB65E08B92A1}"/>
          </ac:spMkLst>
        </pc:spChg>
        <pc:spChg chg="mod">
          <ac:chgData name="Kelly Stokes" userId="3e5c5154-569e-4d81-aa91-4f91841cdfa9" providerId="ADAL" clId="{85E48AC5-BAE8-4A41-BF2D-39C72EC75F5D}" dt="2022-12-08T17:41:51.960" v="602"/>
          <ac:spMkLst>
            <pc:docMk/>
            <pc:sldMk cId="363663724" sldId="1840"/>
            <ac:spMk id="12" creationId="{E384BFF7-3319-CAE2-192F-C4DCBBBBFCCA}"/>
          </ac:spMkLst>
        </pc:spChg>
        <pc:picChg chg="add mod">
          <ac:chgData name="Kelly Stokes" userId="3e5c5154-569e-4d81-aa91-4f91841cdfa9" providerId="ADAL" clId="{85E48AC5-BAE8-4A41-BF2D-39C72EC75F5D}" dt="2022-12-08T17:41:17.711" v="589"/>
          <ac:picMkLst>
            <pc:docMk/>
            <pc:sldMk cId="363663724" sldId="1840"/>
            <ac:picMk id="3" creationId="{BD5DB8DB-7C13-6277-7AE5-BA59DFB02B26}"/>
          </ac:picMkLst>
        </pc:picChg>
        <pc:picChg chg="del">
          <ac:chgData name="Kelly Stokes" userId="3e5c5154-569e-4d81-aa91-4f91841cdfa9" providerId="ADAL" clId="{85E48AC5-BAE8-4A41-BF2D-39C72EC75F5D}" dt="2022-12-08T17:41:12.314" v="588" actId="478"/>
          <ac:picMkLst>
            <pc:docMk/>
            <pc:sldMk cId="363663724" sldId="1840"/>
            <ac:picMk id="5" creationId="{2098944A-DC54-F579-F6E4-5199C9C47404}"/>
          </ac:picMkLst>
        </pc:picChg>
      </pc:sldChg>
      <pc:sldChg chg="del">
        <pc:chgData name="Kelly Stokes" userId="3e5c5154-569e-4d81-aa91-4f91841cdfa9" providerId="ADAL" clId="{85E48AC5-BAE8-4A41-BF2D-39C72EC75F5D}" dt="2022-12-08T17:41:54.723" v="603" actId="2696"/>
        <pc:sldMkLst>
          <pc:docMk/>
          <pc:sldMk cId="4293277276" sldId="1841"/>
        </pc:sldMkLst>
      </pc:sldChg>
      <pc:sldChg chg="modSp mod">
        <pc:chgData name="Kelly Stokes" userId="3e5c5154-569e-4d81-aa91-4f91841cdfa9" providerId="ADAL" clId="{85E48AC5-BAE8-4A41-BF2D-39C72EC75F5D}" dt="2022-12-08T17:42:36.680" v="612" actId="14100"/>
        <pc:sldMkLst>
          <pc:docMk/>
          <pc:sldMk cId="1867842073" sldId="1842"/>
        </pc:sldMkLst>
        <pc:spChg chg="mod">
          <ac:chgData name="Kelly Stokes" userId="3e5c5154-569e-4d81-aa91-4f91841cdfa9" providerId="ADAL" clId="{85E48AC5-BAE8-4A41-BF2D-39C72EC75F5D}" dt="2022-12-08T17:42:17.616" v="604"/>
          <ac:spMkLst>
            <pc:docMk/>
            <pc:sldMk cId="1867842073" sldId="1842"/>
            <ac:spMk id="2" creationId="{52DA34BA-82FC-47C5-BCE1-BB65E08B92A1}"/>
          </ac:spMkLst>
        </pc:spChg>
        <pc:spChg chg="mod">
          <ac:chgData name="Kelly Stokes" userId="3e5c5154-569e-4d81-aa91-4f91841cdfa9" providerId="ADAL" clId="{85E48AC5-BAE8-4A41-BF2D-39C72EC75F5D}" dt="2022-12-08T17:42:36.680" v="612" actId="14100"/>
          <ac:spMkLst>
            <pc:docMk/>
            <pc:sldMk cId="1867842073" sldId="1842"/>
            <ac:spMk id="3" creationId="{847A1AC9-9EC9-E1AA-348D-958CE44F2772}"/>
          </ac:spMkLst>
        </pc:spChg>
      </pc:sldChg>
      <pc:sldChg chg="modSp mod">
        <pc:chgData name="Kelly Stokes" userId="3e5c5154-569e-4d81-aa91-4f91841cdfa9" providerId="ADAL" clId="{85E48AC5-BAE8-4A41-BF2D-39C72EC75F5D}" dt="2022-12-08T17:43:17.595" v="618" actId="27636"/>
        <pc:sldMkLst>
          <pc:docMk/>
          <pc:sldMk cId="2136908637" sldId="1843"/>
        </pc:sldMkLst>
        <pc:spChg chg="mod">
          <ac:chgData name="Kelly Stokes" userId="3e5c5154-569e-4d81-aa91-4f91841cdfa9" providerId="ADAL" clId="{85E48AC5-BAE8-4A41-BF2D-39C72EC75F5D}" dt="2022-12-08T17:43:00.952" v="613"/>
          <ac:spMkLst>
            <pc:docMk/>
            <pc:sldMk cId="2136908637" sldId="1843"/>
            <ac:spMk id="2" creationId="{52DA34BA-82FC-47C5-BCE1-BB65E08B92A1}"/>
          </ac:spMkLst>
        </pc:spChg>
        <pc:spChg chg="mod">
          <ac:chgData name="Kelly Stokes" userId="3e5c5154-569e-4d81-aa91-4f91841cdfa9" providerId="ADAL" clId="{85E48AC5-BAE8-4A41-BF2D-39C72EC75F5D}" dt="2022-12-08T17:43:17.595" v="618" actId="27636"/>
          <ac:spMkLst>
            <pc:docMk/>
            <pc:sldMk cId="2136908637" sldId="1843"/>
            <ac:spMk id="3" creationId="{847A1AC9-9EC9-E1AA-348D-958CE44F2772}"/>
          </ac:spMkLst>
        </pc:spChg>
      </pc:sldChg>
      <pc:sldChg chg="del">
        <pc:chgData name="Kelly Stokes" userId="3e5c5154-569e-4d81-aa91-4f91841cdfa9" providerId="ADAL" clId="{85E48AC5-BAE8-4A41-BF2D-39C72EC75F5D}" dt="2022-12-08T17:43:30.917" v="619" actId="2696"/>
        <pc:sldMkLst>
          <pc:docMk/>
          <pc:sldMk cId="1400618768" sldId="1844"/>
        </pc:sldMkLst>
      </pc:sldChg>
      <pc:sldChg chg="modNotesTx">
        <pc:chgData name="Kelly Stokes" userId="3e5c5154-569e-4d81-aa91-4f91841cdfa9" providerId="ADAL" clId="{85E48AC5-BAE8-4A41-BF2D-39C72EC75F5D}" dt="2022-12-08T17:44:43.528" v="620"/>
        <pc:sldMkLst>
          <pc:docMk/>
          <pc:sldMk cId="2200040537" sldId="1854"/>
        </pc:sldMkLst>
      </pc:sldChg>
      <pc:sldChg chg="modSp mod">
        <pc:chgData name="Kelly Stokes" userId="3e5c5154-569e-4d81-aa91-4f91841cdfa9" providerId="ADAL" clId="{85E48AC5-BAE8-4A41-BF2D-39C72EC75F5D}" dt="2022-12-08T17:44:49.482" v="622" actId="27636"/>
        <pc:sldMkLst>
          <pc:docMk/>
          <pc:sldMk cId="1785476105" sldId="1855"/>
        </pc:sldMkLst>
        <pc:spChg chg="mod">
          <ac:chgData name="Kelly Stokes" userId="3e5c5154-569e-4d81-aa91-4f91841cdfa9" providerId="ADAL" clId="{85E48AC5-BAE8-4A41-BF2D-39C72EC75F5D}" dt="2022-12-08T17:44:49.482" v="622" actId="27636"/>
          <ac:spMkLst>
            <pc:docMk/>
            <pc:sldMk cId="1785476105" sldId="1855"/>
            <ac:spMk id="2" creationId="{77E26784-A357-92CE-B6B1-8F248D3D6650}"/>
          </ac:spMkLst>
        </pc:spChg>
      </pc:sldChg>
      <pc:sldChg chg="del">
        <pc:chgData name="Kelly Stokes" userId="3e5c5154-569e-4d81-aa91-4f91841cdfa9" providerId="ADAL" clId="{85E48AC5-BAE8-4A41-BF2D-39C72EC75F5D}" dt="2022-12-08T17:45:30.687" v="623" actId="2696"/>
        <pc:sldMkLst>
          <pc:docMk/>
          <pc:sldMk cId="3237166077" sldId="1861"/>
        </pc:sldMkLst>
      </pc:sldChg>
      <pc:sldChg chg="del">
        <pc:chgData name="Kelly Stokes" userId="3e5c5154-569e-4d81-aa91-4f91841cdfa9" providerId="ADAL" clId="{85E48AC5-BAE8-4A41-BF2D-39C72EC75F5D}" dt="2022-12-08T17:28:42.750" v="442" actId="2696"/>
        <pc:sldMkLst>
          <pc:docMk/>
          <pc:sldMk cId="3804206580" sldId="1862"/>
        </pc:sldMkLst>
      </pc:sldChg>
      <pc:sldChg chg="del">
        <pc:chgData name="Kelly Stokes" userId="3e5c5154-569e-4d81-aa91-4f91841cdfa9" providerId="ADAL" clId="{85E48AC5-BAE8-4A41-BF2D-39C72EC75F5D}" dt="2022-12-08T17:45:33.022" v="624" actId="2696"/>
        <pc:sldMkLst>
          <pc:docMk/>
          <pc:sldMk cId="3293920104" sldId="1863"/>
        </pc:sldMkLst>
      </pc:sldChg>
      <pc:sldChg chg="del">
        <pc:chgData name="Kelly Stokes" userId="3e5c5154-569e-4d81-aa91-4f91841cdfa9" providerId="ADAL" clId="{85E48AC5-BAE8-4A41-BF2D-39C72EC75F5D}" dt="2022-12-08T17:45:38.249" v="625" actId="2696"/>
        <pc:sldMkLst>
          <pc:docMk/>
          <pc:sldMk cId="1306571908" sldId="1864"/>
        </pc:sldMkLst>
      </pc:sldChg>
      <pc:sldChg chg="del">
        <pc:chgData name="Kelly Stokes" userId="3e5c5154-569e-4d81-aa91-4f91841cdfa9" providerId="ADAL" clId="{85E48AC5-BAE8-4A41-BF2D-39C72EC75F5D}" dt="2022-12-08T17:45:38.249" v="625" actId="2696"/>
        <pc:sldMkLst>
          <pc:docMk/>
          <pc:sldMk cId="2856651629" sldId="1865"/>
        </pc:sldMkLst>
      </pc:sldChg>
      <pc:sldChg chg="del">
        <pc:chgData name="Kelly Stokes" userId="3e5c5154-569e-4d81-aa91-4f91841cdfa9" providerId="ADAL" clId="{85E48AC5-BAE8-4A41-BF2D-39C72EC75F5D}" dt="2022-12-08T17:45:38.249" v="625" actId="2696"/>
        <pc:sldMkLst>
          <pc:docMk/>
          <pc:sldMk cId="3789298927" sldId="1866"/>
        </pc:sldMkLst>
      </pc:sldChg>
      <pc:sldChg chg="addSp delSp modSp modAnim">
        <pc:chgData name="Kelly Stokes" userId="3e5c5154-569e-4d81-aa91-4f91841cdfa9" providerId="ADAL" clId="{85E48AC5-BAE8-4A41-BF2D-39C72EC75F5D}" dt="2022-12-08T17:46:57.615" v="646"/>
        <pc:sldMkLst>
          <pc:docMk/>
          <pc:sldMk cId="4095483735" sldId="1870"/>
        </pc:sldMkLst>
        <pc:spChg chg="mod">
          <ac:chgData name="Kelly Stokes" userId="3e5c5154-569e-4d81-aa91-4f91841cdfa9" providerId="ADAL" clId="{85E48AC5-BAE8-4A41-BF2D-39C72EC75F5D}" dt="2022-12-08T17:46:36.040" v="642" actId="20577"/>
          <ac:spMkLst>
            <pc:docMk/>
            <pc:sldMk cId="4095483735" sldId="1870"/>
            <ac:spMk id="2" creationId="{52DA34BA-82FC-47C5-BCE1-BB65E08B92A1}"/>
          </ac:spMkLst>
        </pc:spChg>
        <pc:picChg chg="del">
          <ac:chgData name="Kelly Stokes" userId="3e5c5154-569e-4d81-aa91-4f91841cdfa9" providerId="ADAL" clId="{85E48AC5-BAE8-4A41-BF2D-39C72EC75F5D}" dt="2022-12-08T17:46:37.265" v="643" actId="478"/>
          <ac:picMkLst>
            <pc:docMk/>
            <pc:sldMk cId="4095483735" sldId="1870"/>
            <ac:picMk id="1028" creationId="{F13C5BED-55F8-8166-8476-0013FE34ACFB}"/>
          </ac:picMkLst>
        </pc:picChg>
        <pc:picChg chg="add mod">
          <ac:chgData name="Kelly Stokes" userId="3e5c5154-569e-4d81-aa91-4f91841cdfa9" providerId="ADAL" clId="{85E48AC5-BAE8-4A41-BF2D-39C72EC75F5D}" dt="2022-12-08T17:46:56.565" v="645" actId="1076"/>
          <ac:picMkLst>
            <pc:docMk/>
            <pc:sldMk cId="4095483735" sldId="1870"/>
            <ac:picMk id="40962" creationId="{F1D5A27E-6BE2-D94E-4A71-21213E6EE10A}"/>
          </ac:picMkLst>
        </pc:picChg>
      </pc:sldChg>
      <pc:sldChg chg="addSp delSp modSp mod modAnim">
        <pc:chgData name="Kelly Stokes" userId="3e5c5154-569e-4d81-aa91-4f91841cdfa9" providerId="ADAL" clId="{85E48AC5-BAE8-4A41-BF2D-39C72EC75F5D}" dt="2022-12-08T17:47:24.378" v="660"/>
        <pc:sldMkLst>
          <pc:docMk/>
          <pc:sldMk cId="2888120895" sldId="1871"/>
        </pc:sldMkLst>
        <pc:spChg chg="mod">
          <ac:chgData name="Kelly Stokes" userId="3e5c5154-569e-4d81-aa91-4f91841cdfa9" providerId="ADAL" clId="{85E48AC5-BAE8-4A41-BF2D-39C72EC75F5D}" dt="2022-12-08T17:47:02.776" v="655" actId="20577"/>
          <ac:spMkLst>
            <pc:docMk/>
            <pc:sldMk cId="2888120895" sldId="1871"/>
            <ac:spMk id="2" creationId="{52DA34BA-82FC-47C5-BCE1-BB65E08B92A1}"/>
          </ac:spMkLst>
        </pc:spChg>
        <pc:spChg chg="mod">
          <ac:chgData name="Kelly Stokes" userId="3e5c5154-569e-4d81-aa91-4f91841cdfa9" providerId="ADAL" clId="{85E48AC5-BAE8-4A41-BF2D-39C72EC75F5D}" dt="2022-12-08T17:47:05.946" v="656" actId="1076"/>
          <ac:spMkLst>
            <pc:docMk/>
            <pc:sldMk cId="2888120895" sldId="1871"/>
            <ac:spMk id="3" creationId="{0366E0B6-702E-4814-82C6-08CA2D13F3C9}"/>
          </ac:spMkLst>
        </pc:spChg>
        <pc:picChg chg="del">
          <ac:chgData name="Kelly Stokes" userId="3e5c5154-569e-4d81-aa91-4f91841cdfa9" providerId="ADAL" clId="{85E48AC5-BAE8-4A41-BF2D-39C72EC75F5D}" dt="2022-12-08T17:47:06.612" v="657" actId="478"/>
          <ac:picMkLst>
            <pc:docMk/>
            <pc:sldMk cId="2888120895" sldId="1871"/>
            <ac:picMk id="2052" creationId="{6361AFC7-9A17-1E5A-AEB5-DC6DE6B9DB08}"/>
          </ac:picMkLst>
        </pc:picChg>
        <pc:picChg chg="add mod">
          <ac:chgData name="Kelly Stokes" userId="3e5c5154-569e-4d81-aa91-4f91841cdfa9" providerId="ADAL" clId="{85E48AC5-BAE8-4A41-BF2D-39C72EC75F5D}" dt="2022-12-08T17:47:22.762" v="659" actId="1076"/>
          <ac:picMkLst>
            <pc:docMk/>
            <pc:sldMk cId="2888120895" sldId="1871"/>
            <ac:picMk id="39938" creationId="{568CCB61-C531-3783-7823-4132C4C41081}"/>
          </ac:picMkLst>
        </pc:picChg>
      </pc:sldChg>
      <pc:sldChg chg="del">
        <pc:chgData name="Kelly Stokes" userId="3e5c5154-569e-4d81-aa91-4f91841cdfa9" providerId="ADAL" clId="{85E48AC5-BAE8-4A41-BF2D-39C72EC75F5D}" dt="2022-12-08T17:47:27.908" v="661" actId="2696"/>
        <pc:sldMkLst>
          <pc:docMk/>
          <pc:sldMk cId="438514052" sldId="1872"/>
        </pc:sldMkLst>
      </pc:sldChg>
      <pc:sldChg chg="addSp delSp modSp mod delAnim modAnim">
        <pc:chgData name="Kelly Stokes" userId="3e5c5154-569e-4d81-aa91-4f91841cdfa9" providerId="ADAL" clId="{85E48AC5-BAE8-4A41-BF2D-39C72EC75F5D}" dt="2022-12-08T17:47:58.682" v="676"/>
        <pc:sldMkLst>
          <pc:docMk/>
          <pc:sldMk cId="3303484689" sldId="1873"/>
        </pc:sldMkLst>
        <pc:spChg chg="mod">
          <ac:chgData name="Kelly Stokes" userId="3e5c5154-569e-4d81-aa91-4f91841cdfa9" providerId="ADAL" clId="{85E48AC5-BAE8-4A41-BF2D-39C72EC75F5D}" dt="2022-12-08T17:47:44.123" v="675" actId="20577"/>
          <ac:spMkLst>
            <pc:docMk/>
            <pc:sldMk cId="3303484689" sldId="1873"/>
            <ac:spMk id="2" creationId="{52DA34BA-82FC-47C5-BCE1-BB65E08B92A1}"/>
          </ac:spMkLst>
        </pc:spChg>
        <pc:spChg chg="del">
          <ac:chgData name="Kelly Stokes" userId="3e5c5154-569e-4d81-aa91-4f91841cdfa9" providerId="ADAL" clId="{85E48AC5-BAE8-4A41-BF2D-39C72EC75F5D}" dt="2022-12-08T17:47:39.633" v="667" actId="478"/>
          <ac:spMkLst>
            <pc:docMk/>
            <pc:sldMk cId="3303484689" sldId="1873"/>
            <ac:spMk id="8" creationId="{B0B20B61-5057-D7DD-C3F9-0AB185533D24}"/>
          </ac:spMkLst>
        </pc:spChg>
        <pc:spChg chg="mod">
          <ac:chgData name="Kelly Stokes" userId="3e5c5154-569e-4d81-aa91-4f91841cdfa9" providerId="ADAL" clId="{85E48AC5-BAE8-4A41-BF2D-39C72EC75F5D}" dt="2022-12-08T17:47:58.682" v="676"/>
          <ac:spMkLst>
            <pc:docMk/>
            <pc:sldMk cId="3303484689" sldId="1873"/>
            <ac:spMk id="12" creationId="{E384BFF7-3319-CAE2-192F-C4DCBBBBFCCA}"/>
          </ac:spMkLst>
        </pc:spChg>
        <pc:picChg chg="add mod">
          <ac:chgData name="Kelly Stokes" userId="3e5c5154-569e-4d81-aa91-4f91841cdfa9" providerId="ADAL" clId="{85E48AC5-BAE8-4A41-BF2D-39C72EC75F5D}" dt="2022-12-08T17:47:35.026" v="663"/>
          <ac:picMkLst>
            <pc:docMk/>
            <pc:sldMk cId="3303484689" sldId="1873"/>
            <ac:picMk id="3" creationId="{F7C4F182-4594-9BC9-A7C1-F90587F0954B}"/>
          </ac:picMkLst>
        </pc:picChg>
        <pc:picChg chg="del">
          <ac:chgData name="Kelly Stokes" userId="3e5c5154-569e-4d81-aa91-4f91841cdfa9" providerId="ADAL" clId="{85E48AC5-BAE8-4A41-BF2D-39C72EC75F5D}" dt="2022-12-08T17:47:29.687" v="662" actId="478"/>
          <ac:picMkLst>
            <pc:docMk/>
            <pc:sldMk cId="3303484689" sldId="1873"/>
            <ac:picMk id="5" creationId="{F2DAA1C4-61EB-3FD5-DEF0-7528E712F99D}"/>
          </ac:picMkLst>
        </pc:picChg>
      </pc:sldChg>
      <pc:sldChg chg="addSp delSp modSp modAnim">
        <pc:chgData name="Kelly Stokes" userId="3e5c5154-569e-4d81-aa91-4f91841cdfa9" providerId="ADAL" clId="{85E48AC5-BAE8-4A41-BF2D-39C72EC75F5D}" dt="2022-12-08T17:48:21.787" v="684"/>
        <pc:sldMkLst>
          <pc:docMk/>
          <pc:sldMk cId="2069361729" sldId="1874"/>
        </pc:sldMkLst>
        <pc:spChg chg="mod">
          <ac:chgData name="Kelly Stokes" userId="3e5c5154-569e-4d81-aa91-4f91841cdfa9" providerId="ADAL" clId="{85E48AC5-BAE8-4A41-BF2D-39C72EC75F5D}" dt="2022-12-08T17:48:10.515" v="683" actId="20577"/>
          <ac:spMkLst>
            <pc:docMk/>
            <pc:sldMk cId="2069361729" sldId="1874"/>
            <ac:spMk id="2" creationId="{52DA34BA-82FC-47C5-BCE1-BB65E08B92A1}"/>
          </ac:spMkLst>
        </pc:spChg>
        <pc:spChg chg="mod">
          <ac:chgData name="Kelly Stokes" userId="3e5c5154-569e-4d81-aa91-4f91841cdfa9" providerId="ADAL" clId="{85E48AC5-BAE8-4A41-BF2D-39C72EC75F5D}" dt="2022-12-08T17:48:21.787" v="684"/>
          <ac:spMkLst>
            <pc:docMk/>
            <pc:sldMk cId="2069361729" sldId="1874"/>
            <ac:spMk id="12" creationId="{E384BFF7-3319-CAE2-192F-C4DCBBBBFCCA}"/>
          </ac:spMkLst>
        </pc:spChg>
        <pc:picChg chg="add mod">
          <ac:chgData name="Kelly Stokes" userId="3e5c5154-569e-4d81-aa91-4f91841cdfa9" providerId="ADAL" clId="{85E48AC5-BAE8-4A41-BF2D-39C72EC75F5D}" dt="2022-12-08T17:48:06.997" v="678"/>
          <ac:picMkLst>
            <pc:docMk/>
            <pc:sldMk cId="2069361729" sldId="1874"/>
            <ac:picMk id="3" creationId="{DD0095F7-9930-F755-87B1-886C2909121A}"/>
          </ac:picMkLst>
        </pc:picChg>
        <pc:picChg chg="del">
          <ac:chgData name="Kelly Stokes" userId="3e5c5154-569e-4d81-aa91-4f91841cdfa9" providerId="ADAL" clId="{85E48AC5-BAE8-4A41-BF2D-39C72EC75F5D}" dt="2022-12-08T17:48:06.508" v="677" actId="478"/>
          <ac:picMkLst>
            <pc:docMk/>
            <pc:sldMk cId="2069361729" sldId="1874"/>
            <ac:picMk id="5" creationId="{2098944A-DC54-F579-F6E4-5199C9C47404}"/>
          </ac:picMkLst>
        </pc:picChg>
      </pc:sldChg>
      <pc:sldChg chg="del">
        <pc:chgData name="Kelly Stokes" userId="3e5c5154-569e-4d81-aa91-4f91841cdfa9" providerId="ADAL" clId="{85E48AC5-BAE8-4A41-BF2D-39C72EC75F5D}" dt="2022-12-08T17:48:24.052" v="685" actId="2696"/>
        <pc:sldMkLst>
          <pc:docMk/>
          <pc:sldMk cId="3189548494" sldId="1875"/>
        </pc:sldMkLst>
      </pc:sldChg>
      <pc:sldChg chg="modSp mod">
        <pc:chgData name="Kelly Stokes" userId="3e5c5154-569e-4d81-aa91-4f91841cdfa9" providerId="ADAL" clId="{85E48AC5-BAE8-4A41-BF2D-39C72EC75F5D}" dt="2022-12-08T17:48:47.447" v="695" actId="1076"/>
        <pc:sldMkLst>
          <pc:docMk/>
          <pc:sldMk cId="4268269450" sldId="1876"/>
        </pc:sldMkLst>
        <pc:spChg chg="mod">
          <ac:chgData name="Kelly Stokes" userId="3e5c5154-569e-4d81-aa91-4f91841cdfa9" providerId="ADAL" clId="{85E48AC5-BAE8-4A41-BF2D-39C72EC75F5D}" dt="2022-12-08T17:48:35.614" v="686"/>
          <ac:spMkLst>
            <pc:docMk/>
            <pc:sldMk cId="4268269450" sldId="1876"/>
            <ac:spMk id="2" creationId="{52DA34BA-82FC-47C5-BCE1-BB65E08B92A1}"/>
          </ac:spMkLst>
        </pc:spChg>
        <pc:spChg chg="mod">
          <ac:chgData name="Kelly Stokes" userId="3e5c5154-569e-4d81-aa91-4f91841cdfa9" providerId="ADAL" clId="{85E48AC5-BAE8-4A41-BF2D-39C72EC75F5D}" dt="2022-12-08T17:48:47.447" v="695" actId="1076"/>
          <ac:spMkLst>
            <pc:docMk/>
            <pc:sldMk cId="4268269450" sldId="1876"/>
            <ac:spMk id="3" creationId="{847A1AC9-9EC9-E1AA-348D-958CE44F2772}"/>
          </ac:spMkLst>
        </pc:spChg>
      </pc:sldChg>
      <pc:sldChg chg="modSp mod">
        <pc:chgData name="Kelly Stokes" userId="3e5c5154-569e-4d81-aa91-4f91841cdfa9" providerId="ADAL" clId="{85E48AC5-BAE8-4A41-BF2D-39C72EC75F5D}" dt="2022-12-08T17:49:22.840" v="699" actId="27636"/>
        <pc:sldMkLst>
          <pc:docMk/>
          <pc:sldMk cId="4090125316" sldId="1877"/>
        </pc:sldMkLst>
        <pc:spChg chg="mod">
          <ac:chgData name="Kelly Stokes" userId="3e5c5154-569e-4d81-aa91-4f91841cdfa9" providerId="ADAL" clId="{85E48AC5-BAE8-4A41-BF2D-39C72EC75F5D}" dt="2022-12-08T17:49:05.640" v="696"/>
          <ac:spMkLst>
            <pc:docMk/>
            <pc:sldMk cId="4090125316" sldId="1877"/>
            <ac:spMk id="2" creationId="{52DA34BA-82FC-47C5-BCE1-BB65E08B92A1}"/>
          </ac:spMkLst>
        </pc:spChg>
        <pc:spChg chg="mod">
          <ac:chgData name="Kelly Stokes" userId="3e5c5154-569e-4d81-aa91-4f91841cdfa9" providerId="ADAL" clId="{85E48AC5-BAE8-4A41-BF2D-39C72EC75F5D}" dt="2022-12-08T17:49:22.840" v="699" actId="27636"/>
          <ac:spMkLst>
            <pc:docMk/>
            <pc:sldMk cId="4090125316" sldId="1877"/>
            <ac:spMk id="3" creationId="{847A1AC9-9EC9-E1AA-348D-958CE44F2772}"/>
          </ac:spMkLst>
        </pc:spChg>
      </pc:sldChg>
      <pc:sldChg chg="del">
        <pc:chgData name="Kelly Stokes" userId="3e5c5154-569e-4d81-aa91-4f91841cdfa9" providerId="ADAL" clId="{85E48AC5-BAE8-4A41-BF2D-39C72EC75F5D}" dt="2022-12-08T17:49:26.356" v="700" actId="2696"/>
        <pc:sldMkLst>
          <pc:docMk/>
          <pc:sldMk cId="2855338328" sldId="1878"/>
        </pc:sldMkLst>
      </pc:sldChg>
      <pc:sldChg chg="modNotesTx">
        <pc:chgData name="Kelly Stokes" userId="3e5c5154-569e-4d81-aa91-4f91841cdfa9" providerId="ADAL" clId="{85E48AC5-BAE8-4A41-BF2D-39C72EC75F5D}" dt="2022-12-08T17:49:45.915" v="701"/>
        <pc:sldMkLst>
          <pc:docMk/>
          <pc:sldMk cId="1421768551" sldId="1888"/>
        </pc:sldMkLst>
      </pc:sldChg>
      <pc:sldChg chg="modSp mod">
        <pc:chgData name="Kelly Stokes" userId="3e5c5154-569e-4d81-aa91-4f91841cdfa9" providerId="ADAL" clId="{85E48AC5-BAE8-4A41-BF2D-39C72EC75F5D}" dt="2022-12-08T17:49:49.137" v="702"/>
        <pc:sldMkLst>
          <pc:docMk/>
          <pc:sldMk cId="2396386273" sldId="1889"/>
        </pc:sldMkLst>
        <pc:spChg chg="mod">
          <ac:chgData name="Kelly Stokes" userId="3e5c5154-569e-4d81-aa91-4f91841cdfa9" providerId="ADAL" clId="{85E48AC5-BAE8-4A41-BF2D-39C72EC75F5D}" dt="2022-12-08T17:49:49.137" v="702"/>
          <ac:spMkLst>
            <pc:docMk/>
            <pc:sldMk cId="2396386273" sldId="1889"/>
            <ac:spMk id="2" creationId="{77E26784-A357-92CE-B6B1-8F248D3D6650}"/>
          </ac:spMkLst>
        </pc:spChg>
      </pc:sldChg>
      <pc:sldChg chg="modAnim">
        <pc:chgData name="Kelly Stokes" userId="3e5c5154-569e-4d81-aa91-4f91841cdfa9" providerId="ADAL" clId="{85E48AC5-BAE8-4A41-BF2D-39C72EC75F5D}" dt="2022-12-08T17:29:31.370" v="446"/>
        <pc:sldMkLst>
          <pc:docMk/>
          <pc:sldMk cId="2163027223" sldId="1987"/>
        </pc:sldMkLst>
      </pc:sldChg>
      <pc:sldChg chg="modAnim">
        <pc:chgData name="Kelly Stokes" userId="3e5c5154-569e-4d81-aa91-4f91841cdfa9" providerId="ADAL" clId="{85E48AC5-BAE8-4A41-BF2D-39C72EC75F5D}" dt="2022-12-08T17:29:39.735" v="449"/>
        <pc:sldMkLst>
          <pc:docMk/>
          <pc:sldMk cId="515786234" sldId="1988"/>
        </pc:sldMkLst>
      </pc:sldChg>
      <pc:sldChg chg="modAnim">
        <pc:chgData name="Kelly Stokes" userId="3e5c5154-569e-4d81-aa91-4f91841cdfa9" providerId="ADAL" clId="{85E48AC5-BAE8-4A41-BF2D-39C72EC75F5D}" dt="2022-12-08T17:29:47.789" v="452"/>
        <pc:sldMkLst>
          <pc:docMk/>
          <pc:sldMk cId="3601974449" sldId="1989"/>
        </pc:sldMkLst>
      </pc:sldChg>
      <pc:sldChg chg="modAnim">
        <pc:chgData name="Kelly Stokes" userId="3e5c5154-569e-4d81-aa91-4f91841cdfa9" providerId="ADAL" clId="{85E48AC5-BAE8-4A41-BF2D-39C72EC75F5D}" dt="2022-12-08T17:39:06.363" v="554"/>
        <pc:sldMkLst>
          <pc:docMk/>
          <pc:sldMk cId="4268838066" sldId="2002"/>
        </pc:sldMkLst>
      </pc:sldChg>
      <pc:sldChg chg="modAnim">
        <pc:chgData name="Kelly Stokes" userId="3e5c5154-569e-4d81-aa91-4f91841cdfa9" providerId="ADAL" clId="{85E48AC5-BAE8-4A41-BF2D-39C72EC75F5D}" dt="2022-12-08T17:39:18.502" v="558"/>
        <pc:sldMkLst>
          <pc:docMk/>
          <pc:sldMk cId="214126520" sldId="2003"/>
        </pc:sldMkLst>
      </pc:sldChg>
      <pc:sldChg chg="modAnim">
        <pc:chgData name="Kelly Stokes" userId="3e5c5154-569e-4d81-aa91-4f91841cdfa9" providerId="ADAL" clId="{85E48AC5-BAE8-4A41-BF2D-39C72EC75F5D}" dt="2022-12-08T17:39:28.591" v="561"/>
        <pc:sldMkLst>
          <pc:docMk/>
          <pc:sldMk cId="125822678" sldId="2004"/>
        </pc:sldMkLst>
      </pc:sldChg>
      <pc:sldChg chg="modAnim">
        <pc:chgData name="Kelly Stokes" userId="3e5c5154-569e-4d81-aa91-4f91841cdfa9" providerId="ADAL" clId="{85E48AC5-BAE8-4A41-BF2D-39C72EC75F5D}" dt="2022-12-08T17:45:56.657" v="628"/>
        <pc:sldMkLst>
          <pc:docMk/>
          <pc:sldMk cId="3746991609" sldId="2016"/>
        </pc:sldMkLst>
      </pc:sldChg>
      <pc:sldChg chg="modAnim">
        <pc:chgData name="Kelly Stokes" userId="3e5c5154-569e-4d81-aa91-4f91841cdfa9" providerId="ADAL" clId="{85E48AC5-BAE8-4A41-BF2D-39C72EC75F5D}" dt="2022-12-08T17:46:07.330" v="631"/>
        <pc:sldMkLst>
          <pc:docMk/>
          <pc:sldMk cId="3176382797" sldId="2017"/>
        </pc:sldMkLst>
      </pc:sldChg>
      <pc:sldChg chg="del">
        <pc:chgData name="Kelly Stokes" userId="3e5c5154-569e-4d81-aa91-4f91841cdfa9" providerId="ADAL" clId="{85E48AC5-BAE8-4A41-BF2D-39C72EC75F5D}" dt="2022-12-08T17:46:20.855" v="632" actId="2696"/>
        <pc:sldMkLst>
          <pc:docMk/>
          <pc:sldMk cId="3329285695" sldId="201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08/12/2022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Bamboo is a obvious choice of building material in Ecuador due to it being of tremendous strength, like steel and difficult to squash, like concrete.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101</a:t>
            </a:fld>
            <a:endParaRPr lang="en-GB" dirty="0"/>
          </a:p>
        </p:txBody>
      </p:sp>
    </p:spTree>
    <p:extLst>
      <p:ext uri="{BB962C8B-B14F-4D97-AF65-F5344CB8AC3E}">
        <p14:creationId xmlns:p14="http://schemas.microsoft.com/office/powerpoint/2010/main" val="3675190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103</a:t>
            </a:fld>
            <a:endParaRPr lang="en-GB" dirty="0"/>
          </a:p>
        </p:txBody>
      </p:sp>
    </p:spTree>
    <p:extLst>
      <p:ext uri="{BB962C8B-B14F-4D97-AF65-F5344CB8AC3E}">
        <p14:creationId xmlns:p14="http://schemas.microsoft.com/office/powerpoint/2010/main" val="497892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106</a:t>
            </a:fld>
            <a:endParaRPr lang="en-GB" dirty="0"/>
          </a:p>
        </p:txBody>
      </p:sp>
    </p:spTree>
    <p:extLst>
      <p:ext uri="{BB962C8B-B14F-4D97-AF65-F5344CB8AC3E}">
        <p14:creationId xmlns:p14="http://schemas.microsoft.com/office/powerpoint/2010/main" val="23232132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enormous quantity of this resource is another reason for its use in building homes.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dirty="0"/>
          </a:p>
        </p:txBody>
      </p:sp>
    </p:spTree>
    <p:extLst>
      <p:ext uri="{BB962C8B-B14F-4D97-AF65-F5344CB8AC3E}">
        <p14:creationId xmlns:p14="http://schemas.microsoft.com/office/powerpoint/2010/main" val="3583460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135</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Woman women   Particular        calendar    immature imperfect dangerous joyous riotous momentous </a:t>
            </a:r>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Organic materials are still a popular choice made for house building today.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35</a:t>
            </a:fld>
            <a:endParaRPr lang="en-GB" dirty="0"/>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dirty="0"/>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dirty="0"/>
          </a:p>
        </p:txBody>
      </p:sp>
    </p:spTree>
    <p:extLst>
      <p:ext uri="{BB962C8B-B14F-4D97-AF65-F5344CB8AC3E}">
        <p14:creationId xmlns:p14="http://schemas.microsoft.com/office/powerpoint/2010/main" val="3955528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They are often positioned in an accessibly place and are easy to use.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dirty="0"/>
          </a:p>
        </p:txBody>
      </p:sp>
    </p:spTree>
    <p:extLst>
      <p:ext uri="{BB962C8B-B14F-4D97-AF65-F5344CB8AC3E}">
        <p14:creationId xmlns:p14="http://schemas.microsoft.com/office/powerpoint/2010/main" val="569406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dirty="0"/>
          </a:p>
        </p:txBody>
      </p:sp>
    </p:spTree>
    <p:extLst>
      <p:ext uri="{BB962C8B-B14F-4D97-AF65-F5344CB8AC3E}">
        <p14:creationId xmlns:p14="http://schemas.microsoft.com/office/powerpoint/2010/main" val="397733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dirty="0"/>
          </a:p>
        </p:txBody>
      </p:sp>
    </p:spTree>
    <p:extLst>
      <p:ext uri="{BB962C8B-B14F-4D97-AF65-F5344CB8AC3E}">
        <p14:creationId xmlns:p14="http://schemas.microsoft.com/office/powerpoint/2010/main" val="1646495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746339"/>
            <a:ext cx="10515600" cy="1481650"/>
          </a:xfrm>
        </p:spPr>
        <p:txBody>
          <a:bodyPr>
            <a:normAutofit fontScale="90000"/>
          </a:bodyPr>
          <a:lstStyle/>
          <a:p>
            <a:pPr algn="ctr"/>
            <a:r>
              <a:rPr lang="en-GB" dirty="0" err="1">
                <a:latin typeface="Twinkl Cursive Looped" panose="02000000000000000000" pitchFamily="2" charset="0"/>
              </a:rPr>
              <a:t>ir</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Before a root word starting with r, </a:t>
            </a:r>
            <a:br>
              <a:rPr lang="en-GB" dirty="0">
                <a:latin typeface="Twinkl Cursive Looped" panose="02000000000000000000" pitchFamily="2" charset="0"/>
              </a:rPr>
            </a:br>
            <a:r>
              <a:rPr lang="en-GB" dirty="0">
                <a:latin typeface="Twinkl Cursive Looped" panose="02000000000000000000" pitchFamily="2" charset="0"/>
              </a:rPr>
              <a:t>in– becomes </a:t>
            </a:r>
            <a:r>
              <a:rPr lang="en-GB" dirty="0" err="1">
                <a:latin typeface="Twinkl Cursive Looped" panose="02000000000000000000" pitchFamily="2" charset="0"/>
              </a:rPr>
              <a:t>ir</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4313313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Organic materials </a:t>
            </a:r>
            <a:br>
              <a:rPr lang="en-GB" sz="4000" dirty="0">
                <a:solidFill>
                  <a:srgbClr val="000000"/>
                </a:solidFill>
                <a:latin typeface="Twinkl Cursive Looped" panose="02000000000000000000" pitchFamily="2" charset="0"/>
                <a:ea typeface="Times New Roman" panose="02020603050405020304" pitchFamily="18" charset="0"/>
              </a:rPr>
            </a:b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Organic materials are still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popular</a:t>
            </a:r>
            <a:r>
              <a:rPr lang="en-GB" sz="4000" dirty="0">
                <a:solidFill>
                  <a:srgbClr val="000000"/>
                </a:solidFill>
                <a:latin typeface="Twinkl Cursive Looped" panose="02000000000000000000" pitchFamily="2" charset="0"/>
                <a:ea typeface="Times New Roman" panose="02020603050405020304" pitchFamily="18" charset="0"/>
              </a:rPr>
              <a:t> choice made for house building today.  They are often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positioned</a:t>
            </a:r>
            <a:r>
              <a:rPr lang="en-GB" sz="4000" dirty="0">
                <a:solidFill>
                  <a:srgbClr val="000000"/>
                </a:solidFill>
                <a:latin typeface="Twinkl Cursive Looped" panose="02000000000000000000" pitchFamily="2" charset="0"/>
                <a:ea typeface="Times New Roman" panose="02020603050405020304" pitchFamily="18" charset="0"/>
              </a:rPr>
              <a:t> in an accessible place and are easy to use.  Bamboo is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obvious</a:t>
            </a:r>
            <a:r>
              <a:rPr lang="en-GB" sz="4000" dirty="0">
                <a:solidFill>
                  <a:srgbClr val="000000"/>
                </a:solidFill>
                <a:latin typeface="Twinkl Cursive Looped" panose="02000000000000000000" pitchFamily="2" charset="0"/>
                <a:ea typeface="Times New Roman" panose="02020603050405020304" pitchFamily="18" charset="0"/>
              </a:rPr>
              <a:t> choice of building material in Ecuador due to it being of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tremendous</a:t>
            </a:r>
            <a:r>
              <a:rPr lang="en-GB" sz="4000" dirty="0">
                <a:solidFill>
                  <a:srgbClr val="000000"/>
                </a:solidFill>
                <a:latin typeface="Twinkl Cursive Looped" panose="02000000000000000000" pitchFamily="2" charset="0"/>
                <a:ea typeface="Times New Roman" panose="02020603050405020304" pitchFamily="18" charset="0"/>
              </a:rPr>
              <a:t> strength, like steel and difficult to squash, like concrete.   The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enormous</a:t>
            </a:r>
            <a:r>
              <a:rPr lang="en-GB" sz="4000" dirty="0">
                <a:solidFill>
                  <a:srgbClr val="000000"/>
                </a:solidFill>
                <a:latin typeface="Twinkl Cursive Looped" panose="02000000000000000000" pitchFamily="2" charset="0"/>
                <a:ea typeface="Times New Roman" panose="02020603050405020304" pitchFamily="18" charset="0"/>
              </a:rPr>
              <a:t> quantity of this resource is another reason for its use in building homes. </a:t>
            </a: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46808423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000405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Bamboo is a obvious choice of building material in Ecuador due to it being of tremendous strength, like steel and difficult to squash, like concrete.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78547610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1</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15133503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0A51962-39CC-9249-CF9B-C94F70D626CC}"/>
              </a:ext>
            </a:extLst>
          </p:cNvPr>
          <p:cNvPicPr>
            <a:picLocks noChangeAspect="1"/>
          </p:cNvPicPr>
          <p:nvPr/>
        </p:nvPicPr>
        <p:blipFill rotWithShape="1">
          <a:blip r:embed="rId2"/>
          <a:srcRect l="15938" t="12839" r="14688" b="16174"/>
          <a:stretch/>
        </p:blipFill>
        <p:spPr>
          <a:xfrm>
            <a:off x="310242" y="0"/>
            <a:ext cx="11740244" cy="6754040"/>
          </a:xfrm>
          <a:prstGeom prst="rect">
            <a:avLst/>
          </a:prstGeom>
        </p:spPr>
      </p:pic>
    </p:spTree>
    <p:extLst>
      <p:ext uri="{BB962C8B-B14F-4D97-AF65-F5344CB8AC3E}">
        <p14:creationId xmlns:p14="http://schemas.microsoft.com/office/powerpoint/2010/main" val="377259798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67361920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5312870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9506" name="Picture 2" descr="Image result for promise  clip Art">
            <a:extLst>
              <a:ext uri="{FF2B5EF4-FFF2-40B4-BE49-F238E27FC236}">
                <a16:creationId xmlns:a16="http://schemas.microsoft.com/office/drawing/2014/main" id="{2EF421C9-2D14-90AB-AB3A-990FE2D90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2" y="356507"/>
            <a:ext cx="2095500" cy="2095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4909E08-E47A-508E-C51B-B06754AA0AA3}"/>
              </a:ext>
            </a:extLst>
          </p:cNvPr>
          <p:cNvSpPr txBox="1"/>
          <p:nvPr/>
        </p:nvSpPr>
        <p:spPr>
          <a:xfrm>
            <a:off x="459922" y="3945404"/>
            <a:ext cx="10900228"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He promised to forward my mail.</a:t>
            </a:r>
            <a:endParaRPr lang="en-GB" dirty="0"/>
          </a:p>
        </p:txBody>
      </p:sp>
    </p:spTree>
    <p:extLst>
      <p:ext uri="{BB962C8B-B14F-4D97-AF65-F5344CB8AC3E}">
        <p14:creationId xmlns:p14="http://schemas.microsoft.com/office/powerpoint/2010/main" val="3785628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9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endParaRPr lang="en-GB" i="1" dirty="0"/>
          </a:p>
        </p:txBody>
      </p:sp>
      <p:pic>
        <p:nvPicPr>
          <p:cNvPr id="150530" name="Picture 2" descr="Image result for therefore clip Art">
            <a:extLst>
              <a:ext uri="{FF2B5EF4-FFF2-40B4-BE49-F238E27FC236}">
                <a16:creationId xmlns:a16="http://schemas.microsoft.com/office/drawing/2014/main" id="{B9B2ADEC-AF00-6B9A-BA7D-35D41C868E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49035"/>
            <a:ext cx="1638300"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6C68579-6375-FDC3-FF92-1137A86190E8}"/>
              </a:ext>
            </a:extLst>
          </p:cNvPr>
          <p:cNvSpPr txBox="1"/>
          <p:nvPr/>
        </p:nvSpPr>
        <p:spPr>
          <a:xfrm>
            <a:off x="669471" y="4099760"/>
            <a:ext cx="11217729" cy="1754326"/>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They were injured and therefore unable to play.</a:t>
            </a:r>
            <a:endParaRPr lang="en-GB" sz="1600" dirty="0"/>
          </a:p>
        </p:txBody>
      </p:sp>
    </p:spTree>
    <p:extLst>
      <p:ext uri="{BB962C8B-B14F-4D97-AF65-F5344CB8AC3E}">
        <p14:creationId xmlns:p14="http://schemas.microsoft.com/office/powerpoint/2010/main" val="12296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0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a:t>
            </a:r>
            <a:br>
              <a:rPr lang="en-GB" dirty="0">
                <a:latin typeface="Twinkl Cursive Looped" panose="02000000000000000000" pitchFamily="2" charset="0"/>
              </a:rPr>
            </a:br>
            <a:r>
              <a:rPr lang="en-GB" dirty="0">
                <a:latin typeface="Twinkl Cursive Looped" panose="02000000000000000000" pitchFamily="2" charset="0"/>
              </a:rPr>
              <a:t>- il</a:t>
            </a:r>
          </a:p>
        </p:txBody>
      </p:sp>
    </p:spTree>
    <p:extLst>
      <p:ext uri="{BB962C8B-B14F-4D97-AF65-F5344CB8AC3E}">
        <p14:creationId xmlns:p14="http://schemas.microsoft.com/office/powerpoint/2010/main" val="2755550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irrational </a:t>
            </a:r>
          </a:p>
        </p:txBody>
      </p:sp>
      <p:sp>
        <p:nvSpPr>
          <p:cNvPr id="3" name="Rectangle 2">
            <a:extLst>
              <a:ext uri="{FF2B5EF4-FFF2-40B4-BE49-F238E27FC236}">
                <a16:creationId xmlns:a16="http://schemas.microsoft.com/office/drawing/2014/main" id="{13BB5EC0-7A96-4D29-A835-6FAE896C31A4}"/>
              </a:ext>
            </a:extLst>
          </p:cNvPr>
          <p:cNvSpPr/>
          <p:nvPr/>
        </p:nvSpPr>
        <p:spPr>
          <a:xfrm>
            <a:off x="4506685" y="3429000"/>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6434" name="Picture 2" descr="Image result for irrational  clip Art">
            <a:extLst>
              <a:ext uri="{FF2B5EF4-FFF2-40B4-BE49-F238E27FC236}">
                <a16:creationId xmlns:a16="http://schemas.microsoft.com/office/drawing/2014/main" id="{53FEE125-F61B-983E-C279-9B9F56CB1E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0" y="367392"/>
            <a:ext cx="1695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556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6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a:t>
            </a:r>
          </a:p>
        </p:txBody>
      </p:sp>
    </p:spTree>
    <p:extLst>
      <p:ext uri="{BB962C8B-B14F-4D97-AF65-F5344CB8AC3E}">
        <p14:creationId xmlns:p14="http://schemas.microsoft.com/office/powerpoint/2010/main" val="196871051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il-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2665621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746339"/>
            <a:ext cx="10515600" cy="1481650"/>
          </a:xfrm>
        </p:spPr>
        <p:txBody>
          <a:bodyPr>
            <a:normAutofit fontScale="90000"/>
          </a:bodyPr>
          <a:lstStyle/>
          <a:p>
            <a:pPr algn="ctr"/>
            <a:r>
              <a:rPr lang="en-GB" dirty="0">
                <a:latin typeface="Twinkl Cursive Looped" panose="02000000000000000000" pitchFamily="2" charset="0"/>
              </a:rPr>
              <a:t>il-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Before a root word starting with l, </a:t>
            </a:r>
            <a:br>
              <a:rPr lang="en-GB" dirty="0">
                <a:latin typeface="Twinkl Cursive Looped" panose="02000000000000000000" pitchFamily="2" charset="0"/>
              </a:rPr>
            </a:br>
            <a:r>
              <a:rPr lang="en-GB" dirty="0">
                <a:latin typeface="Twinkl Cursive Looped" panose="02000000000000000000" pitchFamily="2" charset="0"/>
              </a:rPr>
              <a:t>in– becomes 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3965428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illogical </a:t>
            </a:r>
          </a:p>
        </p:txBody>
      </p:sp>
      <p:sp>
        <p:nvSpPr>
          <p:cNvPr id="3" name="Rectangle 2">
            <a:extLst>
              <a:ext uri="{FF2B5EF4-FFF2-40B4-BE49-F238E27FC236}">
                <a16:creationId xmlns:a16="http://schemas.microsoft.com/office/drawing/2014/main" id="{13BB5EC0-7A96-4D29-A835-6FAE896C31A4}"/>
              </a:ext>
            </a:extLst>
          </p:cNvPr>
          <p:cNvSpPr/>
          <p:nvPr/>
        </p:nvSpPr>
        <p:spPr>
          <a:xfrm>
            <a:off x="4718956" y="3445329"/>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6850" name="Picture 2" descr="Image result for illogical clip Art">
            <a:extLst>
              <a:ext uri="{FF2B5EF4-FFF2-40B4-BE49-F238E27FC236}">
                <a16:creationId xmlns:a16="http://schemas.microsoft.com/office/drawing/2014/main" id="{A80906DF-4988-C409-59A3-50ABE52314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03"/>
          <a:stretch/>
        </p:blipFill>
        <p:spPr bwMode="auto">
          <a:xfrm>
            <a:off x="363311" y="451757"/>
            <a:ext cx="2755446" cy="2862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6991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6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illegitimate</a:t>
            </a:r>
          </a:p>
        </p:txBody>
      </p:sp>
      <p:sp>
        <p:nvSpPr>
          <p:cNvPr id="3" name="Rectangle 2">
            <a:extLst>
              <a:ext uri="{FF2B5EF4-FFF2-40B4-BE49-F238E27FC236}">
                <a16:creationId xmlns:a16="http://schemas.microsoft.com/office/drawing/2014/main" id="{0366E0B6-702E-4814-82C6-08CA2D13F3C9}"/>
              </a:ext>
            </a:extLst>
          </p:cNvPr>
          <p:cNvSpPr/>
          <p:nvPr/>
        </p:nvSpPr>
        <p:spPr>
          <a:xfrm>
            <a:off x="4180114" y="3641271"/>
            <a:ext cx="506186"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826" name="Picture 2" descr="Image result for illegitimate clip Art">
            <a:extLst>
              <a:ext uri="{FF2B5EF4-FFF2-40B4-BE49-F238E27FC236}">
                <a16:creationId xmlns:a16="http://schemas.microsoft.com/office/drawing/2014/main" id="{ADE64A54-645A-0E9D-7BB6-E0788B1C82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54" y="726622"/>
            <a:ext cx="2080532" cy="2152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638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8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03782339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Sometimes there is no obvious root </a:t>
            </a:r>
            <a:br>
              <a:rPr lang="en-GB" sz="4800" dirty="0">
                <a:latin typeface="Twinkl Cursive Looped" panose="02000000000000000000" pitchFamily="2" charset="0"/>
              </a:rPr>
            </a:br>
            <a:r>
              <a:rPr lang="en-GB" sz="4800" dirty="0">
                <a:latin typeface="Twinkl Cursive Looped" panose="02000000000000000000" pitchFamily="2" charset="0"/>
              </a:rPr>
              <a:t>word.</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23053273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236558991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obvious  </a:t>
            </a:r>
          </a:p>
        </p:txBody>
      </p:sp>
      <p:sp>
        <p:nvSpPr>
          <p:cNvPr id="3" name="Rectangle 2">
            <a:extLst>
              <a:ext uri="{FF2B5EF4-FFF2-40B4-BE49-F238E27FC236}">
                <a16:creationId xmlns:a16="http://schemas.microsoft.com/office/drawing/2014/main" id="{13BB5EC0-7A96-4D29-A835-6FAE896C31A4}"/>
              </a:ext>
            </a:extLst>
          </p:cNvPr>
          <p:cNvSpPr/>
          <p:nvPr/>
        </p:nvSpPr>
        <p:spPr>
          <a:xfrm>
            <a:off x="7151914"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Obvious Vector Art Stock Images | Depositphotos">
            <a:extLst>
              <a:ext uri="{FF2B5EF4-FFF2-40B4-BE49-F238E27FC236}">
                <a16:creationId xmlns:a16="http://schemas.microsoft.com/office/drawing/2014/main" id="{F1D5A27E-6BE2-D94E-4A71-21213E6EE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072" y="659267"/>
            <a:ext cx="3124200" cy="145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548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gorgeous </a:t>
            </a:r>
          </a:p>
        </p:txBody>
      </p:sp>
      <p:sp>
        <p:nvSpPr>
          <p:cNvPr id="3" name="Rectangle 2">
            <a:extLst>
              <a:ext uri="{FF2B5EF4-FFF2-40B4-BE49-F238E27FC236}">
                <a16:creationId xmlns:a16="http://schemas.microsoft.com/office/drawing/2014/main" id="{0366E0B6-702E-4814-82C6-08CA2D13F3C9}"/>
              </a:ext>
            </a:extLst>
          </p:cNvPr>
          <p:cNvSpPr/>
          <p:nvPr/>
        </p:nvSpPr>
        <p:spPr>
          <a:xfrm>
            <a:off x="6482443"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Pretty Clipart, Transparent PNG Clipart Images Free Download - ClipartMax">
            <a:extLst>
              <a:ext uri="{FF2B5EF4-FFF2-40B4-BE49-F238E27FC236}">
                <a16:creationId xmlns:a16="http://schemas.microsoft.com/office/drawing/2014/main" id="{568CCB61-C531-3783-7823-4132C4C410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53" y="437470"/>
            <a:ext cx="2114550"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8120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irregular</a:t>
            </a:r>
          </a:p>
        </p:txBody>
      </p:sp>
      <p:sp>
        <p:nvSpPr>
          <p:cNvPr id="3" name="Rectangle 2">
            <a:extLst>
              <a:ext uri="{FF2B5EF4-FFF2-40B4-BE49-F238E27FC236}">
                <a16:creationId xmlns:a16="http://schemas.microsoft.com/office/drawing/2014/main" id="{0366E0B6-702E-4814-82C6-08CA2D13F3C9}"/>
              </a:ext>
            </a:extLst>
          </p:cNvPr>
          <p:cNvSpPr/>
          <p:nvPr/>
        </p:nvSpPr>
        <p:spPr>
          <a:xfrm>
            <a:off x="4131131" y="3673928"/>
            <a:ext cx="1045026"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7458" name="Picture 2" descr="Image result for irregular  clip Art">
            <a:extLst>
              <a:ext uri="{FF2B5EF4-FFF2-40B4-BE49-F238E27FC236}">
                <a16:creationId xmlns:a16="http://schemas.microsoft.com/office/drawing/2014/main" id="{7D3B7753-9364-3EF0-2420-D8AC19EAEA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291" y="547007"/>
            <a:ext cx="1438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23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obvious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easily perceived or understood</a:t>
            </a:r>
            <a:endParaRPr lang="en-GB" sz="1400" dirty="0"/>
          </a:p>
        </p:txBody>
      </p:sp>
      <p:pic>
        <p:nvPicPr>
          <p:cNvPr id="3" name="Picture 2" descr="Obvious Vector Art Stock Images | Depositphotos">
            <a:extLst>
              <a:ext uri="{FF2B5EF4-FFF2-40B4-BE49-F238E27FC236}">
                <a16:creationId xmlns:a16="http://schemas.microsoft.com/office/drawing/2014/main" id="{F7C4F182-4594-9BC9-A7C1-F90587F095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072" y="659267"/>
            <a:ext cx="3124200" cy="145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3484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gorgeous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beautiful; very attractive </a:t>
            </a:r>
            <a:endParaRPr lang="en-GB" sz="1400" dirty="0"/>
          </a:p>
        </p:txBody>
      </p:sp>
      <p:pic>
        <p:nvPicPr>
          <p:cNvPr id="3" name="Picture 2" descr="Pretty Clipart, Transparent PNG Clipart Images Free Download - ClipartMax">
            <a:extLst>
              <a:ext uri="{FF2B5EF4-FFF2-40B4-BE49-F238E27FC236}">
                <a16:creationId xmlns:a16="http://schemas.microsoft.com/office/drawing/2014/main" id="{DD0095F7-9930-F755-87B1-886C290912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53" y="437470"/>
            <a:ext cx="2114550"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361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Boredom has been the most obvious cause of a lack of toys.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192986" y="2769818"/>
            <a:ext cx="2808516" cy="937532"/>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426826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41269"/>
            <a:ext cx="11560628" cy="1481650"/>
          </a:xfrm>
        </p:spPr>
        <p:txBody>
          <a:bodyPr>
            <a:normAutofit fontScale="90000"/>
          </a:bodyPr>
          <a:lstStyle/>
          <a:p>
            <a:pPr algn="ctr"/>
            <a:r>
              <a:rPr lang="en-GB" dirty="0">
                <a:latin typeface="Twinkl Cursive Looped" panose="02000000000000000000" pitchFamily="2" charset="0"/>
              </a:rPr>
              <a:t>The room had gorgeous colours and exquisite decoration.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14901" y="2914650"/>
            <a:ext cx="3020786"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409012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142699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popular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liked or admired by many people or by a particular person or group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Free Famous Cliparts, Download Free Famous Cliparts png images, Free  ClipArts on Clipart Library">
            <a:extLst>
              <a:ext uri="{FF2B5EF4-FFF2-40B4-BE49-F238E27FC236}">
                <a16:creationId xmlns:a16="http://schemas.microsoft.com/office/drawing/2014/main" id="{4AC489E4-6998-7A4A-3F60-01756AAF5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971550"/>
            <a:ext cx="30194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86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was the most popular girl in the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6000" y="3031075"/>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42575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 a place where someone or something is located or has been put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Free Position Cliparts, Download Free Position Cliparts png images, Free  ClipArts on Clipart Library">
            <a:extLst>
              <a:ext uri="{FF2B5EF4-FFF2-40B4-BE49-F238E27FC236}">
                <a16:creationId xmlns:a16="http://schemas.microsoft.com/office/drawing/2014/main" id="{E55347EB-587C-C3F6-C040-4C12BE9600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10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distress call had given the ship's position.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94464" y="3771900"/>
            <a:ext cx="27921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198792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20119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irresistible</a:t>
            </a:r>
          </a:p>
        </p:txBody>
      </p:sp>
      <p:sp>
        <p:nvSpPr>
          <p:cNvPr id="3" name="Rectangle 2">
            <a:extLst>
              <a:ext uri="{FF2B5EF4-FFF2-40B4-BE49-F238E27FC236}">
                <a16:creationId xmlns:a16="http://schemas.microsoft.com/office/drawing/2014/main" id="{4BCBA2DA-E95C-434C-BE81-320E182AE5EF}"/>
              </a:ext>
            </a:extLst>
          </p:cNvPr>
          <p:cNvSpPr/>
          <p:nvPr/>
        </p:nvSpPr>
        <p:spPr>
          <a:xfrm>
            <a:off x="3967844" y="3706588"/>
            <a:ext cx="947055"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8482" name="Picture 2" descr="Image result for irrestistible cake  clip Art">
            <a:extLst>
              <a:ext uri="{FF2B5EF4-FFF2-40B4-BE49-F238E27FC236}">
                <a16:creationId xmlns:a16="http://schemas.microsoft.com/office/drawing/2014/main" id="{1D8C55F6-396D-7AD7-E5E6-1E63523FF6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746" y="502103"/>
            <a:ext cx="2326140" cy="2755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678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8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3876396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Organic materials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a:t>
            </a:r>
          </a:p>
        </p:txBody>
      </p:sp>
    </p:spTree>
    <p:extLst>
      <p:ext uri="{BB962C8B-B14F-4D97-AF65-F5344CB8AC3E}">
        <p14:creationId xmlns:p14="http://schemas.microsoft.com/office/powerpoint/2010/main" val="170469780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Organic materials </a:t>
            </a:r>
            <a:br>
              <a:rPr lang="en-GB" sz="4000" dirty="0">
                <a:solidFill>
                  <a:srgbClr val="000000"/>
                </a:solidFill>
                <a:latin typeface="Twinkl Cursive Looped" panose="02000000000000000000" pitchFamily="2" charset="0"/>
                <a:ea typeface="Times New Roman" panose="02020603050405020304" pitchFamily="18" charset="0"/>
              </a:rPr>
            </a:b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Organic materials are still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popular</a:t>
            </a:r>
            <a:r>
              <a:rPr lang="en-GB" sz="4000" dirty="0">
                <a:solidFill>
                  <a:srgbClr val="000000"/>
                </a:solidFill>
                <a:latin typeface="Twinkl Cursive Looped" panose="02000000000000000000" pitchFamily="2" charset="0"/>
                <a:ea typeface="Times New Roman" panose="02020603050405020304" pitchFamily="18" charset="0"/>
              </a:rPr>
              <a:t> choice made for house building today.  They are often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positioned</a:t>
            </a:r>
            <a:r>
              <a:rPr lang="en-GB" sz="4000" dirty="0">
                <a:solidFill>
                  <a:srgbClr val="000000"/>
                </a:solidFill>
                <a:latin typeface="Twinkl Cursive Looped" panose="02000000000000000000" pitchFamily="2" charset="0"/>
                <a:ea typeface="Times New Roman" panose="02020603050405020304" pitchFamily="18" charset="0"/>
              </a:rPr>
              <a:t> in an accessible place and are easy to use.  Bamboo is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obvious</a:t>
            </a:r>
            <a:r>
              <a:rPr lang="en-GB" sz="4000" dirty="0">
                <a:solidFill>
                  <a:srgbClr val="000000"/>
                </a:solidFill>
                <a:latin typeface="Twinkl Cursive Looped" panose="02000000000000000000" pitchFamily="2" charset="0"/>
                <a:ea typeface="Times New Roman" panose="02020603050405020304" pitchFamily="18" charset="0"/>
              </a:rPr>
              <a:t> choice of building material in Ecuador due to it being of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tremendous</a:t>
            </a:r>
            <a:r>
              <a:rPr lang="en-GB" sz="4000" dirty="0">
                <a:solidFill>
                  <a:srgbClr val="000000"/>
                </a:solidFill>
                <a:latin typeface="Twinkl Cursive Looped" panose="02000000000000000000" pitchFamily="2" charset="0"/>
                <a:ea typeface="Times New Roman" panose="02020603050405020304" pitchFamily="18" charset="0"/>
              </a:rPr>
              <a:t> strength, like steel and difficult to squash, like concrete.   The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enormous</a:t>
            </a:r>
            <a:r>
              <a:rPr lang="en-GB" sz="4000" dirty="0">
                <a:solidFill>
                  <a:srgbClr val="000000"/>
                </a:solidFill>
                <a:latin typeface="Twinkl Cursive Looped" panose="02000000000000000000" pitchFamily="2" charset="0"/>
                <a:ea typeface="Times New Roman" panose="02020603050405020304" pitchFamily="18" charset="0"/>
              </a:rPr>
              <a:t> quantity of this resource is another reason for its use in building homes. </a:t>
            </a: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32237360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2176855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enormous quantity of this resource is another reason for its use in building homes.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39638627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1</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0AEDCB0-FADC-634C-4EE0-891E339F81F0}"/>
              </a:ext>
            </a:extLst>
          </p:cNvPr>
          <p:cNvPicPr>
            <a:picLocks noChangeAspect="1"/>
          </p:cNvPicPr>
          <p:nvPr/>
        </p:nvPicPr>
        <p:blipFill rotWithShape="1">
          <a:blip r:embed="rId2"/>
          <a:srcRect l="15938" t="12839" r="14688" b="16174"/>
          <a:stretch/>
        </p:blipFill>
        <p:spPr>
          <a:xfrm>
            <a:off x="310242" y="0"/>
            <a:ext cx="11740244" cy="6754040"/>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promise</a:t>
            </a:r>
          </a:p>
        </p:txBody>
      </p:sp>
    </p:spTree>
    <p:extLst>
      <p:ext uri="{BB962C8B-B14F-4D97-AF65-F5344CB8AC3E}">
        <p14:creationId xmlns:p14="http://schemas.microsoft.com/office/powerpoint/2010/main" val="353285434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therefore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76914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irrational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1950738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irregular</a:t>
            </a:r>
          </a:p>
        </p:txBody>
      </p:sp>
    </p:spTree>
    <p:extLst>
      <p:ext uri="{BB962C8B-B14F-4D97-AF65-F5344CB8AC3E}">
        <p14:creationId xmlns:p14="http://schemas.microsoft.com/office/powerpoint/2010/main" val="427495521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irresistible</a:t>
            </a:r>
          </a:p>
        </p:txBody>
      </p:sp>
    </p:spTree>
    <p:extLst>
      <p:ext uri="{BB962C8B-B14F-4D97-AF65-F5344CB8AC3E}">
        <p14:creationId xmlns:p14="http://schemas.microsoft.com/office/powerpoint/2010/main" val="224776632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irresponsive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7602964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irreversible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3454197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irrelevant  </a:t>
            </a:r>
          </a:p>
        </p:txBody>
      </p:sp>
    </p:spTree>
    <p:extLst>
      <p:ext uri="{BB962C8B-B14F-4D97-AF65-F5344CB8AC3E}">
        <p14:creationId xmlns:p14="http://schemas.microsoft.com/office/powerpoint/2010/main" val="146177768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illegal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4926770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9700828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illiterate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09729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Sometimes there is no obvious root </a:t>
            </a:r>
            <a:br>
              <a:rPr lang="en-GB" sz="4800" dirty="0">
                <a:latin typeface="Twinkl Cursive Looped" panose="02000000000000000000" pitchFamily="2" charset="0"/>
              </a:rPr>
            </a:br>
            <a:r>
              <a:rPr lang="en-GB" sz="4800" dirty="0">
                <a:latin typeface="Twinkl Cursive Looped" panose="02000000000000000000" pitchFamily="2" charset="0"/>
              </a:rPr>
              <a:t>word.</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03950454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illogical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7753871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illegitimate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tremendous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enormous</a:t>
            </a:r>
          </a:p>
        </p:txBody>
      </p:sp>
    </p:spTree>
    <p:extLst>
      <p:ext uri="{BB962C8B-B14F-4D97-AF65-F5344CB8AC3E}">
        <p14:creationId xmlns:p14="http://schemas.microsoft.com/office/powerpoint/2010/main" val="293827234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jealous</a:t>
            </a:r>
          </a:p>
        </p:txBody>
      </p:sp>
    </p:spTree>
    <p:extLst>
      <p:ext uri="{BB962C8B-B14F-4D97-AF65-F5344CB8AC3E}">
        <p14:creationId xmlns:p14="http://schemas.microsoft.com/office/powerpoint/2010/main" val="421385825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serious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hideous</a:t>
            </a:r>
          </a:p>
        </p:txBody>
      </p:sp>
    </p:spTree>
    <p:extLst>
      <p:ext uri="{BB962C8B-B14F-4D97-AF65-F5344CB8AC3E}">
        <p14:creationId xmlns:p14="http://schemas.microsoft.com/office/powerpoint/2010/main" val="80578285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fabulous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curious</a:t>
            </a:r>
          </a:p>
        </p:txBody>
      </p:sp>
    </p:spTree>
    <p:extLst>
      <p:ext uri="{BB962C8B-B14F-4D97-AF65-F5344CB8AC3E}">
        <p14:creationId xmlns:p14="http://schemas.microsoft.com/office/powerpoint/2010/main" val="2792669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388064443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anxious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obvious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gorgeous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popular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position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promise therefore  popular         position  irregular illegal enormous serious curious obvious </a:t>
            </a:r>
          </a:p>
        </p:txBody>
      </p:sp>
    </p:spTree>
    <p:extLst>
      <p:ext uri="{BB962C8B-B14F-4D97-AF65-F5344CB8AC3E}">
        <p14:creationId xmlns:p14="http://schemas.microsoft.com/office/powerpoint/2010/main" val="388699187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042046"/>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adverb</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She was the most popular girl in the school.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539342" y="2068149"/>
            <a:ext cx="197575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527221" y="2969506"/>
            <a:ext cx="155121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tremendous  </a:t>
            </a:r>
          </a:p>
        </p:txBody>
      </p:sp>
      <p:sp>
        <p:nvSpPr>
          <p:cNvPr id="3" name="Rectangle 2">
            <a:extLst>
              <a:ext uri="{FF2B5EF4-FFF2-40B4-BE49-F238E27FC236}">
                <a16:creationId xmlns:a16="http://schemas.microsoft.com/office/drawing/2014/main" id="{13BB5EC0-7A96-4D29-A835-6FAE896C31A4}"/>
              </a:ext>
            </a:extLst>
          </p:cNvPr>
          <p:cNvSpPr/>
          <p:nvPr/>
        </p:nvSpPr>
        <p:spPr>
          <a:xfrm>
            <a:off x="7151914"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Free Great Job Images, Download Free Great Job Images png images, Free  ClipArts on Clipart Library">
            <a:extLst>
              <a:ext uri="{FF2B5EF4-FFF2-40B4-BE49-F238E27FC236}">
                <a16:creationId xmlns:a16="http://schemas.microsoft.com/office/drawing/2014/main" id="{F13C5BED-55F8-8166-8476-0013FE34AC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910" y="475570"/>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194114"/>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adjective noun verb verb determiner adjective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The distress call had given the ship's position.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8637814" y="2122537"/>
            <a:ext cx="2122714"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9307286" y="3167390"/>
            <a:ext cx="86541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2862322"/>
          </a:xfrm>
          <a:prstGeom prst="rect">
            <a:avLst/>
          </a:prstGeom>
          <a:noFill/>
        </p:spPr>
        <p:txBody>
          <a:bodyPr wrap="square" rtlCol="0">
            <a:spAutoFit/>
          </a:bodyPr>
          <a:lstStyle/>
          <a:p>
            <a:r>
              <a:rPr lang="en-GB" b="1" dirty="0">
                <a:solidFill>
                  <a:srgbClr val="83001D"/>
                </a:solidFill>
              </a:rPr>
              <a:t>Particular</a:t>
            </a:r>
            <a:endParaRPr lang="en-GB" b="1" dirty="0">
              <a:solidFill>
                <a:srgbClr val="83001D"/>
              </a:solidFill>
              <a:effectLst/>
            </a:endParaRPr>
          </a:p>
          <a:p>
            <a:endParaRPr lang="en-GB" b="1" dirty="0">
              <a:solidFill>
                <a:srgbClr val="83001D"/>
              </a:solidFill>
            </a:endParaRPr>
          </a:p>
          <a:p>
            <a:r>
              <a:rPr lang="en-GB" b="1" dirty="0">
                <a:solidFill>
                  <a:srgbClr val="83001D"/>
                </a:solidFill>
                <a:effectLst/>
              </a:rPr>
              <a:t>late Middle English (in the sense ‘prevalent among the general public’): from Latin </a:t>
            </a:r>
            <a:r>
              <a:rPr lang="en-GB" b="1" dirty="0" err="1">
                <a:solidFill>
                  <a:srgbClr val="83001D"/>
                </a:solidFill>
                <a:effectLst/>
              </a:rPr>
              <a:t>popularis</a:t>
            </a:r>
            <a:r>
              <a:rPr lang="en-GB" b="1" dirty="0">
                <a:solidFill>
                  <a:srgbClr val="83001D"/>
                </a:solidFill>
                <a:effectLst/>
              </a:rPr>
              <a:t>, from </a:t>
            </a:r>
            <a:r>
              <a:rPr lang="en-GB" b="1" dirty="0" err="1">
                <a:solidFill>
                  <a:srgbClr val="83001D"/>
                </a:solidFill>
                <a:effectLst/>
              </a:rPr>
              <a:t>populus</a:t>
            </a:r>
            <a:r>
              <a:rPr lang="en-GB" b="1" dirty="0">
                <a:solidFill>
                  <a:srgbClr val="83001D"/>
                </a:solidFill>
                <a:effectLst/>
              </a:rPr>
              <a:t> ‘people’. Sense 1 dates from the early 17th century.</a:t>
            </a:r>
            <a:endParaRPr lang="en-GB" b="1" dirty="0">
              <a:solidFill>
                <a:srgbClr val="83001D"/>
              </a:solidFill>
            </a:endParaRPr>
          </a:p>
          <a:p>
            <a:endParaRPr lang="en-GB" b="1" dirty="0">
              <a:solidFill>
                <a:srgbClr val="83001D"/>
              </a:solidFill>
              <a:effectLst/>
            </a:endParaRPr>
          </a:p>
          <a:p>
            <a:r>
              <a:rPr lang="en-GB" b="1" dirty="0">
                <a:solidFill>
                  <a:srgbClr val="83001D"/>
                </a:solidFill>
                <a:effectLst/>
              </a:rPr>
              <a:t>Calendar</a:t>
            </a:r>
          </a:p>
          <a:p>
            <a:endParaRPr lang="en-GB" b="1" dirty="0">
              <a:solidFill>
                <a:srgbClr val="83001D"/>
              </a:solidFill>
            </a:endParaRPr>
          </a:p>
          <a:p>
            <a:r>
              <a:rPr lang="en-GB" b="1" dirty="0">
                <a:solidFill>
                  <a:srgbClr val="83001D"/>
                </a:solidFill>
                <a:effectLst/>
              </a:rPr>
              <a:t>late Middle English: from Old French, from Latin </a:t>
            </a:r>
            <a:r>
              <a:rPr lang="en-GB" b="1" dirty="0" err="1">
                <a:solidFill>
                  <a:srgbClr val="83001D"/>
                </a:solidFill>
                <a:effectLst/>
              </a:rPr>
              <a:t>positio</a:t>
            </a:r>
            <a:r>
              <a:rPr lang="en-GB" b="1" dirty="0">
                <a:solidFill>
                  <a:srgbClr val="83001D"/>
                </a:solidFill>
                <a:effectLst/>
              </a:rPr>
              <a:t>(n-), from </a:t>
            </a:r>
            <a:r>
              <a:rPr lang="en-GB" b="1" dirty="0" err="1">
                <a:solidFill>
                  <a:srgbClr val="83001D"/>
                </a:solidFill>
                <a:effectLst/>
              </a:rPr>
              <a:t>ponere</a:t>
            </a:r>
            <a:r>
              <a:rPr lang="en-GB" b="1" dirty="0">
                <a:solidFill>
                  <a:srgbClr val="83001D"/>
                </a:solidFill>
                <a:effectLst/>
              </a:rPr>
              <a:t> ‘to place’. The current sense of the verb dates from the early 19th century.</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078313"/>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60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enormous </a:t>
            </a:r>
          </a:p>
        </p:txBody>
      </p:sp>
      <p:sp>
        <p:nvSpPr>
          <p:cNvPr id="3" name="Rectangle 2">
            <a:extLst>
              <a:ext uri="{FF2B5EF4-FFF2-40B4-BE49-F238E27FC236}">
                <a16:creationId xmlns:a16="http://schemas.microsoft.com/office/drawing/2014/main" id="{0366E0B6-702E-4814-82C6-08CA2D13F3C9}"/>
              </a:ext>
            </a:extLst>
          </p:cNvPr>
          <p:cNvSpPr/>
          <p:nvPr/>
        </p:nvSpPr>
        <p:spPr>
          <a:xfrm>
            <a:off x="6580414"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Huge Stock Illustrations – 78,423 Huge Stock Illustrations, Vectors &amp;  Clipart - Dreamstime">
            <a:extLst>
              <a:ext uri="{FF2B5EF4-FFF2-40B4-BE49-F238E27FC236}">
                <a16:creationId xmlns:a16="http://schemas.microsoft.com/office/drawing/2014/main" id="{6361AFC7-9A17-1E5A-AEB5-DC6DE6B9DB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427" y="839561"/>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jealous</a:t>
            </a:r>
          </a:p>
        </p:txBody>
      </p:sp>
      <p:sp>
        <p:nvSpPr>
          <p:cNvPr id="3" name="Rectangle 2">
            <a:extLst>
              <a:ext uri="{FF2B5EF4-FFF2-40B4-BE49-F238E27FC236}">
                <a16:creationId xmlns:a16="http://schemas.microsoft.com/office/drawing/2014/main" id="{4BCBA2DA-E95C-434C-BE81-320E182AE5EF}"/>
              </a:ext>
            </a:extLst>
          </p:cNvPr>
          <p:cNvSpPr/>
          <p:nvPr/>
        </p:nvSpPr>
        <p:spPr>
          <a:xfrm>
            <a:off x="6096000" y="3673930"/>
            <a:ext cx="132261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Angry-33059 1280 - Clipart Green With Envy, HD Png Download - kindpng">
            <a:extLst>
              <a:ext uri="{FF2B5EF4-FFF2-40B4-BE49-F238E27FC236}">
                <a16:creationId xmlns:a16="http://schemas.microsoft.com/office/drawing/2014/main" id="{5EEE17FC-5C4A-2627-48A9-5325965C75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459" y="488497"/>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07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CB77-1BC6-F944-148E-7718A4A87291}"/>
              </a:ext>
            </a:extLst>
          </p:cNvPr>
          <p:cNvSpPr>
            <a:spLocks noGrp="1"/>
          </p:cNvSpPr>
          <p:nvPr>
            <p:ph type="title"/>
          </p:nvPr>
        </p:nvSpPr>
        <p:spPr/>
        <p:txBody>
          <a:bodyPr/>
          <a:lstStyle/>
          <a:p>
            <a:r>
              <a:rPr lang="en-GB" dirty="0"/>
              <a:t>These slides are slightly different - to reduce the number there are now animations used</a:t>
            </a:r>
          </a:p>
        </p:txBody>
      </p:sp>
      <p:sp>
        <p:nvSpPr>
          <p:cNvPr id="3" name="Content Placeholder 2">
            <a:extLst>
              <a:ext uri="{FF2B5EF4-FFF2-40B4-BE49-F238E27FC236}">
                <a16:creationId xmlns:a16="http://schemas.microsoft.com/office/drawing/2014/main" id="{077E62D0-33DD-9CBA-3B37-C650BF8941B5}"/>
              </a:ext>
            </a:extLst>
          </p:cNvPr>
          <p:cNvSpPr>
            <a:spLocks noGrp="1"/>
          </p:cNvSpPr>
          <p:nvPr>
            <p:ph idx="1"/>
          </p:nvPr>
        </p:nvSpPr>
        <p:spPr/>
        <p:txBody>
          <a:bodyPr/>
          <a:lstStyle/>
          <a:p>
            <a:r>
              <a:rPr lang="en-GB" dirty="0"/>
              <a:t>Please use these slides in full screen slide show mode to ensure they work how they are designed with chunks of information being shown at a time to prevent overload </a:t>
            </a:r>
          </a:p>
          <a:p>
            <a:endParaRPr lang="en-GB" dirty="0"/>
          </a:p>
          <a:p>
            <a:r>
              <a:rPr lang="en-GB" dirty="0"/>
              <a:t>Thank you</a:t>
            </a:r>
          </a:p>
        </p:txBody>
      </p:sp>
    </p:spTree>
    <p:extLst>
      <p:ext uri="{BB962C8B-B14F-4D97-AF65-F5344CB8AC3E}">
        <p14:creationId xmlns:p14="http://schemas.microsoft.com/office/powerpoint/2010/main" val="147227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tremendous</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405743" y="2122033"/>
            <a:ext cx="9167813" cy="1292662"/>
          </a:xfrm>
          <a:prstGeom prst="rect">
            <a:avLst/>
          </a:prstGeom>
          <a:noFill/>
        </p:spPr>
        <p:txBody>
          <a:bodyPr wrap="square">
            <a:spAutoFit/>
          </a:bodyPr>
          <a:lstStyle/>
          <a:p>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very great in amount, scale, or intensity </a:t>
            </a:r>
            <a:endParaRPr lang="en-GB" sz="1400" dirty="0"/>
          </a:p>
        </p:txBody>
      </p:sp>
      <p:pic>
        <p:nvPicPr>
          <p:cNvPr id="5" name="Picture 4" descr="Free Great Job Images, Download Free Great Job Images png images, Free  ClipArts on Clipart Library">
            <a:extLst>
              <a:ext uri="{FF2B5EF4-FFF2-40B4-BE49-F238E27FC236}">
                <a16:creationId xmlns:a16="http://schemas.microsoft.com/office/drawing/2014/main" id="{F2DAA1C4-61EB-3FD5-DEF0-7528E712F9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910" y="475570"/>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enormous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very large in size, quantity, or extent </a:t>
            </a:r>
            <a:endParaRPr lang="en-GB" sz="1400" dirty="0"/>
          </a:p>
        </p:txBody>
      </p:sp>
      <p:pic>
        <p:nvPicPr>
          <p:cNvPr id="5" name="Picture 4" descr="Huge Stock Illustrations – 78,423 Huge Stock Illustrations, Vectors &amp;  Clipart - Dreamstime">
            <a:extLst>
              <a:ext uri="{FF2B5EF4-FFF2-40B4-BE49-F238E27FC236}">
                <a16:creationId xmlns:a16="http://schemas.microsoft.com/office/drawing/2014/main" id="{2098944A-DC54-F579-F6E4-5199C9C474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9462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jealous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feeling or showing an envious resentment of someone or their achievements, possessions, or perceived advantages </a:t>
            </a:r>
            <a:endParaRPr lang="en-GB" sz="1400" dirty="0"/>
          </a:p>
        </p:txBody>
      </p:sp>
      <p:pic>
        <p:nvPicPr>
          <p:cNvPr id="5" name="Picture 4" descr="Angry-33059 1280 - Clipart Green With Envy, HD Png Download - kindpng">
            <a:extLst>
              <a:ext uri="{FF2B5EF4-FFF2-40B4-BE49-F238E27FC236}">
                <a16:creationId xmlns:a16="http://schemas.microsoft.com/office/drawing/2014/main" id="{34101466-C66E-1F5A-5260-CC0C51C975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459" y="488497"/>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put in a tremendous amount of time and effort into their work.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51613" y="2884118"/>
            <a:ext cx="3722915"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41269"/>
            <a:ext cx="11560628" cy="1481650"/>
          </a:xfrm>
        </p:spPr>
        <p:txBody>
          <a:bodyPr>
            <a:normAutofit fontScale="90000"/>
          </a:bodyPr>
          <a:lstStyle/>
          <a:p>
            <a:pPr algn="ctr"/>
            <a:r>
              <a:rPr lang="en-GB" dirty="0">
                <a:latin typeface="Twinkl Cursive Looped" panose="02000000000000000000" pitchFamily="2" charset="0"/>
              </a:rPr>
              <a:t>An enormous sum of money was raised last year for charity.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90057" y="2702379"/>
            <a:ext cx="3199947" cy="767444"/>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Green is seen as the colour of someone who is jealous.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331529" y="3608614"/>
            <a:ext cx="3429000" cy="953861"/>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popular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liked or admired by many people or by a particular person or group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Free Famous Cliparts, Download Free Famous Cliparts png images, Free  ClipArts on Clipart Library">
            <a:extLst>
              <a:ext uri="{FF2B5EF4-FFF2-40B4-BE49-F238E27FC236}">
                <a16:creationId xmlns:a16="http://schemas.microsoft.com/office/drawing/2014/main" id="{4AC489E4-6998-7A4A-3F60-01756AAF5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971550"/>
            <a:ext cx="30194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was the most popular girl in the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6000" y="3031075"/>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 a place where someone or something is located or has been put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Free Position Cliparts, Download Free Position Cliparts png images, Free  ClipArts on Clipart Library">
            <a:extLst>
              <a:ext uri="{FF2B5EF4-FFF2-40B4-BE49-F238E27FC236}">
                <a16:creationId xmlns:a16="http://schemas.microsoft.com/office/drawing/2014/main" id="{E55347EB-587C-C3F6-C040-4C12BE9600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1</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distress call had given the ship's position.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94464" y="3771900"/>
            <a:ext cx="27921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Organic materials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a:t>
            </a:r>
          </a:p>
        </p:txBody>
      </p:sp>
    </p:spTree>
    <p:extLst>
      <p:ext uri="{BB962C8B-B14F-4D97-AF65-F5344CB8AC3E}">
        <p14:creationId xmlns:p14="http://schemas.microsoft.com/office/powerpoint/2010/main" val="24335001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Organic materials </a:t>
            </a:r>
            <a:br>
              <a:rPr lang="en-GB" sz="4000" dirty="0">
                <a:solidFill>
                  <a:srgbClr val="000000"/>
                </a:solidFill>
                <a:latin typeface="Twinkl Cursive Looped" panose="02000000000000000000" pitchFamily="2" charset="0"/>
                <a:ea typeface="Times New Roman" panose="02020603050405020304" pitchFamily="18" charset="0"/>
              </a:rPr>
            </a:b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Organic materials are still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popular</a:t>
            </a:r>
            <a:r>
              <a:rPr lang="en-GB" sz="4000" dirty="0">
                <a:solidFill>
                  <a:srgbClr val="000000"/>
                </a:solidFill>
                <a:latin typeface="Twinkl Cursive Looped" panose="02000000000000000000" pitchFamily="2" charset="0"/>
                <a:ea typeface="Times New Roman" panose="02020603050405020304" pitchFamily="18" charset="0"/>
              </a:rPr>
              <a:t> choice made for house building today.  They are often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positioned</a:t>
            </a:r>
            <a:r>
              <a:rPr lang="en-GB" sz="4000" dirty="0">
                <a:solidFill>
                  <a:srgbClr val="000000"/>
                </a:solidFill>
                <a:latin typeface="Twinkl Cursive Looped" panose="02000000000000000000" pitchFamily="2" charset="0"/>
                <a:ea typeface="Times New Roman" panose="02020603050405020304" pitchFamily="18" charset="0"/>
              </a:rPr>
              <a:t> in an accessible place and are easy to use.  Bamboo is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obvious</a:t>
            </a:r>
            <a:r>
              <a:rPr lang="en-GB" sz="4000" dirty="0">
                <a:solidFill>
                  <a:srgbClr val="000000"/>
                </a:solidFill>
                <a:latin typeface="Twinkl Cursive Looped" panose="02000000000000000000" pitchFamily="2" charset="0"/>
                <a:ea typeface="Times New Roman" panose="02020603050405020304" pitchFamily="18" charset="0"/>
              </a:rPr>
              <a:t> choice of building material in Ecuador due to it being of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tremendous</a:t>
            </a:r>
            <a:r>
              <a:rPr lang="en-GB" sz="4000" dirty="0">
                <a:solidFill>
                  <a:srgbClr val="000000"/>
                </a:solidFill>
                <a:latin typeface="Twinkl Cursive Looped" panose="02000000000000000000" pitchFamily="2" charset="0"/>
                <a:ea typeface="Times New Roman" panose="02020603050405020304" pitchFamily="18" charset="0"/>
              </a:rPr>
              <a:t> strength, like steel and difficult to squash, like concrete.   The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enormous</a:t>
            </a:r>
            <a:r>
              <a:rPr lang="en-GB" sz="4000" dirty="0">
                <a:solidFill>
                  <a:srgbClr val="000000"/>
                </a:solidFill>
                <a:latin typeface="Twinkl Cursive Looped" panose="02000000000000000000" pitchFamily="2" charset="0"/>
                <a:ea typeface="Times New Roman" panose="02020603050405020304" pitchFamily="18" charset="0"/>
              </a:rPr>
              <a:t> quantity of this resource is another reason for its use in building homes. </a:t>
            </a: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981993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Organic materials are still a popular choice made for house building today.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1</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0A51962-39CC-9249-CF9B-C94F70D626CC}"/>
              </a:ext>
            </a:extLst>
          </p:cNvPr>
          <p:cNvPicPr>
            <a:picLocks noChangeAspect="1"/>
          </p:cNvPicPr>
          <p:nvPr/>
        </p:nvPicPr>
        <p:blipFill rotWithShape="1">
          <a:blip r:embed="rId2"/>
          <a:srcRect l="15938" t="12839" r="14688" b="16174"/>
          <a:stretch/>
        </p:blipFill>
        <p:spPr>
          <a:xfrm>
            <a:off x="310242" y="0"/>
            <a:ext cx="11740244" cy="6754040"/>
          </a:xfrm>
          <a:prstGeom prst="rect">
            <a:avLst/>
          </a:prstGeom>
        </p:spPr>
      </p:pic>
    </p:spTree>
    <p:extLst>
      <p:ext uri="{BB962C8B-B14F-4D97-AF65-F5344CB8AC3E}">
        <p14:creationId xmlns:p14="http://schemas.microsoft.com/office/powerpoint/2010/main" val="1575558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583980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0A51962-39CC-9249-CF9B-C94F70D626CC}"/>
              </a:ext>
            </a:extLst>
          </p:cNvPr>
          <p:cNvPicPr>
            <a:picLocks noChangeAspect="1"/>
          </p:cNvPicPr>
          <p:nvPr/>
        </p:nvPicPr>
        <p:blipFill rotWithShape="1">
          <a:blip r:embed="rId2"/>
          <a:srcRect l="15938" t="12839" r="14688" b="16174"/>
          <a:stretch/>
        </p:blipFill>
        <p:spPr>
          <a:xfrm>
            <a:off x="310242" y="0"/>
            <a:ext cx="11740244" cy="6754040"/>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80853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9506" name="Picture 2" descr="Image result for promise  clip Art">
            <a:extLst>
              <a:ext uri="{FF2B5EF4-FFF2-40B4-BE49-F238E27FC236}">
                <a16:creationId xmlns:a16="http://schemas.microsoft.com/office/drawing/2014/main" id="{2EF421C9-2D14-90AB-AB3A-990FE2D90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2" y="356507"/>
            <a:ext cx="2095500" cy="2095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4909E08-E47A-508E-C51B-B06754AA0AA3}"/>
              </a:ext>
            </a:extLst>
          </p:cNvPr>
          <p:cNvSpPr txBox="1"/>
          <p:nvPr/>
        </p:nvSpPr>
        <p:spPr>
          <a:xfrm>
            <a:off x="459922" y="3945404"/>
            <a:ext cx="10900228"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He promised to forward my mail.</a:t>
            </a:r>
            <a:endParaRPr lang="en-GB" dirty="0"/>
          </a:p>
        </p:txBody>
      </p:sp>
    </p:spTree>
    <p:extLst>
      <p:ext uri="{BB962C8B-B14F-4D97-AF65-F5344CB8AC3E}">
        <p14:creationId xmlns:p14="http://schemas.microsoft.com/office/powerpoint/2010/main" val="806892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9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endParaRPr lang="en-GB" i="1" dirty="0"/>
          </a:p>
        </p:txBody>
      </p:sp>
      <p:pic>
        <p:nvPicPr>
          <p:cNvPr id="150530" name="Picture 2" descr="Image result for therefore clip Art">
            <a:extLst>
              <a:ext uri="{FF2B5EF4-FFF2-40B4-BE49-F238E27FC236}">
                <a16:creationId xmlns:a16="http://schemas.microsoft.com/office/drawing/2014/main" id="{B9B2ADEC-AF00-6B9A-BA7D-35D41C868E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49035"/>
            <a:ext cx="1638300"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6C68579-6375-FDC3-FF92-1137A86190E8}"/>
              </a:ext>
            </a:extLst>
          </p:cNvPr>
          <p:cNvSpPr txBox="1"/>
          <p:nvPr/>
        </p:nvSpPr>
        <p:spPr>
          <a:xfrm>
            <a:off x="669471" y="4099760"/>
            <a:ext cx="11217729" cy="1754326"/>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They were injured and therefore unable to play.</a:t>
            </a:r>
            <a:endParaRPr lang="en-GB" sz="1600" dirty="0"/>
          </a:p>
        </p:txBody>
      </p:sp>
    </p:spTree>
    <p:extLst>
      <p:ext uri="{BB962C8B-B14F-4D97-AF65-F5344CB8AC3E}">
        <p14:creationId xmlns:p14="http://schemas.microsoft.com/office/powerpoint/2010/main" val="33793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0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prefix</a:t>
            </a:r>
            <a:br>
              <a:rPr lang="en-GB" dirty="0">
                <a:latin typeface="Twinkl Cursive Looped" panose="02000000000000000000" pitchFamily="2" charset="0"/>
              </a:rPr>
            </a:br>
            <a:r>
              <a:rPr lang="en-GB" dirty="0">
                <a:latin typeface="Twinkl Cursive Looped" panose="02000000000000000000" pitchFamily="2" charset="0"/>
              </a:rPr>
              <a:t>- </a:t>
            </a:r>
            <a:r>
              <a:rPr lang="en-GB" dirty="0" err="1">
                <a:latin typeface="Twinkl Cursive Looped" panose="02000000000000000000" pitchFamily="2" charset="0"/>
              </a:rPr>
              <a:t>ir</a:t>
            </a:r>
            <a:endParaRPr lang="en-GB" dirty="0">
              <a:latin typeface="Twinkl Cursive Looped" panose="02000000000000000000" pitchFamily="2" charset="0"/>
            </a:endParaRPr>
          </a:p>
        </p:txBody>
      </p:sp>
    </p:spTree>
    <p:extLst>
      <p:ext uri="{BB962C8B-B14F-4D97-AF65-F5344CB8AC3E}">
        <p14:creationId xmlns:p14="http://schemas.microsoft.com/office/powerpoint/2010/main" val="23443166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746339"/>
            <a:ext cx="10515600" cy="1481650"/>
          </a:xfrm>
        </p:spPr>
        <p:txBody>
          <a:bodyPr>
            <a:normAutofit fontScale="90000"/>
          </a:bodyPr>
          <a:lstStyle/>
          <a:p>
            <a:pPr algn="ctr"/>
            <a:r>
              <a:rPr lang="en-GB" dirty="0" err="1">
                <a:latin typeface="Twinkl Cursive Looped" panose="02000000000000000000" pitchFamily="2" charset="0"/>
              </a:rPr>
              <a:t>ir</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Before a root word starting with r, </a:t>
            </a:r>
            <a:br>
              <a:rPr lang="en-GB" dirty="0">
                <a:latin typeface="Twinkl Cursive Looped" panose="02000000000000000000" pitchFamily="2" charset="0"/>
              </a:rPr>
            </a:br>
            <a:r>
              <a:rPr lang="en-GB" dirty="0">
                <a:latin typeface="Twinkl Cursive Looped" panose="02000000000000000000" pitchFamily="2" charset="0"/>
              </a:rPr>
              <a:t>in– becomes </a:t>
            </a:r>
            <a:r>
              <a:rPr lang="en-GB" dirty="0" err="1">
                <a:latin typeface="Twinkl Cursive Looped" panose="02000000000000000000" pitchFamily="2" charset="0"/>
              </a:rPr>
              <a:t>ir</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188260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irresponsive</a:t>
            </a:r>
          </a:p>
        </p:txBody>
      </p:sp>
      <p:sp>
        <p:nvSpPr>
          <p:cNvPr id="3" name="Rectangle 2">
            <a:extLst>
              <a:ext uri="{FF2B5EF4-FFF2-40B4-BE49-F238E27FC236}">
                <a16:creationId xmlns:a16="http://schemas.microsoft.com/office/drawing/2014/main" id="{13BB5EC0-7A96-4D29-A835-6FAE896C31A4}"/>
              </a:ext>
            </a:extLst>
          </p:cNvPr>
          <p:cNvSpPr/>
          <p:nvPr/>
        </p:nvSpPr>
        <p:spPr>
          <a:xfrm>
            <a:off x="4131128" y="3429000"/>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62" name="Picture 2" descr="Image result for irresponsive clip Art">
            <a:extLst>
              <a:ext uri="{FF2B5EF4-FFF2-40B4-BE49-F238E27FC236}">
                <a16:creationId xmlns:a16="http://schemas.microsoft.com/office/drawing/2014/main" id="{B14B2063-D3BD-B948-622E-739BF6368A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874"/>
          <a:stretch/>
        </p:blipFill>
        <p:spPr bwMode="auto">
          <a:xfrm>
            <a:off x="503464" y="416379"/>
            <a:ext cx="114572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302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irreversible</a:t>
            </a:r>
          </a:p>
        </p:txBody>
      </p:sp>
      <p:sp>
        <p:nvSpPr>
          <p:cNvPr id="3" name="Rectangle 2">
            <a:extLst>
              <a:ext uri="{FF2B5EF4-FFF2-40B4-BE49-F238E27FC236}">
                <a16:creationId xmlns:a16="http://schemas.microsoft.com/office/drawing/2014/main" id="{0366E0B6-702E-4814-82C6-08CA2D13F3C9}"/>
              </a:ext>
            </a:extLst>
          </p:cNvPr>
          <p:cNvSpPr/>
          <p:nvPr/>
        </p:nvSpPr>
        <p:spPr>
          <a:xfrm>
            <a:off x="4261756" y="3690257"/>
            <a:ext cx="538843"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5586" name="Picture 2" descr="Image result for irreversible clip Art">
            <a:extLst>
              <a:ext uri="{FF2B5EF4-FFF2-40B4-BE49-F238E27FC236}">
                <a16:creationId xmlns:a16="http://schemas.microsoft.com/office/drawing/2014/main" id="{DF78FEBB-459E-1F06-8B6C-B54FC1672B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13" y="579665"/>
            <a:ext cx="1857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786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55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irrelevant</a:t>
            </a:r>
          </a:p>
        </p:txBody>
      </p:sp>
      <p:sp>
        <p:nvSpPr>
          <p:cNvPr id="3" name="Rectangle 2">
            <a:extLst>
              <a:ext uri="{FF2B5EF4-FFF2-40B4-BE49-F238E27FC236}">
                <a16:creationId xmlns:a16="http://schemas.microsoft.com/office/drawing/2014/main" id="{4BCBA2DA-E95C-434C-BE81-320E182AE5EF}"/>
              </a:ext>
            </a:extLst>
          </p:cNvPr>
          <p:cNvSpPr/>
          <p:nvPr/>
        </p:nvSpPr>
        <p:spPr>
          <a:xfrm>
            <a:off x="4098473" y="3673931"/>
            <a:ext cx="947055"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6610" name="Picture 2" descr="Image result for irrelevant clip Art">
            <a:extLst>
              <a:ext uri="{FF2B5EF4-FFF2-40B4-BE49-F238E27FC236}">
                <a16:creationId xmlns:a16="http://schemas.microsoft.com/office/drawing/2014/main" id="{4A022687-7C41-2148-C2C8-BA9C47F8E6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3" y="351064"/>
            <a:ext cx="2581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974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6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4578679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Sometimes there is no obvious root </a:t>
            </a:r>
            <a:br>
              <a:rPr lang="en-GB" sz="4800" dirty="0">
                <a:latin typeface="Twinkl Cursive Looped" panose="02000000000000000000" pitchFamily="2" charset="0"/>
              </a:rPr>
            </a:br>
            <a:r>
              <a:rPr lang="en-GB" sz="4800" dirty="0">
                <a:latin typeface="Twinkl Cursive Looped" panose="02000000000000000000" pitchFamily="2" charset="0"/>
              </a:rPr>
              <a:t>word.</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246148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39577591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serious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serious smiley face - Clip Art Library">
            <a:extLst>
              <a:ext uri="{FF2B5EF4-FFF2-40B4-BE49-F238E27FC236}">
                <a16:creationId xmlns:a16="http://schemas.microsoft.com/office/drawing/2014/main" id="{E790881F-4B6E-CE22-EEC1-3D73DE4B8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51"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310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hideous </a:t>
            </a:r>
          </a:p>
        </p:txBody>
      </p:sp>
      <p:sp>
        <p:nvSpPr>
          <p:cNvPr id="3" name="Rectangle 2">
            <a:extLst>
              <a:ext uri="{FF2B5EF4-FFF2-40B4-BE49-F238E27FC236}">
                <a16:creationId xmlns:a16="http://schemas.microsoft.com/office/drawing/2014/main" id="{0366E0B6-702E-4814-82C6-08CA2D13F3C9}"/>
              </a:ext>
            </a:extLst>
          </p:cNvPr>
          <p:cNvSpPr/>
          <p:nvPr/>
        </p:nvSpPr>
        <p:spPr>
          <a:xfrm>
            <a:off x="6221185"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Ugly Monster Stock Illustrations – 10,765 Ugly Monster Stock Illustrations,  Vectors &amp; Clipart - Dreamstime">
            <a:extLst>
              <a:ext uri="{FF2B5EF4-FFF2-40B4-BE49-F238E27FC236}">
                <a16:creationId xmlns:a16="http://schemas.microsoft.com/office/drawing/2014/main" id="{AD327B8E-7563-AEAA-878A-BE5EED07F7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268" y="622527"/>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214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fabulous</a:t>
            </a:r>
          </a:p>
        </p:txBody>
      </p:sp>
      <p:sp>
        <p:nvSpPr>
          <p:cNvPr id="3" name="Rectangle 2">
            <a:extLst>
              <a:ext uri="{FF2B5EF4-FFF2-40B4-BE49-F238E27FC236}">
                <a16:creationId xmlns:a16="http://schemas.microsoft.com/office/drawing/2014/main" id="{4BCBA2DA-E95C-434C-BE81-320E182AE5EF}"/>
              </a:ext>
            </a:extLst>
          </p:cNvPr>
          <p:cNvSpPr/>
          <p:nvPr/>
        </p:nvSpPr>
        <p:spPr>
          <a:xfrm>
            <a:off x="6422571" y="3673930"/>
            <a:ext cx="132261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Little Miss Fabulous Little Miss Sparkle Little Miss Naughty Little Miss  Splendid Little Miss Princess PNG,">
            <a:extLst>
              <a:ext uri="{FF2B5EF4-FFF2-40B4-BE49-F238E27FC236}">
                <a16:creationId xmlns:a16="http://schemas.microsoft.com/office/drawing/2014/main" id="{2D9DB222-95A2-7462-3565-A6DCA20E79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582" y="361270"/>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06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serious</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405743" y="2122033"/>
            <a:ext cx="9167813" cy="1292662"/>
          </a:xfrm>
          <a:prstGeom prst="rect">
            <a:avLst/>
          </a:prstGeom>
          <a:noFill/>
        </p:spPr>
        <p:txBody>
          <a:bodyPr wrap="square">
            <a:spAutoFit/>
          </a:bodyPr>
          <a:lstStyle/>
          <a:p>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demanding or characterized by careful consideration or application </a:t>
            </a:r>
            <a:endParaRPr lang="en-GB" sz="1400" dirty="0"/>
          </a:p>
        </p:txBody>
      </p:sp>
      <p:pic>
        <p:nvPicPr>
          <p:cNvPr id="3" name="Picture 2" descr="serious smiley face - Clip Art Library">
            <a:extLst>
              <a:ext uri="{FF2B5EF4-FFF2-40B4-BE49-F238E27FC236}">
                <a16:creationId xmlns:a16="http://schemas.microsoft.com/office/drawing/2014/main" id="{BC963FC6-1FEE-F36F-7369-A62DFC5F19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51"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566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hideous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extremely ugly</a:t>
            </a:r>
            <a:endParaRPr lang="en-GB" sz="1400" dirty="0"/>
          </a:p>
        </p:txBody>
      </p:sp>
      <p:pic>
        <p:nvPicPr>
          <p:cNvPr id="3" name="Picture 2" descr="Ugly Monster Stock Illustrations – 10,765 Ugly Monster Stock Illustrations,  Vectors &amp; Clipart - Dreamstime">
            <a:extLst>
              <a:ext uri="{FF2B5EF4-FFF2-40B4-BE49-F238E27FC236}">
                <a16:creationId xmlns:a16="http://schemas.microsoft.com/office/drawing/2014/main" id="{C14334D2-2B56-90FE-62D9-9E30DE7827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268" y="622527"/>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223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fabulous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extraordinary, especially extraordinarily large </a:t>
            </a:r>
            <a:endParaRPr lang="en-GB" sz="1400" dirty="0"/>
          </a:p>
        </p:txBody>
      </p:sp>
      <p:pic>
        <p:nvPicPr>
          <p:cNvPr id="3" name="Picture 2" descr="Little Miss Fabulous Little Miss Sparkle Little Miss Naughty Little Miss  Splendid Little Miss Princess PNG,">
            <a:extLst>
              <a:ext uri="{FF2B5EF4-FFF2-40B4-BE49-F238E27FC236}">
                <a16:creationId xmlns:a16="http://schemas.microsoft.com/office/drawing/2014/main" id="{1532B565-45E0-3F9F-03BE-C26F0FC92B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582" y="361270"/>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55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Marriage is a serious matter.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878286" y="3624943"/>
            <a:ext cx="2530928" cy="9375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146905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41269"/>
            <a:ext cx="11560628" cy="1481650"/>
          </a:xfrm>
        </p:spPr>
        <p:txBody>
          <a:bodyPr>
            <a:normAutofit fontScale="90000"/>
          </a:bodyPr>
          <a:lstStyle/>
          <a:p>
            <a:pPr algn="ctr"/>
            <a:r>
              <a:rPr lang="en-GB" dirty="0">
                <a:latin typeface="Twinkl Cursive Looped" panose="02000000000000000000" pitchFamily="2" charset="0"/>
              </a:rPr>
              <a:t>In scary movies, there are hideous lizard-like creatures created.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15400" y="2892283"/>
            <a:ext cx="2759075"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105045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They had fabulous riches.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078187" y="3608614"/>
            <a:ext cx="3282042" cy="95386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377350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580007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popular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liked or admired by many people or by a particular person or group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Free Famous Cliparts, Download Free Famous Cliparts png images, Free  ClipArts on Clipart Library">
            <a:extLst>
              <a:ext uri="{FF2B5EF4-FFF2-40B4-BE49-F238E27FC236}">
                <a16:creationId xmlns:a16="http://schemas.microsoft.com/office/drawing/2014/main" id="{4AC489E4-6998-7A4A-3F60-01756AAF5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971550"/>
            <a:ext cx="30194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805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was the most popular girl in the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6000" y="3031075"/>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551171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 a place where someone or something is located or has been put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Free Position Cliparts, Download Free Position Cliparts png images, Free  ClipArts on Clipart Library">
            <a:extLst>
              <a:ext uri="{FF2B5EF4-FFF2-40B4-BE49-F238E27FC236}">
                <a16:creationId xmlns:a16="http://schemas.microsoft.com/office/drawing/2014/main" id="{E55347EB-587C-C3F6-C040-4C12BE9600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35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distress call had given the ship's position.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94464" y="3771900"/>
            <a:ext cx="27921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87445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344279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735977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Organic materials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a:t>
            </a:r>
          </a:p>
        </p:txBody>
      </p:sp>
    </p:spTree>
    <p:extLst>
      <p:ext uri="{BB962C8B-B14F-4D97-AF65-F5344CB8AC3E}">
        <p14:creationId xmlns:p14="http://schemas.microsoft.com/office/powerpoint/2010/main" val="32245763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r>
              <a:rPr lang="en-GB" sz="4000" dirty="0">
                <a:solidFill>
                  <a:srgbClr val="000000"/>
                </a:solidFill>
                <a:latin typeface="Twinkl Cursive Looped" panose="02000000000000000000" pitchFamily="2" charset="0"/>
                <a:ea typeface="Times New Roman" panose="02020603050405020304" pitchFamily="18" charset="0"/>
              </a:rPr>
              <a:t>Organic materials </a:t>
            </a:r>
            <a:br>
              <a:rPr lang="en-GB" sz="4000" dirty="0">
                <a:solidFill>
                  <a:srgbClr val="000000"/>
                </a:solidFill>
                <a:latin typeface="Twinkl Cursive Looped" panose="02000000000000000000" pitchFamily="2" charset="0"/>
                <a:ea typeface="Times New Roman" panose="02020603050405020304" pitchFamily="18" charset="0"/>
              </a:rPr>
            </a:b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Organic materials are still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popular</a:t>
            </a:r>
            <a:r>
              <a:rPr lang="en-GB" sz="4000" dirty="0">
                <a:solidFill>
                  <a:srgbClr val="000000"/>
                </a:solidFill>
                <a:latin typeface="Twinkl Cursive Looped" panose="02000000000000000000" pitchFamily="2" charset="0"/>
                <a:ea typeface="Times New Roman" panose="02020603050405020304" pitchFamily="18" charset="0"/>
              </a:rPr>
              <a:t> choice made for house building today.  They are often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positioned</a:t>
            </a:r>
            <a:r>
              <a:rPr lang="en-GB" sz="4000" dirty="0">
                <a:solidFill>
                  <a:srgbClr val="000000"/>
                </a:solidFill>
                <a:latin typeface="Twinkl Cursive Looped" panose="02000000000000000000" pitchFamily="2" charset="0"/>
                <a:ea typeface="Times New Roman" panose="02020603050405020304" pitchFamily="18" charset="0"/>
              </a:rPr>
              <a:t> in an accessible place and are easy to use.  Bamboo is a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obvious</a:t>
            </a:r>
            <a:r>
              <a:rPr lang="en-GB" sz="4000" dirty="0">
                <a:solidFill>
                  <a:srgbClr val="000000"/>
                </a:solidFill>
                <a:latin typeface="Twinkl Cursive Looped" panose="02000000000000000000" pitchFamily="2" charset="0"/>
                <a:ea typeface="Times New Roman" panose="02020603050405020304" pitchFamily="18" charset="0"/>
              </a:rPr>
              <a:t> choice of building material in Ecuador due to it being of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tremendous</a:t>
            </a:r>
            <a:r>
              <a:rPr lang="en-GB" sz="4000" dirty="0">
                <a:solidFill>
                  <a:srgbClr val="000000"/>
                </a:solidFill>
                <a:latin typeface="Twinkl Cursive Looped" panose="02000000000000000000" pitchFamily="2" charset="0"/>
                <a:ea typeface="Times New Roman" panose="02020603050405020304" pitchFamily="18" charset="0"/>
              </a:rPr>
              <a:t> strength, like steel and difficult to squash, like concrete.   The </a:t>
            </a:r>
            <a:r>
              <a:rPr lang="en-GB" sz="4000" dirty="0">
                <a:solidFill>
                  <a:srgbClr val="000000"/>
                </a:solidFill>
                <a:highlight>
                  <a:srgbClr val="FFFF00"/>
                </a:highlight>
                <a:latin typeface="Twinkl Cursive Looped" panose="02000000000000000000" pitchFamily="2" charset="0"/>
                <a:ea typeface="Times New Roman" panose="02020603050405020304" pitchFamily="18" charset="0"/>
              </a:rPr>
              <a:t>enormous</a:t>
            </a:r>
            <a:r>
              <a:rPr lang="en-GB" sz="4000" dirty="0">
                <a:solidFill>
                  <a:srgbClr val="000000"/>
                </a:solidFill>
                <a:latin typeface="Twinkl Cursive Looped" panose="02000000000000000000" pitchFamily="2" charset="0"/>
                <a:ea typeface="Times New Roman" panose="02020603050405020304" pitchFamily="18" charset="0"/>
              </a:rPr>
              <a:t> quantity of this resource is another reason for its use in building homes. </a:t>
            </a:r>
            <a:endParaRPr lang="en-GB" sz="40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33155723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98190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9506" name="Picture 2" descr="Image result for promise  clip Art">
            <a:extLst>
              <a:ext uri="{FF2B5EF4-FFF2-40B4-BE49-F238E27FC236}">
                <a16:creationId xmlns:a16="http://schemas.microsoft.com/office/drawing/2014/main" id="{2EF421C9-2D14-90AB-AB3A-990FE2D90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2" y="356507"/>
            <a:ext cx="2095500" cy="2095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4909E08-E47A-508E-C51B-B06754AA0AA3}"/>
              </a:ext>
            </a:extLst>
          </p:cNvPr>
          <p:cNvSpPr txBox="1"/>
          <p:nvPr/>
        </p:nvSpPr>
        <p:spPr>
          <a:xfrm>
            <a:off x="459922" y="3945404"/>
            <a:ext cx="10900228"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He promised to forward my mail.</a:t>
            </a:r>
            <a:endParaRPr lang="en-GB" dirty="0"/>
          </a:p>
        </p:txBody>
      </p:sp>
    </p:spTree>
    <p:extLst>
      <p:ext uri="{BB962C8B-B14F-4D97-AF65-F5344CB8AC3E}">
        <p14:creationId xmlns:p14="http://schemas.microsoft.com/office/powerpoint/2010/main" val="121157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9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They are often positioned in an accessibly place and are easy to use.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5563777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1</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20681037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0A51962-39CC-9249-CF9B-C94F70D626CC}"/>
              </a:ext>
            </a:extLst>
          </p:cNvPr>
          <p:cNvPicPr>
            <a:picLocks noChangeAspect="1"/>
          </p:cNvPicPr>
          <p:nvPr/>
        </p:nvPicPr>
        <p:blipFill rotWithShape="1">
          <a:blip r:embed="rId2"/>
          <a:srcRect l="15938" t="12839" r="14688" b="16174"/>
          <a:stretch/>
        </p:blipFill>
        <p:spPr>
          <a:xfrm>
            <a:off x="310242" y="0"/>
            <a:ext cx="11740244" cy="6754040"/>
          </a:xfrm>
          <a:prstGeom prst="rect">
            <a:avLst/>
          </a:prstGeom>
        </p:spPr>
      </p:pic>
    </p:spTree>
    <p:extLst>
      <p:ext uri="{BB962C8B-B14F-4D97-AF65-F5344CB8AC3E}">
        <p14:creationId xmlns:p14="http://schemas.microsoft.com/office/powerpoint/2010/main" val="33123242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8789533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6637470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promise</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9506" name="Picture 2" descr="Image result for promise  clip Art">
            <a:extLst>
              <a:ext uri="{FF2B5EF4-FFF2-40B4-BE49-F238E27FC236}">
                <a16:creationId xmlns:a16="http://schemas.microsoft.com/office/drawing/2014/main" id="{2EF421C9-2D14-90AB-AB3A-990FE2D90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22" y="356507"/>
            <a:ext cx="2095500" cy="2095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4909E08-E47A-508E-C51B-B06754AA0AA3}"/>
              </a:ext>
            </a:extLst>
          </p:cNvPr>
          <p:cNvSpPr txBox="1"/>
          <p:nvPr/>
        </p:nvSpPr>
        <p:spPr>
          <a:xfrm>
            <a:off x="459922" y="3945404"/>
            <a:ext cx="10900228"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He promised to forward my mail.</a:t>
            </a:r>
            <a:endParaRPr lang="en-GB" dirty="0"/>
          </a:p>
        </p:txBody>
      </p:sp>
    </p:spTree>
    <p:extLst>
      <p:ext uri="{BB962C8B-B14F-4D97-AF65-F5344CB8AC3E}">
        <p14:creationId xmlns:p14="http://schemas.microsoft.com/office/powerpoint/2010/main" val="172049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9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endParaRPr lang="en-GB" i="1" dirty="0"/>
          </a:p>
        </p:txBody>
      </p:sp>
      <p:pic>
        <p:nvPicPr>
          <p:cNvPr id="150530" name="Picture 2" descr="Image result for therefore clip Art">
            <a:extLst>
              <a:ext uri="{FF2B5EF4-FFF2-40B4-BE49-F238E27FC236}">
                <a16:creationId xmlns:a16="http://schemas.microsoft.com/office/drawing/2014/main" id="{B9B2ADEC-AF00-6B9A-BA7D-35D41C868E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49035"/>
            <a:ext cx="1638300"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6C68579-6375-FDC3-FF92-1137A86190E8}"/>
              </a:ext>
            </a:extLst>
          </p:cNvPr>
          <p:cNvSpPr txBox="1"/>
          <p:nvPr/>
        </p:nvSpPr>
        <p:spPr>
          <a:xfrm>
            <a:off x="669471" y="4099760"/>
            <a:ext cx="11217729" cy="1754326"/>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They were injured and therefore unable to play.</a:t>
            </a:r>
            <a:endParaRPr lang="en-GB" sz="1600" dirty="0"/>
          </a:p>
        </p:txBody>
      </p:sp>
    </p:spTree>
    <p:extLst>
      <p:ext uri="{BB962C8B-B14F-4D97-AF65-F5344CB8AC3E}">
        <p14:creationId xmlns:p14="http://schemas.microsoft.com/office/powerpoint/2010/main" val="1421058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0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a:t>
            </a:r>
            <a:br>
              <a:rPr lang="en-GB" dirty="0">
                <a:latin typeface="Twinkl Cursive Looped" panose="02000000000000000000" pitchFamily="2" charset="0"/>
              </a:rPr>
            </a:br>
            <a:r>
              <a:rPr lang="en-GB" dirty="0">
                <a:latin typeface="Twinkl Cursive Looped" panose="02000000000000000000" pitchFamily="2" charset="0"/>
              </a:rPr>
              <a:t>- il</a:t>
            </a:r>
          </a:p>
        </p:txBody>
      </p:sp>
    </p:spTree>
    <p:extLst>
      <p:ext uri="{BB962C8B-B14F-4D97-AF65-F5344CB8AC3E}">
        <p14:creationId xmlns:p14="http://schemas.microsoft.com/office/powerpoint/2010/main" val="22958987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a:t>
            </a:r>
          </a:p>
        </p:txBody>
      </p:sp>
    </p:spTree>
    <p:extLst>
      <p:ext uri="{BB962C8B-B14F-4D97-AF65-F5344CB8AC3E}">
        <p14:creationId xmlns:p14="http://schemas.microsoft.com/office/powerpoint/2010/main" val="10163088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il-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66312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therefore</a:t>
            </a:r>
            <a:br>
              <a:rPr lang="en-GB" dirty="0">
                <a:latin typeface="Twinkl Cursive Looped" panose="02000000000000000000" pitchFamily="2" charset="0"/>
              </a:rPr>
            </a:br>
            <a:endParaRPr lang="en-GB" i="1" dirty="0"/>
          </a:p>
        </p:txBody>
      </p:sp>
      <p:pic>
        <p:nvPicPr>
          <p:cNvPr id="150530" name="Picture 2" descr="Image result for therefore clip Art">
            <a:extLst>
              <a:ext uri="{FF2B5EF4-FFF2-40B4-BE49-F238E27FC236}">
                <a16:creationId xmlns:a16="http://schemas.microsoft.com/office/drawing/2014/main" id="{B9B2ADEC-AF00-6B9A-BA7D-35D41C868E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49035"/>
            <a:ext cx="1638300"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6C68579-6375-FDC3-FF92-1137A86190E8}"/>
              </a:ext>
            </a:extLst>
          </p:cNvPr>
          <p:cNvSpPr txBox="1"/>
          <p:nvPr/>
        </p:nvSpPr>
        <p:spPr>
          <a:xfrm>
            <a:off x="669471" y="4099760"/>
            <a:ext cx="11217729" cy="1754326"/>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They were injured and therefore unable to play.</a:t>
            </a:r>
            <a:endParaRPr lang="en-GB" sz="1600" dirty="0"/>
          </a:p>
        </p:txBody>
      </p:sp>
    </p:spTree>
    <p:extLst>
      <p:ext uri="{BB962C8B-B14F-4D97-AF65-F5344CB8AC3E}">
        <p14:creationId xmlns:p14="http://schemas.microsoft.com/office/powerpoint/2010/main" val="126987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0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illegal </a:t>
            </a:r>
          </a:p>
        </p:txBody>
      </p:sp>
      <p:sp>
        <p:nvSpPr>
          <p:cNvPr id="3" name="Rectangle 2">
            <a:extLst>
              <a:ext uri="{FF2B5EF4-FFF2-40B4-BE49-F238E27FC236}">
                <a16:creationId xmlns:a16="http://schemas.microsoft.com/office/drawing/2014/main" id="{13BB5EC0-7A96-4D29-A835-6FAE896C31A4}"/>
              </a:ext>
            </a:extLst>
          </p:cNvPr>
          <p:cNvSpPr/>
          <p:nvPr/>
        </p:nvSpPr>
        <p:spPr>
          <a:xfrm>
            <a:off x="5029200" y="3561670"/>
            <a:ext cx="81643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0706" name="Picture 2" descr="Image result for illegal clip Art">
            <a:extLst>
              <a:ext uri="{FF2B5EF4-FFF2-40B4-BE49-F238E27FC236}">
                <a16:creationId xmlns:a16="http://schemas.microsoft.com/office/drawing/2014/main" id="{A72681C0-4B21-E936-3421-054B8BDE4F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354" y="433388"/>
            <a:ext cx="188595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83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07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illegible</a:t>
            </a:r>
          </a:p>
        </p:txBody>
      </p:sp>
      <p:sp>
        <p:nvSpPr>
          <p:cNvPr id="3" name="Rectangle 2">
            <a:extLst>
              <a:ext uri="{FF2B5EF4-FFF2-40B4-BE49-F238E27FC236}">
                <a16:creationId xmlns:a16="http://schemas.microsoft.com/office/drawing/2014/main" id="{0366E0B6-702E-4814-82C6-08CA2D13F3C9}"/>
              </a:ext>
            </a:extLst>
          </p:cNvPr>
          <p:cNvSpPr/>
          <p:nvPr/>
        </p:nvSpPr>
        <p:spPr>
          <a:xfrm>
            <a:off x="4653643" y="3673928"/>
            <a:ext cx="5551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1730" name="Picture 2" descr="Image result for illegible clip Art">
            <a:extLst>
              <a:ext uri="{FF2B5EF4-FFF2-40B4-BE49-F238E27FC236}">
                <a16:creationId xmlns:a16="http://schemas.microsoft.com/office/drawing/2014/main" id="{EC3EE4BC-E7EE-BD1B-DA00-1858AB877C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07"/>
          <a:stretch/>
        </p:blipFill>
        <p:spPr bwMode="auto">
          <a:xfrm>
            <a:off x="297996" y="367393"/>
            <a:ext cx="2902403" cy="3061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2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17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illiterate</a:t>
            </a:r>
          </a:p>
        </p:txBody>
      </p:sp>
      <p:sp>
        <p:nvSpPr>
          <p:cNvPr id="3" name="Rectangle 2">
            <a:extLst>
              <a:ext uri="{FF2B5EF4-FFF2-40B4-BE49-F238E27FC236}">
                <a16:creationId xmlns:a16="http://schemas.microsoft.com/office/drawing/2014/main" id="{4BCBA2DA-E95C-434C-BE81-320E182AE5EF}"/>
              </a:ext>
            </a:extLst>
          </p:cNvPr>
          <p:cNvSpPr/>
          <p:nvPr/>
        </p:nvSpPr>
        <p:spPr>
          <a:xfrm>
            <a:off x="4604657" y="3706588"/>
            <a:ext cx="555171"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2754" name="Picture 2" descr="Image result for illiterate clip Art">
            <a:extLst>
              <a:ext uri="{FF2B5EF4-FFF2-40B4-BE49-F238E27FC236}">
                <a16:creationId xmlns:a16="http://schemas.microsoft.com/office/drawing/2014/main" id="{BDA09EF0-35BC-DA81-1124-8FF12B8321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66725"/>
            <a:ext cx="228600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822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27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24497501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Sometimes there is no obvious root </a:t>
            </a:r>
            <a:br>
              <a:rPr lang="en-GB" sz="4800" dirty="0">
                <a:latin typeface="Twinkl Cursive Looped" panose="02000000000000000000" pitchFamily="2" charset="0"/>
              </a:rPr>
            </a:br>
            <a:r>
              <a:rPr lang="en-GB" sz="4800" dirty="0">
                <a:latin typeface="Twinkl Cursive Looped" panose="02000000000000000000" pitchFamily="2" charset="0"/>
              </a:rPr>
              <a:t>word.</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304374331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20382143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curious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Free Curiosity Cliparts, Download Free Curiosity Cliparts png images, Free  ClipArts on Clipart Library">
            <a:extLst>
              <a:ext uri="{FF2B5EF4-FFF2-40B4-BE49-F238E27FC236}">
                <a16:creationId xmlns:a16="http://schemas.microsoft.com/office/drawing/2014/main" id="{7C2D0C91-1974-5AA3-1882-0F95A76FF7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579" y="410935"/>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4172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anxious </a:t>
            </a:r>
          </a:p>
        </p:txBody>
      </p:sp>
      <p:sp>
        <p:nvSpPr>
          <p:cNvPr id="3" name="Rectangle 2">
            <a:extLst>
              <a:ext uri="{FF2B5EF4-FFF2-40B4-BE49-F238E27FC236}">
                <a16:creationId xmlns:a16="http://schemas.microsoft.com/office/drawing/2014/main" id="{0366E0B6-702E-4814-82C6-08CA2D13F3C9}"/>
              </a:ext>
            </a:extLst>
          </p:cNvPr>
          <p:cNvSpPr/>
          <p:nvPr/>
        </p:nvSpPr>
        <p:spPr>
          <a:xfrm>
            <a:off x="6270171"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Anxious Clip Art, Transparent PNG Clipart Images Free Download - ClipartMax">
            <a:extLst>
              <a:ext uri="{FF2B5EF4-FFF2-40B4-BE49-F238E27FC236}">
                <a16:creationId xmlns:a16="http://schemas.microsoft.com/office/drawing/2014/main" id="{68C55CB2-97BD-3CCB-48AB-25C7AA10E9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372836"/>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976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curious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eager to know or learn something </a:t>
            </a:r>
            <a:endParaRPr lang="en-GB" sz="1400" dirty="0"/>
          </a:p>
        </p:txBody>
      </p:sp>
      <p:pic>
        <p:nvPicPr>
          <p:cNvPr id="3" name="Picture 2" descr="Free Curiosity Cliparts, Download Free Curiosity Cliparts png images, Free  ClipArts on Clipart Library">
            <a:extLst>
              <a:ext uri="{FF2B5EF4-FFF2-40B4-BE49-F238E27FC236}">
                <a16:creationId xmlns:a16="http://schemas.microsoft.com/office/drawing/2014/main" id="{C2D0BA15-5EAF-F8CE-0426-9C870D7779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579" y="410935"/>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3947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anxious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feeling or showing worry, nervousness, or unease about something with an uncertain outcome </a:t>
            </a:r>
            <a:endParaRPr lang="en-GB" sz="1400" dirty="0"/>
          </a:p>
        </p:txBody>
      </p:sp>
      <p:pic>
        <p:nvPicPr>
          <p:cNvPr id="3" name="Picture 2" descr="Anxious Clip Art, Transparent PNG Clipart Images Free Download - ClipartMax">
            <a:extLst>
              <a:ext uri="{FF2B5EF4-FFF2-40B4-BE49-F238E27FC236}">
                <a16:creationId xmlns:a16="http://schemas.microsoft.com/office/drawing/2014/main" id="{BD5DB8DB-7C13-6277-7AE5-BA59DFB02B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372836"/>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63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prefix</a:t>
            </a:r>
            <a:br>
              <a:rPr lang="en-GB" dirty="0">
                <a:latin typeface="Twinkl Cursive Looped" panose="02000000000000000000" pitchFamily="2" charset="0"/>
              </a:rPr>
            </a:br>
            <a:r>
              <a:rPr lang="en-GB" dirty="0">
                <a:latin typeface="Twinkl Cursive Looped" panose="02000000000000000000" pitchFamily="2" charset="0"/>
              </a:rPr>
              <a:t>- </a:t>
            </a:r>
            <a:r>
              <a:rPr lang="en-GB" dirty="0" err="1">
                <a:latin typeface="Twinkl Cursive Looped" panose="02000000000000000000" pitchFamily="2" charset="0"/>
              </a:rPr>
              <a:t>ir</a:t>
            </a:r>
            <a:endParaRPr lang="en-GB" dirty="0">
              <a:latin typeface="Twinkl Cursive Looped" panose="02000000000000000000" pitchFamily="2" charset="0"/>
            </a:endParaRPr>
          </a:p>
        </p:txBody>
      </p:sp>
    </p:spTree>
    <p:extLst>
      <p:ext uri="{BB962C8B-B14F-4D97-AF65-F5344CB8AC3E}">
        <p14:creationId xmlns:p14="http://schemas.microsoft.com/office/powerpoint/2010/main" val="6073858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began to be curious about the whereabouts of cat.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84371" y="2884118"/>
            <a:ext cx="2302329" cy="93753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86784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41269"/>
            <a:ext cx="11560628" cy="1481650"/>
          </a:xfrm>
        </p:spPr>
        <p:txBody>
          <a:bodyPr>
            <a:normAutofit fontScale="90000"/>
          </a:bodyPr>
          <a:lstStyle/>
          <a:p>
            <a:pPr algn="ctr"/>
            <a:r>
              <a:rPr lang="en-GB" dirty="0">
                <a:latin typeface="Twinkl Cursive Looped" panose="02000000000000000000" pitchFamily="2" charset="0"/>
              </a:rPr>
              <a:t>Some people become anxious about exams.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119257" y="2914650"/>
            <a:ext cx="2579462"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3690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294327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popular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liked or admired by many people or by a particular person or group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Free Famous Cliparts, Download Free Famous Cliparts png images, Free  ClipArts on Clipart Library">
            <a:extLst>
              <a:ext uri="{FF2B5EF4-FFF2-40B4-BE49-F238E27FC236}">
                <a16:creationId xmlns:a16="http://schemas.microsoft.com/office/drawing/2014/main" id="{4AC489E4-6998-7A4A-3F60-01756AAF5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971550"/>
            <a:ext cx="30194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28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was the most popular girl in the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6000" y="3031075"/>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098001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 a place where someone or something is located or has been put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Free Position Cliparts, Download Free Position Cliparts png images, Free  ClipArts on Clipart Library">
            <a:extLst>
              <a:ext uri="{FF2B5EF4-FFF2-40B4-BE49-F238E27FC236}">
                <a16:creationId xmlns:a16="http://schemas.microsoft.com/office/drawing/2014/main" id="{E55347EB-587C-C3F6-C040-4C12BE9600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739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distress call had given the ship's position.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94464" y="3771900"/>
            <a:ext cx="27921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34654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145776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65513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Organic materials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a:t>
            </a:r>
          </a:p>
        </p:txBody>
      </p:sp>
    </p:spTree>
    <p:extLst>
      <p:ext uri="{BB962C8B-B14F-4D97-AF65-F5344CB8AC3E}">
        <p14:creationId xmlns:p14="http://schemas.microsoft.com/office/powerpoint/2010/main" val="3371654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9443</TotalTime>
  <Words>2599</Words>
  <Application>Microsoft Office PowerPoint</Application>
  <PresentationFormat>Widescreen</PresentationFormat>
  <Paragraphs>345</Paragraphs>
  <Slides>173</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173</vt:i4>
      </vt:variant>
    </vt:vector>
  </HeadingPairs>
  <TitlesOfParts>
    <vt:vector size="179" baseType="lpstr">
      <vt:lpstr>Arial</vt:lpstr>
      <vt:lpstr>Calibri</vt:lpstr>
      <vt:lpstr>Calibri Light</vt:lpstr>
      <vt:lpstr>Times New Roman</vt:lpstr>
      <vt:lpstr>Twinkl Cursive Looped</vt:lpstr>
      <vt:lpstr>Office Theme</vt:lpstr>
      <vt:lpstr>Spelling Y4</vt:lpstr>
      <vt:lpstr>These slides are slightly different - to reduce the number there are now animations used</vt:lpstr>
      <vt:lpstr>PowerPoint Presentation</vt:lpstr>
      <vt:lpstr>PowerPoint Presentation</vt:lpstr>
      <vt:lpstr>Let’s Revisit and Review…</vt:lpstr>
      <vt:lpstr>Do you remember this challenge word?</vt:lpstr>
      <vt:lpstr>promise </vt:lpstr>
      <vt:lpstr>therefore </vt:lpstr>
      <vt:lpstr>Do you remember the prefix - ir</vt:lpstr>
      <vt:lpstr>ir-   meaning ‘not’   Before a root word starting with r,  in– becomes ir–.</vt:lpstr>
      <vt:lpstr>irrational </vt:lpstr>
      <vt:lpstr>irregular</vt:lpstr>
      <vt:lpstr>irresistible</vt:lpstr>
      <vt:lpstr>Let’s Teach and Practise</vt:lpstr>
      <vt:lpstr>Adding the suffix -ous    Sometimes there is no obvious root  word. </vt:lpstr>
      <vt:lpstr>-ous</vt:lpstr>
      <vt:lpstr>tremendous  </vt:lpstr>
      <vt:lpstr>enormous </vt:lpstr>
      <vt:lpstr>jealous</vt:lpstr>
      <vt:lpstr>tremendous</vt:lpstr>
      <vt:lpstr>enormous</vt:lpstr>
      <vt:lpstr>jealous</vt:lpstr>
      <vt:lpstr>They put in a tremendous amount of time and effort into their work. </vt:lpstr>
      <vt:lpstr>An enormous sum of money was raised last year for charity. </vt:lpstr>
      <vt:lpstr> Green is seen as the colour of someone who is jealous.</vt:lpstr>
      <vt:lpstr>New CHALLENGE words.</vt:lpstr>
      <vt:lpstr>popular </vt:lpstr>
      <vt:lpstr>She was the most popular girl in the school. </vt:lpstr>
      <vt:lpstr>position </vt:lpstr>
      <vt:lpstr>The distress call had given the ship's position. </vt:lpstr>
      <vt:lpstr>Let’s Practise and Apply.</vt:lpstr>
      <vt:lpstr>Can you spot the spelling rule words and the challenge words?</vt:lpstr>
      <vt:lpstr>Organic materials   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vt:lpstr>
      <vt:lpstr>Organic materials   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vt:lpstr>
      <vt:lpstr>Write this sentence as I dictate it to you.</vt:lpstr>
      <vt:lpstr>Organic materials are still a popular choice made for house building today. </vt:lpstr>
      <vt:lpstr>PowerPoint Presentation</vt:lpstr>
      <vt:lpstr>PowerPoint Presentation</vt:lpstr>
      <vt:lpstr>Let’s Revisit and Review…</vt:lpstr>
      <vt:lpstr>Do you remember this challenge word?</vt:lpstr>
      <vt:lpstr>promise </vt:lpstr>
      <vt:lpstr>therefore </vt:lpstr>
      <vt:lpstr>Do you remember the prefix - ir</vt:lpstr>
      <vt:lpstr>ir-   meaning ‘not’   Before a root word starting with r,  in– becomes ir–.</vt:lpstr>
      <vt:lpstr>irresponsive</vt:lpstr>
      <vt:lpstr>irreversible</vt:lpstr>
      <vt:lpstr>irrelevant</vt:lpstr>
      <vt:lpstr>Let’s Teach and Practise</vt:lpstr>
      <vt:lpstr>Adding the suffix -ous    Sometimes there is no obvious root  word. </vt:lpstr>
      <vt:lpstr>-ous</vt:lpstr>
      <vt:lpstr>serious  </vt:lpstr>
      <vt:lpstr>hideous </vt:lpstr>
      <vt:lpstr>fabulous</vt:lpstr>
      <vt:lpstr>serious</vt:lpstr>
      <vt:lpstr>hideous</vt:lpstr>
      <vt:lpstr>fabulous</vt:lpstr>
      <vt:lpstr>Marriage is a serious matter. </vt:lpstr>
      <vt:lpstr>In scary movies, there are hideous lizard-like creatures created. </vt:lpstr>
      <vt:lpstr> They had fabulous riches. </vt:lpstr>
      <vt:lpstr>New CHALLENGE words.</vt:lpstr>
      <vt:lpstr>popular </vt:lpstr>
      <vt:lpstr>She was the most popular girl in the school. </vt:lpstr>
      <vt:lpstr>position </vt:lpstr>
      <vt:lpstr>The distress call had given the ship's position. </vt:lpstr>
      <vt:lpstr>Let’s Practise and Apply.</vt:lpstr>
      <vt:lpstr>Can you spot the spelling rule words and the challenge words?</vt:lpstr>
      <vt:lpstr>Organic materials   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vt:lpstr>
      <vt:lpstr>Organic materials   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vt:lpstr>
      <vt:lpstr>Write this sentence as I dictate it to you.</vt:lpstr>
      <vt:lpstr>They are often positioned in an accessibly place and are easy to use. </vt:lpstr>
      <vt:lpstr>PowerPoint Presentation</vt:lpstr>
      <vt:lpstr>PowerPoint Presentation</vt:lpstr>
      <vt:lpstr>Let’s Revisit and Review…</vt:lpstr>
      <vt:lpstr>Do you remember this challenge word?</vt:lpstr>
      <vt:lpstr>promise </vt:lpstr>
      <vt:lpstr>therefore </vt:lpstr>
      <vt:lpstr>The prefix - il</vt:lpstr>
      <vt:lpstr>il-</vt:lpstr>
      <vt:lpstr>il-   meaning ‘not’ </vt:lpstr>
      <vt:lpstr>illegal </vt:lpstr>
      <vt:lpstr>illegible</vt:lpstr>
      <vt:lpstr>illiterate</vt:lpstr>
      <vt:lpstr>Let’s Teach and Practise</vt:lpstr>
      <vt:lpstr>Adding the suffix -ous    Sometimes there is no obvious root  word. </vt:lpstr>
      <vt:lpstr>-ous</vt:lpstr>
      <vt:lpstr>curious  </vt:lpstr>
      <vt:lpstr>anxious </vt:lpstr>
      <vt:lpstr>curious</vt:lpstr>
      <vt:lpstr>anxious</vt:lpstr>
      <vt:lpstr>I began to be curious about the whereabouts of cat.</vt:lpstr>
      <vt:lpstr>Some people become anxious about exams. </vt:lpstr>
      <vt:lpstr>New CHALLENGE words.</vt:lpstr>
      <vt:lpstr>popular </vt:lpstr>
      <vt:lpstr>She was the most popular girl in the school. </vt:lpstr>
      <vt:lpstr>position </vt:lpstr>
      <vt:lpstr>The distress call had given the ship's position. </vt:lpstr>
      <vt:lpstr>Let’s Practise and Apply.</vt:lpstr>
      <vt:lpstr>Can you spot the spelling rule words and the challenge words?</vt:lpstr>
      <vt:lpstr>Organic materials   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vt:lpstr>
      <vt:lpstr>Organic materials   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vt:lpstr>
      <vt:lpstr>Write this sentence as I dictate it to you.</vt:lpstr>
      <vt:lpstr>Bamboo is a obvious choice of building material in Ecuador due to it being of tremendous strength, like steel and difficult to squash, like concrete. </vt:lpstr>
      <vt:lpstr>PowerPoint Presentation</vt:lpstr>
      <vt:lpstr>PowerPoint Presentation</vt:lpstr>
      <vt:lpstr>Let’s Revisit and Review…</vt:lpstr>
      <vt:lpstr>Do you remember this challenge word?</vt:lpstr>
      <vt:lpstr>promise </vt:lpstr>
      <vt:lpstr>therefore </vt:lpstr>
      <vt:lpstr>The prefix - il</vt:lpstr>
      <vt:lpstr>il-</vt:lpstr>
      <vt:lpstr>il-   meaning ‘not’ </vt:lpstr>
      <vt:lpstr>il-   meaning ‘not’   Before a root word starting with l,  in– becomes il–.</vt:lpstr>
      <vt:lpstr>illogical </vt:lpstr>
      <vt:lpstr>illegitimate</vt:lpstr>
      <vt:lpstr>Let’s Teach and Practise</vt:lpstr>
      <vt:lpstr>Adding the suffix -ous    Sometimes there is no obvious root  word. </vt:lpstr>
      <vt:lpstr>-ous</vt:lpstr>
      <vt:lpstr>obvious  </vt:lpstr>
      <vt:lpstr>gorgeous </vt:lpstr>
      <vt:lpstr>obvious</vt:lpstr>
      <vt:lpstr>gorgeous</vt:lpstr>
      <vt:lpstr>Boredom has been the most obvious cause of a lack of toys. </vt:lpstr>
      <vt:lpstr>The room had gorgeous colours and exquisite decoration. </vt:lpstr>
      <vt:lpstr>New CHALLENGE words.</vt:lpstr>
      <vt:lpstr>popular </vt:lpstr>
      <vt:lpstr>She was the most popular girl in the school. </vt:lpstr>
      <vt:lpstr>position </vt:lpstr>
      <vt:lpstr>The distress call had given the ship's position. </vt:lpstr>
      <vt:lpstr>Let’s Practise and Apply.</vt:lpstr>
      <vt:lpstr>Can you spot the spelling rule words and the challenge words?</vt:lpstr>
      <vt:lpstr>Organic materials   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vt:lpstr>
      <vt:lpstr>Organic materials   Organic materials are still a popular choice made for house building today.  They are often positioned in an accessible place and are easy to use.  Bamboo is a obvious choice of building material in Ecuador due to it being of tremendous strength, like steel and difficult to squash, like concrete.   The enormous quantity of this resource is another reason for its use in building homes. </vt:lpstr>
      <vt:lpstr>Write this sentence as I dictate it to you.</vt:lpstr>
      <vt:lpstr>The enormous quantity of this resource is another reason for its use in building homes. </vt:lpstr>
      <vt:lpstr>PowerPoint Presentation</vt:lpstr>
      <vt:lpstr>PowerPoint Presentation</vt:lpstr>
      <vt:lpstr>Old challenge words…</vt:lpstr>
      <vt:lpstr>promise</vt:lpstr>
      <vt:lpstr>therefore</vt:lpstr>
      <vt:lpstr>Old spelling rule words…</vt:lpstr>
      <vt:lpstr>irrational</vt:lpstr>
      <vt:lpstr>irregular</vt:lpstr>
      <vt:lpstr>irresistible</vt:lpstr>
      <vt:lpstr>irresponsive </vt:lpstr>
      <vt:lpstr>irreversible </vt:lpstr>
      <vt:lpstr>irrelevant  </vt:lpstr>
      <vt:lpstr>illegal  </vt:lpstr>
      <vt:lpstr>illegible</vt:lpstr>
      <vt:lpstr>illiterate </vt:lpstr>
      <vt:lpstr>illogical</vt:lpstr>
      <vt:lpstr>illegitimate   </vt:lpstr>
      <vt:lpstr>New spelling rule words…</vt:lpstr>
      <vt:lpstr>tremendous</vt:lpstr>
      <vt:lpstr>enormous</vt:lpstr>
      <vt:lpstr>jealous</vt:lpstr>
      <vt:lpstr>serious</vt:lpstr>
      <vt:lpstr>hideous</vt:lpstr>
      <vt:lpstr>fabulous</vt:lpstr>
      <vt:lpstr>curious</vt:lpstr>
      <vt:lpstr>anxious</vt:lpstr>
      <vt:lpstr>obvious</vt:lpstr>
      <vt:lpstr>gorgeous</vt:lpstr>
      <vt:lpstr>New challenge words…</vt:lpstr>
      <vt:lpstr>popular</vt:lpstr>
      <vt:lpstr>position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2022-12-08T17:49:52Z</dcterms:modified>
</cp:coreProperties>
</file>