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4"/>
  </p:notesMasterIdLst>
  <p:sldIdLst>
    <p:sldId id="256" r:id="rId2"/>
    <p:sldId id="1633" r:id="rId3"/>
    <p:sldId id="322" r:id="rId4"/>
    <p:sldId id="604" r:id="rId5"/>
    <p:sldId id="258" r:id="rId6"/>
    <p:sldId id="333" r:id="rId7"/>
    <p:sldId id="1756" r:id="rId8"/>
    <p:sldId id="2044" r:id="rId9"/>
    <p:sldId id="905" r:id="rId10"/>
    <p:sldId id="2018" r:id="rId11"/>
    <p:sldId id="2029" r:id="rId12"/>
    <p:sldId id="2030" r:id="rId13"/>
    <p:sldId id="267" r:id="rId14"/>
    <p:sldId id="1495" r:id="rId15"/>
    <p:sldId id="1453" r:id="rId16"/>
    <p:sldId id="1456" r:id="rId17"/>
    <p:sldId id="1459" r:id="rId18"/>
    <p:sldId id="1497" r:id="rId19"/>
    <p:sldId id="1466" r:id="rId20"/>
    <p:sldId id="1499" r:id="rId21"/>
    <p:sldId id="1498" r:id="rId22"/>
    <p:sldId id="1473" r:id="rId23"/>
    <p:sldId id="1501" r:id="rId24"/>
    <p:sldId id="1502" r:id="rId25"/>
    <p:sldId id="1482" r:id="rId26"/>
    <p:sldId id="1485" r:id="rId27"/>
    <p:sldId id="1505" r:id="rId28"/>
    <p:sldId id="1504" r:id="rId29"/>
    <p:sldId id="1506" r:id="rId30"/>
    <p:sldId id="304" r:id="rId31"/>
    <p:sldId id="318" r:id="rId32"/>
    <p:sldId id="316" r:id="rId33"/>
    <p:sldId id="1451" r:id="rId34"/>
    <p:sldId id="331" r:id="rId35"/>
    <p:sldId id="332" r:id="rId36"/>
    <p:sldId id="323" r:id="rId37"/>
    <p:sldId id="2045" r:id="rId38"/>
    <p:sldId id="2046" r:id="rId39"/>
    <p:sldId id="2047" r:id="rId40"/>
    <p:sldId id="2048" r:id="rId41"/>
    <p:sldId id="2049" r:id="rId42"/>
    <p:sldId id="2050" r:id="rId43"/>
    <p:sldId id="2051" r:id="rId44"/>
    <p:sldId id="2238" r:id="rId45"/>
    <p:sldId id="2239" r:id="rId46"/>
    <p:sldId id="2054" r:id="rId47"/>
    <p:sldId id="2055" r:id="rId48"/>
    <p:sldId id="2056" r:id="rId49"/>
    <p:sldId id="2057" r:id="rId50"/>
    <p:sldId id="2058" r:id="rId51"/>
    <p:sldId id="2059" r:id="rId52"/>
    <p:sldId id="2060" r:id="rId53"/>
    <p:sldId id="2061" r:id="rId54"/>
    <p:sldId id="2062" r:id="rId55"/>
    <p:sldId id="2063" r:id="rId56"/>
    <p:sldId id="2064" r:id="rId57"/>
    <p:sldId id="2065" r:id="rId58"/>
    <p:sldId id="2066" r:id="rId59"/>
    <p:sldId id="2067" r:id="rId60"/>
    <p:sldId id="2068" r:id="rId61"/>
    <p:sldId id="2069" r:id="rId62"/>
    <p:sldId id="2070" r:id="rId63"/>
    <p:sldId id="2071" r:id="rId64"/>
    <p:sldId id="2072" r:id="rId65"/>
    <p:sldId id="2073" r:id="rId66"/>
    <p:sldId id="2074" r:id="rId67"/>
    <p:sldId id="2075" r:id="rId68"/>
    <p:sldId id="2076" r:id="rId69"/>
    <p:sldId id="2031" r:id="rId70"/>
    <p:sldId id="2077" r:id="rId71"/>
    <p:sldId id="2078" r:id="rId72"/>
    <p:sldId id="2079" r:id="rId73"/>
    <p:sldId id="2080" r:id="rId74"/>
    <p:sldId id="2081" r:id="rId75"/>
    <p:sldId id="2082" r:id="rId76"/>
    <p:sldId id="2083" r:id="rId77"/>
    <p:sldId id="2250" r:id="rId78"/>
    <p:sldId id="2251" r:id="rId79"/>
    <p:sldId id="2086" r:id="rId80"/>
    <p:sldId id="2087" r:id="rId81"/>
    <p:sldId id="2088" r:id="rId82"/>
    <p:sldId id="2089" r:id="rId83"/>
    <p:sldId id="2091" r:id="rId84"/>
    <p:sldId id="2092" r:id="rId85"/>
    <p:sldId id="2093" r:id="rId86"/>
    <p:sldId id="2095" r:id="rId87"/>
    <p:sldId id="2096" r:id="rId88"/>
    <p:sldId id="2098" r:id="rId89"/>
    <p:sldId id="2099" r:id="rId90"/>
    <p:sldId id="2100" r:id="rId91"/>
    <p:sldId id="2101" r:id="rId92"/>
    <p:sldId id="2102" r:id="rId93"/>
    <p:sldId id="2103" r:id="rId94"/>
    <p:sldId id="2104" r:id="rId95"/>
    <p:sldId id="2105" r:id="rId96"/>
    <p:sldId id="2106" r:id="rId97"/>
    <p:sldId id="2107" r:id="rId98"/>
    <p:sldId id="2108" r:id="rId99"/>
    <p:sldId id="2032" r:id="rId100"/>
    <p:sldId id="2109" r:id="rId101"/>
    <p:sldId id="2110" r:id="rId102"/>
    <p:sldId id="2111" r:id="rId103"/>
    <p:sldId id="2112" r:id="rId104"/>
    <p:sldId id="2113" r:id="rId105"/>
    <p:sldId id="2114" r:id="rId106"/>
    <p:sldId id="2115" r:id="rId107"/>
    <p:sldId id="2261" r:id="rId108"/>
    <p:sldId id="2118" r:id="rId109"/>
    <p:sldId id="2119" r:id="rId110"/>
    <p:sldId id="2120" r:id="rId111"/>
    <p:sldId id="2121" r:id="rId112"/>
    <p:sldId id="2122" r:id="rId113"/>
    <p:sldId id="2124" r:id="rId114"/>
    <p:sldId id="2125" r:id="rId115"/>
    <p:sldId id="2127" r:id="rId116"/>
    <p:sldId id="2128" r:id="rId117"/>
    <p:sldId id="2130" r:id="rId118"/>
    <p:sldId id="2131" r:id="rId119"/>
    <p:sldId id="2132" r:id="rId120"/>
    <p:sldId id="2133" r:id="rId121"/>
    <p:sldId id="2134" r:id="rId122"/>
    <p:sldId id="2135" r:id="rId123"/>
    <p:sldId id="2136" r:id="rId124"/>
    <p:sldId id="2137" r:id="rId125"/>
    <p:sldId id="2138" r:id="rId126"/>
    <p:sldId id="2139" r:id="rId127"/>
    <p:sldId id="2140" r:id="rId128"/>
    <p:sldId id="328" r:id="rId129"/>
    <p:sldId id="2033" r:id="rId130"/>
    <p:sldId id="595" r:id="rId131"/>
    <p:sldId id="2042" r:id="rId132"/>
    <p:sldId id="2043" r:id="rId133"/>
    <p:sldId id="596" r:id="rId134"/>
    <p:sldId id="2034" r:id="rId135"/>
    <p:sldId id="2035" r:id="rId136"/>
    <p:sldId id="2036" r:id="rId137"/>
    <p:sldId id="2037" r:id="rId138"/>
    <p:sldId id="2038" r:id="rId139"/>
    <p:sldId id="2039" r:id="rId140"/>
    <p:sldId id="2040" r:id="rId141"/>
    <p:sldId id="594" r:id="rId142"/>
    <p:sldId id="558" r:id="rId143"/>
    <p:sldId id="559" r:id="rId144"/>
    <p:sldId id="555" r:id="rId145"/>
    <p:sldId id="566" r:id="rId146"/>
    <p:sldId id="567" r:id="rId147"/>
    <p:sldId id="568" r:id="rId148"/>
    <p:sldId id="573" r:id="rId149"/>
    <p:sldId id="574" r:id="rId150"/>
    <p:sldId id="575" r:id="rId151"/>
    <p:sldId id="580" r:id="rId152"/>
    <p:sldId id="560" r:id="rId153"/>
    <p:sldId id="593" r:id="rId154"/>
    <p:sldId id="561" r:id="rId155"/>
    <p:sldId id="550" r:id="rId156"/>
    <p:sldId id="597" r:id="rId157"/>
    <p:sldId id="583" r:id="rId158"/>
    <p:sldId id="1194" r:id="rId159"/>
    <p:sldId id="1631" r:id="rId160"/>
    <p:sldId id="590" r:id="rId161"/>
    <p:sldId id="591" r:id="rId162"/>
    <p:sldId id="598" r:id="rId163"/>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CA63E-067D-45D6-BA7E-975169CEF618}" v="686" dt="2022-12-09T12:25:27.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23DCA63E-067D-45D6-BA7E-975169CEF618}"/>
    <pc:docChg chg="undo custSel addSld delSld modSld sldOrd">
      <pc:chgData name="Kelly Stokes" userId="3e5c5154-569e-4d81-aa91-4f91841cdfa9" providerId="ADAL" clId="{23DCA63E-067D-45D6-BA7E-975169CEF618}" dt="2022-12-09T12:25:33.678" v="1044"/>
      <pc:docMkLst>
        <pc:docMk/>
      </pc:docMkLst>
      <pc:sldChg chg="modSp mod">
        <pc:chgData name="Kelly Stokes" userId="3e5c5154-569e-4d81-aa91-4f91841cdfa9" providerId="ADAL" clId="{23DCA63E-067D-45D6-BA7E-975169CEF618}" dt="2022-12-09T11:26:36.062" v="1" actId="20577"/>
        <pc:sldMkLst>
          <pc:docMk/>
          <pc:sldMk cId="3945579917" sldId="256"/>
        </pc:sldMkLst>
        <pc:spChg chg="mod">
          <ac:chgData name="Kelly Stokes" userId="3e5c5154-569e-4d81-aa91-4f91841cdfa9" providerId="ADAL" clId="{23DCA63E-067D-45D6-BA7E-975169CEF618}" dt="2022-12-09T11:26:36.062" v="1" actId="20577"/>
          <ac:spMkLst>
            <pc:docMk/>
            <pc:sldMk cId="3945579917" sldId="256"/>
            <ac:spMk id="3" creationId="{9B667196-C5B4-45FC-B5E8-3B190D7A595C}"/>
          </ac:spMkLst>
        </pc:spChg>
      </pc:sldChg>
      <pc:sldChg chg="modSp mod">
        <pc:chgData name="Kelly Stokes" userId="3e5c5154-569e-4d81-aa91-4f91841cdfa9" providerId="ADAL" clId="{23DCA63E-067D-45D6-BA7E-975169CEF618}" dt="2022-12-09T11:46:08.413" v="370"/>
        <pc:sldMkLst>
          <pc:docMk/>
          <pc:sldMk cId="2433500145" sldId="316"/>
        </pc:sldMkLst>
        <pc:spChg chg="mod">
          <ac:chgData name="Kelly Stokes" userId="3e5c5154-569e-4d81-aa91-4f91841cdfa9" providerId="ADAL" clId="{23DCA63E-067D-45D6-BA7E-975169CEF618}" dt="2022-12-09T11:46:08.413" v="370"/>
          <ac:spMkLst>
            <pc:docMk/>
            <pc:sldMk cId="2433500145" sldId="316"/>
            <ac:spMk id="2" creationId="{52DA34BA-82FC-47C5-BCE1-BB65E08B92A1}"/>
          </ac:spMkLst>
        </pc:spChg>
      </pc:sldChg>
      <pc:sldChg chg="modSp mod">
        <pc:chgData name="Kelly Stokes" userId="3e5c5154-569e-4d81-aa91-4f91841cdfa9" providerId="ADAL" clId="{23DCA63E-067D-45D6-BA7E-975169CEF618}" dt="2022-12-09T11:26:40.676" v="3" actId="20577"/>
        <pc:sldMkLst>
          <pc:docMk/>
          <pc:sldMk cId="864376776" sldId="322"/>
        </pc:sldMkLst>
        <pc:spChg chg="mod">
          <ac:chgData name="Kelly Stokes" userId="3e5c5154-569e-4d81-aa91-4f91841cdfa9" providerId="ADAL" clId="{23DCA63E-067D-45D6-BA7E-975169CEF618}" dt="2022-12-09T11:26:40.676" v="3" actId="20577"/>
          <ac:spMkLst>
            <pc:docMk/>
            <pc:sldMk cId="864376776" sldId="322"/>
            <ac:spMk id="2" creationId="{02FB8773-AD3E-2543-510F-CEE32E75C793}"/>
          </ac:spMkLst>
        </pc:spChg>
      </pc:sldChg>
      <pc:sldChg chg="modSp mod">
        <pc:chgData name="Kelly Stokes" userId="3e5c5154-569e-4d81-aa91-4f91841cdfa9" providerId="ADAL" clId="{23DCA63E-067D-45D6-BA7E-975169CEF618}" dt="2022-12-09T11:47:55.163" v="388" actId="20577"/>
        <pc:sldMkLst>
          <pc:docMk/>
          <pc:sldMk cId="3634764576" sldId="323"/>
        </pc:sldMkLst>
        <pc:spChg chg="mod">
          <ac:chgData name="Kelly Stokes" userId="3e5c5154-569e-4d81-aa91-4f91841cdfa9" providerId="ADAL" clId="{23DCA63E-067D-45D6-BA7E-975169CEF618}" dt="2022-12-09T11:47:55.163" v="388" actId="20577"/>
          <ac:spMkLst>
            <pc:docMk/>
            <pc:sldMk cId="3634764576" sldId="323"/>
            <ac:spMk id="2" creationId="{02FB8773-AD3E-2543-510F-CEE32E75C793}"/>
          </ac:spMkLst>
        </pc:spChg>
      </pc:sldChg>
      <pc:sldChg chg="modSp mod">
        <pc:chgData name="Kelly Stokes" userId="3e5c5154-569e-4d81-aa91-4f91841cdfa9" providerId="ADAL" clId="{23DCA63E-067D-45D6-BA7E-975169CEF618}" dt="2022-12-09T11:48:17.783" v="400" actId="20577"/>
        <pc:sldMkLst>
          <pc:docMk/>
          <pc:sldMk cId="4214164962" sldId="328"/>
        </pc:sldMkLst>
        <pc:spChg chg="mod">
          <ac:chgData name="Kelly Stokes" userId="3e5c5154-569e-4d81-aa91-4f91841cdfa9" providerId="ADAL" clId="{23DCA63E-067D-45D6-BA7E-975169CEF618}" dt="2022-12-09T11:48:17.783" v="400" actId="20577"/>
          <ac:spMkLst>
            <pc:docMk/>
            <pc:sldMk cId="4214164962" sldId="328"/>
            <ac:spMk id="2" creationId="{02FB8773-AD3E-2543-510F-CEE32E75C793}"/>
          </ac:spMkLst>
        </pc:spChg>
      </pc:sldChg>
      <pc:sldChg chg="modNotesTx">
        <pc:chgData name="Kelly Stokes" userId="3e5c5154-569e-4d81-aa91-4f91841cdfa9" providerId="ADAL" clId="{23DCA63E-067D-45D6-BA7E-975169CEF618}" dt="2022-12-09T11:47:32.369" v="385" actId="5793"/>
        <pc:sldMkLst>
          <pc:docMk/>
          <pc:sldMk cId="2534233594" sldId="331"/>
        </pc:sldMkLst>
      </pc:sldChg>
      <pc:sldChg chg="modSp mod">
        <pc:chgData name="Kelly Stokes" userId="3e5c5154-569e-4d81-aa91-4f91841cdfa9" providerId="ADAL" clId="{23DCA63E-067D-45D6-BA7E-975169CEF618}" dt="2022-12-09T11:47:24.032" v="381" actId="5793"/>
        <pc:sldMkLst>
          <pc:docMk/>
          <pc:sldMk cId="958288502" sldId="332"/>
        </pc:sldMkLst>
        <pc:spChg chg="mod">
          <ac:chgData name="Kelly Stokes" userId="3e5c5154-569e-4d81-aa91-4f91841cdfa9" providerId="ADAL" clId="{23DCA63E-067D-45D6-BA7E-975169CEF618}" dt="2022-12-09T11:47:24.032" v="381" actId="5793"/>
          <ac:spMkLst>
            <pc:docMk/>
            <pc:sldMk cId="958288502" sldId="332"/>
            <ac:spMk id="2" creationId="{77E26784-A357-92CE-B6B1-8F248D3D6650}"/>
          </ac:spMkLst>
        </pc:spChg>
      </pc:sldChg>
      <pc:sldChg chg="modNotesTx">
        <pc:chgData name="Kelly Stokes" userId="3e5c5154-569e-4d81-aa91-4f91841cdfa9" providerId="ADAL" clId="{23DCA63E-067D-45D6-BA7E-975169CEF618}" dt="2022-12-09T11:53:58.615" v="513" actId="20577"/>
        <pc:sldMkLst>
          <pc:docMk/>
          <pc:sldMk cId="3625788919" sldId="550"/>
        </pc:sldMkLst>
      </pc:sldChg>
      <pc:sldChg chg="modSp mod">
        <pc:chgData name="Kelly Stokes" userId="3e5c5154-569e-4d81-aa91-4f91841cdfa9" providerId="ADAL" clId="{23DCA63E-067D-45D6-BA7E-975169CEF618}" dt="2022-12-09T11:52:22.585" v="443" actId="20577"/>
        <pc:sldMkLst>
          <pc:docMk/>
          <pc:sldMk cId="4213858259" sldId="555"/>
        </pc:sldMkLst>
        <pc:spChg chg="mod">
          <ac:chgData name="Kelly Stokes" userId="3e5c5154-569e-4d81-aa91-4f91841cdfa9" providerId="ADAL" clId="{23DCA63E-067D-45D6-BA7E-975169CEF618}" dt="2022-12-09T11:52:22.585" v="443" actId="20577"/>
          <ac:spMkLst>
            <pc:docMk/>
            <pc:sldMk cId="4213858259" sldId="555"/>
            <ac:spMk id="2" creationId="{52DA34BA-82FC-47C5-BCE1-BB65E08B92A1}"/>
          </ac:spMkLst>
        </pc:spChg>
      </pc:sldChg>
      <pc:sldChg chg="modSp mod">
        <pc:chgData name="Kelly Stokes" userId="3e5c5154-569e-4d81-aa91-4f91841cdfa9" providerId="ADAL" clId="{23DCA63E-067D-45D6-BA7E-975169CEF618}" dt="2022-12-09T11:52:11.057" v="434" actId="20577"/>
        <pc:sldMkLst>
          <pc:docMk/>
          <pc:sldMk cId="1413045715" sldId="558"/>
        </pc:sldMkLst>
        <pc:spChg chg="mod">
          <ac:chgData name="Kelly Stokes" userId="3e5c5154-569e-4d81-aa91-4f91841cdfa9" providerId="ADAL" clId="{23DCA63E-067D-45D6-BA7E-975169CEF618}" dt="2022-12-09T11:52:11.057" v="434" actId="20577"/>
          <ac:spMkLst>
            <pc:docMk/>
            <pc:sldMk cId="1413045715" sldId="558"/>
            <ac:spMk id="2" creationId="{52DA34BA-82FC-47C5-BCE1-BB65E08B92A1}"/>
          </ac:spMkLst>
        </pc:spChg>
      </pc:sldChg>
      <pc:sldChg chg="modSp mod">
        <pc:chgData name="Kelly Stokes" userId="3e5c5154-569e-4d81-aa91-4f91841cdfa9" providerId="ADAL" clId="{23DCA63E-067D-45D6-BA7E-975169CEF618}" dt="2022-12-09T11:52:15.087" v="438" actId="20577"/>
        <pc:sldMkLst>
          <pc:docMk/>
          <pc:sldMk cId="2938272345" sldId="559"/>
        </pc:sldMkLst>
        <pc:spChg chg="mod">
          <ac:chgData name="Kelly Stokes" userId="3e5c5154-569e-4d81-aa91-4f91841cdfa9" providerId="ADAL" clId="{23DCA63E-067D-45D6-BA7E-975169CEF618}" dt="2022-12-09T11:52:15.087" v="438" actId="20577"/>
          <ac:spMkLst>
            <pc:docMk/>
            <pc:sldMk cId="2938272345" sldId="559"/>
            <ac:spMk id="2" creationId="{52DA34BA-82FC-47C5-BCE1-BB65E08B92A1}"/>
          </ac:spMkLst>
        </pc:spChg>
      </pc:sldChg>
      <pc:sldChg chg="modSp mod">
        <pc:chgData name="Kelly Stokes" userId="3e5c5154-569e-4d81-aa91-4f91841cdfa9" providerId="ADAL" clId="{23DCA63E-067D-45D6-BA7E-975169CEF618}" dt="2022-12-09T11:53:39.615" v="509" actId="20577"/>
        <pc:sldMkLst>
          <pc:docMk/>
          <pc:sldMk cId="2844813666" sldId="561"/>
        </pc:sldMkLst>
        <pc:spChg chg="mod">
          <ac:chgData name="Kelly Stokes" userId="3e5c5154-569e-4d81-aa91-4f91841cdfa9" providerId="ADAL" clId="{23DCA63E-067D-45D6-BA7E-975169CEF618}" dt="2022-12-09T11:53:39.615" v="509" actId="20577"/>
          <ac:spMkLst>
            <pc:docMk/>
            <pc:sldMk cId="2844813666" sldId="561"/>
            <ac:spMk id="2" creationId="{52DA34BA-82FC-47C5-BCE1-BB65E08B92A1}"/>
          </ac:spMkLst>
        </pc:spChg>
      </pc:sldChg>
      <pc:sldChg chg="modSp mod">
        <pc:chgData name="Kelly Stokes" userId="3e5c5154-569e-4d81-aa91-4f91841cdfa9" providerId="ADAL" clId="{23DCA63E-067D-45D6-BA7E-975169CEF618}" dt="2022-12-09T11:52:33.424" v="452" actId="20577"/>
        <pc:sldMkLst>
          <pc:docMk/>
          <pc:sldMk cId="2824879269" sldId="566"/>
        </pc:sldMkLst>
        <pc:spChg chg="mod">
          <ac:chgData name="Kelly Stokes" userId="3e5c5154-569e-4d81-aa91-4f91841cdfa9" providerId="ADAL" clId="{23DCA63E-067D-45D6-BA7E-975169CEF618}" dt="2022-12-09T11:52:33.424" v="452" actId="20577"/>
          <ac:spMkLst>
            <pc:docMk/>
            <pc:sldMk cId="2824879269" sldId="566"/>
            <ac:spMk id="2" creationId="{52DA34BA-82FC-47C5-BCE1-BB65E08B92A1}"/>
          </ac:spMkLst>
        </pc:spChg>
      </pc:sldChg>
      <pc:sldChg chg="modSp mod">
        <pc:chgData name="Kelly Stokes" userId="3e5c5154-569e-4d81-aa91-4f91841cdfa9" providerId="ADAL" clId="{23DCA63E-067D-45D6-BA7E-975169CEF618}" dt="2022-12-09T11:52:37.560" v="459" actId="20577"/>
        <pc:sldMkLst>
          <pc:docMk/>
          <pc:sldMk cId="805782854" sldId="567"/>
        </pc:sldMkLst>
        <pc:spChg chg="mod">
          <ac:chgData name="Kelly Stokes" userId="3e5c5154-569e-4d81-aa91-4f91841cdfa9" providerId="ADAL" clId="{23DCA63E-067D-45D6-BA7E-975169CEF618}" dt="2022-12-09T11:52:37.560" v="459" actId="20577"/>
          <ac:spMkLst>
            <pc:docMk/>
            <pc:sldMk cId="805782854" sldId="567"/>
            <ac:spMk id="2" creationId="{52DA34BA-82FC-47C5-BCE1-BB65E08B92A1}"/>
          </ac:spMkLst>
        </pc:spChg>
      </pc:sldChg>
      <pc:sldChg chg="modSp mod">
        <pc:chgData name="Kelly Stokes" userId="3e5c5154-569e-4d81-aa91-4f91841cdfa9" providerId="ADAL" clId="{23DCA63E-067D-45D6-BA7E-975169CEF618}" dt="2022-12-09T11:52:48.316" v="468" actId="20577"/>
        <pc:sldMkLst>
          <pc:docMk/>
          <pc:sldMk cId="2306067830" sldId="568"/>
        </pc:sldMkLst>
        <pc:spChg chg="mod">
          <ac:chgData name="Kelly Stokes" userId="3e5c5154-569e-4d81-aa91-4f91841cdfa9" providerId="ADAL" clId="{23DCA63E-067D-45D6-BA7E-975169CEF618}" dt="2022-12-09T11:52:48.316" v="468" actId="20577"/>
          <ac:spMkLst>
            <pc:docMk/>
            <pc:sldMk cId="2306067830" sldId="568"/>
            <ac:spMk id="2" creationId="{52DA34BA-82FC-47C5-BCE1-BB65E08B92A1}"/>
          </ac:spMkLst>
        </pc:spChg>
      </pc:sldChg>
      <pc:sldChg chg="modSp mod">
        <pc:chgData name="Kelly Stokes" userId="3e5c5154-569e-4d81-aa91-4f91841cdfa9" providerId="ADAL" clId="{23DCA63E-067D-45D6-BA7E-975169CEF618}" dt="2022-12-09T11:52:59.926" v="474" actId="20577"/>
        <pc:sldMkLst>
          <pc:docMk/>
          <pc:sldMk cId="2792669322" sldId="573"/>
        </pc:sldMkLst>
        <pc:spChg chg="mod">
          <ac:chgData name="Kelly Stokes" userId="3e5c5154-569e-4d81-aa91-4f91841cdfa9" providerId="ADAL" clId="{23DCA63E-067D-45D6-BA7E-975169CEF618}" dt="2022-12-09T11:52:59.926" v="474" actId="20577"/>
          <ac:spMkLst>
            <pc:docMk/>
            <pc:sldMk cId="2792669322" sldId="573"/>
            <ac:spMk id="2" creationId="{52DA34BA-82FC-47C5-BCE1-BB65E08B92A1}"/>
          </ac:spMkLst>
        </pc:spChg>
      </pc:sldChg>
      <pc:sldChg chg="modSp mod">
        <pc:chgData name="Kelly Stokes" userId="3e5c5154-569e-4d81-aa91-4f91841cdfa9" providerId="ADAL" clId="{23DCA63E-067D-45D6-BA7E-975169CEF618}" dt="2022-12-09T11:53:06.473" v="483" actId="20577"/>
        <pc:sldMkLst>
          <pc:docMk/>
          <pc:sldMk cId="1378953568" sldId="574"/>
        </pc:sldMkLst>
        <pc:spChg chg="mod">
          <ac:chgData name="Kelly Stokes" userId="3e5c5154-569e-4d81-aa91-4f91841cdfa9" providerId="ADAL" clId="{23DCA63E-067D-45D6-BA7E-975169CEF618}" dt="2022-12-09T11:53:06.473" v="483" actId="20577"/>
          <ac:spMkLst>
            <pc:docMk/>
            <pc:sldMk cId="1378953568" sldId="574"/>
            <ac:spMk id="2" creationId="{52DA34BA-82FC-47C5-BCE1-BB65E08B92A1}"/>
          </ac:spMkLst>
        </pc:spChg>
      </pc:sldChg>
      <pc:sldChg chg="modSp mod">
        <pc:chgData name="Kelly Stokes" userId="3e5c5154-569e-4d81-aa91-4f91841cdfa9" providerId="ADAL" clId="{23DCA63E-067D-45D6-BA7E-975169CEF618}" dt="2022-12-09T11:53:19.669" v="486" actId="20577"/>
        <pc:sldMkLst>
          <pc:docMk/>
          <pc:sldMk cId="3670349578" sldId="575"/>
        </pc:sldMkLst>
        <pc:spChg chg="mod">
          <ac:chgData name="Kelly Stokes" userId="3e5c5154-569e-4d81-aa91-4f91841cdfa9" providerId="ADAL" clId="{23DCA63E-067D-45D6-BA7E-975169CEF618}" dt="2022-12-09T11:53:19.669" v="486" actId="20577"/>
          <ac:spMkLst>
            <pc:docMk/>
            <pc:sldMk cId="3670349578" sldId="575"/>
            <ac:spMk id="2" creationId="{52DA34BA-82FC-47C5-BCE1-BB65E08B92A1}"/>
          </ac:spMkLst>
        </pc:spChg>
      </pc:sldChg>
      <pc:sldChg chg="modSp mod">
        <pc:chgData name="Kelly Stokes" userId="3e5c5154-569e-4d81-aa91-4f91841cdfa9" providerId="ADAL" clId="{23DCA63E-067D-45D6-BA7E-975169CEF618}" dt="2022-12-09T11:53:23.954" v="491" actId="20577"/>
        <pc:sldMkLst>
          <pc:docMk/>
          <pc:sldMk cId="1304861550" sldId="580"/>
        </pc:sldMkLst>
        <pc:spChg chg="mod">
          <ac:chgData name="Kelly Stokes" userId="3e5c5154-569e-4d81-aa91-4f91841cdfa9" providerId="ADAL" clId="{23DCA63E-067D-45D6-BA7E-975169CEF618}" dt="2022-12-09T11:53:23.954" v="491" actId="20577"/>
          <ac:spMkLst>
            <pc:docMk/>
            <pc:sldMk cId="1304861550" sldId="580"/>
            <ac:spMk id="2" creationId="{52DA34BA-82FC-47C5-BCE1-BB65E08B92A1}"/>
          </ac:spMkLst>
        </pc:spChg>
      </pc:sldChg>
      <pc:sldChg chg="del">
        <pc:chgData name="Kelly Stokes" userId="3e5c5154-569e-4d81-aa91-4f91841cdfa9" providerId="ADAL" clId="{23DCA63E-067D-45D6-BA7E-975169CEF618}" dt="2022-12-09T11:48:49.156" v="403" actId="2696"/>
        <pc:sldMkLst>
          <pc:docMk/>
          <pc:sldMk cId="3759821407" sldId="581"/>
        </pc:sldMkLst>
      </pc:sldChg>
      <pc:sldChg chg="modSp mod">
        <pc:chgData name="Kelly Stokes" userId="3e5c5154-569e-4d81-aa91-4f91841cdfa9" providerId="ADAL" clId="{23DCA63E-067D-45D6-BA7E-975169CEF618}" dt="2022-12-09T11:57:02.614" v="553"/>
        <pc:sldMkLst>
          <pc:docMk/>
          <pc:sldMk cId="2558172481" sldId="591"/>
        </pc:sldMkLst>
        <pc:spChg chg="mod">
          <ac:chgData name="Kelly Stokes" userId="3e5c5154-569e-4d81-aa91-4f91841cdfa9" providerId="ADAL" clId="{23DCA63E-067D-45D6-BA7E-975169CEF618}" dt="2022-12-09T11:57:02.614" v="553"/>
          <ac:spMkLst>
            <pc:docMk/>
            <pc:sldMk cId="2558172481" sldId="591"/>
            <ac:spMk id="2" creationId="{02FB8773-AD3E-2543-510F-CEE32E75C793}"/>
          </ac:spMkLst>
        </pc:spChg>
      </pc:sldChg>
      <pc:sldChg chg="modSp mod">
        <pc:chgData name="Kelly Stokes" userId="3e5c5154-569e-4d81-aa91-4f91841cdfa9" providerId="ADAL" clId="{23DCA63E-067D-45D6-BA7E-975169CEF618}" dt="2022-12-09T11:53:34.175" v="502" actId="20577"/>
        <pc:sldMkLst>
          <pc:docMk/>
          <pc:sldMk cId="2335409816" sldId="593"/>
        </pc:sldMkLst>
        <pc:spChg chg="mod">
          <ac:chgData name="Kelly Stokes" userId="3e5c5154-569e-4d81-aa91-4f91841cdfa9" providerId="ADAL" clId="{23DCA63E-067D-45D6-BA7E-975169CEF618}" dt="2022-12-09T11:53:34.175" v="502" actId="20577"/>
          <ac:spMkLst>
            <pc:docMk/>
            <pc:sldMk cId="2335409816" sldId="593"/>
            <ac:spMk id="2" creationId="{52DA34BA-82FC-47C5-BCE1-BB65E08B92A1}"/>
          </ac:spMkLst>
        </pc:spChg>
      </pc:sldChg>
      <pc:sldChg chg="modSp mod">
        <pc:chgData name="Kelly Stokes" userId="3e5c5154-569e-4d81-aa91-4f91841cdfa9" providerId="ADAL" clId="{23DCA63E-067D-45D6-BA7E-975169CEF618}" dt="2022-12-09T11:54:08.667" v="519" actId="20577"/>
        <pc:sldMkLst>
          <pc:docMk/>
          <pc:sldMk cId="3886991875" sldId="597"/>
        </pc:sldMkLst>
        <pc:spChg chg="mod">
          <ac:chgData name="Kelly Stokes" userId="3e5c5154-569e-4d81-aa91-4f91841cdfa9" providerId="ADAL" clId="{23DCA63E-067D-45D6-BA7E-975169CEF618}" dt="2022-12-09T11:54:08.667" v="519" actId="20577"/>
          <ac:spMkLst>
            <pc:docMk/>
            <pc:sldMk cId="3886991875" sldId="597"/>
            <ac:spMk id="2" creationId="{02FB8773-AD3E-2543-510F-CEE32E75C793}"/>
          </ac:spMkLst>
        </pc:spChg>
      </pc:sldChg>
      <pc:sldChg chg="modSp mod">
        <pc:chgData name="Kelly Stokes" userId="3e5c5154-569e-4d81-aa91-4f91841cdfa9" providerId="ADAL" clId="{23DCA63E-067D-45D6-BA7E-975169CEF618}" dt="2022-12-09T11:57:30.598" v="555" actId="404"/>
        <pc:sldMkLst>
          <pc:docMk/>
          <pc:sldMk cId="4027390957" sldId="598"/>
        </pc:sldMkLst>
        <pc:spChg chg="mod">
          <ac:chgData name="Kelly Stokes" userId="3e5c5154-569e-4d81-aa91-4f91841cdfa9" providerId="ADAL" clId="{23DCA63E-067D-45D6-BA7E-975169CEF618}" dt="2022-12-09T11:57:30.598" v="555" actId="404"/>
          <ac:spMkLst>
            <pc:docMk/>
            <pc:sldMk cId="4027390957" sldId="598"/>
            <ac:spMk id="2" creationId="{02FB8773-AD3E-2543-510F-CEE32E75C793}"/>
          </ac:spMkLst>
        </pc:spChg>
      </pc:sldChg>
      <pc:sldChg chg="addSp delSp modSp mod">
        <pc:chgData name="Kelly Stokes" userId="3e5c5154-569e-4d81-aa91-4f91841cdfa9" providerId="ADAL" clId="{23DCA63E-067D-45D6-BA7E-975169CEF618}" dt="2022-12-09T11:28:10.138" v="10" actId="1076"/>
        <pc:sldMkLst>
          <pc:docMk/>
          <pc:sldMk cId="3955913320" sldId="604"/>
        </pc:sldMkLst>
        <pc:picChg chg="add mod modCrop">
          <ac:chgData name="Kelly Stokes" userId="3e5c5154-569e-4d81-aa91-4f91841cdfa9" providerId="ADAL" clId="{23DCA63E-067D-45D6-BA7E-975169CEF618}" dt="2022-12-09T11:28:10.138" v="10" actId="1076"/>
          <ac:picMkLst>
            <pc:docMk/>
            <pc:sldMk cId="3955913320" sldId="604"/>
            <ac:picMk id="3" creationId="{A88806B7-7FD6-D7F6-F07F-B67488F89FA3}"/>
          </ac:picMkLst>
        </pc:picChg>
        <pc:picChg chg="del">
          <ac:chgData name="Kelly Stokes" userId="3e5c5154-569e-4d81-aa91-4f91841cdfa9" providerId="ADAL" clId="{23DCA63E-067D-45D6-BA7E-975169CEF618}" dt="2022-12-09T11:26:42.699" v="4" actId="478"/>
          <ac:picMkLst>
            <pc:docMk/>
            <pc:sldMk cId="3955913320" sldId="604"/>
            <ac:picMk id="6" creationId="{D0A51962-39CC-9249-CF9B-C94F70D626CC}"/>
          </ac:picMkLst>
        </pc:picChg>
      </pc:sldChg>
      <pc:sldChg chg="del">
        <pc:chgData name="Kelly Stokes" userId="3e5c5154-569e-4d81-aa91-4f91841cdfa9" providerId="ADAL" clId="{23DCA63E-067D-45D6-BA7E-975169CEF618}" dt="2022-12-09T11:28:32.173" v="12" actId="2696"/>
        <pc:sldMkLst>
          <pc:docMk/>
          <pc:sldMk cId="607385829" sldId="905"/>
        </pc:sldMkLst>
      </pc:sldChg>
      <pc:sldChg chg="del">
        <pc:chgData name="Kelly Stokes" userId="3e5c5154-569e-4d81-aa91-4f91841cdfa9" providerId="ADAL" clId="{23DCA63E-067D-45D6-BA7E-975169CEF618}" dt="2022-12-09T11:29:49.309" v="13" actId="2696"/>
        <pc:sldMkLst>
          <pc:docMk/>
          <pc:sldMk cId="1867376639" sldId="906"/>
        </pc:sldMkLst>
      </pc:sldChg>
      <pc:sldChg chg="del">
        <pc:chgData name="Kelly Stokes" userId="3e5c5154-569e-4d81-aa91-4f91841cdfa9" providerId="ADAL" clId="{23DCA63E-067D-45D6-BA7E-975169CEF618}" dt="2022-12-09T11:29:49.309" v="13" actId="2696"/>
        <pc:sldMkLst>
          <pc:docMk/>
          <pc:sldMk cId="1676013275" sldId="907"/>
        </pc:sldMkLst>
      </pc:sldChg>
      <pc:sldChg chg="modSp mod">
        <pc:chgData name="Kelly Stokes" userId="3e5c5154-569e-4d81-aa91-4f91841cdfa9" providerId="ADAL" clId="{23DCA63E-067D-45D6-BA7E-975169CEF618}" dt="2022-12-09T11:55:28.525" v="526" actId="14100"/>
        <pc:sldMkLst>
          <pc:docMk/>
          <pc:sldMk cId="2851453709" sldId="1194"/>
        </pc:sldMkLst>
        <pc:spChg chg="mod">
          <ac:chgData name="Kelly Stokes" userId="3e5c5154-569e-4d81-aa91-4f91841cdfa9" providerId="ADAL" clId="{23DCA63E-067D-45D6-BA7E-975169CEF618}" dt="2022-12-09T11:55:19.321" v="524" actId="1076"/>
          <ac:spMkLst>
            <pc:docMk/>
            <pc:sldMk cId="2851453709" sldId="1194"/>
            <ac:spMk id="2" creationId="{02FB8773-AD3E-2543-510F-CEE32E75C793}"/>
          </ac:spMkLst>
        </pc:spChg>
        <pc:spChg chg="mod">
          <ac:chgData name="Kelly Stokes" userId="3e5c5154-569e-4d81-aa91-4f91841cdfa9" providerId="ADAL" clId="{23DCA63E-067D-45D6-BA7E-975169CEF618}" dt="2022-12-09T11:54:30.589" v="520"/>
          <ac:spMkLst>
            <pc:docMk/>
            <pc:sldMk cId="2851453709" sldId="1194"/>
            <ac:spMk id="3" creationId="{E500F0D3-C8EE-77CA-D8A5-2252D46724AA}"/>
          </ac:spMkLst>
        </pc:spChg>
        <pc:spChg chg="mod">
          <ac:chgData name="Kelly Stokes" userId="3e5c5154-569e-4d81-aa91-4f91841cdfa9" providerId="ADAL" clId="{23DCA63E-067D-45D6-BA7E-975169CEF618}" dt="2022-12-09T11:54:34.294" v="521" actId="1076"/>
          <ac:spMkLst>
            <pc:docMk/>
            <pc:sldMk cId="2851453709" sldId="1194"/>
            <ac:spMk id="4" creationId="{B5313488-7E4A-79E2-52CD-B230AB2EBC8A}"/>
          </ac:spMkLst>
        </pc:spChg>
        <pc:spChg chg="mod">
          <ac:chgData name="Kelly Stokes" userId="3e5c5154-569e-4d81-aa91-4f91841cdfa9" providerId="ADAL" clId="{23DCA63E-067D-45D6-BA7E-975169CEF618}" dt="2022-12-09T11:55:28.525" v="526" actId="14100"/>
          <ac:spMkLst>
            <pc:docMk/>
            <pc:sldMk cId="2851453709" sldId="1194"/>
            <ac:spMk id="5" creationId="{E02A7888-AA45-7396-3E3D-4AC6E69CC2E9}"/>
          </ac:spMkLst>
        </pc:spChg>
      </pc:sldChg>
      <pc:sldChg chg="modSp mod">
        <pc:chgData name="Kelly Stokes" userId="3e5c5154-569e-4d81-aa91-4f91841cdfa9" providerId="ADAL" clId="{23DCA63E-067D-45D6-BA7E-975169CEF618}" dt="2022-12-09T11:46:54.669" v="375" actId="13926"/>
        <pc:sldMkLst>
          <pc:docMk/>
          <pc:sldMk cId="98199320" sldId="1451"/>
        </pc:sldMkLst>
        <pc:spChg chg="mod">
          <ac:chgData name="Kelly Stokes" userId="3e5c5154-569e-4d81-aa91-4f91841cdfa9" providerId="ADAL" clId="{23DCA63E-067D-45D6-BA7E-975169CEF618}" dt="2022-12-09T11:46:54.669" v="375" actId="13926"/>
          <ac:spMkLst>
            <pc:docMk/>
            <pc:sldMk cId="98199320" sldId="1451"/>
            <ac:spMk id="2" creationId="{52DA34BA-82FC-47C5-BCE1-BB65E08B92A1}"/>
          </ac:spMkLst>
        </pc:spChg>
      </pc:sldChg>
      <pc:sldChg chg="addSp delSp modSp mod modAnim">
        <pc:chgData name="Kelly Stokes" userId="3e5c5154-569e-4d81-aa91-4f91841cdfa9" providerId="ADAL" clId="{23DCA63E-067D-45D6-BA7E-975169CEF618}" dt="2022-12-09T11:34:41.482" v="99"/>
        <pc:sldMkLst>
          <pc:docMk/>
          <pc:sldMk cId="1149855702" sldId="1456"/>
        </pc:sldMkLst>
        <pc:spChg chg="mod">
          <ac:chgData name="Kelly Stokes" userId="3e5c5154-569e-4d81-aa91-4f91841cdfa9" providerId="ADAL" clId="{23DCA63E-067D-45D6-BA7E-975169CEF618}" dt="2022-12-09T11:33:04.658" v="85" actId="20577"/>
          <ac:spMkLst>
            <pc:docMk/>
            <pc:sldMk cId="1149855702" sldId="1456"/>
            <ac:spMk id="2" creationId="{52DA34BA-82FC-47C5-BCE1-BB65E08B92A1}"/>
          </ac:spMkLst>
        </pc:spChg>
        <pc:spChg chg="mod">
          <ac:chgData name="Kelly Stokes" userId="3e5c5154-569e-4d81-aa91-4f91841cdfa9" providerId="ADAL" clId="{23DCA63E-067D-45D6-BA7E-975169CEF618}" dt="2022-12-09T11:33:22.400" v="95" actId="1076"/>
          <ac:spMkLst>
            <pc:docMk/>
            <pc:sldMk cId="1149855702" sldId="1456"/>
            <ac:spMk id="3" creationId="{13BB5EC0-7A96-4D29-A835-6FAE896C31A4}"/>
          </ac:spMkLst>
        </pc:spChg>
        <pc:picChg chg="add mod">
          <ac:chgData name="Kelly Stokes" userId="3e5c5154-569e-4d81-aa91-4f91841cdfa9" providerId="ADAL" clId="{23DCA63E-067D-45D6-BA7E-975169CEF618}" dt="2022-12-09T11:34:40.204" v="98" actId="1076"/>
          <ac:picMkLst>
            <pc:docMk/>
            <pc:sldMk cId="1149855702" sldId="1456"/>
            <ac:picMk id="1026" creationId="{103F99CF-95C4-705D-2E00-CDEE750758B2}"/>
          </ac:picMkLst>
        </pc:picChg>
        <pc:picChg chg="del">
          <ac:chgData name="Kelly Stokes" userId="3e5c5154-569e-4d81-aa91-4f91841cdfa9" providerId="ADAL" clId="{23DCA63E-067D-45D6-BA7E-975169CEF618}" dt="2022-12-09T11:33:23.687" v="96" actId="478"/>
          <ac:picMkLst>
            <pc:docMk/>
            <pc:sldMk cId="1149855702" sldId="1456"/>
            <ac:picMk id="1028" creationId="{F13C5BED-55F8-8166-8476-0013FE34ACFB}"/>
          </ac:picMkLst>
        </pc:picChg>
      </pc:sldChg>
      <pc:sldChg chg="addSp delSp modSp mod modAnim">
        <pc:chgData name="Kelly Stokes" userId="3e5c5154-569e-4d81-aa91-4f91841cdfa9" providerId="ADAL" clId="{23DCA63E-067D-45D6-BA7E-975169CEF618}" dt="2022-12-09T11:35:15.737" v="105"/>
        <pc:sldMkLst>
          <pc:docMk/>
          <pc:sldMk cId="3292200701" sldId="1459"/>
        </pc:sldMkLst>
        <pc:spChg chg="mod">
          <ac:chgData name="Kelly Stokes" userId="3e5c5154-569e-4d81-aa91-4f91841cdfa9" providerId="ADAL" clId="{23DCA63E-067D-45D6-BA7E-975169CEF618}" dt="2022-12-09T11:33:09.318" v="89" actId="20577"/>
          <ac:spMkLst>
            <pc:docMk/>
            <pc:sldMk cId="3292200701" sldId="1459"/>
            <ac:spMk id="2" creationId="{52DA34BA-82FC-47C5-BCE1-BB65E08B92A1}"/>
          </ac:spMkLst>
        </pc:spChg>
        <pc:spChg chg="mod">
          <ac:chgData name="Kelly Stokes" userId="3e5c5154-569e-4d81-aa91-4f91841cdfa9" providerId="ADAL" clId="{23DCA63E-067D-45D6-BA7E-975169CEF618}" dt="2022-12-09T11:34:46.543" v="100" actId="1076"/>
          <ac:spMkLst>
            <pc:docMk/>
            <pc:sldMk cId="3292200701" sldId="1459"/>
            <ac:spMk id="3" creationId="{0366E0B6-702E-4814-82C6-08CA2D13F3C9}"/>
          </ac:spMkLst>
        </pc:spChg>
        <pc:picChg chg="add mod">
          <ac:chgData name="Kelly Stokes" userId="3e5c5154-569e-4d81-aa91-4f91841cdfa9" providerId="ADAL" clId="{23DCA63E-067D-45D6-BA7E-975169CEF618}" dt="2022-12-09T11:35:11.411" v="104" actId="732"/>
          <ac:picMkLst>
            <pc:docMk/>
            <pc:sldMk cId="3292200701" sldId="1459"/>
            <ac:picMk id="2050" creationId="{42C7D187-9E5F-137E-C853-7F0C92CB614E}"/>
          </ac:picMkLst>
        </pc:picChg>
        <pc:picChg chg="del">
          <ac:chgData name="Kelly Stokes" userId="3e5c5154-569e-4d81-aa91-4f91841cdfa9" providerId="ADAL" clId="{23DCA63E-067D-45D6-BA7E-975169CEF618}" dt="2022-12-09T11:34:47.864" v="101" actId="478"/>
          <ac:picMkLst>
            <pc:docMk/>
            <pc:sldMk cId="3292200701" sldId="1459"/>
            <ac:picMk id="2052" creationId="{6361AFC7-9A17-1E5A-AEB5-DC6DE6B9DB08}"/>
          </ac:picMkLst>
        </pc:picChg>
      </pc:sldChg>
      <pc:sldChg chg="addSp delSp modSp mod modAnim">
        <pc:chgData name="Kelly Stokes" userId="3e5c5154-569e-4d81-aa91-4f91841cdfa9" providerId="ADAL" clId="{23DCA63E-067D-45D6-BA7E-975169CEF618}" dt="2022-12-09T11:37:30.160" v="193"/>
        <pc:sldMkLst>
          <pc:docMk/>
          <pc:sldMk cId="498228807" sldId="1466"/>
        </pc:sldMkLst>
        <pc:spChg chg="mod">
          <ac:chgData name="Kelly Stokes" userId="3e5c5154-569e-4d81-aa91-4f91841cdfa9" providerId="ADAL" clId="{23DCA63E-067D-45D6-BA7E-975169CEF618}" dt="2022-12-09T11:36:37.345" v="146" actId="20577"/>
          <ac:spMkLst>
            <pc:docMk/>
            <pc:sldMk cId="498228807" sldId="1466"/>
            <ac:spMk id="2" creationId="{52DA34BA-82FC-47C5-BCE1-BB65E08B92A1}"/>
          </ac:spMkLst>
        </pc:spChg>
        <pc:spChg chg="mod">
          <ac:chgData name="Kelly Stokes" userId="3e5c5154-569e-4d81-aa91-4f91841cdfa9" providerId="ADAL" clId="{23DCA63E-067D-45D6-BA7E-975169CEF618}" dt="2022-12-09T11:37:07.271" v="191" actId="1076"/>
          <ac:spMkLst>
            <pc:docMk/>
            <pc:sldMk cId="498228807" sldId="1466"/>
            <ac:spMk id="8" creationId="{B0B20B61-5057-D7DD-C3F9-0AB185533D24}"/>
          </ac:spMkLst>
        </pc:spChg>
        <pc:spChg chg="mod">
          <ac:chgData name="Kelly Stokes" userId="3e5c5154-569e-4d81-aa91-4f91841cdfa9" providerId="ADAL" clId="{23DCA63E-067D-45D6-BA7E-975169CEF618}" dt="2022-12-09T11:37:14.881" v="192" actId="1076"/>
          <ac:spMkLst>
            <pc:docMk/>
            <pc:sldMk cId="498228807" sldId="1466"/>
            <ac:spMk id="10" creationId="{003D53EA-1945-744E-2DD1-0312F4DE835F}"/>
          </ac:spMkLst>
        </pc:spChg>
        <pc:spChg chg="mod">
          <ac:chgData name="Kelly Stokes" userId="3e5c5154-569e-4d81-aa91-4f91841cdfa9" providerId="ADAL" clId="{23DCA63E-067D-45D6-BA7E-975169CEF618}" dt="2022-12-09T11:37:30.160" v="193"/>
          <ac:spMkLst>
            <pc:docMk/>
            <pc:sldMk cId="498228807" sldId="1466"/>
            <ac:spMk id="12" creationId="{E384BFF7-3319-CAE2-192F-C4DCBBBBFCCA}"/>
          </ac:spMkLst>
        </pc:spChg>
        <pc:picChg chg="add mod">
          <ac:chgData name="Kelly Stokes" userId="3e5c5154-569e-4d81-aa91-4f91841cdfa9" providerId="ADAL" clId="{23DCA63E-067D-45D6-BA7E-975169CEF618}" dt="2022-12-09T11:36:04.427" v="112"/>
          <ac:picMkLst>
            <pc:docMk/>
            <pc:sldMk cId="498228807" sldId="1466"/>
            <ac:picMk id="3" creationId="{AE7B6696-E897-75FE-EA57-096CCC125EDB}"/>
          </ac:picMkLst>
        </pc:picChg>
        <pc:picChg chg="del">
          <ac:chgData name="Kelly Stokes" userId="3e5c5154-569e-4d81-aa91-4f91841cdfa9" providerId="ADAL" clId="{23DCA63E-067D-45D6-BA7E-975169CEF618}" dt="2022-12-09T11:36:02.947" v="111" actId="478"/>
          <ac:picMkLst>
            <pc:docMk/>
            <pc:sldMk cId="498228807" sldId="1466"/>
            <ac:picMk id="5" creationId="{F2DAA1C4-61EB-3FD5-DEF0-7528E712F99D}"/>
          </ac:picMkLst>
        </pc:picChg>
      </pc:sldChg>
      <pc:sldChg chg="modSp mod">
        <pc:chgData name="Kelly Stokes" userId="3e5c5154-569e-4d81-aa91-4f91841cdfa9" providerId="ADAL" clId="{23DCA63E-067D-45D6-BA7E-975169CEF618}" dt="2022-12-09T11:40:30.290" v="300" actId="1076"/>
        <pc:sldMkLst>
          <pc:docMk/>
          <pc:sldMk cId="2199839506" sldId="1473"/>
        </pc:sldMkLst>
        <pc:spChg chg="mod">
          <ac:chgData name="Kelly Stokes" userId="3e5c5154-569e-4d81-aa91-4f91841cdfa9" providerId="ADAL" clId="{23DCA63E-067D-45D6-BA7E-975169CEF618}" dt="2022-12-09T11:40:17.337" v="293" actId="27636"/>
          <ac:spMkLst>
            <pc:docMk/>
            <pc:sldMk cId="2199839506" sldId="1473"/>
            <ac:spMk id="2" creationId="{52DA34BA-82FC-47C5-BCE1-BB65E08B92A1}"/>
          </ac:spMkLst>
        </pc:spChg>
        <pc:spChg chg="mod">
          <ac:chgData name="Kelly Stokes" userId="3e5c5154-569e-4d81-aa91-4f91841cdfa9" providerId="ADAL" clId="{23DCA63E-067D-45D6-BA7E-975169CEF618}" dt="2022-12-09T11:40:30.290" v="300" actId="1076"/>
          <ac:spMkLst>
            <pc:docMk/>
            <pc:sldMk cId="2199839506" sldId="1473"/>
            <ac:spMk id="3" creationId="{847A1AC9-9EC9-E1AA-348D-958CE44F2772}"/>
          </ac:spMkLst>
        </pc:spChg>
      </pc:sldChg>
      <pc:sldChg chg="addSp delSp modSp modAnim">
        <pc:chgData name="Kelly Stokes" userId="3e5c5154-569e-4d81-aa91-4f91841cdfa9" providerId="ADAL" clId="{23DCA63E-067D-45D6-BA7E-975169CEF618}" dt="2022-12-09T11:43:19.710" v="340"/>
        <pc:sldMkLst>
          <pc:docMk/>
          <pc:sldMk cId="2330293709" sldId="1485"/>
        </pc:sldMkLst>
        <pc:spChg chg="mod">
          <ac:chgData name="Kelly Stokes" userId="3e5c5154-569e-4d81-aa91-4f91841cdfa9" providerId="ADAL" clId="{23DCA63E-067D-45D6-BA7E-975169CEF618}" dt="2022-12-09T11:42:22.829" v="327" actId="20577"/>
          <ac:spMkLst>
            <pc:docMk/>
            <pc:sldMk cId="2330293709" sldId="1485"/>
            <ac:spMk id="2" creationId="{52DA34BA-82FC-47C5-BCE1-BB65E08B92A1}"/>
          </ac:spMkLst>
        </pc:spChg>
        <pc:spChg chg="mod">
          <ac:chgData name="Kelly Stokes" userId="3e5c5154-569e-4d81-aa91-4f91841cdfa9" providerId="ADAL" clId="{23DCA63E-067D-45D6-BA7E-975169CEF618}" dt="2022-12-09T11:42:29.597" v="330" actId="20577"/>
          <ac:spMkLst>
            <pc:docMk/>
            <pc:sldMk cId="2330293709" sldId="1485"/>
            <ac:spMk id="4" creationId="{C424366C-8EFB-1EF9-3E80-C6EE7BE15FA3}"/>
          </ac:spMkLst>
        </pc:spChg>
        <pc:spChg chg="mod">
          <ac:chgData name="Kelly Stokes" userId="3e5c5154-569e-4d81-aa91-4f91841cdfa9" providerId="ADAL" clId="{23DCA63E-067D-45D6-BA7E-975169CEF618}" dt="2022-12-09T11:42:47.231" v="334" actId="20577"/>
          <ac:spMkLst>
            <pc:docMk/>
            <pc:sldMk cId="2330293709" sldId="1485"/>
            <ac:spMk id="8" creationId="{1FCDC8B7-0F0D-46B5-057E-579929B7D816}"/>
          </ac:spMkLst>
        </pc:spChg>
        <pc:picChg chg="add mod">
          <ac:chgData name="Kelly Stokes" userId="3e5c5154-569e-4d81-aa91-4f91841cdfa9" providerId="ADAL" clId="{23DCA63E-067D-45D6-BA7E-975169CEF618}" dt="2022-12-09T11:43:14.999" v="337" actId="1076"/>
          <ac:picMkLst>
            <pc:docMk/>
            <pc:sldMk cId="2330293709" sldId="1485"/>
            <ac:picMk id="4098" creationId="{EDBECDC5-534C-955F-4D76-189A7A9F3821}"/>
          </ac:picMkLst>
        </pc:picChg>
        <pc:picChg chg="del">
          <ac:chgData name="Kelly Stokes" userId="3e5c5154-569e-4d81-aa91-4f91841cdfa9" providerId="ADAL" clId="{23DCA63E-067D-45D6-BA7E-975169CEF618}" dt="2022-12-09T11:42:49.302" v="335" actId="478"/>
          <ac:picMkLst>
            <pc:docMk/>
            <pc:sldMk cId="2330293709" sldId="1485"/>
            <ac:picMk id="4100" creationId="{4AC489E4-6998-7A4A-3F60-01756AAF5770}"/>
          </ac:picMkLst>
        </pc:picChg>
      </pc:sldChg>
      <pc:sldChg chg="addSp delSp modSp mod modAnim">
        <pc:chgData name="Kelly Stokes" userId="3e5c5154-569e-4d81-aa91-4f91841cdfa9" providerId="ADAL" clId="{23DCA63E-067D-45D6-BA7E-975169CEF618}" dt="2022-12-09T11:32:49.443" v="75"/>
        <pc:sldMkLst>
          <pc:docMk/>
          <pc:sldMk cId="4039504546" sldId="1495"/>
        </pc:sldMkLst>
        <pc:spChg chg="mod">
          <ac:chgData name="Kelly Stokes" userId="3e5c5154-569e-4d81-aa91-4f91841cdfa9" providerId="ADAL" clId="{23DCA63E-067D-45D6-BA7E-975169CEF618}" dt="2022-12-09T11:31:57.656" v="51" actId="1076"/>
          <ac:spMkLst>
            <pc:docMk/>
            <pc:sldMk cId="4039504546" sldId="1495"/>
            <ac:spMk id="2" creationId="{52DA34BA-82FC-47C5-BCE1-BB65E08B92A1}"/>
          </ac:spMkLst>
        </pc:spChg>
        <pc:spChg chg="add del">
          <ac:chgData name="Kelly Stokes" userId="3e5c5154-569e-4d81-aa91-4f91841cdfa9" providerId="ADAL" clId="{23DCA63E-067D-45D6-BA7E-975169CEF618}" dt="2022-12-09T11:32:01.151" v="53" actId="22"/>
          <ac:spMkLst>
            <pc:docMk/>
            <pc:sldMk cId="4039504546" sldId="1495"/>
            <ac:spMk id="4" creationId="{E0EB3080-7857-B768-FAAA-EE1972889E15}"/>
          </ac:spMkLst>
        </pc:spChg>
        <pc:spChg chg="add mod">
          <ac:chgData name="Kelly Stokes" userId="3e5c5154-569e-4d81-aa91-4f91841cdfa9" providerId="ADAL" clId="{23DCA63E-067D-45D6-BA7E-975169CEF618}" dt="2022-12-09T11:32:42.640" v="73" actId="1076"/>
          <ac:spMkLst>
            <pc:docMk/>
            <pc:sldMk cId="4039504546" sldId="1495"/>
            <ac:spMk id="6" creationId="{CFA3CAD9-A1FA-4F68-3570-6E4DD15BB123}"/>
          </ac:spMkLst>
        </pc:spChg>
      </pc:sldChg>
      <pc:sldChg chg="addSp delSp modSp mod modAnim">
        <pc:chgData name="Kelly Stokes" userId="3e5c5154-569e-4d81-aa91-4f91841cdfa9" providerId="ADAL" clId="{23DCA63E-067D-45D6-BA7E-975169CEF618}" dt="2022-12-09T11:35:51.333" v="110"/>
        <pc:sldMkLst>
          <pc:docMk/>
          <pc:sldMk cId="2322073893" sldId="1497"/>
        </pc:sldMkLst>
        <pc:spChg chg="mod">
          <ac:chgData name="Kelly Stokes" userId="3e5c5154-569e-4d81-aa91-4f91841cdfa9" providerId="ADAL" clId="{23DCA63E-067D-45D6-BA7E-975169CEF618}" dt="2022-12-09T11:33:16.530" v="94" actId="20577"/>
          <ac:spMkLst>
            <pc:docMk/>
            <pc:sldMk cId="2322073893" sldId="1497"/>
            <ac:spMk id="2" creationId="{52DA34BA-82FC-47C5-BCE1-BB65E08B92A1}"/>
          </ac:spMkLst>
        </pc:spChg>
        <pc:spChg chg="mod">
          <ac:chgData name="Kelly Stokes" userId="3e5c5154-569e-4d81-aa91-4f91841cdfa9" providerId="ADAL" clId="{23DCA63E-067D-45D6-BA7E-975169CEF618}" dt="2022-12-09T11:35:22.571" v="106" actId="1076"/>
          <ac:spMkLst>
            <pc:docMk/>
            <pc:sldMk cId="2322073893" sldId="1497"/>
            <ac:spMk id="3" creationId="{4BCBA2DA-E95C-434C-BE81-320E182AE5EF}"/>
          </ac:spMkLst>
        </pc:spChg>
        <pc:picChg chg="add mod">
          <ac:chgData name="Kelly Stokes" userId="3e5c5154-569e-4d81-aa91-4f91841cdfa9" providerId="ADAL" clId="{23DCA63E-067D-45D6-BA7E-975169CEF618}" dt="2022-12-09T11:35:50.118" v="109" actId="1076"/>
          <ac:picMkLst>
            <pc:docMk/>
            <pc:sldMk cId="2322073893" sldId="1497"/>
            <ac:picMk id="3074" creationId="{0F1301C7-1A8F-9E24-96F0-C6D9354D5363}"/>
          </ac:picMkLst>
        </pc:picChg>
        <pc:picChg chg="del">
          <ac:chgData name="Kelly Stokes" userId="3e5c5154-569e-4d81-aa91-4f91841cdfa9" providerId="ADAL" clId="{23DCA63E-067D-45D6-BA7E-975169CEF618}" dt="2022-12-09T11:35:23.307" v="107" actId="478"/>
          <ac:picMkLst>
            <pc:docMk/>
            <pc:sldMk cId="2322073893" sldId="1497"/>
            <ac:picMk id="3076" creationId="{5EEE17FC-5C4A-2627-48A9-5325965C759C}"/>
          </ac:picMkLst>
        </pc:picChg>
      </pc:sldChg>
      <pc:sldChg chg="addSp delSp modSp mod modAnim">
        <pc:chgData name="Kelly Stokes" userId="3e5c5154-569e-4d81-aa91-4f91841cdfa9" providerId="ADAL" clId="{23DCA63E-067D-45D6-BA7E-975169CEF618}" dt="2022-12-09T11:39:58.434" v="291"/>
        <pc:sldMkLst>
          <pc:docMk/>
          <pc:sldMk cId="1842288125" sldId="1498"/>
        </pc:sldMkLst>
        <pc:spChg chg="mod">
          <ac:chgData name="Kelly Stokes" userId="3e5c5154-569e-4d81-aa91-4f91841cdfa9" providerId="ADAL" clId="{23DCA63E-067D-45D6-BA7E-975169CEF618}" dt="2022-12-09T11:39:43.573" v="290" actId="20577"/>
          <ac:spMkLst>
            <pc:docMk/>
            <pc:sldMk cId="1842288125" sldId="1498"/>
            <ac:spMk id="2" creationId="{52DA34BA-82FC-47C5-BCE1-BB65E08B92A1}"/>
          </ac:spMkLst>
        </pc:spChg>
        <pc:spChg chg="add mod">
          <ac:chgData name="Kelly Stokes" userId="3e5c5154-569e-4d81-aa91-4f91841cdfa9" providerId="ADAL" clId="{23DCA63E-067D-45D6-BA7E-975169CEF618}" dt="2022-12-09T11:39:22.520" v="283" actId="1076"/>
          <ac:spMkLst>
            <pc:docMk/>
            <pc:sldMk cId="1842288125" sldId="1498"/>
            <ac:spMk id="4" creationId="{70A9D051-A0EC-F3E5-DB0C-CE8BBCF883E8}"/>
          </ac:spMkLst>
        </pc:spChg>
        <pc:spChg chg="mod">
          <ac:chgData name="Kelly Stokes" userId="3e5c5154-569e-4d81-aa91-4f91841cdfa9" providerId="ADAL" clId="{23DCA63E-067D-45D6-BA7E-975169CEF618}" dt="2022-12-09T11:39:58.434" v="291"/>
          <ac:spMkLst>
            <pc:docMk/>
            <pc:sldMk cId="1842288125" sldId="1498"/>
            <ac:spMk id="12" creationId="{E384BFF7-3319-CAE2-192F-C4DCBBBBFCCA}"/>
          </ac:spMkLst>
        </pc:spChg>
        <pc:picChg chg="add mod">
          <ac:chgData name="Kelly Stokes" userId="3e5c5154-569e-4d81-aa91-4f91841cdfa9" providerId="ADAL" clId="{23DCA63E-067D-45D6-BA7E-975169CEF618}" dt="2022-12-09T11:38:50.960" v="242"/>
          <ac:picMkLst>
            <pc:docMk/>
            <pc:sldMk cId="1842288125" sldId="1498"/>
            <ac:picMk id="3" creationId="{44B561F0-94C0-BBC7-6596-47BDBE7B25FC}"/>
          </ac:picMkLst>
        </pc:picChg>
        <pc:picChg chg="del">
          <ac:chgData name="Kelly Stokes" userId="3e5c5154-569e-4d81-aa91-4f91841cdfa9" providerId="ADAL" clId="{23DCA63E-067D-45D6-BA7E-975169CEF618}" dt="2022-12-09T11:38:50.420" v="241" actId="478"/>
          <ac:picMkLst>
            <pc:docMk/>
            <pc:sldMk cId="1842288125" sldId="1498"/>
            <ac:picMk id="5" creationId="{34101466-C66E-1F5A-5260-CC0C51C975E1}"/>
          </ac:picMkLst>
        </pc:picChg>
      </pc:sldChg>
      <pc:sldChg chg="addSp delSp modSp mod modAnim">
        <pc:chgData name="Kelly Stokes" userId="3e5c5154-569e-4d81-aa91-4f91841cdfa9" providerId="ADAL" clId="{23DCA63E-067D-45D6-BA7E-975169CEF618}" dt="2022-12-09T11:38:39.690" v="240"/>
        <pc:sldMkLst>
          <pc:docMk/>
          <pc:sldMk cId="228576249" sldId="1499"/>
        </pc:sldMkLst>
        <pc:spChg chg="add mod">
          <ac:chgData name="Kelly Stokes" userId="3e5c5154-569e-4d81-aa91-4f91841cdfa9" providerId="ADAL" clId="{23DCA63E-067D-45D6-BA7E-975169CEF618}" dt="2022-12-09T11:38:24.190" v="239" actId="1076"/>
          <ac:spMkLst>
            <pc:docMk/>
            <pc:sldMk cId="228576249" sldId="1499"/>
            <ac:spMk id="4" creationId="{3A4AEB9C-7098-0764-9F69-676AA130A78E}"/>
          </ac:spMkLst>
        </pc:spChg>
        <pc:spChg chg="mod">
          <ac:chgData name="Kelly Stokes" userId="3e5c5154-569e-4d81-aa91-4f91841cdfa9" providerId="ADAL" clId="{23DCA63E-067D-45D6-BA7E-975169CEF618}" dt="2022-12-09T11:38:39.690" v="240"/>
          <ac:spMkLst>
            <pc:docMk/>
            <pc:sldMk cId="228576249" sldId="1499"/>
            <ac:spMk id="12" creationId="{E384BFF7-3319-CAE2-192F-C4DCBBBBFCCA}"/>
          </ac:spMkLst>
        </pc:spChg>
        <pc:picChg chg="add mod">
          <ac:chgData name="Kelly Stokes" userId="3e5c5154-569e-4d81-aa91-4f91841cdfa9" providerId="ADAL" clId="{23DCA63E-067D-45D6-BA7E-975169CEF618}" dt="2022-12-09T11:37:42.346" v="195"/>
          <ac:picMkLst>
            <pc:docMk/>
            <pc:sldMk cId="228576249" sldId="1499"/>
            <ac:picMk id="3" creationId="{AF17FAC8-E045-BC83-BD61-E1B2796BA98E}"/>
          </ac:picMkLst>
        </pc:picChg>
        <pc:picChg chg="del">
          <ac:chgData name="Kelly Stokes" userId="3e5c5154-569e-4d81-aa91-4f91841cdfa9" providerId="ADAL" clId="{23DCA63E-067D-45D6-BA7E-975169CEF618}" dt="2022-12-09T11:37:41.675" v="194" actId="478"/>
          <ac:picMkLst>
            <pc:docMk/>
            <pc:sldMk cId="228576249" sldId="1499"/>
            <ac:picMk id="5" creationId="{2098944A-DC54-F579-F6E4-5199C9C47404}"/>
          </ac:picMkLst>
        </pc:picChg>
      </pc:sldChg>
      <pc:sldChg chg="modSp mod">
        <pc:chgData name="Kelly Stokes" userId="3e5c5154-569e-4d81-aa91-4f91841cdfa9" providerId="ADAL" clId="{23DCA63E-067D-45D6-BA7E-975169CEF618}" dt="2022-12-09T11:41:17.248" v="310" actId="27636"/>
        <pc:sldMkLst>
          <pc:docMk/>
          <pc:sldMk cId="199949674" sldId="1501"/>
        </pc:sldMkLst>
        <pc:spChg chg="mod">
          <ac:chgData name="Kelly Stokes" userId="3e5c5154-569e-4d81-aa91-4f91841cdfa9" providerId="ADAL" clId="{23DCA63E-067D-45D6-BA7E-975169CEF618}" dt="2022-12-09T11:40:56.752" v="301"/>
          <ac:spMkLst>
            <pc:docMk/>
            <pc:sldMk cId="199949674" sldId="1501"/>
            <ac:spMk id="2" creationId="{52DA34BA-82FC-47C5-BCE1-BB65E08B92A1}"/>
          </ac:spMkLst>
        </pc:spChg>
        <pc:spChg chg="mod">
          <ac:chgData name="Kelly Stokes" userId="3e5c5154-569e-4d81-aa91-4f91841cdfa9" providerId="ADAL" clId="{23DCA63E-067D-45D6-BA7E-975169CEF618}" dt="2022-12-09T11:41:17.248" v="310" actId="27636"/>
          <ac:spMkLst>
            <pc:docMk/>
            <pc:sldMk cId="199949674" sldId="1501"/>
            <ac:spMk id="3" creationId="{847A1AC9-9EC9-E1AA-348D-958CE44F2772}"/>
          </ac:spMkLst>
        </pc:spChg>
      </pc:sldChg>
      <pc:sldChg chg="modSp mod">
        <pc:chgData name="Kelly Stokes" userId="3e5c5154-569e-4d81-aa91-4f91841cdfa9" providerId="ADAL" clId="{23DCA63E-067D-45D6-BA7E-975169CEF618}" dt="2022-12-09T11:41:47.201" v="318" actId="27636"/>
        <pc:sldMkLst>
          <pc:docMk/>
          <pc:sldMk cId="2203475726" sldId="1502"/>
        </pc:sldMkLst>
        <pc:spChg chg="mod">
          <ac:chgData name="Kelly Stokes" userId="3e5c5154-569e-4d81-aa91-4f91841cdfa9" providerId="ADAL" clId="{23DCA63E-067D-45D6-BA7E-975169CEF618}" dt="2022-12-09T11:41:33.501" v="311"/>
          <ac:spMkLst>
            <pc:docMk/>
            <pc:sldMk cId="2203475726" sldId="1502"/>
            <ac:spMk id="2" creationId="{52DA34BA-82FC-47C5-BCE1-BB65E08B92A1}"/>
          </ac:spMkLst>
        </pc:spChg>
        <pc:spChg chg="mod">
          <ac:chgData name="Kelly Stokes" userId="3e5c5154-569e-4d81-aa91-4f91841cdfa9" providerId="ADAL" clId="{23DCA63E-067D-45D6-BA7E-975169CEF618}" dt="2022-12-09T11:41:47.201" v="318" actId="27636"/>
          <ac:spMkLst>
            <pc:docMk/>
            <pc:sldMk cId="2203475726" sldId="1502"/>
            <ac:spMk id="3" creationId="{847A1AC9-9EC9-E1AA-348D-958CE44F2772}"/>
          </ac:spMkLst>
        </pc:spChg>
      </pc:sldChg>
      <pc:sldChg chg="addSp delSp modSp modAnim">
        <pc:chgData name="Kelly Stokes" userId="3e5c5154-569e-4d81-aa91-4f91841cdfa9" providerId="ADAL" clId="{23DCA63E-067D-45D6-BA7E-975169CEF618}" dt="2022-12-09T11:45:13.089" v="359"/>
        <pc:sldMkLst>
          <pc:docMk/>
          <pc:sldMk cId="2659700584" sldId="1504"/>
        </pc:sldMkLst>
        <pc:spChg chg="mod">
          <ac:chgData name="Kelly Stokes" userId="3e5c5154-569e-4d81-aa91-4f91841cdfa9" providerId="ADAL" clId="{23DCA63E-067D-45D6-BA7E-975169CEF618}" dt="2022-12-09T11:43:53.908" v="350" actId="20577"/>
          <ac:spMkLst>
            <pc:docMk/>
            <pc:sldMk cId="2659700584" sldId="1504"/>
            <ac:spMk id="2" creationId="{52DA34BA-82FC-47C5-BCE1-BB65E08B92A1}"/>
          </ac:spMkLst>
        </pc:spChg>
        <pc:spChg chg="mod">
          <ac:chgData name="Kelly Stokes" userId="3e5c5154-569e-4d81-aa91-4f91841cdfa9" providerId="ADAL" clId="{23DCA63E-067D-45D6-BA7E-975169CEF618}" dt="2022-12-09T11:44:11.911" v="353" actId="20577"/>
          <ac:spMkLst>
            <pc:docMk/>
            <pc:sldMk cId="2659700584" sldId="1504"/>
            <ac:spMk id="8" creationId="{1FCDC8B7-0F0D-46B5-057E-579929B7D816}"/>
          </ac:spMkLst>
        </pc:spChg>
        <pc:picChg chg="add mod">
          <ac:chgData name="Kelly Stokes" userId="3e5c5154-569e-4d81-aa91-4f91841cdfa9" providerId="ADAL" clId="{23DCA63E-067D-45D6-BA7E-975169CEF618}" dt="2022-12-09T11:45:07.847" v="356" actId="1076"/>
          <ac:picMkLst>
            <pc:docMk/>
            <pc:sldMk cId="2659700584" sldId="1504"/>
            <ac:picMk id="8194" creationId="{EE14E5AF-B518-7161-3917-3A2F1B2AAE47}"/>
          </ac:picMkLst>
        </pc:picChg>
        <pc:picChg chg="del">
          <ac:chgData name="Kelly Stokes" userId="3e5c5154-569e-4d81-aa91-4f91841cdfa9" providerId="ADAL" clId="{23DCA63E-067D-45D6-BA7E-975169CEF618}" dt="2022-12-09T11:44:20.165" v="354" actId="478"/>
          <ac:picMkLst>
            <pc:docMk/>
            <pc:sldMk cId="2659700584" sldId="1504"/>
            <ac:picMk id="8196" creationId="{E55347EB-587C-C3F6-C040-4C12BE96008D}"/>
          </ac:picMkLst>
        </pc:picChg>
      </pc:sldChg>
      <pc:sldChg chg="modSp mod">
        <pc:chgData name="Kelly Stokes" userId="3e5c5154-569e-4d81-aa91-4f91841cdfa9" providerId="ADAL" clId="{23DCA63E-067D-45D6-BA7E-975169CEF618}" dt="2022-12-09T11:43:48.077" v="343" actId="1076"/>
        <pc:sldMkLst>
          <pc:docMk/>
          <pc:sldMk cId="1571660563" sldId="1505"/>
        </pc:sldMkLst>
        <pc:spChg chg="mod">
          <ac:chgData name="Kelly Stokes" userId="3e5c5154-569e-4d81-aa91-4f91841cdfa9" providerId="ADAL" clId="{23DCA63E-067D-45D6-BA7E-975169CEF618}" dt="2022-12-09T11:43:39.622" v="342" actId="27636"/>
          <ac:spMkLst>
            <pc:docMk/>
            <pc:sldMk cId="1571660563" sldId="1505"/>
            <ac:spMk id="2" creationId="{52DA34BA-82FC-47C5-BCE1-BB65E08B92A1}"/>
          </ac:spMkLst>
        </pc:spChg>
        <pc:spChg chg="mod">
          <ac:chgData name="Kelly Stokes" userId="3e5c5154-569e-4d81-aa91-4f91841cdfa9" providerId="ADAL" clId="{23DCA63E-067D-45D6-BA7E-975169CEF618}" dt="2022-12-09T11:43:48.077" v="343" actId="1076"/>
          <ac:spMkLst>
            <pc:docMk/>
            <pc:sldMk cId="1571660563" sldId="1505"/>
            <ac:spMk id="3" creationId="{847A1AC9-9EC9-E1AA-348D-958CE44F2772}"/>
          </ac:spMkLst>
        </pc:spChg>
      </pc:sldChg>
      <pc:sldChg chg="modSp mod">
        <pc:chgData name="Kelly Stokes" userId="3e5c5154-569e-4d81-aa91-4f91841cdfa9" providerId="ADAL" clId="{23DCA63E-067D-45D6-BA7E-975169CEF618}" dt="2022-12-09T11:45:53.693" v="369" actId="1076"/>
        <pc:sldMkLst>
          <pc:docMk/>
          <pc:sldMk cId="2611828572" sldId="1506"/>
        </pc:sldMkLst>
        <pc:spChg chg="mod">
          <ac:chgData name="Kelly Stokes" userId="3e5c5154-569e-4d81-aa91-4f91841cdfa9" providerId="ADAL" clId="{23DCA63E-067D-45D6-BA7E-975169CEF618}" dt="2022-12-09T11:45:32.392" v="360"/>
          <ac:spMkLst>
            <pc:docMk/>
            <pc:sldMk cId="2611828572" sldId="1506"/>
            <ac:spMk id="2" creationId="{52DA34BA-82FC-47C5-BCE1-BB65E08B92A1}"/>
          </ac:spMkLst>
        </pc:spChg>
        <pc:spChg chg="mod">
          <ac:chgData name="Kelly Stokes" userId="3e5c5154-569e-4d81-aa91-4f91841cdfa9" providerId="ADAL" clId="{23DCA63E-067D-45D6-BA7E-975169CEF618}" dt="2022-12-09T11:45:53.693" v="369" actId="1076"/>
          <ac:spMkLst>
            <pc:docMk/>
            <pc:sldMk cId="2611828572" sldId="1506"/>
            <ac:spMk id="3" creationId="{847A1AC9-9EC9-E1AA-348D-958CE44F2772}"/>
          </ac:spMkLst>
        </pc:spChg>
      </pc:sldChg>
      <pc:sldChg chg="del">
        <pc:chgData name="Kelly Stokes" userId="3e5c5154-569e-4d81-aa91-4f91841cdfa9" providerId="ADAL" clId="{23DCA63E-067D-45D6-BA7E-975169CEF618}" dt="2022-12-09T11:48:21.331" v="401" actId="2696"/>
        <pc:sldMkLst>
          <pc:docMk/>
          <pc:sldMk cId="3786602557" sldId="1509"/>
        </pc:sldMkLst>
      </pc:sldChg>
      <pc:sldChg chg="modSp mod">
        <pc:chgData name="Kelly Stokes" userId="3e5c5154-569e-4d81-aa91-4f91841cdfa9" providerId="ADAL" clId="{23DCA63E-067D-45D6-BA7E-975169CEF618}" dt="2022-12-09T11:56:20.309" v="532" actId="1076"/>
        <pc:sldMkLst>
          <pc:docMk/>
          <pc:sldMk cId="3605437593" sldId="1631"/>
        </pc:sldMkLst>
        <pc:spChg chg="mod">
          <ac:chgData name="Kelly Stokes" userId="3e5c5154-569e-4d81-aa91-4f91841cdfa9" providerId="ADAL" clId="{23DCA63E-067D-45D6-BA7E-975169CEF618}" dt="2022-12-09T11:56:13.325" v="531"/>
          <ac:spMkLst>
            <pc:docMk/>
            <pc:sldMk cId="3605437593" sldId="1631"/>
            <ac:spMk id="2" creationId="{02FB8773-AD3E-2543-510F-CEE32E75C793}"/>
          </ac:spMkLst>
        </pc:spChg>
        <pc:spChg chg="mod">
          <ac:chgData name="Kelly Stokes" userId="3e5c5154-569e-4d81-aa91-4f91841cdfa9" providerId="ADAL" clId="{23DCA63E-067D-45D6-BA7E-975169CEF618}" dt="2022-12-09T11:55:53.037" v="528" actId="1076"/>
          <ac:spMkLst>
            <pc:docMk/>
            <pc:sldMk cId="3605437593" sldId="1631"/>
            <ac:spMk id="3" creationId="{E500F0D3-C8EE-77CA-D8A5-2252D46724AA}"/>
          </ac:spMkLst>
        </pc:spChg>
        <pc:spChg chg="mod">
          <ac:chgData name="Kelly Stokes" userId="3e5c5154-569e-4d81-aa91-4f91841cdfa9" providerId="ADAL" clId="{23DCA63E-067D-45D6-BA7E-975169CEF618}" dt="2022-12-09T11:55:58.953" v="530" actId="14100"/>
          <ac:spMkLst>
            <pc:docMk/>
            <pc:sldMk cId="3605437593" sldId="1631"/>
            <ac:spMk id="4" creationId="{B5313488-7E4A-79E2-52CD-B230AB2EBC8A}"/>
          </ac:spMkLst>
        </pc:spChg>
        <pc:spChg chg="mod">
          <ac:chgData name="Kelly Stokes" userId="3e5c5154-569e-4d81-aa91-4f91841cdfa9" providerId="ADAL" clId="{23DCA63E-067D-45D6-BA7E-975169CEF618}" dt="2022-12-09T11:56:20.309" v="532" actId="1076"/>
          <ac:spMkLst>
            <pc:docMk/>
            <pc:sldMk cId="3605437593" sldId="1631"/>
            <ac:spMk id="5" creationId="{E02A7888-AA45-7396-3E3D-4AC6E69CC2E9}"/>
          </ac:spMkLst>
        </pc:spChg>
      </pc:sldChg>
      <pc:sldChg chg="del">
        <pc:chgData name="Kelly Stokes" userId="3e5c5154-569e-4d81-aa91-4f91841cdfa9" providerId="ADAL" clId="{23DCA63E-067D-45D6-BA7E-975169CEF618}" dt="2022-12-09T11:28:32.173" v="12" actId="2696"/>
        <pc:sldMkLst>
          <pc:docMk/>
          <pc:sldMk cId="3205561762" sldId="1744"/>
        </pc:sldMkLst>
      </pc:sldChg>
      <pc:sldChg chg="addSp delSp modSp mod modAnim">
        <pc:chgData name="Kelly Stokes" userId="3e5c5154-569e-4d81-aa91-4f91841cdfa9" providerId="ADAL" clId="{23DCA63E-067D-45D6-BA7E-975169CEF618}" dt="2022-12-09T11:51:14.580" v="419"/>
        <pc:sldMkLst>
          <pc:docMk/>
          <pc:sldMk cId="1211578719" sldId="1756"/>
        </pc:sldMkLst>
        <pc:spChg chg="mod">
          <ac:chgData name="Kelly Stokes" userId="3e5c5154-569e-4d81-aa91-4f91841cdfa9" providerId="ADAL" clId="{23DCA63E-067D-45D6-BA7E-975169CEF618}" dt="2022-12-09T11:50:56.404" v="411" actId="21"/>
          <ac:spMkLst>
            <pc:docMk/>
            <pc:sldMk cId="1211578719" sldId="1756"/>
            <ac:spMk id="2" creationId="{52DA34BA-82FC-47C5-BCE1-BB65E08B92A1}"/>
          </ac:spMkLst>
        </pc:spChg>
        <pc:spChg chg="add del">
          <ac:chgData name="Kelly Stokes" userId="3e5c5154-569e-4d81-aa91-4f91841cdfa9" providerId="ADAL" clId="{23DCA63E-067D-45D6-BA7E-975169CEF618}" dt="2022-12-09T11:50:51.985" v="410" actId="22"/>
          <ac:spMkLst>
            <pc:docMk/>
            <pc:sldMk cId="1211578719" sldId="1756"/>
            <ac:spMk id="4" creationId="{9A2EE2CB-59D4-B2A4-BD10-BD4C7B5BC812}"/>
          </ac:spMkLst>
        </pc:spChg>
        <pc:spChg chg="add mod">
          <ac:chgData name="Kelly Stokes" userId="3e5c5154-569e-4d81-aa91-4f91841cdfa9" providerId="ADAL" clId="{23DCA63E-067D-45D6-BA7E-975169CEF618}" dt="2022-12-09T11:51:05.697" v="416" actId="1076"/>
          <ac:spMkLst>
            <pc:docMk/>
            <pc:sldMk cId="1211578719" sldId="1756"/>
            <ac:spMk id="6" creationId="{D51746B5-5929-6673-94C1-97E76799FB67}"/>
          </ac:spMkLst>
        </pc:spChg>
      </pc:sldChg>
      <pc:sldChg chg="del">
        <pc:chgData name="Kelly Stokes" userId="3e5c5154-569e-4d81-aa91-4f91841cdfa9" providerId="ADAL" clId="{23DCA63E-067D-45D6-BA7E-975169CEF618}" dt="2022-12-09T11:28:25.143" v="11" actId="2696"/>
        <pc:sldMkLst>
          <pc:docMk/>
          <pc:sldMk cId="1211578719" sldId="1768"/>
        </pc:sldMkLst>
      </pc:sldChg>
      <pc:sldChg chg="del">
        <pc:chgData name="Kelly Stokes" userId="3e5c5154-569e-4d81-aa91-4f91841cdfa9" providerId="ADAL" clId="{23DCA63E-067D-45D6-BA7E-975169CEF618}" dt="2022-12-09T11:28:25.143" v="11" actId="2696"/>
        <pc:sldMkLst>
          <pc:docMk/>
          <pc:sldMk cId="1269875167" sldId="1769"/>
        </pc:sldMkLst>
      </pc:sldChg>
      <pc:sldChg chg="del">
        <pc:chgData name="Kelly Stokes" userId="3e5c5154-569e-4d81-aa91-4f91841cdfa9" providerId="ADAL" clId="{23DCA63E-067D-45D6-BA7E-975169CEF618}" dt="2022-12-09T11:28:32.173" v="12" actId="2696"/>
        <pc:sldMkLst>
          <pc:docMk/>
          <pc:sldMk cId="743133131" sldId="1770"/>
        </pc:sldMkLst>
      </pc:sldChg>
      <pc:sldChg chg="del">
        <pc:chgData name="Kelly Stokes" userId="3e5c5154-569e-4d81-aa91-4f91841cdfa9" providerId="ADAL" clId="{23DCA63E-067D-45D6-BA7E-975169CEF618}" dt="2022-12-09T11:28:32.173" v="12" actId="2696"/>
        <pc:sldMkLst>
          <pc:docMk/>
          <pc:sldMk cId="3118237435" sldId="1771"/>
        </pc:sldMkLst>
      </pc:sldChg>
      <pc:sldChg chg="del">
        <pc:chgData name="Kelly Stokes" userId="3e5c5154-569e-4d81-aa91-4f91841cdfa9" providerId="ADAL" clId="{23DCA63E-067D-45D6-BA7E-975169CEF618}" dt="2022-12-09T11:28:32.173" v="12" actId="2696"/>
        <pc:sldMkLst>
          <pc:docMk/>
          <pc:sldMk cId="2246785356" sldId="1772"/>
        </pc:sldMkLst>
      </pc:sldChg>
      <pc:sldChg chg="del">
        <pc:chgData name="Kelly Stokes" userId="3e5c5154-569e-4d81-aa91-4f91841cdfa9" providerId="ADAL" clId="{23DCA63E-067D-45D6-BA7E-975169CEF618}" dt="2022-12-09T11:47:51.671" v="386" actId="2696"/>
        <pc:sldMkLst>
          <pc:docMk/>
          <pc:sldMk cId="1513350306" sldId="1773"/>
        </pc:sldMkLst>
      </pc:sldChg>
      <pc:sldChg chg="del">
        <pc:chgData name="Kelly Stokes" userId="3e5c5154-569e-4d81-aa91-4f91841cdfa9" providerId="ADAL" clId="{23DCA63E-067D-45D6-BA7E-975169CEF618}" dt="2022-12-09T11:47:51.671" v="386" actId="2696"/>
        <pc:sldMkLst>
          <pc:docMk/>
          <pc:sldMk cId="2068103723" sldId="1774"/>
        </pc:sldMkLst>
      </pc:sldChg>
      <pc:sldChg chg="del">
        <pc:chgData name="Kelly Stokes" userId="3e5c5154-569e-4d81-aa91-4f91841cdfa9" providerId="ADAL" clId="{23DCA63E-067D-45D6-BA7E-975169CEF618}" dt="2022-12-09T11:48:49.156" v="403" actId="2696"/>
        <pc:sldMkLst>
          <pc:docMk/>
          <pc:sldMk cId="2119507386" sldId="1775"/>
        </pc:sldMkLst>
      </pc:sldChg>
      <pc:sldChg chg="del">
        <pc:chgData name="Kelly Stokes" userId="3e5c5154-569e-4d81-aa91-4f91841cdfa9" providerId="ADAL" clId="{23DCA63E-067D-45D6-BA7E-975169CEF618}" dt="2022-12-09T11:48:49.156" v="403" actId="2696"/>
        <pc:sldMkLst>
          <pc:docMk/>
          <pc:sldMk cId="4274955211" sldId="1776"/>
        </pc:sldMkLst>
      </pc:sldChg>
      <pc:sldChg chg="del">
        <pc:chgData name="Kelly Stokes" userId="3e5c5154-569e-4d81-aa91-4f91841cdfa9" providerId="ADAL" clId="{23DCA63E-067D-45D6-BA7E-975169CEF618}" dt="2022-12-09T11:48:49.156" v="403" actId="2696"/>
        <pc:sldMkLst>
          <pc:docMk/>
          <pc:sldMk cId="2247766320" sldId="1777"/>
        </pc:sldMkLst>
      </pc:sldChg>
      <pc:sldChg chg="del">
        <pc:chgData name="Kelly Stokes" userId="3e5c5154-569e-4d81-aa91-4f91841cdfa9" providerId="ADAL" clId="{23DCA63E-067D-45D6-BA7E-975169CEF618}" dt="2022-12-09T11:48:49.156" v="403" actId="2696"/>
        <pc:sldMkLst>
          <pc:docMk/>
          <pc:sldMk cId="876029647" sldId="1778"/>
        </pc:sldMkLst>
      </pc:sldChg>
      <pc:sldChg chg="del">
        <pc:chgData name="Kelly Stokes" userId="3e5c5154-569e-4d81-aa91-4f91841cdfa9" providerId="ADAL" clId="{23DCA63E-067D-45D6-BA7E-975169CEF618}" dt="2022-12-09T11:48:49.156" v="403" actId="2696"/>
        <pc:sldMkLst>
          <pc:docMk/>
          <pc:sldMk cId="2734541970" sldId="1779"/>
        </pc:sldMkLst>
      </pc:sldChg>
      <pc:sldChg chg="del">
        <pc:chgData name="Kelly Stokes" userId="3e5c5154-569e-4d81-aa91-4f91841cdfa9" providerId="ADAL" clId="{23DCA63E-067D-45D6-BA7E-975169CEF618}" dt="2022-12-09T11:48:49.156" v="403" actId="2696"/>
        <pc:sldMkLst>
          <pc:docMk/>
          <pc:sldMk cId="1461777685" sldId="1780"/>
        </pc:sldMkLst>
      </pc:sldChg>
      <pc:sldChg chg="del">
        <pc:chgData name="Kelly Stokes" userId="3e5c5154-569e-4d81-aa91-4f91841cdfa9" providerId="ADAL" clId="{23DCA63E-067D-45D6-BA7E-975169CEF618}" dt="2022-12-09T11:48:49.156" v="403" actId="2696"/>
        <pc:sldMkLst>
          <pc:docMk/>
          <pc:sldMk cId="2049267707" sldId="1781"/>
        </pc:sldMkLst>
      </pc:sldChg>
      <pc:sldChg chg="del">
        <pc:chgData name="Kelly Stokes" userId="3e5c5154-569e-4d81-aa91-4f91841cdfa9" providerId="ADAL" clId="{23DCA63E-067D-45D6-BA7E-975169CEF618}" dt="2022-12-09T11:48:49.156" v="403" actId="2696"/>
        <pc:sldMkLst>
          <pc:docMk/>
          <pc:sldMk cId="797008282" sldId="1782"/>
        </pc:sldMkLst>
      </pc:sldChg>
      <pc:sldChg chg="del">
        <pc:chgData name="Kelly Stokes" userId="3e5c5154-569e-4d81-aa91-4f91841cdfa9" providerId="ADAL" clId="{23DCA63E-067D-45D6-BA7E-975169CEF618}" dt="2022-12-09T11:48:49.156" v="403" actId="2696"/>
        <pc:sldMkLst>
          <pc:docMk/>
          <pc:sldMk cId="3409729592" sldId="1783"/>
        </pc:sldMkLst>
      </pc:sldChg>
      <pc:sldChg chg="del">
        <pc:chgData name="Kelly Stokes" userId="3e5c5154-569e-4d81-aa91-4f91841cdfa9" providerId="ADAL" clId="{23DCA63E-067D-45D6-BA7E-975169CEF618}" dt="2022-12-09T11:48:49.156" v="403" actId="2696"/>
        <pc:sldMkLst>
          <pc:docMk/>
          <pc:sldMk cId="2877538717" sldId="1784"/>
        </pc:sldMkLst>
      </pc:sldChg>
      <pc:sldChg chg="del">
        <pc:chgData name="Kelly Stokes" userId="3e5c5154-569e-4d81-aa91-4f91841cdfa9" providerId="ADAL" clId="{23DCA63E-067D-45D6-BA7E-975169CEF618}" dt="2022-12-09T11:48:41.111" v="402" actId="2696"/>
        <pc:sldMkLst>
          <pc:docMk/>
          <pc:sldMk cId="3532854345" sldId="1786"/>
        </pc:sldMkLst>
      </pc:sldChg>
      <pc:sldChg chg="del">
        <pc:chgData name="Kelly Stokes" userId="3e5c5154-569e-4d81-aa91-4f91841cdfa9" providerId="ADAL" clId="{23DCA63E-067D-45D6-BA7E-975169CEF618}" dt="2022-12-09T11:48:41.111" v="402" actId="2696"/>
        <pc:sldMkLst>
          <pc:docMk/>
          <pc:sldMk cId="976914688" sldId="1787"/>
        </pc:sldMkLst>
      </pc:sldChg>
      <pc:sldChg chg="del">
        <pc:chgData name="Kelly Stokes" userId="3e5c5154-569e-4d81-aa91-4f91841cdfa9" providerId="ADAL" clId="{23DCA63E-067D-45D6-BA7E-975169CEF618}" dt="2022-12-09T11:47:51.671" v="386" actId="2696"/>
        <pc:sldMkLst>
          <pc:docMk/>
          <pc:sldMk cId="157555895" sldId="1788"/>
        </pc:sldMkLst>
      </pc:sldChg>
      <pc:sldChg chg="del">
        <pc:chgData name="Kelly Stokes" userId="3e5c5154-569e-4d81-aa91-4f91841cdfa9" providerId="ADAL" clId="{23DCA63E-067D-45D6-BA7E-975169CEF618}" dt="2022-12-09T11:47:51.671" v="386" actId="2696"/>
        <pc:sldMkLst>
          <pc:docMk/>
          <pc:sldMk cId="583980782" sldId="1789"/>
        </pc:sldMkLst>
      </pc:sldChg>
      <pc:sldChg chg="del">
        <pc:chgData name="Kelly Stokes" userId="3e5c5154-569e-4d81-aa91-4f91841cdfa9" providerId="ADAL" clId="{23DCA63E-067D-45D6-BA7E-975169CEF618}" dt="2022-12-09T11:47:51.671" v="386" actId="2696"/>
        <pc:sldMkLst>
          <pc:docMk/>
          <pc:sldMk cId="138085346" sldId="1790"/>
        </pc:sldMkLst>
      </pc:sldChg>
      <pc:sldChg chg="del">
        <pc:chgData name="Kelly Stokes" userId="3e5c5154-569e-4d81-aa91-4f91841cdfa9" providerId="ADAL" clId="{23DCA63E-067D-45D6-BA7E-975169CEF618}" dt="2022-12-09T11:47:51.671" v="386" actId="2696"/>
        <pc:sldMkLst>
          <pc:docMk/>
          <pc:sldMk cId="806892942" sldId="1791"/>
        </pc:sldMkLst>
      </pc:sldChg>
      <pc:sldChg chg="del">
        <pc:chgData name="Kelly Stokes" userId="3e5c5154-569e-4d81-aa91-4f91841cdfa9" providerId="ADAL" clId="{23DCA63E-067D-45D6-BA7E-975169CEF618}" dt="2022-12-09T11:47:51.671" v="386" actId="2696"/>
        <pc:sldMkLst>
          <pc:docMk/>
          <pc:sldMk cId="337938157" sldId="1792"/>
        </pc:sldMkLst>
      </pc:sldChg>
      <pc:sldChg chg="del">
        <pc:chgData name="Kelly Stokes" userId="3e5c5154-569e-4d81-aa91-4f91841cdfa9" providerId="ADAL" clId="{23DCA63E-067D-45D6-BA7E-975169CEF618}" dt="2022-12-09T11:47:51.671" v="386" actId="2696"/>
        <pc:sldMkLst>
          <pc:docMk/>
          <pc:sldMk cId="2344316698" sldId="1793"/>
        </pc:sldMkLst>
      </pc:sldChg>
      <pc:sldChg chg="del">
        <pc:chgData name="Kelly Stokes" userId="3e5c5154-569e-4d81-aa91-4f91841cdfa9" providerId="ADAL" clId="{23DCA63E-067D-45D6-BA7E-975169CEF618}" dt="2022-12-09T11:47:51.671" v="386" actId="2696"/>
        <pc:sldMkLst>
          <pc:docMk/>
          <pc:sldMk cId="2618826098" sldId="1795"/>
        </pc:sldMkLst>
      </pc:sldChg>
      <pc:sldChg chg="del">
        <pc:chgData name="Kelly Stokes" userId="3e5c5154-569e-4d81-aa91-4f91841cdfa9" providerId="ADAL" clId="{23DCA63E-067D-45D6-BA7E-975169CEF618}" dt="2022-12-09T11:47:51.671" v="386" actId="2696"/>
        <pc:sldMkLst>
          <pc:docMk/>
          <pc:sldMk cId="3457867961" sldId="1799"/>
        </pc:sldMkLst>
      </pc:sldChg>
      <pc:sldChg chg="del">
        <pc:chgData name="Kelly Stokes" userId="3e5c5154-569e-4d81-aa91-4f91841cdfa9" providerId="ADAL" clId="{23DCA63E-067D-45D6-BA7E-975169CEF618}" dt="2022-12-09T11:47:51.671" v="386" actId="2696"/>
        <pc:sldMkLst>
          <pc:docMk/>
          <pc:sldMk cId="4246148095" sldId="1800"/>
        </pc:sldMkLst>
      </pc:sldChg>
      <pc:sldChg chg="del">
        <pc:chgData name="Kelly Stokes" userId="3e5c5154-569e-4d81-aa91-4f91841cdfa9" providerId="ADAL" clId="{23DCA63E-067D-45D6-BA7E-975169CEF618}" dt="2022-12-09T11:47:51.671" v="386" actId="2696"/>
        <pc:sldMkLst>
          <pc:docMk/>
          <pc:sldMk cId="3957759147" sldId="1801"/>
        </pc:sldMkLst>
      </pc:sldChg>
      <pc:sldChg chg="del">
        <pc:chgData name="Kelly Stokes" userId="3e5c5154-569e-4d81-aa91-4f91841cdfa9" providerId="ADAL" clId="{23DCA63E-067D-45D6-BA7E-975169CEF618}" dt="2022-12-09T11:47:51.671" v="386" actId="2696"/>
        <pc:sldMkLst>
          <pc:docMk/>
          <pc:sldMk cId="2123109990" sldId="1802"/>
        </pc:sldMkLst>
      </pc:sldChg>
      <pc:sldChg chg="del">
        <pc:chgData name="Kelly Stokes" userId="3e5c5154-569e-4d81-aa91-4f91841cdfa9" providerId="ADAL" clId="{23DCA63E-067D-45D6-BA7E-975169CEF618}" dt="2022-12-09T11:47:51.671" v="386" actId="2696"/>
        <pc:sldMkLst>
          <pc:docMk/>
          <pc:sldMk cId="962147323" sldId="1803"/>
        </pc:sldMkLst>
      </pc:sldChg>
      <pc:sldChg chg="del">
        <pc:chgData name="Kelly Stokes" userId="3e5c5154-569e-4d81-aa91-4f91841cdfa9" providerId="ADAL" clId="{23DCA63E-067D-45D6-BA7E-975169CEF618}" dt="2022-12-09T11:47:51.671" v="386" actId="2696"/>
        <pc:sldMkLst>
          <pc:docMk/>
          <pc:sldMk cId="297060747" sldId="1804"/>
        </pc:sldMkLst>
      </pc:sldChg>
      <pc:sldChg chg="del">
        <pc:chgData name="Kelly Stokes" userId="3e5c5154-569e-4d81-aa91-4f91841cdfa9" providerId="ADAL" clId="{23DCA63E-067D-45D6-BA7E-975169CEF618}" dt="2022-12-09T11:47:51.671" v="386" actId="2696"/>
        <pc:sldMkLst>
          <pc:docMk/>
          <pc:sldMk cId="3722566999" sldId="1805"/>
        </pc:sldMkLst>
      </pc:sldChg>
      <pc:sldChg chg="del">
        <pc:chgData name="Kelly Stokes" userId="3e5c5154-569e-4d81-aa91-4f91841cdfa9" providerId="ADAL" clId="{23DCA63E-067D-45D6-BA7E-975169CEF618}" dt="2022-12-09T11:47:51.671" v="386" actId="2696"/>
        <pc:sldMkLst>
          <pc:docMk/>
          <pc:sldMk cId="3262232935" sldId="1806"/>
        </pc:sldMkLst>
      </pc:sldChg>
      <pc:sldChg chg="del">
        <pc:chgData name="Kelly Stokes" userId="3e5c5154-569e-4d81-aa91-4f91841cdfa9" providerId="ADAL" clId="{23DCA63E-067D-45D6-BA7E-975169CEF618}" dt="2022-12-09T11:47:51.671" v="386" actId="2696"/>
        <pc:sldMkLst>
          <pc:docMk/>
          <pc:sldMk cId="2253550750" sldId="1807"/>
        </pc:sldMkLst>
      </pc:sldChg>
      <pc:sldChg chg="del">
        <pc:chgData name="Kelly Stokes" userId="3e5c5154-569e-4d81-aa91-4f91841cdfa9" providerId="ADAL" clId="{23DCA63E-067D-45D6-BA7E-975169CEF618}" dt="2022-12-09T11:47:51.671" v="386" actId="2696"/>
        <pc:sldMkLst>
          <pc:docMk/>
          <pc:sldMk cId="4146905308" sldId="1808"/>
        </pc:sldMkLst>
      </pc:sldChg>
      <pc:sldChg chg="del">
        <pc:chgData name="Kelly Stokes" userId="3e5c5154-569e-4d81-aa91-4f91841cdfa9" providerId="ADAL" clId="{23DCA63E-067D-45D6-BA7E-975169CEF618}" dt="2022-12-09T11:47:51.671" v="386" actId="2696"/>
        <pc:sldMkLst>
          <pc:docMk/>
          <pc:sldMk cId="1050455658" sldId="1809"/>
        </pc:sldMkLst>
      </pc:sldChg>
      <pc:sldChg chg="del">
        <pc:chgData name="Kelly Stokes" userId="3e5c5154-569e-4d81-aa91-4f91841cdfa9" providerId="ADAL" clId="{23DCA63E-067D-45D6-BA7E-975169CEF618}" dt="2022-12-09T11:47:51.671" v="386" actId="2696"/>
        <pc:sldMkLst>
          <pc:docMk/>
          <pc:sldMk cId="2377350504" sldId="1810"/>
        </pc:sldMkLst>
      </pc:sldChg>
      <pc:sldChg chg="del">
        <pc:chgData name="Kelly Stokes" userId="3e5c5154-569e-4d81-aa91-4f91841cdfa9" providerId="ADAL" clId="{23DCA63E-067D-45D6-BA7E-975169CEF618}" dt="2022-12-09T11:47:51.671" v="386" actId="2696"/>
        <pc:sldMkLst>
          <pc:docMk/>
          <pc:sldMk cId="1258000779" sldId="1811"/>
        </pc:sldMkLst>
      </pc:sldChg>
      <pc:sldChg chg="del">
        <pc:chgData name="Kelly Stokes" userId="3e5c5154-569e-4d81-aa91-4f91841cdfa9" providerId="ADAL" clId="{23DCA63E-067D-45D6-BA7E-975169CEF618}" dt="2022-12-09T11:47:51.671" v="386" actId="2696"/>
        <pc:sldMkLst>
          <pc:docMk/>
          <pc:sldMk cId="898057358" sldId="1812"/>
        </pc:sldMkLst>
      </pc:sldChg>
      <pc:sldChg chg="del">
        <pc:chgData name="Kelly Stokes" userId="3e5c5154-569e-4d81-aa91-4f91841cdfa9" providerId="ADAL" clId="{23DCA63E-067D-45D6-BA7E-975169CEF618}" dt="2022-12-09T11:47:51.671" v="386" actId="2696"/>
        <pc:sldMkLst>
          <pc:docMk/>
          <pc:sldMk cId="3551171267" sldId="1813"/>
        </pc:sldMkLst>
      </pc:sldChg>
      <pc:sldChg chg="del">
        <pc:chgData name="Kelly Stokes" userId="3e5c5154-569e-4d81-aa91-4f91841cdfa9" providerId="ADAL" clId="{23DCA63E-067D-45D6-BA7E-975169CEF618}" dt="2022-12-09T11:47:51.671" v="386" actId="2696"/>
        <pc:sldMkLst>
          <pc:docMk/>
          <pc:sldMk cId="4244359513" sldId="1814"/>
        </pc:sldMkLst>
      </pc:sldChg>
      <pc:sldChg chg="del">
        <pc:chgData name="Kelly Stokes" userId="3e5c5154-569e-4d81-aa91-4f91841cdfa9" providerId="ADAL" clId="{23DCA63E-067D-45D6-BA7E-975169CEF618}" dt="2022-12-09T11:47:51.671" v="386" actId="2696"/>
        <pc:sldMkLst>
          <pc:docMk/>
          <pc:sldMk cId="2874455572" sldId="1815"/>
        </pc:sldMkLst>
      </pc:sldChg>
      <pc:sldChg chg="del">
        <pc:chgData name="Kelly Stokes" userId="3e5c5154-569e-4d81-aa91-4f91841cdfa9" providerId="ADAL" clId="{23DCA63E-067D-45D6-BA7E-975169CEF618}" dt="2022-12-09T11:47:51.671" v="386" actId="2696"/>
        <pc:sldMkLst>
          <pc:docMk/>
          <pc:sldMk cId="3934427931" sldId="1816"/>
        </pc:sldMkLst>
      </pc:sldChg>
      <pc:sldChg chg="del">
        <pc:chgData name="Kelly Stokes" userId="3e5c5154-569e-4d81-aa91-4f91841cdfa9" providerId="ADAL" clId="{23DCA63E-067D-45D6-BA7E-975169CEF618}" dt="2022-12-09T11:47:51.671" v="386" actId="2696"/>
        <pc:sldMkLst>
          <pc:docMk/>
          <pc:sldMk cId="2273597725" sldId="1817"/>
        </pc:sldMkLst>
      </pc:sldChg>
      <pc:sldChg chg="del">
        <pc:chgData name="Kelly Stokes" userId="3e5c5154-569e-4d81-aa91-4f91841cdfa9" providerId="ADAL" clId="{23DCA63E-067D-45D6-BA7E-975169CEF618}" dt="2022-12-09T11:47:51.671" v="386" actId="2696"/>
        <pc:sldMkLst>
          <pc:docMk/>
          <pc:sldMk cId="3224576384" sldId="1818"/>
        </pc:sldMkLst>
      </pc:sldChg>
      <pc:sldChg chg="del">
        <pc:chgData name="Kelly Stokes" userId="3e5c5154-569e-4d81-aa91-4f91841cdfa9" providerId="ADAL" clId="{23DCA63E-067D-45D6-BA7E-975169CEF618}" dt="2022-12-09T11:47:51.671" v="386" actId="2696"/>
        <pc:sldMkLst>
          <pc:docMk/>
          <pc:sldMk cId="331557232" sldId="1819"/>
        </pc:sldMkLst>
      </pc:sldChg>
      <pc:sldChg chg="del">
        <pc:chgData name="Kelly Stokes" userId="3e5c5154-569e-4d81-aa91-4f91841cdfa9" providerId="ADAL" clId="{23DCA63E-067D-45D6-BA7E-975169CEF618}" dt="2022-12-09T11:47:51.671" v="386" actId="2696"/>
        <pc:sldMkLst>
          <pc:docMk/>
          <pc:sldMk cId="2298190349" sldId="1820"/>
        </pc:sldMkLst>
      </pc:sldChg>
      <pc:sldChg chg="del">
        <pc:chgData name="Kelly Stokes" userId="3e5c5154-569e-4d81-aa91-4f91841cdfa9" providerId="ADAL" clId="{23DCA63E-067D-45D6-BA7E-975169CEF618}" dt="2022-12-09T11:47:51.671" v="386" actId="2696"/>
        <pc:sldMkLst>
          <pc:docMk/>
          <pc:sldMk cId="2556377796" sldId="1821"/>
        </pc:sldMkLst>
      </pc:sldChg>
      <pc:sldChg chg="del">
        <pc:chgData name="Kelly Stokes" userId="3e5c5154-569e-4d81-aa91-4f91841cdfa9" providerId="ADAL" clId="{23DCA63E-067D-45D6-BA7E-975169CEF618}" dt="2022-12-09T11:47:51.671" v="386" actId="2696"/>
        <pc:sldMkLst>
          <pc:docMk/>
          <pc:sldMk cId="3312324262" sldId="1822"/>
        </pc:sldMkLst>
      </pc:sldChg>
      <pc:sldChg chg="del">
        <pc:chgData name="Kelly Stokes" userId="3e5c5154-569e-4d81-aa91-4f91841cdfa9" providerId="ADAL" clId="{23DCA63E-067D-45D6-BA7E-975169CEF618}" dt="2022-12-09T11:47:51.671" v="386" actId="2696"/>
        <pc:sldMkLst>
          <pc:docMk/>
          <pc:sldMk cId="2878953357" sldId="1823"/>
        </pc:sldMkLst>
      </pc:sldChg>
      <pc:sldChg chg="del">
        <pc:chgData name="Kelly Stokes" userId="3e5c5154-569e-4d81-aa91-4f91841cdfa9" providerId="ADAL" clId="{23DCA63E-067D-45D6-BA7E-975169CEF618}" dt="2022-12-09T11:47:51.671" v="386" actId="2696"/>
        <pc:sldMkLst>
          <pc:docMk/>
          <pc:sldMk cId="663747009" sldId="1824"/>
        </pc:sldMkLst>
      </pc:sldChg>
      <pc:sldChg chg="del">
        <pc:chgData name="Kelly Stokes" userId="3e5c5154-569e-4d81-aa91-4f91841cdfa9" providerId="ADAL" clId="{23DCA63E-067D-45D6-BA7E-975169CEF618}" dt="2022-12-09T11:47:51.671" v="386" actId="2696"/>
        <pc:sldMkLst>
          <pc:docMk/>
          <pc:sldMk cId="172049436" sldId="1825"/>
        </pc:sldMkLst>
      </pc:sldChg>
      <pc:sldChg chg="del">
        <pc:chgData name="Kelly Stokes" userId="3e5c5154-569e-4d81-aa91-4f91841cdfa9" providerId="ADAL" clId="{23DCA63E-067D-45D6-BA7E-975169CEF618}" dt="2022-12-09T11:47:51.671" v="386" actId="2696"/>
        <pc:sldMkLst>
          <pc:docMk/>
          <pc:sldMk cId="1421058212" sldId="1826"/>
        </pc:sldMkLst>
      </pc:sldChg>
      <pc:sldChg chg="del">
        <pc:chgData name="Kelly Stokes" userId="3e5c5154-569e-4d81-aa91-4f91841cdfa9" providerId="ADAL" clId="{23DCA63E-067D-45D6-BA7E-975169CEF618}" dt="2022-12-09T11:47:51.671" v="386" actId="2696"/>
        <pc:sldMkLst>
          <pc:docMk/>
          <pc:sldMk cId="1244975011" sldId="1833"/>
        </pc:sldMkLst>
      </pc:sldChg>
      <pc:sldChg chg="del">
        <pc:chgData name="Kelly Stokes" userId="3e5c5154-569e-4d81-aa91-4f91841cdfa9" providerId="ADAL" clId="{23DCA63E-067D-45D6-BA7E-975169CEF618}" dt="2022-12-09T11:47:51.671" v="386" actId="2696"/>
        <pc:sldMkLst>
          <pc:docMk/>
          <pc:sldMk cId="3043743314" sldId="1834"/>
        </pc:sldMkLst>
      </pc:sldChg>
      <pc:sldChg chg="del">
        <pc:chgData name="Kelly Stokes" userId="3e5c5154-569e-4d81-aa91-4f91841cdfa9" providerId="ADAL" clId="{23DCA63E-067D-45D6-BA7E-975169CEF618}" dt="2022-12-09T11:47:51.671" v="386" actId="2696"/>
        <pc:sldMkLst>
          <pc:docMk/>
          <pc:sldMk cId="2038214317" sldId="1835"/>
        </pc:sldMkLst>
      </pc:sldChg>
      <pc:sldChg chg="del">
        <pc:chgData name="Kelly Stokes" userId="3e5c5154-569e-4d81-aa91-4f91841cdfa9" providerId="ADAL" clId="{23DCA63E-067D-45D6-BA7E-975169CEF618}" dt="2022-12-09T11:47:51.671" v="386" actId="2696"/>
        <pc:sldMkLst>
          <pc:docMk/>
          <pc:sldMk cId="1714172348" sldId="1836"/>
        </pc:sldMkLst>
      </pc:sldChg>
      <pc:sldChg chg="del">
        <pc:chgData name="Kelly Stokes" userId="3e5c5154-569e-4d81-aa91-4f91841cdfa9" providerId="ADAL" clId="{23DCA63E-067D-45D6-BA7E-975169CEF618}" dt="2022-12-09T11:47:51.671" v="386" actId="2696"/>
        <pc:sldMkLst>
          <pc:docMk/>
          <pc:sldMk cId="207976544" sldId="1837"/>
        </pc:sldMkLst>
      </pc:sldChg>
      <pc:sldChg chg="del">
        <pc:chgData name="Kelly Stokes" userId="3e5c5154-569e-4d81-aa91-4f91841cdfa9" providerId="ADAL" clId="{23DCA63E-067D-45D6-BA7E-975169CEF618}" dt="2022-12-09T11:47:51.671" v="386" actId="2696"/>
        <pc:sldMkLst>
          <pc:docMk/>
          <pc:sldMk cId="1343947149" sldId="1839"/>
        </pc:sldMkLst>
      </pc:sldChg>
      <pc:sldChg chg="del">
        <pc:chgData name="Kelly Stokes" userId="3e5c5154-569e-4d81-aa91-4f91841cdfa9" providerId="ADAL" clId="{23DCA63E-067D-45D6-BA7E-975169CEF618}" dt="2022-12-09T11:47:51.671" v="386" actId="2696"/>
        <pc:sldMkLst>
          <pc:docMk/>
          <pc:sldMk cId="363663724" sldId="1840"/>
        </pc:sldMkLst>
      </pc:sldChg>
      <pc:sldChg chg="del">
        <pc:chgData name="Kelly Stokes" userId="3e5c5154-569e-4d81-aa91-4f91841cdfa9" providerId="ADAL" clId="{23DCA63E-067D-45D6-BA7E-975169CEF618}" dt="2022-12-09T11:47:51.671" v="386" actId="2696"/>
        <pc:sldMkLst>
          <pc:docMk/>
          <pc:sldMk cId="1867842073" sldId="1842"/>
        </pc:sldMkLst>
      </pc:sldChg>
      <pc:sldChg chg="del">
        <pc:chgData name="Kelly Stokes" userId="3e5c5154-569e-4d81-aa91-4f91841cdfa9" providerId="ADAL" clId="{23DCA63E-067D-45D6-BA7E-975169CEF618}" dt="2022-12-09T11:47:51.671" v="386" actId="2696"/>
        <pc:sldMkLst>
          <pc:docMk/>
          <pc:sldMk cId="2136908637" sldId="1843"/>
        </pc:sldMkLst>
      </pc:sldChg>
      <pc:sldChg chg="del">
        <pc:chgData name="Kelly Stokes" userId="3e5c5154-569e-4d81-aa91-4f91841cdfa9" providerId="ADAL" clId="{23DCA63E-067D-45D6-BA7E-975169CEF618}" dt="2022-12-09T11:47:51.671" v="386" actId="2696"/>
        <pc:sldMkLst>
          <pc:docMk/>
          <pc:sldMk cId="1982943276" sldId="1845"/>
        </pc:sldMkLst>
      </pc:sldChg>
      <pc:sldChg chg="del">
        <pc:chgData name="Kelly Stokes" userId="3e5c5154-569e-4d81-aa91-4f91841cdfa9" providerId="ADAL" clId="{23DCA63E-067D-45D6-BA7E-975169CEF618}" dt="2022-12-09T11:47:51.671" v="386" actId="2696"/>
        <pc:sldMkLst>
          <pc:docMk/>
          <pc:sldMk cId="3710287785" sldId="1846"/>
        </pc:sldMkLst>
      </pc:sldChg>
      <pc:sldChg chg="del">
        <pc:chgData name="Kelly Stokes" userId="3e5c5154-569e-4d81-aa91-4f91841cdfa9" providerId="ADAL" clId="{23DCA63E-067D-45D6-BA7E-975169CEF618}" dt="2022-12-09T11:47:51.671" v="386" actId="2696"/>
        <pc:sldMkLst>
          <pc:docMk/>
          <pc:sldMk cId="2098001738" sldId="1847"/>
        </pc:sldMkLst>
      </pc:sldChg>
      <pc:sldChg chg="del">
        <pc:chgData name="Kelly Stokes" userId="3e5c5154-569e-4d81-aa91-4f91841cdfa9" providerId="ADAL" clId="{23DCA63E-067D-45D6-BA7E-975169CEF618}" dt="2022-12-09T11:47:51.671" v="386" actId="2696"/>
        <pc:sldMkLst>
          <pc:docMk/>
          <pc:sldMk cId="4247392727" sldId="1848"/>
        </pc:sldMkLst>
      </pc:sldChg>
      <pc:sldChg chg="del">
        <pc:chgData name="Kelly Stokes" userId="3e5c5154-569e-4d81-aa91-4f91841cdfa9" providerId="ADAL" clId="{23DCA63E-067D-45D6-BA7E-975169CEF618}" dt="2022-12-09T11:47:51.671" v="386" actId="2696"/>
        <pc:sldMkLst>
          <pc:docMk/>
          <pc:sldMk cId="1346540882" sldId="1849"/>
        </pc:sldMkLst>
      </pc:sldChg>
      <pc:sldChg chg="del">
        <pc:chgData name="Kelly Stokes" userId="3e5c5154-569e-4d81-aa91-4f91841cdfa9" providerId="ADAL" clId="{23DCA63E-067D-45D6-BA7E-975169CEF618}" dt="2022-12-09T11:47:51.671" v="386" actId="2696"/>
        <pc:sldMkLst>
          <pc:docMk/>
          <pc:sldMk cId="81457760" sldId="1850"/>
        </pc:sldMkLst>
      </pc:sldChg>
      <pc:sldChg chg="del">
        <pc:chgData name="Kelly Stokes" userId="3e5c5154-569e-4d81-aa91-4f91841cdfa9" providerId="ADAL" clId="{23DCA63E-067D-45D6-BA7E-975169CEF618}" dt="2022-12-09T11:47:51.671" v="386" actId="2696"/>
        <pc:sldMkLst>
          <pc:docMk/>
          <pc:sldMk cId="376551366" sldId="1851"/>
        </pc:sldMkLst>
      </pc:sldChg>
      <pc:sldChg chg="del">
        <pc:chgData name="Kelly Stokes" userId="3e5c5154-569e-4d81-aa91-4f91841cdfa9" providerId="ADAL" clId="{23DCA63E-067D-45D6-BA7E-975169CEF618}" dt="2022-12-09T11:47:51.671" v="386" actId="2696"/>
        <pc:sldMkLst>
          <pc:docMk/>
          <pc:sldMk cId="3371654334" sldId="1852"/>
        </pc:sldMkLst>
      </pc:sldChg>
      <pc:sldChg chg="del">
        <pc:chgData name="Kelly Stokes" userId="3e5c5154-569e-4d81-aa91-4f91841cdfa9" providerId="ADAL" clId="{23DCA63E-067D-45D6-BA7E-975169CEF618}" dt="2022-12-09T11:47:51.671" v="386" actId="2696"/>
        <pc:sldMkLst>
          <pc:docMk/>
          <pc:sldMk cId="468084238" sldId="1853"/>
        </pc:sldMkLst>
      </pc:sldChg>
      <pc:sldChg chg="del">
        <pc:chgData name="Kelly Stokes" userId="3e5c5154-569e-4d81-aa91-4f91841cdfa9" providerId="ADAL" clId="{23DCA63E-067D-45D6-BA7E-975169CEF618}" dt="2022-12-09T11:47:51.671" v="386" actId="2696"/>
        <pc:sldMkLst>
          <pc:docMk/>
          <pc:sldMk cId="2200040537" sldId="1854"/>
        </pc:sldMkLst>
      </pc:sldChg>
      <pc:sldChg chg="del">
        <pc:chgData name="Kelly Stokes" userId="3e5c5154-569e-4d81-aa91-4f91841cdfa9" providerId="ADAL" clId="{23DCA63E-067D-45D6-BA7E-975169CEF618}" dt="2022-12-09T11:47:51.671" v="386" actId="2696"/>
        <pc:sldMkLst>
          <pc:docMk/>
          <pc:sldMk cId="1785476105" sldId="1855"/>
        </pc:sldMkLst>
      </pc:sldChg>
      <pc:sldChg chg="del">
        <pc:chgData name="Kelly Stokes" userId="3e5c5154-569e-4d81-aa91-4f91841cdfa9" providerId="ADAL" clId="{23DCA63E-067D-45D6-BA7E-975169CEF618}" dt="2022-12-09T11:47:51.671" v="386" actId="2696"/>
        <pc:sldMkLst>
          <pc:docMk/>
          <pc:sldMk cId="3772597980" sldId="1856"/>
        </pc:sldMkLst>
      </pc:sldChg>
      <pc:sldChg chg="del">
        <pc:chgData name="Kelly Stokes" userId="3e5c5154-569e-4d81-aa91-4f91841cdfa9" providerId="ADAL" clId="{23DCA63E-067D-45D6-BA7E-975169CEF618}" dt="2022-12-09T11:47:51.671" v="386" actId="2696"/>
        <pc:sldMkLst>
          <pc:docMk/>
          <pc:sldMk cId="2673619200" sldId="1857"/>
        </pc:sldMkLst>
      </pc:sldChg>
      <pc:sldChg chg="del">
        <pc:chgData name="Kelly Stokes" userId="3e5c5154-569e-4d81-aa91-4f91841cdfa9" providerId="ADAL" clId="{23DCA63E-067D-45D6-BA7E-975169CEF618}" dt="2022-12-09T11:47:51.671" v="386" actId="2696"/>
        <pc:sldMkLst>
          <pc:docMk/>
          <pc:sldMk cId="153128707" sldId="1858"/>
        </pc:sldMkLst>
      </pc:sldChg>
      <pc:sldChg chg="del">
        <pc:chgData name="Kelly Stokes" userId="3e5c5154-569e-4d81-aa91-4f91841cdfa9" providerId="ADAL" clId="{23DCA63E-067D-45D6-BA7E-975169CEF618}" dt="2022-12-09T11:47:51.671" v="386" actId="2696"/>
        <pc:sldMkLst>
          <pc:docMk/>
          <pc:sldMk cId="3785628152" sldId="1859"/>
        </pc:sldMkLst>
      </pc:sldChg>
      <pc:sldChg chg="del">
        <pc:chgData name="Kelly Stokes" userId="3e5c5154-569e-4d81-aa91-4f91841cdfa9" providerId="ADAL" clId="{23DCA63E-067D-45D6-BA7E-975169CEF618}" dt="2022-12-09T11:47:51.671" v="386" actId="2696"/>
        <pc:sldMkLst>
          <pc:docMk/>
          <pc:sldMk cId="122964789" sldId="1860"/>
        </pc:sldMkLst>
      </pc:sldChg>
      <pc:sldChg chg="del">
        <pc:chgData name="Kelly Stokes" userId="3e5c5154-569e-4d81-aa91-4f91841cdfa9" providerId="ADAL" clId="{23DCA63E-067D-45D6-BA7E-975169CEF618}" dt="2022-12-09T11:47:51.671" v="386" actId="2696"/>
        <pc:sldMkLst>
          <pc:docMk/>
          <pc:sldMk cId="3037823398" sldId="1867"/>
        </pc:sldMkLst>
      </pc:sldChg>
      <pc:sldChg chg="del">
        <pc:chgData name="Kelly Stokes" userId="3e5c5154-569e-4d81-aa91-4f91841cdfa9" providerId="ADAL" clId="{23DCA63E-067D-45D6-BA7E-975169CEF618}" dt="2022-12-09T11:47:51.671" v="386" actId="2696"/>
        <pc:sldMkLst>
          <pc:docMk/>
          <pc:sldMk cId="230532739" sldId="1868"/>
        </pc:sldMkLst>
      </pc:sldChg>
      <pc:sldChg chg="del">
        <pc:chgData name="Kelly Stokes" userId="3e5c5154-569e-4d81-aa91-4f91841cdfa9" providerId="ADAL" clId="{23DCA63E-067D-45D6-BA7E-975169CEF618}" dt="2022-12-09T11:47:51.671" v="386" actId="2696"/>
        <pc:sldMkLst>
          <pc:docMk/>
          <pc:sldMk cId="2365589914" sldId="1869"/>
        </pc:sldMkLst>
      </pc:sldChg>
      <pc:sldChg chg="del">
        <pc:chgData name="Kelly Stokes" userId="3e5c5154-569e-4d81-aa91-4f91841cdfa9" providerId="ADAL" clId="{23DCA63E-067D-45D6-BA7E-975169CEF618}" dt="2022-12-09T11:47:51.671" v="386" actId="2696"/>
        <pc:sldMkLst>
          <pc:docMk/>
          <pc:sldMk cId="4095483735" sldId="1870"/>
        </pc:sldMkLst>
      </pc:sldChg>
      <pc:sldChg chg="del">
        <pc:chgData name="Kelly Stokes" userId="3e5c5154-569e-4d81-aa91-4f91841cdfa9" providerId="ADAL" clId="{23DCA63E-067D-45D6-BA7E-975169CEF618}" dt="2022-12-09T11:47:51.671" v="386" actId="2696"/>
        <pc:sldMkLst>
          <pc:docMk/>
          <pc:sldMk cId="2888120895" sldId="1871"/>
        </pc:sldMkLst>
      </pc:sldChg>
      <pc:sldChg chg="del">
        <pc:chgData name="Kelly Stokes" userId="3e5c5154-569e-4d81-aa91-4f91841cdfa9" providerId="ADAL" clId="{23DCA63E-067D-45D6-BA7E-975169CEF618}" dt="2022-12-09T11:47:51.671" v="386" actId="2696"/>
        <pc:sldMkLst>
          <pc:docMk/>
          <pc:sldMk cId="3303484689" sldId="1873"/>
        </pc:sldMkLst>
      </pc:sldChg>
      <pc:sldChg chg="del">
        <pc:chgData name="Kelly Stokes" userId="3e5c5154-569e-4d81-aa91-4f91841cdfa9" providerId="ADAL" clId="{23DCA63E-067D-45D6-BA7E-975169CEF618}" dt="2022-12-09T11:47:51.671" v="386" actId="2696"/>
        <pc:sldMkLst>
          <pc:docMk/>
          <pc:sldMk cId="2069361729" sldId="1874"/>
        </pc:sldMkLst>
      </pc:sldChg>
      <pc:sldChg chg="del">
        <pc:chgData name="Kelly Stokes" userId="3e5c5154-569e-4d81-aa91-4f91841cdfa9" providerId="ADAL" clId="{23DCA63E-067D-45D6-BA7E-975169CEF618}" dt="2022-12-09T11:47:51.671" v="386" actId="2696"/>
        <pc:sldMkLst>
          <pc:docMk/>
          <pc:sldMk cId="4268269450" sldId="1876"/>
        </pc:sldMkLst>
      </pc:sldChg>
      <pc:sldChg chg="del">
        <pc:chgData name="Kelly Stokes" userId="3e5c5154-569e-4d81-aa91-4f91841cdfa9" providerId="ADAL" clId="{23DCA63E-067D-45D6-BA7E-975169CEF618}" dt="2022-12-09T11:47:51.671" v="386" actId="2696"/>
        <pc:sldMkLst>
          <pc:docMk/>
          <pc:sldMk cId="4090125316" sldId="1877"/>
        </pc:sldMkLst>
      </pc:sldChg>
      <pc:sldChg chg="del">
        <pc:chgData name="Kelly Stokes" userId="3e5c5154-569e-4d81-aa91-4f91841cdfa9" providerId="ADAL" clId="{23DCA63E-067D-45D6-BA7E-975169CEF618}" dt="2022-12-09T11:47:51.671" v="386" actId="2696"/>
        <pc:sldMkLst>
          <pc:docMk/>
          <pc:sldMk cId="2414269936" sldId="1879"/>
        </pc:sldMkLst>
      </pc:sldChg>
      <pc:sldChg chg="del">
        <pc:chgData name="Kelly Stokes" userId="3e5c5154-569e-4d81-aa91-4f91841cdfa9" providerId="ADAL" clId="{23DCA63E-067D-45D6-BA7E-975169CEF618}" dt="2022-12-09T11:47:51.671" v="386" actId="2696"/>
        <pc:sldMkLst>
          <pc:docMk/>
          <pc:sldMk cId="2754863272" sldId="1880"/>
        </pc:sldMkLst>
      </pc:sldChg>
      <pc:sldChg chg="del">
        <pc:chgData name="Kelly Stokes" userId="3e5c5154-569e-4d81-aa91-4f91841cdfa9" providerId="ADAL" clId="{23DCA63E-067D-45D6-BA7E-975169CEF618}" dt="2022-12-09T11:47:51.671" v="386" actId="2696"/>
        <pc:sldMkLst>
          <pc:docMk/>
          <pc:sldMk cId="2425752040" sldId="1881"/>
        </pc:sldMkLst>
      </pc:sldChg>
      <pc:sldChg chg="del">
        <pc:chgData name="Kelly Stokes" userId="3e5c5154-569e-4d81-aa91-4f91841cdfa9" providerId="ADAL" clId="{23DCA63E-067D-45D6-BA7E-975169CEF618}" dt="2022-12-09T11:47:51.671" v="386" actId="2696"/>
        <pc:sldMkLst>
          <pc:docMk/>
          <pc:sldMk cId="386100992" sldId="1882"/>
        </pc:sldMkLst>
      </pc:sldChg>
      <pc:sldChg chg="del">
        <pc:chgData name="Kelly Stokes" userId="3e5c5154-569e-4d81-aa91-4f91841cdfa9" providerId="ADAL" clId="{23DCA63E-067D-45D6-BA7E-975169CEF618}" dt="2022-12-09T11:47:51.671" v="386" actId="2696"/>
        <pc:sldMkLst>
          <pc:docMk/>
          <pc:sldMk cId="4198792399" sldId="1883"/>
        </pc:sldMkLst>
      </pc:sldChg>
      <pc:sldChg chg="del">
        <pc:chgData name="Kelly Stokes" userId="3e5c5154-569e-4d81-aa91-4f91841cdfa9" providerId="ADAL" clId="{23DCA63E-067D-45D6-BA7E-975169CEF618}" dt="2022-12-09T11:47:51.671" v="386" actId="2696"/>
        <pc:sldMkLst>
          <pc:docMk/>
          <pc:sldMk cId="1720119730" sldId="1884"/>
        </pc:sldMkLst>
      </pc:sldChg>
      <pc:sldChg chg="del">
        <pc:chgData name="Kelly Stokes" userId="3e5c5154-569e-4d81-aa91-4f91841cdfa9" providerId="ADAL" clId="{23DCA63E-067D-45D6-BA7E-975169CEF618}" dt="2022-12-09T11:47:51.671" v="386" actId="2696"/>
        <pc:sldMkLst>
          <pc:docMk/>
          <pc:sldMk cId="2838763968" sldId="1885"/>
        </pc:sldMkLst>
      </pc:sldChg>
      <pc:sldChg chg="del">
        <pc:chgData name="Kelly Stokes" userId="3e5c5154-569e-4d81-aa91-4f91841cdfa9" providerId="ADAL" clId="{23DCA63E-067D-45D6-BA7E-975169CEF618}" dt="2022-12-09T11:47:51.671" v="386" actId="2696"/>
        <pc:sldMkLst>
          <pc:docMk/>
          <pc:sldMk cId="1704697808" sldId="1886"/>
        </pc:sldMkLst>
      </pc:sldChg>
      <pc:sldChg chg="del">
        <pc:chgData name="Kelly Stokes" userId="3e5c5154-569e-4d81-aa91-4f91841cdfa9" providerId="ADAL" clId="{23DCA63E-067D-45D6-BA7E-975169CEF618}" dt="2022-12-09T11:47:51.671" v="386" actId="2696"/>
        <pc:sldMkLst>
          <pc:docMk/>
          <pc:sldMk cId="3223736038" sldId="1887"/>
        </pc:sldMkLst>
      </pc:sldChg>
      <pc:sldChg chg="del">
        <pc:chgData name="Kelly Stokes" userId="3e5c5154-569e-4d81-aa91-4f91841cdfa9" providerId="ADAL" clId="{23DCA63E-067D-45D6-BA7E-975169CEF618}" dt="2022-12-09T11:47:51.671" v="386" actId="2696"/>
        <pc:sldMkLst>
          <pc:docMk/>
          <pc:sldMk cId="1421768551" sldId="1888"/>
        </pc:sldMkLst>
      </pc:sldChg>
      <pc:sldChg chg="del">
        <pc:chgData name="Kelly Stokes" userId="3e5c5154-569e-4d81-aa91-4f91841cdfa9" providerId="ADAL" clId="{23DCA63E-067D-45D6-BA7E-975169CEF618}" dt="2022-12-09T11:47:51.671" v="386" actId="2696"/>
        <pc:sldMkLst>
          <pc:docMk/>
          <pc:sldMk cId="2396386273" sldId="1889"/>
        </pc:sldMkLst>
      </pc:sldChg>
      <pc:sldChg chg="del">
        <pc:chgData name="Kelly Stokes" userId="3e5c5154-569e-4d81-aa91-4f91841cdfa9" providerId="ADAL" clId="{23DCA63E-067D-45D6-BA7E-975169CEF618}" dt="2022-12-09T11:47:51.671" v="386" actId="2696"/>
        <pc:sldMkLst>
          <pc:docMk/>
          <pc:sldMk cId="2755550863" sldId="1934"/>
        </pc:sldMkLst>
      </pc:sldChg>
      <pc:sldChg chg="del">
        <pc:chgData name="Kelly Stokes" userId="3e5c5154-569e-4d81-aa91-4f91841cdfa9" providerId="ADAL" clId="{23DCA63E-067D-45D6-BA7E-975169CEF618}" dt="2022-12-09T11:47:51.671" v="386" actId="2696"/>
        <pc:sldMkLst>
          <pc:docMk/>
          <pc:sldMk cId="1968710516" sldId="1935"/>
        </pc:sldMkLst>
      </pc:sldChg>
      <pc:sldChg chg="del">
        <pc:chgData name="Kelly Stokes" userId="3e5c5154-569e-4d81-aa91-4f91841cdfa9" providerId="ADAL" clId="{23DCA63E-067D-45D6-BA7E-975169CEF618}" dt="2022-12-09T11:47:51.671" v="386" actId="2696"/>
        <pc:sldMkLst>
          <pc:docMk/>
          <pc:sldMk cId="4026656211" sldId="1936"/>
        </pc:sldMkLst>
      </pc:sldChg>
      <pc:sldChg chg="del">
        <pc:chgData name="Kelly Stokes" userId="3e5c5154-569e-4d81-aa91-4f91841cdfa9" providerId="ADAL" clId="{23DCA63E-067D-45D6-BA7E-975169CEF618}" dt="2022-12-09T11:47:51.671" v="386" actId="2696"/>
        <pc:sldMkLst>
          <pc:docMk/>
          <pc:sldMk cId="739654289" sldId="1937"/>
        </pc:sldMkLst>
      </pc:sldChg>
      <pc:sldChg chg="del">
        <pc:chgData name="Kelly Stokes" userId="3e5c5154-569e-4d81-aa91-4f91841cdfa9" providerId="ADAL" clId="{23DCA63E-067D-45D6-BA7E-975169CEF618}" dt="2022-12-09T11:47:51.671" v="386" actId="2696"/>
        <pc:sldMkLst>
          <pc:docMk/>
          <pc:sldMk cId="2163027223" sldId="1987"/>
        </pc:sldMkLst>
      </pc:sldChg>
      <pc:sldChg chg="del">
        <pc:chgData name="Kelly Stokes" userId="3e5c5154-569e-4d81-aa91-4f91841cdfa9" providerId="ADAL" clId="{23DCA63E-067D-45D6-BA7E-975169CEF618}" dt="2022-12-09T11:47:51.671" v="386" actId="2696"/>
        <pc:sldMkLst>
          <pc:docMk/>
          <pc:sldMk cId="515786234" sldId="1988"/>
        </pc:sldMkLst>
      </pc:sldChg>
      <pc:sldChg chg="del">
        <pc:chgData name="Kelly Stokes" userId="3e5c5154-569e-4d81-aa91-4f91841cdfa9" providerId="ADAL" clId="{23DCA63E-067D-45D6-BA7E-975169CEF618}" dt="2022-12-09T11:47:51.671" v="386" actId="2696"/>
        <pc:sldMkLst>
          <pc:docMk/>
          <pc:sldMk cId="3601974449" sldId="1989"/>
        </pc:sldMkLst>
      </pc:sldChg>
      <pc:sldChg chg="del">
        <pc:chgData name="Kelly Stokes" userId="3e5c5154-569e-4d81-aa91-4f91841cdfa9" providerId="ADAL" clId="{23DCA63E-067D-45D6-BA7E-975169CEF618}" dt="2022-12-09T11:47:51.671" v="386" actId="2696"/>
        <pc:sldMkLst>
          <pc:docMk/>
          <pc:sldMk cId="229589872" sldId="1990"/>
        </pc:sldMkLst>
      </pc:sldChg>
      <pc:sldChg chg="del">
        <pc:chgData name="Kelly Stokes" userId="3e5c5154-569e-4d81-aa91-4f91841cdfa9" providerId="ADAL" clId="{23DCA63E-067D-45D6-BA7E-975169CEF618}" dt="2022-12-09T11:47:51.671" v="386" actId="2696"/>
        <pc:sldMkLst>
          <pc:docMk/>
          <pc:sldMk cId="1016308813" sldId="1991"/>
        </pc:sldMkLst>
      </pc:sldChg>
      <pc:sldChg chg="del">
        <pc:chgData name="Kelly Stokes" userId="3e5c5154-569e-4d81-aa91-4f91841cdfa9" providerId="ADAL" clId="{23DCA63E-067D-45D6-BA7E-975169CEF618}" dt="2022-12-09T11:47:51.671" v="386" actId="2696"/>
        <pc:sldMkLst>
          <pc:docMk/>
          <pc:sldMk cId="2466312501" sldId="1992"/>
        </pc:sldMkLst>
      </pc:sldChg>
      <pc:sldChg chg="del">
        <pc:chgData name="Kelly Stokes" userId="3e5c5154-569e-4d81-aa91-4f91841cdfa9" providerId="ADAL" clId="{23DCA63E-067D-45D6-BA7E-975169CEF618}" dt="2022-12-09T11:47:51.671" v="386" actId="2696"/>
        <pc:sldMkLst>
          <pc:docMk/>
          <pc:sldMk cId="4268838066" sldId="2002"/>
        </pc:sldMkLst>
      </pc:sldChg>
      <pc:sldChg chg="del">
        <pc:chgData name="Kelly Stokes" userId="3e5c5154-569e-4d81-aa91-4f91841cdfa9" providerId="ADAL" clId="{23DCA63E-067D-45D6-BA7E-975169CEF618}" dt="2022-12-09T11:47:51.671" v="386" actId="2696"/>
        <pc:sldMkLst>
          <pc:docMk/>
          <pc:sldMk cId="214126520" sldId="2003"/>
        </pc:sldMkLst>
      </pc:sldChg>
      <pc:sldChg chg="del">
        <pc:chgData name="Kelly Stokes" userId="3e5c5154-569e-4d81-aa91-4f91841cdfa9" providerId="ADAL" clId="{23DCA63E-067D-45D6-BA7E-975169CEF618}" dt="2022-12-09T11:47:51.671" v="386" actId="2696"/>
        <pc:sldMkLst>
          <pc:docMk/>
          <pc:sldMk cId="125822678" sldId="2004"/>
        </pc:sldMkLst>
      </pc:sldChg>
      <pc:sldChg chg="del">
        <pc:chgData name="Kelly Stokes" userId="3e5c5154-569e-4d81-aa91-4f91841cdfa9" providerId="ADAL" clId="{23DCA63E-067D-45D6-BA7E-975169CEF618}" dt="2022-12-09T11:47:51.671" v="386" actId="2696"/>
        <pc:sldMkLst>
          <pc:docMk/>
          <pc:sldMk cId="3746991609" sldId="2016"/>
        </pc:sldMkLst>
      </pc:sldChg>
      <pc:sldChg chg="del">
        <pc:chgData name="Kelly Stokes" userId="3e5c5154-569e-4d81-aa91-4f91841cdfa9" providerId="ADAL" clId="{23DCA63E-067D-45D6-BA7E-975169CEF618}" dt="2022-12-09T11:47:51.671" v="386" actId="2696"/>
        <pc:sldMkLst>
          <pc:docMk/>
          <pc:sldMk cId="3176382797" sldId="2017"/>
        </pc:sldMkLst>
      </pc:sldChg>
      <pc:sldChg chg="addSp modSp mod modAnim">
        <pc:chgData name="Kelly Stokes" userId="3e5c5154-569e-4d81-aa91-4f91841cdfa9" providerId="ADAL" clId="{23DCA63E-067D-45D6-BA7E-975169CEF618}" dt="2022-12-09T11:30:41.850" v="31"/>
        <pc:sldMkLst>
          <pc:docMk/>
          <pc:sldMk cId="2731213509" sldId="2018"/>
        </pc:sldMkLst>
        <pc:spChg chg="mod">
          <ac:chgData name="Kelly Stokes" userId="3e5c5154-569e-4d81-aa91-4f91841cdfa9" providerId="ADAL" clId="{23DCA63E-067D-45D6-BA7E-975169CEF618}" dt="2022-12-09T11:29:59.232" v="15" actId="1076"/>
          <ac:spMkLst>
            <pc:docMk/>
            <pc:sldMk cId="2731213509" sldId="2018"/>
            <ac:spMk id="2" creationId="{52DA34BA-82FC-47C5-BCE1-BB65E08B92A1}"/>
          </ac:spMkLst>
        </pc:spChg>
        <pc:spChg chg="add mod">
          <ac:chgData name="Kelly Stokes" userId="3e5c5154-569e-4d81-aa91-4f91841cdfa9" providerId="ADAL" clId="{23DCA63E-067D-45D6-BA7E-975169CEF618}" dt="2022-12-09T11:30:25.795" v="28" actId="1076"/>
          <ac:spMkLst>
            <pc:docMk/>
            <pc:sldMk cId="2731213509" sldId="2018"/>
            <ac:spMk id="4" creationId="{61413BF7-0B1D-1498-37FA-15B4B9E7632F}"/>
          </ac:spMkLst>
        </pc:spChg>
        <pc:spChg chg="add mod">
          <ac:chgData name="Kelly Stokes" userId="3e5c5154-569e-4d81-aa91-4f91841cdfa9" providerId="ADAL" clId="{23DCA63E-067D-45D6-BA7E-975169CEF618}" dt="2022-12-09T11:30:19.812" v="26" actId="14100"/>
          <ac:spMkLst>
            <pc:docMk/>
            <pc:sldMk cId="2731213509" sldId="2018"/>
            <ac:spMk id="6" creationId="{A2B73B36-25F6-3112-7F00-82142A1107C7}"/>
          </ac:spMkLst>
        </pc:spChg>
      </pc:sldChg>
      <pc:sldChg chg="modAnim">
        <pc:chgData name="Kelly Stokes" userId="3e5c5154-569e-4d81-aa91-4f91841cdfa9" providerId="ADAL" clId="{23DCA63E-067D-45D6-BA7E-975169CEF618}" dt="2022-12-09T11:30:50.948" v="34"/>
        <pc:sldMkLst>
          <pc:docMk/>
          <pc:sldMk cId="1488926434" sldId="2029"/>
        </pc:sldMkLst>
      </pc:sldChg>
      <pc:sldChg chg="modAnim">
        <pc:chgData name="Kelly Stokes" userId="3e5c5154-569e-4d81-aa91-4f91841cdfa9" providerId="ADAL" clId="{23DCA63E-067D-45D6-BA7E-975169CEF618}" dt="2022-12-09T11:31:03.220" v="37"/>
        <pc:sldMkLst>
          <pc:docMk/>
          <pc:sldMk cId="3447019144" sldId="2030"/>
        </pc:sldMkLst>
      </pc:sldChg>
      <pc:sldChg chg="modSp add mod">
        <pc:chgData name="Kelly Stokes" userId="3e5c5154-569e-4d81-aa91-4f91841cdfa9" providerId="ADAL" clId="{23DCA63E-067D-45D6-BA7E-975169CEF618}" dt="2022-12-09T11:48:01.896" v="393" actId="20577"/>
        <pc:sldMkLst>
          <pc:docMk/>
          <pc:sldMk cId="3256682763" sldId="2031"/>
        </pc:sldMkLst>
        <pc:spChg chg="mod">
          <ac:chgData name="Kelly Stokes" userId="3e5c5154-569e-4d81-aa91-4f91841cdfa9" providerId="ADAL" clId="{23DCA63E-067D-45D6-BA7E-975169CEF618}" dt="2022-12-09T11:48:01.896" v="393" actId="20577"/>
          <ac:spMkLst>
            <pc:docMk/>
            <pc:sldMk cId="3256682763" sldId="2031"/>
            <ac:spMk id="2" creationId="{02FB8773-AD3E-2543-510F-CEE32E75C793}"/>
          </ac:spMkLst>
        </pc:spChg>
      </pc:sldChg>
      <pc:sldChg chg="modSp add mod">
        <pc:chgData name="Kelly Stokes" userId="3e5c5154-569e-4d81-aa91-4f91841cdfa9" providerId="ADAL" clId="{23DCA63E-067D-45D6-BA7E-975169CEF618}" dt="2022-12-09T11:48:11.139" v="398" actId="20577"/>
        <pc:sldMkLst>
          <pc:docMk/>
          <pc:sldMk cId="1390240761" sldId="2032"/>
        </pc:sldMkLst>
        <pc:spChg chg="mod">
          <ac:chgData name="Kelly Stokes" userId="3e5c5154-569e-4d81-aa91-4f91841cdfa9" providerId="ADAL" clId="{23DCA63E-067D-45D6-BA7E-975169CEF618}" dt="2022-12-09T11:48:11.139" v="398" actId="20577"/>
          <ac:spMkLst>
            <pc:docMk/>
            <pc:sldMk cId="1390240761" sldId="2032"/>
            <ac:spMk id="2" creationId="{02FB8773-AD3E-2543-510F-CEE32E75C793}"/>
          </ac:spMkLst>
        </pc:spChg>
      </pc:sldChg>
      <pc:sldChg chg="del">
        <pc:chgData name="Kelly Stokes" userId="3e5c5154-569e-4d81-aa91-4f91841cdfa9" providerId="ADAL" clId="{23DCA63E-067D-45D6-BA7E-975169CEF618}" dt="2022-12-09T11:49:25.568" v="404" actId="2696"/>
        <pc:sldMkLst>
          <pc:docMk/>
          <pc:sldMk cId="1429837926" sldId="2041"/>
        </pc:sldMkLst>
      </pc:sldChg>
      <pc:sldChg chg="ord">
        <pc:chgData name="Kelly Stokes" userId="3e5c5154-569e-4d81-aa91-4f91841cdfa9" providerId="ADAL" clId="{23DCA63E-067D-45D6-BA7E-975169CEF618}" dt="2022-12-09T11:49:38.485" v="406"/>
        <pc:sldMkLst>
          <pc:docMk/>
          <pc:sldMk cId="1499133485" sldId="2042"/>
        </pc:sldMkLst>
      </pc:sldChg>
      <pc:sldChg chg="ord">
        <pc:chgData name="Kelly Stokes" userId="3e5c5154-569e-4d81-aa91-4f91841cdfa9" providerId="ADAL" clId="{23DCA63E-067D-45D6-BA7E-975169CEF618}" dt="2022-12-09T11:49:38.485" v="406"/>
        <pc:sldMkLst>
          <pc:docMk/>
          <pc:sldMk cId="969636080" sldId="2043"/>
        </pc:sldMkLst>
      </pc:sldChg>
      <pc:sldChg chg="addSp modSp mod modAnim">
        <pc:chgData name="Kelly Stokes" userId="3e5c5154-569e-4d81-aa91-4f91841cdfa9" providerId="ADAL" clId="{23DCA63E-067D-45D6-BA7E-975169CEF618}" dt="2022-12-09T11:51:45.635" v="430"/>
        <pc:sldMkLst>
          <pc:docMk/>
          <pc:sldMk cId="2954950041" sldId="2044"/>
        </pc:sldMkLst>
        <pc:spChg chg="mod">
          <ac:chgData name="Kelly Stokes" userId="3e5c5154-569e-4d81-aa91-4f91841cdfa9" providerId="ADAL" clId="{23DCA63E-067D-45D6-BA7E-975169CEF618}" dt="2022-12-09T11:51:37.084" v="427" actId="1076"/>
          <ac:spMkLst>
            <pc:docMk/>
            <pc:sldMk cId="2954950041" sldId="2044"/>
            <ac:spMk id="2" creationId="{52DA34BA-82FC-47C5-BCE1-BB65E08B92A1}"/>
          </ac:spMkLst>
        </pc:spChg>
        <pc:spChg chg="add mod">
          <ac:chgData name="Kelly Stokes" userId="3e5c5154-569e-4d81-aa91-4f91841cdfa9" providerId="ADAL" clId="{23DCA63E-067D-45D6-BA7E-975169CEF618}" dt="2022-12-09T11:51:34.261" v="426" actId="20577"/>
          <ac:spMkLst>
            <pc:docMk/>
            <pc:sldMk cId="2954950041" sldId="2044"/>
            <ac:spMk id="4" creationId="{29E58315-19B0-49E4-9B4E-3D5A516A8ABE}"/>
          </ac:spMkLst>
        </pc:spChg>
      </pc:sldChg>
      <pc:sldChg chg="del">
        <pc:chgData name="Kelly Stokes" userId="3e5c5154-569e-4d81-aa91-4f91841cdfa9" providerId="ADAL" clId="{23DCA63E-067D-45D6-BA7E-975169CEF618}" dt="2022-12-09T12:00:08.793" v="556" actId="2696"/>
        <pc:sldMkLst>
          <pc:docMk/>
          <pc:sldMk cId="2573792119" sldId="2052"/>
        </pc:sldMkLst>
      </pc:sldChg>
      <pc:sldChg chg="del">
        <pc:chgData name="Kelly Stokes" userId="3e5c5154-569e-4d81-aa91-4f91841cdfa9" providerId="ADAL" clId="{23DCA63E-067D-45D6-BA7E-975169CEF618}" dt="2022-12-09T12:00:08.793" v="556" actId="2696"/>
        <pc:sldMkLst>
          <pc:docMk/>
          <pc:sldMk cId="3428585829" sldId="2053"/>
        </pc:sldMkLst>
      </pc:sldChg>
      <pc:sldChg chg="addSp delSp modSp modAnim">
        <pc:chgData name="Kelly Stokes" userId="3e5c5154-569e-4d81-aa91-4f91841cdfa9" providerId="ADAL" clId="{23DCA63E-067D-45D6-BA7E-975169CEF618}" dt="2022-12-09T12:03:28.342" v="573"/>
        <pc:sldMkLst>
          <pc:docMk/>
          <pc:sldMk cId="123218569" sldId="2057"/>
        </pc:sldMkLst>
        <pc:spChg chg="mod">
          <ac:chgData name="Kelly Stokes" userId="3e5c5154-569e-4d81-aa91-4f91841cdfa9" providerId="ADAL" clId="{23DCA63E-067D-45D6-BA7E-975169CEF618}" dt="2022-12-09T12:01:11.973" v="569" actId="20577"/>
          <ac:spMkLst>
            <pc:docMk/>
            <pc:sldMk cId="123218569" sldId="2057"/>
            <ac:spMk id="2" creationId="{52DA34BA-82FC-47C5-BCE1-BB65E08B92A1}"/>
          </ac:spMkLst>
        </pc:spChg>
        <pc:picChg chg="del">
          <ac:chgData name="Kelly Stokes" userId="3e5c5154-569e-4d81-aa91-4f91841cdfa9" providerId="ADAL" clId="{23DCA63E-067D-45D6-BA7E-975169CEF618}" dt="2022-12-09T12:03:04.601" v="570" actId="478"/>
          <ac:picMkLst>
            <pc:docMk/>
            <pc:sldMk cId="123218569" sldId="2057"/>
            <ac:picMk id="1026" creationId="{103F99CF-95C4-705D-2E00-CDEE750758B2}"/>
          </ac:picMkLst>
        </pc:picChg>
        <pc:picChg chg="add mod">
          <ac:chgData name="Kelly Stokes" userId="3e5c5154-569e-4d81-aa91-4f91841cdfa9" providerId="ADAL" clId="{23DCA63E-067D-45D6-BA7E-975169CEF618}" dt="2022-12-09T12:03:26.889" v="572" actId="1076"/>
          <ac:picMkLst>
            <pc:docMk/>
            <pc:sldMk cId="123218569" sldId="2057"/>
            <ac:picMk id="32770" creationId="{C9E26A03-FECF-1F3C-5895-45F3D93FD966}"/>
          </ac:picMkLst>
        </pc:picChg>
      </pc:sldChg>
      <pc:sldChg chg="addSp delSp modSp mod modAnim">
        <pc:chgData name="Kelly Stokes" userId="3e5c5154-569e-4d81-aa91-4f91841cdfa9" providerId="ADAL" clId="{23DCA63E-067D-45D6-BA7E-975169CEF618}" dt="2022-12-09T12:04:07.512" v="584"/>
        <pc:sldMkLst>
          <pc:docMk/>
          <pc:sldMk cId="1191200519" sldId="2058"/>
        </pc:sldMkLst>
        <pc:spChg chg="mod">
          <ac:chgData name="Kelly Stokes" userId="3e5c5154-569e-4d81-aa91-4f91841cdfa9" providerId="ADAL" clId="{23DCA63E-067D-45D6-BA7E-975169CEF618}" dt="2022-12-09T12:03:40.679" v="579" actId="20577"/>
          <ac:spMkLst>
            <pc:docMk/>
            <pc:sldMk cId="1191200519" sldId="2058"/>
            <ac:spMk id="2" creationId="{52DA34BA-82FC-47C5-BCE1-BB65E08B92A1}"/>
          </ac:spMkLst>
        </pc:spChg>
        <pc:spChg chg="mod">
          <ac:chgData name="Kelly Stokes" userId="3e5c5154-569e-4d81-aa91-4f91841cdfa9" providerId="ADAL" clId="{23DCA63E-067D-45D6-BA7E-975169CEF618}" dt="2022-12-09T12:03:44.139" v="580" actId="1076"/>
          <ac:spMkLst>
            <pc:docMk/>
            <pc:sldMk cId="1191200519" sldId="2058"/>
            <ac:spMk id="3" creationId="{0366E0B6-702E-4814-82C6-08CA2D13F3C9}"/>
          </ac:spMkLst>
        </pc:spChg>
        <pc:picChg chg="del">
          <ac:chgData name="Kelly Stokes" userId="3e5c5154-569e-4d81-aa91-4f91841cdfa9" providerId="ADAL" clId="{23DCA63E-067D-45D6-BA7E-975169CEF618}" dt="2022-12-09T12:03:45.017" v="581" actId="478"/>
          <ac:picMkLst>
            <pc:docMk/>
            <pc:sldMk cId="1191200519" sldId="2058"/>
            <ac:picMk id="2050" creationId="{42C7D187-9E5F-137E-C853-7F0C92CB614E}"/>
          </ac:picMkLst>
        </pc:picChg>
        <pc:picChg chg="add mod">
          <ac:chgData name="Kelly Stokes" userId="3e5c5154-569e-4d81-aa91-4f91841cdfa9" providerId="ADAL" clId="{23DCA63E-067D-45D6-BA7E-975169CEF618}" dt="2022-12-09T12:04:06.192" v="583" actId="1076"/>
          <ac:picMkLst>
            <pc:docMk/>
            <pc:sldMk cId="1191200519" sldId="2058"/>
            <ac:picMk id="31746" creationId="{BA663EC8-DE76-E740-A9B3-C01A1006A29C}"/>
          </ac:picMkLst>
        </pc:picChg>
      </pc:sldChg>
      <pc:sldChg chg="addSp delSp modSp mod modAnim">
        <pc:chgData name="Kelly Stokes" userId="3e5c5154-569e-4d81-aa91-4f91841cdfa9" providerId="ADAL" clId="{23DCA63E-067D-45D6-BA7E-975169CEF618}" dt="2022-12-09T12:04:45.455" v="604"/>
        <pc:sldMkLst>
          <pc:docMk/>
          <pc:sldMk cId="4285623954" sldId="2059"/>
        </pc:sldMkLst>
        <pc:spChg chg="mod">
          <ac:chgData name="Kelly Stokes" userId="3e5c5154-569e-4d81-aa91-4f91841cdfa9" providerId="ADAL" clId="{23DCA63E-067D-45D6-BA7E-975169CEF618}" dt="2022-12-09T12:04:42.933" v="603" actId="20577"/>
          <ac:spMkLst>
            <pc:docMk/>
            <pc:sldMk cId="4285623954" sldId="2059"/>
            <ac:spMk id="2" creationId="{52DA34BA-82FC-47C5-BCE1-BB65E08B92A1}"/>
          </ac:spMkLst>
        </pc:spChg>
        <pc:spChg chg="mod">
          <ac:chgData name="Kelly Stokes" userId="3e5c5154-569e-4d81-aa91-4f91841cdfa9" providerId="ADAL" clId="{23DCA63E-067D-45D6-BA7E-975169CEF618}" dt="2022-12-09T12:04:20.788" v="596" actId="1076"/>
          <ac:spMkLst>
            <pc:docMk/>
            <pc:sldMk cId="4285623954" sldId="2059"/>
            <ac:spMk id="3" creationId="{4BCBA2DA-E95C-434C-BE81-320E182AE5EF}"/>
          </ac:spMkLst>
        </pc:spChg>
        <pc:picChg chg="del">
          <ac:chgData name="Kelly Stokes" userId="3e5c5154-569e-4d81-aa91-4f91841cdfa9" providerId="ADAL" clId="{23DCA63E-067D-45D6-BA7E-975169CEF618}" dt="2022-12-09T12:04:21.411" v="597" actId="478"/>
          <ac:picMkLst>
            <pc:docMk/>
            <pc:sldMk cId="4285623954" sldId="2059"/>
            <ac:picMk id="3074" creationId="{0F1301C7-1A8F-9E24-96F0-C6D9354D5363}"/>
          </ac:picMkLst>
        </pc:picChg>
        <pc:picChg chg="add mod">
          <ac:chgData name="Kelly Stokes" userId="3e5c5154-569e-4d81-aa91-4f91841cdfa9" providerId="ADAL" clId="{23DCA63E-067D-45D6-BA7E-975169CEF618}" dt="2022-12-09T12:04:41.308" v="599" actId="1076"/>
          <ac:picMkLst>
            <pc:docMk/>
            <pc:sldMk cId="4285623954" sldId="2059"/>
            <ac:picMk id="30722" creationId="{23EAABFE-3D09-02D3-4E77-5825CF01C80C}"/>
          </ac:picMkLst>
        </pc:picChg>
      </pc:sldChg>
      <pc:sldChg chg="addSp delSp modSp mod modAnim">
        <pc:chgData name="Kelly Stokes" userId="3e5c5154-569e-4d81-aa91-4f91841cdfa9" providerId="ADAL" clId="{23DCA63E-067D-45D6-BA7E-975169CEF618}" dt="2022-12-09T12:05:37.715" v="646"/>
        <pc:sldMkLst>
          <pc:docMk/>
          <pc:sldMk cId="1456785948" sldId="2060"/>
        </pc:sldMkLst>
        <pc:spChg chg="mod">
          <ac:chgData name="Kelly Stokes" userId="3e5c5154-569e-4d81-aa91-4f91841cdfa9" providerId="ADAL" clId="{23DCA63E-067D-45D6-BA7E-975169CEF618}" dt="2022-12-09T12:04:59.584" v="619" actId="20577"/>
          <ac:spMkLst>
            <pc:docMk/>
            <pc:sldMk cId="1456785948" sldId="2060"/>
            <ac:spMk id="2" creationId="{52DA34BA-82FC-47C5-BCE1-BB65E08B92A1}"/>
          </ac:spMkLst>
        </pc:spChg>
        <pc:spChg chg="mod">
          <ac:chgData name="Kelly Stokes" userId="3e5c5154-569e-4d81-aa91-4f91841cdfa9" providerId="ADAL" clId="{23DCA63E-067D-45D6-BA7E-975169CEF618}" dt="2022-12-09T12:05:16.619" v="636" actId="14100"/>
          <ac:spMkLst>
            <pc:docMk/>
            <pc:sldMk cId="1456785948" sldId="2060"/>
            <ac:spMk id="8" creationId="{B0B20B61-5057-D7DD-C3F9-0AB185533D24}"/>
          </ac:spMkLst>
        </pc:spChg>
        <pc:spChg chg="mod">
          <ac:chgData name="Kelly Stokes" userId="3e5c5154-569e-4d81-aa91-4f91841cdfa9" providerId="ADAL" clId="{23DCA63E-067D-45D6-BA7E-975169CEF618}" dt="2022-12-09T12:05:24.025" v="645" actId="20577"/>
          <ac:spMkLst>
            <pc:docMk/>
            <pc:sldMk cId="1456785948" sldId="2060"/>
            <ac:spMk id="10" creationId="{003D53EA-1945-744E-2DD1-0312F4DE835F}"/>
          </ac:spMkLst>
        </pc:spChg>
        <pc:spChg chg="mod">
          <ac:chgData name="Kelly Stokes" userId="3e5c5154-569e-4d81-aa91-4f91841cdfa9" providerId="ADAL" clId="{23DCA63E-067D-45D6-BA7E-975169CEF618}" dt="2022-12-09T12:05:37.715" v="646"/>
          <ac:spMkLst>
            <pc:docMk/>
            <pc:sldMk cId="1456785948" sldId="2060"/>
            <ac:spMk id="12" creationId="{E384BFF7-3319-CAE2-192F-C4DCBBBBFCCA}"/>
          </ac:spMkLst>
        </pc:spChg>
        <pc:picChg chg="del">
          <ac:chgData name="Kelly Stokes" userId="3e5c5154-569e-4d81-aa91-4f91841cdfa9" providerId="ADAL" clId="{23DCA63E-067D-45D6-BA7E-975169CEF618}" dt="2022-12-09T12:04:51.500" v="605" actId="478"/>
          <ac:picMkLst>
            <pc:docMk/>
            <pc:sldMk cId="1456785948" sldId="2060"/>
            <ac:picMk id="3" creationId="{AE7B6696-E897-75FE-EA57-096CCC125EDB}"/>
          </ac:picMkLst>
        </pc:picChg>
        <pc:picChg chg="add mod">
          <ac:chgData name="Kelly Stokes" userId="3e5c5154-569e-4d81-aa91-4f91841cdfa9" providerId="ADAL" clId="{23DCA63E-067D-45D6-BA7E-975169CEF618}" dt="2022-12-09T12:04:51.990" v="606"/>
          <ac:picMkLst>
            <pc:docMk/>
            <pc:sldMk cId="1456785948" sldId="2060"/>
            <ac:picMk id="4" creationId="{33AA88F0-9337-9041-A67D-F61003798433}"/>
          </ac:picMkLst>
        </pc:picChg>
      </pc:sldChg>
      <pc:sldChg chg="addSp delSp modSp mod modAnim">
        <pc:chgData name="Kelly Stokes" userId="3e5c5154-569e-4d81-aa91-4f91841cdfa9" providerId="ADAL" clId="{23DCA63E-067D-45D6-BA7E-975169CEF618}" dt="2022-12-09T12:06:23.900" v="686"/>
        <pc:sldMkLst>
          <pc:docMk/>
          <pc:sldMk cId="1498515141" sldId="2061"/>
        </pc:sldMkLst>
        <pc:spChg chg="mod">
          <ac:chgData name="Kelly Stokes" userId="3e5c5154-569e-4d81-aa91-4f91841cdfa9" providerId="ADAL" clId="{23DCA63E-067D-45D6-BA7E-975169CEF618}" dt="2022-12-09T12:05:53.175" v="662" actId="20577"/>
          <ac:spMkLst>
            <pc:docMk/>
            <pc:sldMk cId="1498515141" sldId="2061"/>
            <ac:spMk id="2" creationId="{52DA34BA-82FC-47C5-BCE1-BB65E08B92A1}"/>
          </ac:spMkLst>
        </pc:spChg>
        <pc:spChg chg="mod">
          <ac:chgData name="Kelly Stokes" userId="3e5c5154-569e-4d81-aa91-4f91841cdfa9" providerId="ADAL" clId="{23DCA63E-067D-45D6-BA7E-975169CEF618}" dt="2022-12-09T12:06:09.952" v="685" actId="14100"/>
          <ac:spMkLst>
            <pc:docMk/>
            <pc:sldMk cId="1498515141" sldId="2061"/>
            <ac:spMk id="4" creationId="{3A4AEB9C-7098-0764-9F69-676AA130A78E}"/>
          </ac:spMkLst>
        </pc:spChg>
        <pc:spChg chg="mod">
          <ac:chgData name="Kelly Stokes" userId="3e5c5154-569e-4d81-aa91-4f91841cdfa9" providerId="ADAL" clId="{23DCA63E-067D-45D6-BA7E-975169CEF618}" dt="2022-12-09T12:06:23.900" v="686"/>
          <ac:spMkLst>
            <pc:docMk/>
            <pc:sldMk cId="1498515141" sldId="2061"/>
            <ac:spMk id="12" creationId="{E384BFF7-3319-CAE2-192F-C4DCBBBBFCCA}"/>
          </ac:spMkLst>
        </pc:spChg>
        <pc:picChg chg="del">
          <ac:chgData name="Kelly Stokes" userId="3e5c5154-569e-4d81-aa91-4f91841cdfa9" providerId="ADAL" clId="{23DCA63E-067D-45D6-BA7E-975169CEF618}" dt="2022-12-09T12:05:45.357" v="647" actId="478"/>
          <ac:picMkLst>
            <pc:docMk/>
            <pc:sldMk cId="1498515141" sldId="2061"/>
            <ac:picMk id="3" creationId="{AF17FAC8-E045-BC83-BD61-E1B2796BA98E}"/>
          </ac:picMkLst>
        </pc:picChg>
        <pc:picChg chg="add mod">
          <ac:chgData name="Kelly Stokes" userId="3e5c5154-569e-4d81-aa91-4f91841cdfa9" providerId="ADAL" clId="{23DCA63E-067D-45D6-BA7E-975169CEF618}" dt="2022-12-09T12:05:45.796" v="648"/>
          <ac:picMkLst>
            <pc:docMk/>
            <pc:sldMk cId="1498515141" sldId="2061"/>
            <ac:picMk id="5" creationId="{DA0214D3-2396-00D4-288B-B031CBB8B5A5}"/>
          </ac:picMkLst>
        </pc:picChg>
      </pc:sldChg>
      <pc:sldChg chg="addSp delSp modSp mod modAnim">
        <pc:chgData name="Kelly Stokes" userId="3e5c5154-569e-4d81-aa91-4f91841cdfa9" providerId="ADAL" clId="{23DCA63E-067D-45D6-BA7E-975169CEF618}" dt="2022-12-09T12:07:20.859" v="720"/>
        <pc:sldMkLst>
          <pc:docMk/>
          <pc:sldMk cId="848221357" sldId="2062"/>
        </pc:sldMkLst>
        <pc:spChg chg="mod">
          <ac:chgData name="Kelly Stokes" userId="3e5c5154-569e-4d81-aa91-4f91841cdfa9" providerId="ADAL" clId="{23DCA63E-067D-45D6-BA7E-975169CEF618}" dt="2022-12-09T12:06:43.213" v="702" actId="20577"/>
          <ac:spMkLst>
            <pc:docMk/>
            <pc:sldMk cId="848221357" sldId="2062"/>
            <ac:spMk id="2" creationId="{52DA34BA-82FC-47C5-BCE1-BB65E08B92A1}"/>
          </ac:spMkLst>
        </pc:spChg>
        <pc:spChg chg="mod">
          <ac:chgData name="Kelly Stokes" userId="3e5c5154-569e-4d81-aa91-4f91841cdfa9" providerId="ADAL" clId="{23DCA63E-067D-45D6-BA7E-975169CEF618}" dt="2022-12-09T12:07:06.872" v="719" actId="14100"/>
          <ac:spMkLst>
            <pc:docMk/>
            <pc:sldMk cId="848221357" sldId="2062"/>
            <ac:spMk id="4" creationId="{70A9D051-A0EC-F3E5-DB0C-CE8BBCF883E8}"/>
          </ac:spMkLst>
        </pc:spChg>
        <pc:spChg chg="mod">
          <ac:chgData name="Kelly Stokes" userId="3e5c5154-569e-4d81-aa91-4f91841cdfa9" providerId="ADAL" clId="{23DCA63E-067D-45D6-BA7E-975169CEF618}" dt="2022-12-09T12:07:20.859" v="720"/>
          <ac:spMkLst>
            <pc:docMk/>
            <pc:sldMk cId="848221357" sldId="2062"/>
            <ac:spMk id="12" creationId="{E384BFF7-3319-CAE2-192F-C4DCBBBBFCCA}"/>
          </ac:spMkLst>
        </pc:spChg>
        <pc:picChg chg="del">
          <ac:chgData name="Kelly Stokes" userId="3e5c5154-569e-4d81-aa91-4f91841cdfa9" providerId="ADAL" clId="{23DCA63E-067D-45D6-BA7E-975169CEF618}" dt="2022-12-09T12:06:27.743" v="687" actId="478"/>
          <ac:picMkLst>
            <pc:docMk/>
            <pc:sldMk cId="848221357" sldId="2062"/>
            <ac:picMk id="3" creationId="{44B561F0-94C0-BBC7-6596-47BDBE7B25FC}"/>
          </ac:picMkLst>
        </pc:picChg>
        <pc:picChg chg="add mod">
          <ac:chgData name="Kelly Stokes" userId="3e5c5154-569e-4d81-aa91-4f91841cdfa9" providerId="ADAL" clId="{23DCA63E-067D-45D6-BA7E-975169CEF618}" dt="2022-12-09T12:06:33.344" v="688"/>
          <ac:picMkLst>
            <pc:docMk/>
            <pc:sldMk cId="848221357" sldId="2062"/>
            <ac:picMk id="5" creationId="{CC9D8F76-6DC9-F324-F447-2F4BFC5301FC}"/>
          </ac:picMkLst>
        </pc:picChg>
      </pc:sldChg>
      <pc:sldChg chg="modSp mod">
        <pc:chgData name="Kelly Stokes" userId="3e5c5154-569e-4d81-aa91-4f91841cdfa9" providerId="ADAL" clId="{23DCA63E-067D-45D6-BA7E-975169CEF618}" dt="2022-12-09T12:08:05.690" v="729" actId="27636"/>
        <pc:sldMkLst>
          <pc:docMk/>
          <pc:sldMk cId="2672445052" sldId="2063"/>
        </pc:sldMkLst>
        <pc:spChg chg="mod">
          <ac:chgData name="Kelly Stokes" userId="3e5c5154-569e-4d81-aa91-4f91841cdfa9" providerId="ADAL" clId="{23DCA63E-067D-45D6-BA7E-975169CEF618}" dt="2022-12-09T12:07:46.679" v="721"/>
          <ac:spMkLst>
            <pc:docMk/>
            <pc:sldMk cId="2672445052" sldId="2063"/>
            <ac:spMk id="2" creationId="{52DA34BA-82FC-47C5-BCE1-BB65E08B92A1}"/>
          </ac:spMkLst>
        </pc:spChg>
        <pc:spChg chg="mod">
          <ac:chgData name="Kelly Stokes" userId="3e5c5154-569e-4d81-aa91-4f91841cdfa9" providerId="ADAL" clId="{23DCA63E-067D-45D6-BA7E-975169CEF618}" dt="2022-12-09T12:08:05.690" v="729" actId="27636"/>
          <ac:spMkLst>
            <pc:docMk/>
            <pc:sldMk cId="2672445052" sldId="2063"/>
            <ac:spMk id="3" creationId="{847A1AC9-9EC9-E1AA-348D-958CE44F2772}"/>
          </ac:spMkLst>
        </pc:spChg>
      </pc:sldChg>
      <pc:sldChg chg="modSp mod">
        <pc:chgData name="Kelly Stokes" userId="3e5c5154-569e-4d81-aa91-4f91841cdfa9" providerId="ADAL" clId="{23DCA63E-067D-45D6-BA7E-975169CEF618}" dt="2022-12-09T12:08:41.570" v="739" actId="27636"/>
        <pc:sldMkLst>
          <pc:docMk/>
          <pc:sldMk cId="2652413586" sldId="2064"/>
        </pc:sldMkLst>
        <pc:spChg chg="mod">
          <ac:chgData name="Kelly Stokes" userId="3e5c5154-569e-4d81-aa91-4f91841cdfa9" providerId="ADAL" clId="{23DCA63E-067D-45D6-BA7E-975169CEF618}" dt="2022-12-09T12:08:24.673" v="730"/>
          <ac:spMkLst>
            <pc:docMk/>
            <pc:sldMk cId="2652413586" sldId="2064"/>
            <ac:spMk id="2" creationId="{52DA34BA-82FC-47C5-BCE1-BB65E08B92A1}"/>
          </ac:spMkLst>
        </pc:spChg>
        <pc:spChg chg="mod">
          <ac:chgData name="Kelly Stokes" userId="3e5c5154-569e-4d81-aa91-4f91841cdfa9" providerId="ADAL" clId="{23DCA63E-067D-45D6-BA7E-975169CEF618}" dt="2022-12-09T12:08:41.570" v="739" actId="27636"/>
          <ac:spMkLst>
            <pc:docMk/>
            <pc:sldMk cId="2652413586" sldId="2064"/>
            <ac:spMk id="3" creationId="{847A1AC9-9EC9-E1AA-348D-958CE44F2772}"/>
          </ac:spMkLst>
        </pc:spChg>
      </pc:sldChg>
      <pc:sldChg chg="modSp mod">
        <pc:chgData name="Kelly Stokes" userId="3e5c5154-569e-4d81-aa91-4f91841cdfa9" providerId="ADAL" clId="{23DCA63E-067D-45D6-BA7E-975169CEF618}" dt="2022-12-09T12:09:01.424" v="743" actId="27636"/>
        <pc:sldMkLst>
          <pc:docMk/>
          <pc:sldMk cId="2191240354" sldId="2065"/>
        </pc:sldMkLst>
        <pc:spChg chg="mod">
          <ac:chgData name="Kelly Stokes" userId="3e5c5154-569e-4d81-aa91-4f91841cdfa9" providerId="ADAL" clId="{23DCA63E-067D-45D6-BA7E-975169CEF618}" dt="2022-12-09T12:08:56.809" v="740"/>
          <ac:spMkLst>
            <pc:docMk/>
            <pc:sldMk cId="2191240354" sldId="2065"/>
            <ac:spMk id="2" creationId="{52DA34BA-82FC-47C5-BCE1-BB65E08B92A1}"/>
          </ac:spMkLst>
        </pc:spChg>
        <pc:spChg chg="mod">
          <ac:chgData name="Kelly Stokes" userId="3e5c5154-569e-4d81-aa91-4f91841cdfa9" providerId="ADAL" clId="{23DCA63E-067D-45D6-BA7E-975169CEF618}" dt="2022-12-09T12:09:01.424" v="743" actId="27636"/>
          <ac:spMkLst>
            <pc:docMk/>
            <pc:sldMk cId="2191240354" sldId="2065"/>
            <ac:spMk id="3" creationId="{847A1AC9-9EC9-E1AA-348D-958CE44F2772}"/>
          </ac:spMkLst>
        </pc:spChg>
      </pc:sldChg>
      <pc:sldChg chg="modNotesTx">
        <pc:chgData name="Kelly Stokes" userId="3e5c5154-569e-4d81-aa91-4f91841cdfa9" providerId="ADAL" clId="{23DCA63E-067D-45D6-BA7E-975169CEF618}" dt="2022-12-09T12:09:25.307" v="744"/>
        <pc:sldMkLst>
          <pc:docMk/>
          <pc:sldMk cId="296029677" sldId="2075"/>
        </pc:sldMkLst>
      </pc:sldChg>
      <pc:sldChg chg="modSp mod">
        <pc:chgData name="Kelly Stokes" userId="3e5c5154-569e-4d81-aa91-4f91841cdfa9" providerId="ADAL" clId="{23DCA63E-067D-45D6-BA7E-975169CEF618}" dt="2022-12-09T12:09:30.619" v="745"/>
        <pc:sldMkLst>
          <pc:docMk/>
          <pc:sldMk cId="1796835989" sldId="2076"/>
        </pc:sldMkLst>
        <pc:spChg chg="mod">
          <ac:chgData name="Kelly Stokes" userId="3e5c5154-569e-4d81-aa91-4f91841cdfa9" providerId="ADAL" clId="{23DCA63E-067D-45D6-BA7E-975169CEF618}" dt="2022-12-09T12:09:30.619" v="745"/>
          <ac:spMkLst>
            <pc:docMk/>
            <pc:sldMk cId="1796835989" sldId="2076"/>
            <ac:spMk id="2" creationId="{77E26784-A357-92CE-B6B1-8F248D3D6650}"/>
          </ac:spMkLst>
        </pc:spChg>
      </pc:sldChg>
      <pc:sldChg chg="del">
        <pc:chgData name="Kelly Stokes" userId="3e5c5154-569e-4d81-aa91-4f91841cdfa9" providerId="ADAL" clId="{23DCA63E-067D-45D6-BA7E-975169CEF618}" dt="2022-12-09T12:10:26.204" v="746" actId="2696"/>
        <pc:sldMkLst>
          <pc:docMk/>
          <pc:sldMk cId="2397279484" sldId="2084"/>
        </pc:sldMkLst>
      </pc:sldChg>
      <pc:sldChg chg="del">
        <pc:chgData name="Kelly Stokes" userId="3e5c5154-569e-4d81-aa91-4f91841cdfa9" providerId="ADAL" clId="{23DCA63E-067D-45D6-BA7E-975169CEF618}" dt="2022-12-09T12:10:26.204" v="746" actId="2696"/>
        <pc:sldMkLst>
          <pc:docMk/>
          <pc:sldMk cId="2194928333" sldId="2085"/>
        </pc:sldMkLst>
      </pc:sldChg>
      <pc:sldChg chg="addSp delSp modSp mod modAnim">
        <pc:chgData name="Kelly Stokes" userId="3e5c5154-569e-4d81-aa91-4f91841cdfa9" providerId="ADAL" clId="{23DCA63E-067D-45D6-BA7E-975169CEF618}" dt="2022-12-09T12:13:21.440" v="777"/>
        <pc:sldMkLst>
          <pc:docMk/>
          <pc:sldMk cId="1831084044" sldId="2089"/>
        </pc:sldMkLst>
        <pc:spChg chg="mod">
          <ac:chgData name="Kelly Stokes" userId="3e5c5154-569e-4d81-aa91-4f91841cdfa9" providerId="ADAL" clId="{23DCA63E-067D-45D6-BA7E-975169CEF618}" dt="2022-12-09T12:11:08.045" v="758" actId="20577"/>
          <ac:spMkLst>
            <pc:docMk/>
            <pc:sldMk cId="1831084044" sldId="2089"/>
            <ac:spMk id="2" creationId="{52DA34BA-82FC-47C5-BCE1-BB65E08B92A1}"/>
          </ac:spMkLst>
        </pc:spChg>
        <pc:spChg chg="mod">
          <ac:chgData name="Kelly Stokes" userId="3e5c5154-569e-4d81-aa91-4f91841cdfa9" providerId="ADAL" clId="{23DCA63E-067D-45D6-BA7E-975169CEF618}" dt="2022-12-09T12:11:13.240" v="759" actId="1076"/>
          <ac:spMkLst>
            <pc:docMk/>
            <pc:sldMk cId="1831084044" sldId="2089"/>
            <ac:spMk id="3" creationId="{13BB5EC0-7A96-4D29-A835-6FAE896C31A4}"/>
          </ac:spMkLst>
        </pc:spChg>
        <pc:picChg chg="del">
          <ac:chgData name="Kelly Stokes" userId="3e5c5154-569e-4d81-aa91-4f91841cdfa9" providerId="ADAL" clId="{23DCA63E-067D-45D6-BA7E-975169CEF618}" dt="2022-12-09T12:11:14.006" v="760" actId="478"/>
          <ac:picMkLst>
            <pc:docMk/>
            <pc:sldMk cId="1831084044" sldId="2089"/>
            <ac:picMk id="1026" creationId="{103F99CF-95C4-705D-2E00-CDEE750758B2}"/>
          </ac:picMkLst>
        </pc:picChg>
        <pc:picChg chg="add del mod">
          <ac:chgData name="Kelly Stokes" userId="3e5c5154-569e-4d81-aa91-4f91841cdfa9" providerId="ADAL" clId="{23DCA63E-067D-45D6-BA7E-975169CEF618}" dt="2022-12-09T12:13:17.166" v="774" actId="478"/>
          <ac:picMkLst>
            <pc:docMk/>
            <pc:sldMk cId="1831084044" sldId="2089"/>
            <ac:picMk id="24578" creationId="{030427B0-EA1F-3E41-81B1-F110C1D4AB45}"/>
          </ac:picMkLst>
        </pc:picChg>
        <pc:picChg chg="add mod">
          <ac:chgData name="Kelly Stokes" userId="3e5c5154-569e-4d81-aa91-4f91841cdfa9" providerId="ADAL" clId="{23DCA63E-067D-45D6-BA7E-975169CEF618}" dt="2022-12-09T12:13:19.613" v="776" actId="1076"/>
          <ac:picMkLst>
            <pc:docMk/>
            <pc:sldMk cId="1831084044" sldId="2089"/>
            <ac:picMk id="24580" creationId="{37665178-72A0-83E9-BAFF-4F13681AF04B}"/>
          </ac:picMkLst>
        </pc:picChg>
      </pc:sldChg>
      <pc:sldChg chg="del">
        <pc:chgData name="Kelly Stokes" userId="3e5c5154-569e-4d81-aa91-4f91841cdfa9" providerId="ADAL" clId="{23DCA63E-067D-45D6-BA7E-975169CEF618}" dt="2022-12-09T12:12:01.438" v="764" actId="47"/>
        <pc:sldMkLst>
          <pc:docMk/>
          <pc:sldMk cId="4059902927" sldId="2090"/>
        </pc:sldMkLst>
      </pc:sldChg>
      <pc:sldChg chg="addSp delSp modSp modAnim">
        <pc:chgData name="Kelly Stokes" userId="3e5c5154-569e-4d81-aa91-4f91841cdfa9" providerId="ADAL" clId="{23DCA63E-067D-45D6-BA7E-975169CEF618}" dt="2022-12-09T12:12:35.245" v="773"/>
        <pc:sldMkLst>
          <pc:docMk/>
          <pc:sldMk cId="2550741737" sldId="2091"/>
        </pc:sldMkLst>
        <pc:spChg chg="mod">
          <ac:chgData name="Kelly Stokes" userId="3e5c5154-569e-4d81-aa91-4f91841cdfa9" providerId="ADAL" clId="{23DCA63E-067D-45D6-BA7E-975169CEF618}" dt="2022-12-09T12:12:06.738" v="769" actId="20577"/>
          <ac:spMkLst>
            <pc:docMk/>
            <pc:sldMk cId="2550741737" sldId="2091"/>
            <ac:spMk id="2" creationId="{52DA34BA-82FC-47C5-BCE1-BB65E08B92A1}"/>
          </ac:spMkLst>
        </pc:spChg>
        <pc:picChg chg="del">
          <ac:chgData name="Kelly Stokes" userId="3e5c5154-569e-4d81-aa91-4f91841cdfa9" providerId="ADAL" clId="{23DCA63E-067D-45D6-BA7E-975169CEF618}" dt="2022-12-09T12:12:08.849" v="770" actId="478"/>
          <ac:picMkLst>
            <pc:docMk/>
            <pc:sldMk cId="2550741737" sldId="2091"/>
            <ac:picMk id="3074" creationId="{0F1301C7-1A8F-9E24-96F0-C6D9354D5363}"/>
          </ac:picMkLst>
        </pc:picChg>
        <pc:picChg chg="add mod">
          <ac:chgData name="Kelly Stokes" userId="3e5c5154-569e-4d81-aa91-4f91841cdfa9" providerId="ADAL" clId="{23DCA63E-067D-45D6-BA7E-975169CEF618}" dt="2022-12-09T12:12:33.952" v="772" actId="1076"/>
          <ac:picMkLst>
            <pc:docMk/>
            <pc:sldMk cId="2550741737" sldId="2091"/>
            <ac:picMk id="22530" creationId="{1B3616DD-5DED-63E3-EB10-C64BE308CB0F}"/>
          </ac:picMkLst>
        </pc:picChg>
      </pc:sldChg>
      <pc:sldChg chg="addSp delSp modSp mod modAnim">
        <pc:chgData name="Kelly Stokes" userId="3e5c5154-569e-4d81-aa91-4f91841cdfa9" providerId="ADAL" clId="{23DCA63E-067D-45D6-BA7E-975169CEF618}" dt="2022-12-09T12:14:27.429" v="823" actId="20577"/>
        <pc:sldMkLst>
          <pc:docMk/>
          <pc:sldMk cId="541663000" sldId="2092"/>
        </pc:sldMkLst>
        <pc:spChg chg="mod">
          <ac:chgData name="Kelly Stokes" userId="3e5c5154-569e-4d81-aa91-4f91841cdfa9" providerId="ADAL" clId="{23DCA63E-067D-45D6-BA7E-975169CEF618}" dt="2022-12-09T12:13:34.696" v="790" actId="20577"/>
          <ac:spMkLst>
            <pc:docMk/>
            <pc:sldMk cId="541663000" sldId="2092"/>
            <ac:spMk id="2" creationId="{52DA34BA-82FC-47C5-BCE1-BB65E08B92A1}"/>
          </ac:spMkLst>
        </pc:spChg>
        <pc:spChg chg="mod">
          <ac:chgData name="Kelly Stokes" userId="3e5c5154-569e-4d81-aa91-4f91841cdfa9" providerId="ADAL" clId="{23DCA63E-067D-45D6-BA7E-975169CEF618}" dt="2022-12-09T12:13:54.747" v="811" actId="14100"/>
          <ac:spMkLst>
            <pc:docMk/>
            <pc:sldMk cId="541663000" sldId="2092"/>
            <ac:spMk id="8" creationId="{B0B20B61-5057-D7DD-C3F9-0AB185533D24}"/>
          </ac:spMkLst>
        </pc:spChg>
        <pc:spChg chg="mod">
          <ac:chgData name="Kelly Stokes" userId="3e5c5154-569e-4d81-aa91-4f91841cdfa9" providerId="ADAL" clId="{23DCA63E-067D-45D6-BA7E-975169CEF618}" dt="2022-12-09T12:14:00.636" v="820" actId="20577"/>
          <ac:spMkLst>
            <pc:docMk/>
            <pc:sldMk cId="541663000" sldId="2092"/>
            <ac:spMk id="10" creationId="{003D53EA-1945-744E-2DD1-0312F4DE835F}"/>
          </ac:spMkLst>
        </pc:spChg>
        <pc:spChg chg="mod">
          <ac:chgData name="Kelly Stokes" userId="3e5c5154-569e-4d81-aa91-4f91841cdfa9" providerId="ADAL" clId="{23DCA63E-067D-45D6-BA7E-975169CEF618}" dt="2022-12-09T12:14:27.429" v="823" actId="20577"/>
          <ac:spMkLst>
            <pc:docMk/>
            <pc:sldMk cId="541663000" sldId="2092"/>
            <ac:spMk id="12" creationId="{E384BFF7-3319-CAE2-192F-C4DCBBBBFCCA}"/>
          </ac:spMkLst>
        </pc:spChg>
        <pc:picChg chg="del">
          <ac:chgData name="Kelly Stokes" userId="3e5c5154-569e-4d81-aa91-4f91841cdfa9" providerId="ADAL" clId="{23DCA63E-067D-45D6-BA7E-975169CEF618}" dt="2022-12-09T12:13:23.657" v="778" actId="478"/>
          <ac:picMkLst>
            <pc:docMk/>
            <pc:sldMk cId="541663000" sldId="2092"/>
            <ac:picMk id="3" creationId="{AE7B6696-E897-75FE-EA57-096CCC125EDB}"/>
          </ac:picMkLst>
        </pc:picChg>
        <pc:picChg chg="add mod">
          <ac:chgData name="Kelly Stokes" userId="3e5c5154-569e-4d81-aa91-4f91841cdfa9" providerId="ADAL" clId="{23DCA63E-067D-45D6-BA7E-975169CEF618}" dt="2022-12-09T12:13:26.157" v="780" actId="1076"/>
          <ac:picMkLst>
            <pc:docMk/>
            <pc:sldMk cId="541663000" sldId="2092"/>
            <ac:picMk id="21506" creationId="{DBED6C24-2865-9E9C-11A9-9C04AF45BB26}"/>
          </ac:picMkLst>
        </pc:picChg>
      </pc:sldChg>
      <pc:sldChg chg="addSp delSp modSp modAnim">
        <pc:chgData name="Kelly Stokes" userId="3e5c5154-569e-4d81-aa91-4f91841cdfa9" providerId="ADAL" clId="{23DCA63E-067D-45D6-BA7E-975169CEF618}" dt="2022-12-09T12:15:20.736" v="853"/>
        <pc:sldMkLst>
          <pc:docMk/>
          <pc:sldMk cId="1529307580" sldId="2093"/>
        </pc:sldMkLst>
        <pc:spChg chg="mod">
          <ac:chgData name="Kelly Stokes" userId="3e5c5154-569e-4d81-aa91-4f91841cdfa9" providerId="ADAL" clId="{23DCA63E-067D-45D6-BA7E-975169CEF618}" dt="2022-12-09T12:14:45.631" v="832" actId="20577"/>
          <ac:spMkLst>
            <pc:docMk/>
            <pc:sldMk cId="1529307580" sldId="2093"/>
            <ac:spMk id="2" creationId="{52DA34BA-82FC-47C5-BCE1-BB65E08B92A1}"/>
          </ac:spMkLst>
        </pc:spChg>
        <pc:spChg chg="mod">
          <ac:chgData name="Kelly Stokes" userId="3e5c5154-569e-4d81-aa91-4f91841cdfa9" providerId="ADAL" clId="{23DCA63E-067D-45D6-BA7E-975169CEF618}" dt="2022-12-09T12:15:00.158" v="848" actId="20577"/>
          <ac:spMkLst>
            <pc:docMk/>
            <pc:sldMk cId="1529307580" sldId="2093"/>
            <ac:spMk id="4" creationId="{3A4AEB9C-7098-0764-9F69-676AA130A78E}"/>
          </ac:spMkLst>
        </pc:spChg>
        <pc:spChg chg="mod">
          <ac:chgData name="Kelly Stokes" userId="3e5c5154-569e-4d81-aa91-4f91841cdfa9" providerId="ADAL" clId="{23DCA63E-067D-45D6-BA7E-975169CEF618}" dt="2022-12-09T12:15:20.736" v="853"/>
          <ac:spMkLst>
            <pc:docMk/>
            <pc:sldMk cId="1529307580" sldId="2093"/>
            <ac:spMk id="12" creationId="{E384BFF7-3319-CAE2-192F-C4DCBBBBFCCA}"/>
          </ac:spMkLst>
        </pc:spChg>
        <pc:picChg chg="del">
          <ac:chgData name="Kelly Stokes" userId="3e5c5154-569e-4d81-aa91-4f91841cdfa9" providerId="ADAL" clId="{23DCA63E-067D-45D6-BA7E-975169CEF618}" dt="2022-12-09T12:14:34.372" v="824" actId="478"/>
          <ac:picMkLst>
            <pc:docMk/>
            <pc:sldMk cId="1529307580" sldId="2093"/>
            <ac:picMk id="3" creationId="{AF17FAC8-E045-BC83-BD61-E1B2796BA98E}"/>
          </ac:picMkLst>
        </pc:picChg>
        <pc:picChg chg="add mod">
          <ac:chgData name="Kelly Stokes" userId="3e5c5154-569e-4d81-aa91-4f91841cdfa9" providerId="ADAL" clId="{23DCA63E-067D-45D6-BA7E-975169CEF618}" dt="2022-12-09T12:14:39.137" v="825"/>
          <ac:picMkLst>
            <pc:docMk/>
            <pc:sldMk cId="1529307580" sldId="2093"/>
            <ac:picMk id="5" creationId="{7BF2EAE1-9269-33AA-71CB-09F6EF53FDBA}"/>
          </ac:picMkLst>
        </pc:picChg>
      </pc:sldChg>
      <pc:sldChg chg="del">
        <pc:chgData name="Kelly Stokes" userId="3e5c5154-569e-4d81-aa91-4f91841cdfa9" providerId="ADAL" clId="{23DCA63E-067D-45D6-BA7E-975169CEF618}" dt="2022-12-09T12:15:04.064" v="849" actId="2696"/>
        <pc:sldMkLst>
          <pc:docMk/>
          <pc:sldMk cId="2962514700" sldId="2094"/>
        </pc:sldMkLst>
      </pc:sldChg>
      <pc:sldChg chg="modSp mod">
        <pc:chgData name="Kelly Stokes" userId="3e5c5154-569e-4d81-aa91-4f91841cdfa9" providerId="ADAL" clId="{23DCA63E-067D-45D6-BA7E-975169CEF618}" dt="2022-12-09T12:15:50.922" v="859" actId="27636"/>
        <pc:sldMkLst>
          <pc:docMk/>
          <pc:sldMk cId="1599768071" sldId="2095"/>
        </pc:sldMkLst>
        <pc:spChg chg="mod">
          <ac:chgData name="Kelly Stokes" userId="3e5c5154-569e-4d81-aa91-4f91841cdfa9" providerId="ADAL" clId="{23DCA63E-067D-45D6-BA7E-975169CEF618}" dt="2022-12-09T12:15:38.462" v="855" actId="27636"/>
          <ac:spMkLst>
            <pc:docMk/>
            <pc:sldMk cId="1599768071" sldId="2095"/>
            <ac:spMk id="2" creationId="{52DA34BA-82FC-47C5-BCE1-BB65E08B92A1}"/>
          </ac:spMkLst>
        </pc:spChg>
        <pc:spChg chg="mod">
          <ac:chgData name="Kelly Stokes" userId="3e5c5154-569e-4d81-aa91-4f91841cdfa9" providerId="ADAL" clId="{23DCA63E-067D-45D6-BA7E-975169CEF618}" dt="2022-12-09T12:15:50.922" v="859" actId="27636"/>
          <ac:spMkLst>
            <pc:docMk/>
            <pc:sldMk cId="1599768071" sldId="2095"/>
            <ac:spMk id="3" creationId="{847A1AC9-9EC9-E1AA-348D-958CE44F2772}"/>
          </ac:spMkLst>
        </pc:spChg>
      </pc:sldChg>
      <pc:sldChg chg="modSp mod">
        <pc:chgData name="Kelly Stokes" userId="3e5c5154-569e-4d81-aa91-4f91841cdfa9" providerId="ADAL" clId="{23DCA63E-067D-45D6-BA7E-975169CEF618}" dt="2022-12-09T12:16:18.151" v="865" actId="27636"/>
        <pc:sldMkLst>
          <pc:docMk/>
          <pc:sldMk cId="2397439545" sldId="2096"/>
        </pc:sldMkLst>
        <pc:spChg chg="mod">
          <ac:chgData name="Kelly Stokes" userId="3e5c5154-569e-4d81-aa91-4f91841cdfa9" providerId="ADAL" clId="{23DCA63E-067D-45D6-BA7E-975169CEF618}" dt="2022-12-09T12:16:07.872" v="860"/>
          <ac:spMkLst>
            <pc:docMk/>
            <pc:sldMk cId="2397439545" sldId="2096"/>
            <ac:spMk id="2" creationId="{52DA34BA-82FC-47C5-BCE1-BB65E08B92A1}"/>
          </ac:spMkLst>
        </pc:spChg>
        <pc:spChg chg="mod">
          <ac:chgData name="Kelly Stokes" userId="3e5c5154-569e-4d81-aa91-4f91841cdfa9" providerId="ADAL" clId="{23DCA63E-067D-45D6-BA7E-975169CEF618}" dt="2022-12-09T12:16:18.151" v="865" actId="27636"/>
          <ac:spMkLst>
            <pc:docMk/>
            <pc:sldMk cId="2397439545" sldId="2096"/>
            <ac:spMk id="3" creationId="{847A1AC9-9EC9-E1AA-348D-958CE44F2772}"/>
          </ac:spMkLst>
        </pc:spChg>
      </pc:sldChg>
      <pc:sldChg chg="del">
        <pc:chgData name="Kelly Stokes" userId="3e5c5154-569e-4d81-aa91-4f91841cdfa9" providerId="ADAL" clId="{23DCA63E-067D-45D6-BA7E-975169CEF618}" dt="2022-12-09T12:16:22.130" v="866" actId="2696"/>
        <pc:sldMkLst>
          <pc:docMk/>
          <pc:sldMk cId="4283498378" sldId="2097"/>
        </pc:sldMkLst>
      </pc:sldChg>
      <pc:sldChg chg="modNotesTx">
        <pc:chgData name="Kelly Stokes" userId="3e5c5154-569e-4d81-aa91-4f91841cdfa9" providerId="ADAL" clId="{23DCA63E-067D-45D6-BA7E-975169CEF618}" dt="2022-12-09T12:16:41.129" v="867"/>
        <pc:sldMkLst>
          <pc:docMk/>
          <pc:sldMk cId="2125640284" sldId="2107"/>
        </pc:sldMkLst>
      </pc:sldChg>
      <pc:sldChg chg="modSp mod">
        <pc:chgData name="Kelly Stokes" userId="3e5c5154-569e-4d81-aa91-4f91841cdfa9" providerId="ADAL" clId="{23DCA63E-067D-45D6-BA7E-975169CEF618}" dt="2022-12-09T12:16:47.836" v="869" actId="6549"/>
        <pc:sldMkLst>
          <pc:docMk/>
          <pc:sldMk cId="637181198" sldId="2108"/>
        </pc:sldMkLst>
        <pc:spChg chg="mod">
          <ac:chgData name="Kelly Stokes" userId="3e5c5154-569e-4d81-aa91-4f91841cdfa9" providerId="ADAL" clId="{23DCA63E-067D-45D6-BA7E-975169CEF618}" dt="2022-12-09T12:16:47.836" v="869" actId="6549"/>
          <ac:spMkLst>
            <pc:docMk/>
            <pc:sldMk cId="637181198" sldId="2108"/>
            <ac:spMk id="2" creationId="{77E26784-A357-92CE-B6B1-8F248D3D6650}"/>
          </ac:spMkLst>
        </pc:spChg>
      </pc:sldChg>
      <pc:sldChg chg="del">
        <pc:chgData name="Kelly Stokes" userId="3e5c5154-569e-4d81-aa91-4f91841cdfa9" providerId="ADAL" clId="{23DCA63E-067D-45D6-BA7E-975169CEF618}" dt="2022-12-09T12:17:00.813" v="870" actId="2696"/>
        <pc:sldMkLst>
          <pc:docMk/>
          <pc:sldMk cId="1623302837" sldId="2116"/>
        </pc:sldMkLst>
      </pc:sldChg>
      <pc:sldChg chg="del">
        <pc:chgData name="Kelly Stokes" userId="3e5c5154-569e-4d81-aa91-4f91841cdfa9" providerId="ADAL" clId="{23DCA63E-067D-45D6-BA7E-975169CEF618}" dt="2022-12-09T12:17:00.813" v="870" actId="2696"/>
        <pc:sldMkLst>
          <pc:docMk/>
          <pc:sldMk cId="811990196" sldId="2117"/>
        </pc:sldMkLst>
      </pc:sldChg>
      <pc:sldChg chg="addSp delSp modSp mod modAnim">
        <pc:chgData name="Kelly Stokes" userId="3e5c5154-569e-4d81-aa91-4f91841cdfa9" providerId="ADAL" clId="{23DCA63E-067D-45D6-BA7E-975169CEF618}" dt="2022-12-09T12:20:07.329" v="915"/>
        <pc:sldMkLst>
          <pc:docMk/>
          <pc:sldMk cId="3561374742" sldId="2121"/>
        </pc:sldMkLst>
        <pc:spChg chg="mod">
          <ac:chgData name="Kelly Stokes" userId="3e5c5154-569e-4d81-aa91-4f91841cdfa9" providerId="ADAL" clId="{23DCA63E-067D-45D6-BA7E-975169CEF618}" dt="2022-12-09T12:19:32.349" v="910" actId="313"/>
          <ac:spMkLst>
            <pc:docMk/>
            <pc:sldMk cId="3561374742" sldId="2121"/>
            <ac:spMk id="2" creationId="{52DA34BA-82FC-47C5-BCE1-BB65E08B92A1}"/>
          </ac:spMkLst>
        </pc:spChg>
        <pc:spChg chg="mod">
          <ac:chgData name="Kelly Stokes" userId="3e5c5154-569e-4d81-aa91-4f91841cdfa9" providerId="ADAL" clId="{23DCA63E-067D-45D6-BA7E-975169CEF618}" dt="2022-12-09T12:19:35.029" v="911" actId="1076"/>
          <ac:spMkLst>
            <pc:docMk/>
            <pc:sldMk cId="3561374742" sldId="2121"/>
            <ac:spMk id="3" creationId="{13BB5EC0-7A96-4D29-A835-6FAE896C31A4}"/>
          </ac:spMkLst>
        </pc:spChg>
        <pc:picChg chg="del">
          <ac:chgData name="Kelly Stokes" userId="3e5c5154-569e-4d81-aa91-4f91841cdfa9" providerId="ADAL" clId="{23DCA63E-067D-45D6-BA7E-975169CEF618}" dt="2022-12-09T12:19:35.687" v="912" actId="478"/>
          <ac:picMkLst>
            <pc:docMk/>
            <pc:sldMk cId="3561374742" sldId="2121"/>
            <ac:picMk id="1026" creationId="{103F99CF-95C4-705D-2E00-CDEE750758B2}"/>
          </ac:picMkLst>
        </pc:picChg>
        <pc:picChg chg="add mod">
          <ac:chgData name="Kelly Stokes" userId="3e5c5154-569e-4d81-aa91-4f91841cdfa9" providerId="ADAL" clId="{23DCA63E-067D-45D6-BA7E-975169CEF618}" dt="2022-12-09T12:20:06.043" v="914" actId="1076"/>
          <ac:picMkLst>
            <pc:docMk/>
            <pc:sldMk cId="3561374742" sldId="2121"/>
            <ac:picMk id="16386" creationId="{0D41C5E2-3978-29AD-48FC-89623E9E0CFB}"/>
          </ac:picMkLst>
        </pc:picChg>
      </pc:sldChg>
      <pc:sldChg chg="addSp delSp modSp modAnim">
        <pc:chgData name="Kelly Stokes" userId="3e5c5154-569e-4d81-aa91-4f91841cdfa9" providerId="ADAL" clId="{23DCA63E-067D-45D6-BA7E-975169CEF618}" dt="2022-12-09T12:22:25.748" v="919"/>
        <pc:sldMkLst>
          <pc:docMk/>
          <pc:sldMk cId="766536247" sldId="2122"/>
        </pc:sldMkLst>
        <pc:spChg chg="mod">
          <ac:chgData name="Kelly Stokes" userId="3e5c5154-569e-4d81-aa91-4f91841cdfa9" providerId="ADAL" clId="{23DCA63E-067D-45D6-BA7E-975169CEF618}" dt="2022-12-09T12:19:25.451" v="909" actId="20577"/>
          <ac:spMkLst>
            <pc:docMk/>
            <pc:sldMk cId="766536247" sldId="2122"/>
            <ac:spMk id="2" creationId="{52DA34BA-82FC-47C5-BCE1-BB65E08B92A1}"/>
          </ac:spMkLst>
        </pc:spChg>
        <pc:picChg chg="del">
          <ac:chgData name="Kelly Stokes" userId="3e5c5154-569e-4d81-aa91-4f91841cdfa9" providerId="ADAL" clId="{23DCA63E-067D-45D6-BA7E-975169CEF618}" dt="2022-12-09T12:20:10.750" v="916" actId="478"/>
          <ac:picMkLst>
            <pc:docMk/>
            <pc:sldMk cId="766536247" sldId="2122"/>
            <ac:picMk id="2050" creationId="{42C7D187-9E5F-137E-C853-7F0C92CB614E}"/>
          </ac:picMkLst>
        </pc:picChg>
        <pc:picChg chg="add mod">
          <ac:chgData name="Kelly Stokes" userId="3e5c5154-569e-4d81-aa91-4f91841cdfa9" providerId="ADAL" clId="{23DCA63E-067D-45D6-BA7E-975169CEF618}" dt="2022-12-09T12:22:21.088" v="918" actId="1076"/>
          <ac:picMkLst>
            <pc:docMk/>
            <pc:sldMk cId="766536247" sldId="2122"/>
            <ac:picMk id="15362" creationId="{FF83254B-4F72-516D-7CF5-749EFA121409}"/>
          </ac:picMkLst>
        </pc:picChg>
      </pc:sldChg>
      <pc:sldChg chg="del">
        <pc:chgData name="Kelly Stokes" userId="3e5c5154-569e-4d81-aa91-4f91841cdfa9" providerId="ADAL" clId="{23DCA63E-067D-45D6-BA7E-975169CEF618}" dt="2022-12-09T12:22:29.587" v="920" actId="2696"/>
        <pc:sldMkLst>
          <pc:docMk/>
          <pc:sldMk cId="1045752164" sldId="2123"/>
        </pc:sldMkLst>
      </pc:sldChg>
      <pc:sldChg chg="addSp delSp modSp modAnim">
        <pc:chgData name="Kelly Stokes" userId="3e5c5154-569e-4d81-aa91-4f91841cdfa9" providerId="ADAL" clId="{23DCA63E-067D-45D6-BA7E-975169CEF618}" dt="2022-12-09T12:23:24.279" v="983"/>
        <pc:sldMkLst>
          <pc:docMk/>
          <pc:sldMk cId="217780296" sldId="2124"/>
        </pc:sldMkLst>
        <pc:spChg chg="mod">
          <ac:chgData name="Kelly Stokes" userId="3e5c5154-569e-4d81-aa91-4f91841cdfa9" providerId="ADAL" clId="{23DCA63E-067D-45D6-BA7E-975169CEF618}" dt="2022-12-09T12:22:43.913" v="928" actId="20577"/>
          <ac:spMkLst>
            <pc:docMk/>
            <pc:sldMk cId="217780296" sldId="2124"/>
            <ac:spMk id="2" creationId="{52DA34BA-82FC-47C5-BCE1-BB65E08B92A1}"/>
          </ac:spMkLst>
        </pc:spChg>
        <pc:spChg chg="mod">
          <ac:chgData name="Kelly Stokes" userId="3e5c5154-569e-4d81-aa91-4f91841cdfa9" providerId="ADAL" clId="{23DCA63E-067D-45D6-BA7E-975169CEF618}" dt="2022-12-09T12:22:56.891" v="950" actId="20577"/>
          <ac:spMkLst>
            <pc:docMk/>
            <pc:sldMk cId="217780296" sldId="2124"/>
            <ac:spMk id="8" creationId="{B0B20B61-5057-D7DD-C3F9-0AB185533D24}"/>
          </ac:spMkLst>
        </pc:spChg>
        <pc:spChg chg="mod">
          <ac:chgData name="Kelly Stokes" userId="3e5c5154-569e-4d81-aa91-4f91841cdfa9" providerId="ADAL" clId="{23DCA63E-067D-45D6-BA7E-975169CEF618}" dt="2022-12-09T12:23:05.852" v="960" actId="20577"/>
          <ac:spMkLst>
            <pc:docMk/>
            <pc:sldMk cId="217780296" sldId="2124"/>
            <ac:spMk id="10" creationId="{003D53EA-1945-744E-2DD1-0312F4DE835F}"/>
          </ac:spMkLst>
        </pc:spChg>
        <pc:spChg chg="mod">
          <ac:chgData name="Kelly Stokes" userId="3e5c5154-569e-4d81-aa91-4f91841cdfa9" providerId="ADAL" clId="{23DCA63E-067D-45D6-BA7E-975169CEF618}" dt="2022-12-09T12:23:12.097" v="978" actId="20577"/>
          <ac:spMkLst>
            <pc:docMk/>
            <pc:sldMk cId="217780296" sldId="2124"/>
            <ac:spMk id="12" creationId="{E384BFF7-3319-CAE2-192F-C4DCBBBBFCCA}"/>
          </ac:spMkLst>
        </pc:spChg>
        <pc:picChg chg="del">
          <ac:chgData name="Kelly Stokes" userId="3e5c5154-569e-4d81-aa91-4f91841cdfa9" providerId="ADAL" clId="{23DCA63E-067D-45D6-BA7E-975169CEF618}" dt="2022-12-09T12:23:21.387" v="979" actId="478"/>
          <ac:picMkLst>
            <pc:docMk/>
            <pc:sldMk cId="217780296" sldId="2124"/>
            <ac:picMk id="3" creationId="{AE7B6696-E897-75FE-EA57-096CCC125EDB}"/>
          </ac:picMkLst>
        </pc:picChg>
        <pc:picChg chg="add mod">
          <ac:chgData name="Kelly Stokes" userId="3e5c5154-569e-4d81-aa91-4f91841cdfa9" providerId="ADAL" clId="{23DCA63E-067D-45D6-BA7E-975169CEF618}" dt="2022-12-09T12:23:21.774" v="980"/>
          <ac:picMkLst>
            <pc:docMk/>
            <pc:sldMk cId="217780296" sldId="2124"/>
            <ac:picMk id="4" creationId="{0B2F1EF6-D7E4-EBA6-E8AC-E790E33496D7}"/>
          </ac:picMkLst>
        </pc:picChg>
      </pc:sldChg>
      <pc:sldChg chg="addSp delSp modSp mod modAnim">
        <pc:chgData name="Kelly Stokes" userId="3e5c5154-569e-4d81-aa91-4f91841cdfa9" providerId="ADAL" clId="{23DCA63E-067D-45D6-BA7E-975169CEF618}" dt="2022-12-09T12:24:09.710" v="1027" actId="20577"/>
        <pc:sldMkLst>
          <pc:docMk/>
          <pc:sldMk cId="1643106091" sldId="2125"/>
        </pc:sldMkLst>
        <pc:spChg chg="mod">
          <ac:chgData name="Kelly Stokes" userId="3e5c5154-569e-4d81-aa91-4f91841cdfa9" providerId="ADAL" clId="{23DCA63E-067D-45D6-BA7E-975169CEF618}" dt="2022-12-09T12:23:38.530" v="993" actId="20577"/>
          <ac:spMkLst>
            <pc:docMk/>
            <pc:sldMk cId="1643106091" sldId="2125"/>
            <ac:spMk id="2" creationId="{52DA34BA-82FC-47C5-BCE1-BB65E08B92A1}"/>
          </ac:spMkLst>
        </pc:spChg>
        <pc:spChg chg="mod">
          <ac:chgData name="Kelly Stokes" userId="3e5c5154-569e-4d81-aa91-4f91841cdfa9" providerId="ADAL" clId="{23DCA63E-067D-45D6-BA7E-975169CEF618}" dt="2022-12-09T12:23:51.974" v="1012" actId="20577"/>
          <ac:spMkLst>
            <pc:docMk/>
            <pc:sldMk cId="1643106091" sldId="2125"/>
            <ac:spMk id="4" creationId="{3A4AEB9C-7098-0764-9F69-676AA130A78E}"/>
          </ac:spMkLst>
        </pc:spChg>
        <pc:spChg chg="mod">
          <ac:chgData name="Kelly Stokes" userId="3e5c5154-569e-4d81-aa91-4f91841cdfa9" providerId="ADAL" clId="{23DCA63E-067D-45D6-BA7E-975169CEF618}" dt="2022-12-09T12:24:09.710" v="1027" actId="20577"/>
          <ac:spMkLst>
            <pc:docMk/>
            <pc:sldMk cId="1643106091" sldId="2125"/>
            <ac:spMk id="12" creationId="{E384BFF7-3319-CAE2-192F-C4DCBBBBFCCA}"/>
          </ac:spMkLst>
        </pc:spChg>
        <pc:picChg chg="del">
          <ac:chgData name="Kelly Stokes" userId="3e5c5154-569e-4d81-aa91-4f91841cdfa9" providerId="ADAL" clId="{23DCA63E-067D-45D6-BA7E-975169CEF618}" dt="2022-12-09T12:23:27.628" v="984" actId="478"/>
          <ac:picMkLst>
            <pc:docMk/>
            <pc:sldMk cId="1643106091" sldId="2125"/>
            <ac:picMk id="3" creationId="{AF17FAC8-E045-BC83-BD61-E1B2796BA98E}"/>
          </ac:picMkLst>
        </pc:picChg>
        <pc:picChg chg="add mod">
          <ac:chgData name="Kelly Stokes" userId="3e5c5154-569e-4d81-aa91-4f91841cdfa9" providerId="ADAL" clId="{23DCA63E-067D-45D6-BA7E-975169CEF618}" dt="2022-12-09T12:23:32.788" v="985"/>
          <ac:picMkLst>
            <pc:docMk/>
            <pc:sldMk cId="1643106091" sldId="2125"/>
            <ac:picMk id="5" creationId="{2C3B035A-8358-6A25-3647-A5E7854C356D}"/>
          </ac:picMkLst>
        </pc:picChg>
      </pc:sldChg>
      <pc:sldChg chg="del">
        <pc:chgData name="Kelly Stokes" userId="3e5c5154-569e-4d81-aa91-4f91841cdfa9" providerId="ADAL" clId="{23DCA63E-067D-45D6-BA7E-975169CEF618}" dt="2022-12-09T12:24:14.604" v="1028" actId="2696"/>
        <pc:sldMkLst>
          <pc:docMk/>
          <pc:sldMk cId="2972083965" sldId="2126"/>
        </pc:sldMkLst>
      </pc:sldChg>
      <pc:sldChg chg="modSp mod">
        <pc:chgData name="Kelly Stokes" userId="3e5c5154-569e-4d81-aa91-4f91841cdfa9" providerId="ADAL" clId="{23DCA63E-067D-45D6-BA7E-975169CEF618}" dt="2022-12-09T12:24:36.621" v="1033" actId="27636"/>
        <pc:sldMkLst>
          <pc:docMk/>
          <pc:sldMk cId="3676908118" sldId="2127"/>
        </pc:sldMkLst>
        <pc:spChg chg="mod">
          <ac:chgData name="Kelly Stokes" userId="3e5c5154-569e-4d81-aa91-4f91841cdfa9" providerId="ADAL" clId="{23DCA63E-067D-45D6-BA7E-975169CEF618}" dt="2022-12-09T12:24:30.042" v="1030" actId="27636"/>
          <ac:spMkLst>
            <pc:docMk/>
            <pc:sldMk cId="3676908118" sldId="2127"/>
            <ac:spMk id="2" creationId="{52DA34BA-82FC-47C5-BCE1-BB65E08B92A1}"/>
          </ac:spMkLst>
        </pc:spChg>
        <pc:spChg chg="mod">
          <ac:chgData name="Kelly Stokes" userId="3e5c5154-569e-4d81-aa91-4f91841cdfa9" providerId="ADAL" clId="{23DCA63E-067D-45D6-BA7E-975169CEF618}" dt="2022-12-09T12:24:36.621" v="1033" actId="27636"/>
          <ac:spMkLst>
            <pc:docMk/>
            <pc:sldMk cId="3676908118" sldId="2127"/>
            <ac:spMk id="3" creationId="{847A1AC9-9EC9-E1AA-348D-958CE44F2772}"/>
          </ac:spMkLst>
        </pc:spChg>
      </pc:sldChg>
      <pc:sldChg chg="modSp mod">
        <pc:chgData name="Kelly Stokes" userId="3e5c5154-569e-4d81-aa91-4f91841cdfa9" providerId="ADAL" clId="{23DCA63E-067D-45D6-BA7E-975169CEF618}" dt="2022-12-09T12:25:07.902" v="1041" actId="27636"/>
        <pc:sldMkLst>
          <pc:docMk/>
          <pc:sldMk cId="3952092183" sldId="2128"/>
        </pc:sldMkLst>
        <pc:spChg chg="mod">
          <ac:chgData name="Kelly Stokes" userId="3e5c5154-569e-4d81-aa91-4f91841cdfa9" providerId="ADAL" clId="{23DCA63E-067D-45D6-BA7E-975169CEF618}" dt="2022-12-09T12:24:56.297" v="1036" actId="20577"/>
          <ac:spMkLst>
            <pc:docMk/>
            <pc:sldMk cId="3952092183" sldId="2128"/>
            <ac:spMk id="2" creationId="{52DA34BA-82FC-47C5-BCE1-BB65E08B92A1}"/>
          </ac:spMkLst>
        </pc:spChg>
        <pc:spChg chg="mod">
          <ac:chgData name="Kelly Stokes" userId="3e5c5154-569e-4d81-aa91-4f91841cdfa9" providerId="ADAL" clId="{23DCA63E-067D-45D6-BA7E-975169CEF618}" dt="2022-12-09T12:25:07.902" v="1041" actId="27636"/>
          <ac:spMkLst>
            <pc:docMk/>
            <pc:sldMk cId="3952092183" sldId="2128"/>
            <ac:spMk id="3" creationId="{847A1AC9-9EC9-E1AA-348D-958CE44F2772}"/>
          </ac:spMkLst>
        </pc:spChg>
      </pc:sldChg>
      <pc:sldChg chg="del">
        <pc:chgData name="Kelly Stokes" userId="3e5c5154-569e-4d81-aa91-4f91841cdfa9" providerId="ADAL" clId="{23DCA63E-067D-45D6-BA7E-975169CEF618}" dt="2022-12-09T12:25:11.520" v="1042" actId="2696"/>
        <pc:sldMkLst>
          <pc:docMk/>
          <pc:sldMk cId="3845084952" sldId="2129"/>
        </pc:sldMkLst>
      </pc:sldChg>
      <pc:sldChg chg="modNotesTx">
        <pc:chgData name="Kelly Stokes" userId="3e5c5154-569e-4d81-aa91-4f91841cdfa9" providerId="ADAL" clId="{23DCA63E-067D-45D6-BA7E-975169CEF618}" dt="2022-12-09T12:25:28.909" v="1043"/>
        <pc:sldMkLst>
          <pc:docMk/>
          <pc:sldMk cId="4202795455" sldId="2139"/>
        </pc:sldMkLst>
      </pc:sldChg>
      <pc:sldChg chg="modSp mod">
        <pc:chgData name="Kelly Stokes" userId="3e5c5154-569e-4d81-aa91-4f91841cdfa9" providerId="ADAL" clId="{23DCA63E-067D-45D6-BA7E-975169CEF618}" dt="2022-12-09T12:25:33.678" v="1044"/>
        <pc:sldMkLst>
          <pc:docMk/>
          <pc:sldMk cId="3848180010" sldId="2140"/>
        </pc:sldMkLst>
        <pc:spChg chg="mod">
          <ac:chgData name="Kelly Stokes" userId="3e5c5154-569e-4d81-aa91-4f91841cdfa9" providerId="ADAL" clId="{23DCA63E-067D-45D6-BA7E-975169CEF618}" dt="2022-12-09T12:25:33.678" v="1044"/>
          <ac:spMkLst>
            <pc:docMk/>
            <pc:sldMk cId="3848180010" sldId="2140"/>
            <ac:spMk id="2" creationId="{77E26784-A357-92CE-B6B1-8F248D3D6650}"/>
          </ac:spMkLst>
        </pc:spChg>
      </pc:sldChg>
      <pc:sldChg chg="modAnim">
        <pc:chgData name="Kelly Stokes" userId="3e5c5154-569e-4d81-aa91-4f91841cdfa9" providerId="ADAL" clId="{23DCA63E-067D-45D6-BA7E-975169CEF618}" dt="2022-12-09T12:00:23.795" v="559"/>
        <pc:sldMkLst>
          <pc:docMk/>
          <pc:sldMk cId="1765475627" sldId="2238"/>
        </pc:sldMkLst>
      </pc:sldChg>
      <pc:sldChg chg="modAnim">
        <pc:chgData name="Kelly Stokes" userId="3e5c5154-569e-4d81-aa91-4f91841cdfa9" providerId="ADAL" clId="{23DCA63E-067D-45D6-BA7E-975169CEF618}" dt="2022-12-09T12:00:50.443" v="562"/>
        <pc:sldMkLst>
          <pc:docMk/>
          <pc:sldMk cId="3146989110" sldId="2239"/>
        </pc:sldMkLst>
      </pc:sldChg>
      <pc:sldChg chg="modAnim">
        <pc:chgData name="Kelly Stokes" userId="3e5c5154-569e-4d81-aa91-4f91841cdfa9" providerId="ADAL" clId="{23DCA63E-067D-45D6-BA7E-975169CEF618}" dt="2022-12-09T12:10:36.487" v="749"/>
        <pc:sldMkLst>
          <pc:docMk/>
          <pc:sldMk cId="3802896961" sldId="2250"/>
        </pc:sldMkLst>
      </pc:sldChg>
      <pc:sldChg chg="modAnim">
        <pc:chgData name="Kelly Stokes" userId="3e5c5154-569e-4d81-aa91-4f91841cdfa9" providerId="ADAL" clId="{23DCA63E-067D-45D6-BA7E-975169CEF618}" dt="2022-12-09T12:10:45.748" v="752"/>
        <pc:sldMkLst>
          <pc:docMk/>
          <pc:sldMk cId="1805178975" sldId="2251"/>
        </pc:sldMkLst>
      </pc:sldChg>
      <pc:sldChg chg="addSp delSp modSp mod modAnim">
        <pc:chgData name="Kelly Stokes" userId="3e5c5154-569e-4d81-aa91-4f91841cdfa9" providerId="ADAL" clId="{23DCA63E-067D-45D6-BA7E-975169CEF618}" dt="2022-12-09T12:19:06.460" v="899"/>
        <pc:sldMkLst>
          <pc:docMk/>
          <pc:sldMk cId="3802779212" sldId="2261"/>
        </pc:sldMkLst>
        <pc:spChg chg="mod">
          <ac:chgData name="Kelly Stokes" userId="3e5c5154-569e-4d81-aa91-4f91841cdfa9" providerId="ADAL" clId="{23DCA63E-067D-45D6-BA7E-975169CEF618}" dt="2022-12-09T12:18:08.370" v="875" actId="1076"/>
          <ac:spMkLst>
            <pc:docMk/>
            <pc:sldMk cId="3802779212" sldId="2261"/>
            <ac:spMk id="2" creationId="{52DA34BA-82FC-47C5-BCE1-BB65E08B92A1}"/>
          </ac:spMkLst>
        </pc:spChg>
        <pc:spChg chg="add del">
          <ac:chgData name="Kelly Stokes" userId="3e5c5154-569e-4d81-aa91-4f91841cdfa9" providerId="ADAL" clId="{23DCA63E-067D-45D6-BA7E-975169CEF618}" dt="2022-12-09T12:18:11.875" v="877" actId="22"/>
          <ac:spMkLst>
            <pc:docMk/>
            <pc:sldMk cId="3802779212" sldId="2261"/>
            <ac:spMk id="4" creationId="{B96FFEA3-D618-A4FE-C5FB-11CE6972C642}"/>
          </ac:spMkLst>
        </pc:spChg>
        <pc:spChg chg="add mod">
          <ac:chgData name="Kelly Stokes" userId="3e5c5154-569e-4d81-aa91-4f91841cdfa9" providerId="ADAL" clId="{23DCA63E-067D-45D6-BA7E-975169CEF618}" dt="2022-12-09T12:18:29.596" v="884" actId="14100"/>
          <ac:spMkLst>
            <pc:docMk/>
            <pc:sldMk cId="3802779212" sldId="2261"/>
            <ac:spMk id="6" creationId="{C799CCB0-36D4-8BF7-CBA3-7B15D89E6A0B}"/>
          </ac:spMkLst>
        </pc:spChg>
        <pc:spChg chg="add del">
          <ac:chgData name="Kelly Stokes" userId="3e5c5154-569e-4d81-aa91-4f91841cdfa9" providerId="ADAL" clId="{23DCA63E-067D-45D6-BA7E-975169CEF618}" dt="2022-12-09T12:18:33.450" v="886" actId="22"/>
          <ac:spMkLst>
            <pc:docMk/>
            <pc:sldMk cId="3802779212" sldId="2261"/>
            <ac:spMk id="8" creationId="{4E5310F1-75AA-9075-DFB8-6535470C078A}"/>
          </ac:spMkLst>
        </pc:spChg>
        <pc:spChg chg="add mod">
          <ac:chgData name="Kelly Stokes" userId="3e5c5154-569e-4d81-aa91-4f91841cdfa9" providerId="ADAL" clId="{23DCA63E-067D-45D6-BA7E-975169CEF618}" dt="2022-12-09T12:18:53.711" v="895" actId="1076"/>
          <ac:spMkLst>
            <pc:docMk/>
            <pc:sldMk cId="3802779212" sldId="2261"/>
            <ac:spMk id="10" creationId="{2374C1EA-F1B9-C7E1-37AA-7563EF74D0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09/12/2022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Being in possession of a house with a thatch roof is a big responsibility.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97</a:t>
            </a:fld>
            <a:endParaRPr lang="en-GB" dirty="0"/>
          </a:p>
        </p:txBody>
      </p:sp>
    </p:spTree>
    <p:extLst>
      <p:ext uri="{BB962C8B-B14F-4D97-AF65-F5344CB8AC3E}">
        <p14:creationId xmlns:p14="http://schemas.microsoft.com/office/powerpoint/2010/main" val="4156646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99</a:t>
            </a:fld>
            <a:endParaRPr lang="en-GB" dirty="0"/>
          </a:p>
        </p:txBody>
      </p:sp>
    </p:spTree>
    <p:extLst>
      <p:ext uri="{BB962C8B-B14F-4D97-AF65-F5344CB8AC3E}">
        <p14:creationId xmlns:p14="http://schemas.microsoft.com/office/powerpoint/2010/main" val="133328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102</a:t>
            </a:fld>
            <a:endParaRPr lang="en-GB" dirty="0"/>
          </a:p>
        </p:txBody>
      </p:sp>
    </p:spTree>
    <p:extLst>
      <p:ext uri="{BB962C8B-B14F-4D97-AF65-F5344CB8AC3E}">
        <p14:creationId xmlns:p14="http://schemas.microsoft.com/office/powerpoint/2010/main" val="351824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Thatch has been in use for 12,000 years as it is a glorious insulator.</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dirty="0"/>
          </a:p>
        </p:txBody>
      </p:sp>
    </p:spTree>
    <p:extLst>
      <p:ext uri="{BB962C8B-B14F-4D97-AF65-F5344CB8AC3E}">
        <p14:creationId xmlns:p14="http://schemas.microsoft.com/office/powerpoint/2010/main" val="3989462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128</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opposite ordinary   possess           possession submerge subconscious furious mysterious vigorous odorous </a:t>
            </a:r>
          </a:p>
        </p:txBody>
      </p:sp>
      <p:sp>
        <p:nvSpPr>
          <p:cNvPr id="4" name="Slide Number Placeholder 3"/>
          <p:cNvSpPr>
            <a:spLocks noGrp="1"/>
          </p:cNvSpPr>
          <p:nvPr>
            <p:ph type="sldNum" sz="quarter" idx="5"/>
          </p:nvPr>
        </p:nvSpPr>
        <p:spPr/>
        <p:txBody>
          <a:bodyPr/>
          <a:lstStyle/>
          <a:p>
            <a:fld id="{A370640F-E73A-4148-92BA-D1C70A966614}" type="slidenum">
              <a:rPr lang="en-GB" smtClean="0"/>
              <a:t>155</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30991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255613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…various locally grown materials are used in the UK.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a:t>
            </a:fld>
            <a:endParaRPr lang="en-GB" dirty="0"/>
          </a:p>
        </p:txBody>
      </p:sp>
    </p:spTree>
    <p:extLst>
      <p:ext uri="{BB962C8B-B14F-4D97-AF65-F5344CB8AC3E}">
        <p14:creationId xmlns:p14="http://schemas.microsoft.com/office/powerpoint/2010/main" val="294494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36</a:t>
            </a:fld>
            <a:endParaRPr lang="en-GB" dirty="0"/>
          </a:p>
        </p:txBody>
      </p:sp>
    </p:spTree>
    <p:extLst>
      <p:ext uri="{BB962C8B-B14F-4D97-AF65-F5344CB8AC3E}">
        <p14:creationId xmlns:p14="http://schemas.microsoft.com/office/powerpoint/2010/main" val="425557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dirty="0"/>
          </a:p>
        </p:txBody>
      </p:sp>
    </p:spTree>
    <p:extLst>
      <p:ext uri="{BB962C8B-B14F-4D97-AF65-F5344CB8AC3E}">
        <p14:creationId xmlns:p14="http://schemas.microsoft.com/office/powerpoint/2010/main" val="182478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Straw and reeds have been used in the UK to create a rigorous roof called thatch.</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67</a:t>
            </a:fld>
            <a:endParaRPr lang="en-GB" dirty="0"/>
          </a:p>
        </p:txBody>
      </p:sp>
    </p:spTree>
    <p:extLst>
      <p:ext uri="{BB962C8B-B14F-4D97-AF65-F5344CB8AC3E}">
        <p14:creationId xmlns:p14="http://schemas.microsoft.com/office/powerpoint/2010/main" val="299781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69</a:t>
            </a:fld>
            <a:endParaRPr lang="en-GB" dirty="0"/>
          </a:p>
        </p:txBody>
      </p:sp>
    </p:spTree>
    <p:extLst>
      <p:ext uri="{BB962C8B-B14F-4D97-AF65-F5344CB8AC3E}">
        <p14:creationId xmlns:p14="http://schemas.microsoft.com/office/powerpoint/2010/main" val="237912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dirty="0"/>
          </a:p>
        </p:txBody>
      </p:sp>
    </p:spTree>
    <p:extLst>
      <p:ext uri="{BB962C8B-B14F-4D97-AF65-F5344CB8AC3E}">
        <p14:creationId xmlns:p14="http://schemas.microsoft.com/office/powerpoint/2010/main" val="138792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1</a:t>
            </a:r>
          </a:p>
          <a:p>
            <a:r>
              <a:rPr lang="en-GB" dirty="0">
                <a:latin typeface="Twinkl Cursive Looped" panose="02000000000000000000" pitchFamily="2" charset="0"/>
              </a:rPr>
              <a:t>Week 4</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21607" y="1947350"/>
            <a:ext cx="10515600" cy="1481650"/>
          </a:xfrm>
        </p:spPr>
        <p:txBody>
          <a:bodyPr>
            <a:normAutofit fontScale="90000"/>
          </a:bodyPr>
          <a:lstStyle/>
          <a:p>
            <a:pPr algn="ctr"/>
            <a:r>
              <a:rPr lang="en-GB" dirty="0">
                <a:latin typeface="Twinkl Cursive Looped" panose="02000000000000000000" pitchFamily="2" charset="0"/>
              </a:rPr>
              <a:t>sub- </a:t>
            </a:r>
            <a:br>
              <a:rPr lang="en-GB" dirty="0">
                <a:latin typeface="Twinkl Cursive Looped" panose="02000000000000000000" pitchFamily="2" charset="0"/>
              </a:rPr>
            </a:b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61413BF7-0B1D-1498-37FA-15B4B9E7632F}"/>
              </a:ext>
            </a:extLst>
          </p:cNvPr>
          <p:cNvSpPr txBox="1"/>
          <p:nvPr/>
        </p:nvSpPr>
        <p:spPr>
          <a:xfrm>
            <a:off x="3198130" y="2290250"/>
            <a:ext cx="6111422"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meaning ‘under’</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A2B73B36-25F6-3112-7F00-82142A1107C7}"/>
              </a:ext>
            </a:extLst>
          </p:cNvPr>
          <p:cNvSpPr txBox="1"/>
          <p:nvPr/>
        </p:nvSpPr>
        <p:spPr>
          <a:xfrm>
            <a:off x="751113" y="4174004"/>
            <a:ext cx="1100545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add straight to the root word</a:t>
            </a:r>
            <a:endParaRPr lang="en-GB" dirty="0"/>
          </a:p>
        </p:txBody>
      </p:sp>
    </p:spTree>
    <p:extLst>
      <p:ext uri="{BB962C8B-B14F-4D97-AF65-F5344CB8AC3E}">
        <p14:creationId xmlns:p14="http://schemas.microsoft.com/office/powerpoint/2010/main" val="273121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806B7-7FD6-D7F6-F07F-B67488F89FA3}"/>
              </a:ext>
            </a:extLst>
          </p:cNvPr>
          <p:cNvPicPr>
            <a:picLocks noChangeAspect="1"/>
          </p:cNvPicPr>
          <p:nvPr/>
        </p:nvPicPr>
        <p:blipFill rotWithShape="1">
          <a:blip r:embed="rId2"/>
          <a:srcRect l="11384" t="14031" r="10401" b="15936"/>
          <a:stretch/>
        </p:blipFill>
        <p:spPr>
          <a:xfrm>
            <a:off x="111745" y="416378"/>
            <a:ext cx="11968510" cy="6025243"/>
          </a:xfrm>
          <a:prstGeom prst="rect">
            <a:avLst/>
          </a:prstGeom>
        </p:spPr>
      </p:pic>
    </p:spTree>
    <p:extLst>
      <p:ext uri="{BB962C8B-B14F-4D97-AF65-F5344CB8AC3E}">
        <p14:creationId xmlns:p14="http://schemas.microsoft.com/office/powerpoint/2010/main" val="39287203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7081268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1272958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opposite</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149508" name="Picture 4" descr="Image result for opposite clip Art">
            <a:extLst>
              <a:ext uri="{FF2B5EF4-FFF2-40B4-BE49-F238E27FC236}">
                <a16:creationId xmlns:a16="http://schemas.microsoft.com/office/drawing/2014/main" id="{6D4697D5-A715-1E72-41E0-BAF22248B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710293"/>
            <a:ext cx="18288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1746B5-5929-6673-94C1-97E76799FB67}"/>
              </a:ext>
            </a:extLst>
          </p:cNvPr>
          <p:cNvSpPr txBox="1"/>
          <p:nvPr/>
        </p:nvSpPr>
        <p:spPr>
          <a:xfrm>
            <a:off x="544286" y="4249011"/>
            <a:ext cx="11103428"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 crowd gathered on the opposite side of the street. </a:t>
            </a:r>
            <a:endParaRPr lang="en-GB" dirty="0"/>
          </a:p>
        </p:txBody>
      </p:sp>
    </p:spTree>
    <p:extLst>
      <p:ext uri="{BB962C8B-B14F-4D97-AF65-F5344CB8AC3E}">
        <p14:creationId xmlns:p14="http://schemas.microsoft.com/office/powerpoint/2010/main" val="366129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179292"/>
            <a:ext cx="10515600" cy="1481650"/>
          </a:xfrm>
        </p:spPr>
        <p:txBody>
          <a:bodyPr>
            <a:normAutofit fontScale="90000"/>
          </a:bodyPr>
          <a:lstStyle/>
          <a:p>
            <a:pPr algn="ctr"/>
            <a:r>
              <a:rPr lang="en-GB" dirty="0">
                <a:latin typeface="Twinkl Cursive Looped" panose="02000000000000000000" pitchFamily="2" charset="0"/>
              </a:rPr>
              <a:t>ordinary</a:t>
            </a:r>
            <a:br>
              <a:rPr lang="en-GB" dirty="0">
                <a:latin typeface="Twinkl Cursive Looped" panose="02000000000000000000" pitchFamily="2" charset="0"/>
              </a:rPr>
            </a:br>
            <a:endParaRPr lang="en-GB" i="1" dirty="0"/>
          </a:p>
        </p:txBody>
      </p:sp>
      <p:pic>
        <p:nvPicPr>
          <p:cNvPr id="216066" name="Picture 2" descr="Image result for ordinary clip Art">
            <a:extLst>
              <a:ext uri="{FF2B5EF4-FFF2-40B4-BE49-F238E27FC236}">
                <a16:creationId xmlns:a16="http://schemas.microsoft.com/office/drawing/2014/main" id="{1A439E4C-5381-B152-ED62-9107D727C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49" y="334736"/>
            <a:ext cx="151447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E58315-19B0-49E4-9B4E-3D5A516A8ABE}"/>
              </a:ext>
            </a:extLst>
          </p:cNvPr>
          <p:cNvSpPr txBox="1"/>
          <p:nvPr/>
        </p:nvSpPr>
        <p:spPr>
          <a:xfrm>
            <a:off x="831850" y="3660942"/>
            <a:ext cx="11017702"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pictures showed ordinary people in extraordinary situations.</a:t>
            </a:r>
            <a:endParaRPr lang="en-GB" dirty="0"/>
          </a:p>
        </p:txBody>
      </p:sp>
    </p:spTree>
    <p:extLst>
      <p:ext uri="{BB962C8B-B14F-4D97-AF65-F5344CB8AC3E}">
        <p14:creationId xmlns:p14="http://schemas.microsoft.com/office/powerpoint/2010/main" val="79429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0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 sub</a:t>
            </a:r>
          </a:p>
        </p:txBody>
      </p:sp>
    </p:spTree>
    <p:extLst>
      <p:ext uri="{BB962C8B-B14F-4D97-AF65-F5344CB8AC3E}">
        <p14:creationId xmlns:p14="http://schemas.microsoft.com/office/powerpoint/2010/main" val="1230003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21607" y="1947350"/>
            <a:ext cx="10515600" cy="1481650"/>
          </a:xfrm>
        </p:spPr>
        <p:txBody>
          <a:bodyPr>
            <a:normAutofit fontScale="90000"/>
          </a:bodyPr>
          <a:lstStyle/>
          <a:p>
            <a:pPr algn="ctr"/>
            <a:r>
              <a:rPr lang="en-GB" dirty="0">
                <a:latin typeface="Twinkl Cursive Looped" panose="02000000000000000000" pitchFamily="2" charset="0"/>
              </a:rPr>
              <a:t>sub- </a:t>
            </a:r>
            <a:br>
              <a:rPr lang="en-GB" dirty="0">
                <a:latin typeface="Twinkl Cursive Looped" panose="02000000000000000000" pitchFamily="2" charset="0"/>
              </a:rPr>
            </a:b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61413BF7-0B1D-1498-37FA-15B4B9E7632F}"/>
              </a:ext>
            </a:extLst>
          </p:cNvPr>
          <p:cNvSpPr txBox="1"/>
          <p:nvPr/>
        </p:nvSpPr>
        <p:spPr>
          <a:xfrm>
            <a:off x="3198130" y="2290250"/>
            <a:ext cx="6111422"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meaning ‘under’</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A2B73B36-25F6-3112-7F00-82142A1107C7}"/>
              </a:ext>
            </a:extLst>
          </p:cNvPr>
          <p:cNvSpPr txBox="1"/>
          <p:nvPr/>
        </p:nvSpPr>
        <p:spPr>
          <a:xfrm>
            <a:off x="751113" y="4174004"/>
            <a:ext cx="1100545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add straight to the root word</a:t>
            </a:r>
            <a:endParaRPr lang="en-GB" dirty="0"/>
          </a:p>
        </p:txBody>
      </p:sp>
    </p:spTree>
    <p:extLst>
      <p:ext uri="{BB962C8B-B14F-4D97-AF65-F5344CB8AC3E}">
        <p14:creationId xmlns:p14="http://schemas.microsoft.com/office/powerpoint/2010/main" val="193063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4143" y="123317"/>
            <a:ext cx="10515600" cy="1481650"/>
          </a:xfrm>
        </p:spPr>
        <p:txBody>
          <a:bodyPr>
            <a:normAutofit/>
          </a:bodyPr>
          <a:lstStyle/>
          <a:p>
            <a:pPr algn="ctr"/>
            <a:r>
              <a:rPr lang="en-GB" dirty="0">
                <a:latin typeface="Twinkl Cursive Looped" panose="02000000000000000000" pitchFamily="2" charset="0"/>
              </a:rPr>
              <a:t>submarine</a:t>
            </a:r>
            <a:endParaRPr lang="en-GB" i="1" dirty="0">
              <a:latin typeface="Twinkl Cursive Looped" panose="02000000000000000000" pitchFamily="2" charset="0"/>
            </a:endParaRPr>
          </a:p>
        </p:txBody>
      </p:sp>
      <p:pic>
        <p:nvPicPr>
          <p:cNvPr id="222210" name="Picture 2" descr="Image result for submarine clipart ">
            <a:extLst>
              <a:ext uri="{FF2B5EF4-FFF2-40B4-BE49-F238E27FC236}">
                <a16:creationId xmlns:a16="http://schemas.microsoft.com/office/drawing/2014/main" id="{94874F3A-6817-F957-9900-8D2155686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89" y="0"/>
            <a:ext cx="2344511" cy="16049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99CCB0-36D4-8BF7-CBA3-7B15D89E6A0B}"/>
              </a:ext>
            </a:extLst>
          </p:cNvPr>
          <p:cNvSpPr txBox="1"/>
          <p:nvPr/>
        </p:nvSpPr>
        <p:spPr>
          <a:xfrm>
            <a:off x="1828800" y="1945791"/>
            <a:ext cx="9323614"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sub + marine = submarine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2374C1EA-F1B9-C7E1-37AA-7563EF74D0E7}"/>
              </a:ext>
            </a:extLst>
          </p:cNvPr>
          <p:cNvSpPr txBox="1"/>
          <p:nvPr/>
        </p:nvSpPr>
        <p:spPr>
          <a:xfrm>
            <a:off x="278266" y="3619548"/>
            <a:ext cx="11635468" cy="2800767"/>
          </a:xfrm>
          <a:prstGeom prst="rect">
            <a:avLst/>
          </a:prstGeom>
          <a:noFill/>
        </p:spPr>
        <p:txBody>
          <a:bodyPr wrap="square">
            <a:spAutoFit/>
          </a:bodyPr>
          <a:lstStyle/>
          <a:p>
            <a:pPr algn="ct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b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 warship that operates completely submerged in the sea.</a:t>
            </a:r>
            <a:endParaRPr lang="en-GB" sz="1200" dirty="0"/>
          </a:p>
        </p:txBody>
      </p:sp>
    </p:spTree>
    <p:extLst>
      <p:ext uri="{BB962C8B-B14F-4D97-AF65-F5344CB8AC3E}">
        <p14:creationId xmlns:p14="http://schemas.microsoft.com/office/powerpoint/2010/main" val="380277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1824425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794825"/>
            <a:ext cx="10515600" cy="1481650"/>
          </a:xfrm>
        </p:spPr>
        <p:txBody>
          <a:bodyPr>
            <a:noAutofit/>
          </a:bodyPr>
          <a:lstStyle/>
          <a:p>
            <a:pPr algn="ctr"/>
            <a:r>
              <a:rPr lang="en-GB" sz="4800" dirty="0">
                <a:latin typeface="Twinkl Cursive Looped" panose="02000000000000000000" pitchFamily="2" charset="0"/>
              </a:rPr>
              <a:t>Adding the suffix</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a:t>
            </a:r>
          </a:p>
        </p:txBody>
      </p:sp>
      <p:sp>
        <p:nvSpPr>
          <p:cNvPr id="6" name="TextBox 5">
            <a:extLst>
              <a:ext uri="{FF2B5EF4-FFF2-40B4-BE49-F238E27FC236}">
                <a16:creationId xmlns:a16="http://schemas.microsoft.com/office/drawing/2014/main" id="{CFA3CAD9-A1FA-4F68-3570-6E4DD15BB123}"/>
              </a:ext>
            </a:extLst>
          </p:cNvPr>
          <p:cNvSpPr txBox="1"/>
          <p:nvPr/>
        </p:nvSpPr>
        <p:spPr>
          <a:xfrm>
            <a:off x="160564" y="3058032"/>
            <a:ext cx="11870871" cy="3046988"/>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Adding the suffix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b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(words ending in ‘y’ become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t>
            </a:r>
          </a:p>
          <a:p>
            <a:pPr algn="ctr"/>
            <a:b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(words ending in ‘our’ become ‘or’)</a:t>
            </a:r>
            <a:endParaRPr lang="en-GB" dirty="0"/>
          </a:p>
        </p:txBody>
      </p:sp>
    </p:spTree>
    <p:extLst>
      <p:ext uri="{BB962C8B-B14F-4D97-AF65-F5344CB8AC3E}">
        <p14:creationId xmlns:p14="http://schemas.microsoft.com/office/powerpoint/2010/main" val="31949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subdivide </a:t>
            </a:r>
          </a:p>
        </p:txBody>
      </p:sp>
      <p:sp>
        <p:nvSpPr>
          <p:cNvPr id="3" name="Rectangle 2">
            <a:extLst>
              <a:ext uri="{FF2B5EF4-FFF2-40B4-BE49-F238E27FC236}">
                <a16:creationId xmlns:a16="http://schemas.microsoft.com/office/drawing/2014/main" id="{13BB5EC0-7A96-4D29-A835-6FAE896C31A4}"/>
              </a:ext>
            </a:extLst>
          </p:cNvPr>
          <p:cNvSpPr/>
          <p:nvPr/>
        </p:nvSpPr>
        <p:spPr>
          <a:xfrm>
            <a:off x="4506684" y="3429000"/>
            <a:ext cx="1589315"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2994" name="Picture 2" descr="Image result for subdivide clip Art">
            <a:extLst>
              <a:ext uri="{FF2B5EF4-FFF2-40B4-BE49-F238E27FC236}">
                <a16:creationId xmlns:a16="http://schemas.microsoft.com/office/drawing/2014/main" id="{AA3EF95F-B2E2-5426-5582-B4D51B823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27" y="481693"/>
            <a:ext cx="15525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2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10953214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odorous  </a:t>
            </a:r>
          </a:p>
        </p:txBody>
      </p:sp>
      <p:sp>
        <p:nvSpPr>
          <p:cNvPr id="3" name="Rectangle 2">
            <a:extLst>
              <a:ext uri="{FF2B5EF4-FFF2-40B4-BE49-F238E27FC236}">
                <a16:creationId xmlns:a16="http://schemas.microsoft.com/office/drawing/2014/main" id="{13BB5EC0-7A96-4D29-A835-6FAE896C31A4}"/>
              </a:ext>
            </a:extLst>
          </p:cNvPr>
          <p:cNvSpPr/>
          <p:nvPr/>
        </p:nvSpPr>
        <p:spPr>
          <a:xfrm>
            <a:off x="6580415"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Image result for odorous clipart">
            <a:extLst>
              <a:ext uri="{FF2B5EF4-FFF2-40B4-BE49-F238E27FC236}">
                <a16:creationId xmlns:a16="http://schemas.microsoft.com/office/drawing/2014/main" id="{0D41C5E2-3978-29AD-48FC-89623E9E0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57" y="547008"/>
            <a:ext cx="2743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3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rigorous </a:t>
            </a:r>
          </a:p>
        </p:txBody>
      </p:sp>
      <p:sp>
        <p:nvSpPr>
          <p:cNvPr id="3" name="Rectangle 2">
            <a:extLst>
              <a:ext uri="{FF2B5EF4-FFF2-40B4-BE49-F238E27FC236}">
                <a16:creationId xmlns:a16="http://schemas.microsoft.com/office/drawing/2014/main" id="{0366E0B6-702E-4814-82C6-08CA2D13F3C9}"/>
              </a:ext>
            </a:extLst>
          </p:cNvPr>
          <p:cNvSpPr/>
          <p:nvPr/>
        </p:nvSpPr>
        <p:spPr>
          <a:xfrm>
            <a:off x="6089650"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2" name="Picture 2" descr="Image result for rigorous clipart">
            <a:extLst>
              <a:ext uri="{FF2B5EF4-FFF2-40B4-BE49-F238E27FC236}">
                <a16:creationId xmlns:a16="http://schemas.microsoft.com/office/drawing/2014/main" id="{FF83254B-4F72-516D-7CF5-749EFA121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04" y="472849"/>
            <a:ext cx="30670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3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odorous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567542" y="2306411"/>
            <a:ext cx="10365242"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odour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(-u) +</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noProof="0" dirty="0" err="1">
                <a:ln>
                  <a:noFill/>
                </a:ln>
                <a:solidFill>
                  <a:prstClr val="black"/>
                </a:solidFill>
                <a:effectLst/>
                <a:uLnTx/>
                <a:uFillTx/>
                <a:latin typeface="Twinkl Cursive Looped" panose="02000000000000000000" pitchFamily="2" charset="0"/>
                <a:ea typeface="+mj-ea"/>
                <a:cs typeface="+mj-cs"/>
              </a:rPr>
              <a:t>ous</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 odorous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429000"/>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having or giving off an odour / smell </a:t>
            </a:r>
            <a:endParaRPr lang="en-GB" sz="1400" dirty="0"/>
          </a:p>
        </p:txBody>
      </p:sp>
      <p:pic>
        <p:nvPicPr>
          <p:cNvPr id="4" name="Picture 2" descr="Image result for odorous clipart">
            <a:extLst>
              <a:ext uri="{FF2B5EF4-FFF2-40B4-BE49-F238E27FC236}">
                <a16:creationId xmlns:a16="http://schemas.microsoft.com/office/drawing/2014/main" id="{0B2F1EF6-D7E4-EBA6-E8AC-E790E3349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57" y="547008"/>
            <a:ext cx="2743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rigorous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extremely thorough and careful; a challenge</a:t>
            </a:r>
            <a:endParaRPr lang="en-GB" sz="1400" dirty="0"/>
          </a:p>
        </p:txBody>
      </p:sp>
      <p:sp>
        <p:nvSpPr>
          <p:cNvPr id="4" name="TextBox 3">
            <a:extLst>
              <a:ext uri="{FF2B5EF4-FFF2-40B4-BE49-F238E27FC236}">
                <a16:creationId xmlns:a16="http://schemas.microsoft.com/office/drawing/2014/main" id="{3A4AEB9C-7098-0764-9F69-676AA130A78E}"/>
              </a:ext>
            </a:extLst>
          </p:cNvPr>
          <p:cNvSpPr txBox="1"/>
          <p:nvPr/>
        </p:nvSpPr>
        <p:spPr>
          <a:xfrm>
            <a:off x="1632857" y="2291643"/>
            <a:ext cx="8552089" cy="830997"/>
          </a:xfrm>
          <a:prstGeom prst="rect">
            <a:avLst/>
          </a:prstGeom>
          <a:noFill/>
        </p:spPr>
        <p:txBody>
          <a:bodyPr wrap="square">
            <a:spAutoFit/>
          </a:bodyPr>
          <a:lstStyle/>
          <a:p>
            <a:r>
              <a:rPr lang="en-GB" sz="4800" dirty="0">
                <a:solidFill>
                  <a:prstClr val="black"/>
                </a:solidFill>
                <a:latin typeface="Twinkl Cursive Looped" panose="02000000000000000000" pitchFamily="2" charset="0"/>
              </a:rPr>
              <a:t>rigour</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(-u) +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ous</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ea typeface="+mn-ea"/>
                <a:cs typeface="+mn-cs"/>
              </a:rPr>
              <a:t> = rigorous</a:t>
            </a:r>
            <a:endParaRPr lang="en-GB" sz="1400" dirty="0"/>
          </a:p>
        </p:txBody>
      </p:sp>
      <p:pic>
        <p:nvPicPr>
          <p:cNvPr id="5" name="Picture 2" descr="Image result for rigorous clipart">
            <a:extLst>
              <a:ext uri="{FF2B5EF4-FFF2-40B4-BE49-F238E27FC236}">
                <a16:creationId xmlns:a16="http://schemas.microsoft.com/office/drawing/2014/main" id="{2C3B035A-8358-6A25-3647-A5E7854C3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04" y="472849"/>
            <a:ext cx="30670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0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dark and odorous cave made the hiker think twice before entering.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229100" y="2851461"/>
            <a:ext cx="2759528" cy="93753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367690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5686" y="2941269"/>
            <a:ext cx="11560628" cy="1481650"/>
          </a:xfrm>
        </p:spPr>
        <p:txBody>
          <a:bodyPr>
            <a:normAutofit fontScale="90000"/>
          </a:bodyPr>
          <a:lstStyle/>
          <a:p>
            <a:pPr algn="ctr"/>
            <a:r>
              <a:rPr lang="en-GB" dirty="0">
                <a:latin typeface="Twinkl Cursive Looped" panose="02000000000000000000" pitchFamily="2" charset="0"/>
              </a:rPr>
              <a:t>The rigorous testing of consumer products mean they are safe when we get them from the shops.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16629" y="2173825"/>
            <a:ext cx="2579914" cy="767444"/>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395209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238735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possess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400657"/>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have as belonging to one; own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Image result for possess clipart">
            <a:extLst>
              <a:ext uri="{FF2B5EF4-FFF2-40B4-BE49-F238E27FC236}">
                <a16:creationId xmlns:a16="http://schemas.microsoft.com/office/drawing/2014/main" id="{EDBECDC5-534C-955F-4D76-189A7A9F3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10243"/>
            <a:ext cx="20383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04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do not possess a television set.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630386" y="3771900"/>
            <a:ext cx="2574472"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438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subheading</a:t>
            </a:r>
          </a:p>
        </p:txBody>
      </p:sp>
      <p:sp>
        <p:nvSpPr>
          <p:cNvPr id="3" name="Rectangle 2">
            <a:extLst>
              <a:ext uri="{FF2B5EF4-FFF2-40B4-BE49-F238E27FC236}">
                <a16:creationId xmlns:a16="http://schemas.microsoft.com/office/drawing/2014/main" id="{0366E0B6-702E-4814-82C6-08CA2D13F3C9}"/>
              </a:ext>
            </a:extLst>
          </p:cNvPr>
          <p:cNvSpPr/>
          <p:nvPr/>
        </p:nvSpPr>
        <p:spPr>
          <a:xfrm>
            <a:off x="4131130" y="3673928"/>
            <a:ext cx="1240969"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4018" name="Picture 2" descr="Image result for subheading clip Art">
            <a:extLst>
              <a:ext uri="{FF2B5EF4-FFF2-40B4-BE49-F238E27FC236}">
                <a16:creationId xmlns:a16="http://schemas.microsoft.com/office/drawing/2014/main" id="{1B511145-18F7-58B8-01F3-04A677301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2" y="400050"/>
            <a:ext cx="2099809" cy="328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01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possession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state of having, owning, or controlling something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Image result for possession clipart">
            <a:extLst>
              <a:ext uri="{FF2B5EF4-FFF2-40B4-BE49-F238E27FC236}">
                <a16:creationId xmlns:a16="http://schemas.microsoft.com/office/drawing/2014/main" id="{EE14E5AF-B518-7161-3917-3A2F1B2AA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65939"/>
            <a:ext cx="2466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7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She had taken possession of the sofa.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27121" y="3771900"/>
            <a:ext cx="353513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57365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06167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714512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Thatch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a:t>
            </a:r>
          </a:p>
        </p:txBody>
      </p:sp>
    </p:spTree>
    <p:extLst>
      <p:ext uri="{BB962C8B-B14F-4D97-AF65-F5344CB8AC3E}">
        <p14:creationId xmlns:p14="http://schemas.microsoft.com/office/powerpoint/2010/main" val="37742569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Thatch</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Just as bamboo is used in Ecuador for houses, due to it being grown in the area locally,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various</a:t>
            </a:r>
            <a:r>
              <a:rPr lang="en-GB" sz="4000" dirty="0">
                <a:solidFill>
                  <a:srgbClr val="000000"/>
                </a:solidFill>
                <a:latin typeface="Twinkl Cursive Looped" panose="02000000000000000000" pitchFamily="2" charset="0"/>
                <a:ea typeface="Times New Roman" panose="02020603050405020304" pitchFamily="18" charset="0"/>
              </a:rPr>
              <a:t> locally grown materials are used in the UK.  Straw and reeds have been used in the UK to create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rigorous</a:t>
            </a:r>
            <a:r>
              <a:rPr lang="en-GB" sz="4000" dirty="0">
                <a:solidFill>
                  <a:srgbClr val="000000"/>
                </a:solidFill>
                <a:latin typeface="Twinkl Cursive Looped" panose="02000000000000000000" pitchFamily="2" charset="0"/>
                <a:ea typeface="Times New Roman" panose="02020603050405020304" pitchFamily="18" charset="0"/>
              </a:rPr>
              <a:t> roof called thatch.  Being in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possession</a:t>
            </a:r>
            <a:r>
              <a:rPr lang="en-GB" sz="4000" dirty="0">
                <a:solidFill>
                  <a:srgbClr val="000000"/>
                </a:solidFill>
                <a:latin typeface="Twinkl Cursive Looped" panose="02000000000000000000" pitchFamily="2" charset="0"/>
                <a:ea typeface="Times New Roman" panose="02020603050405020304" pitchFamily="18" charset="0"/>
              </a:rPr>
              <a:t> of a house with a thatch roof is a big responsibility.  Thatch has been in use for 12,000 years as it is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glorious</a:t>
            </a:r>
            <a:r>
              <a:rPr lang="en-GB" sz="4000" dirty="0">
                <a:solidFill>
                  <a:srgbClr val="000000"/>
                </a:solidFill>
                <a:latin typeface="Twinkl Cursive Looped" panose="02000000000000000000" pitchFamily="2" charset="0"/>
                <a:ea typeface="Times New Roman" panose="02020603050405020304" pitchFamily="18" charset="0"/>
              </a:rPr>
              <a:t> insulator.  The bundles of straw are packed tightly together and laid at an angle to allow rain to run off of it rather than soak in.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2689880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027954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Thatch has been in use for 12,000 years as it is a glorious insulator.</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8481800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1</a:t>
            </a:r>
          </a:p>
          <a:p>
            <a:r>
              <a:rPr lang="en-GB" sz="7200" dirty="0">
                <a:latin typeface="Twinkl Cursive Looped" panose="02000000000000000000" pitchFamily="2" charset="0"/>
              </a:rPr>
              <a:t>Week 4 -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806B7-7FD6-D7F6-F07F-B67488F89FA3}"/>
              </a:ext>
            </a:extLst>
          </p:cNvPr>
          <p:cNvPicPr>
            <a:picLocks noChangeAspect="1"/>
          </p:cNvPicPr>
          <p:nvPr/>
        </p:nvPicPr>
        <p:blipFill rotWithShape="1">
          <a:blip r:embed="rId2"/>
          <a:srcRect l="11384" t="14031" r="10401" b="15936"/>
          <a:stretch/>
        </p:blipFill>
        <p:spPr>
          <a:xfrm>
            <a:off x="111745" y="416378"/>
            <a:ext cx="11968510" cy="6025243"/>
          </a:xfrm>
          <a:prstGeom prst="rect">
            <a:avLst/>
          </a:prstGeom>
        </p:spPr>
      </p:pic>
    </p:spTree>
    <p:extLst>
      <p:ext uri="{BB962C8B-B14F-4D97-AF65-F5344CB8AC3E}">
        <p14:creationId xmlns:p14="http://schemas.microsoft.com/office/powerpoint/2010/main" val="416264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opposite</a:t>
            </a:r>
          </a:p>
        </p:txBody>
      </p:sp>
    </p:spTree>
    <p:extLst>
      <p:ext uri="{BB962C8B-B14F-4D97-AF65-F5344CB8AC3E}">
        <p14:creationId xmlns:p14="http://schemas.microsoft.com/office/powerpoint/2010/main" val="14991334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ordinary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696360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subdivide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384500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subheading</a:t>
            </a:r>
          </a:p>
        </p:txBody>
      </p:sp>
    </p:spTree>
    <p:extLst>
      <p:ext uri="{BB962C8B-B14F-4D97-AF65-F5344CB8AC3E}">
        <p14:creationId xmlns:p14="http://schemas.microsoft.com/office/powerpoint/2010/main" val="33827059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submerge</a:t>
            </a:r>
          </a:p>
        </p:txBody>
      </p:sp>
    </p:spTree>
    <p:extLst>
      <p:ext uri="{BB962C8B-B14F-4D97-AF65-F5344CB8AC3E}">
        <p14:creationId xmlns:p14="http://schemas.microsoft.com/office/powerpoint/2010/main" val="15817509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subspecies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143898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subordinate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122277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subway  </a:t>
            </a:r>
          </a:p>
        </p:txBody>
      </p:sp>
    </p:spTree>
    <p:extLst>
      <p:ext uri="{BB962C8B-B14F-4D97-AF65-F5344CB8AC3E}">
        <p14:creationId xmlns:p14="http://schemas.microsoft.com/office/powerpoint/2010/main" val="338487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794825"/>
            <a:ext cx="10515600" cy="1481650"/>
          </a:xfrm>
        </p:spPr>
        <p:txBody>
          <a:bodyPr>
            <a:noAutofit/>
          </a:bodyPr>
          <a:lstStyle/>
          <a:p>
            <a:pPr algn="ctr"/>
            <a:r>
              <a:rPr lang="en-GB" sz="4800" dirty="0">
                <a:latin typeface="Twinkl Cursive Looped" panose="02000000000000000000" pitchFamily="2" charset="0"/>
              </a:rPr>
              <a:t>Adding the suffix</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a:t>
            </a:r>
          </a:p>
        </p:txBody>
      </p:sp>
      <p:sp>
        <p:nvSpPr>
          <p:cNvPr id="6" name="TextBox 5">
            <a:extLst>
              <a:ext uri="{FF2B5EF4-FFF2-40B4-BE49-F238E27FC236}">
                <a16:creationId xmlns:a16="http://schemas.microsoft.com/office/drawing/2014/main" id="{CFA3CAD9-A1FA-4F68-3570-6E4DD15BB123}"/>
              </a:ext>
            </a:extLst>
          </p:cNvPr>
          <p:cNvSpPr txBox="1"/>
          <p:nvPr/>
        </p:nvSpPr>
        <p:spPr>
          <a:xfrm>
            <a:off x="160564" y="3058032"/>
            <a:ext cx="11870871" cy="3046988"/>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Adding the suffix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b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(words ending in ‘y’ become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t>
            </a:r>
          </a:p>
          <a:p>
            <a:pPr algn="ctr"/>
            <a:b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(words ending in ‘our’ become ‘or’)</a:t>
            </a:r>
            <a:endParaRPr lang="en-GB" dirty="0"/>
          </a:p>
        </p:txBody>
      </p:sp>
    </p:spTree>
    <p:extLst>
      <p:ext uri="{BB962C8B-B14F-4D97-AF65-F5344CB8AC3E}">
        <p14:creationId xmlns:p14="http://schemas.microsoft.com/office/powerpoint/2010/main" val="403950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submarine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888916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various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furious</a:t>
            </a:r>
          </a:p>
        </p:txBody>
      </p:sp>
    </p:spTree>
    <p:extLst>
      <p:ext uri="{BB962C8B-B14F-4D97-AF65-F5344CB8AC3E}">
        <p14:creationId xmlns:p14="http://schemas.microsoft.com/office/powerpoint/2010/main" val="29382723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glorious</a:t>
            </a:r>
          </a:p>
        </p:txBody>
      </p:sp>
    </p:spTree>
    <p:extLst>
      <p:ext uri="{BB962C8B-B14F-4D97-AF65-F5344CB8AC3E}">
        <p14:creationId xmlns:p14="http://schemas.microsoft.com/office/powerpoint/2010/main" val="42138582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victorious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mysterious</a:t>
            </a:r>
          </a:p>
        </p:txBody>
      </p:sp>
    </p:spTree>
    <p:extLst>
      <p:ext uri="{BB962C8B-B14F-4D97-AF65-F5344CB8AC3E}">
        <p14:creationId xmlns:p14="http://schemas.microsoft.com/office/powerpoint/2010/main" val="8057828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humorous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glamorous</a:t>
            </a:r>
          </a:p>
        </p:txBody>
      </p:sp>
    </p:spTree>
    <p:extLst>
      <p:ext uri="{BB962C8B-B14F-4D97-AF65-F5344CB8AC3E}">
        <p14:creationId xmlns:p14="http://schemas.microsoft.com/office/powerpoint/2010/main" val="27926693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vigorous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8806444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odorous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rigorous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possess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possession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opposite ordinary   possess           possession submerge subconscious furious mysterious vigorous odorous </a:t>
            </a:r>
          </a:p>
        </p:txBody>
      </p:sp>
    </p:spTree>
    <p:extLst>
      <p:ext uri="{BB962C8B-B14F-4D97-AF65-F5344CB8AC3E}">
        <p14:creationId xmlns:p14="http://schemas.microsoft.com/office/powerpoint/2010/main" val="38869918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9" y="3167390"/>
            <a:ext cx="11800115" cy="523220"/>
          </a:xfrm>
          <a:prstGeom prst="rect">
            <a:avLst/>
          </a:prstGeom>
          <a:noFill/>
        </p:spPr>
        <p:txBody>
          <a:bodyPr wrap="square" rtlCol="0">
            <a:spAutoFit/>
          </a:bodyPr>
          <a:lstStyle/>
          <a:p>
            <a:r>
              <a:rPr lang="fr-FR" sz="2800" dirty="0">
                <a:solidFill>
                  <a:schemeClr val="accent2"/>
                </a:solidFill>
                <a:latin typeface="Twinkl Cursive Looped" panose="02000000000000000000" pitchFamily="2" charset="0"/>
              </a:rPr>
              <a:t>Pronoun </a:t>
            </a:r>
            <a:r>
              <a:rPr lang="fr-FR" sz="2800" dirty="0" err="1">
                <a:solidFill>
                  <a:schemeClr val="accent2"/>
                </a:solidFill>
                <a:latin typeface="Twinkl Cursive Looped" panose="02000000000000000000" pitchFamily="2" charset="0"/>
              </a:rPr>
              <a:t>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adverb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determiner</a:t>
            </a:r>
            <a:r>
              <a:rPr lang="fr-FR" sz="2800" dirty="0">
                <a:solidFill>
                  <a:schemeClr val="accent2"/>
                </a:solidFill>
                <a:latin typeface="Twinkl Cursive Looped" panose="02000000000000000000" pitchFamily="2" charset="0"/>
              </a:rPr>
              <a:t> adjective </a:t>
            </a:r>
            <a:r>
              <a:rPr lang="fr-FR" sz="2800" dirty="0" err="1">
                <a:solidFill>
                  <a:schemeClr val="accent2"/>
                </a:solidFill>
                <a:latin typeface="Twinkl Cursive Looped" panose="02000000000000000000" pitchFamily="2" charset="0"/>
              </a:rPr>
              <a:t>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707886"/>
          </a:xfrm>
          <a:prstGeom prst="rect">
            <a:avLst/>
          </a:prstGeom>
          <a:noFill/>
        </p:spPr>
        <p:txBody>
          <a:bodyPr wrap="square" rtlCol="0">
            <a:spAutoFit/>
          </a:bodyPr>
          <a:lstStyle/>
          <a:p>
            <a:r>
              <a:rPr lang="en-GB" sz="4000" dirty="0">
                <a:latin typeface="Twinkl Cursive Looped" panose="02000000000000000000" pitchFamily="2" charset="0"/>
              </a:rPr>
              <a:t>I do not possess a television set.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2351313" y="2095227"/>
            <a:ext cx="1975759"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3837214" y="3167391"/>
            <a:ext cx="759278"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37458" y="3194114"/>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Pronoun verb verb noun preposition determiner 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843644" y="1754761"/>
            <a:ext cx="11517084" cy="707886"/>
          </a:xfrm>
          <a:prstGeom prst="rect">
            <a:avLst/>
          </a:prstGeom>
          <a:noFill/>
        </p:spPr>
        <p:txBody>
          <a:bodyPr wrap="square" rtlCol="0">
            <a:spAutoFit/>
          </a:bodyPr>
          <a:lstStyle/>
          <a:p>
            <a:r>
              <a:rPr lang="en-GB" sz="4000" dirty="0">
                <a:latin typeface="Twinkl Cursive Looped" panose="02000000000000000000" pitchFamily="2" charset="0"/>
              </a:rPr>
              <a:t>She had taken possession of the sofa.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4114801" y="1847094"/>
            <a:ext cx="2661556"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3249387" y="3167390"/>
            <a:ext cx="865414"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various  </a:t>
            </a:r>
          </a:p>
        </p:txBody>
      </p:sp>
      <p:sp>
        <p:nvSpPr>
          <p:cNvPr id="3" name="Rectangle 2">
            <a:extLst>
              <a:ext uri="{FF2B5EF4-FFF2-40B4-BE49-F238E27FC236}">
                <a16:creationId xmlns:a16="http://schemas.microsoft.com/office/drawing/2014/main" id="{13BB5EC0-7A96-4D29-A835-6FAE896C31A4}"/>
              </a:ext>
            </a:extLst>
          </p:cNvPr>
          <p:cNvSpPr/>
          <p:nvPr/>
        </p:nvSpPr>
        <p:spPr>
          <a:xfrm>
            <a:off x="6515100"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various clipart">
            <a:extLst>
              <a:ext uri="{FF2B5EF4-FFF2-40B4-BE49-F238E27FC236}">
                <a16:creationId xmlns:a16="http://schemas.microsoft.com/office/drawing/2014/main" id="{103F99CF-95C4-705D-2E00-CDEE75075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99" y="567418"/>
            <a:ext cx="23145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654352"/>
            <a:ext cx="11740242" cy="2862322"/>
          </a:xfrm>
          <a:prstGeom prst="rect">
            <a:avLst/>
          </a:prstGeom>
          <a:noFill/>
        </p:spPr>
        <p:txBody>
          <a:bodyPr wrap="square" rtlCol="0">
            <a:spAutoFit/>
          </a:bodyPr>
          <a:lstStyle/>
          <a:p>
            <a:r>
              <a:rPr lang="en-GB" b="1" dirty="0">
                <a:solidFill>
                  <a:srgbClr val="83001D"/>
                </a:solidFill>
              </a:rPr>
              <a:t>possess</a:t>
            </a:r>
            <a:endParaRPr lang="en-GB" b="1" dirty="0">
              <a:solidFill>
                <a:srgbClr val="83001D"/>
              </a:solidFill>
              <a:effectLst/>
            </a:endParaRPr>
          </a:p>
          <a:p>
            <a:endParaRPr lang="en-GB" b="1" dirty="0">
              <a:solidFill>
                <a:srgbClr val="83001D"/>
              </a:solidFill>
            </a:endParaRPr>
          </a:p>
          <a:p>
            <a:r>
              <a:rPr lang="en-GB" b="1" dirty="0">
                <a:solidFill>
                  <a:srgbClr val="83001D"/>
                </a:solidFill>
                <a:effectLst/>
              </a:rPr>
              <a:t>late Middle English: from Old French </a:t>
            </a:r>
            <a:r>
              <a:rPr lang="en-GB" b="1" dirty="0" err="1">
                <a:solidFill>
                  <a:srgbClr val="83001D"/>
                </a:solidFill>
                <a:effectLst/>
              </a:rPr>
              <a:t>possesser</a:t>
            </a:r>
            <a:r>
              <a:rPr lang="en-GB" b="1" dirty="0">
                <a:solidFill>
                  <a:srgbClr val="83001D"/>
                </a:solidFill>
                <a:effectLst/>
              </a:rPr>
              <a:t>, from Latin possess- ‘occupied, held’, from the verb </a:t>
            </a:r>
            <a:r>
              <a:rPr lang="en-GB" b="1" dirty="0" err="1">
                <a:solidFill>
                  <a:srgbClr val="83001D"/>
                </a:solidFill>
                <a:effectLst/>
              </a:rPr>
              <a:t>possidere</a:t>
            </a:r>
            <a:r>
              <a:rPr lang="en-GB" b="1" dirty="0">
                <a:solidFill>
                  <a:srgbClr val="83001D"/>
                </a:solidFill>
                <a:effectLst/>
              </a:rPr>
              <a:t>, from </a:t>
            </a:r>
            <a:r>
              <a:rPr lang="en-GB" b="1" dirty="0" err="1">
                <a:solidFill>
                  <a:srgbClr val="83001D"/>
                </a:solidFill>
                <a:effectLst/>
              </a:rPr>
              <a:t>potis</a:t>
            </a:r>
            <a:r>
              <a:rPr lang="en-GB" b="1" dirty="0">
                <a:solidFill>
                  <a:srgbClr val="83001D"/>
                </a:solidFill>
                <a:effectLst/>
              </a:rPr>
              <a:t> ‘able, capable’ + </a:t>
            </a:r>
            <a:r>
              <a:rPr lang="en-GB" b="1" dirty="0" err="1">
                <a:solidFill>
                  <a:srgbClr val="83001D"/>
                </a:solidFill>
                <a:effectLst/>
              </a:rPr>
              <a:t>sedere</a:t>
            </a:r>
            <a:r>
              <a:rPr lang="en-GB" b="1" dirty="0">
                <a:solidFill>
                  <a:srgbClr val="83001D"/>
                </a:solidFill>
                <a:effectLst/>
              </a:rPr>
              <a:t> ‘sit’.</a:t>
            </a:r>
          </a:p>
          <a:p>
            <a:endParaRPr lang="en-GB" b="1" dirty="0">
              <a:solidFill>
                <a:srgbClr val="83001D"/>
              </a:solidFill>
            </a:endParaRPr>
          </a:p>
          <a:p>
            <a:endParaRPr lang="en-GB" b="1" dirty="0">
              <a:solidFill>
                <a:srgbClr val="83001D"/>
              </a:solidFill>
              <a:effectLst/>
            </a:endParaRPr>
          </a:p>
          <a:p>
            <a:r>
              <a:rPr lang="en-GB" b="1" dirty="0">
                <a:solidFill>
                  <a:srgbClr val="83001D"/>
                </a:solidFill>
                <a:effectLst/>
              </a:rPr>
              <a:t>possession</a:t>
            </a:r>
          </a:p>
          <a:p>
            <a:endParaRPr lang="en-GB" b="1" dirty="0">
              <a:solidFill>
                <a:srgbClr val="83001D"/>
              </a:solidFill>
            </a:endParaRPr>
          </a:p>
          <a:p>
            <a:r>
              <a:rPr lang="en-GB" b="1" dirty="0">
                <a:solidFill>
                  <a:srgbClr val="83001D"/>
                </a:solidFill>
                <a:effectLst/>
              </a:rPr>
              <a:t>Middle English: from Old French, from Latin </a:t>
            </a:r>
            <a:r>
              <a:rPr lang="en-GB" b="1" dirty="0" err="1">
                <a:solidFill>
                  <a:srgbClr val="83001D"/>
                </a:solidFill>
                <a:effectLst/>
              </a:rPr>
              <a:t>possessio</a:t>
            </a:r>
            <a:r>
              <a:rPr lang="en-GB" b="1" dirty="0">
                <a:solidFill>
                  <a:srgbClr val="83001D"/>
                </a:solidFill>
                <a:effectLst/>
              </a:rPr>
              <a:t>(n-), from the verb </a:t>
            </a:r>
            <a:r>
              <a:rPr lang="en-GB" b="1" dirty="0" err="1">
                <a:solidFill>
                  <a:srgbClr val="83001D"/>
                </a:solidFill>
                <a:effectLst/>
              </a:rPr>
              <a:t>possidere</a:t>
            </a:r>
            <a:r>
              <a:rPr lang="en-GB" b="1" dirty="0">
                <a:solidFill>
                  <a:srgbClr val="83001D"/>
                </a:solidFill>
                <a:effectLst/>
              </a:rPr>
              <a:t> (see possess).</a:t>
            </a:r>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5400" i="1" dirty="0">
                <a:latin typeface="Twinkl Cursive Looped" panose="02000000000000000000" pitchFamily="2" charset="0"/>
              </a:rPr>
              <a:t>Write spelling questions for the challenge words and then a mark scheme to show where children may go wrong. </a:t>
            </a:r>
          </a:p>
        </p:txBody>
      </p:sp>
    </p:spTree>
    <p:extLst>
      <p:ext uri="{BB962C8B-B14F-4D97-AF65-F5344CB8AC3E}">
        <p14:creationId xmlns:p14="http://schemas.microsoft.com/office/powerpoint/2010/main" val="402739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furious </a:t>
            </a:r>
          </a:p>
        </p:txBody>
      </p:sp>
      <p:sp>
        <p:nvSpPr>
          <p:cNvPr id="3" name="Rectangle 2">
            <a:extLst>
              <a:ext uri="{FF2B5EF4-FFF2-40B4-BE49-F238E27FC236}">
                <a16:creationId xmlns:a16="http://schemas.microsoft.com/office/drawing/2014/main" id="{0366E0B6-702E-4814-82C6-08CA2D13F3C9}"/>
              </a:ext>
            </a:extLst>
          </p:cNvPr>
          <p:cNvSpPr/>
          <p:nvPr/>
        </p:nvSpPr>
        <p:spPr>
          <a:xfrm>
            <a:off x="6089650"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furious clipart">
            <a:extLst>
              <a:ext uri="{FF2B5EF4-FFF2-40B4-BE49-F238E27FC236}">
                <a16:creationId xmlns:a16="http://schemas.microsoft.com/office/drawing/2014/main" id="{42C7D187-9E5F-137E-C853-7F0C92CB6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767"/>
          <a:stretch/>
        </p:blipFill>
        <p:spPr bwMode="auto">
          <a:xfrm>
            <a:off x="698727" y="593952"/>
            <a:ext cx="2466975" cy="170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glorious</a:t>
            </a:r>
          </a:p>
        </p:txBody>
      </p:sp>
      <p:sp>
        <p:nvSpPr>
          <p:cNvPr id="3" name="Rectangle 2">
            <a:extLst>
              <a:ext uri="{FF2B5EF4-FFF2-40B4-BE49-F238E27FC236}">
                <a16:creationId xmlns:a16="http://schemas.microsoft.com/office/drawing/2014/main" id="{4BCBA2DA-E95C-434C-BE81-320E182AE5EF}"/>
              </a:ext>
            </a:extLst>
          </p:cNvPr>
          <p:cNvSpPr/>
          <p:nvPr/>
        </p:nvSpPr>
        <p:spPr>
          <a:xfrm>
            <a:off x="6259286"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Image result for glorious clipart">
            <a:extLst>
              <a:ext uri="{FF2B5EF4-FFF2-40B4-BE49-F238E27FC236}">
                <a16:creationId xmlns:a16="http://schemas.microsoft.com/office/drawing/2014/main" id="{0F1301C7-1A8F-9E24-96F0-C6D9354D5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53" y="575583"/>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various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567542" y="2306411"/>
            <a:ext cx="10365242"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ary</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(-y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noProof="0" dirty="0" err="1">
                <a:ln>
                  <a:noFill/>
                </a:ln>
                <a:solidFill>
                  <a:prstClr val="black"/>
                </a:solidFill>
                <a:effectLst/>
                <a:uLnTx/>
                <a:uFillTx/>
                <a:latin typeface="Twinkl Cursive Looped" panose="02000000000000000000" pitchFamily="2" charset="0"/>
                <a:ea typeface="+mj-ea"/>
                <a:cs typeface="+mj-cs"/>
              </a:rPr>
              <a:t>ous</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 various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429000"/>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DETERMINER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more than one; several </a:t>
            </a:r>
            <a:endParaRPr lang="en-GB" sz="1400" dirty="0"/>
          </a:p>
        </p:txBody>
      </p:sp>
      <p:pic>
        <p:nvPicPr>
          <p:cNvPr id="3" name="Picture 2" descr="Image result for various clipart">
            <a:extLst>
              <a:ext uri="{FF2B5EF4-FFF2-40B4-BE49-F238E27FC236}">
                <a16:creationId xmlns:a16="http://schemas.microsoft.com/office/drawing/2014/main" id="{AE7B6696-E897-75FE-EA57-096CCC125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99" y="567418"/>
            <a:ext cx="23145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CB77-1BC6-F944-148E-7718A4A87291}"/>
              </a:ext>
            </a:extLst>
          </p:cNvPr>
          <p:cNvSpPr>
            <a:spLocks noGrp="1"/>
          </p:cNvSpPr>
          <p:nvPr>
            <p:ph type="title"/>
          </p:nvPr>
        </p:nvSpPr>
        <p:spPr/>
        <p:txBody>
          <a:bodyPr/>
          <a:lstStyle/>
          <a:p>
            <a:r>
              <a:rPr lang="en-GB" dirty="0"/>
              <a:t>These slides are slightly different - to reduce the number there are now animations used</a:t>
            </a:r>
          </a:p>
        </p:txBody>
      </p:sp>
      <p:sp>
        <p:nvSpPr>
          <p:cNvPr id="3" name="Content Placeholder 2">
            <a:extLst>
              <a:ext uri="{FF2B5EF4-FFF2-40B4-BE49-F238E27FC236}">
                <a16:creationId xmlns:a16="http://schemas.microsoft.com/office/drawing/2014/main" id="{077E62D0-33DD-9CBA-3B37-C650BF8941B5}"/>
              </a:ext>
            </a:extLst>
          </p:cNvPr>
          <p:cNvSpPr>
            <a:spLocks noGrp="1"/>
          </p:cNvSpPr>
          <p:nvPr>
            <p:ph idx="1"/>
          </p:nvPr>
        </p:nvSpPr>
        <p:spPr/>
        <p:txBody>
          <a:bodyPr/>
          <a:lstStyle/>
          <a:p>
            <a:r>
              <a:rPr lang="en-GB" dirty="0"/>
              <a:t>Please use these slides in full screen slide show mode to ensure they work how they are designed with chunks of information being shown at a time to prevent overload </a:t>
            </a:r>
          </a:p>
          <a:p>
            <a:endParaRPr lang="en-GB" dirty="0"/>
          </a:p>
          <a:p>
            <a:r>
              <a:rPr lang="en-GB" dirty="0"/>
              <a:t>Thank you</a:t>
            </a:r>
          </a:p>
        </p:txBody>
      </p:sp>
    </p:spTree>
    <p:extLst>
      <p:ext uri="{BB962C8B-B14F-4D97-AF65-F5344CB8AC3E}">
        <p14:creationId xmlns:p14="http://schemas.microsoft.com/office/powerpoint/2010/main" val="147227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enormous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extremely angry </a:t>
            </a:r>
            <a:endParaRPr lang="en-GB" sz="1400" dirty="0"/>
          </a:p>
        </p:txBody>
      </p:sp>
      <p:pic>
        <p:nvPicPr>
          <p:cNvPr id="3" name="Picture 2" descr="Image result for furious clipart">
            <a:extLst>
              <a:ext uri="{FF2B5EF4-FFF2-40B4-BE49-F238E27FC236}">
                <a16:creationId xmlns:a16="http://schemas.microsoft.com/office/drawing/2014/main" id="{AF17FAC8-E045-BC83-BD61-E1B2796BA9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767"/>
          <a:stretch/>
        </p:blipFill>
        <p:spPr bwMode="auto">
          <a:xfrm>
            <a:off x="698727" y="593952"/>
            <a:ext cx="2466975" cy="1708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4AEB9C-7098-0764-9F69-676AA130A78E}"/>
              </a:ext>
            </a:extLst>
          </p:cNvPr>
          <p:cNvSpPr txBox="1"/>
          <p:nvPr/>
        </p:nvSpPr>
        <p:spPr>
          <a:xfrm>
            <a:off x="2409144" y="2291643"/>
            <a:ext cx="7775802" cy="830997"/>
          </a:xfrm>
          <a:prstGeom prst="rect">
            <a:avLst/>
          </a:prstGeom>
          <a:noFill/>
        </p:spPr>
        <p:txBody>
          <a:bodyPr wrap="square">
            <a:spAutoFit/>
          </a:bodyPr>
          <a:lstStyle/>
          <a:p>
            <a:r>
              <a:rPr lang="en-GB" sz="4800" dirty="0">
                <a:solidFill>
                  <a:prstClr val="black"/>
                </a:solidFill>
                <a:latin typeface="Twinkl Cursive Looped" panose="02000000000000000000" pitchFamily="2" charset="0"/>
              </a:rPr>
              <a:t>f</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ury</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(-y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i</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ous</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ea typeface="+mn-ea"/>
                <a:cs typeface="+mn-cs"/>
              </a:rPr>
              <a:t> = furious</a:t>
            </a:r>
            <a:endParaRPr lang="en-GB" sz="1400" dirty="0"/>
          </a:p>
        </p:txBody>
      </p:sp>
    </p:spTree>
    <p:extLst>
      <p:ext uri="{BB962C8B-B14F-4D97-AF65-F5344CB8AC3E}">
        <p14:creationId xmlns:p14="http://schemas.microsoft.com/office/powerpoint/2010/main" val="2285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glorious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having, worthy of, or bringing fame or admiration </a:t>
            </a:r>
            <a:endParaRPr lang="en-GB" sz="1400" dirty="0"/>
          </a:p>
        </p:txBody>
      </p:sp>
      <p:pic>
        <p:nvPicPr>
          <p:cNvPr id="3" name="Picture 2" descr="Image result for glorious clipart">
            <a:extLst>
              <a:ext uri="{FF2B5EF4-FFF2-40B4-BE49-F238E27FC236}">
                <a16:creationId xmlns:a16="http://schemas.microsoft.com/office/drawing/2014/main" id="{44B561F0-94C0-BBC7-6596-47BDBE7B2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53" y="575583"/>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A9D051-A0EC-F3E5-DB0C-CE8BBCF883E8}"/>
              </a:ext>
            </a:extLst>
          </p:cNvPr>
          <p:cNvSpPr txBox="1"/>
          <p:nvPr/>
        </p:nvSpPr>
        <p:spPr>
          <a:xfrm>
            <a:off x="2059440" y="2196472"/>
            <a:ext cx="8475209" cy="830997"/>
          </a:xfrm>
          <a:prstGeom prst="rect">
            <a:avLst/>
          </a:prstGeom>
          <a:noFill/>
        </p:spPr>
        <p:txBody>
          <a:bodyPr wrap="square">
            <a:spAutoFit/>
          </a:bodyPr>
          <a:lstStyle/>
          <a:p>
            <a:r>
              <a:rPr lang="en-GB" sz="4800" dirty="0">
                <a:solidFill>
                  <a:prstClr val="black"/>
                </a:solidFill>
                <a:latin typeface="Twinkl Cursive Looped" panose="02000000000000000000" pitchFamily="2" charset="0"/>
              </a:rPr>
              <a:t>g</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lory</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(-y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i</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ous</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 glorious</a:t>
            </a:r>
            <a:endParaRPr lang="en-GB" sz="1400" dirty="0"/>
          </a:p>
        </p:txBody>
      </p:sp>
    </p:spTree>
    <p:extLst>
      <p:ext uri="{BB962C8B-B14F-4D97-AF65-F5344CB8AC3E}">
        <p14:creationId xmlns:p14="http://schemas.microsoft.com/office/powerpoint/2010/main" val="184228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Various people arrived late.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3527" y="3624943"/>
            <a:ext cx="3722915" cy="937532"/>
          </a:xfrm>
          <a:prstGeom prst="rect">
            <a:avLst/>
          </a:prstGeom>
          <a:solidFill>
            <a:schemeClr val="bg1">
              <a:lumMod val="95000"/>
            </a:schemeClr>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5686" y="2941269"/>
            <a:ext cx="11560628" cy="1481650"/>
          </a:xfrm>
        </p:spPr>
        <p:txBody>
          <a:bodyPr>
            <a:normAutofit fontScale="90000"/>
          </a:bodyPr>
          <a:lstStyle/>
          <a:p>
            <a:pPr algn="ctr"/>
            <a:r>
              <a:rPr lang="en-GB" dirty="0">
                <a:latin typeface="Twinkl Cursive Looped" panose="02000000000000000000" pitchFamily="2" charset="0"/>
              </a:rPr>
              <a:t>They were furious when they learned about it.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722915" y="2914650"/>
            <a:ext cx="2373086" cy="76744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most glorious victory of all time was celebrated by everyone.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657599" y="2867789"/>
            <a:ext cx="2645229" cy="9538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2034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possess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400657"/>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have as belonging to one; own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Image result for possess clipart">
            <a:extLst>
              <a:ext uri="{FF2B5EF4-FFF2-40B4-BE49-F238E27FC236}">
                <a16:creationId xmlns:a16="http://schemas.microsoft.com/office/drawing/2014/main" id="{EDBECDC5-534C-955F-4D76-189A7A9F3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10243"/>
            <a:ext cx="20383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do not possess a television set.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630386" y="3771900"/>
            <a:ext cx="2574472"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possession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state of having, owning, or controlling something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Image result for possession clipart">
            <a:extLst>
              <a:ext uri="{FF2B5EF4-FFF2-40B4-BE49-F238E27FC236}">
                <a16:creationId xmlns:a16="http://schemas.microsoft.com/office/drawing/2014/main" id="{EE14E5AF-B518-7161-3917-3A2F1B2AA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65939"/>
            <a:ext cx="2466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She had taken possession of the sofa.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27121" y="3771900"/>
            <a:ext cx="353513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1</a:t>
            </a:r>
          </a:p>
          <a:p>
            <a:r>
              <a:rPr lang="en-GB" sz="7200" dirty="0">
                <a:latin typeface="Twinkl Cursive Looped" panose="02000000000000000000" pitchFamily="2" charset="0"/>
              </a:rPr>
              <a:t>Week 4 -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Thatch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a:t>
            </a:r>
          </a:p>
        </p:txBody>
      </p:sp>
    </p:spTree>
    <p:extLst>
      <p:ext uri="{BB962C8B-B14F-4D97-AF65-F5344CB8AC3E}">
        <p14:creationId xmlns:p14="http://schemas.microsoft.com/office/powerpoint/2010/main" val="2433500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Thatch</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Just as bamboo is used in Ecuador for houses, due to it being grown in the area locally,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various</a:t>
            </a:r>
            <a:r>
              <a:rPr lang="en-GB" sz="4000" dirty="0">
                <a:solidFill>
                  <a:srgbClr val="000000"/>
                </a:solidFill>
                <a:latin typeface="Twinkl Cursive Looped" panose="02000000000000000000" pitchFamily="2" charset="0"/>
                <a:ea typeface="Times New Roman" panose="02020603050405020304" pitchFamily="18" charset="0"/>
              </a:rPr>
              <a:t> locally grown materials are used in the UK.  Straw and reeds have been used in the UK to create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rigorous</a:t>
            </a:r>
            <a:r>
              <a:rPr lang="en-GB" sz="4000" dirty="0">
                <a:solidFill>
                  <a:srgbClr val="000000"/>
                </a:solidFill>
                <a:latin typeface="Twinkl Cursive Looped" panose="02000000000000000000" pitchFamily="2" charset="0"/>
                <a:ea typeface="Times New Roman" panose="02020603050405020304" pitchFamily="18" charset="0"/>
              </a:rPr>
              <a:t> roof called thatch.  Being in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possession</a:t>
            </a:r>
            <a:r>
              <a:rPr lang="en-GB" sz="4000" dirty="0">
                <a:solidFill>
                  <a:srgbClr val="000000"/>
                </a:solidFill>
                <a:latin typeface="Twinkl Cursive Looped" panose="02000000000000000000" pitchFamily="2" charset="0"/>
                <a:ea typeface="Times New Roman" panose="02020603050405020304" pitchFamily="18" charset="0"/>
              </a:rPr>
              <a:t> of a house with a thatch roof is a big responsibility.  Thatch has been in use for 12,000 years as it is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glorious</a:t>
            </a:r>
            <a:r>
              <a:rPr lang="en-GB" sz="4000" dirty="0">
                <a:solidFill>
                  <a:srgbClr val="000000"/>
                </a:solidFill>
                <a:latin typeface="Twinkl Cursive Looped" panose="02000000000000000000" pitchFamily="2" charset="0"/>
                <a:ea typeface="Times New Roman" panose="02020603050405020304" pitchFamily="18" charset="0"/>
              </a:rPr>
              <a:t> insulator.  The bundles of straw are packed tightly together and laid at an angle to allow rain to run off of it rather than soak in.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98199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…various locally grown materials are used in the UK.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1</a:t>
            </a:r>
          </a:p>
          <a:p>
            <a:r>
              <a:rPr lang="en-GB" sz="7200" dirty="0">
                <a:latin typeface="Twinkl Cursive Looped" panose="02000000000000000000" pitchFamily="2" charset="0"/>
              </a:rPr>
              <a:t>Week 4 -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806B7-7FD6-D7F6-F07F-B67488F89FA3}"/>
              </a:ext>
            </a:extLst>
          </p:cNvPr>
          <p:cNvPicPr>
            <a:picLocks noChangeAspect="1"/>
          </p:cNvPicPr>
          <p:nvPr/>
        </p:nvPicPr>
        <p:blipFill rotWithShape="1">
          <a:blip r:embed="rId2"/>
          <a:srcRect l="11384" t="14031" r="10401" b="15936"/>
          <a:stretch/>
        </p:blipFill>
        <p:spPr>
          <a:xfrm>
            <a:off x="111745" y="416378"/>
            <a:ext cx="11968510" cy="6025243"/>
          </a:xfrm>
          <a:prstGeom prst="rect">
            <a:avLst/>
          </a:prstGeom>
        </p:spPr>
      </p:pic>
    </p:spTree>
    <p:extLst>
      <p:ext uri="{BB962C8B-B14F-4D97-AF65-F5344CB8AC3E}">
        <p14:creationId xmlns:p14="http://schemas.microsoft.com/office/powerpoint/2010/main" val="1849438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243636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91162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806B7-7FD6-D7F6-F07F-B67488F89FA3}"/>
              </a:ext>
            </a:extLst>
          </p:cNvPr>
          <p:cNvPicPr>
            <a:picLocks noChangeAspect="1"/>
          </p:cNvPicPr>
          <p:nvPr/>
        </p:nvPicPr>
        <p:blipFill rotWithShape="1">
          <a:blip r:embed="rId2"/>
          <a:srcRect l="11384" t="14031" r="10401" b="15936"/>
          <a:stretch/>
        </p:blipFill>
        <p:spPr>
          <a:xfrm>
            <a:off x="111745" y="416378"/>
            <a:ext cx="11968510" cy="6025243"/>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opposite</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149508" name="Picture 4" descr="Image result for opposite clip Art">
            <a:extLst>
              <a:ext uri="{FF2B5EF4-FFF2-40B4-BE49-F238E27FC236}">
                <a16:creationId xmlns:a16="http://schemas.microsoft.com/office/drawing/2014/main" id="{6D4697D5-A715-1E72-41E0-BAF22248B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710293"/>
            <a:ext cx="18288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1746B5-5929-6673-94C1-97E76799FB67}"/>
              </a:ext>
            </a:extLst>
          </p:cNvPr>
          <p:cNvSpPr txBox="1"/>
          <p:nvPr/>
        </p:nvSpPr>
        <p:spPr>
          <a:xfrm>
            <a:off x="544286" y="4249011"/>
            <a:ext cx="11103428"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 crowd gathered on the opposite side of the street. </a:t>
            </a:r>
            <a:endParaRPr lang="en-GB" dirty="0"/>
          </a:p>
        </p:txBody>
      </p:sp>
    </p:spTree>
    <p:extLst>
      <p:ext uri="{BB962C8B-B14F-4D97-AF65-F5344CB8AC3E}">
        <p14:creationId xmlns:p14="http://schemas.microsoft.com/office/powerpoint/2010/main" val="333920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179292"/>
            <a:ext cx="10515600" cy="1481650"/>
          </a:xfrm>
        </p:spPr>
        <p:txBody>
          <a:bodyPr>
            <a:normAutofit fontScale="90000"/>
          </a:bodyPr>
          <a:lstStyle/>
          <a:p>
            <a:pPr algn="ctr"/>
            <a:r>
              <a:rPr lang="en-GB" dirty="0">
                <a:latin typeface="Twinkl Cursive Looped" panose="02000000000000000000" pitchFamily="2" charset="0"/>
              </a:rPr>
              <a:t>ordinary</a:t>
            </a:r>
            <a:br>
              <a:rPr lang="en-GB" dirty="0">
                <a:latin typeface="Twinkl Cursive Looped" panose="02000000000000000000" pitchFamily="2" charset="0"/>
              </a:rPr>
            </a:br>
            <a:endParaRPr lang="en-GB" i="1" dirty="0"/>
          </a:p>
        </p:txBody>
      </p:sp>
      <p:pic>
        <p:nvPicPr>
          <p:cNvPr id="216066" name="Picture 2" descr="Image result for ordinary clip Art">
            <a:extLst>
              <a:ext uri="{FF2B5EF4-FFF2-40B4-BE49-F238E27FC236}">
                <a16:creationId xmlns:a16="http://schemas.microsoft.com/office/drawing/2014/main" id="{1A439E4C-5381-B152-ED62-9107D727C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49" y="334736"/>
            <a:ext cx="151447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E58315-19B0-49E4-9B4E-3D5A516A8ABE}"/>
              </a:ext>
            </a:extLst>
          </p:cNvPr>
          <p:cNvSpPr txBox="1"/>
          <p:nvPr/>
        </p:nvSpPr>
        <p:spPr>
          <a:xfrm>
            <a:off x="831850" y="3660942"/>
            <a:ext cx="11017702"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pictures showed ordinary people in extraordinary situations.</a:t>
            </a:r>
            <a:endParaRPr lang="en-GB" dirty="0"/>
          </a:p>
        </p:txBody>
      </p:sp>
    </p:spTree>
    <p:extLst>
      <p:ext uri="{BB962C8B-B14F-4D97-AF65-F5344CB8AC3E}">
        <p14:creationId xmlns:p14="http://schemas.microsoft.com/office/powerpoint/2010/main" val="412704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0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 sub</a:t>
            </a:r>
          </a:p>
        </p:txBody>
      </p:sp>
    </p:spTree>
    <p:extLst>
      <p:ext uri="{BB962C8B-B14F-4D97-AF65-F5344CB8AC3E}">
        <p14:creationId xmlns:p14="http://schemas.microsoft.com/office/powerpoint/2010/main" val="2489609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21607" y="1947350"/>
            <a:ext cx="10515600" cy="1481650"/>
          </a:xfrm>
        </p:spPr>
        <p:txBody>
          <a:bodyPr>
            <a:normAutofit fontScale="90000"/>
          </a:bodyPr>
          <a:lstStyle/>
          <a:p>
            <a:pPr algn="ctr"/>
            <a:r>
              <a:rPr lang="en-GB" dirty="0">
                <a:latin typeface="Twinkl Cursive Looped" panose="02000000000000000000" pitchFamily="2" charset="0"/>
              </a:rPr>
              <a:t>sub- </a:t>
            </a:r>
            <a:br>
              <a:rPr lang="en-GB" dirty="0">
                <a:latin typeface="Twinkl Cursive Looped" panose="02000000000000000000" pitchFamily="2" charset="0"/>
              </a:rPr>
            </a:b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61413BF7-0B1D-1498-37FA-15B4B9E7632F}"/>
              </a:ext>
            </a:extLst>
          </p:cNvPr>
          <p:cNvSpPr txBox="1"/>
          <p:nvPr/>
        </p:nvSpPr>
        <p:spPr>
          <a:xfrm>
            <a:off x="3198130" y="2290250"/>
            <a:ext cx="6111422"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meaning ‘under’</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A2B73B36-25F6-3112-7F00-82142A1107C7}"/>
              </a:ext>
            </a:extLst>
          </p:cNvPr>
          <p:cNvSpPr txBox="1"/>
          <p:nvPr/>
        </p:nvSpPr>
        <p:spPr>
          <a:xfrm>
            <a:off x="751113" y="4174004"/>
            <a:ext cx="1100545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add straight to the root word</a:t>
            </a:r>
            <a:endParaRPr lang="en-GB" dirty="0"/>
          </a:p>
        </p:txBody>
      </p:sp>
    </p:spTree>
    <p:extLst>
      <p:ext uri="{BB962C8B-B14F-4D97-AF65-F5344CB8AC3E}">
        <p14:creationId xmlns:p14="http://schemas.microsoft.com/office/powerpoint/2010/main" val="206734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submerge </a:t>
            </a:r>
          </a:p>
        </p:txBody>
      </p:sp>
      <p:sp>
        <p:nvSpPr>
          <p:cNvPr id="3" name="Rectangle 2">
            <a:extLst>
              <a:ext uri="{FF2B5EF4-FFF2-40B4-BE49-F238E27FC236}">
                <a16:creationId xmlns:a16="http://schemas.microsoft.com/office/drawing/2014/main" id="{13BB5EC0-7A96-4D29-A835-6FAE896C31A4}"/>
              </a:ext>
            </a:extLst>
          </p:cNvPr>
          <p:cNvSpPr/>
          <p:nvPr/>
        </p:nvSpPr>
        <p:spPr>
          <a:xfrm>
            <a:off x="4506684" y="3429000"/>
            <a:ext cx="1589315"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6002" name="Picture 2" descr="Image result for submerge clip Art">
            <a:extLst>
              <a:ext uri="{FF2B5EF4-FFF2-40B4-BE49-F238E27FC236}">
                <a16:creationId xmlns:a16="http://schemas.microsoft.com/office/drawing/2014/main" id="{879A7116-DA86-12B4-837F-889CBD47A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14" y="775607"/>
            <a:ext cx="2095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7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subspecies</a:t>
            </a:r>
          </a:p>
        </p:txBody>
      </p:sp>
      <p:sp>
        <p:nvSpPr>
          <p:cNvPr id="3" name="Rectangle 2">
            <a:extLst>
              <a:ext uri="{FF2B5EF4-FFF2-40B4-BE49-F238E27FC236}">
                <a16:creationId xmlns:a16="http://schemas.microsoft.com/office/drawing/2014/main" id="{0366E0B6-702E-4814-82C6-08CA2D13F3C9}"/>
              </a:ext>
            </a:extLst>
          </p:cNvPr>
          <p:cNvSpPr/>
          <p:nvPr/>
        </p:nvSpPr>
        <p:spPr>
          <a:xfrm>
            <a:off x="4294415" y="3706585"/>
            <a:ext cx="1240969"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7026" name="Picture 2" descr="See the source image">
            <a:extLst>
              <a:ext uri="{FF2B5EF4-FFF2-40B4-BE49-F238E27FC236}">
                <a16:creationId xmlns:a16="http://schemas.microsoft.com/office/drawing/2014/main" id="{EFCBFD18-1C8D-A61C-FE7F-396F7F0AA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7107" cy="314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099210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794825"/>
            <a:ext cx="10515600" cy="1481650"/>
          </a:xfrm>
        </p:spPr>
        <p:txBody>
          <a:bodyPr>
            <a:noAutofit/>
          </a:bodyPr>
          <a:lstStyle/>
          <a:p>
            <a:pPr algn="ctr"/>
            <a:r>
              <a:rPr lang="en-GB" sz="4800" dirty="0">
                <a:latin typeface="Twinkl Cursive Looped" panose="02000000000000000000" pitchFamily="2" charset="0"/>
              </a:rPr>
              <a:t>Adding the suffix</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a:t>
            </a:r>
          </a:p>
        </p:txBody>
      </p:sp>
      <p:sp>
        <p:nvSpPr>
          <p:cNvPr id="6" name="TextBox 5">
            <a:extLst>
              <a:ext uri="{FF2B5EF4-FFF2-40B4-BE49-F238E27FC236}">
                <a16:creationId xmlns:a16="http://schemas.microsoft.com/office/drawing/2014/main" id="{CFA3CAD9-A1FA-4F68-3570-6E4DD15BB123}"/>
              </a:ext>
            </a:extLst>
          </p:cNvPr>
          <p:cNvSpPr txBox="1"/>
          <p:nvPr/>
        </p:nvSpPr>
        <p:spPr>
          <a:xfrm>
            <a:off x="160564" y="3058032"/>
            <a:ext cx="11870871" cy="3046988"/>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Adding the suffix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b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(words ending in ‘y’ become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t>
            </a:r>
          </a:p>
          <a:p>
            <a:pPr algn="ctr"/>
            <a:b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(words ending in ‘our’ become ‘or’)</a:t>
            </a:r>
            <a:endParaRPr lang="en-GB" dirty="0"/>
          </a:p>
        </p:txBody>
      </p:sp>
    </p:spTree>
    <p:extLst>
      <p:ext uri="{BB962C8B-B14F-4D97-AF65-F5344CB8AC3E}">
        <p14:creationId xmlns:p14="http://schemas.microsoft.com/office/powerpoint/2010/main" val="298689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216954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victorious  </a:t>
            </a:r>
          </a:p>
        </p:txBody>
      </p:sp>
      <p:sp>
        <p:nvSpPr>
          <p:cNvPr id="3" name="Rectangle 2">
            <a:extLst>
              <a:ext uri="{FF2B5EF4-FFF2-40B4-BE49-F238E27FC236}">
                <a16:creationId xmlns:a16="http://schemas.microsoft.com/office/drawing/2014/main" id="{13BB5EC0-7A96-4D29-A835-6FAE896C31A4}"/>
              </a:ext>
            </a:extLst>
          </p:cNvPr>
          <p:cNvSpPr/>
          <p:nvPr/>
        </p:nvSpPr>
        <p:spPr>
          <a:xfrm>
            <a:off x="6515100"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770" name="Picture 2" descr="Image result for victorious clipart">
            <a:extLst>
              <a:ext uri="{FF2B5EF4-FFF2-40B4-BE49-F238E27FC236}">
                <a16:creationId xmlns:a16="http://schemas.microsoft.com/office/drawing/2014/main" id="{C9E26A03-FECF-1F3C-5895-45F3D93FD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532720"/>
            <a:ext cx="126682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1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mysterious </a:t>
            </a:r>
          </a:p>
        </p:txBody>
      </p:sp>
      <p:sp>
        <p:nvSpPr>
          <p:cNvPr id="3" name="Rectangle 2">
            <a:extLst>
              <a:ext uri="{FF2B5EF4-FFF2-40B4-BE49-F238E27FC236}">
                <a16:creationId xmlns:a16="http://schemas.microsoft.com/office/drawing/2014/main" id="{0366E0B6-702E-4814-82C6-08CA2D13F3C9}"/>
              </a:ext>
            </a:extLst>
          </p:cNvPr>
          <p:cNvSpPr/>
          <p:nvPr/>
        </p:nvSpPr>
        <p:spPr>
          <a:xfrm>
            <a:off x="6759121"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746" name="Picture 2" descr="Image result for mysterious clipart">
            <a:extLst>
              <a:ext uri="{FF2B5EF4-FFF2-40B4-BE49-F238E27FC236}">
                <a16:creationId xmlns:a16="http://schemas.microsoft.com/office/drawing/2014/main" id="{BA663EC8-DE76-E740-A9B3-C01A1006A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98" y="528638"/>
            <a:ext cx="2009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2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humorous</a:t>
            </a:r>
          </a:p>
        </p:txBody>
      </p:sp>
      <p:sp>
        <p:nvSpPr>
          <p:cNvPr id="3" name="Rectangle 2">
            <a:extLst>
              <a:ext uri="{FF2B5EF4-FFF2-40B4-BE49-F238E27FC236}">
                <a16:creationId xmlns:a16="http://schemas.microsoft.com/office/drawing/2014/main" id="{4BCBA2DA-E95C-434C-BE81-320E182AE5EF}"/>
              </a:ext>
            </a:extLst>
          </p:cNvPr>
          <p:cNvSpPr/>
          <p:nvPr/>
        </p:nvSpPr>
        <p:spPr>
          <a:xfrm>
            <a:off x="6569529"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22" name="Picture 2" descr="Image result for homorous clipart">
            <a:extLst>
              <a:ext uri="{FF2B5EF4-FFF2-40B4-BE49-F238E27FC236}">
                <a16:creationId xmlns:a16="http://schemas.microsoft.com/office/drawing/2014/main" id="{23EAABFE-3D09-02D3-4E77-5825CF01C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95" y="504825"/>
            <a:ext cx="19145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victorious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618444" y="2306411"/>
            <a:ext cx="11314340" cy="1292662"/>
          </a:xfrm>
          <a:prstGeom prst="rect">
            <a:avLst/>
          </a:prstGeom>
          <a:noFill/>
        </p:spPr>
        <p:txBody>
          <a:bodyPr wrap="square">
            <a:spAutoFit/>
          </a:bodyPr>
          <a:lstStyle/>
          <a:p>
            <a:r>
              <a:rPr lang="en-GB" sz="6000" dirty="0" err="1">
                <a:solidFill>
                  <a:prstClr val="black"/>
                </a:solidFill>
                <a:latin typeface="Twinkl Cursive Looped" panose="02000000000000000000" pitchFamily="2" charset="0"/>
                <a:ea typeface="+mj-ea"/>
                <a:cs typeface="+mj-cs"/>
              </a:rPr>
              <a:t>victo</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ry</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(-y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noProof="0" dirty="0" err="1">
                <a:ln>
                  <a:noFill/>
                </a:ln>
                <a:solidFill>
                  <a:prstClr val="black"/>
                </a:solidFill>
                <a:effectLst/>
                <a:uLnTx/>
                <a:uFillTx/>
                <a:latin typeface="Twinkl Cursive Looped" panose="02000000000000000000" pitchFamily="2" charset="0"/>
                <a:ea typeface="+mj-ea"/>
                <a:cs typeface="+mj-cs"/>
              </a:rPr>
              <a:t>ous</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 victorious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429000"/>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having won a victory; triumphant </a:t>
            </a:r>
            <a:endParaRPr lang="en-GB" sz="1400" dirty="0"/>
          </a:p>
        </p:txBody>
      </p:sp>
      <p:pic>
        <p:nvPicPr>
          <p:cNvPr id="4" name="Picture 2" descr="Image result for victorious clipart">
            <a:extLst>
              <a:ext uri="{FF2B5EF4-FFF2-40B4-BE49-F238E27FC236}">
                <a16:creationId xmlns:a16="http://schemas.microsoft.com/office/drawing/2014/main" id="{33AA88F0-9337-9041-A67D-F61003798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532720"/>
            <a:ext cx="126682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8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mysterious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difficult or impossible to understand, explain, or identify </a:t>
            </a:r>
            <a:endParaRPr lang="en-GB" sz="1400" dirty="0"/>
          </a:p>
        </p:txBody>
      </p:sp>
      <p:sp>
        <p:nvSpPr>
          <p:cNvPr id="4" name="TextBox 3">
            <a:extLst>
              <a:ext uri="{FF2B5EF4-FFF2-40B4-BE49-F238E27FC236}">
                <a16:creationId xmlns:a16="http://schemas.microsoft.com/office/drawing/2014/main" id="{3A4AEB9C-7098-0764-9F69-676AA130A78E}"/>
              </a:ext>
            </a:extLst>
          </p:cNvPr>
          <p:cNvSpPr txBox="1"/>
          <p:nvPr/>
        </p:nvSpPr>
        <p:spPr>
          <a:xfrm>
            <a:off x="1453243" y="2291643"/>
            <a:ext cx="10284959" cy="830997"/>
          </a:xfrm>
          <a:prstGeom prst="rect">
            <a:avLst/>
          </a:prstGeom>
          <a:noFill/>
        </p:spPr>
        <p:txBody>
          <a:bodyPr wrap="square">
            <a:spAutoFit/>
          </a:bodyPr>
          <a:lstStyle/>
          <a:p>
            <a:r>
              <a:rPr lang="en-GB" sz="4800" noProof="0" dirty="0">
                <a:solidFill>
                  <a:prstClr val="black"/>
                </a:solidFill>
                <a:latin typeface="Twinkl Cursive Looped" panose="02000000000000000000" pitchFamily="2" charset="0"/>
              </a:rPr>
              <a:t>myste</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ry (-y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i</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ous</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ea typeface="+mn-ea"/>
                <a:cs typeface="+mn-cs"/>
              </a:rPr>
              <a:t> = </a:t>
            </a:r>
            <a:r>
              <a:rPr lang="en-GB" sz="4800" dirty="0" err="1">
                <a:solidFill>
                  <a:prstClr val="black"/>
                </a:solidFill>
                <a:latin typeface="Twinkl Cursive Looped" panose="02000000000000000000" pitchFamily="2" charset="0"/>
              </a:rPr>
              <a:t>myster</a:t>
            </a:r>
            <a:r>
              <a:rPr kumimoji="0" lang="en-GB" sz="4800" b="0" i="0" u="none" strike="noStrike" kern="1200" cap="none" spc="0" normalizeH="0" noProof="0" dirty="0" err="1">
                <a:ln>
                  <a:noFill/>
                </a:ln>
                <a:solidFill>
                  <a:prstClr val="black"/>
                </a:solidFill>
                <a:effectLst/>
                <a:uLnTx/>
                <a:uFillTx/>
                <a:latin typeface="Twinkl Cursive Looped" panose="02000000000000000000" pitchFamily="2" charset="0"/>
                <a:ea typeface="+mn-ea"/>
                <a:cs typeface="+mn-cs"/>
              </a:rPr>
              <a:t>ious</a:t>
            </a:r>
            <a:endParaRPr lang="en-GB" sz="1400" dirty="0"/>
          </a:p>
        </p:txBody>
      </p:sp>
      <p:pic>
        <p:nvPicPr>
          <p:cNvPr id="5" name="Picture 2" descr="Image result for mysterious clipart">
            <a:extLst>
              <a:ext uri="{FF2B5EF4-FFF2-40B4-BE49-F238E27FC236}">
                <a16:creationId xmlns:a16="http://schemas.microsoft.com/office/drawing/2014/main" id="{DA0214D3-2396-00D4-288B-B031CBB8B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98" y="528638"/>
            <a:ext cx="2009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1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humorous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causing laughter and amusement; comic </a:t>
            </a:r>
            <a:endParaRPr lang="en-GB" sz="1400" dirty="0"/>
          </a:p>
        </p:txBody>
      </p:sp>
      <p:sp>
        <p:nvSpPr>
          <p:cNvPr id="4" name="TextBox 3">
            <a:extLst>
              <a:ext uri="{FF2B5EF4-FFF2-40B4-BE49-F238E27FC236}">
                <a16:creationId xmlns:a16="http://schemas.microsoft.com/office/drawing/2014/main" id="{70A9D051-A0EC-F3E5-DB0C-CE8BBCF883E8}"/>
              </a:ext>
            </a:extLst>
          </p:cNvPr>
          <p:cNvSpPr txBox="1"/>
          <p:nvPr/>
        </p:nvSpPr>
        <p:spPr>
          <a:xfrm>
            <a:off x="2059440" y="2196472"/>
            <a:ext cx="9514116" cy="830997"/>
          </a:xfrm>
          <a:prstGeom prst="rect">
            <a:avLst/>
          </a:prstGeom>
          <a:noFill/>
        </p:spPr>
        <p:txBody>
          <a:bodyPr wrap="square">
            <a:spAutoFit/>
          </a:bodyPr>
          <a:lstStyle/>
          <a:p>
            <a:r>
              <a:rPr lang="en-GB" sz="4800" dirty="0">
                <a:solidFill>
                  <a:prstClr val="black"/>
                </a:solidFill>
                <a:latin typeface="Twinkl Cursive Looped" panose="02000000000000000000" pitchFamily="2" charset="0"/>
              </a:rPr>
              <a:t>humour</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(-u) +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ous</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 humorous</a:t>
            </a:r>
            <a:endParaRPr lang="en-GB" sz="1400" dirty="0"/>
          </a:p>
        </p:txBody>
      </p:sp>
      <p:pic>
        <p:nvPicPr>
          <p:cNvPr id="5" name="Picture 2" descr="Image result for homorous clipart">
            <a:extLst>
              <a:ext uri="{FF2B5EF4-FFF2-40B4-BE49-F238E27FC236}">
                <a16:creationId xmlns:a16="http://schemas.microsoft.com/office/drawing/2014/main" id="{CC9D8F76-6DC9-F324-F447-2F4BFC530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95" y="504825"/>
            <a:ext cx="19145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They formed a victorious army.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780314" y="3624943"/>
            <a:ext cx="3494313" cy="93753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267244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5686" y="2941269"/>
            <a:ext cx="11560628" cy="1481650"/>
          </a:xfrm>
        </p:spPr>
        <p:txBody>
          <a:bodyPr>
            <a:normAutofit fontScale="90000"/>
          </a:bodyPr>
          <a:lstStyle/>
          <a:p>
            <a:pPr algn="ctr"/>
            <a:r>
              <a:rPr lang="en-GB" dirty="0">
                <a:latin typeface="Twinkl Cursive Looped" panose="02000000000000000000" pitchFamily="2" charset="0"/>
              </a:rPr>
              <a:t>Their friend had vanished in mysterious circumstances.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39043" y="3655475"/>
            <a:ext cx="3314699" cy="76744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265241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A humorous and entertaining talk took place in assembly.</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47156" y="2867789"/>
            <a:ext cx="3200401" cy="953861"/>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1912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9899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possess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400657"/>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have as belonging to one; own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Image result for possess clipart">
            <a:extLst>
              <a:ext uri="{FF2B5EF4-FFF2-40B4-BE49-F238E27FC236}">
                <a16:creationId xmlns:a16="http://schemas.microsoft.com/office/drawing/2014/main" id="{EDBECDC5-534C-955F-4D76-189A7A9F3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10243"/>
            <a:ext cx="20383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1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do not possess a television set.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630386" y="3771900"/>
            <a:ext cx="2574472"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0525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possession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state of having, owning, or controlling something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Image result for possession clipart">
            <a:extLst>
              <a:ext uri="{FF2B5EF4-FFF2-40B4-BE49-F238E27FC236}">
                <a16:creationId xmlns:a16="http://schemas.microsoft.com/office/drawing/2014/main" id="{EE14E5AF-B518-7161-3917-3A2F1B2AA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65939"/>
            <a:ext cx="2466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5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She had taken possession of the sofa.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27121" y="3771900"/>
            <a:ext cx="353513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85221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586151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35136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Thatch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a:t>
            </a:r>
          </a:p>
        </p:txBody>
      </p:sp>
    </p:spTree>
    <p:extLst>
      <p:ext uri="{BB962C8B-B14F-4D97-AF65-F5344CB8AC3E}">
        <p14:creationId xmlns:p14="http://schemas.microsoft.com/office/powerpoint/2010/main" val="951247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Thatch</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Just as bamboo is used in Ecuador for houses, due to it being grown in the area locally,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various</a:t>
            </a:r>
            <a:r>
              <a:rPr lang="en-GB" sz="4000" dirty="0">
                <a:solidFill>
                  <a:srgbClr val="000000"/>
                </a:solidFill>
                <a:latin typeface="Twinkl Cursive Looped" panose="02000000000000000000" pitchFamily="2" charset="0"/>
                <a:ea typeface="Times New Roman" panose="02020603050405020304" pitchFamily="18" charset="0"/>
              </a:rPr>
              <a:t> locally grown materials are used in the UK.  Straw and reeds have been used in the UK to create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rigorous</a:t>
            </a:r>
            <a:r>
              <a:rPr lang="en-GB" sz="4000" dirty="0">
                <a:solidFill>
                  <a:srgbClr val="000000"/>
                </a:solidFill>
                <a:latin typeface="Twinkl Cursive Looped" panose="02000000000000000000" pitchFamily="2" charset="0"/>
                <a:ea typeface="Times New Roman" panose="02020603050405020304" pitchFamily="18" charset="0"/>
              </a:rPr>
              <a:t> roof called thatch.  Being in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possession</a:t>
            </a:r>
            <a:r>
              <a:rPr lang="en-GB" sz="4000" dirty="0">
                <a:solidFill>
                  <a:srgbClr val="000000"/>
                </a:solidFill>
                <a:latin typeface="Twinkl Cursive Looped" panose="02000000000000000000" pitchFamily="2" charset="0"/>
                <a:ea typeface="Times New Roman" panose="02020603050405020304" pitchFamily="18" charset="0"/>
              </a:rPr>
              <a:t> of a house with a thatch roof is a big responsibility.  Thatch has been in use for 12,000 years as it is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glorious</a:t>
            </a:r>
            <a:r>
              <a:rPr lang="en-GB" sz="4000" dirty="0">
                <a:solidFill>
                  <a:srgbClr val="000000"/>
                </a:solidFill>
                <a:latin typeface="Twinkl Cursive Looped" panose="02000000000000000000" pitchFamily="2" charset="0"/>
                <a:ea typeface="Times New Roman" panose="02020603050405020304" pitchFamily="18" charset="0"/>
              </a:rPr>
              <a:t> insulator.  The bundles of straw are packed tightly together and laid at an angle to allow rain to run off of it rather than soak in.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1059647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6029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Straw and reeds have been used in the UK to create a rigorous roof called thatch.</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7968359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1</a:t>
            </a:r>
          </a:p>
          <a:p>
            <a:r>
              <a:rPr lang="en-GB" sz="7200" dirty="0">
                <a:latin typeface="Twinkl Cursive Looped" panose="02000000000000000000" pitchFamily="2" charset="0"/>
              </a:rPr>
              <a:t>Week 4 - Wednesday</a:t>
            </a:r>
          </a:p>
          <a:p>
            <a:endParaRPr lang="en-GB" sz="7200" dirty="0"/>
          </a:p>
        </p:txBody>
      </p:sp>
    </p:spTree>
    <p:extLst>
      <p:ext uri="{BB962C8B-B14F-4D97-AF65-F5344CB8AC3E}">
        <p14:creationId xmlns:p14="http://schemas.microsoft.com/office/powerpoint/2010/main" val="325668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opposite</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149508" name="Picture 4" descr="Image result for opposite clip Art">
            <a:extLst>
              <a:ext uri="{FF2B5EF4-FFF2-40B4-BE49-F238E27FC236}">
                <a16:creationId xmlns:a16="http://schemas.microsoft.com/office/drawing/2014/main" id="{6D4697D5-A715-1E72-41E0-BAF22248B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710293"/>
            <a:ext cx="18288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1746B5-5929-6673-94C1-97E76799FB67}"/>
              </a:ext>
            </a:extLst>
          </p:cNvPr>
          <p:cNvSpPr txBox="1"/>
          <p:nvPr/>
        </p:nvSpPr>
        <p:spPr>
          <a:xfrm>
            <a:off x="544286" y="4249011"/>
            <a:ext cx="11103428"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 crowd gathered on the opposite side of the street. </a:t>
            </a:r>
            <a:endParaRPr lang="en-GB" dirty="0"/>
          </a:p>
        </p:txBody>
      </p:sp>
    </p:spTree>
    <p:extLst>
      <p:ext uri="{BB962C8B-B14F-4D97-AF65-F5344CB8AC3E}">
        <p14:creationId xmlns:p14="http://schemas.microsoft.com/office/powerpoint/2010/main" val="121157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806B7-7FD6-D7F6-F07F-B67488F89FA3}"/>
              </a:ext>
            </a:extLst>
          </p:cNvPr>
          <p:cNvPicPr>
            <a:picLocks noChangeAspect="1"/>
          </p:cNvPicPr>
          <p:nvPr/>
        </p:nvPicPr>
        <p:blipFill rotWithShape="1">
          <a:blip r:embed="rId2"/>
          <a:srcRect l="11384" t="14031" r="10401" b="15936"/>
          <a:stretch/>
        </p:blipFill>
        <p:spPr>
          <a:xfrm>
            <a:off x="111745" y="416378"/>
            <a:ext cx="11968510" cy="6025243"/>
          </a:xfrm>
          <a:prstGeom prst="rect">
            <a:avLst/>
          </a:prstGeom>
        </p:spPr>
      </p:pic>
    </p:spTree>
    <p:extLst>
      <p:ext uri="{BB962C8B-B14F-4D97-AF65-F5344CB8AC3E}">
        <p14:creationId xmlns:p14="http://schemas.microsoft.com/office/powerpoint/2010/main" val="518433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756866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40794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opposite</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149508" name="Picture 4" descr="Image result for opposite clip Art">
            <a:extLst>
              <a:ext uri="{FF2B5EF4-FFF2-40B4-BE49-F238E27FC236}">
                <a16:creationId xmlns:a16="http://schemas.microsoft.com/office/drawing/2014/main" id="{6D4697D5-A715-1E72-41E0-BAF22248B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710293"/>
            <a:ext cx="18288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1746B5-5929-6673-94C1-97E76799FB67}"/>
              </a:ext>
            </a:extLst>
          </p:cNvPr>
          <p:cNvSpPr txBox="1"/>
          <p:nvPr/>
        </p:nvSpPr>
        <p:spPr>
          <a:xfrm>
            <a:off x="544286" y="4249011"/>
            <a:ext cx="11103428"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 crowd gathered on the opposite side of the street. </a:t>
            </a:r>
            <a:endParaRPr lang="en-GB" dirty="0"/>
          </a:p>
        </p:txBody>
      </p:sp>
    </p:spTree>
    <p:extLst>
      <p:ext uri="{BB962C8B-B14F-4D97-AF65-F5344CB8AC3E}">
        <p14:creationId xmlns:p14="http://schemas.microsoft.com/office/powerpoint/2010/main" val="31484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179292"/>
            <a:ext cx="10515600" cy="1481650"/>
          </a:xfrm>
        </p:spPr>
        <p:txBody>
          <a:bodyPr>
            <a:normAutofit fontScale="90000"/>
          </a:bodyPr>
          <a:lstStyle/>
          <a:p>
            <a:pPr algn="ctr"/>
            <a:r>
              <a:rPr lang="en-GB" dirty="0">
                <a:latin typeface="Twinkl Cursive Looped" panose="02000000000000000000" pitchFamily="2" charset="0"/>
              </a:rPr>
              <a:t>ordinary</a:t>
            </a:r>
            <a:br>
              <a:rPr lang="en-GB" dirty="0">
                <a:latin typeface="Twinkl Cursive Looped" panose="02000000000000000000" pitchFamily="2" charset="0"/>
              </a:rPr>
            </a:br>
            <a:endParaRPr lang="en-GB" i="1" dirty="0"/>
          </a:p>
        </p:txBody>
      </p:sp>
      <p:pic>
        <p:nvPicPr>
          <p:cNvPr id="216066" name="Picture 2" descr="Image result for ordinary clip Art">
            <a:extLst>
              <a:ext uri="{FF2B5EF4-FFF2-40B4-BE49-F238E27FC236}">
                <a16:creationId xmlns:a16="http://schemas.microsoft.com/office/drawing/2014/main" id="{1A439E4C-5381-B152-ED62-9107D727C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49" y="334736"/>
            <a:ext cx="151447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E58315-19B0-49E4-9B4E-3D5A516A8ABE}"/>
              </a:ext>
            </a:extLst>
          </p:cNvPr>
          <p:cNvSpPr txBox="1"/>
          <p:nvPr/>
        </p:nvSpPr>
        <p:spPr>
          <a:xfrm>
            <a:off x="831850" y="3660942"/>
            <a:ext cx="11017702"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pictures showed ordinary people in extraordinary situations.</a:t>
            </a:r>
            <a:endParaRPr lang="en-GB" dirty="0"/>
          </a:p>
        </p:txBody>
      </p:sp>
    </p:spTree>
    <p:extLst>
      <p:ext uri="{BB962C8B-B14F-4D97-AF65-F5344CB8AC3E}">
        <p14:creationId xmlns:p14="http://schemas.microsoft.com/office/powerpoint/2010/main" val="24000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0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 sub</a:t>
            </a:r>
          </a:p>
        </p:txBody>
      </p:sp>
    </p:spTree>
    <p:extLst>
      <p:ext uri="{BB962C8B-B14F-4D97-AF65-F5344CB8AC3E}">
        <p14:creationId xmlns:p14="http://schemas.microsoft.com/office/powerpoint/2010/main" val="547489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21607" y="1947350"/>
            <a:ext cx="10515600" cy="1481650"/>
          </a:xfrm>
        </p:spPr>
        <p:txBody>
          <a:bodyPr>
            <a:normAutofit fontScale="90000"/>
          </a:bodyPr>
          <a:lstStyle/>
          <a:p>
            <a:pPr algn="ctr"/>
            <a:r>
              <a:rPr lang="en-GB" dirty="0">
                <a:latin typeface="Twinkl Cursive Looped" panose="02000000000000000000" pitchFamily="2" charset="0"/>
              </a:rPr>
              <a:t>sub- </a:t>
            </a:r>
            <a:br>
              <a:rPr lang="en-GB" dirty="0">
                <a:latin typeface="Twinkl Cursive Looped" panose="02000000000000000000" pitchFamily="2" charset="0"/>
              </a:rPr>
            </a:b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61413BF7-0B1D-1498-37FA-15B4B9E7632F}"/>
              </a:ext>
            </a:extLst>
          </p:cNvPr>
          <p:cNvSpPr txBox="1"/>
          <p:nvPr/>
        </p:nvSpPr>
        <p:spPr>
          <a:xfrm>
            <a:off x="3198130" y="2290250"/>
            <a:ext cx="6111422"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meaning ‘under’</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A2B73B36-25F6-3112-7F00-82142A1107C7}"/>
              </a:ext>
            </a:extLst>
          </p:cNvPr>
          <p:cNvSpPr txBox="1"/>
          <p:nvPr/>
        </p:nvSpPr>
        <p:spPr>
          <a:xfrm>
            <a:off x="751113" y="4174004"/>
            <a:ext cx="1100545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add straight to the root word</a:t>
            </a:r>
            <a:endParaRPr lang="en-GB" dirty="0"/>
          </a:p>
        </p:txBody>
      </p:sp>
    </p:spTree>
    <p:extLst>
      <p:ext uri="{BB962C8B-B14F-4D97-AF65-F5344CB8AC3E}">
        <p14:creationId xmlns:p14="http://schemas.microsoft.com/office/powerpoint/2010/main" val="263474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subordinate </a:t>
            </a:r>
          </a:p>
        </p:txBody>
      </p:sp>
      <p:sp>
        <p:nvSpPr>
          <p:cNvPr id="3" name="Rectangle 2">
            <a:extLst>
              <a:ext uri="{FF2B5EF4-FFF2-40B4-BE49-F238E27FC236}">
                <a16:creationId xmlns:a16="http://schemas.microsoft.com/office/drawing/2014/main" id="{13BB5EC0-7A96-4D29-A835-6FAE896C31A4}"/>
              </a:ext>
            </a:extLst>
          </p:cNvPr>
          <p:cNvSpPr/>
          <p:nvPr/>
        </p:nvSpPr>
        <p:spPr>
          <a:xfrm>
            <a:off x="4098469" y="3445329"/>
            <a:ext cx="1589315"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1122" name="Picture 2" descr="Image result for subordinate army clipart ">
            <a:extLst>
              <a:ext uri="{FF2B5EF4-FFF2-40B4-BE49-F238E27FC236}">
                <a16:creationId xmlns:a16="http://schemas.microsoft.com/office/drawing/2014/main" id="{08873599-B2E1-2AAA-0637-1B1D0CB35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60" y="514350"/>
            <a:ext cx="2381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89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subway</a:t>
            </a:r>
          </a:p>
        </p:txBody>
      </p:sp>
      <p:sp>
        <p:nvSpPr>
          <p:cNvPr id="3" name="Rectangle 2">
            <a:extLst>
              <a:ext uri="{FF2B5EF4-FFF2-40B4-BE49-F238E27FC236}">
                <a16:creationId xmlns:a16="http://schemas.microsoft.com/office/drawing/2014/main" id="{0366E0B6-702E-4814-82C6-08CA2D13F3C9}"/>
              </a:ext>
            </a:extLst>
          </p:cNvPr>
          <p:cNvSpPr/>
          <p:nvPr/>
        </p:nvSpPr>
        <p:spPr>
          <a:xfrm>
            <a:off x="4686301" y="3657600"/>
            <a:ext cx="1240969"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2146" name="Picture 2" descr="Image result for subway tunnel clipart ">
            <a:extLst>
              <a:ext uri="{FF2B5EF4-FFF2-40B4-BE49-F238E27FC236}">
                <a16:creationId xmlns:a16="http://schemas.microsoft.com/office/drawing/2014/main" id="{E8DD00B1-FDC3-A2A0-9716-33A026653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54" y="345622"/>
            <a:ext cx="26479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2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6191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179292"/>
            <a:ext cx="10515600" cy="1481650"/>
          </a:xfrm>
        </p:spPr>
        <p:txBody>
          <a:bodyPr>
            <a:normAutofit fontScale="90000"/>
          </a:bodyPr>
          <a:lstStyle/>
          <a:p>
            <a:pPr algn="ctr"/>
            <a:r>
              <a:rPr lang="en-GB" dirty="0">
                <a:latin typeface="Twinkl Cursive Looped" panose="02000000000000000000" pitchFamily="2" charset="0"/>
              </a:rPr>
              <a:t>ordinary</a:t>
            </a:r>
            <a:br>
              <a:rPr lang="en-GB" dirty="0">
                <a:latin typeface="Twinkl Cursive Looped" panose="02000000000000000000" pitchFamily="2" charset="0"/>
              </a:rPr>
            </a:br>
            <a:endParaRPr lang="en-GB" i="1" dirty="0"/>
          </a:p>
        </p:txBody>
      </p:sp>
      <p:pic>
        <p:nvPicPr>
          <p:cNvPr id="216066" name="Picture 2" descr="Image result for ordinary clip Art">
            <a:extLst>
              <a:ext uri="{FF2B5EF4-FFF2-40B4-BE49-F238E27FC236}">
                <a16:creationId xmlns:a16="http://schemas.microsoft.com/office/drawing/2014/main" id="{1A439E4C-5381-B152-ED62-9107D727C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49" y="334736"/>
            <a:ext cx="151447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E58315-19B0-49E4-9B4E-3D5A516A8ABE}"/>
              </a:ext>
            </a:extLst>
          </p:cNvPr>
          <p:cNvSpPr txBox="1"/>
          <p:nvPr/>
        </p:nvSpPr>
        <p:spPr>
          <a:xfrm>
            <a:off x="831850" y="3660942"/>
            <a:ext cx="11017702"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pictures showed ordinary people in extraordinary situations.</a:t>
            </a:r>
            <a:endParaRPr lang="en-GB" dirty="0"/>
          </a:p>
        </p:txBody>
      </p:sp>
    </p:spTree>
    <p:extLst>
      <p:ext uri="{BB962C8B-B14F-4D97-AF65-F5344CB8AC3E}">
        <p14:creationId xmlns:p14="http://schemas.microsoft.com/office/powerpoint/2010/main" val="29549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0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794825"/>
            <a:ext cx="10515600" cy="1481650"/>
          </a:xfrm>
        </p:spPr>
        <p:txBody>
          <a:bodyPr>
            <a:noAutofit/>
          </a:bodyPr>
          <a:lstStyle/>
          <a:p>
            <a:pPr algn="ctr"/>
            <a:r>
              <a:rPr lang="en-GB" sz="4800" dirty="0">
                <a:latin typeface="Twinkl Cursive Looped" panose="02000000000000000000" pitchFamily="2" charset="0"/>
              </a:rPr>
              <a:t>Adding the suffix</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a:t>
            </a:r>
          </a:p>
        </p:txBody>
      </p:sp>
      <p:sp>
        <p:nvSpPr>
          <p:cNvPr id="6" name="TextBox 5">
            <a:extLst>
              <a:ext uri="{FF2B5EF4-FFF2-40B4-BE49-F238E27FC236}">
                <a16:creationId xmlns:a16="http://schemas.microsoft.com/office/drawing/2014/main" id="{CFA3CAD9-A1FA-4F68-3570-6E4DD15BB123}"/>
              </a:ext>
            </a:extLst>
          </p:cNvPr>
          <p:cNvSpPr txBox="1"/>
          <p:nvPr/>
        </p:nvSpPr>
        <p:spPr>
          <a:xfrm>
            <a:off x="160564" y="3058032"/>
            <a:ext cx="11870871" cy="3046988"/>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Adding the suffix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b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(words ending in ‘y’ become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t>
            </a:r>
          </a:p>
          <a:p>
            <a:pPr algn="ctr"/>
            <a:b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(words ending in ‘our’ become ‘or’)</a:t>
            </a:r>
            <a:endParaRPr lang="en-GB" dirty="0"/>
          </a:p>
        </p:txBody>
      </p:sp>
    </p:spTree>
    <p:extLst>
      <p:ext uri="{BB962C8B-B14F-4D97-AF65-F5344CB8AC3E}">
        <p14:creationId xmlns:p14="http://schemas.microsoft.com/office/powerpoint/2010/main" val="222470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782920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glamorous  </a:t>
            </a:r>
          </a:p>
        </p:txBody>
      </p:sp>
      <p:sp>
        <p:nvSpPr>
          <p:cNvPr id="3" name="Rectangle 2">
            <a:extLst>
              <a:ext uri="{FF2B5EF4-FFF2-40B4-BE49-F238E27FC236}">
                <a16:creationId xmlns:a16="http://schemas.microsoft.com/office/drawing/2014/main" id="{13BB5EC0-7A96-4D29-A835-6FAE896C31A4}"/>
              </a:ext>
            </a:extLst>
          </p:cNvPr>
          <p:cNvSpPr/>
          <p:nvPr/>
        </p:nvSpPr>
        <p:spPr>
          <a:xfrm>
            <a:off x="6972300"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580" name="Picture 4" descr="Image result for glamorrous clipart">
            <a:extLst>
              <a:ext uri="{FF2B5EF4-FFF2-40B4-BE49-F238E27FC236}">
                <a16:creationId xmlns:a16="http://schemas.microsoft.com/office/drawing/2014/main" id="{37665178-72A0-83E9-BAFF-4F13681AF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14" y="351064"/>
            <a:ext cx="1676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8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vigorous</a:t>
            </a:r>
          </a:p>
        </p:txBody>
      </p:sp>
      <p:sp>
        <p:nvSpPr>
          <p:cNvPr id="3" name="Rectangle 2">
            <a:extLst>
              <a:ext uri="{FF2B5EF4-FFF2-40B4-BE49-F238E27FC236}">
                <a16:creationId xmlns:a16="http://schemas.microsoft.com/office/drawing/2014/main" id="{4BCBA2DA-E95C-434C-BE81-320E182AE5EF}"/>
              </a:ext>
            </a:extLst>
          </p:cNvPr>
          <p:cNvSpPr/>
          <p:nvPr/>
        </p:nvSpPr>
        <p:spPr>
          <a:xfrm>
            <a:off x="6259286"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0" name="Picture 2" descr="Image result for vigorous clipart">
            <a:extLst>
              <a:ext uri="{FF2B5EF4-FFF2-40B4-BE49-F238E27FC236}">
                <a16:creationId xmlns:a16="http://schemas.microsoft.com/office/drawing/2014/main" id="{1B3616DD-5DED-63E3-EB10-C64BE308C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432708"/>
            <a:ext cx="3200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74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glamorous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618445" y="2306411"/>
            <a:ext cx="11314340"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glamour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(-u) +</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noProof="0" dirty="0" err="1">
                <a:ln>
                  <a:noFill/>
                </a:ln>
                <a:solidFill>
                  <a:prstClr val="black"/>
                </a:solidFill>
                <a:effectLst/>
                <a:uLnTx/>
                <a:uFillTx/>
                <a:latin typeface="Twinkl Cursive Looped" panose="02000000000000000000" pitchFamily="2" charset="0"/>
                <a:ea typeface="+mj-ea"/>
                <a:cs typeface="+mj-cs"/>
              </a:rPr>
              <a:t>ous</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 glamorous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429000"/>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618445" y="4938125"/>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attractive or appealing</a:t>
            </a:r>
            <a:endParaRPr lang="en-GB" sz="1400" dirty="0"/>
          </a:p>
        </p:txBody>
      </p:sp>
      <p:pic>
        <p:nvPicPr>
          <p:cNvPr id="21506" name="Picture 2" descr="Image result for glamorrous clipart">
            <a:extLst>
              <a:ext uri="{FF2B5EF4-FFF2-40B4-BE49-F238E27FC236}">
                <a16:creationId xmlns:a16="http://schemas.microsoft.com/office/drawing/2014/main" id="{DBED6C24-2865-9E9C-11A9-9C04AF45B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91" y="375448"/>
            <a:ext cx="1676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6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vigorous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strong, healthy, and full of energy </a:t>
            </a:r>
            <a:endParaRPr lang="en-GB" sz="1400" dirty="0"/>
          </a:p>
        </p:txBody>
      </p:sp>
      <p:sp>
        <p:nvSpPr>
          <p:cNvPr id="4" name="TextBox 3">
            <a:extLst>
              <a:ext uri="{FF2B5EF4-FFF2-40B4-BE49-F238E27FC236}">
                <a16:creationId xmlns:a16="http://schemas.microsoft.com/office/drawing/2014/main" id="{3A4AEB9C-7098-0764-9F69-676AA130A78E}"/>
              </a:ext>
            </a:extLst>
          </p:cNvPr>
          <p:cNvSpPr txBox="1"/>
          <p:nvPr/>
        </p:nvSpPr>
        <p:spPr>
          <a:xfrm>
            <a:off x="2409144" y="2291643"/>
            <a:ext cx="7775802" cy="830997"/>
          </a:xfrm>
          <a:prstGeom prst="rect">
            <a:avLst/>
          </a:prstGeom>
          <a:noFill/>
        </p:spPr>
        <p:txBody>
          <a:bodyPr wrap="square">
            <a:spAutoFit/>
          </a:bodyPr>
          <a:lstStyle/>
          <a:p>
            <a:r>
              <a:rPr lang="en-GB" sz="4800" dirty="0">
                <a:solidFill>
                  <a:prstClr val="black"/>
                </a:solidFill>
                <a:latin typeface="Twinkl Cursive Looped" panose="02000000000000000000" pitchFamily="2" charset="0"/>
              </a:rPr>
              <a:t>vigour</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(-u) +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ous</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ea typeface="+mn-ea"/>
                <a:cs typeface="+mn-cs"/>
              </a:rPr>
              <a:t> = vigorous</a:t>
            </a:r>
            <a:endParaRPr lang="en-GB" sz="1400" dirty="0"/>
          </a:p>
        </p:txBody>
      </p:sp>
      <p:pic>
        <p:nvPicPr>
          <p:cNvPr id="5" name="Picture 2" descr="Image result for vigorous clipart">
            <a:extLst>
              <a:ext uri="{FF2B5EF4-FFF2-40B4-BE49-F238E27FC236}">
                <a16:creationId xmlns:a16="http://schemas.microsoft.com/office/drawing/2014/main" id="{7BF2EAE1-9269-33AA-71CB-09F6EF53F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432708"/>
            <a:ext cx="3200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30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Being a singer must be such a glamorous lifestyle.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775855" y="3821650"/>
            <a:ext cx="3722915" cy="937532"/>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159976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5686" y="2941269"/>
            <a:ext cx="11560628" cy="1481650"/>
          </a:xfrm>
        </p:spPr>
        <p:txBody>
          <a:bodyPr>
            <a:normAutofit fontScale="90000"/>
          </a:bodyPr>
          <a:lstStyle/>
          <a:p>
            <a:pPr algn="ctr"/>
            <a:r>
              <a:rPr lang="en-GB" dirty="0">
                <a:latin typeface="Twinkl Cursive Looped" panose="02000000000000000000" pitchFamily="2" charset="0"/>
              </a:rPr>
              <a:t>A tall, vigorous and muscular man entered the race at the Olympics.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857501" y="2914650"/>
            <a:ext cx="2710542" cy="76744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239743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477400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possess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400657"/>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have as belonging to one; own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Image result for possess clipart">
            <a:extLst>
              <a:ext uri="{FF2B5EF4-FFF2-40B4-BE49-F238E27FC236}">
                <a16:creationId xmlns:a16="http://schemas.microsoft.com/office/drawing/2014/main" id="{EDBECDC5-534C-955F-4D76-189A7A9F3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10243"/>
            <a:ext cx="20383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34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 sub</a:t>
            </a:r>
          </a:p>
        </p:txBody>
      </p:sp>
    </p:spTree>
    <p:extLst>
      <p:ext uri="{BB962C8B-B14F-4D97-AF65-F5344CB8AC3E}">
        <p14:creationId xmlns:p14="http://schemas.microsoft.com/office/powerpoint/2010/main" val="607385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do not possess a television set.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630386" y="3771900"/>
            <a:ext cx="2574472"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12491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possession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state of having, owning, or controlling something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Image result for possession clipart">
            <a:extLst>
              <a:ext uri="{FF2B5EF4-FFF2-40B4-BE49-F238E27FC236}">
                <a16:creationId xmlns:a16="http://schemas.microsoft.com/office/drawing/2014/main" id="{EE14E5AF-B518-7161-3917-3A2F1B2AA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65939"/>
            <a:ext cx="2466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0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She had taken possession of the sofa.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27121" y="3771900"/>
            <a:ext cx="353513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0459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587304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40952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Thatch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a:t>
            </a:r>
          </a:p>
        </p:txBody>
      </p:sp>
    </p:spTree>
    <p:extLst>
      <p:ext uri="{BB962C8B-B14F-4D97-AF65-F5344CB8AC3E}">
        <p14:creationId xmlns:p14="http://schemas.microsoft.com/office/powerpoint/2010/main" val="35815064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Thatch</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Just as bamboo is used in Ecuador for houses, due to it being grown in the area locally,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various</a:t>
            </a:r>
            <a:r>
              <a:rPr lang="en-GB" sz="4000" dirty="0">
                <a:solidFill>
                  <a:srgbClr val="000000"/>
                </a:solidFill>
                <a:latin typeface="Twinkl Cursive Looped" panose="02000000000000000000" pitchFamily="2" charset="0"/>
                <a:ea typeface="Times New Roman" panose="02020603050405020304" pitchFamily="18" charset="0"/>
              </a:rPr>
              <a:t> locally grown materials are used in the UK.  Straw and reeds have been used in the UK to create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rigorous</a:t>
            </a:r>
            <a:r>
              <a:rPr lang="en-GB" sz="4000" dirty="0">
                <a:solidFill>
                  <a:srgbClr val="000000"/>
                </a:solidFill>
                <a:latin typeface="Twinkl Cursive Looped" panose="02000000000000000000" pitchFamily="2" charset="0"/>
                <a:ea typeface="Times New Roman" panose="02020603050405020304" pitchFamily="18" charset="0"/>
              </a:rPr>
              <a:t> roof called thatch.  Being in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possession</a:t>
            </a:r>
            <a:r>
              <a:rPr lang="en-GB" sz="4000" dirty="0">
                <a:solidFill>
                  <a:srgbClr val="000000"/>
                </a:solidFill>
                <a:latin typeface="Twinkl Cursive Looped" panose="02000000000000000000" pitchFamily="2" charset="0"/>
                <a:ea typeface="Times New Roman" panose="02020603050405020304" pitchFamily="18" charset="0"/>
              </a:rPr>
              <a:t> of a house with a thatch roof is a big responsibility.  Thatch has been in use for 12,000 years as it is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glorious</a:t>
            </a:r>
            <a:r>
              <a:rPr lang="en-GB" sz="4000" dirty="0">
                <a:solidFill>
                  <a:srgbClr val="000000"/>
                </a:solidFill>
                <a:latin typeface="Twinkl Cursive Looped" panose="02000000000000000000" pitchFamily="2" charset="0"/>
                <a:ea typeface="Times New Roman" panose="02020603050405020304" pitchFamily="18" charset="0"/>
              </a:rPr>
              <a:t> insulator.  The bundles of straw are packed tightly together and laid at an angle to allow rain to run off of it rather than soak in.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2209216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256402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Being in possession of a house with a thatch roof is a big responsibility.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6371811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1</a:t>
            </a:r>
          </a:p>
          <a:p>
            <a:r>
              <a:rPr lang="en-GB" sz="7200" dirty="0">
                <a:latin typeface="Twinkl Cursive Looped" panose="02000000000000000000" pitchFamily="2" charset="0"/>
              </a:rPr>
              <a:t>Week 4 - Thursday</a:t>
            </a:r>
          </a:p>
          <a:p>
            <a:endParaRPr lang="en-GB" sz="7200" dirty="0"/>
          </a:p>
        </p:txBody>
      </p:sp>
    </p:spTree>
    <p:extLst>
      <p:ext uri="{BB962C8B-B14F-4D97-AF65-F5344CB8AC3E}">
        <p14:creationId xmlns:p14="http://schemas.microsoft.com/office/powerpoint/2010/main" val="1390240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9502</TotalTime>
  <Words>2898</Words>
  <Application>Microsoft Office PowerPoint</Application>
  <PresentationFormat>Widescreen</PresentationFormat>
  <Paragraphs>361</Paragraphs>
  <Slides>162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162</vt:i4>
      </vt:variant>
    </vt:vector>
  </HeadingPairs>
  <TitlesOfParts>
    <vt:vector size="168" baseType="lpstr">
      <vt:lpstr>Arial</vt:lpstr>
      <vt:lpstr>Calibri</vt:lpstr>
      <vt:lpstr>Calibri Light</vt:lpstr>
      <vt:lpstr>Times New Roman</vt:lpstr>
      <vt:lpstr>Twinkl Cursive Looped</vt:lpstr>
      <vt:lpstr>Office Theme</vt:lpstr>
      <vt:lpstr>Spelling Y4</vt:lpstr>
      <vt:lpstr>These slides are slightly different - to reduce the number there are now animations used</vt:lpstr>
      <vt:lpstr>PowerPoint Presentation</vt:lpstr>
      <vt:lpstr>PowerPoint Presentation</vt:lpstr>
      <vt:lpstr>Let’s Revisit and Review…</vt:lpstr>
      <vt:lpstr>Do you remember this challenge word?</vt:lpstr>
      <vt:lpstr>opposite </vt:lpstr>
      <vt:lpstr>ordinary </vt:lpstr>
      <vt:lpstr>The prefix - sub</vt:lpstr>
      <vt:lpstr>sub-   </vt:lpstr>
      <vt:lpstr>subdivide </vt:lpstr>
      <vt:lpstr>subheading</vt:lpstr>
      <vt:lpstr>Let’s Teach and Practise</vt:lpstr>
      <vt:lpstr>Adding the suffix -ous </vt:lpstr>
      <vt:lpstr>-ous</vt:lpstr>
      <vt:lpstr>various  </vt:lpstr>
      <vt:lpstr>furious </vt:lpstr>
      <vt:lpstr>glorious</vt:lpstr>
      <vt:lpstr>various</vt:lpstr>
      <vt:lpstr>enormous</vt:lpstr>
      <vt:lpstr>glorious</vt:lpstr>
      <vt:lpstr>Various people arrived late.</vt:lpstr>
      <vt:lpstr>They were furious when they learned about it. </vt:lpstr>
      <vt:lpstr> The most glorious victory of all time was celebrated by everyone. </vt:lpstr>
      <vt:lpstr>New CHALLENGE words.</vt:lpstr>
      <vt:lpstr>possess  </vt:lpstr>
      <vt:lpstr>I do not possess a television set. </vt:lpstr>
      <vt:lpstr>possession </vt:lpstr>
      <vt:lpstr>She had taken possession of the sofa. </vt:lpstr>
      <vt:lpstr>Let’s Practise and Apply.</vt:lpstr>
      <vt:lpstr>Can you spot the spelling rule words and the challenge words?</vt:lpstr>
      <vt:lpstr>Thatch  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vt:lpstr>
      <vt:lpstr>Thatch  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vt:lpstr>
      <vt:lpstr>Write this sentence as I dictate it to you.</vt:lpstr>
      <vt:lpstr>…various locally grown materials are used in the UK. </vt:lpstr>
      <vt:lpstr>PowerPoint Presentation</vt:lpstr>
      <vt:lpstr>PowerPoint Presentation</vt:lpstr>
      <vt:lpstr>Let’s Revisit and Review…</vt:lpstr>
      <vt:lpstr>Do you remember this challenge word?</vt:lpstr>
      <vt:lpstr>opposite </vt:lpstr>
      <vt:lpstr>ordinary </vt:lpstr>
      <vt:lpstr>The prefix - sub</vt:lpstr>
      <vt:lpstr>sub-   </vt:lpstr>
      <vt:lpstr>submerge </vt:lpstr>
      <vt:lpstr>subspecies</vt:lpstr>
      <vt:lpstr>Let’s Teach and Practise</vt:lpstr>
      <vt:lpstr>Adding the suffix -ous </vt:lpstr>
      <vt:lpstr>-ous</vt:lpstr>
      <vt:lpstr>victorious  </vt:lpstr>
      <vt:lpstr>mysterious </vt:lpstr>
      <vt:lpstr>humorous</vt:lpstr>
      <vt:lpstr>victorious</vt:lpstr>
      <vt:lpstr>mysterious</vt:lpstr>
      <vt:lpstr>humorous</vt:lpstr>
      <vt:lpstr>They formed a victorious army. </vt:lpstr>
      <vt:lpstr>Their friend had vanished in mysterious circumstances.</vt:lpstr>
      <vt:lpstr> A humorous and entertaining talk took place in assembly.</vt:lpstr>
      <vt:lpstr>New CHALLENGE words.</vt:lpstr>
      <vt:lpstr>possess  </vt:lpstr>
      <vt:lpstr>I do not possess a television set. </vt:lpstr>
      <vt:lpstr>possession </vt:lpstr>
      <vt:lpstr>She had taken possession of the sofa. </vt:lpstr>
      <vt:lpstr>Let’s Practise and Apply.</vt:lpstr>
      <vt:lpstr>Can you spot the spelling rule words and the challenge words?</vt:lpstr>
      <vt:lpstr>Thatch  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vt:lpstr>
      <vt:lpstr>Thatch  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vt:lpstr>
      <vt:lpstr>Write this sentence as I dictate it to you.</vt:lpstr>
      <vt:lpstr>Straw and reeds have been used in the UK to create a rigorous roof called thatch.</vt:lpstr>
      <vt:lpstr>PowerPoint Presentation</vt:lpstr>
      <vt:lpstr>PowerPoint Presentation</vt:lpstr>
      <vt:lpstr>Let’s Revisit and Review…</vt:lpstr>
      <vt:lpstr>Do you remember this challenge word?</vt:lpstr>
      <vt:lpstr>opposite </vt:lpstr>
      <vt:lpstr>ordinary </vt:lpstr>
      <vt:lpstr>The prefix - sub</vt:lpstr>
      <vt:lpstr>sub-   </vt:lpstr>
      <vt:lpstr>subordinate </vt:lpstr>
      <vt:lpstr>subway</vt:lpstr>
      <vt:lpstr>Let’s Teach and Practise</vt:lpstr>
      <vt:lpstr>Adding the suffix -ous </vt:lpstr>
      <vt:lpstr>-ous</vt:lpstr>
      <vt:lpstr>glamorous  </vt:lpstr>
      <vt:lpstr>vigorous</vt:lpstr>
      <vt:lpstr>glamorous</vt:lpstr>
      <vt:lpstr>vigorous</vt:lpstr>
      <vt:lpstr>Being a singer must be such a glamorous lifestyle. </vt:lpstr>
      <vt:lpstr>A tall, vigorous and muscular man entered the race at the Olympics. </vt:lpstr>
      <vt:lpstr>New CHALLENGE words.</vt:lpstr>
      <vt:lpstr>possess  </vt:lpstr>
      <vt:lpstr>I do not possess a television set. </vt:lpstr>
      <vt:lpstr>possession </vt:lpstr>
      <vt:lpstr>She had taken possession of the sofa. </vt:lpstr>
      <vt:lpstr>Let’s Practise and Apply.</vt:lpstr>
      <vt:lpstr>Can you spot the spelling rule words and the challenge words?</vt:lpstr>
      <vt:lpstr>Thatch  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vt:lpstr>
      <vt:lpstr>Thatch  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vt:lpstr>
      <vt:lpstr>Write this sentence as I dictate it to you.</vt:lpstr>
      <vt:lpstr>Being in possession of a house with a thatch roof is a big responsibility.  </vt:lpstr>
      <vt:lpstr>PowerPoint Presentation</vt:lpstr>
      <vt:lpstr>PowerPoint Presentation</vt:lpstr>
      <vt:lpstr>Let’s Revisit and Review…</vt:lpstr>
      <vt:lpstr>Do you remember this challenge word?</vt:lpstr>
      <vt:lpstr>opposite </vt:lpstr>
      <vt:lpstr>ordinary </vt:lpstr>
      <vt:lpstr>The prefix - sub</vt:lpstr>
      <vt:lpstr>sub-   </vt:lpstr>
      <vt:lpstr>submarine</vt:lpstr>
      <vt:lpstr>Let’s Teach and Practise</vt:lpstr>
      <vt:lpstr>Adding the suffix -ous </vt:lpstr>
      <vt:lpstr>-ous</vt:lpstr>
      <vt:lpstr>odorous  </vt:lpstr>
      <vt:lpstr>rigorous </vt:lpstr>
      <vt:lpstr>odorous</vt:lpstr>
      <vt:lpstr>rigorous</vt:lpstr>
      <vt:lpstr>A dark and odorous cave made the hiker think twice before entering. </vt:lpstr>
      <vt:lpstr>The rigorous testing of consumer products mean they are safe when we get them from the shops. </vt:lpstr>
      <vt:lpstr>New CHALLENGE words.</vt:lpstr>
      <vt:lpstr>possess  </vt:lpstr>
      <vt:lpstr>I do not possess a television set. </vt:lpstr>
      <vt:lpstr>possession </vt:lpstr>
      <vt:lpstr>She had taken possession of the sofa. </vt:lpstr>
      <vt:lpstr>Let’s Practise and Apply.</vt:lpstr>
      <vt:lpstr>Can you spot the spelling rule words and the challenge words?</vt:lpstr>
      <vt:lpstr>Thatch  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vt:lpstr>
      <vt:lpstr>Thatch  Just as bamboo is used in Ecuador for houses, due to it being grown in the area locally, various locally grown materials are used in the UK.  Straw and reeds have been used in the UK to create a rigorous roof called thatch.  Being in possession of a house with a thatch roof is a big responsibility.  Thatch has been in use for 12,000 years as it is a glorious insulator.  The bundles of straw are packed tightly together and laid at an angle to allow rain to run off of it rather than soak in. </vt:lpstr>
      <vt:lpstr>Write this sentence as I dictate it to you.</vt:lpstr>
      <vt:lpstr>Thatch has been in use for 12,000 years as it is a glorious insulator.</vt:lpstr>
      <vt:lpstr>PowerPoint Presentation</vt:lpstr>
      <vt:lpstr>PowerPoint Presentation</vt:lpstr>
      <vt:lpstr>Old challenge words…</vt:lpstr>
      <vt:lpstr>opposite</vt:lpstr>
      <vt:lpstr>ordinary</vt:lpstr>
      <vt:lpstr>Old spelling rule words…</vt:lpstr>
      <vt:lpstr>subdivide</vt:lpstr>
      <vt:lpstr>subheading</vt:lpstr>
      <vt:lpstr>submerge</vt:lpstr>
      <vt:lpstr>subspecies </vt:lpstr>
      <vt:lpstr>subordinate </vt:lpstr>
      <vt:lpstr>subway  </vt:lpstr>
      <vt:lpstr>submarine  </vt:lpstr>
      <vt:lpstr>New spelling rule words…</vt:lpstr>
      <vt:lpstr>various</vt:lpstr>
      <vt:lpstr>furious</vt:lpstr>
      <vt:lpstr>glorious</vt:lpstr>
      <vt:lpstr>victorious</vt:lpstr>
      <vt:lpstr>mysterious</vt:lpstr>
      <vt:lpstr>humorous</vt:lpstr>
      <vt:lpstr>glamorous</vt:lpstr>
      <vt:lpstr>vigorous</vt:lpstr>
      <vt:lpstr>odorous</vt:lpstr>
      <vt:lpstr>rigorous</vt:lpstr>
      <vt:lpstr>New challenge words…</vt:lpstr>
      <vt:lpstr>possess</vt:lpstr>
      <vt:lpstr>possession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9</cp:revision>
  <cp:lastPrinted>2022-05-27T07:40:55Z</cp:lastPrinted>
  <dcterms:created xsi:type="dcterms:W3CDTF">2022-03-23T13:56:57Z</dcterms:created>
  <dcterms:modified xsi:type="dcterms:W3CDTF">2022-12-09T12:25:35Z</dcterms:modified>
</cp:coreProperties>
</file>