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9"/>
  </p:notesMasterIdLst>
  <p:sldIdLst>
    <p:sldId id="256" r:id="rId2"/>
    <p:sldId id="1633" r:id="rId3"/>
    <p:sldId id="322" r:id="rId4"/>
    <p:sldId id="604" r:id="rId5"/>
    <p:sldId id="258" r:id="rId6"/>
    <p:sldId id="333" r:id="rId7"/>
    <p:sldId id="2278" r:id="rId8"/>
    <p:sldId id="2282" r:id="rId9"/>
    <p:sldId id="907" r:id="rId10"/>
    <p:sldId id="616" r:id="rId11"/>
    <p:sldId id="2263" r:id="rId12"/>
    <p:sldId id="2275" r:id="rId13"/>
    <p:sldId id="267" r:id="rId14"/>
    <p:sldId id="1495" r:id="rId15"/>
    <p:sldId id="1453" r:id="rId16"/>
    <p:sldId id="1456" r:id="rId17"/>
    <p:sldId id="1459" r:id="rId18"/>
    <p:sldId id="1497" r:id="rId19"/>
    <p:sldId id="1466" r:id="rId20"/>
    <p:sldId id="1499" r:id="rId21"/>
    <p:sldId id="1498" r:id="rId22"/>
    <p:sldId id="1473" r:id="rId23"/>
    <p:sldId id="1501" r:id="rId24"/>
    <p:sldId id="1502" r:id="rId25"/>
    <p:sldId id="1482" r:id="rId26"/>
    <p:sldId id="1485" r:id="rId27"/>
    <p:sldId id="1505" r:id="rId28"/>
    <p:sldId id="1504" r:id="rId29"/>
    <p:sldId id="1506" r:id="rId30"/>
    <p:sldId id="304" r:id="rId31"/>
    <p:sldId id="318" r:id="rId32"/>
    <p:sldId id="316" r:id="rId33"/>
    <p:sldId id="1451" r:id="rId34"/>
    <p:sldId id="331" r:id="rId35"/>
    <p:sldId id="332" r:id="rId36"/>
    <p:sldId id="323" r:id="rId37"/>
    <p:sldId id="2300" r:id="rId38"/>
    <p:sldId id="2301" r:id="rId39"/>
    <p:sldId id="2302" r:id="rId40"/>
    <p:sldId id="2303" r:id="rId41"/>
    <p:sldId id="2304" r:id="rId42"/>
    <p:sldId id="2305" r:id="rId43"/>
    <p:sldId id="2396" r:id="rId44"/>
    <p:sldId id="2399" r:id="rId45"/>
    <p:sldId id="2400" r:id="rId46"/>
    <p:sldId id="2309" r:id="rId47"/>
    <p:sldId id="2310" r:id="rId48"/>
    <p:sldId id="2311" r:id="rId49"/>
    <p:sldId id="2312" r:id="rId50"/>
    <p:sldId id="2313" r:id="rId51"/>
    <p:sldId id="2314" r:id="rId52"/>
    <p:sldId id="2315" r:id="rId53"/>
    <p:sldId id="2316" r:id="rId54"/>
    <p:sldId id="2317" r:id="rId55"/>
    <p:sldId id="2318" r:id="rId56"/>
    <p:sldId id="2319" r:id="rId57"/>
    <p:sldId id="2320" r:id="rId58"/>
    <p:sldId id="2321" r:id="rId59"/>
    <p:sldId id="2322" r:id="rId60"/>
    <p:sldId id="2323" r:id="rId61"/>
    <p:sldId id="2324" r:id="rId62"/>
    <p:sldId id="2325" r:id="rId63"/>
    <p:sldId id="2326" r:id="rId64"/>
    <p:sldId id="2327" r:id="rId65"/>
    <p:sldId id="2328" r:id="rId66"/>
    <p:sldId id="2329" r:id="rId67"/>
    <p:sldId id="2330" r:id="rId68"/>
    <p:sldId id="2331" r:id="rId69"/>
    <p:sldId id="328" r:id="rId70"/>
    <p:sldId id="2332" r:id="rId71"/>
    <p:sldId id="2333" r:id="rId72"/>
    <p:sldId id="2334" r:id="rId73"/>
    <p:sldId id="2335" r:id="rId74"/>
    <p:sldId id="2336" r:id="rId75"/>
    <p:sldId id="2337" r:id="rId76"/>
    <p:sldId id="2401" r:id="rId77"/>
    <p:sldId id="2402" r:id="rId78"/>
    <p:sldId id="2403" r:id="rId79"/>
    <p:sldId id="2341" r:id="rId80"/>
    <p:sldId id="2342" r:id="rId81"/>
    <p:sldId id="2343" r:id="rId82"/>
    <p:sldId id="2344" r:id="rId83"/>
    <p:sldId id="2345" r:id="rId84"/>
    <p:sldId id="2347" r:id="rId85"/>
    <p:sldId id="2348" r:id="rId86"/>
    <p:sldId id="2350" r:id="rId87"/>
    <p:sldId id="2351" r:id="rId88"/>
    <p:sldId id="2353" r:id="rId89"/>
    <p:sldId id="2354" r:id="rId90"/>
    <p:sldId id="2355" r:id="rId91"/>
    <p:sldId id="2356" r:id="rId92"/>
    <p:sldId id="2357" r:id="rId93"/>
    <p:sldId id="2358" r:id="rId94"/>
    <p:sldId id="2359" r:id="rId95"/>
    <p:sldId id="2360" r:id="rId96"/>
    <p:sldId id="2361" r:id="rId97"/>
    <p:sldId id="2362" r:id="rId98"/>
    <p:sldId id="2363" r:id="rId99"/>
    <p:sldId id="2283" r:id="rId100"/>
    <p:sldId id="2364" r:id="rId101"/>
    <p:sldId id="2365" r:id="rId102"/>
    <p:sldId id="2366" r:id="rId103"/>
    <p:sldId id="2367" r:id="rId104"/>
    <p:sldId id="2368" r:id="rId105"/>
    <p:sldId id="2369" r:id="rId106"/>
    <p:sldId id="2445" r:id="rId107"/>
    <p:sldId id="2448" r:id="rId108"/>
    <p:sldId id="2451" r:id="rId109"/>
    <p:sldId id="2373" r:id="rId110"/>
    <p:sldId id="2374" r:id="rId111"/>
    <p:sldId id="2375" r:id="rId112"/>
    <p:sldId id="2376" r:id="rId113"/>
    <p:sldId id="2377" r:id="rId114"/>
    <p:sldId id="2380" r:id="rId115"/>
    <p:sldId id="2379" r:id="rId116"/>
    <p:sldId id="2382" r:id="rId117"/>
    <p:sldId id="2383" r:id="rId118"/>
    <p:sldId id="2385" r:id="rId119"/>
    <p:sldId id="2386" r:id="rId120"/>
    <p:sldId id="2387" r:id="rId121"/>
    <p:sldId id="2388" r:id="rId122"/>
    <p:sldId id="2389" r:id="rId123"/>
    <p:sldId id="2390" r:id="rId124"/>
    <p:sldId id="2391" r:id="rId125"/>
    <p:sldId id="2392" r:id="rId126"/>
    <p:sldId id="2393" r:id="rId127"/>
    <p:sldId id="2394" r:id="rId128"/>
    <p:sldId id="2395" r:id="rId129"/>
    <p:sldId id="2284" r:id="rId130"/>
    <p:sldId id="2033" r:id="rId131"/>
    <p:sldId id="595" r:id="rId132"/>
    <p:sldId id="2298" r:id="rId133"/>
    <p:sldId id="2299" r:id="rId134"/>
    <p:sldId id="596" r:id="rId135"/>
    <p:sldId id="2285" r:id="rId136"/>
    <p:sldId id="2286" r:id="rId137"/>
    <p:sldId id="2287" r:id="rId138"/>
    <p:sldId id="2288" r:id="rId139"/>
    <p:sldId id="2289" r:id="rId140"/>
    <p:sldId id="2290" r:id="rId141"/>
    <p:sldId id="2291" r:id="rId142"/>
    <p:sldId id="2292" r:id="rId143"/>
    <p:sldId id="2293" r:id="rId144"/>
    <p:sldId id="2294" r:id="rId145"/>
    <p:sldId id="2295" r:id="rId146"/>
    <p:sldId id="2296" r:id="rId147"/>
    <p:sldId id="594" r:id="rId148"/>
    <p:sldId id="558" r:id="rId149"/>
    <p:sldId id="559" r:id="rId150"/>
    <p:sldId id="555" r:id="rId151"/>
    <p:sldId id="566" r:id="rId152"/>
    <p:sldId id="567" r:id="rId153"/>
    <p:sldId id="568" r:id="rId154"/>
    <p:sldId id="573" r:id="rId155"/>
    <p:sldId id="574" r:id="rId156"/>
    <p:sldId id="575" r:id="rId157"/>
    <p:sldId id="560" r:id="rId158"/>
    <p:sldId id="593" r:id="rId159"/>
    <p:sldId id="561" r:id="rId160"/>
    <p:sldId id="550" r:id="rId161"/>
    <p:sldId id="597" r:id="rId162"/>
    <p:sldId id="583" r:id="rId163"/>
    <p:sldId id="1194" r:id="rId164"/>
    <p:sldId id="1631" r:id="rId165"/>
    <p:sldId id="590" r:id="rId166"/>
    <p:sldId id="591" r:id="rId167"/>
    <p:sldId id="598" r:id="rId168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CAB8C0-F59B-4C10-9632-628D41034D30}" v="697" dt="2022-12-09T14:23:49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presProps" Target="pres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viewProps" Target="viewProp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2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microsoft.com/office/2016/11/relationships/changesInfo" Target="changesInfos/changesInfo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microsoft.com/office/2015/10/relationships/revisionInfo" Target="revisionInfo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66CAB8C0-F59B-4C10-9632-628D41034D30}"/>
    <pc:docChg chg="undo redo custSel addSld delSld modSld sldOrd">
      <pc:chgData name="Kelly Stokes" userId="3e5c5154-569e-4d81-aa91-4f91841cdfa9" providerId="ADAL" clId="{66CAB8C0-F59B-4C10-9632-628D41034D30}" dt="2022-12-09T14:23:53.958" v="1160"/>
      <pc:docMkLst>
        <pc:docMk/>
      </pc:docMkLst>
      <pc:sldChg chg="modSp mod">
        <pc:chgData name="Kelly Stokes" userId="3e5c5154-569e-4d81-aa91-4f91841cdfa9" providerId="ADAL" clId="{66CAB8C0-F59B-4C10-9632-628D41034D30}" dt="2022-12-09T13:29:00.997" v="1" actId="20577"/>
        <pc:sldMkLst>
          <pc:docMk/>
          <pc:sldMk cId="3945579917" sldId="256"/>
        </pc:sldMkLst>
        <pc:spChg chg="mod">
          <ac:chgData name="Kelly Stokes" userId="3e5c5154-569e-4d81-aa91-4f91841cdfa9" providerId="ADAL" clId="{66CAB8C0-F59B-4C10-9632-628D41034D30}" dt="2022-12-09T13:29:00.997" v="1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modSp mod">
        <pc:chgData name="Kelly Stokes" userId="3e5c5154-569e-4d81-aa91-4f91841cdfa9" providerId="ADAL" clId="{66CAB8C0-F59B-4C10-9632-628D41034D30}" dt="2022-12-09T13:46:10.010" v="324"/>
        <pc:sldMkLst>
          <pc:docMk/>
          <pc:sldMk cId="2433500145" sldId="316"/>
        </pc:sldMkLst>
        <pc:spChg chg="mod">
          <ac:chgData name="Kelly Stokes" userId="3e5c5154-569e-4d81-aa91-4f91841cdfa9" providerId="ADAL" clId="{66CAB8C0-F59B-4C10-9632-628D41034D30}" dt="2022-12-09T13:46:10.010" v="324"/>
          <ac:spMkLst>
            <pc:docMk/>
            <pc:sldMk cId="2433500145" sldId="31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66CAB8C0-F59B-4C10-9632-628D41034D30}" dt="2022-12-09T13:29:13.525" v="3" actId="20577"/>
        <pc:sldMkLst>
          <pc:docMk/>
          <pc:sldMk cId="864376776" sldId="322"/>
        </pc:sldMkLst>
        <pc:spChg chg="mod">
          <ac:chgData name="Kelly Stokes" userId="3e5c5154-569e-4d81-aa91-4f91841cdfa9" providerId="ADAL" clId="{66CAB8C0-F59B-4C10-9632-628D41034D30}" dt="2022-12-09T13:29:13.525" v="3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66CAB8C0-F59B-4C10-9632-628D41034D30}" dt="2022-12-09T13:47:49.759" v="347" actId="20577"/>
        <pc:sldMkLst>
          <pc:docMk/>
          <pc:sldMk cId="3634764576" sldId="323"/>
        </pc:sldMkLst>
        <pc:spChg chg="mod">
          <ac:chgData name="Kelly Stokes" userId="3e5c5154-569e-4d81-aa91-4f91841cdfa9" providerId="ADAL" clId="{66CAB8C0-F59B-4C10-9632-628D41034D30}" dt="2022-12-09T13:47:49.759" v="347" actId="20577"/>
          <ac:spMkLst>
            <pc:docMk/>
            <pc:sldMk cId="3634764576" sldId="323"/>
            <ac:spMk id="2" creationId="{02FB8773-AD3E-2543-510F-CEE32E75C793}"/>
          </ac:spMkLst>
        </pc:spChg>
      </pc:sldChg>
      <pc:sldChg chg="modSp mod modNotesTx">
        <pc:chgData name="Kelly Stokes" userId="3e5c5154-569e-4d81-aa91-4f91841cdfa9" providerId="ADAL" clId="{66CAB8C0-F59B-4C10-9632-628D41034D30}" dt="2022-12-09T13:48:04.321" v="366" actId="20577"/>
        <pc:sldMkLst>
          <pc:docMk/>
          <pc:sldMk cId="4214164962" sldId="328"/>
        </pc:sldMkLst>
        <pc:spChg chg="mod">
          <ac:chgData name="Kelly Stokes" userId="3e5c5154-569e-4d81-aa91-4f91841cdfa9" providerId="ADAL" clId="{66CAB8C0-F59B-4C10-9632-628D41034D30}" dt="2022-12-09T13:47:54.458" v="353" actId="20577"/>
          <ac:spMkLst>
            <pc:docMk/>
            <pc:sldMk cId="4214164962" sldId="328"/>
            <ac:spMk id="2" creationId="{02FB8773-AD3E-2543-510F-CEE32E75C793}"/>
          </ac:spMkLst>
        </pc:spChg>
      </pc:sldChg>
      <pc:sldChg chg="modNotesTx">
        <pc:chgData name="Kelly Stokes" userId="3e5c5154-569e-4d81-aa91-4f91841cdfa9" providerId="ADAL" clId="{66CAB8C0-F59B-4C10-9632-628D41034D30}" dt="2022-12-09T13:47:05.353" v="332" actId="20577"/>
        <pc:sldMkLst>
          <pc:docMk/>
          <pc:sldMk cId="2534233594" sldId="331"/>
        </pc:sldMkLst>
      </pc:sldChg>
      <pc:sldChg chg="modSp mod">
        <pc:chgData name="Kelly Stokes" userId="3e5c5154-569e-4d81-aa91-4f91841cdfa9" providerId="ADAL" clId="{66CAB8C0-F59B-4C10-9632-628D41034D30}" dt="2022-12-09T13:47:11.714" v="335" actId="20577"/>
        <pc:sldMkLst>
          <pc:docMk/>
          <pc:sldMk cId="958288502" sldId="332"/>
        </pc:sldMkLst>
        <pc:spChg chg="mod">
          <ac:chgData name="Kelly Stokes" userId="3e5c5154-569e-4d81-aa91-4f91841cdfa9" providerId="ADAL" clId="{66CAB8C0-F59B-4C10-9632-628D41034D30}" dt="2022-12-09T13:47:11.714" v="335" actId="20577"/>
          <ac:spMkLst>
            <pc:docMk/>
            <pc:sldMk cId="958288502" sldId="332"/>
            <ac:spMk id="2" creationId="{77E26784-A357-92CE-B6B1-8F248D3D6650}"/>
          </ac:spMkLst>
        </pc:spChg>
      </pc:sldChg>
      <pc:sldChg chg="modNotesTx">
        <pc:chgData name="Kelly Stokes" userId="3e5c5154-569e-4d81-aa91-4f91841cdfa9" providerId="ADAL" clId="{66CAB8C0-F59B-4C10-9632-628D41034D30}" dt="2022-12-09T13:51:32.939" v="454"/>
        <pc:sldMkLst>
          <pc:docMk/>
          <pc:sldMk cId="3625788919" sldId="550"/>
        </pc:sldMkLst>
      </pc:sldChg>
      <pc:sldChg chg="modSp mod">
        <pc:chgData name="Kelly Stokes" userId="3e5c5154-569e-4d81-aa91-4f91841cdfa9" providerId="ADAL" clId="{66CAB8C0-F59B-4C10-9632-628D41034D30}" dt="2022-12-09T13:49:54.186" v="387" actId="20577"/>
        <pc:sldMkLst>
          <pc:docMk/>
          <pc:sldMk cId="4213858259" sldId="555"/>
        </pc:sldMkLst>
        <pc:spChg chg="mod">
          <ac:chgData name="Kelly Stokes" userId="3e5c5154-569e-4d81-aa91-4f91841cdfa9" providerId="ADAL" clId="{66CAB8C0-F59B-4C10-9632-628D41034D30}" dt="2022-12-09T13:49:54.186" v="387" actId="20577"/>
          <ac:spMkLst>
            <pc:docMk/>
            <pc:sldMk cId="4213858259" sldId="555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66CAB8C0-F59B-4C10-9632-628D41034D30}" dt="2022-12-09T13:49:41.229" v="376" actId="20577"/>
        <pc:sldMkLst>
          <pc:docMk/>
          <pc:sldMk cId="1413045715" sldId="558"/>
        </pc:sldMkLst>
        <pc:spChg chg="mod">
          <ac:chgData name="Kelly Stokes" userId="3e5c5154-569e-4d81-aa91-4f91841cdfa9" providerId="ADAL" clId="{66CAB8C0-F59B-4C10-9632-628D41034D30}" dt="2022-12-09T13:49:41.229" v="376" actId="20577"/>
          <ac:spMkLst>
            <pc:docMk/>
            <pc:sldMk cId="1413045715" sldId="55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66CAB8C0-F59B-4C10-9632-628D41034D30}" dt="2022-12-09T13:49:49.007" v="380" actId="20577"/>
        <pc:sldMkLst>
          <pc:docMk/>
          <pc:sldMk cId="2938272345" sldId="559"/>
        </pc:sldMkLst>
        <pc:spChg chg="mod">
          <ac:chgData name="Kelly Stokes" userId="3e5c5154-569e-4d81-aa91-4f91841cdfa9" providerId="ADAL" clId="{66CAB8C0-F59B-4C10-9632-628D41034D30}" dt="2022-12-09T13:49:49.007" v="380" actId="20577"/>
          <ac:spMkLst>
            <pc:docMk/>
            <pc:sldMk cId="2938272345" sldId="559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66CAB8C0-F59B-4C10-9632-628D41034D30}" dt="2022-12-09T13:51:19.659" v="453" actId="20577"/>
        <pc:sldMkLst>
          <pc:docMk/>
          <pc:sldMk cId="2844813666" sldId="561"/>
        </pc:sldMkLst>
        <pc:spChg chg="mod">
          <ac:chgData name="Kelly Stokes" userId="3e5c5154-569e-4d81-aa91-4f91841cdfa9" providerId="ADAL" clId="{66CAB8C0-F59B-4C10-9632-628D41034D30}" dt="2022-12-09T13:51:19.659" v="453" actId="20577"/>
          <ac:spMkLst>
            <pc:docMk/>
            <pc:sldMk cId="2844813666" sldId="56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66CAB8C0-F59B-4C10-9632-628D41034D30}" dt="2022-12-09T13:50:12.927" v="396" actId="6549"/>
        <pc:sldMkLst>
          <pc:docMk/>
          <pc:sldMk cId="2824879269" sldId="566"/>
        </pc:sldMkLst>
        <pc:spChg chg="mod">
          <ac:chgData name="Kelly Stokes" userId="3e5c5154-569e-4d81-aa91-4f91841cdfa9" providerId="ADAL" clId="{66CAB8C0-F59B-4C10-9632-628D41034D30}" dt="2022-12-09T13:50:12.927" v="396" actId="6549"/>
          <ac:spMkLst>
            <pc:docMk/>
            <pc:sldMk cId="2824879269" sldId="566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66CAB8C0-F59B-4C10-9632-628D41034D30}" dt="2022-12-09T13:50:18.523" v="404" actId="20577"/>
        <pc:sldMkLst>
          <pc:docMk/>
          <pc:sldMk cId="805782854" sldId="567"/>
        </pc:sldMkLst>
        <pc:spChg chg="mod">
          <ac:chgData name="Kelly Stokes" userId="3e5c5154-569e-4d81-aa91-4f91841cdfa9" providerId="ADAL" clId="{66CAB8C0-F59B-4C10-9632-628D41034D30}" dt="2022-12-09T13:50:18.523" v="404" actId="20577"/>
          <ac:spMkLst>
            <pc:docMk/>
            <pc:sldMk cId="805782854" sldId="567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66CAB8C0-F59B-4C10-9632-628D41034D30}" dt="2022-12-09T13:50:31.681" v="408" actId="20577"/>
        <pc:sldMkLst>
          <pc:docMk/>
          <pc:sldMk cId="2306067830" sldId="568"/>
        </pc:sldMkLst>
        <pc:spChg chg="mod">
          <ac:chgData name="Kelly Stokes" userId="3e5c5154-569e-4d81-aa91-4f91841cdfa9" providerId="ADAL" clId="{66CAB8C0-F59B-4C10-9632-628D41034D30}" dt="2022-12-09T13:50:31.681" v="408" actId="20577"/>
          <ac:spMkLst>
            <pc:docMk/>
            <pc:sldMk cId="2306067830" sldId="568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66CAB8C0-F59B-4C10-9632-628D41034D30}" dt="2022-12-09T13:50:41.849" v="416" actId="20577"/>
        <pc:sldMkLst>
          <pc:docMk/>
          <pc:sldMk cId="2792669322" sldId="573"/>
        </pc:sldMkLst>
        <pc:spChg chg="mod">
          <ac:chgData name="Kelly Stokes" userId="3e5c5154-569e-4d81-aa91-4f91841cdfa9" providerId="ADAL" clId="{66CAB8C0-F59B-4C10-9632-628D41034D30}" dt="2022-12-09T13:50:41.849" v="416" actId="20577"/>
          <ac:spMkLst>
            <pc:docMk/>
            <pc:sldMk cId="2792669322" sldId="57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66CAB8C0-F59B-4C10-9632-628D41034D30}" dt="2022-12-09T13:50:48.035" v="424" actId="6549"/>
        <pc:sldMkLst>
          <pc:docMk/>
          <pc:sldMk cId="1378953568" sldId="574"/>
        </pc:sldMkLst>
        <pc:spChg chg="mod">
          <ac:chgData name="Kelly Stokes" userId="3e5c5154-569e-4d81-aa91-4f91841cdfa9" providerId="ADAL" clId="{66CAB8C0-F59B-4C10-9632-628D41034D30}" dt="2022-12-09T13:50:48.035" v="424" actId="6549"/>
          <ac:spMkLst>
            <pc:docMk/>
            <pc:sldMk cId="1378953568" sldId="57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66CAB8C0-F59B-4C10-9632-628D41034D30}" dt="2022-12-09T13:50:59.659" v="439" actId="20577"/>
        <pc:sldMkLst>
          <pc:docMk/>
          <pc:sldMk cId="3670349578" sldId="575"/>
        </pc:sldMkLst>
        <pc:spChg chg="mod">
          <ac:chgData name="Kelly Stokes" userId="3e5c5154-569e-4d81-aa91-4f91841cdfa9" providerId="ADAL" clId="{66CAB8C0-F59B-4C10-9632-628D41034D30}" dt="2022-12-09T13:50:59.659" v="439" actId="20577"/>
          <ac:spMkLst>
            <pc:docMk/>
            <pc:sldMk cId="3670349578" sldId="575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66CAB8C0-F59B-4C10-9632-628D41034D30}" dt="2022-12-09T13:51:05.006" v="440" actId="2696"/>
        <pc:sldMkLst>
          <pc:docMk/>
          <pc:sldMk cId="1304861550" sldId="580"/>
        </pc:sldMkLst>
      </pc:sldChg>
      <pc:sldChg chg="modSp mod">
        <pc:chgData name="Kelly Stokes" userId="3e5c5154-569e-4d81-aa91-4f91841cdfa9" providerId="ADAL" clId="{66CAB8C0-F59B-4C10-9632-628D41034D30}" dt="2022-12-09T13:54:55.148" v="487"/>
        <pc:sldMkLst>
          <pc:docMk/>
          <pc:sldMk cId="2558172481" sldId="591"/>
        </pc:sldMkLst>
        <pc:spChg chg="mod">
          <ac:chgData name="Kelly Stokes" userId="3e5c5154-569e-4d81-aa91-4f91841cdfa9" providerId="ADAL" clId="{66CAB8C0-F59B-4C10-9632-628D41034D30}" dt="2022-12-09T13:54:55.148" v="487"/>
          <ac:spMkLst>
            <pc:docMk/>
            <pc:sldMk cId="2558172481" sldId="59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66CAB8C0-F59B-4C10-9632-628D41034D30}" dt="2022-12-09T13:51:13.065" v="447" actId="20577"/>
        <pc:sldMkLst>
          <pc:docMk/>
          <pc:sldMk cId="2335409816" sldId="593"/>
        </pc:sldMkLst>
        <pc:spChg chg="mod">
          <ac:chgData name="Kelly Stokes" userId="3e5c5154-569e-4d81-aa91-4f91841cdfa9" providerId="ADAL" clId="{66CAB8C0-F59B-4C10-9632-628D41034D30}" dt="2022-12-09T13:51:13.065" v="447" actId="20577"/>
          <ac:spMkLst>
            <pc:docMk/>
            <pc:sldMk cId="2335409816" sldId="593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66CAB8C0-F59B-4C10-9632-628D41034D30}" dt="2022-12-09T13:52:27.856" v="455"/>
        <pc:sldMkLst>
          <pc:docMk/>
          <pc:sldMk cId="3886991875" sldId="597"/>
        </pc:sldMkLst>
        <pc:spChg chg="mod">
          <ac:chgData name="Kelly Stokes" userId="3e5c5154-569e-4d81-aa91-4f91841cdfa9" providerId="ADAL" clId="{66CAB8C0-F59B-4C10-9632-628D41034D30}" dt="2022-12-09T13:52:27.856" v="455"/>
          <ac:spMkLst>
            <pc:docMk/>
            <pc:sldMk cId="3886991875" sldId="597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66CAB8C0-F59B-4C10-9632-628D41034D30}" dt="2022-12-09T13:55:13.476" v="488"/>
        <pc:sldMkLst>
          <pc:docMk/>
          <pc:sldMk cId="4027390957" sldId="598"/>
        </pc:sldMkLst>
        <pc:spChg chg="mod">
          <ac:chgData name="Kelly Stokes" userId="3e5c5154-569e-4d81-aa91-4f91841cdfa9" providerId="ADAL" clId="{66CAB8C0-F59B-4C10-9632-628D41034D30}" dt="2022-12-09T13:55:13.476" v="488"/>
          <ac:spMkLst>
            <pc:docMk/>
            <pc:sldMk cId="4027390957" sldId="59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66CAB8C0-F59B-4C10-9632-628D41034D30}" dt="2022-12-09T13:29:38.364" v="9" actId="14100"/>
        <pc:sldMkLst>
          <pc:docMk/>
          <pc:sldMk cId="3955913320" sldId="604"/>
        </pc:sldMkLst>
        <pc:picChg chg="del">
          <ac:chgData name="Kelly Stokes" userId="3e5c5154-569e-4d81-aa91-4f91841cdfa9" providerId="ADAL" clId="{66CAB8C0-F59B-4C10-9632-628D41034D30}" dt="2022-12-09T13:29:17.146" v="4" actId="478"/>
          <ac:picMkLst>
            <pc:docMk/>
            <pc:sldMk cId="3955913320" sldId="604"/>
            <ac:picMk id="3" creationId="{A88806B7-7FD6-D7F6-F07F-B67488F89FA3}"/>
          </ac:picMkLst>
        </pc:picChg>
        <pc:picChg chg="add mod modCrop">
          <ac:chgData name="Kelly Stokes" userId="3e5c5154-569e-4d81-aa91-4f91841cdfa9" providerId="ADAL" clId="{66CAB8C0-F59B-4C10-9632-628D41034D30}" dt="2022-12-09T13:29:38.364" v="9" actId="14100"/>
          <ac:picMkLst>
            <pc:docMk/>
            <pc:sldMk cId="3955913320" sldId="604"/>
            <ac:picMk id="5" creationId="{88EE0504-49CE-2EA5-8D2C-C3021387E815}"/>
          </ac:picMkLst>
        </pc:picChg>
      </pc:sldChg>
      <pc:sldChg chg="addSp delSp modSp mod modAnim">
        <pc:chgData name="Kelly Stokes" userId="3e5c5154-569e-4d81-aa91-4f91841cdfa9" providerId="ADAL" clId="{66CAB8C0-F59B-4C10-9632-628D41034D30}" dt="2022-12-09T13:33:05.868" v="65"/>
        <pc:sldMkLst>
          <pc:docMk/>
          <pc:sldMk cId="2424799599" sldId="616"/>
        </pc:sldMkLst>
        <pc:spChg chg="mod">
          <ac:chgData name="Kelly Stokes" userId="3e5c5154-569e-4d81-aa91-4f91841cdfa9" providerId="ADAL" clId="{66CAB8C0-F59B-4C10-9632-628D41034D30}" dt="2022-12-09T13:32:19.497" v="47" actId="1076"/>
          <ac:spMkLst>
            <pc:docMk/>
            <pc:sldMk cId="2424799599" sldId="616"/>
            <ac:spMk id="2" creationId="{52DA34BA-82FC-47C5-BCE1-BB65E08B92A1}"/>
          </ac:spMkLst>
        </pc:spChg>
        <pc:spChg chg="add mod">
          <ac:chgData name="Kelly Stokes" userId="3e5c5154-569e-4d81-aa91-4f91841cdfa9" providerId="ADAL" clId="{66CAB8C0-F59B-4C10-9632-628D41034D30}" dt="2022-12-09T13:32:39.198" v="55" actId="1076"/>
          <ac:spMkLst>
            <pc:docMk/>
            <pc:sldMk cId="2424799599" sldId="616"/>
            <ac:spMk id="4" creationId="{ADEE6DD5-3E83-1B15-92F2-D51E5D96F512}"/>
          </ac:spMkLst>
        </pc:spChg>
        <pc:spChg chg="add del">
          <ac:chgData name="Kelly Stokes" userId="3e5c5154-569e-4d81-aa91-4f91841cdfa9" providerId="ADAL" clId="{66CAB8C0-F59B-4C10-9632-628D41034D30}" dt="2022-12-09T13:32:43.090" v="57" actId="22"/>
          <ac:spMkLst>
            <pc:docMk/>
            <pc:sldMk cId="2424799599" sldId="616"/>
            <ac:spMk id="6" creationId="{001FA459-A6B3-4768-038A-2ACE52136C19}"/>
          </ac:spMkLst>
        </pc:spChg>
        <pc:spChg chg="add mod">
          <ac:chgData name="Kelly Stokes" userId="3e5c5154-569e-4d81-aa91-4f91841cdfa9" providerId="ADAL" clId="{66CAB8C0-F59B-4C10-9632-628D41034D30}" dt="2022-12-09T13:32:52.939" v="62" actId="122"/>
          <ac:spMkLst>
            <pc:docMk/>
            <pc:sldMk cId="2424799599" sldId="616"/>
            <ac:spMk id="8" creationId="{2ED188C9-B384-12CA-FA5F-4F52301220DF}"/>
          </ac:spMkLst>
        </pc:spChg>
      </pc:sldChg>
      <pc:sldChg chg="addSp delSp modSp del mod">
        <pc:chgData name="Kelly Stokes" userId="3e5c5154-569e-4d81-aa91-4f91841cdfa9" providerId="ADAL" clId="{66CAB8C0-F59B-4C10-9632-628D41034D30}" dt="2022-12-09T13:31:05.845" v="14" actId="2696"/>
        <pc:sldMkLst>
          <pc:docMk/>
          <pc:sldMk cId="607385829" sldId="905"/>
        </pc:sldMkLst>
        <pc:spChg chg="del">
          <ac:chgData name="Kelly Stokes" userId="3e5c5154-569e-4d81-aa91-4f91841cdfa9" providerId="ADAL" clId="{66CAB8C0-F59B-4C10-9632-628D41034D30}" dt="2022-12-09T13:30:49.116" v="11" actId="21"/>
          <ac:spMkLst>
            <pc:docMk/>
            <pc:sldMk cId="607385829" sldId="905"/>
            <ac:spMk id="2" creationId="{52DA34BA-82FC-47C5-BCE1-BB65E08B92A1}"/>
          </ac:spMkLst>
        </pc:spChg>
        <pc:spChg chg="add mod">
          <ac:chgData name="Kelly Stokes" userId="3e5c5154-569e-4d81-aa91-4f91841cdfa9" providerId="ADAL" clId="{66CAB8C0-F59B-4C10-9632-628D41034D30}" dt="2022-12-09T13:30:49.116" v="11" actId="21"/>
          <ac:spMkLst>
            <pc:docMk/>
            <pc:sldMk cId="607385829" sldId="905"/>
            <ac:spMk id="4" creationId="{6935F532-1082-540A-25F6-C85272E15C0C}"/>
          </ac:spMkLst>
        </pc:spChg>
        <pc:spChg chg="add mod">
          <ac:chgData name="Kelly Stokes" userId="3e5c5154-569e-4d81-aa91-4f91841cdfa9" providerId="ADAL" clId="{66CAB8C0-F59B-4C10-9632-628D41034D30}" dt="2022-12-09T13:30:57.448" v="13"/>
          <ac:spMkLst>
            <pc:docMk/>
            <pc:sldMk cId="607385829" sldId="905"/>
            <ac:spMk id="5" creationId="{A1A24322-5342-94F1-5E1D-D0587E4D7B6B}"/>
          </ac:spMkLst>
        </pc:spChg>
      </pc:sldChg>
      <pc:sldChg chg="del">
        <pc:chgData name="Kelly Stokes" userId="3e5c5154-569e-4d81-aa91-4f91841cdfa9" providerId="ADAL" clId="{66CAB8C0-F59B-4C10-9632-628D41034D30}" dt="2022-12-09T13:31:08.615" v="15" actId="2696"/>
        <pc:sldMkLst>
          <pc:docMk/>
          <pc:sldMk cId="1867376639" sldId="906"/>
        </pc:sldMkLst>
      </pc:sldChg>
      <pc:sldChg chg="addSp delSp modSp mod modAnim">
        <pc:chgData name="Kelly Stokes" userId="3e5c5154-569e-4d81-aa91-4f91841cdfa9" providerId="ADAL" clId="{66CAB8C0-F59B-4C10-9632-628D41034D30}" dt="2022-12-09T13:32:07.359" v="42"/>
        <pc:sldMkLst>
          <pc:docMk/>
          <pc:sldMk cId="1676013275" sldId="907"/>
        </pc:sldMkLst>
        <pc:spChg chg="mod">
          <ac:chgData name="Kelly Stokes" userId="3e5c5154-569e-4d81-aa91-4f91841cdfa9" providerId="ADAL" clId="{66CAB8C0-F59B-4C10-9632-628D41034D30}" dt="2022-12-09T13:31:52.814" v="39" actId="20577"/>
          <ac:spMkLst>
            <pc:docMk/>
            <pc:sldMk cId="1676013275" sldId="907"/>
            <ac:spMk id="2" creationId="{52DA34BA-82FC-47C5-BCE1-BB65E08B92A1}"/>
          </ac:spMkLst>
        </pc:spChg>
        <pc:spChg chg="add del">
          <ac:chgData name="Kelly Stokes" userId="3e5c5154-569e-4d81-aa91-4f91841cdfa9" providerId="ADAL" clId="{66CAB8C0-F59B-4C10-9632-628D41034D30}" dt="2022-12-09T13:31:21.021" v="19" actId="22"/>
          <ac:spMkLst>
            <pc:docMk/>
            <pc:sldMk cId="1676013275" sldId="907"/>
            <ac:spMk id="4" creationId="{2FB53AC2-A336-A87D-4B5F-C92FA0AB6EFF}"/>
          </ac:spMkLst>
        </pc:spChg>
        <pc:spChg chg="add del">
          <ac:chgData name="Kelly Stokes" userId="3e5c5154-569e-4d81-aa91-4f91841cdfa9" providerId="ADAL" clId="{66CAB8C0-F59B-4C10-9632-628D41034D30}" dt="2022-12-09T13:31:25.092" v="21" actId="22"/>
          <ac:spMkLst>
            <pc:docMk/>
            <pc:sldMk cId="1676013275" sldId="907"/>
            <ac:spMk id="6" creationId="{2BA6C45C-F894-BCE8-0512-428A85385133}"/>
          </ac:spMkLst>
        </pc:spChg>
        <pc:spChg chg="add mod">
          <ac:chgData name="Kelly Stokes" userId="3e5c5154-569e-4d81-aa91-4f91841cdfa9" providerId="ADAL" clId="{66CAB8C0-F59B-4C10-9632-628D41034D30}" dt="2022-12-09T13:31:47.624" v="38" actId="122"/>
          <ac:spMkLst>
            <pc:docMk/>
            <pc:sldMk cId="1676013275" sldId="907"/>
            <ac:spMk id="8" creationId="{89B7D092-D4A1-C232-FB02-FC1C6E49882B}"/>
          </ac:spMkLst>
        </pc:spChg>
      </pc:sldChg>
      <pc:sldChg chg="modSp mod">
        <pc:chgData name="Kelly Stokes" userId="3e5c5154-569e-4d81-aa91-4f91841cdfa9" providerId="ADAL" clId="{66CAB8C0-F59B-4C10-9632-628D41034D30}" dt="2022-12-09T13:53:26.989" v="461" actId="14100"/>
        <pc:sldMkLst>
          <pc:docMk/>
          <pc:sldMk cId="2851453709" sldId="1194"/>
        </pc:sldMkLst>
        <pc:spChg chg="mod">
          <ac:chgData name="Kelly Stokes" userId="3e5c5154-569e-4d81-aa91-4f91841cdfa9" providerId="ADAL" clId="{66CAB8C0-F59B-4C10-9632-628D41034D30}" dt="2022-12-09T13:53:14.775" v="458"/>
          <ac:spMkLst>
            <pc:docMk/>
            <pc:sldMk cId="2851453709" sldId="1194"/>
            <ac:spMk id="2" creationId="{02FB8773-AD3E-2543-510F-CEE32E75C793}"/>
          </ac:spMkLst>
        </pc:spChg>
        <pc:spChg chg="mod">
          <ac:chgData name="Kelly Stokes" userId="3e5c5154-569e-4d81-aa91-4f91841cdfa9" providerId="ADAL" clId="{66CAB8C0-F59B-4C10-9632-628D41034D30}" dt="2022-12-09T13:53:19.296" v="459" actId="1076"/>
          <ac:spMkLst>
            <pc:docMk/>
            <pc:sldMk cId="2851453709" sldId="1194"/>
            <ac:spMk id="3" creationId="{E500F0D3-C8EE-77CA-D8A5-2252D46724AA}"/>
          </ac:spMkLst>
        </pc:spChg>
        <pc:spChg chg="mod">
          <ac:chgData name="Kelly Stokes" userId="3e5c5154-569e-4d81-aa91-4f91841cdfa9" providerId="ADAL" clId="{66CAB8C0-F59B-4C10-9632-628D41034D30}" dt="2022-12-09T13:53:01.742" v="457" actId="1076"/>
          <ac:spMkLst>
            <pc:docMk/>
            <pc:sldMk cId="2851453709" sldId="1194"/>
            <ac:spMk id="4" creationId="{B5313488-7E4A-79E2-52CD-B230AB2EBC8A}"/>
          </ac:spMkLst>
        </pc:spChg>
        <pc:spChg chg="mod">
          <ac:chgData name="Kelly Stokes" userId="3e5c5154-569e-4d81-aa91-4f91841cdfa9" providerId="ADAL" clId="{66CAB8C0-F59B-4C10-9632-628D41034D30}" dt="2022-12-09T13:53:26.989" v="461" actId="14100"/>
          <ac:spMkLst>
            <pc:docMk/>
            <pc:sldMk cId="2851453709" sldId="1194"/>
            <ac:spMk id="5" creationId="{E02A7888-AA45-7396-3E3D-4AC6E69CC2E9}"/>
          </ac:spMkLst>
        </pc:spChg>
      </pc:sldChg>
      <pc:sldChg chg="modSp mod">
        <pc:chgData name="Kelly Stokes" userId="3e5c5154-569e-4d81-aa91-4f91841cdfa9" providerId="ADAL" clId="{66CAB8C0-F59B-4C10-9632-628D41034D30}" dt="2022-12-09T13:46:47.288" v="330" actId="13926"/>
        <pc:sldMkLst>
          <pc:docMk/>
          <pc:sldMk cId="98199320" sldId="1451"/>
        </pc:sldMkLst>
        <pc:spChg chg="mod">
          <ac:chgData name="Kelly Stokes" userId="3e5c5154-569e-4d81-aa91-4f91841cdfa9" providerId="ADAL" clId="{66CAB8C0-F59B-4C10-9632-628D41034D30}" dt="2022-12-09T13:46:47.288" v="330" actId="13926"/>
          <ac:spMkLst>
            <pc:docMk/>
            <pc:sldMk cId="98199320" sldId="1451"/>
            <ac:spMk id="2" creationId="{52DA34BA-82FC-47C5-BCE1-BB65E08B92A1}"/>
          </ac:spMkLst>
        </pc:spChg>
      </pc:sldChg>
      <pc:sldChg chg="addSp delSp modSp modAnim">
        <pc:chgData name="Kelly Stokes" userId="3e5c5154-569e-4d81-aa91-4f91841cdfa9" providerId="ADAL" clId="{66CAB8C0-F59B-4C10-9632-628D41034D30}" dt="2022-12-09T13:37:53.547" v="148"/>
        <pc:sldMkLst>
          <pc:docMk/>
          <pc:sldMk cId="1149855702" sldId="1456"/>
        </pc:sldMkLst>
        <pc:spChg chg="mod">
          <ac:chgData name="Kelly Stokes" userId="3e5c5154-569e-4d81-aa91-4f91841cdfa9" providerId="ADAL" clId="{66CAB8C0-F59B-4C10-9632-628D41034D30}" dt="2022-12-09T13:37:10.729" v="132" actId="20577"/>
          <ac:spMkLst>
            <pc:docMk/>
            <pc:sldMk cId="1149855702" sldId="1456"/>
            <ac:spMk id="2" creationId="{52DA34BA-82FC-47C5-BCE1-BB65E08B92A1}"/>
          </ac:spMkLst>
        </pc:spChg>
        <pc:picChg chg="add mod">
          <ac:chgData name="Kelly Stokes" userId="3e5c5154-569e-4d81-aa91-4f91841cdfa9" providerId="ADAL" clId="{66CAB8C0-F59B-4C10-9632-628D41034D30}" dt="2022-12-09T13:37:51.222" v="147" actId="1076"/>
          <ac:picMkLst>
            <pc:docMk/>
            <pc:sldMk cId="1149855702" sldId="1456"/>
            <ac:picMk id="4" creationId="{84F51318-5184-17C5-8D0C-596C71D99136}"/>
          </ac:picMkLst>
        </pc:picChg>
        <pc:picChg chg="del">
          <ac:chgData name="Kelly Stokes" userId="3e5c5154-569e-4d81-aa91-4f91841cdfa9" providerId="ADAL" clId="{66CAB8C0-F59B-4C10-9632-628D41034D30}" dt="2022-12-09T13:37:32.050" v="145" actId="478"/>
          <ac:picMkLst>
            <pc:docMk/>
            <pc:sldMk cId="1149855702" sldId="1456"/>
            <ac:picMk id="1026" creationId="{103F99CF-95C4-705D-2E00-CDEE750758B2}"/>
          </ac:picMkLst>
        </pc:picChg>
      </pc:sldChg>
      <pc:sldChg chg="addSp delSp modSp modAnim">
        <pc:chgData name="Kelly Stokes" userId="3e5c5154-569e-4d81-aa91-4f91841cdfa9" providerId="ADAL" clId="{66CAB8C0-F59B-4C10-9632-628D41034D30}" dt="2022-12-09T13:38:12.077" v="152"/>
        <pc:sldMkLst>
          <pc:docMk/>
          <pc:sldMk cId="3292200701" sldId="1459"/>
        </pc:sldMkLst>
        <pc:spChg chg="mod">
          <ac:chgData name="Kelly Stokes" userId="3e5c5154-569e-4d81-aa91-4f91841cdfa9" providerId="ADAL" clId="{66CAB8C0-F59B-4C10-9632-628D41034D30}" dt="2022-12-09T13:37:17.426" v="134" actId="20577"/>
          <ac:spMkLst>
            <pc:docMk/>
            <pc:sldMk cId="3292200701" sldId="1459"/>
            <ac:spMk id="2" creationId="{52DA34BA-82FC-47C5-BCE1-BB65E08B92A1}"/>
          </ac:spMkLst>
        </pc:spChg>
        <pc:picChg chg="add mod">
          <ac:chgData name="Kelly Stokes" userId="3e5c5154-569e-4d81-aa91-4f91841cdfa9" providerId="ADAL" clId="{66CAB8C0-F59B-4C10-9632-628D41034D30}" dt="2022-12-09T13:38:09.668" v="151" actId="1076"/>
          <ac:picMkLst>
            <pc:docMk/>
            <pc:sldMk cId="3292200701" sldId="1459"/>
            <ac:picMk id="4" creationId="{0FC815DC-8081-5783-969A-892512AEB80E}"/>
          </ac:picMkLst>
        </pc:picChg>
        <pc:picChg chg="del">
          <ac:chgData name="Kelly Stokes" userId="3e5c5154-569e-4d81-aa91-4f91841cdfa9" providerId="ADAL" clId="{66CAB8C0-F59B-4C10-9632-628D41034D30}" dt="2022-12-09T13:37:56.914" v="149" actId="478"/>
          <ac:picMkLst>
            <pc:docMk/>
            <pc:sldMk cId="3292200701" sldId="1459"/>
            <ac:picMk id="2050" creationId="{42C7D187-9E5F-137E-C853-7F0C92CB614E}"/>
          </ac:picMkLst>
        </pc:picChg>
      </pc:sldChg>
      <pc:sldChg chg="addSp delSp modSp modAnim">
        <pc:chgData name="Kelly Stokes" userId="3e5c5154-569e-4d81-aa91-4f91841cdfa9" providerId="ADAL" clId="{66CAB8C0-F59B-4C10-9632-628D41034D30}" dt="2022-12-09T13:40:06.121" v="197"/>
        <pc:sldMkLst>
          <pc:docMk/>
          <pc:sldMk cId="498228807" sldId="1466"/>
        </pc:sldMkLst>
        <pc:spChg chg="mod">
          <ac:chgData name="Kelly Stokes" userId="3e5c5154-569e-4d81-aa91-4f91841cdfa9" providerId="ADAL" clId="{66CAB8C0-F59B-4C10-9632-628D41034D30}" dt="2022-12-09T13:39:16.958" v="167" actId="20577"/>
          <ac:spMkLst>
            <pc:docMk/>
            <pc:sldMk cId="498228807" sldId="1466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39:27.220" v="185" actId="20577"/>
          <ac:spMkLst>
            <pc:docMk/>
            <pc:sldMk cId="498228807" sldId="1466"/>
            <ac:spMk id="8" creationId="{B0B20B61-5057-D7DD-C3F9-0AB185533D24}"/>
          </ac:spMkLst>
        </pc:spChg>
        <pc:spChg chg="mod">
          <ac:chgData name="Kelly Stokes" userId="3e5c5154-569e-4d81-aa91-4f91841cdfa9" providerId="ADAL" clId="{66CAB8C0-F59B-4C10-9632-628D41034D30}" dt="2022-12-09T13:39:37.320" v="196" actId="20577"/>
          <ac:spMkLst>
            <pc:docMk/>
            <pc:sldMk cId="498228807" sldId="1466"/>
            <ac:spMk id="10" creationId="{003D53EA-1945-744E-2DD1-0312F4DE835F}"/>
          </ac:spMkLst>
        </pc:spChg>
        <pc:spChg chg="mod">
          <ac:chgData name="Kelly Stokes" userId="3e5c5154-569e-4d81-aa91-4f91841cdfa9" providerId="ADAL" clId="{66CAB8C0-F59B-4C10-9632-628D41034D30}" dt="2022-12-09T13:40:06.121" v="197"/>
          <ac:spMkLst>
            <pc:docMk/>
            <pc:sldMk cId="498228807" sldId="1466"/>
            <ac:spMk id="12" creationId="{E384BFF7-3319-CAE2-192F-C4DCBBBBFCCA}"/>
          </ac:spMkLst>
        </pc:spChg>
        <pc:picChg chg="del">
          <ac:chgData name="Kelly Stokes" userId="3e5c5154-569e-4d81-aa91-4f91841cdfa9" providerId="ADAL" clId="{66CAB8C0-F59B-4C10-9632-628D41034D30}" dt="2022-12-09T13:39:10.638" v="157" actId="478"/>
          <ac:picMkLst>
            <pc:docMk/>
            <pc:sldMk cId="498228807" sldId="1466"/>
            <ac:picMk id="3" creationId="{AE7B6696-E897-75FE-EA57-096CCC125EDB}"/>
          </ac:picMkLst>
        </pc:picChg>
        <pc:picChg chg="add mod">
          <ac:chgData name="Kelly Stokes" userId="3e5c5154-569e-4d81-aa91-4f91841cdfa9" providerId="ADAL" clId="{66CAB8C0-F59B-4C10-9632-628D41034D30}" dt="2022-12-09T13:39:11.139" v="158"/>
          <ac:picMkLst>
            <pc:docMk/>
            <pc:sldMk cId="498228807" sldId="1466"/>
            <ac:picMk id="4" creationId="{F0735A8C-1E4A-EBC6-F868-E5AD7DC06F3E}"/>
          </ac:picMkLst>
        </pc:picChg>
      </pc:sldChg>
      <pc:sldChg chg="modSp mod">
        <pc:chgData name="Kelly Stokes" userId="3e5c5154-569e-4d81-aa91-4f91841cdfa9" providerId="ADAL" clId="{66CAB8C0-F59B-4C10-9632-628D41034D30}" dt="2022-12-09T13:41:55.156" v="261" actId="27636"/>
        <pc:sldMkLst>
          <pc:docMk/>
          <pc:sldMk cId="2199839506" sldId="1473"/>
        </pc:sldMkLst>
        <pc:spChg chg="mod">
          <ac:chgData name="Kelly Stokes" userId="3e5c5154-569e-4d81-aa91-4f91841cdfa9" providerId="ADAL" clId="{66CAB8C0-F59B-4C10-9632-628D41034D30}" dt="2022-12-09T13:41:50.115" v="258" actId="27636"/>
          <ac:spMkLst>
            <pc:docMk/>
            <pc:sldMk cId="2199839506" sldId="1473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41:55.156" v="261" actId="27636"/>
          <ac:spMkLst>
            <pc:docMk/>
            <pc:sldMk cId="2199839506" sldId="1473"/>
            <ac:spMk id="3" creationId="{847A1AC9-9EC9-E1AA-348D-958CE44F2772}"/>
          </ac:spMkLst>
        </pc:spChg>
      </pc:sldChg>
      <pc:sldChg chg="addSp delSp modSp modAnim">
        <pc:chgData name="Kelly Stokes" userId="3e5c5154-569e-4d81-aa91-4f91841cdfa9" providerId="ADAL" clId="{66CAB8C0-F59B-4C10-9632-628D41034D30}" dt="2022-12-09T13:44:29.571" v="295"/>
        <pc:sldMkLst>
          <pc:docMk/>
          <pc:sldMk cId="2330293709" sldId="1485"/>
        </pc:sldMkLst>
        <pc:spChg chg="mod">
          <ac:chgData name="Kelly Stokes" userId="3e5c5154-569e-4d81-aa91-4f91841cdfa9" providerId="ADAL" clId="{66CAB8C0-F59B-4C10-9632-628D41034D30}" dt="2022-12-09T13:43:01.715" v="282" actId="20577"/>
          <ac:spMkLst>
            <pc:docMk/>
            <pc:sldMk cId="2330293709" sldId="1485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43:17.602" v="286" actId="20577"/>
          <ac:spMkLst>
            <pc:docMk/>
            <pc:sldMk cId="2330293709" sldId="1485"/>
            <ac:spMk id="4" creationId="{C424366C-8EFB-1EF9-3E80-C6EE7BE15FA3}"/>
          </ac:spMkLst>
        </pc:spChg>
        <pc:spChg chg="mod">
          <ac:chgData name="Kelly Stokes" userId="3e5c5154-569e-4d81-aa91-4f91841cdfa9" providerId="ADAL" clId="{66CAB8C0-F59B-4C10-9632-628D41034D30}" dt="2022-12-09T13:43:28.192" v="289" actId="404"/>
          <ac:spMkLst>
            <pc:docMk/>
            <pc:sldMk cId="2330293709" sldId="1485"/>
            <ac:spMk id="8" creationId="{1FCDC8B7-0F0D-46B5-057E-579929B7D816}"/>
          </ac:spMkLst>
        </pc:spChg>
        <pc:picChg chg="add mod">
          <ac:chgData name="Kelly Stokes" userId="3e5c5154-569e-4d81-aa91-4f91841cdfa9" providerId="ADAL" clId="{66CAB8C0-F59B-4C10-9632-628D41034D30}" dt="2022-12-09T13:44:20.390" v="292" actId="1076"/>
          <ac:picMkLst>
            <pc:docMk/>
            <pc:sldMk cId="2330293709" sldId="1485"/>
            <ac:picMk id="3" creationId="{ADB14F6C-0B1C-4FBF-2571-3D5EB55E2176}"/>
          </ac:picMkLst>
        </pc:picChg>
        <pc:picChg chg="del">
          <ac:chgData name="Kelly Stokes" userId="3e5c5154-569e-4d81-aa91-4f91841cdfa9" providerId="ADAL" clId="{66CAB8C0-F59B-4C10-9632-628D41034D30}" dt="2022-12-09T13:43:31.121" v="290" actId="478"/>
          <ac:picMkLst>
            <pc:docMk/>
            <pc:sldMk cId="2330293709" sldId="1485"/>
            <ac:picMk id="4098" creationId="{EDBECDC5-534C-955F-4D76-189A7A9F3821}"/>
          </ac:picMkLst>
        </pc:picChg>
      </pc:sldChg>
      <pc:sldChg chg="modSp">
        <pc:chgData name="Kelly Stokes" userId="3e5c5154-569e-4d81-aa91-4f91841cdfa9" providerId="ADAL" clId="{66CAB8C0-F59B-4C10-9632-628D41034D30}" dt="2022-12-09T13:36:42.296" v="128" actId="20577"/>
        <pc:sldMkLst>
          <pc:docMk/>
          <pc:sldMk cId="4039504546" sldId="1495"/>
        </pc:sldMkLst>
        <pc:spChg chg="mod">
          <ac:chgData name="Kelly Stokes" userId="3e5c5154-569e-4d81-aa91-4f91841cdfa9" providerId="ADAL" clId="{66CAB8C0-F59B-4C10-9632-628D41034D30}" dt="2022-12-09T13:36:42.296" v="128" actId="20577"/>
          <ac:spMkLst>
            <pc:docMk/>
            <pc:sldMk cId="4039504546" sldId="1495"/>
            <ac:spMk id="6" creationId="{CFA3CAD9-A1FA-4F68-3570-6E4DD15BB123}"/>
          </ac:spMkLst>
        </pc:spChg>
      </pc:sldChg>
      <pc:sldChg chg="addSp delSp modSp mod modAnim">
        <pc:chgData name="Kelly Stokes" userId="3e5c5154-569e-4d81-aa91-4f91841cdfa9" providerId="ADAL" clId="{66CAB8C0-F59B-4C10-9632-628D41034D30}" dt="2022-12-09T13:39:04.426" v="156"/>
        <pc:sldMkLst>
          <pc:docMk/>
          <pc:sldMk cId="2322073893" sldId="1497"/>
        </pc:sldMkLst>
        <pc:spChg chg="mod">
          <ac:chgData name="Kelly Stokes" userId="3e5c5154-569e-4d81-aa91-4f91841cdfa9" providerId="ADAL" clId="{66CAB8C0-F59B-4C10-9632-628D41034D30}" dt="2022-12-09T13:37:24.222" v="143" actId="20577"/>
          <ac:spMkLst>
            <pc:docMk/>
            <pc:sldMk cId="2322073893" sldId="1497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37:28.583" v="144" actId="1076"/>
          <ac:spMkLst>
            <pc:docMk/>
            <pc:sldMk cId="2322073893" sldId="1497"/>
            <ac:spMk id="3" creationId="{4BCBA2DA-E95C-434C-BE81-320E182AE5EF}"/>
          </ac:spMkLst>
        </pc:spChg>
        <pc:picChg chg="add mod">
          <ac:chgData name="Kelly Stokes" userId="3e5c5154-569e-4d81-aa91-4f91841cdfa9" providerId="ADAL" clId="{66CAB8C0-F59B-4C10-9632-628D41034D30}" dt="2022-12-09T13:39:03.273" v="155" actId="1076"/>
          <ac:picMkLst>
            <pc:docMk/>
            <pc:sldMk cId="2322073893" sldId="1497"/>
            <ac:picMk id="4" creationId="{6E86868A-4DCB-C0A3-CFEA-5615544C25BE}"/>
          </ac:picMkLst>
        </pc:picChg>
        <pc:picChg chg="del">
          <ac:chgData name="Kelly Stokes" userId="3e5c5154-569e-4d81-aa91-4f91841cdfa9" providerId="ADAL" clId="{66CAB8C0-F59B-4C10-9632-628D41034D30}" dt="2022-12-09T13:38:15.017" v="153" actId="478"/>
          <ac:picMkLst>
            <pc:docMk/>
            <pc:sldMk cId="2322073893" sldId="1497"/>
            <ac:picMk id="3074" creationId="{0F1301C7-1A8F-9E24-96F0-C6D9354D5363}"/>
          </ac:picMkLst>
        </pc:picChg>
      </pc:sldChg>
      <pc:sldChg chg="addSp delSp modSp mod modAnim">
        <pc:chgData name="Kelly Stokes" userId="3e5c5154-569e-4d81-aa91-4f91841cdfa9" providerId="ADAL" clId="{66CAB8C0-F59B-4C10-9632-628D41034D30}" dt="2022-12-09T13:41:32.005" v="256" actId="20577"/>
        <pc:sldMkLst>
          <pc:docMk/>
          <pc:sldMk cId="1842288125" sldId="1498"/>
        </pc:sldMkLst>
        <pc:spChg chg="mod">
          <ac:chgData name="Kelly Stokes" userId="3e5c5154-569e-4d81-aa91-4f91841cdfa9" providerId="ADAL" clId="{66CAB8C0-F59B-4C10-9632-628D41034D30}" dt="2022-12-09T13:41:16.485" v="235" actId="20577"/>
          <ac:spMkLst>
            <pc:docMk/>
            <pc:sldMk cId="1842288125" sldId="1498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41:32.005" v="256" actId="20577"/>
          <ac:spMkLst>
            <pc:docMk/>
            <pc:sldMk cId="1842288125" sldId="1498"/>
            <ac:spMk id="4" creationId="{70A9D051-A0EC-F3E5-DB0C-CE8BBCF883E8}"/>
          </ac:spMkLst>
        </pc:spChg>
        <pc:spChg chg="mod">
          <ac:chgData name="Kelly Stokes" userId="3e5c5154-569e-4d81-aa91-4f91841cdfa9" providerId="ADAL" clId="{66CAB8C0-F59B-4C10-9632-628D41034D30}" dt="2022-12-09T13:41:03.169" v="228"/>
          <ac:spMkLst>
            <pc:docMk/>
            <pc:sldMk cId="1842288125" sldId="1498"/>
            <ac:spMk id="12" creationId="{E384BFF7-3319-CAE2-192F-C4DCBBBBFCCA}"/>
          </ac:spMkLst>
        </pc:spChg>
        <pc:picChg chg="del">
          <ac:chgData name="Kelly Stokes" userId="3e5c5154-569e-4d81-aa91-4f91841cdfa9" providerId="ADAL" clId="{66CAB8C0-F59B-4C10-9632-628D41034D30}" dt="2022-12-09T13:40:44.203" v="220" actId="478"/>
          <ac:picMkLst>
            <pc:docMk/>
            <pc:sldMk cId="1842288125" sldId="1498"/>
            <ac:picMk id="3" creationId="{44B561F0-94C0-BBC7-6596-47BDBE7B25FC}"/>
          </ac:picMkLst>
        </pc:picChg>
        <pc:picChg chg="add mod">
          <ac:chgData name="Kelly Stokes" userId="3e5c5154-569e-4d81-aa91-4f91841cdfa9" providerId="ADAL" clId="{66CAB8C0-F59B-4C10-9632-628D41034D30}" dt="2022-12-09T13:40:44.629" v="221"/>
          <ac:picMkLst>
            <pc:docMk/>
            <pc:sldMk cId="1842288125" sldId="1498"/>
            <ac:picMk id="6" creationId="{F7EE076B-8350-F7EB-4A95-8F00D904CA82}"/>
          </ac:picMkLst>
        </pc:picChg>
      </pc:sldChg>
      <pc:sldChg chg="addSp delSp modSp modAnim">
        <pc:chgData name="Kelly Stokes" userId="3e5c5154-569e-4d81-aa91-4f91841cdfa9" providerId="ADAL" clId="{66CAB8C0-F59B-4C10-9632-628D41034D30}" dt="2022-12-09T13:40:49.940" v="227"/>
        <pc:sldMkLst>
          <pc:docMk/>
          <pc:sldMk cId="228576249" sldId="1499"/>
        </pc:sldMkLst>
        <pc:spChg chg="mod">
          <ac:chgData name="Kelly Stokes" userId="3e5c5154-569e-4d81-aa91-4f91841cdfa9" providerId="ADAL" clId="{66CAB8C0-F59B-4C10-9632-628D41034D30}" dt="2022-12-09T13:40:17.136" v="203" actId="20577"/>
          <ac:spMkLst>
            <pc:docMk/>
            <pc:sldMk cId="228576249" sldId="1499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40:25.637" v="218" actId="20577"/>
          <ac:spMkLst>
            <pc:docMk/>
            <pc:sldMk cId="228576249" sldId="1499"/>
            <ac:spMk id="4" creationId="{3A4AEB9C-7098-0764-9F69-676AA130A78E}"/>
          </ac:spMkLst>
        </pc:spChg>
        <pc:spChg chg="mod">
          <ac:chgData name="Kelly Stokes" userId="3e5c5154-569e-4d81-aa91-4f91841cdfa9" providerId="ADAL" clId="{66CAB8C0-F59B-4C10-9632-628D41034D30}" dt="2022-12-09T13:40:38.076" v="219"/>
          <ac:spMkLst>
            <pc:docMk/>
            <pc:sldMk cId="228576249" sldId="1499"/>
            <ac:spMk id="12" creationId="{E384BFF7-3319-CAE2-192F-C4DCBBBBFCCA}"/>
          </ac:spMkLst>
        </pc:spChg>
        <pc:picChg chg="del">
          <ac:chgData name="Kelly Stokes" userId="3e5c5154-569e-4d81-aa91-4f91841cdfa9" providerId="ADAL" clId="{66CAB8C0-F59B-4C10-9632-628D41034D30}" dt="2022-12-09T13:40:13.086" v="198" actId="478"/>
          <ac:picMkLst>
            <pc:docMk/>
            <pc:sldMk cId="228576249" sldId="1499"/>
            <ac:picMk id="3" creationId="{AF17FAC8-E045-BC83-BD61-E1B2796BA98E}"/>
          </ac:picMkLst>
        </pc:picChg>
        <pc:picChg chg="add mod">
          <ac:chgData name="Kelly Stokes" userId="3e5c5154-569e-4d81-aa91-4f91841cdfa9" providerId="ADAL" clId="{66CAB8C0-F59B-4C10-9632-628D41034D30}" dt="2022-12-09T13:40:13.550" v="199"/>
          <ac:picMkLst>
            <pc:docMk/>
            <pc:sldMk cId="228576249" sldId="1499"/>
            <ac:picMk id="6" creationId="{CC1AFBEB-3EDB-A4B3-BFF0-EFB31477C184}"/>
          </ac:picMkLst>
        </pc:picChg>
      </pc:sldChg>
      <pc:sldChg chg="modSp mod">
        <pc:chgData name="Kelly Stokes" userId="3e5c5154-569e-4d81-aa91-4f91841cdfa9" providerId="ADAL" clId="{66CAB8C0-F59B-4C10-9632-628D41034D30}" dt="2022-12-09T13:42:22.334" v="268" actId="27636"/>
        <pc:sldMkLst>
          <pc:docMk/>
          <pc:sldMk cId="199949674" sldId="1501"/>
        </pc:sldMkLst>
        <pc:spChg chg="mod">
          <ac:chgData name="Kelly Stokes" userId="3e5c5154-569e-4d81-aa91-4f91841cdfa9" providerId="ADAL" clId="{66CAB8C0-F59B-4C10-9632-628D41034D30}" dt="2022-12-09T13:42:13.065" v="263" actId="27636"/>
          <ac:spMkLst>
            <pc:docMk/>
            <pc:sldMk cId="199949674" sldId="1501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42:22.334" v="268" actId="27636"/>
          <ac:spMkLst>
            <pc:docMk/>
            <pc:sldMk cId="199949674" sldId="1501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66CAB8C0-F59B-4C10-9632-628D41034D30}" dt="2022-12-09T13:42:48.987" v="276" actId="27636"/>
        <pc:sldMkLst>
          <pc:docMk/>
          <pc:sldMk cId="2203475726" sldId="1502"/>
        </pc:sldMkLst>
        <pc:spChg chg="mod">
          <ac:chgData name="Kelly Stokes" userId="3e5c5154-569e-4d81-aa91-4f91841cdfa9" providerId="ADAL" clId="{66CAB8C0-F59B-4C10-9632-628D41034D30}" dt="2022-12-09T13:42:37.561" v="269"/>
          <ac:spMkLst>
            <pc:docMk/>
            <pc:sldMk cId="2203475726" sldId="1502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42:48.987" v="276" actId="27636"/>
          <ac:spMkLst>
            <pc:docMk/>
            <pc:sldMk cId="2203475726" sldId="1502"/>
            <ac:spMk id="3" creationId="{847A1AC9-9EC9-E1AA-348D-958CE44F2772}"/>
          </ac:spMkLst>
        </pc:spChg>
      </pc:sldChg>
      <pc:sldChg chg="modSp">
        <pc:chgData name="Kelly Stokes" userId="3e5c5154-569e-4d81-aa91-4f91841cdfa9" providerId="ADAL" clId="{66CAB8C0-F59B-4C10-9632-628D41034D30}" dt="2022-12-09T13:45:20.292" v="314" actId="20577"/>
        <pc:sldMkLst>
          <pc:docMk/>
          <pc:sldMk cId="2659700584" sldId="1504"/>
        </pc:sldMkLst>
        <pc:spChg chg="mod">
          <ac:chgData name="Kelly Stokes" userId="3e5c5154-569e-4d81-aa91-4f91841cdfa9" providerId="ADAL" clId="{66CAB8C0-F59B-4C10-9632-628D41034D30}" dt="2022-12-09T13:45:01.843" v="306" actId="20577"/>
          <ac:spMkLst>
            <pc:docMk/>
            <pc:sldMk cId="2659700584" sldId="1504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45:20.292" v="314" actId="20577"/>
          <ac:spMkLst>
            <pc:docMk/>
            <pc:sldMk cId="2659700584" sldId="1504"/>
            <ac:spMk id="4" creationId="{C424366C-8EFB-1EF9-3E80-C6EE7BE15FA3}"/>
          </ac:spMkLst>
        </pc:spChg>
        <pc:spChg chg="mod">
          <ac:chgData name="Kelly Stokes" userId="3e5c5154-569e-4d81-aa91-4f91841cdfa9" providerId="ADAL" clId="{66CAB8C0-F59B-4C10-9632-628D41034D30}" dt="2022-12-09T13:45:17.506" v="307"/>
          <ac:spMkLst>
            <pc:docMk/>
            <pc:sldMk cId="2659700584" sldId="1504"/>
            <ac:spMk id="8" creationId="{1FCDC8B7-0F0D-46B5-057E-579929B7D816}"/>
          </ac:spMkLst>
        </pc:spChg>
      </pc:sldChg>
      <pc:sldChg chg="modSp mod">
        <pc:chgData name="Kelly Stokes" userId="3e5c5154-569e-4d81-aa91-4f91841cdfa9" providerId="ADAL" clId="{66CAB8C0-F59B-4C10-9632-628D41034D30}" dt="2022-12-09T13:44:51.237" v="298" actId="1076"/>
        <pc:sldMkLst>
          <pc:docMk/>
          <pc:sldMk cId="1571660563" sldId="1505"/>
        </pc:sldMkLst>
        <pc:spChg chg="mod">
          <ac:chgData name="Kelly Stokes" userId="3e5c5154-569e-4d81-aa91-4f91841cdfa9" providerId="ADAL" clId="{66CAB8C0-F59B-4C10-9632-628D41034D30}" dt="2022-12-09T13:44:47.971" v="297" actId="27636"/>
          <ac:spMkLst>
            <pc:docMk/>
            <pc:sldMk cId="1571660563" sldId="1505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44:51.237" v="298" actId="1076"/>
          <ac:spMkLst>
            <pc:docMk/>
            <pc:sldMk cId="1571660563" sldId="1505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66CAB8C0-F59B-4C10-9632-628D41034D30}" dt="2022-12-09T13:45:54.307" v="323" actId="27636"/>
        <pc:sldMkLst>
          <pc:docMk/>
          <pc:sldMk cId="2611828572" sldId="1506"/>
        </pc:sldMkLst>
        <pc:spChg chg="mod">
          <ac:chgData name="Kelly Stokes" userId="3e5c5154-569e-4d81-aa91-4f91841cdfa9" providerId="ADAL" clId="{66CAB8C0-F59B-4C10-9632-628D41034D30}" dt="2022-12-09T13:45:40.958" v="316" actId="27636"/>
          <ac:spMkLst>
            <pc:docMk/>
            <pc:sldMk cId="2611828572" sldId="1506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45:54.307" v="323" actId="27636"/>
          <ac:spMkLst>
            <pc:docMk/>
            <pc:sldMk cId="2611828572" sldId="1506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66CAB8C0-F59B-4C10-9632-628D41034D30}" dt="2022-12-09T13:54:12.275" v="466" actId="1076"/>
        <pc:sldMkLst>
          <pc:docMk/>
          <pc:sldMk cId="3605437593" sldId="1631"/>
        </pc:sldMkLst>
        <pc:spChg chg="mod">
          <ac:chgData name="Kelly Stokes" userId="3e5c5154-569e-4d81-aa91-4f91841cdfa9" providerId="ADAL" clId="{66CAB8C0-F59B-4C10-9632-628D41034D30}" dt="2022-12-09T13:54:12.275" v="466" actId="1076"/>
          <ac:spMkLst>
            <pc:docMk/>
            <pc:sldMk cId="3605437593" sldId="1631"/>
            <ac:spMk id="2" creationId="{02FB8773-AD3E-2543-510F-CEE32E75C793}"/>
          </ac:spMkLst>
        </pc:spChg>
        <pc:spChg chg="mod">
          <ac:chgData name="Kelly Stokes" userId="3e5c5154-569e-4d81-aa91-4f91841cdfa9" providerId="ADAL" clId="{66CAB8C0-F59B-4C10-9632-628D41034D30}" dt="2022-12-09T13:53:44.345" v="462"/>
          <ac:spMkLst>
            <pc:docMk/>
            <pc:sldMk cId="3605437593" sldId="1631"/>
            <ac:spMk id="3" creationId="{E500F0D3-C8EE-77CA-D8A5-2252D46724AA}"/>
          </ac:spMkLst>
        </pc:spChg>
        <pc:spChg chg="mod">
          <ac:chgData name="Kelly Stokes" userId="3e5c5154-569e-4d81-aa91-4f91841cdfa9" providerId="ADAL" clId="{66CAB8C0-F59B-4C10-9632-628D41034D30}" dt="2022-12-09T13:53:50.424" v="464" actId="14100"/>
          <ac:spMkLst>
            <pc:docMk/>
            <pc:sldMk cId="3605437593" sldId="1631"/>
            <ac:spMk id="4" creationId="{B5313488-7E4A-79E2-52CD-B230AB2EBC8A}"/>
          </ac:spMkLst>
        </pc:spChg>
      </pc:sldChg>
      <pc:sldChg chg="del">
        <pc:chgData name="Kelly Stokes" userId="3e5c5154-569e-4d81-aa91-4f91841cdfa9" providerId="ADAL" clId="{66CAB8C0-F59B-4C10-9632-628D41034D30}" dt="2022-12-09T13:29:54.004" v="10" actId="2696"/>
        <pc:sldMkLst>
          <pc:docMk/>
          <pc:sldMk cId="1211578719" sldId="1756"/>
        </pc:sldMkLst>
      </pc:sldChg>
      <pc:sldChg chg="del">
        <pc:chgData name="Kelly Stokes" userId="3e5c5154-569e-4d81-aa91-4f91841cdfa9" providerId="ADAL" clId="{66CAB8C0-F59B-4C10-9632-628D41034D30}" dt="2022-12-09T13:29:54.004" v="10" actId="2696"/>
        <pc:sldMkLst>
          <pc:docMk/>
          <pc:sldMk cId="2731213509" sldId="2018"/>
        </pc:sldMkLst>
      </pc:sldChg>
      <pc:sldChg chg="del">
        <pc:chgData name="Kelly Stokes" userId="3e5c5154-569e-4d81-aa91-4f91841cdfa9" providerId="ADAL" clId="{66CAB8C0-F59B-4C10-9632-628D41034D30}" dt="2022-12-09T13:29:54.004" v="10" actId="2696"/>
        <pc:sldMkLst>
          <pc:docMk/>
          <pc:sldMk cId="1488926434" sldId="2029"/>
        </pc:sldMkLst>
      </pc:sldChg>
      <pc:sldChg chg="del">
        <pc:chgData name="Kelly Stokes" userId="3e5c5154-569e-4d81-aa91-4f91841cdfa9" providerId="ADAL" clId="{66CAB8C0-F59B-4C10-9632-628D41034D30}" dt="2022-12-09T13:29:54.004" v="10" actId="2696"/>
        <pc:sldMkLst>
          <pc:docMk/>
          <pc:sldMk cId="3447019144" sldId="2030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256682763" sldId="2031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390240761" sldId="2032"/>
        </pc:sldMkLst>
      </pc:sldChg>
      <pc:sldChg chg="addSp delSp modSp mod">
        <pc:chgData name="Kelly Stokes" userId="3e5c5154-569e-4d81-aa91-4f91841cdfa9" providerId="ADAL" clId="{66CAB8C0-F59B-4C10-9632-628D41034D30}" dt="2022-12-09T13:48:20.373" v="368"/>
        <pc:sldMkLst>
          <pc:docMk/>
          <pc:sldMk cId="4162642707" sldId="2033"/>
        </pc:sldMkLst>
        <pc:picChg chg="add mod">
          <ac:chgData name="Kelly Stokes" userId="3e5c5154-569e-4d81-aa91-4f91841cdfa9" providerId="ADAL" clId="{66CAB8C0-F59B-4C10-9632-628D41034D30}" dt="2022-12-09T13:48:20.373" v="368"/>
          <ac:picMkLst>
            <pc:docMk/>
            <pc:sldMk cId="4162642707" sldId="2033"/>
            <ac:picMk id="2" creationId="{36071A5F-751F-3279-E844-92DC92758B34}"/>
          </ac:picMkLst>
        </pc:picChg>
        <pc:picChg chg="del">
          <ac:chgData name="Kelly Stokes" userId="3e5c5154-569e-4d81-aa91-4f91841cdfa9" providerId="ADAL" clId="{66CAB8C0-F59B-4C10-9632-628D41034D30}" dt="2022-12-09T13:48:10.805" v="367" actId="478"/>
          <ac:picMkLst>
            <pc:docMk/>
            <pc:sldMk cId="4162642707" sldId="2033"/>
            <ac:picMk id="3" creationId="{A88806B7-7FD6-D7F6-F07F-B67488F89FA3}"/>
          </ac:picMkLst>
        </pc:picChg>
      </pc:sldChg>
      <pc:sldChg chg="del">
        <pc:chgData name="Kelly Stokes" userId="3e5c5154-569e-4d81-aa91-4f91841cdfa9" providerId="ADAL" clId="{66CAB8C0-F59B-4C10-9632-628D41034D30}" dt="2022-12-09T13:49:04.981" v="370" actId="2696"/>
        <pc:sldMkLst>
          <pc:docMk/>
          <pc:sldMk cId="638450003" sldId="2034"/>
        </pc:sldMkLst>
      </pc:sldChg>
      <pc:sldChg chg="del">
        <pc:chgData name="Kelly Stokes" userId="3e5c5154-569e-4d81-aa91-4f91841cdfa9" providerId="ADAL" clId="{66CAB8C0-F59B-4C10-9632-628D41034D30}" dt="2022-12-09T13:49:04.981" v="370" actId="2696"/>
        <pc:sldMkLst>
          <pc:docMk/>
          <pc:sldMk cId="3382705904" sldId="2035"/>
        </pc:sldMkLst>
      </pc:sldChg>
      <pc:sldChg chg="del">
        <pc:chgData name="Kelly Stokes" userId="3e5c5154-569e-4d81-aa91-4f91841cdfa9" providerId="ADAL" clId="{66CAB8C0-F59B-4C10-9632-628D41034D30}" dt="2022-12-09T13:49:04.981" v="370" actId="2696"/>
        <pc:sldMkLst>
          <pc:docMk/>
          <pc:sldMk cId="1581750921" sldId="2036"/>
        </pc:sldMkLst>
      </pc:sldChg>
      <pc:sldChg chg="del">
        <pc:chgData name="Kelly Stokes" userId="3e5c5154-569e-4d81-aa91-4f91841cdfa9" providerId="ADAL" clId="{66CAB8C0-F59B-4C10-9632-628D41034D30}" dt="2022-12-09T13:49:04.981" v="370" actId="2696"/>
        <pc:sldMkLst>
          <pc:docMk/>
          <pc:sldMk cId="3414389812" sldId="2037"/>
        </pc:sldMkLst>
      </pc:sldChg>
      <pc:sldChg chg="del">
        <pc:chgData name="Kelly Stokes" userId="3e5c5154-569e-4d81-aa91-4f91841cdfa9" providerId="ADAL" clId="{66CAB8C0-F59B-4C10-9632-628D41034D30}" dt="2022-12-09T13:49:04.981" v="370" actId="2696"/>
        <pc:sldMkLst>
          <pc:docMk/>
          <pc:sldMk cId="3012227729" sldId="2038"/>
        </pc:sldMkLst>
      </pc:sldChg>
      <pc:sldChg chg="del">
        <pc:chgData name="Kelly Stokes" userId="3e5c5154-569e-4d81-aa91-4f91841cdfa9" providerId="ADAL" clId="{66CAB8C0-F59B-4C10-9632-628D41034D30}" dt="2022-12-09T13:49:04.981" v="370" actId="2696"/>
        <pc:sldMkLst>
          <pc:docMk/>
          <pc:sldMk cId="3384875145" sldId="2039"/>
        </pc:sldMkLst>
      </pc:sldChg>
      <pc:sldChg chg="del">
        <pc:chgData name="Kelly Stokes" userId="3e5c5154-569e-4d81-aa91-4f91841cdfa9" providerId="ADAL" clId="{66CAB8C0-F59B-4C10-9632-628D41034D30}" dt="2022-12-09T13:49:04.981" v="370" actId="2696"/>
        <pc:sldMkLst>
          <pc:docMk/>
          <pc:sldMk cId="1288891654" sldId="2040"/>
        </pc:sldMkLst>
      </pc:sldChg>
      <pc:sldChg chg="del">
        <pc:chgData name="Kelly Stokes" userId="3e5c5154-569e-4d81-aa91-4f91841cdfa9" providerId="ADAL" clId="{66CAB8C0-F59B-4C10-9632-628D41034D30}" dt="2022-12-09T13:48:56.318" v="369" actId="2696"/>
        <pc:sldMkLst>
          <pc:docMk/>
          <pc:sldMk cId="1499133485" sldId="2042"/>
        </pc:sldMkLst>
      </pc:sldChg>
      <pc:sldChg chg="del">
        <pc:chgData name="Kelly Stokes" userId="3e5c5154-569e-4d81-aa91-4f91841cdfa9" providerId="ADAL" clId="{66CAB8C0-F59B-4C10-9632-628D41034D30}" dt="2022-12-09T13:48:56.318" v="369" actId="2696"/>
        <pc:sldMkLst>
          <pc:docMk/>
          <pc:sldMk cId="969636080" sldId="2043"/>
        </pc:sldMkLst>
      </pc:sldChg>
      <pc:sldChg chg="del">
        <pc:chgData name="Kelly Stokes" userId="3e5c5154-569e-4d81-aa91-4f91841cdfa9" providerId="ADAL" clId="{66CAB8C0-F59B-4C10-9632-628D41034D30}" dt="2022-12-09T13:29:54.004" v="10" actId="2696"/>
        <pc:sldMkLst>
          <pc:docMk/>
          <pc:sldMk cId="2954950041" sldId="2044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849438414" sldId="2045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243636881" sldId="2046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911621153" sldId="2047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339209355" sldId="2048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4127045943" sldId="2049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489609732" sldId="2050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067345598" sldId="2051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4099210135" sldId="2054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986899070" sldId="2055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16954764" sldId="2056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23218569" sldId="2057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191200519" sldId="2058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4285623954" sldId="2059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456785948" sldId="2060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498515141" sldId="2061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848221357" sldId="2062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672445052" sldId="2063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652413586" sldId="2064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191240354" sldId="2065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49899448" sldId="2066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688113231" sldId="2067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05250577" sldId="2068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346853946" sldId="2069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852213883" sldId="2070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358615103" sldId="2071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735136762" sldId="2072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951247593" sldId="2073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105964769" sldId="2074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96029677" sldId="2075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796835989" sldId="2076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518433624" sldId="2077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756866028" sldId="2078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40794132" sldId="2079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148479893" sldId="2080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400005456" sldId="2081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547489328" sldId="2082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634745008" sldId="2083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161916174" sldId="2086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224705199" sldId="2087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782920015" sldId="2088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831084044" sldId="2089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550741737" sldId="2091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541663000" sldId="2092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529307580" sldId="2093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599768071" sldId="2095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397439545" sldId="2096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4047740096" sldId="2098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859349687" sldId="2099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124917191" sldId="2100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893105478" sldId="2101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045907933" sldId="2102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058730443" sldId="2103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24095241" sldId="2104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581506443" sldId="2105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220921613" sldId="2106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125640284" sldId="2107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637181198" sldId="2108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928720384" sldId="2109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708126888" sldId="2110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127295892" sldId="2111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661295098" sldId="2112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794295199" sldId="2113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230003817" sldId="2114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930638764" sldId="2115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182442532" sldId="2118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194954982" sldId="2119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095321469" sldId="2120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561374742" sldId="2121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766536247" sldId="2122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17780296" sldId="2124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643106091" sldId="2125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676908118" sldId="2127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952092183" sldId="2128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523873519" sldId="2130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575049938" sldId="2131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043874937" sldId="2132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694876525" sldId="2133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2573655562" sldId="2134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10616760" sldId="2135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671451207" sldId="2136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774256920" sldId="2137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268988053" sldId="2138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4202795455" sldId="2139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848180010" sldId="2140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765475627" sldId="2238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146989110" sldId="2239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802896961" sldId="2250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1805178975" sldId="2251"/>
        </pc:sldMkLst>
      </pc:sldChg>
      <pc:sldChg chg="del">
        <pc:chgData name="Kelly Stokes" userId="3e5c5154-569e-4d81-aa91-4f91841cdfa9" providerId="ADAL" clId="{66CAB8C0-F59B-4C10-9632-628D41034D30}" dt="2022-12-09T13:47:28.131" v="336" actId="2696"/>
        <pc:sldMkLst>
          <pc:docMk/>
          <pc:sldMk cId="3802779212" sldId="2261"/>
        </pc:sldMkLst>
      </pc:sldChg>
      <pc:sldChg chg="modSp del mod">
        <pc:chgData name="Kelly Stokes" userId="3e5c5154-569e-4d81-aa91-4f91841cdfa9" providerId="ADAL" clId="{66CAB8C0-F59B-4C10-9632-628D41034D30}" dt="2022-12-09T13:31:56.639" v="40" actId="2696"/>
        <pc:sldMkLst>
          <pc:docMk/>
          <pc:sldMk cId="2731213509" sldId="2262"/>
        </pc:sldMkLst>
        <pc:spChg chg="mod">
          <ac:chgData name="Kelly Stokes" userId="3e5c5154-569e-4d81-aa91-4f91841cdfa9" providerId="ADAL" clId="{66CAB8C0-F59B-4C10-9632-628D41034D30}" dt="2022-12-09T13:31:16.741" v="17" actId="27636"/>
          <ac:spMkLst>
            <pc:docMk/>
            <pc:sldMk cId="2731213509" sldId="2262"/>
            <ac:spMk id="2" creationId="{52DA34BA-82FC-47C5-BCE1-BB65E08B92A1}"/>
          </ac:spMkLst>
        </pc:spChg>
      </pc:sldChg>
      <pc:sldChg chg="addSp modSp mod modAnim">
        <pc:chgData name="Kelly Stokes" userId="3e5c5154-569e-4d81-aa91-4f91841cdfa9" providerId="ADAL" clId="{66CAB8C0-F59B-4C10-9632-628D41034D30}" dt="2022-12-09T13:33:54.616" v="82"/>
        <pc:sldMkLst>
          <pc:docMk/>
          <pc:sldMk cId="547855435" sldId="2263"/>
        </pc:sldMkLst>
        <pc:spChg chg="mod">
          <ac:chgData name="Kelly Stokes" userId="3e5c5154-569e-4d81-aa91-4f91841cdfa9" providerId="ADAL" clId="{66CAB8C0-F59B-4C10-9632-628D41034D30}" dt="2022-12-09T13:33:19.998" v="69" actId="1076"/>
          <ac:spMkLst>
            <pc:docMk/>
            <pc:sldMk cId="547855435" sldId="2263"/>
            <ac:spMk id="2" creationId="{52DA34BA-82FC-47C5-BCE1-BB65E08B92A1}"/>
          </ac:spMkLst>
        </pc:spChg>
        <pc:spChg chg="add mod">
          <ac:chgData name="Kelly Stokes" userId="3e5c5154-569e-4d81-aa91-4f91841cdfa9" providerId="ADAL" clId="{66CAB8C0-F59B-4C10-9632-628D41034D30}" dt="2022-12-09T13:33:32.311" v="74" actId="14100"/>
          <ac:spMkLst>
            <pc:docMk/>
            <pc:sldMk cId="547855435" sldId="2263"/>
            <ac:spMk id="4" creationId="{6ED12374-1EA8-C59D-0C3C-1774B8C56499}"/>
          </ac:spMkLst>
        </pc:spChg>
        <pc:spChg chg="add mod">
          <ac:chgData name="Kelly Stokes" userId="3e5c5154-569e-4d81-aa91-4f91841cdfa9" providerId="ADAL" clId="{66CAB8C0-F59B-4C10-9632-628D41034D30}" dt="2022-12-09T13:33:43.651" v="79" actId="122"/>
          <ac:spMkLst>
            <pc:docMk/>
            <pc:sldMk cId="547855435" sldId="2263"/>
            <ac:spMk id="6" creationId="{F30918A8-245D-7456-806A-DC0931C5456F}"/>
          </ac:spMkLst>
        </pc:spChg>
      </pc:sldChg>
      <pc:sldChg chg="addSp modSp mod modAnim">
        <pc:chgData name="Kelly Stokes" userId="3e5c5154-569e-4d81-aa91-4f91841cdfa9" providerId="ADAL" clId="{66CAB8C0-F59B-4C10-9632-628D41034D30}" dt="2022-12-09T13:34:35.616" v="100"/>
        <pc:sldMkLst>
          <pc:docMk/>
          <pc:sldMk cId="1615367207" sldId="2275"/>
        </pc:sldMkLst>
        <pc:spChg chg="mod">
          <ac:chgData name="Kelly Stokes" userId="3e5c5154-569e-4d81-aa91-4f91841cdfa9" providerId="ADAL" clId="{66CAB8C0-F59B-4C10-9632-628D41034D30}" dt="2022-12-09T13:34:10.977" v="89" actId="1076"/>
          <ac:spMkLst>
            <pc:docMk/>
            <pc:sldMk cId="1615367207" sldId="2275"/>
            <ac:spMk id="2" creationId="{52DA34BA-82FC-47C5-BCE1-BB65E08B92A1}"/>
          </ac:spMkLst>
        </pc:spChg>
        <pc:spChg chg="add mod">
          <ac:chgData name="Kelly Stokes" userId="3e5c5154-569e-4d81-aa91-4f91841cdfa9" providerId="ADAL" clId="{66CAB8C0-F59B-4C10-9632-628D41034D30}" dt="2022-12-09T13:34:18.890" v="92" actId="1076"/>
          <ac:spMkLst>
            <pc:docMk/>
            <pc:sldMk cId="1615367207" sldId="2275"/>
            <ac:spMk id="4" creationId="{46E5B673-0852-7A97-A3D4-89DEB1971785}"/>
          </ac:spMkLst>
        </pc:spChg>
        <pc:spChg chg="add mod">
          <ac:chgData name="Kelly Stokes" userId="3e5c5154-569e-4d81-aa91-4f91841cdfa9" providerId="ADAL" clId="{66CAB8C0-F59B-4C10-9632-628D41034D30}" dt="2022-12-09T13:34:26.904" v="97" actId="122"/>
          <ac:spMkLst>
            <pc:docMk/>
            <pc:sldMk cId="1615367207" sldId="2275"/>
            <ac:spMk id="6" creationId="{FE9669EC-9D22-0F15-A76F-B611FD4CCF99}"/>
          </ac:spMkLst>
        </pc:spChg>
      </pc:sldChg>
      <pc:sldChg chg="addSp modSp mod modAnim">
        <pc:chgData name="Kelly Stokes" userId="3e5c5154-569e-4d81-aa91-4f91841cdfa9" providerId="ADAL" clId="{66CAB8C0-F59B-4C10-9632-628D41034D30}" dt="2022-12-09T13:35:34.076" v="110"/>
        <pc:sldMkLst>
          <pc:docMk/>
          <pc:sldMk cId="247777795" sldId="2278"/>
        </pc:sldMkLst>
        <pc:spChg chg="mod">
          <ac:chgData name="Kelly Stokes" userId="3e5c5154-569e-4d81-aa91-4f91841cdfa9" providerId="ADAL" clId="{66CAB8C0-F59B-4C10-9632-628D41034D30}" dt="2022-12-09T13:35:15.495" v="102" actId="21"/>
          <ac:spMkLst>
            <pc:docMk/>
            <pc:sldMk cId="247777795" sldId="2278"/>
            <ac:spMk id="2" creationId="{52DA34BA-82FC-47C5-BCE1-BB65E08B92A1}"/>
          </ac:spMkLst>
        </pc:spChg>
        <pc:spChg chg="add mod">
          <ac:chgData name="Kelly Stokes" userId="3e5c5154-569e-4d81-aa91-4f91841cdfa9" providerId="ADAL" clId="{66CAB8C0-F59B-4C10-9632-628D41034D30}" dt="2022-12-09T13:35:24.224" v="107" actId="122"/>
          <ac:spMkLst>
            <pc:docMk/>
            <pc:sldMk cId="247777795" sldId="2278"/>
            <ac:spMk id="4" creationId="{94E53A99-A798-A728-A602-796094505F08}"/>
          </ac:spMkLst>
        </pc:spChg>
      </pc:sldChg>
      <pc:sldChg chg="addSp modSp mod modAnim">
        <pc:chgData name="Kelly Stokes" userId="3e5c5154-569e-4d81-aa91-4f91841cdfa9" providerId="ADAL" clId="{66CAB8C0-F59B-4C10-9632-628D41034D30}" dt="2022-12-09T13:36:02.381" v="120"/>
        <pc:sldMkLst>
          <pc:docMk/>
          <pc:sldMk cId="3336161021" sldId="2282"/>
        </pc:sldMkLst>
        <pc:spChg chg="mod">
          <ac:chgData name="Kelly Stokes" userId="3e5c5154-569e-4d81-aa91-4f91841cdfa9" providerId="ADAL" clId="{66CAB8C0-F59B-4C10-9632-628D41034D30}" dt="2022-12-09T13:35:49.272" v="115" actId="1076"/>
          <ac:spMkLst>
            <pc:docMk/>
            <pc:sldMk cId="3336161021" sldId="2282"/>
            <ac:spMk id="2" creationId="{52DA34BA-82FC-47C5-BCE1-BB65E08B92A1}"/>
          </ac:spMkLst>
        </pc:spChg>
        <pc:spChg chg="add mod">
          <ac:chgData name="Kelly Stokes" userId="3e5c5154-569e-4d81-aa91-4f91841cdfa9" providerId="ADAL" clId="{66CAB8C0-F59B-4C10-9632-628D41034D30}" dt="2022-12-09T13:35:53.439" v="117" actId="122"/>
          <ac:spMkLst>
            <pc:docMk/>
            <pc:sldMk cId="3336161021" sldId="2282"/>
            <ac:spMk id="4" creationId="{0FC6F06F-0037-E942-625A-EAAEDF4DBAD8}"/>
          </ac:spMkLst>
        </pc:spChg>
      </pc:sldChg>
      <pc:sldChg chg="modSp add mod modNotesTx">
        <pc:chgData name="Kelly Stokes" userId="3e5c5154-569e-4d81-aa91-4f91841cdfa9" providerId="ADAL" clId="{66CAB8C0-F59B-4C10-9632-628D41034D30}" dt="2022-12-09T13:48:01.988" v="365" actId="20577"/>
        <pc:sldMkLst>
          <pc:docMk/>
          <pc:sldMk cId="1248574428" sldId="2283"/>
        </pc:sldMkLst>
        <pc:spChg chg="mod">
          <ac:chgData name="Kelly Stokes" userId="3e5c5154-569e-4d81-aa91-4f91841cdfa9" providerId="ADAL" clId="{66CAB8C0-F59B-4C10-9632-628D41034D30}" dt="2022-12-09T13:47:59.531" v="364" actId="20577"/>
          <ac:spMkLst>
            <pc:docMk/>
            <pc:sldMk cId="1248574428" sldId="2283"/>
            <ac:spMk id="2" creationId="{02FB8773-AD3E-2543-510F-CEE32E75C793}"/>
          </ac:spMkLst>
        </pc:spChg>
      </pc:sldChg>
      <pc:sldChg chg="add">
        <pc:chgData name="Kelly Stokes" userId="3e5c5154-569e-4d81-aa91-4f91841cdfa9" providerId="ADAL" clId="{66CAB8C0-F59B-4C10-9632-628D41034D30}" dt="2022-12-09T13:47:36.529" v="340" actId="2890"/>
        <pc:sldMkLst>
          <pc:docMk/>
          <pc:sldMk cId="267894150" sldId="2284"/>
        </pc:sldMkLst>
      </pc:sldChg>
      <pc:sldChg chg="del">
        <pc:chgData name="Kelly Stokes" userId="3e5c5154-569e-4d81-aa91-4f91841cdfa9" providerId="ADAL" clId="{66CAB8C0-F59B-4C10-9632-628D41034D30}" dt="2022-12-09T13:49:13.816" v="371" actId="2696"/>
        <pc:sldMkLst>
          <pc:docMk/>
          <pc:sldMk cId="1299936671" sldId="2297"/>
        </pc:sldMkLst>
      </pc:sldChg>
      <pc:sldChg chg="ord">
        <pc:chgData name="Kelly Stokes" userId="3e5c5154-569e-4d81-aa91-4f91841cdfa9" providerId="ADAL" clId="{66CAB8C0-F59B-4C10-9632-628D41034D30}" dt="2022-12-09T13:49:26.288" v="373"/>
        <pc:sldMkLst>
          <pc:docMk/>
          <pc:sldMk cId="4007994900" sldId="2298"/>
        </pc:sldMkLst>
      </pc:sldChg>
      <pc:sldChg chg="ord">
        <pc:chgData name="Kelly Stokes" userId="3e5c5154-569e-4d81-aa91-4f91841cdfa9" providerId="ADAL" clId="{66CAB8C0-F59B-4C10-9632-628D41034D30}" dt="2022-12-09T13:49:26.288" v="373"/>
        <pc:sldMkLst>
          <pc:docMk/>
          <pc:sldMk cId="3699412106" sldId="2299"/>
        </pc:sldMkLst>
      </pc:sldChg>
      <pc:sldChg chg="del">
        <pc:chgData name="Kelly Stokes" userId="3e5c5154-569e-4d81-aa91-4f91841cdfa9" providerId="ADAL" clId="{66CAB8C0-F59B-4C10-9632-628D41034D30}" dt="2022-12-09T13:56:24.235" v="489" actId="2696"/>
        <pc:sldMkLst>
          <pc:docMk/>
          <pc:sldMk cId="3017106524" sldId="2306"/>
        </pc:sldMkLst>
      </pc:sldChg>
      <pc:sldChg chg="del">
        <pc:chgData name="Kelly Stokes" userId="3e5c5154-569e-4d81-aa91-4f91841cdfa9" providerId="ADAL" clId="{66CAB8C0-F59B-4C10-9632-628D41034D30}" dt="2022-12-09T13:56:24.235" v="489" actId="2696"/>
        <pc:sldMkLst>
          <pc:docMk/>
          <pc:sldMk cId="3866763022" sldId="2307"/>
        </pc:sldMkLst>
      </pc:sldChg>
      <pc:sldChg chg="del">
        <pc:chgData name="Kelly Stokes" userId="3e5c5154-569e-4d81-aa91-4f91841cdfa9" providerId="ADAL" clId="{66CAB8C0-F59B-4C10-9632-628D41034D30}" dt="2022-12-09T13:56:24.235" v="489" actId="2696"/>
        <pc:sldMkLst>
          <pc:docMk/>
          <pc:sldMk cId="532680874" sldId="2308"/>
        </pc:sldMkLst>
      </pc:sldChg>
      <pc:sldChg chg="addSp delSp modSp mod modAnim">
        <pc:chgData name="Kelly Stokes" userId="3e5c5154-569e-4d81-aa91-4f91841cdfa9" providerId="ADAL" clId="{66CAB8C0-F59B-4C10-9632-628D41034D30}" dt="2022-12-09T13:59:09.316" v="544"/>
        <pc:sldMkLst>
          <pc:docMk/>
          <pc:sldMk cId="2027598061" sldId="2312"/>
        </pc:sldMkLst>
        <pc:spChg chg="mod">
          <ac:chgData name="Kelly Stokes" userId="3e5c5154-569e-4d81-aa91-4f91841cdfa9" providerId="ADAL" clId="{66CAB8C0-F59B-4C10-9632-628D41034D30}" dt="2022-12-09T13:58:29.524" v="537" actId="20577"/>
          <ac:spMkLst>
            <pc:docMk/>
            <pc:sldMk cId="2027598061" sldId="2312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58:33.535" v="538" actId="1076"/>
          <ac:spMkLst>
            <pc:docMk/>
            <pc:sldMk cId="2027598061" sldId="2312"/>
            <ac:spMk id="3" creationId="{13BB5EC0-7A96-4D29-A835-6FAE896C31A4}"/>
          </ac:spMkLst>
        </pc:spChg>
        <pc:picChg chg="del">
          <ac:chgData name="Kelly Stokes" userId="3e5c5154-569e-4d81-aa91-4f91841cdfa9" providerId="ADAL" clId="{66CAB8C0-F59B-4C10-9632-628D41034D30}" dt="2022-12-09T13:58:34.185" v="539" actId="478"/>
          <ac:picMkLst>
            <pc:docMk/>
            <pc:sldMk cId="2027598061" sldId="2312"/>
            <ac:picMk id="4" creationId="{84F51318-5184-17C5-8D0C-596C71D99136}"/>
          </ac:picMkLst>
        </pc:picChg>
        <pc:picChg chg="add mod">
          <ac:chgData name="Kelly Stokes" userId="3e5c5154-569e-4d81-aa91-4f91841cdfa9" providerId="ADAL" clId="{66CAB8C0-F59B-4C10-9632-628D41034D30}" dt="2022-12-09T13:59:06.661" v="543" actId="14100"/>
          <ac:picMkLst>
            <pc:docMk/>
            <pc:sldMk cId="2027598061" sldId="2312"/>
            <ac:picMk id="57346" creationId="{B4896FF4-56FB-0C4A-99EF-C55D3E104D68}"/>
          </ac:picMkLst>
        </pc:picChg>
      </pc:sldChg>
      <pc:sldChg chg="addSp delSp modSp mod modAnim">
        <pc:chgData name="Kelly Stokes" userId="3e5c5154-569e-4d81-aa91-4f91841cdfa9" providerId="ADAL" clId="{66CAB8C0-F59B-4C10-9632-628D41034D30}" dt="2022-12-09T13:59:50.080" v="571"/>
        <pc:sldMkLst>
          <pc:docMk/>
          <pc:sldMk cId="661865927" sldId="2313"/>
        </pc:sldMkLst>
        <pc:spChg chg="mod">
          <ac:chgData name="Kelly Stokes" userId="3e5c5154-569e-4d81-aa91-4f91841cdfa9" providerId="ADAL" clId="{66CAB8C0-F59B-4C10-9632-628D41034D30}" dt="2022-12-09T13:59:22.568" v="566" actId="20577"/>
          <ac:spMkLst>
            <pc:docMk/>
            <pc:sldMk cId="661865927" sldId="2313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59:25.844" v="567" actId="1076"/>
          <ac:spMkLst>
            <pc:docMk/>
            <pc:sldMk cId="661865927" sldId="2313"/>
            <ac:spMk id="3" creationId="{0366E0B6-702E-4814-82C6-08CA2D13F3C9}"/>
          </ac:spMkLst>
        </pc:spChg>
        <pc:picChg chg="del">
          <ac:chgData name="Kelly Stokes" userId="3e5c5154-569e-4d81-aa91-4f91841cdfa9" providerId="ADAL" clId="{66CAB8C0-F59B-4C10-9632-628D41034D30}" dt="2022-12-09T13:59:26.961" v="568" actId="478"/>
          <ac:picMkLst>
            <pc:docMk/>
            <pc:sldMk cId="661865927" sldId="2313"/>
            <ac:picMk id="4" creationId="{0FC815DC-8081-5783-969A-892512AEB80E}"/>
          </ac:picMkLst>
        </pc:picChg>
        <pc:picChg chg="add mod">
          <ac:chgData name="Kelly Stokes" userId="3e5c5154-569e-4d81-aa91-4f91841cdfa9" providerId="ADAL" clId="{66CAB8C0-F59B-4C10-9632-628D41034D30}" dt="2022-12-09T13:59:49.040" v="570" actId="1076"/>
          <ac:picMkLst>
            <pc:docMk/>
            <pc:sldMk cId="661865927" sldId="2313"/>
            <ac:picMk id="56322" creationId="{F6CD6E39-5569-FF3F-370B-FA1BBF0FC36F}"/>
          </ac:picMkLst>
        </pc:picChg>
      </pc:sldChg>
      <pc:sldChg chg="addSp delSp modSp mod modAnim">
        <pc:chgData name="Kelly Stokes" userId="3e5c5154-569e-4d81-aa91-4f91841cdfa9" providerId="ADAL" clId="{66CAB8C0-F59B-4C10-9632-628D41034D30}" dt="2022-12-09T14:00:26.324" v="579"/>
        <pc:sldMkLst>
          <pc:docMk/>
          <pc:sldMk cId="1481434878" sldId="2314"/>
        </pc:sldMkLst>
        <pc:spChg chg="mod">
          <ac:chgData name="Kelly Stokes" userId="3e5c5154-569e-4d81-aa91-4f91841cdfa9" providerId="ADAL" clId="{66CAB8C0-F59B-4C10-9632-628D41034D30}" dt="2022-12-09T13:59:58.838" v="575" actId="20577"/>
          <ac:spMkLst>
            <pc:docMk/>
            <pc:sldMk cId="1481434878" sldId="2314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00:01.198" v="576" actId="1076"/>
          <ac:spMkLst>
            <pc:docMk/>
            <pc:sldMk cId="1481434878" sldId="2314"/>
            <ac:spMk id="3" creationId="{4BCBA2DA-E95C-434C-BE81-320E182AE5EF}"/>
          </ac:spMkLst>
        </pc:spChg>
        <pc:picChg chg="del">
          <ac:chgData name="Kelly Stokes" userId="3e5c5154-569e-4d81-aa91-4f91841cdfa9" providerId="ADAL" clId="{66CAB8C0-F59B-4C10-9632-628D41034D30}" dt="2022-12-09T13:59:54.594" v="572" actId="478"/>
          <ac:picMkLst>
            <pc:docMk/>
            <pc:sldMk cId="1481434878" sldId="2314"/>
            <ac:picMk id="4" creationId="{6E86868A-4DCB-C0A3-CFEA-5615544C25BE}"/>
          </ac:picMkLst>
        </pc:picChg>
        <pc:picChg chg="add mod">
          <ac:chgData name="Kelly Stokes" userId="3e5c5154-569e-4d81-aa91-4f91841cdfa9" providerId="ADAL" clId="{66CAB8C0-F59B-4C10-9632-628D41034D30}" dt="2022-12-09T14:00:24.002" v="578" actId="1076"/>
          <ac:picMkLst>
            <pc:docMk/>
            <pc:sldMk cId="1481434878" sldId="2314"/>
            <ac:picMk id="55298" creationId="{AC3B4902-663D-09C7-E01A-4F19B8AD3B6C}"/>
          </ac:picMkLst>
        </pc:picChg>
      </pc:sldChg>
      <pc:sldChg chg="addSp delSp modSp mod modAnim">
        <pc:chgData name="Kelly Stokes" userId="3e5c5154-569e-4d81-aa91-4f91841cdfa9" providerId="ADAL" clId="{66CAB8C0-F59B-4C10-9632-628D41034D30}" dt="2022-12-09T14:01:23.457" v="626"/>
        <pc:sldMkLst>
          <pc:docMk/>
          <pc:sldMk cId="3256409023" sldId="2315"/>
        </pc:sldMkLst>
        <pc:spChg chg="mod">
          <ac:chgData name="Kelly Stokes" userId="3e5c5154-569e-4d81-aa91-4f91841cdfa9" providerId="ADAL" clId="{66CAB8C0-F59B-4C10-9632-628D41034D30}" dt="2022-12-09T14:00:45.143" v="596" actId="20577"/>
          <ac:spMkLst>
            <pc:docMk/>
            <pc:sldMk cId="3256409023" sldId="2315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01:03.902" v="624" actId="14100"/>
          <ac:spMkLst>
            <pc:docMk/>
            <pc:sldMk cId="3256409023" sldId="2315"/>
            <ac:spMk id="8" creationId="{B0B20B61-5057-D7DD-C3F9-0AB185533D24}"/>
          </ac:spMkLst>
        </pc:spChg>
        <pc:spChg chg="mod">
          <ac:chgData name="Kelly Stokes" userId="3e5c5154-569e-4d81-aa91-4f91841cdfa9" providerId="ADAL" clId="{66CAB8C0-F59B-4C10-9632-628D41034D30}" dt="2022-12-09T14:01:23.457" v="626"/>
          <ac:spMkLst>
            <pc:docMk/>
            <pc:sldMk cId="3256409023" sldId="2315"/>
            <ac:spMk id="12" creationId="{E384BFF7-3319-CAE2-192F-C4DCBBBBFCCA}"/>
          </ac:spMkLst>
        </pc:spChg>
        <pc:picChg chg="add mod">
          <ac:chgData name="Kelly Stokes" userId="3e5c5154-569e-4d81-aa91-4f91841cdfa9" providerId="ADAL" clId="{66CAB8C0-F59B-4C10-9632-628D41034D30}" dt="2022-12-09T14:00:36.545" v="582" actId="1076"/>
          <ac:picMkLst>
            <pc:docMk/>
            <pc:sldMk cId="3256409023" sldId="2315"/>
            <ac:picMk id="3" creationId="{7330CFF0-9D3F-BD22-8D1A-1CB7B1A01548}"/>
          </ac:picMkLst>
        </pc:picChg>
        <pc:picChg chg="del">
          <ac:chgData name="Kelly Stokes" userId="3e5c5154-569e-4d81-aa91-4f91841cdfa9" providerId="ADAL" clId="{66CAB8C0-F59B-4C10-9632-628D41034D30}" dt="2022-12-09T14:00:34.161" v="580" actId="478"/>
          <ac:picMkLst>
            <pc:docMk/>
            <pc:sldMk cId="3256409023" sldId="2315"/>
            <ac:picMk id="4" creationId="{F0735A8C-1E4A-EBC6-F868-E5AD7DC06F3E}"/>
          </ac:picMkLst>
        </pc:picChg>
      </pc:sldChg>
      <pc:sldChg chg="addSp delSp modSp mod modAnim">
        <pc:chgData name="Kelly Stokes" userId="3e5c5154-569e-4d81-aa91-4f91841cdfa9" providerId="ADAL" clId="{66CAB8C0-F59B-4C10-9632-628D41034D30}" dt="2022-12-09T14:02:07.017" v="675"/>
        <pc:sldMkLst>
          <pc:docMk/>
          <pc:sldMk cId="3646222470" sldId="2316"/>
        </pc:sldMkLst>
        <pc:spChg chg="mod">
          <ac:chgData name="Kelly Stokes" userId="3e5c5154-569e-4d81-aa91-4f91841cdfa9" providerId="ADAL" clId="{66CAB8C0-F59B-4C10-9632-628D41034D30}" dt="2022-12-09T14:01:41.253" v="653" actId="20577"/>
          <ac:spMkLst>
            <pc:docMk/>
            <pc:sldMk cId="3646222470" sldId="2316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01:52.324" v="674" actId="20577"/>
          <ac:spMkLst>
            <pc:docMk/>
            <pc:sldMk cId="3646222470" sldId="2316"/>
            <ac:spMk id="4" creationId="{3A4AEB9C-7098-0764-9F69-676AA130A78E}"/>
          </ac:spMkLst>
        </pc:spChg>
        <pc:spChg chg="mod">
          <ac:chgData name="Kelly Stokes" userId="3e5c5154-569e-4d81-aa91-4f91841cdfa9" providerId="ADAL" clId="{66CAB8C0-F59B-4C10-9632-628D41034D30}" dt="2022-12-09T14:02:07.017" v="675"/>
          <ac:spMkLst>
            <pc:docMk/>
            <pc:sldMk cId="3646222470" sldId="2316"/>
            <ac:spMk id="12" creationId="{E384BFF7-3319-CAE2-192F-C4DCBBBBFCCA}"/>
          </ac:spMkLst>
        </pc:spChg>
        <pc:picChg chg="add mod">
          <ac:chgData name="Kelly Stokes" userId="3e5c5154-569e-4d81-aa91-4f91841cdfa9" providerId="ADAL" clId="{66CAB8C0-F59B-4C10-9632-628D41034D30}" dt="2022-12-09T14:01:29.961" v="628"/>
          <ac:picMkLst>
            <pc:docMk/>
            <pc:sldMk cId="3646222470" sldId="2316"/>
            <ac:picMk id="3" creationId="{951BCAA9-9F9C-F65C-35E9-48CE03873E13}"/>
          </ac:picMkLst>
        </pc:picChg>
        <pc:picChg chg="del">
          <ac:chgData name="Kelly Stokes" userId="3e5c5154-569e-4d81-aa91-4f91841cdfa9" providerId="ADAL" clId="{66CAB8C0-F59B-4C10-9632-628D41034D30}" dt="2022-12-09T14:01:29.466" v="627" actId="478"/>
          <ac:picMkLst>
            <pc:docMk/>
            <pc:sldMk cId="3646222470" sldId="2316"/>
            <ac:picMk id="6" creationId="{CC1AFBEB-3EDB-A4B3-BFF0-EFB31477C184}"/>
          </ac:picMkLst>
        </pc:picChg>
      </pc:sldChg>
      <pc:sldChg chg="addSp delSp modSp modAnim">
        <pc:chgData name="Kelly Stokes" userId="3e5c5154-569e-4d81-aa91-4f91841cdfa9" providerId="ADAL" clId="{66CAB8C0-F59B-4C10-9632-628D41034D30}" dt="2022-12-09T14:02:36.840" v="684"/>
        <pc:sldMkLst>
          <pc:docMk/>
          <pc:sldMk cId="838597530" sldId="2317"/>
        </pc:sldMkLst>
        <pc:spChg chg="mod">
          <ac:chgData name="Kelly Stokes" userId="3e5c5154-569e-4d81-aa91-4f91841cdfa9" providerId="ADAL" clId="{66CAB8C0-F59B-4C10-9632-628D41034D30}" dt="2022-12-09T14:02:12.320" v="678" actId="20577"/>
          <ac:spMkLst>
            <pc:docMk/>
            <pc:sldMk cId="838597530" sldId="2317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02:36.840" v="684"/>
          <ac:spMkLst>
            <pc:docMk/>
            <pc:sldMk cId="838597530" sldId="2317"/>
            <ac:spMk id="12" creationId="{E384BFF7-3319-CAE2-192F-C4DCBBBBFCCA}"/>
          </ac:spMkLst>
        </pc:spChg>
        <pc:picChg chg="add mod">
          <ac:chgData name="Kelly Stokes" userId="3e5c5154-569e-4d81-aa91-4f91841cdfa9" providerId="ADAL" clId="{66CAB8C0-F59B-4C10-9632-628D41034D30}" dt="2022-12-09T14:02:18.775" v="680"/>
          <ac:picMkLst>
            <pc:docMk/>
            <pc:sldMk cId="838597530" sldId="2317"/>
            <ac:picMk id="3" creationId="{084D19F7-8ACA-EE0F-5F48-EEA26291544A}"/>
          </ac:picMkLst>
        </pc:picChg>
        <pc:picChg chg="del">
          <ac:chgData name="Kelly Stokes" userId="3e5c5154-569e-4d81-aa91-4f91841cdfa9" providerId="ADAL" clId="{66CAB8C0-F59B-4C10-9632-628D41034D30}" dt="2022-12-09T14:02:13.971" v="679" actId="478"/>
          <ac:picMkLst>
            <pc:docMk/>
            <pc:sldMk cId="838597530" sldId="2317"/>
            <ac:picMk id="6" creationId="{F7EE076B-8350-F7EB-4A95-8F00D904CA82}"/>
          </ac:picMkLst>
        </pc:picChg>
      </pc:sldChg>
      <pc:sldChg chg="modSp mod">
        <pc:chgData name="Kelly Stokes" userId="3e5c5154-569e-4d81-aa91-4f91841cdfa9" providerId="ADAL" clId="{66CAB8C0-F59B-4C10-9632-628D41034D30}" dt="2022-12-09T14:03:09.738" v="695" actId="20577"/>
        <pc:sldMkLst>
          <pc:docMk/>
          <pc:sldMk cId="956493128" sldId="2318"/>
        </pc:sldMkLst>
        <pc:spChg chg="mod">
          <ac:chgData name="Kelly Stokes" userId="3e5c5154-569e-4d81-aa91-4f91841cdfa9" providerId="ADAL" clId="{66CAB8C0-F59B-4C10-9632-628D41034D30}" dt="2022-12-09T14:02:56.337" v="686" actId="27636"/>
          <ac:spMkLst>
            <pc:docMk/>
            <pc:sldMk cId="956493128" sldId="2318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03:09.738" v="695" actId="20577"/>
          <ac:spMkLst>
            <pc:docMk/>
            <pc:sldMk cId="956493128" sldId="2318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66CAB8C0-F59B-4C10-9632-628D41034D30}" dt="2022-12-09T14:03:40.515" v="710" actId="27636"/>
        <pc:sldMkLst>
          <pc:docMk/>
          <pc:sldMk cId="1503900814" sldId="2319"/>
        </pc:sldMkLst>
        <pc:spChg chg="mod">
          <ac:chgData name="Kelly Stokes" userId="3e5c5154-569e-4d81-aa91-4f91841cdfa9" providerId="ADAL" clId="{66CAB8C0-F59B-4C10-9632-628D41034D30}" dt="2022-12-09T14:03:26.643" v="699" actId="27636"/>
          <ac:spMkLst>
            <pc:docMk/>
            <pc:sldMk cId="1503900814" sldId="2319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03:40.515" v="710" actId="27636"/>
          <ac:spMkLst>
            <pc:docMk/>
            <pc:sldMk cId="1503900814" sldId="2319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66CAB8C0-F59B-4C10-9632-628D41034D30}" dt="2022-12-09T14:05:38.524" v="722" actId="27636"/>
        <pc:sldMkLst>
          <pc:docMk/>
          <pc:sldMk cId="878792036" sldId="2320"/>
        </pc:sldMkLst>
        <pc:spChg chg="mod">
          <ac:chgData name="Kelly Stokes" userId="3e5c5154-569e-4d81-aa91-4f91841cdfa9" providerId="ADAL" clId="{66CAB8C0-F59B-4C10-9632-628D41034D30}" dt="2022-12-09T14:03:53.766" v="712" actId="27636"/>
          <ac:spMkLst>
            <pc:docMk/>
            <pc:sldMk cId="878792036" sldId="2320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05:38.524" v="722" actId="27636"/>
          <ac:spMkLst>
            <pc:docMk/>
            <pc:sldMk cId="878792036" sldId="2320"/>
            <ac:spMk id="3" creationId="{847A1AC9-9EC9-E1AA-348D-958CE44F2772}"/>
          </ac:spMkLst>
        </pc:spChg>
      </pc:sldChg>
      <pc:sldChg chg="modNotesTx">
        <pc:chgData name="Kelly Stokes" userId="3e5c5154-569e-4d81-aa91-4f91841cdfa9" providerId="ADAL" clId="{66CAB8C0-F59B-4C10-9632-628D41034D30}" dt="2022-12-09T14:06:12.342" v="723"/>
        <pc:sldMkLst>
          <pc:docMk/>
          <pc:sldMk cId="3271792984" sldId="2330"/>
        </pc:sldMkLst>
      </pc:sldChg>
      <pc:sldChg chg="modSp mod">
        <pc:chgData name="Kelly Stokes" userId="3e5c5154-569e-4d81-aa91-4f91841cdfa9" providerId="ADAL" clId="{66CAB8C0-F59B-4C10-9632-628D41034D30}" dt="2022-12-09T14:06:15.923" v="724"/>
        <pc:sldMkLst>
          <pc:docMk/>
          <pc:sldMk cId="4061270136" sldId="2331"/>
        </pc:sldMkLst>
        <pc:spChg chg="mod">
          <ac:chgData name="Kelly Stokes" userId="3e5c5154-569e-4d81-aa91-4f91841cdfa9" providerId="ADAL" clId="{66CAB8C0-F59B-4C10-9632-628D41034D30}" dt="2022-12-09T14:06:15.923" v="724"/>
          <ac:spMkLst>
            <pc:docMk/>
            <pc:sldMk cId="4061270136" sldId="2331"/>
            <ac:spMk id="2" creationId="{77E26784-A357-92CE-B6B1-8F248D3D6650}"/>
          </ac:spMkLst>
        </pc:spChg>
      </pc:sldChg>
      <pc:sldChg chg="modSp">
        <pc:chgData name="Kelly Stokes" userId="3e5c5154-569e-4d81-aa91-4f91841cdfa9" providerId="ADAL" clId="{66CAB8C0-F59B-4C10-9632-628D41034D30}" dt="2022-12-09T14:07:04.527" v="748" actId="20577"/>
        <pc:sldMkLst>
          <pc:docMk/>
          <pc:sldMk cId="4117679248" sldId="2337"/>
        </pc:sldMkLst>
        <pc:spChg chg="mod">
          <ac:chgData name="Kelly Stokes" userId="3e5c5154-569e-4d81-aa91-4f91841cdfa9" providerId="ADAL" clId="{66CAB8C0-F59B-4C10-9632-628D41034D30}" dt="2022-12-09T14:07:04.527" v="748" actId="20577"/>
          <ac:spMkLst>
            <pc:docMk/>
            <pc:sldMk cId="4117679248" sldId="2337"/>
            <ac:spMk id="8" creationId="{89B7D092-D4A1-C232-FB02-FC1C6E49882B}"/>
          </ac:spMkLst>
        </pc:spChg>
      </pc:sldChg>
      <pc:sldChg chg="del">
        <pc:chgData name="Kelly Stokes" userId="3e5c5154-569e-4d81-aa91-4f91841cdfa9" providerId="ADAL" clId="{66CAB8C0-F59B-4C10-9632-628D41034D30}" dt="2022-12-09T14:07:38.123" v="749" actId="2696"/>
        <pc:sldMkLst>
          <pc:docMk/>
          <pc:sldMk cId="1221318471" sldId="2338"/>
        </pc:sldMkLst>
      </pc:sldChg>
      <pc:sldChg chg="del">
        <pc:chgData name="Kelly Stokes" userId="3e5c5154-569e-4d81-aa91-4f91841cdfa9" providerId="ADAL" clId="{66CAB8C0-F59B-4C10-9632-628D41034D30}" dt="2022-12-09T14:07:38.123" v="749" actId="2696"/>
        <pc:sldMkLst>
          <pc:docMk/>
          <pc:sldMk cId="965686912" sldId="2339"/>
        </pc:sldMkLst>
      </pc:sldChg>
      <pc:sldChg chg="del">
        <pc:chgData name="Kelly Stokes" userId="3e5c5154-569e-4d81-aa91-4f91841cdfa9" providerId="ADAL" clId="{66CAB8C0-F59B-4C10-9632-628D41034D30}" dt="2022-12-09T14:07:38.123" v="749" actId="2696"/>
        <pc:sldMkLst>
          <pc:docMk/>
          <pc:sldMk cId="3139583426" sldId="2340"/>
        </pc:sldMkLst>
      </pc:sldChg>
      <pc:sldChg chg="addSp delSp modSp mod modAnim">
        <pc:chgData name="Kelly Stokes" userId="3e5c5154-569e-4d81-aa91-4f91841cdfa9" providerId="ADAL" clId="{66CAB8C0-F59B-4C10-9632-628D41034D30}" dt="2022-12-09T14:10:29.597" v="808" actId="1076"/>
        <pc:sldMkLst>
          <pc:docMk/>
          <pc:sldMk cId="3951502008" sldId="2344"/>
        </pc:sldMkLst>
        <pc:spChg chg="mod">
          <ac:chgData name="Kelly Stokes" userId="3e5c5154-569e-4d81-aa91-4f91841cdfa9" providerId="ADAL" clId="{66CAB8C0-F59B-4C10-9632-628D41034D30}" dt="2022-12-09T14:09:53.928" v="804" actId="20577"/>
          <ac:spMkLst>
            <pc:docMk/>
            <pc:sldMk cId="3951502008" sldId="2344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09:59.930" v="805" actId="1076"/>
          <ac:spMkLst>
            <pc:docMk/>
            <pc:sldMk cId="3951502008" sldId="2344"/>
            <ac:spMk id="3" creationId="{13BB5EC0-7A96-4D29-A835-6FAE896C31A4}"/>
          </ac:spMkLst>
        </pc:spChg>
        <pc:picChg chg="del">
          <ac:chgData name="Kelly Stokes" userId="3e5c5154-569e-4d81-aa91-4f91841cdfa9" providerId="ADAL" clId="{66CAB8C0-F59B-4C10-9632-628D41034D30}" dt="2022-12-09T14:10:01.060" v="806" actId="478"/>
          <ac:picMkLst>
            <pc:docMk/>
            <pc:sldMk cId="3951502008" sldId="2344"/>
            <ac:picMk id="4" creationId="{84F51318-5184-17C5-8D0C-596C71D99136}"/>
          </ac:picMkLst>
        </pc:picChg>
        <pc:picChg chg="add mod">
          <ac:chgData name="Kelly Stokes" userId="3e5c5154-569e-4d81-aa91-4f91841cdfa9" providerId="ADAL" clId="{66CAB8C0-F59B-4C10-9632-628D41034D30}" dt="2022-12-09T14:10:29.597" v="808" actId="1076"/>
          <ac:picMkLst>
            <pc:docMk/>
            <pc:sldMk cId="3951502008" sldId="2344"/>
            <ac:picMk id="49154" creationId="{75B5CCA4-8BA3-56C0-45A0-1632CFCB684B}"/>
          </ac:picMkLst>
        </pc:picChg>
      </pc:sldChg>
      <pc:sldChg chg="addSp delSp modSp mod modAnim">
        <pc:chgData name="Kelly Stokes" userId="3e5c5154-569e-4d81-aa91-4f91841cdfa9" providerId="ADAL" clId="{66CAB8C0-F59B-4C10-9632-628D41034D30}" dt="2022-12-09T14:11:25.572" v="822"/>
        <pc:sldMkLst>
          <pc:docMk/>
          <pc:sldMk cId="2638288405" sldId="2345"/>
        </pc:sldMkLst>
        <pc:spChg chg="mod">
          <ac:chgData name="Kelly Stokes" userId="3e5c5154-569e-4d81-aa91-4f91841cdfa9" providerId="ADAL" clId="{66CAB8C0-F59B-4C10-9632-628D41034D30}" dt="2022-12-09T14:10:39.234" v="815" actId="20577"/>
          <ac:spMkLst>
            <pc:docMk/>
            <pc:sldMk cId="2638288405" sldId="2345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10:42.693" v="816" actId="1076"/>
          <ac:spMkLst>
            <pc:docMk/>
            <pc:sldMk cId="2638288405" sldId="2345"/>
            <ac:spMk id="3" creationId="{0366E0B6-702E-4814-82C6-08CA2D13F3C9}"/>
          </ac:spMkLst>
        </pc:spChg>
        <pc:picChg chg="del">
          <ac:chgData name="Kelly Stokes" userId="3e5c5154-569e-4d81-aa91-4f91841cdfa9" providerId="ADAL" clId="{66CAB8C0-F59B-4C10-9632-628D41034D30}" dt="2022-12-09T14:10:44.001" v="817" actId="478"/>
          <ac:picMkLst>
            <pc:docMk/>
            <pc:sldMk cId="2638288405" sldId="2345"/>
            <ac:picMk id="4" creationId="{0FC815DC-8081-5783-969A-892512AEB80E}"/>
          </ac:picMkLst>
        </pc:picChg>
        <pc:picChg chg="add mod">
          <ac:chgData name="Kelly Stokes" userId="3e5c5154-569e-4d81-aa91-4f91841cdfa9" providerId="ADAL" clId="{66CAB8C0-F59B-4C10-9632-628D41034D30}" dt="2022-12-09T14:11:18.470" v="821" actId="1076"/>
          <ac:picMkLst>
            <pc:docMk/>
            <pc:sldMk cId="2638288405" sldId="2345"/>
            <ac:picMk id="48130" creationId="{4664006D-DA11-C04A-EA24-1BDD448BE84B}"/>
          </ac:picMkLst>
        </pc:picChg>
      </pc:sldChg>
      <pc:sldChg chg="del">
        <pc:chgData name="Kelly Stokes" userId="3e5c5154-569e-4d81-aa91-4f91841cdfa9" providerId="ADAL" clId="{66CAB8C0-F59B-4C10-9632-628D41034D30}" dt="2022-12-09T14:11:29.915" v="823" actId="2696"/>
        <pc:sldMkLst>
          <pc:docMk/>
          <pc:sldMk cId="1527362703" sldId="2346"/>
        </pc:sldMkLst>
      </pc:sldChg>
      <pc:sldChg chg="addSp delSp modSp mod modAnim">
        <pc:chgData name="Kelly Stokes" userId="3e5c5154-569e-4d81-aa91-4f91841cdfa9" providerId="ADAL" clId="{66CAB8C0-F59B-4C10-9632-628D41034D30}" dt="2022-12-09T14:12:17.683" v="860"/>
        <pc:sldMkLst>
          <pc:docMk/>
          <pc:sldMk cId="621146060" sldId="2347"/>
        </pc:sldMkLst>
        <pc:spChg chg="mod">
          <ac:chgData name="Kelly Stokes" userId="3e5c5154-569e-4d81-aa91-4f91841cdfa9" providerId="ADAL" clId="{66CAB8C0-F59B-4C10-9632-628D41034D30}" dt="2022-12-09T14:11:42.946" v="837" actId="20577"/>
          <ac:spMkLst>
            <pc:docMk/>
            <pc:sldMk cId="621146060" sldId="2347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12:00.125" v="859" actId="14100"/>
          <ac:spMkLst>
            <pc:docMk/>
            <pc:sldMk cId="621146060" sldId="2347"/>
            <ac:spMk id="8" creationId="{B0B20B61-5057-D7DD-C3F9-0AB185533D24}"/>
          </ac:spMkLst>
        </pc:spChg>
        <pc:spChg chg="mod">
          <ac:chgData name="Kelly Stokes" userId="3e5c5154-569e-4d81-aa91-4f91841cdfa9" providerId="ADAL" clId="{66CAB8C0-F59B-4C10-9632-628D41034D30}" dt="2022-12-09T14:12:17.683" v="860"/>
          <ac:spMkLst>
            <pc:docMk/>
            <pc:sldMk cId="621146060" sldId="2347"/>
            <ac:spMk id="12" creationId="{E384BFF7-3319-CAE2-192F-C4DCBBBBFCCA}"/>
          </ac:spMkLst>
        </pc:spChg>
        <pc:picChg chg="add mod">
          <ac:chgData name="Kelly Stokes" userId="3e5c5154-569e-4d81-aa91-4f91841cdfa9" providerId="ADAL" clId="{66CAB8C0-F59B-4C10-9632-628D41034D30}" dt="2022-12-09T14:11:34.502" v="825"/>
          <ac:picMkLst>
            <pc:docMk/>
            <pc:sldMk cId="621146060" sldId="2347"/>
            <ac:picMk id="3" creationId="{C3222D3D-BD1C-C825-223F-680DDCBE07CB}"/>
          </ac:picMkLst>
        </pc:picChg>
        <pc:picChg chg="del">
          <ac:chgData name="Kelly Stokes" userId="3e5c5154-569e-4d81-aa91-4f91841cdfa9" providerId="ADAL" clId="{66CAB8C0-F59B-4C10-9632-628D41034D30}" dt="2022-12-09T14:11:34.155" v="824" actId="478"/>
          <ac:picMkLst>
            <pc:docMk/>
            <pc:sldMk cId="621146060" sldId="2347"/>
            <ac:picMk id="4" creationId="{F0735A8C-1E4A-EBC6-F868-E5AD7DC06F3E}"/>
          </ac:picMkLst>
        </pc:picChg>
      </pc:sldChg>
      <pc:sldChg chg="addSp delSp modSp mod modAnim">
        <pc:chgData name="Kelly Stokes" userId="3e5c5154-569e-4d81-aa91-4f91841cdfa9" providerId="ADAL" clId="{66CAB8C0-F59B-4C10-9632-628D41034D30}" dt="2022-12-09T14:13:25.335" v="930"/>
        <pc:sldMkLst>
          <pc:docMk/>
          <pc:sldMk cId="3332251180" sldId="2348"/>
        </pc:sldMkLst>
        <pc:spChg chg="mod">
          <ac:chgData name="Kelly Stokes" userId="3e5c5154-569e-4d81-aa91-4f91841cdfa9" providerId="ADAL" clId="{66CAB8C0-F59B-4C10-9632-628D41034D30}" dt="2022-12-09T14:12:37.122" v="872" actId="20577"/>
          <ac:spMkLst>
            <pc:docMk/>
            <pc:sldMk cId="3332251180" sldId="2348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13:12.271" v="929" actId="20577"/>
          <ac:spMkLst>
            <pc:docMk/>
            <pc:sldMk cId="3332251180" sldId="2348"/>
            <ac:spMk id="4" creationId="{3A4AEB9C-7098-0764-9F69-676AA130A78E}"/>
          </ac:spMkLst>
        </pc:spChg>
        <pc:spChg chg="mod">
          <ac:chgData name="Kelly Stokes" userId="3e5c5154-569e-4d81-aa91-4f91841cdfa9" providerId="ADAL" clId="{66CAB8C0-F59B-4C10-9632-628D41034D30}" dt="2022-12-09T14:13:25.335" v="930"/>
          <ac:spMkLst>
            <pc:docMk/>
            <pc:sldMk cId="3332251180" sldId="2348"/>
            <ac:spMk id="12" creationId="{E384BFF7-3319-CAE2-192F-C4DCBBBBFCCA}"/>
          </ac:spMkLst>
        </pc:spChg>
        <pc:picChg chg="add mod">
          <ac:chgData name="Kelly Stokes" userId="3e5c5154-569e-4d81-aa91-4f91841cdfa9" providerId="ADAL" clId="{66CAB8C0-F59B-4C10-9632-628D41034D30}" dt="2022-12-09T14:12:28.814" v="862"/>
          <ac:picMkLst>
            <pc:docMk/>
            <pc:sldMk cId="3332251180" sldId="2348"/>
            <ac:picMk id="3" creationId="{E7304DFA-2303-298A-AC18-7E0880A73CE0}"/>
          </ac:picMkLst>
        </pc:picChg>
        <pc:picChg chg="del">
          <ac:chgData name="Kelly Stokes" userId="3e5c5154-569e-4d81-aa91-4f91841cdfa9" providerId="ADAL" clId="{66CAB8C0-F59B-4C10-9632-628D41034D30}" dt="2022-12-09T14:12:20.600" v="861" actId="478"/>
          <ac:picMkLst>
            <pc:docMk/>
            <pc:sldMk cId="3332251180" sldId="2348"/>
            <ac:picMk id="6" creationId="{CC1AFBEB-3EDB-A4B3-BFF0-EFB31477C184}"/>
          </ac:picMkLst>
        </pc:picChg>
      </pc:sldChg>
      <pc:sldChg chg="del">
        <pc:chgData name="Kelly Stokes" userId="3e5c5154-569e-4d81-aa91-4f91841cdfa9" providerId="ADAL" clId="{66CAB8C0-F59B-4C10-9632-628D41034D30}" dt="2022-12-09T14:13:28.888" v="931" actId="2696"/>
        <pc:sldMkLst>
          <pc:docMk/>
          <pc:sldMk cId="3866245880" sldId="2349"/>
        </pc:sldMkLst>
      </pc:sldChg>
      <pc:sldChg chg="modSp mod">
        <pc:chgData name="Kelly Stokes" userId="3e5c5154-569e-4d81-aa91-4f91841cdfa9" providerId="ADAL" clId="{66CAB8C0-F59B-4C10-9632-628D41034D30}" dt="2022-12-09T14:13:58.301" v="947" actId="27636"/>
        <pc:sldMkLst>
          <pc:docMk/>
          <pc:sldMk cId="2770672679" sldId="2350"/>
        </pc:sldMkLst>
        <pc:spChg chg="mod">
          <ac:chgData name="Kelly Stokes" userId="3e5c5154-569e-4d81-aa91-4f91841cdfa9" providerId="ADAL" clId="{66CAB8C0-F59B-4C10-9632-628D41034D30}" dt="2022-12-09T14:13:45.412" v="933" actId="1076"/>
          <ac:spMkLst>
            <pc:docMk/>
            <pc:sldMk cId="2770672679" sldId="2350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13:58.301" v="947" actId="27636"/>
          <ac:spMkLst>
            <pc:docMk/>
            <pc:sldMk cId="2770672679" sldId="2350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66CAB8C0-F59B-4C10-9632-628D41034D30}" dt="2022-12-09T14:14:23.896" v="959" actId="27636"/>
        <pc:sldMkLst>
          <pc:docMk/>
          <pc:sldMk cId="3276619056" sldId="2351"/>
        </pc:sldMkLst>
        <pc:spChg chg="mod">
          <ac:chgData name="Kelly Stokes" userId="3e5c5154-569e-4d81-aa91-4f91841cdfa9" providerId="ADAL" clId="{66CAB8C0-F59B-4C10-9632-628D41034D30}" dt="2022-12-09T14:14:14.117" v="949" actId="27636"/>
          <ac:spMkLst>
            <pc:docMk/>
            <pc:sldMk cId="3276619056" sldId="2351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14:23.896" v="959" actId="27636"/>
          <ac:spMkLst>
            <pc:docMk/>
            <pc:sldMk cId="3276619056" sldId="2351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66CAB8C0-F59B-4C10-9632-628D41034D30}" dt="2022-12-09T14:14:27.491" v="960" actId="2696"/>
        <pc:sldMkLst>
          <pc:docMk/>
          <pc:sldMk cId="2113309931" sldId="2352"/>
        </pc:sldMkLst>
      </pc:sldChg>
      <pc:sldChg chg="modNotesTx">
        <pc:chgData name="Kelly Stokes" userId="3e5c5154-569e-4d81-aa91-4f91841cdfa9" providerId="ADAL" clId="{66CAB8C0-F59B-4C10-9632-628D41034D30}" dt="2022-12-09T14:14:48.921" v="961"/>
        <pc:sldMkLst>
          <pc:docMk/>
          <pc:sldMk cId="7177854" sldId="2362"/>
        </pc:sldMkLst>
      </pc:sldChg>
      <pc:sldChg chg="modSp mod">
        <pc:chgData name="Kelly Stokes" userId="3e5c5154-569e-4d81-aa91-4f91841cdfa9" providerId="ADAL" clId="{66CAB8C0-F59B-4C10-9632-628D41034D30}" dt="2022-12-09T14:14:53.122" v="962"/>
        <pc:sldMkLst>
          <pc:docMk/>
          <pc:sldMk cId="814482956" sldId="2363"/>
        </pc:sldMkLst>
        <pc:spChg chg="mod">
          <ac:chgData name="Kelly Stokes" userId="3e5c5154-569e-4d81-aa91-4f91841cdfa9" providerId="ADAL" clId="{66CAB8C0-F59B-4C10-9632-628D41034D30}" dt="2022-12-09T14:14:53.122" v="962"/>
          <ac:spMkLst>
            <pc:docMk/>
            <pc:sldMk cId="814482956" sldId="2363"/>
            <ac:spMk id="2" creationId="{77E26784-A357-92CE-B6B1-8F248D3D6650}"/>
          </ac:spMkLst>
        </pc:spChg>
      </pc:sldChg>
      <pc:sldChg chg="del">
        <pc:chgData name="Kelly Stokes" userId="3e5c5154-569e-4d81-aa91-4f91841cdfa9" providerId="ADAL" clId="{66CAB8C0-F59B-4C10-9632-628D41034D30}" dt="2022-12-09T14:15:03.879" v="963" actId="2696"/>
        <pc:sldMkLst>
          <pc:docMk/>
          <pc:sldMk cId="2876898790" sldId="2370"/>
        </pc:sldMkLst>
      </pc:sldChg>
      <pc:sldChg chg="del">
        <pc:chgData name="Kelly Stokes" userId="3e5c5154-569e-4d81-aa91-4f91841cdfa9" providerId="ADAL" clId="{66CAB8C0-F59B-4C10-9632-628D41034D30}" dt="2022-12-09T14:15:03.879" v="963" actId="2696"/>
        <pc:sldMkLst>
          <pc:docMk/>
          <pc:sldMk cId="3796299083" sldId="2371"/>
        </pc:sldMkLst>
      </pc:sldChg>
      <pc:sldChg chg="del">
        <pc:chgData name="Kelly Stokes" userId="3e5c5154-569e-4d81-aa91-4f91841cdfa9" providerId="ADAL" clId="{66CAB8C0-F59B-4C10-9632-628D41034D30}" dt="2022-12-09T14:15:03.879" v="963" actId="2696"/>
        <pc:sldMkLst>
          <pc:docMk/>
          <pc:sldMk cId="3101239185" sldId="2372"/>
        </pc:sldMkLst>
      </pc:sldChg>
      <pc:sldChg chg="addSp delSp modSp mod modAnim">
        <pc:chgData name="Kelly Stokes" userId="3e5c5154-569e-4d81-aa91-4f91841cdfa9" providerId="ADAL" clId="{66CAB8C0-F59B-4C10-9632-628D41034D30}" dt="2022-12-09T14:18:54.483" v="1018"/>
        <pc:sldMkLst>
          <pc:docMk/>
          <pc:sldMk cId="3094286025" sldId="2376"/>
        </pc:sldMkLst>
        <pc:spChg chg="mod">
          <ac:chgData name="Kelly Stokes" userId="3e5c5154-569e-4d81-aa91-4f91841cdfa9" providerId="ADAL" clId="{66CAB8C0-F59B-4C10-9632-628D41034D30}" dt="2022-12-09T14:17:58.812" v="1013" actId="20577"/>
          <ac:spMkLst>
            <pc:docMk/>
            <pc:sldMk cId="3094286025" sldId="2376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18:03.118" v="1014" actId="1076"/>
          <ac:spMkLst>
            <pc:docMk/>
            <pc:sldMk cId="3094286025" sldId="2376"/>
            <ac:spMk id="3" creationId="{13BB5EC0-7A96-4D29-A835-6FAE896C31A4}"/>
          </ac:spMkLst>
        </pc:spChg>
        <pc:picChg chg="del">
          <ac:chgData name="Kelly Stokes" userId="3e5c5154-569e-4d81-aa91-4f91841cdfa9" providerId="ADAL" clId="{66CAB8C0-F59B-4C10-9632-628D41034D30}" dt="2022-12-09T14:18:04.228" v="1015" actId="478"/>
          <ac:picMkLst>
            <pc:docMk/>
            <pc:sldMk cId="3094286025" sldId="2376"/>
            <ac:picMk id="4" creationId="{84F51318-5184-17C5-8D0C-596C71D99136}"/>
          </ac:picMkLst>
        </pc:picChg>
        <pc:picChg chg="add mod">
          <ac:chgData name="Kelly Stokes" userId="3e5c5154-569e-4d81-aa91-4f91841cdfa9" providerId="ADAL" clId="{66CAB8C0-F59B-4C10-9632-628D41034D30}" dt="2022-12-09T14:18:48.909" v="1017" actId="1076"/>
          <ac:picMkLst>
            <pc:docMk/>
            <pc:sldMk cId="3094286025" sldId="2376"/>
            <ac:picMk id="40962" creationId="{5DC10217-8164-D242-9B48-B1C910D4A74B}"/>
          </ac:picMkLst>
        </pc:picChg>
      </pc:sldChg>
      <pc:sldChg chg="addSp delSp modSp mod modAnim">
        <pc:chgData name="Kelly Stokes" userId="3e5c5154-569e-4d81-aa91-4f91841cdfa9" providerId="ADAL" clId="{66CAB8C0-F59B-4C10-9632-628D41034D30}" dt="2022-12-09T14:20:09.676" v="1032"/>
        <pc:sldMkLst>
          <pc:docMk/>
          <pc:sldMk cId="2163716660" sldId="2377"/>
        </pc:sldMkLst>
        <pc:spChg chg="mod">
          <ac:chgData name="Kelly Stokes" userId="3e5c5154-569e-4d81-aa91-4f91841cdfa9" providerId="ADAL" clId="{66CAB8C0-F59B-4C10-9632-628D41034D30}" dt="2022-12-09T14:19:11.873" v="1027" actId="20577"/>
          <ac:spMkLst>
            <pc:docMk/>
            <pc:sldMk cId="2163716660" sldId="2377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19:14.776" v="1028" actId="1076"/>
          <ac:spMkLst>
            <pc:docMk/>
            <pc:sldMk cId="2163716660" sldId="2377"/>
            <ac:spMk id="3" creationId="{0366E0B6-702E-4814-82C6-08CA2D13F3C9}"/>
          </ac:spMkLst>
        </pc:spChg>
        <pc:picChg chg="del">
          <ac:chgData name="Kelly Stokes" userId="3e5c5154-569e-4d81-aa91-4f91841cdfa9" providerId="ADAL" clId="{66CAB8C0-F59B-4C10-9632-628D41034D30}" dt="2022-12-09T14:19:15.883" v="1029" actId="478"/>
          <ac:picMkLst>
            <pc:docMk/>
            <pc:sldMk cId="2163716660" sldId="2377"/>
            <ac:picMk id="4" creationId="{0FC815DC-8081-5783-969A-892512AEB80E}"/>
          </ac:picMkLst>
        </pc:picChg>
        <pc:picChg chg="add mod">
          <ac:chgData name="Kelly Stokes" userId="3e5c5154-569e-4d81-aa91-4f91841cdfa9" providerId="ADAL" clId="{66CAB8C0-F59B-4C10-9632-628D41034D30}" dt="2022-12-09T14:20:07.708" v="1031" actId="1076"/>
          <ac:picMkLst>
            <pc:docMk/>
            <pc:sldMk cId="2163716660" sldId="2377"/>
            <ac:picMk id="39938" creationId="{E6E1CF39-1067-A16A-071D-A03F71D606A4}"/>
          </ac:picMkLst>
        </pc:picChg>
      </pc:sldChg>
      <pc:sldChg chg="del">
        <pc:chgData name="Kelly Stokes" userId="3e5c5154-569e-4d81-aa91-4f91841cdfa9" providerId="ADAL" clId="{66CAB8C0-F59B-4C10-9632-628D41034D30}" dt="2022-12-09T14:20:16.252" v="1033" actId="2696"/>
        <pc:sldMkLst>
          <pc:docMk/>
          <pc:sldMk cId="2861911044" sldId="2378"/>
        </pc:sldMkLst>
      </pc:sldChg>
      <pc:sldChg chg="addSp delSp modSp mod modAnim">
        <pc:chgData name="Kelly Stokes" userId="3e5c5154-569e-4d81-aa91-4f91841cdfa9" providerId="ADAL" clId="{66CAB8C0-F59B-4C10-9632-628D41034D30}" dt="2022-12-09T14:21:42.650" v="1087"/>
        <pc:sldMkLst>
          <pc:docMk/>
          <pc:sldMk cId="1259900217" sldId="2379"/>
        </pc:sldMkLst>
        <pc:spChg chg="mod">
          <ac:chgData name="Kelly Stokes" userId="3e5c5154-569e-4d81-aa91-4f91841cdfa9" providerId="ADAL" clId="{66CAB8C0-F59B-4C10-9632-628D41034D30}" dt="2022-12-09T14:20:25.187" v="1044" actId="20577"/>
          <ac:spMkLst>
            <pc:docMk/>
            <pc:sldMk cId="1259900217" sldId="2379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20:54.644" v="1074" actId="404"/>
          <ac:spMkLst>
            <pc:docMk/>
            <pc:sldMk cId="1259900217" sldId="2379"/>
            <ac:spMk id="8" creationId="{B0B20B61-5057-D7DD-C3F9-0AB185533D24}"/>
          </ac:spMkLst>
        </pc:spChg>
        <pc:spChg chg="mod">
          <ac:chgData name="Kelly Stokes" userId="3e5c5154-569e-4d81-aa91-4f91841cdfa9" providerId="ADAL" clId="{66CAB8C0-F59B-4C10-9632-628D41034D30}" dt="2022-12-09T14:21:15.883" v="1075"/>
          <ac:spMkLst>
            <pc:docMk/>
            <pc:sldMk cId="1259900217" sldId="2379"/>
            <ac:spMk id="12" creationId="{E384BFF7-3319-CAE2-192F-C4DCBBBBFCCA}"/>
          </ac:spMkLst>
        </pc:spChg>
        <pc:picChg chg="add del mod">
          <ac:chgData name="Kelly Stokes" userId="3e5c5154-569e-4d81-aa91-4f91841cdfa9" providerId="ADAL" clId="{66CAB8C0-F59B-4C10-9632-628D41034D30}" dt="2022-12-09T14:21:23.020" v="1076" actId="478"/>
          <ac:picMkLst>
            <pc:docMk/>
            <pc:sldMk cId="1259900217" sldId="2379"/>
            <ac:picMk id="3" creationId="{AE72FF82-12AB-2DB3-8EE4-E6CD6030E271}"/>
          </ac:picMkLst>
        </pc:picChg>
        <pc:picChg chg="del">
          <ac:chgData name="Kelly Stokes" userId="3e5c5154-569e-4d81-aa91-4f91841cdfa9" providerId="ADAL" clId="{66CAB8C0-F59B-4C10-9632-628D41034D30}" dt="2022-12-09T14:20:19.728" v="1034" actId="478"/>
          <ac:picMkLst>
            <pc:docMk/>
            <pc:sldMk cId="1259900217" sldId="2379"/>
            <ac:picMk id="4" creationId="{F0735A8C-1E4A-EBC6-F868-E5AD7DC06F3E}"/>
          </ac:picMkLst>
        </pc:picChg>
        <pc:picChg chg="add mod">
          <ac:chgData name="Kelly Stokes" userId="3e5c5154-569e-4d81-aa91-4f91841cdfa9" providerId="ADAL" clId="{66CAB8C0-F59B-4C10-9632-628D41034D30}" dt="2022-12-09T14:21:23.362" v="1077"/>
          <ac:picMkLst>
            <pc:docMk/>
            <pc:sldMk cId="1259900217" sldId="2379"/>
            <ac:picMk id="5" creationId="{56A4EB23-8EFD-9E0A-C3BD-7CCD5CD0767E}"/>
          </ac:picMkLst>
        </pc:picChg>
      </pc:sldChg>
      <pc:sldChg chg="addSp delSp modSp mod ord modAnim">
        <pc:chgData name="Kelly Stokes" userId="3e5c5154-569e-4d81-aa91-4f91841cdfa9" providerId="ADAL" clId="{66CAB8C0-F59B-4C10-9632-628D41034D30}" dt="2022-12-09T14:22:30.329" v="1133"/>
        <pc:sldMkLst>
          <pc:docMk/>
          <pc:sldMk cId="2713870391" sldId="2380"/>
        </pc:sldMkLst>
        <pc:spChg chg="mod">
          <ac:chgData name="Kelly Stokes" userId="3e5c5154-569e-4d81-aa91-4f91841cdfa9" providerId="ADAL" clId="{66CAB8C0-F59B-4C10-9632-628D41034D30}" dt="2022-12-09T14:21:48.644" v="1094" actId="20577"/>
          <ac:spMkLst>
            <pc:docMk/>
            <pc:sldMk cId="2713870391" sldId="2380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22:11.355" v="1132" actId="20577"/>
          <ac:spMkLst>
            <pc:docMk/>
            <pc:sldMk cId="2713870391" sldId="2380"/>
            <ac:spMk id="4" creationId="{3A4AEB9C-7098-0764-9F69-676AA130A78E}"/>
          </ac:spMkLst>
        </pc:spChg>
        <pc:spChg chg="mod">
          <ac:chgData name="Kelly Stokes" userId="3e5c5154-569e-4d81-aa91-4f91841cdfa9" providerId="ADAL" clId="{66CAB8C0-F59B-4C10-9632-628D41034D30}" dt="2022-12-09T14:22:30.329" v="1133"/>
          <ac:spMkLst>
            <pc:docMk/>
            <pc:sldMk cId="2713870391" sldId="2380"/>
            <ac:spMk id="12" creationId="{E384BFF7-3319-CAE2-192F-C4DCBBBBFCCA}"/>
          </ac:spMkLst>
        </pc:spChg>
        <pc:picChg chg="add mod">
          <ac:chgData name="Kelly Stokes" userId="3e5c5154-569e-4d81-aa91-4f91841cdfa9" providerId="ADAL" clId="{66CAB8C0-F59B-4C10-9632-628D41034D30}" dt="2022-12-09T14:21:34.663" v="1081"/>
          <ac:picMkLst>
            <pc:docMk/>
            <pc:sldMk cId="2713870391" sldId="2380"/>
            <ac:picMk id="3" creationId="{2120E121-F51F-B270-1B90-6930F21505E0}"/>
          </ac:picMkLst>
        </pc:picChg>
        <pc:picChg chg="del">
          <ac:chgData name="Kelly Stokes" userId="3e5c5154-569e-4d81-aa91-4f91841cdfa9" providerId="ADAL" clId="{66CAB8C0-F59B-4C10-9632-628D41034D30}" dt="2022-12-09T14:21:29.694" v="1080" actId="478"/>
          <ac:picMkLst>
            <pc:docMk/>
            <pc:sldMk cId="2713870391" sldId="2380"/>
            <ac:picMk id="6" creationId="{CC1AFBEB-3EDB-A4B3-BFF0-EFB31477C184}"/>
          </ac:picMkLst>
        </pc:picChg>
      </pc:sldChg>
      <pc:sldChg chg="del">
        <pc:chgData name="Kelly Stokes" userId="3e5c5154-569e-4d81-aa91-4f91841cdfa9" providerId="ADAL" clId="{66CAB8C0-F59B-4C10-9632-628D41034D30}" dt="2022-12-09T14:22:35.373" v="1134" actId="2696"/>
        <pc:sldMkLst>
          <pc:docMk/>
          <pc:sldMk cId="443237403" sldId="2381"/>
        </pc:sldMkLst>
      </pc:sldChg>
      <pc:sldChg chg="modSp mod">
        <pc:chgData name="Kelly Stokes" userId="3e5c5154-569e-4d81-aa91-4f91841cdfa9" providerId="ADAL" clId="{66CAB8C0-F59B-4C10-9632-628D41034D30}" dt="2022-12-09T14:22:59.196" v="1145" actId="27636"/>
        <pc:sldMkLst>
          <pc:docMk/>
          <pc:sldMk cId="870986854" sldId="2382"/>
        </pc:sldMkLst>
        <pc:spChg chg="mod">
          <ac:chgData name="Kelly Stokes" userId="3e5c5154-569e-4d81-aa91-4f91841cdfa9" providerId="ADAL" clId="{66CAB8C0-F59B-4C10-9632-628D41034D30}" dt="2022-12-09T14:22:48.537" v="1136" actId="1076"/>
          <ac:spMkLst>
            <pc:docMk/>
            <pc:sldMk cId="870986854" sldId="2382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22:59.196" v="1145" actId="27636"/>
          <ac:spMkLst>
            <pc:docMk/>
            <pc:sldMk cId="870986854" sldId="2382"/>
            <ac:spMk id="3" creationId="{847A1AC9-9EC9-E1AA-348D-958CE44F2772}"/>
          </ac:spMkLst>
        </pc:spChg>
      </pc:sldChg>
      <pc:sldChg chg="modSp mod">
        <pc:chgData name="Kelly Stokes" userId="3e5c5154-569e-4d81-aa91-4f91841cdfa9" providerId="ADAL" clId="{66CAB8C0-F59B-4C10-9632-628D41034D30}" dt="2022-12-09T14:23:29.845" v="1157" actId="27636"/>
        <pc:sldMkLst>
          <pc:docMk/>
          <pc:sldMk cId="3914732056" sldId="2383"/>
        </pc:sldMkLst>
        <pc:spChg chg="mod">
          <ac:chgData name="Kelly Stokes" userId="3e5c5154-569e-4d81-aa91-4f91841cdfa9" providerId="ADAL" clId="{66CAB8C0-F59B-4C10-9632-628D41034D30}" dt="2022-12-09T14:23:19.639" v="1147" actId="27636"/>
          <ac:spMkLst>
            <pc:docMk/>
            <pc:sldMk cId="3914732056" sldId="2383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4:23:29.845" v="1157" actId="27636"/>
          <ac:spMkLst>
            <pc:docMk/>
            <pc:sldMk cId="3914732056" sldId="2383"/>
            <ac:spMk id="3" creationId="{847A1AC9-9EC9-E1AA-348D-958CE44F2772}"/>
          </ac:spMkLst>
        </pc:spChg>
      </pc:sldChg>
      <pc:sldChg chg="del">
        <pc:chgData name="Kelly Stokes" userId="3e5c5154-569e-4d81-aa91-4f91841cdfa9" providerId="ADAL" clId="{66CAB8C0-F59B-4C10-9632-628D41034D30}" dt="2022-12-09T14:23:33.268" v="1158" actId="2696"/>
        <pc:sldMkLst>
          <pc:docMk/>
          <pc:sldMk cId="572464389" sldId="2384"/>
        </pc:sldMkLst>
      </pc:sldChg>
      <pc:sldChg chg="modNotesTx">
        <pc:chgData name="Kelly Stokes" userId="3e5c5154-569e-4d81-aa91-4f91841cdfa9" providerId="ADAL" clId="{66CAB8C0-F59B-4C10-9632-628D41034D30}" dt="2022-12-09T14:23:50.638" v="1159"/>
        <pc:sldMkLst>
          <pc:docMk/>
          <pc:sldMk cId="1385550205" sldId="2394"/>
        </pc:sldMkLst>
      </pc:sldChg>
      <pc:sldChg chg="modSp mod">
        <pc:chgData name="Kelly Stokes" userId="3e5c5154-569e-4d81-aa91-4f91841cdfa9" providerId="ADAL" clId="{66CAB8C0-F59B-4C10-9632-628D41034D30}" dt="2022-12-09T14:23:53.958" v="1160"/>
        <pc:sldMkLst>
          <pc:docMk/>
          <pc:sldMk cId="2313106685" sldId="2395"/>
        </pc:sldMkLst>
        <pc:spChg chg="mod">
          <ac:chgData name="Kelly Stokes" userId="3e5c5154-569e-4d81-aa91-4f91841cdfa9" providerId="ADAL" clId="{66CAB8C0-F59B-4C10-9632-628D41034D30}" dt="2022-12-09T14:23:53.958" v="1160"/>
          <ac:spMkLst>
            <pc:docMk/>
            <pc:sldMk cId="2313106685" sldId="2395"/>
            <ac:spMk id="2" creationId="{77E26784-A357-92CE-B6B1-8F248D3D6650}"/>
          </ac:spMkLst>
        </pc:spChg>
      </pc:sldChg>
      <pc:sldChg chg="addSp delSp modSp mod modAnim">
        <pc:chgData name="Kelly Stokes" userId="3e5c5154-569e-4d81-aa91-4f91841cdfa9" providerId="ADAL" clId="{66CAB8C0-F59B-4C10-9632-628D41034D30}" dt="2022-12-09T13:58:02.341" v="523"/>
        <pc:sldMkLst>
          <pc:docMk/>
          <pc:sldMk cId="2363498720" sldId="2396"/>
        </pc:sldMkLst>
        <pc:spChg chg="mod">
          <ac:chgData name="Kelly Stokes" userId="3e5c5154-569e-4d81-aa91-4f91841cdfa9" providerId="ADAL" clId="{66CAB8C0-F59B-4C10-9632-628D41034D30}" dt="2022-12-09T13:56:34.761" v="494" actId="1076"/>
          <ac:spMkLst>
            <pc:docMk/>
            <pc:sldMk cId="2363498720" sldId="2396"/>
            <ac:spMk id="2" creationId="{52DA34BA-82FC-47C5-BCE1-BB65E08B92A1}"/>
          </ac:spMkLst>
        </pc:spChg>
        <pc:spChg chg="add del">
          <ac:chgData name="Kelly Stokes" userId="3e5c5154-569e-4d81-aa91-4f91841cdfa9" providerId="ADAL" clId="{66CAB8C0-F59B-4C10-9632-628D41034D30}" dt="2022-12-09T13:56:37.690" v="496" actId="22"/>
          <ac:spMkLst>
            <pc:docMk/>
            <pc:sldMk cId="2363498720" sldId="2396"/>
            <ac:spMk id="4" creationId="{0605C1BF-24CF-BA2C-3181-5781D20005A8}"/>
          </ac:spMkLst>
        </pc:spChg>
        <pc:spChg chg="add mod">
          <ac:chgData name="Kelly Stokes" userId="3e5c5154-569e-4d81-aa91-4f91841cdfa9" providerId="ADAL" clId="{66CAB8C0-F59B-4C10-9632-628D41034D30}" dt="2022-12-09T13:56:48.989" v="499" actId="1076"/>
          <ac:spMkLst>
            <pc:docMk/>
            <pc:sldMk cId="2363498720" sldId="2396"/>
            <ac:spMk id="6" creationId="{C83489A3-FAAC-0204-032F-5E336CB6FE27}"/>
          </ac:spMkLst>
        </pc:spChg>
        <pc:spChg chg="add del">
          <ac:chgData name="Kelly Stokes" userId="3e5c5154-569e-4d81-aa91-4f91841cdfa9" providerId="ADAL" clId="{66CAB8C0-F59B-4C10-9632-628D41034D30}" dt="2022-12-09T13:56:52.210" v="501" actId="22"/>
          <ac:spMkLst>
            <pc:docMk/>
            <pc:sldMk cId="2363498720" sldId="2396"/>
            <ac:spMk id="8" creationId="{6CC88B9C-F6EC-904B-881C-3D4FEF7E4099}"/>
          </ac:spMkLst>
        </pc:spChg>
        <pc:spChg chg="add mod">
          <ac:chgData name="Kelly Stokes" userId="3e5c5154-569e-4d81-aa91-4f91841cdfa9" providerId="ADAL" clId="{66CAB8C0-F59B-4C10-9632-628D41034D30}" dt="2022-12-09T13:57:02.887" v="506" actId="122"/>
          <ac:spMkLst>
            <pc:docMk/>
            <pc:sldMk cId="2363498720" sldId="2396"/>
            <ac:spMk id="10" creationId="{55B465C7-1D0F-C1D0-FE19-DB6EDDC71141}"/>
          </ac:spMkLst>
        </pc:spChg>
      </pc:sldChg>
      <pc:sldChg chg="del">
        <pc:chgData name="Kelly Stokes" userId="3e5c5154-569e-4d81-aa91-4f91841cdfa9" providerId="ADAL" clId="{66CAB8C0-F59B-4C10-9632-628D41034D30}" dt="2022-12-09T13:57:32.228" v="510" actId="2696"/>
        <pc:sldMkLst>
          <pc:docMk/>
          <pc:sldMk cId="3363837836" sldId="2397"/>
        </pc:sldMkLst>
      </pc:sldChg>
      <pc:sldChg chg="del">
        <pc:chgData name="Kelly Stokes" userId="3e5c5154-569e-4d81-aa91-4f91841cdfa9" providerId="ADAL" clId="{66CAB8C0-F59B-4C10-9632-628D41034D30}" dt="2022-12-09T13:57:53.532" v="520" actId="2696"/>
        <pc:sldMkLst>
          <pc:docMk/>
          <pc:sldMk cId="1530066626" sldId="2398"/>
        </pc:sldMkLst>
      </pc:sldChg>
      <pc:sldChg chg="modSp add mod modAnim">
        <pc:chgData name="Kelly Stokes" userId="3e5c5154-569e-4d81-aa91-4f91841cdfa9" providerId="ADAL" clId="{66CAB8C0-F59B-4C10-9632-628D41034D30}" dt="2022-12-09T13:58:09.541" v="526"/>
        <pc:sldMkLst>
          <pc:docMk/>
          <pc:sldMk cId="436655511" sldId="2399"/>
        </pc:sldMkLst>
        <pc:spChg chg="mod">
          <ac:chgData name="Kelly Stokes" userId="3e5c5154-569e-4d81-aa91-4f91841cdfa9" providerId="ADAL" clId="{66CAB8C0-F59B-4C10-9632-628D41034D30}" dt="2022-12-09T13:57:19.648" v="508"/>
          <ac:spMkLst>
            <pc:docMk/>
            <pc:sldMk cId="436655511" sldId="2399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57:29.988" v="509"/>
          <ac:spMkLst>
            <pc:docMk/>
            <pc:sldMk cId="436655511" sldId="2399"/>
            <ac:spMk id="10" creationId="{55B465C7-1D0F-C1D0-FE19-DB6EDDC71141}"/>
          </ac:spMkLst>
        </pc:spChg>
      </pc:sldChg>
      <pc:sldChg chg="modSp add mod modAnim">
        <pc:chgData name="Kelly Stokes" userId="3e5c5154-569e-4d81-aa91-4f91841cdfa9" providerId="ADAL" clId="{66CAB8C0-F59B-4C10-9632-628D41034D30}" dt="2022-12-09T13:58:16.913" v="529"/>
        <pc:sldMkLst>
          <pc:docMk/>
          <pc:sldMk cId="2430282744" sldId="2400"/>
        </pc:sldMkLst>
        <pc:spChg chg="mod">
          <ac:chgData name="Kelly Stokes" userId="3e5c5154-569e-4d81-aa91-4f91841cdfa9" providerId="ADAL" clId="{66CAB8C0-F59B-4C10-9632-628D41034D30}" dt="2022-12-09T13:57:40.652" v="518" actId="20577"/>
          <ac:spMkLst>
            <pc:docMk/>
            <pc:sldMk cId="2430282744" sldId="2400"/>
            <ac:spMk id="2" creationId="{52DA34BA-82FC-47C5-BCE1-BB65E08B92A1}"/>
          </ac:spMkLst>
        </pc:spChg>
        <pc:spChg chg="mod">
          <ac:chgData name="Kelly Stokes" userId="3e5c5154-569e-4d81-aa91-4f91841cdfa9" providerId="ADAL" clId="{66CAB8C0-F59B-4C10-9632-628D41034D30}" dt="2022-12-09T13:57:50.612" v="519"/>
          <ac:spMkLst>
            <pc:docMk/>
            <pc:sldMk cId="2430282744" sldId="2400"/>
            <ac:spMk id="10" creationId="{55B465C7-1D0F-C1D0-FE19-DB6EDDC71141}"/>
          </ac:spMkLst>
        </pc:spChg>
      </pc:sldChg>
      <pc:sldChg chg="addSp delSp modSp mod modAnim">
        <pc:chgData name="Kelly Stokes" userId="3e5c5154-569e-4d81-aa91-4f91841cdfa9" providerId="ADAL" clId="{66CAB8C0-F59B-4C10-9632-628D41034D30}" dt="2022-12-09T14:08:23.627" v="766"/>
        <pc:sldMkLst>
          <pc:docMk/>
          <pc:sldMk cId="2865847175" sldId="2401"/>
        </pc:sldMkLst>
        <pc:spChg chg="mod">
          <ac:chgData name="Kelly Stokes" userId="3e5c5154-569e-4d81-aa91-4f91841cdfa9" providerId="ADAL" clId="{66CAB8C0-F59B-4C10-9632-628D41034D30}" dt="2022-12-09T14:07:47.597" v="751" actId="1076"/>
          <ac:spMkLst>
            <pc:docMk/>
            <pc:sldMk cId="2865847175" sldId="2401"/>
            <ac:spMk id="2" creationId="{52DA34BA-82FC-47C5-BCE1-BB65E08B92A1}"/>
          </ac:spMkLst>
        </pc:spChg>
        <pc:spChg chg="add del">
          <ac:chgData name="Kelly Stokes" userId="3e5c5154-569e-4d81-aa91-4f91841cdfa9" providerId="ADAL" clId="{66CAB8C0-F59B-4C10-9632-628D41034D30}" dt="2022-12-09T14:07:50.863" v="753" actId="22"/>
          <ac:spMkLst>
            <pc:docMk/>
            <pc:sldMk cId="2865847175" sldId="2401"/>
            <ac:spMk id="4" creationId="{74E5B305-8138-B28E-5CD6-90ECE3C94CE5}"/>
          </ac:spMkLst>
        </pc:spChg>
        <pc:spChg chg="add mod">
          <ac:chgData name="Kelly Stokes" userId="3e5c5154-569e-4d81-aa91-4f91841cdfa9" providerId="ADAL" clId="{66CAB8C0-F59B-4C10-9632-628D41034D30}" dt="2022-12-09T14:07:59.048" v="756" actId="1076"/>
          <ac:spMkLst>
            <pc:docMk/>
            <pc:sldMk cId="2865847175" sldId="2401"/>
            <ac:spMk id="6" creationId="{80C9BE7D-4CFD-A017-B83C-C336C202D943}"/>
          </ac:spMkLst>
        </pc:spChg>
        <pc:spChg chg="add mod">
          <ac:chgData name="Kelly Stokes" userId="3e5c5154-569e-4d81-aa91-4f91841cdfa9" providerId="ADAL" clId="{66CAB8C0-F59B-4C10-9632-628D41034D30}" dt="2022-12-09T14:08:11.713" v="762" actId="1076"/>
          <ac:spMkLst>
            <pc:docMk/>
            <pc:sldMk cId="2865847175" sldId="2401"/>
            <ac:spMk id="8" creationId="{87CC1FA6-D689-4363-FD27-0D9420826F7D}"/>
          </ac:spMkLst>
        </pc:spChg>
      </pc:sldChg>
      <pc:sldChg chg="addSp modSp mod modAnim">
        <pc:chgData name="Kelly Stokes" userId="3e5c5154-569e-4d81-aa91-4f91841cdfa9" providerId="ADAL" clId="{66CAB8C0-F59B-4C10-9632-628D41034D30}" dt="2022-12-09T14:08:59.140" v="780"/>
        <pc:sldMkLst>
          <pc:docMk/>
          <pc:sldMk cId="2383287234" sldId="2402"/>
        </pc:sldMkLst>
        <pc:spChg chg="mod">
          <ac:chgData name="Kelly Stokes" userId="3e5c5154-569e-4d81-aa91-4f91841cdfa9" providerId="ADAL" clId="{66CAB8C0-F59B-4C10-9632-628D41034D30}" dt="2022-12-09T14:08:31.606" v="768" actId="1076"/>
          <ac:spMkLst>
            <pc:docMk/>
            <pc:sldMk cId="2383287234" sldId="2402"/>
            <ac:spMk id="2" creationId="{52DA34BA-82FC-47C5-BCE1-BB65E08B92A1}"/>
          </ac:spMkLst>
        </pc:spChg>
        <pc:spChg chg="add mod">
          <ac:chgData name="Kelly Stokes" userId="3e5c5154-569e-4d81-aa91-4f91841cdfa9" providerId="ADAL" clId="{66CAB8C0-F59B-4C10-9632-628D41034D30}" dt="2022-12-09T14:08:39.945" v="771" actId="1076"/>
          <ac:spMkLst>
            <pc:docMk/>
            <pc:sldMk cId="2383287234" sldId="2402"/>
            <ac:spMk id="4" creationId="{36B03761-1FD6-AC72-9CBE-4374A6865DF2}"/>
          </ac:spMkLst>
        </pc:spChg>
        <pc:spChg chg="add mod">
          <ac:chgData name="Kelly Stokes" userId="3e5c5154-569e-4d81-aa91-4f91841cdfa9" providerId="ADAL" clId="{66CAB8C0-F59B-4C10-9632-628D41034D30}" dt="2022-12-09T14:08:47.638" v="776" actId="122"/>
          <ac:spMkLst>
            <pc:docMk/>
            <pc:sldMk cId="2383287234" sldId="2402"/>
            <ac:spMk id="6" creationId="{A9E10735-7644-89CC-527D-83C144AD33CC}"/>
          </ac:spMkLst>
        </pc:spChg>
      </pc:sldChg>
      <pc:sldChg chg="addSp delSp modSp mod modAnim">
        <pc:chgData name="Kelly Stokes" userId="3e5c5154-569e-4d81-aa91-4f91841cdfa9" providerId="ADAL" clId="{66CAB8C0-F59B-4C10-9632-628D41034D30}" dt="2022-12-09T14:09:41.985" v="796"/>
        <pc:sldMkLst>
          <pc:docMk/>
          <pc:sldMk cId="2215532685" sldId="2403"/>
        </pc:sldMkLst>
        <pc:spChg chg="mod">
          <ac:chgData name="Kelly Stokes" userId="3e5c5154-569e-4d81-aa91-4f91841cdfa9" providerId="ADAL" clId="{66CAB8C0-F59B-4C10-9632-628D41034D30}" dt="2022-12-09T14:09:07.866" v="782" actId="1076"/>
          <ac:spMkLst>
            <pc:docMk/>
            <pc:sldMk cId="2215532685" sldId="2403"/>
            <ac:spMk id="2" creationId="{52DA34BA-82FC-47C5-BCE1-BB65E08B92A1}"/>
          </ac:spMkLst>
        </pc:spChg>
        <pc:spChg chg="add del">
          <ac:chgData name="Kelly Stokes" userId="3e5c5154-569e-4d81-aa91-4f91841cdfa9" providerId="ADAL" clId="{66CAB8C0-F59B-4C10-9632-628D41034D30}" dt="2022-12-09T14:09:11.257" v="784" actId="22"/>
          <ac:spMkLst>
            <pc:docMk/>
            <pc:sldMk cId="2215532685" sldId="2403"/>
            <ac:spMk id="4" creationId="{47FA0FCD-8291-AA47-BB95-6028BF05C43C}"/>
          </ac:spMkLst>
        </pc:spChg>
        <pc:spChg chg="add mod">
          <ac:chgData name="Kelly Stokes" userId="3e5c5154-569e-4d81-aa91-4f91841cdfa9" providerId="ADAL" clId="{66CAB8C0-F59B-4C10-9632-628D41034D30}" dt="2022-12-09T14:09:20.371" v="787" actId="1076"/>
          <ac:spMkLst>
            <pc:docMk/>
            <pc:sldMk cId="2215532685" sldId="2403"/>
            <ac:spMk id="6" creationId="{76594469-8E9B-77ED-684E-F183DCC82625}"/>
          </ac:spMkLst>
        </pc:spChg>
        <pc:spChg chg="add mod">
          <ac:chgData name="Kelly Stokes" userId="3e5c5154-569e-4d81-aa91-4f91841cdfa9" providerId="ADAL" clId="{66CAB8C0-F59B-4C10-9632-628D41034D30}" dt="2022-12-09T14:09:29.285" v="792" actId="1076"/>
          <ac:spMkLst>
            <pc:docMk/>
            <pc:sldMk cId="2215532685" sldId="2403"/>
            <ac:spMk id="8" creationId="{75627210-B439-2B68-D0B4-F88B920691D8}"/>
          </ac:spMkLst>
        </pc:spChg>
      </pc:sldChg>
      <pc:sldChg chg="addSp modSp mod modAnim">
        <pc:chgData name="Kelly Stokes" userId="3e5c5154-569e-4d81-aa91-4f91841cdfa9" providerId="ADAL" clId="{66CAB8C0-F59B-4C10-9632-628D41034D30}" dt="2022-12-09T14:16:26.630" v="977"/>
        <pc:sldMkLst>
          <pc:docMk/>
          <pc:sldMk cId="535521060" sldId="2445"/>
        </pc:sldMkLst>
        <pc:spChg chg="mod">
          <ac:chgData name="Kelly Stokes" userId="3e5c5154-569e-4d81-aa91-4f91841cdfa9" providerId="ADAL" clId="{66CAB8C0-F59B-4C10-9632-628D41034D30}" dt="2022-12-09T14:16:01.197" v="965" actId="1076"/>
          <ac:spMkLst>
            <pc:docMk/>
            <pc:sldMk cId="535521060" sldId="2445"/>
            <ac:spMk id="2" creationId="{52DA34BA-82FC-47C5-BCE1-BB65E08B92A1}"/>
          </ac:spMkLst>
        </pc:spChg>
        <pc:spChg chg="add mod">
          <ac:chgData name="Kelly Stokes" userId="3e5c5154-569e-4d81-aa91-4f91841cdfa9" providerId="ADAL" clId="{66CAB8C0-F59B-4C10-9632-628D41034D30}" dt="2022-12-09T14:16:16.243" v="973" actId="1076"/>
          <ac:spMkLst>
            <pc:docMk/>
            <pc:sldMk cId="535521060" sldId="2445"/>
            <ac:spMk id="4" creationId="{5C2A0C29-BA13-330B-5035-79FD4E760814}"/>
          </ac:spMkLst>
        </pc:spChg>
        <pc:spChg chg="add mod">
          <ac:chgData name="Kelly Stokes" userId="3e5c5154-569e-4d81-aa91-4f91841cdfa9" providerId="ADAL" clId="{66CAB8C0-F59B-4C10-9632-628D41034D30}" dt="2022-12-09T14:16:13.730" v="972" actId="1076"/>
          <ac:spMkLst>
            <pc:docMk/>
            <pc:sldMk cId="535521060" sldId="2445"/>
            <ac:spMk id="6" creationId="{9F311129-3994-B82B-E627-B4F535C24636}"/>
          </ac:spMkLst>
        </pc:spChg>
      </pc:sldChg>
      <pc:sldChg chg="addSp modSp mod modAnim">
        <pc:chgData name="Kelly Stokes" userId="3e5c5154-569e-4d81-aa91-4f91841cdfa9" providerId="ADAL" clId="{66CAB8C0-F59B-4C10-9632-628D41034D30}" dt="2022-12-09T14:17:05.613" v="992"/>
        <pc:sldMkLst>
          <pc:docMk/>
          <pc:sldMk cId="1562365694" sldId="2448"/>
        </pc:sldMkLst>
        <pc:spChg chg="mod">
          <ac:chgData name="Kelly Stokes" userId="3e5c5154-569e-4d81-aa91-4f91841cdfa9" providerId="ADAL" clId="{66CAB8C0-F59B-4C10-9632-628D41034D30}" dt="2022-12-09T14:16:34.261" v="979" actId="1076"/>
          <ac:spMkLst>
            <pc:docMk/>
            <pc:sldMk cId="1562365694" sldId="2448"/>
            <ac:spMk id="2" creationId="{52DA34BA-82FC-47C5-BCE1-BB65E08B92A1}"/>
          </ac:spMkLst>
        </pc:spChg>
        <pc:spChg chg="add mod">
          <ac:chgData name="Kelly Stokes" userId="3e5c5154-569e-4d81-aa91-4f91841cdfa9" providerId="ADAL" clId="{66CAB8C0-F59B-4C10-9632-628D41034D30}" dt="2022-12-09T14:16:42.321" v="982" actId="1076"/>
          <ac:spMkLst>
            <pc:docMk/>
            <pc:sldMk cId="1562365694" sldId="2448"/>
            <ac:spMk id="4" creationId="{5695C6C0-3851-688E-BA01-8CFA07BD447E}"/>
          </ac:spMkLst>
        </pc:spChg>
        <pc:spChg chg="add mod">
          <ac:chgData name="Kelly Stokes" userId="3e5c5154-569e-4d81-aa91-4f91841cdfa9" providerId="ADAL" clId="{66CAB8C0-F59B-4C10-9632-628D41034D30}" dt="2022-12-09T14:16:55.437" v="988" actId="1076"/>
          <ac:spMkLst>
            <pc:docMk/>
            <pc:sldMk cId="1562365694" sldId="2448"/>
            <ac:spMk id="6" creationId="{D3B64C3B-50A5-F1B2-63A5-A6E7B4F682C5}"/>
          </ac:spMkLst>
        </pc:spChg>
      </pc:sldChg>
      <pc:sldChg chg="addSp modSp mod modAnim">
        <pc:chgData name="Kelly Stokes" userId="3e5c5154-569e-4d81-aa91-4f91841cdfa9" providerId="ADAL" clId="{66CAB8C0-F59B-4C10-9632-628D41034D30}" dt="2022-12-09T14:17:44.553" v="1006"/>
        <pc:sldMkLst>
          <pc:docMk/>
          <pc:sldMk cId="2018099943" sldId="2451"/>
        </pc:sldMkLst>
        <pc:spChg chg="mod">
          <ac:chgData name="Kelly Stokes" userId="3e5c5154-569e-4d81-aa91-4f91841cdfa9" providerId="ADAL" clId="{66CAB8C0-F59B-4C10-9632-628D41034D30}" dt="2022-12-09T14:17:14.860" v="994" actId="1076"/>
          <ac:spMkLst>
            <pc:docMk/>
            <pc:sldMk cId="2018099943" sldId="2451"/>
            <ac:spMk id="2" creationId="{52DA34BA-82FC-47C5-BCE1-BB65E08B92A1}"/>
          </ac:spMkLst>
        </pc:spChg>
        <pc:spChg chg="add mod">
          <ac:chgData name="Kelly Stokes" userId="3e5c5154-569e-4d81-aa91-4f91841cdfa9" providerId="ADAL" clId="{66CAB8C0-F59B-4C10-9632-628D41034D30}" dt="2022-12-09T14:17:32.469" v="1002" actId="1076"/>
          <ac:spMkLst>
            <pc:docMk/>
            <pc:sldMk cId="2018099943" sldId="2451"/>
            <ac:spMk id="4" creationId="{7271FF8E-8275-33E1-0477-3DD97C2C773E}"/>
          </ac:spMkLst>
        </pc:spChg>
        <pc:spChg chg="add mod">
          <ac:chgData name="Kelly Stokes" userId="3e5c5154-569e-4d81-aa91-4f91841cdfa9" providerId="ADAL" clId="{66CAB8C0-F59B-4C10-9632-628D41034D30}" dt="2022-12-09T14:17:28.970" v="1001" actId="122"/>
          <ac:spMkLst>
            <pc:docMk/>
            <pc:sldMk cId="2018099943" sldId="2451"/>
            <ac:spMk id="6" creationId="{A1199737-4F31-3304-F0DE-09BCECDB0A0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Other materials that are porous would also not help in the UK where there is a high record of rainfall each year.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150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5815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23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Builders, architects and engineers must think carefully about their advantageous choice of materials to suit them to the country’s climate where they are building.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3808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through the slides for all the R+R words for the week (both the focus and the challenge words)</a:t>
            </a:r>
          </a:p>
          <a:p>
            <a:r>
              <a:rPr lang="en-GB" dirty="0"/>
              <a:t>Click through the slides for all the new learning this week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7482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Say these words for the quiz</a:t>
            </a:r>
          </a:p>
          <a:p>
            <a:r>
              <a:rPr lang="en-GB" dirty="0"/>
              <a:t>perhaps pressure   purpose potatoes  frequently gracefully nervous carnivorous adventurous outrageous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562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9687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11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117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Ask for these words to be classed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138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12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77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007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 because a material is in plenty and local, doesn’t mean it will be useful in the purpose of building a house.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948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Revisit and review the words from previous teaching and challenge words  – I say, we say, you say</a:t>
            </a:r>
          </a:p>
          <a:p>
            <a:r>
              <a:rPr lang="en-GB" dirty="0"/>
              <a:t>Ask children to write words only in their spelling book</a:t>
            </a:r>
          </a:p>
          <a:p>
            <a:endParaRPr lang="en-GB" dirty="0"/>
          </a:p>
          <a:p>
            <a:r>
              <a:rPr lang="en-GB" dirty="0"/>
              <a:t>Introduce the new spelling rule</a:t>
            </a:r>
          </a:p>
          <a:p>
            <a:endParaRPr lang="en-GB" dirty="0"/>
          </a:p>
          <a:p>
            <a:r>
              <a:rPr lang="en-GB" dirty="0"/>
              <a:t>Children to write the new spelling rule words and challenge words into books when the sentences are shown with the spelling word missing.</a:t>
            </a:r>
          </a:p>
          <a:p>
            <a:endParaRPr lang="en-GB" dirty="0"/>
          </a:p>
          <a:p>
            <a:r>
              <a:rPr lang="en-GB" dirty="0"/>
              <a:t>Read the extract with the class as choral reading.  Practise model of prosody etc.</a:t>
            </a:r>
          </a:p>
          <a:p>
            <a:endParaRPr lang="en-GB" dirty="0"/>
          </a:p>
          <a:p>
            <a:r>
              <a:rPr lang="en-GB" dirty="0"/>
              <a:t>Ask children to find the spelling words from the session in the text.</a:t>
            </a:r>
          </a:p>
          <a:p>
            <a:endParaRPr lang="en-GB" dirty="0"/>
          </a:p>
          <a:p>
            <a:r>
              <a:rPr lang="en-GB" dirty="0"/>
              <a:t>Then read allowed the chosen sentence for children to write fully in their books.</a:t>
            </a:r>
          </a:p>
          <a:p>
            <a:endParaRPr lang="en-GB" dirty="0"/>
          </a:p>
          <a:p>
            <a:r>
              <a:rPr lang="en-GB" dirty="0"/>
              <a:t>Show the extract and ask children to then edit their work to check they were correct in their dictation.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570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199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Potatoes are grown in the UK, but these would be ridiculous as a material in our wet and cold climate.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323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40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09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ymonline.com/word/sure#etymonline_v_22407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Spring 1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5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926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occasionally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E6DD5-3E83-1B15-92F2-D51E5D96F512}"/>
              </a:ext>
            </a:extLst>
          </p:cNvPr>
          <p:cNvSpPr txBox="1"/>
          <p:nvPr/>
        </p:nvSpPr>
        <p:spPr>
          <a:xfrm>
            <a:off x="4446814" y="2415550"/>
            <a:ext cx="329837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D188C9-B384-12CA-FA5F-4F52301220DF}"/>
              </a:ext>
            </a:extLst>
          </p:cNvPr>
          <p:cNvSpPr txBox="1"/>
          <p:nvPr/>
        </p:nvSpPr>
        <p:spPr>
          <a:xfrm>
            <a:off x="1110343" y="3708212"/>
            <a:ext cx="110816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at infrequent or irregular intervals; now and then.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79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8EE0504-49CE-2EA5-8D2C-C3021387E8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85" t="10934" r="11071" b="8074"/>
          <a:stretch/>
        </p:blipFill>
        <p:spPr>
          <a:xfrm>
            <a:off x="424543" y="0"/>
            <a:ext cx="11511643" cy="679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92152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3413426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117872847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perhaps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270338" name="Picture 2" descr="Image result for perhaps clipart ">
            <a:extLst>
              <a:ext uri="{FF2B5EF4-FFF2-40B4-BE49-F238E27FC236}">
                <a16:creationId xmlns:a16="http://schemas.microsoft.com/office/drawing/2014/main" id="{61A9ACD1-C3DC-3E93-62E8-8DA50707C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5" y="400049"/>
            <a:ext cx="1616937" cy="1902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E53A99-A798-A728-A602-796094505F08}"/>
              </a:ext>
            </a:extLst>
          </p:cNvPr>
          <p:cNvSpPr txBox="1"/>
          <p:nvPr/>
        </p:nvSpPr>
        <p:spPr>
          <a:xfrm>
            <a:off x="1484993" y="4071568"/>
            <a:ext cx="1035322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Perhaps we should stay in as it is raining.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74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367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pressure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pic>
        <p:nvPicPr>
          <p:cNvPr id="271362" name="Picture 2" descr="Image result for steam pressure clipart ">
            <a:extLst>
              <a:ext uri="{FF2B5EF4-FFF2-40B4-BE49-F238E27FC236}">
                <a16:creationId xmlns:a16="http://schemas.microsoft.com/office/drawing/2014/main" id="{2A7F8153-9372-6D03-6F38-E0B2EF660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59" y="334735"/>
            <a:ext cx="15716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C6F06F-0037-E942-625A-EAAEDF4DBAD8}"/>
              </a:ext>
            </a:extLst>
          </p:cNvPr>
          <p:cNvSpPr txBox="1"/>
          <p:nvPr/>
        </p:nvSpPr>
        <p:spPr>
          <a:xfrm>
            <a:off x="838200" y="4291238"/>
            <a:ext cx="114340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The gate was buckling under the pressure of the crowd outside.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56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35" y="194735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Adverbials 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saying the how, where or when of the verb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B7D092-D4A1-C232-FB02-FC1C6E49882B}"/>
              </a:ext>
            </a:extLst>
          </p:cNvPr>
          <p:cNvSpPr txBox="1"/>
          <p:nvPr/>
        </p:nvSpPr>
        <p:spPr>
          <a:xfrm>
            <a:off x="391432" y="4062639"/>
            <a:ext cx="1140913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Adverbials for frequency 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</a:p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how often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5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606" y="1056083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viciously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276482" name="Picture 2" descr="Image result for viciously clipart ">
            <a:extLst>
              <a:ext uri="{FF2B5EF4-FFF2-40B4-BE49-F238E27FC236}">
                <a16:creationId xmlns:a16="http://schemas.microsoft.com/office/drawing/2014/main" id="{263EC118-8BF9-7D1C-D6A8-F41D434BF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70" y="352425"/>
            <a:ext cx="208597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2A0C29-BA13-330B-5035-79FD4E760814}"/>
              </a:ext>
            </a:extLst>
          </p:cNvPr>
          <p:cNvSpPr txBox="1"/>
          <p:nvPr/>
        </p:nvSpPr>
        <p:spPr>
          <a:xfrm>
            <a:off x="4682218" y="2136338"/>
            <a:ext cx="609872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311129-3994-B82B-E627-B4F535C24636}"/>
              </a:ext>
            </a:extLst>
          </p:cNvPr>
          <p:cNvSpPr txBox="1"/>
          <p:nvPr/>
        </p:nvSpPr>
        <p:spPr>
          <a:xfrm>
            <a:off x="1328057" y="3185602"/>
            <a:ext cx="987878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in a cruel or violent manner.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52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881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stupidly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14370" name="Picture 2" descr="Image result for stupidly clipart ">
            <a:extLst>
              <a:ext uri="{FF2B5EF4-FFF2-40B4-BE49-F238E27FC236}">
                <a16:creationId xmlns:a16="http://schemas.microsoft.com/office/drawing/2014/main" id="{BE5A69A9-E02E-EA56-732A-D9F02CED0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28" y="592592"/>
            <a:ext cx="129540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95C6C0-3851-688E-BA01-8CFA07BD447E}"/>
              </a:ext>
            </a:extLst>
          </p:cNvPr>
          <p:cNvSpPr txBox="1"/>
          <p:nvPr/>
        </p:nvSpPr>
        <p:spPr>
          <a:xfrm>
            <a:off x="4698547" y="1899642"/>
            <a:ext cx="609872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B64C3B-50A5-F1B2-63A5-A6E7B4F682C5}"/>
              </a:ext>
            </a:extLst>
          </p:cNvPr>
          <p:cNvSpPr txBox="1"/>
          <p:nvPr/>
        </p:nvSpPr>
        <p:spPr>
          <a:xfrm>
            <a:off x="838200" y="4115633"/>
            <a:ext cx="1159328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in a way that lacks intelligence or common sense.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6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917" y="143164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easily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16418" name="Picture 2" descr="Image result for easily clipart ">
            <a:extLst>
              <a:ext uri="{FF2B5EF4-FFF2-40B4-BE49-F238E27FC236}">
                <a16:creationId xmlns:a16="http://schemas.microsoft.com/office/drawing/2014/main" id="{52E5254F-5688-78A8-A3FD-E766C2324C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525917" y="560446"/>
            <a:ext cx="2028825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271FF8E-8275-33E1-0477-3DD97C2C773E}"/>
              </a:ext>
            </a:extLst>
          </p:cNvPr>
          <p:cNvSpPr txBox="1"/>
          <p:nvPr/>
        </p:nvSpPr>
        <p:spPr>
          <a:xfrm>
            <a:off x="4420961" y="1366932"/>
            <a:ext cx="609872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199737-4F31-3304-F0DE-09BCECDB0A02}"/>
              </a:ext>
            </a:extLst>
          </p:cNvPr>
          <p:cNvSpPr txBox="1"/>
          <p:nvPr/>
        </p:nvSpPr>
        <p:spPr>
          <a:xfrm>
            <a:off x="114300" y="2828836"/>
            <a:ext cx="1183821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without difficulty or effort.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0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653075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478" y="370282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often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D12374-1EA8-C59D-0C3C-1774B8C56499}"/>
              </a:ext>
            </a:extLst>
          </p:cNvPr>
          <p:cNvSpPr txBox="1"/>
          <p:nvPr/>
        </p:nvSpPr>
        <p:spPr>
          <a:xfrm>
            <a:off x="4927146" y="1412945"/>
            <a:ext cx="3629025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0918A8-245D-7456-806A-DC0931C5456F}"/>
              </a:ext>
            </a:extLst>
          </p:cNvPr>
          <p:cNvSpPr txBox="1"/>
          <p:nvPr/>
        </p:nvSpPr>
        <p:spPr>
          <a:xfrm>
            <a:off x="1615621" y="4036573"/>
            <a:ext cx="98624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frequently; many times.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85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4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Adding the suffix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-</a:t>
            </a:r>
            <a:r>
              <a:rPr lang="en-GB" sz="4800" dirty="0" err="1">
                <a:latin typeface="Twinkl Cursive Looped" panose="02000000000000000000" pitchFamily="2" charset="0"/>
              </a:rPr>
              <a:t>ous</a:t>
            </a:r>
            <a:r>
              <a:rPr lang="en-GB" sz="4800" dirty="0">
                <a:latin typeface="Twinkl Cursive Looped" panose="02000000000000000000" pitchFamily="2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A3CAD9-A1FA-4F68-3570-6E4DD15BB123}"/>
              </a:ext>
            </a:extLst>
          </p:cNvPr>
          <p:cNvSpPr txBox="1"/>
          <p:nvPr/>
        </p:nvSpPr>
        <p:spPr>
          <a:xfrm>
            <a:off x="160564" y="3058032"/>
            <a:ext cx="1187087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Adding the suffix -</a:t>
            </a:r>
            <a:r>
              <a:rPr lang="en-GB" sz="48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(words ending in ‘e’ drop the ‘e’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but not ‘</a:t>
            </a:r>
            <a:r>
              <a:rPr lang="en-GB" sz="48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ge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’)</a:t>
            </a:r>
          </a:p>
        </p:txBody>
      </p:sp>
    </p:spTree>
    <p:extLst>
      <p:ext uri="{BB962C8B-B14F-4D97-AF65-F5344CB8AC3E}">
        <p14:creationId xmlns:p14="http://schemas.microsoft.com/office/powerpoint/2010/main" val="242632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43268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outrageous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7070271" y="3561670"/>
            <a:ext cx="12573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62" name="Picture 2" descr="Image result for outrageous clipart">
            <a:extLst>
              <a:ext uri="{FF2B5EF4-FFF2-40B4-BE49-F238E27FC236}">
                <a16:creationId xmlns:a16="http://schemas.microsoft.com/office/drawing/2014/main" id="{5DC10217-8164-D242-9B48-B1C910D4A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18" y="453118"/>
            <a:ext cx="200025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28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advantageous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7281636" y="3641269"/>
            <a:ext cx="150222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938" name="Picture 2" descr="Image result for advantageous clipart">
            <a:extLst>
              <a:ext uri="{FF2B5EF4-FFF2-40B4-BE49-F238E27FC236}">
                <a16:creationId xmlns:a16="http://schemas.microsoft.com/office/drawing/2014/main" id="{E6E1CF39-1067-A16A-071D-A03F71D60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27" y="553810"/>
            <a:ext cx="315277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71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outrageous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shockingly bad or excessive </a:t>
            </a:r>
            <a:endParaRPr lang="en-GB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4AEB9C-7098-0764-9F69-676AA130A78E}"/>
              </a:ext>
            </a:extLst>
          </p:cNvPr>
          <p:cNvSpPr txBox="1"/>
          <p:nvPr/>
        </p:nvSpPr>
        <p:spPr>
          <a:xfrm>
            <a:off x="259215" y="2291643"/>
            <a:ext cx="113143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outra</a:t>
            </a:r>
            <a:r>
              <a:rPr lang="en-GB" sz="4800" dirty="0">
                <a:solidFill>
                  <a:prstClr val="black"/>
                </a:solidFill>
                <a:highlight>
                  <a:srgbClr val="FFFF00"/>
                </a:highlight>
                <a:latin typeface="Twinkl Cursive Looped" panose="02000000000000000000" pitchFamily="2" charset="0"/>
              </a:rPr>
              <a:t>g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e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(keep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e) +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ous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= outrageous</a:t>
            </a:r>
            <a:endParaRPr lang="en-GB" sz="1400" dirty="0"/>
          </a:p>
        </p:txBody>
      </p:sp>
      <p:pic>
        <p:nvPicPr>
          <p:cNvPr id="3" name="Picture 2" descr="Image result for outrageous clipart">
            <a:extLst>
              <a:ext uri="{FF2B5EF4-FFF2-40B4-BE49-F238E27FC236}">
                <a16:creationId xmlns:a16="http://schemas.microsoft.com/office/drawing/2014/main" id="{2120E121-F51F-B270-1B90-6930F2150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18" y="453118"/>
            <a:ext cx="200025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87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4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advantageous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142875" y="2306411"/>
            <a:ext cx="1204912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advanta</a:t>
            </a:r>
            <a:r>
              <a:rPr lang="en-GB" sz="5400" dirty="0">
                <a:solidFill>
                  <a:prstClr val="black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+mj-ea"/>
                <a:cs typeface="+mj-cs"/>
              </a:rPr>
              <a:t>g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(keep</a:t>
            </a:r>
            <a:r>
              <a:rPr kumimoji="0" lang="en-GB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e) +</a:t>
            </a:r>
            <a:r>
              <a:rPr kumimoji="0" lang="en-GB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r>
              <a:rPr kumimoji="0" lang="en-GB" sz="54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kumimoji="0" lang="en-GB" sz="5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advantage</a:t>
            </a:r>
            <a:r>
              <a:rPr kumimoji="0" lang="en-GB" sz="44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b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involving or creating favourable circumstances that increase the chances of success or effectiveness; beneficial </a:t>
            </a:r>
            <a:endParaRPr lang="en-GB" sz="1400" dirty="0"/>
          </a:p>
        </p:txBody>
      </p:sp>
      <p:pic>
        <p:nvPicPr>
          <p:cNvPr id="5" name="Picture 2" descr="Image result for advantageous clipart">
            <a:extLst>
              <a:ext uri="{FF2B5EF4-FFF2-40B4-BE49-F238E27FC236}">
                <a16:creationId xmlns:a16="http://schemas.microsoft.com/office/drawing/2014/main" id="{56A4EB23-8EFD-9E0A-C3BD-7CCD5CD07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27" y="553810"/>
            <a:ext cx="315277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90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29" y="31082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 outrageous act of bribery would put someone in prison.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959429" y="2949936"/>
            <a:ext cx="3494314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7098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41269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Free schooling is advantageous to your education.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37514" y="2808513"/>
            <a:ext cx="4294415" cy="8735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91473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61380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purpose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reason for which something is done or created or for which something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4" descr="Image result for purpose clipart">
            <a:extLst>
              <a:ext uri="{FF2B5EF4-FFF2-40B4-BE49-F238E27FC236}">
                <a16:creationId xmlns:a16="http://schemas.microsoft.com/office/drawing/2014/main" id="{ADB14F6C-0B1C-4FBF-2571-3D5EB55E2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598034"/>
            <a:ext cx="21431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55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3" y="28864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frequently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E5B673-0852-7A97-A3D4-89DEB1971785}"/>
              </a:ext>
            </a:extLst>
          </p:cNvPr>
          <p:cNvSpPr txBox="1"/>
          <p:nvPr/>
        </p:nvSpPr>
        <p:spPr>
          <a:xfrm>
            <a:off x="4208690" y="2201182"/>
            <a:ext cx="609872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9669EC-9D22-0F15-A76F-B611FD4CCF99}"/>
              </a:ext>
            </a:extLst>
          </p:cNvPr>
          <p:cNvSpPr txBox="1"/>
          <p:nvPr/>
        </p:nvSpPr>
        <p:spPr>
          <a:xfrm>
            <a:off x="1083129" y="4118215"/>
            <a:ext cx="1088571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regularly or habitually; often.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36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purpose of the meeting is to appoint a school councillor.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520043" y="3064496"/>
            <a:ext cx="257447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0480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potatoes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PLURAL 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97529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starchy plant tuber which is one of the most important food crops, cooked and eaten as a vegetable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possession clipart">
            <a:extLst>
              <a:ext uri="{FF2B5EF4-FFF2-40B4-BE49-F238E27FC236}">
                <a16:creationId xmlns:a16="http://schemas.microsoft.com/office/drawing/2014/main" id="{EE14E5AF-B518-7161-3917-3A2F1B2AA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2" y="465939"/>
            <a:ext cx="2466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46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Roast potatoes are delicious.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306536" y="3771900"/>
            <a:ext cx="314325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5480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72220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17111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6" y="1730829"/>
            <a:ext cx="11914414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Houses in different habitats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a:t>
            </a:r>
          </a:p>
        </p:txBody>
      </p:sp>
    </p:spTree>
    <p:extLst>
      <p:ext uri="{BB962C8B-B14F-4D97-AF65-F5344CB8AC3E}">
        <p14:creationId xmlns:p14="http://schemas.microsoft.com/office/powerpoint/2010/main" val="219732881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6" y="1730829"/>
            <a:ext cx="11914414" cy="4980213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Houses in different habitats</a:t>
            </a:r>
            <a:b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Just because a material is in plenty and local, doesn’t mean it will be useful in the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purpose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of building a house. 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Potatoes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are grown in the UK, but these would be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ridiculous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as a material in our wet and cold climate.  Other materials that are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porous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would also not help in the UK where there is a high record of rainfall each year.  Builders, architects and engineers must think carefully about their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advantageous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choice of materials to suit them to the country’s climate where they are building. </a:t>
            </a:r>
            <a:endParaRPr lang="en-GB" sz="4000" dirty="0">
              <a:solidFill>
                <a:srgbClr val="000000"/>
              </a:solidFill>
              <a:effectLst/>
              <a:latin typeface="Twinkl Cursive Looped" panose="020000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44547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55020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Builders, architects and engineers must think carefully about their advantageous choice of materials to suit them to the country’s climate where they are building.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231310668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67894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071A5F-751F-3279-E844-92DC92758B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85" t="10934" r="11071" b="8074"/>
          <a:stretch/>
        </p:blipFill>
        <p:spPr>
          <a:xfrm>
            <a:off x="424543" y="0"/>
            <a:ext cx="11511643" cy="679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64270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0278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perhaps</a:t>
            </a:r>
          </a:p>
        </p:txBody>
      </p:sp>
    </p:spTree>
    <p:extLst>
      <p:ext uri="{BB962C8B-B14F-4D97-AF65-F5344CB8AC3E}">
        <p14:creationId xmlns:p14="http://schemas.microsoft.com/office/powerpoint/2010/main" val="400799490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pressure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412106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Old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9309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occasionally </a:t>
            </a:r>
          </a:p>
        </p:txBody>
      </p:sp>
    </p:spTree>
    <p:extLst>
      <p:ext uri="{BB962C8B-B14F-4D97-AF65-F5344CB8AC3E}">
        <p14:creationId xmlns:p14="http://schemas.microsoft.com/office/powerpoint/2010/main" val="106789392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often</a:t>
            </a:r>
          </a:p>
        </p:txBody>
      </p:sp>
    </p:spTree>
    <p:extLst>
      <p:ext uri="{BB962C8B-B14F-4D97-AF65-F5344CB8AC3E}">
        <p14:creationId xmlns:p14="http://schemas.microsoft.com/office/powerpoint/2010/main" val="611871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frequently</a:t>
            </a:r>
          </a:p>
        </p:txBody>
      </p:sp>
    </p:spTree>
    <p:extLst>
      <p:ext uri="{BB962C8B-B14F-4D97-AF65-F5344CB8AC3E}">
        <p14:creationId xmlns:p14="http://schemas.microsoft.com/office/powerpoint/2010/main" val="248728931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continually 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23516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generally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196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4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Adding the suffix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-</a:t>
            </a:r>
            <a:r>
              <a:rPr lang="en-GB" sz="4800" dirty="0" err="1">
                <a:latin typeface="Twinkl Cursive Looped" panose="02000000000000000000" pitchFamily="2" charset="0"/>
              </a:rPr>
              <a:t>ous</a:t>
            </a:r>
            <a:r>
              <a:rPr lang="en-GB" sz="4800" dirty="0">
                <a:latin typeface="Twinkl Cursive Looped" panose="02000000000000000000" pitchFamily="2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A3CAD9-A1FA-4F68-3570-6E4DD15BB123}"/>
              </a:ext>
            </a:extLst>
          </p:cNvPr>
          <p:cNvSpPr txBox="1"/>
          <p:nvPr/>
        </p:nvSpPr>
        <p:spPr>
          <a:xfrm>
            <a:off x="160564" y="3058032"/>
            <a:ext cx="1187087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Adding the suffix -</a:t>
            </a:r>
            <a:r>
              <a:rPr lang="en-GB" sz="48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(words ending in ‘e’ drop the ‘e’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but not ‘</a:t>
            </a:r>
            <a:r>
              <a:rPr lang="en-GB" sz="48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ge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’)</a:t>
            </a:r>
          </a:p>
        </p:txBody>
      </p:sp>
    </p:spTree>
    <p:extLst>
      <p:ext uri="{BB962C8B-B14F-4D97-AF65-F5344CB8AC3E}">
        <p14:creationId xmlns:p14="http://schemas.microsoft.com/office/powerpoint/2010/main" val="403950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usually  </a:t>
            </a:r>
          </a:p>
        </p:txBody>
      </p:sp>
    </p:spTree>
    <p:extLst>
      <p:ext uri="{BB962C8B-B14F-4D97-AF65-F5344CB8AC3E}">
        <p14:creationId xmlns:p14="http://schemas.microsoft.com/office/powerpoint/2010/main" val="18108604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manically 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35871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gracefully 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33144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cautiously 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08847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viciously  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055949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stupidly  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445194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easily  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330911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spelling rule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7478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famous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045715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nervous</a:t>
            </a:r>
          </a:p>
        </p:txBody>
      </p:sp>
    </p:spTree>
    <p:extLst>
      <p:ext uri="{BB962C8B-B14F-4D97-AF65-F5344CB8AC3E}">
        <p14:creationId xmlns:p14="http://schemas.microsoft.com/office/powerpoint/2010/main" val="2938272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64443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ridiculous</a:t>
            </a:r>
          </a:p>
        </p:txBody>
      </p:sp>
    </p:spTree>
    <p:extLst>
      <p:ext uri="{BB962C8B-B14F-4D97-AF65-F5344CB8AC3E}">
        <p14:creationId xmlns:p14="http://schemas.microsoft.com/office/powerpoint/2010/main" val="421385825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carnivorous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79269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herbivorous</a:t>
            </a:r>
          </a:p>
        </p:txBody>
      </p:sp>
    </p:spTree>
    <p:extLst>
      <p:ext uri="{BB962C8B-B14F-4D97-AF65-F5344CB8AC3E}">
        <p14:creationId xmlns:p14="http://schemas.microsoft.com/office/powerpoint/2010/main" val="805782854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porous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06783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adventurous</a:t>
            </a:r>
          </a:p>
        </p:txBody>
      </p:sp>
    </p:spTree>
    <p:extLst>
      <p:ext uri="{BB962C8B-B14F-4D97-AF65-F5344CB8AC3E}">
        <p14:creationId xmlns:p14="http://schemas.microsoft.com/office/powerpoint/2010/main" val="279266932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courageous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953568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advantageous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49578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words…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055451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purpose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0981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potatoes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813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nervous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15100" y="3561670"/>
            <a:ext cx="12573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4" descr="Image result for nervous clipart">
            <a:extLst>
              <a:ext uri="{FF2B5EF4-FFF2-40B4-BE49-F238E27FC236}">
                <a16:creationId xmlns:a16="http://schemas.microsoft.com/office/drawing/2014/main" id="{84F51318-5184-17C5-8D0C-596C71D99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55" y="509588"/>
            <a:ext cx="2390775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Quick Quiz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62578891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642258" y="560338"/>
            <a:ext cx="1116874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Did you get them correct?</a:t>
            </a:r>
          </a:p>
          <a:p>
            <a:r>
              <a:rPr lang="en-GB" sz="4400" i="1" dirty="0">
                <a:latin typeface="Twinkl Cursive Looped" panose="02000000000000000000" pitchFamily="2" charset="0"/>
              </a:rPr>
              <a:t>Edit your work.</a:t>
            </a:r>
          </a:p>
          <a:p>
            <a:pPr algn="ctr"/>
            <a:endParaRPr lang="en-GB" sz="5400" dirty="0">
              <a:latin typeface="Twinkl Cursive Looped" panose="02000000000000000000" pitchFamily="2" charset="0"/>
            </a:endParaRPr>
          </a:p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perhaps pressure   purpose potatoes  frequently gracefully nervous carnivorous adventurous outrageous </a:t>
            </a:r>
          </a:p>
        </p:txBody>
      </p:sp>
    </p:spTree>
    <p:extLst>
      <p:ext uri="{BB962C8B-B14F-4D97-AF65-F5344CB8AC3E}">
        <p14:creationId xmlns:p14="http://schemas.microsoft.com/office/powerpoint/2010/main" val="3886991875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75758" y="2274838"/>
            <a:ext cx="9046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Word class time…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301617929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451759" y="3167390"/>
            <a:ext cx="11800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preposition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verb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verb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determiner</a:t>
            </a:r>
            <a:r>
              <a:rPr lang="fr-FR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 adjective </a:t>
            </a:r>
            <a:r>
              <a:rPr lang="fr-FR" sz="2800" dirty="0" err="1">
                <a:solidFill>
                  <a:schemeClr val="accent2"/>
                </a:solidFill>
                <a:latin typeface="Twinkl Cursive Looped" panose="02000000000000000000" pitchFamily="2" charset="0"/>
              </a:rPr>
              <a:t>noun</a:t>
            </a:r>
            <a:endParaRPr lang="en-GB" sz="6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451759" y="1967299"/>
            <a:ext cx="11517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The purpose of the meeting is to appoint a school councillor.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1436913" y="2094522"/>
            <a:ext cx="1975759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2285999" y="3156351"/>
            <a:ext cx="832757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5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725386" y="3167390"/>
            <a:ext cx="11800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accent2"/>
                </a:solidFill>
                <a:latin typeface="Twinkl Cursive Looped" panose="02000000000000000000" pitchFamily="2" charset="0"/>
              </a:rPr>
              <a:t>Adjective noun verb adjective </a:t>
            </a:r>
            <a:endParaRPr lang="en-GB" sz="6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00F0D3-C8EE-77CA-D8A5-2252D46724AA}"/>
              </a:ext>
            </a:extLst>
          </p:cNvPr>
          <p:cNvSpPr txBox="1"/>
          <p:nvPr/>
        </p:nvSpPr>
        <p:spPr>
          <a:xfrm>
            <a:off x="843644" y="1754761"/>
            <a:ext cx="11517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Twinkl Cursive Looped" panose="02000000000000000000" pitchFamily="2" charset="0"/>
              </a:rPr>
              <a:t>Roast potatoes are delicious. </a:t>
            </a:r>
            <a:endParaRPr lang="en-GB" sz="6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13488-7E4A-79E2-52CD-B230AB2EBC8A}"/>
              </a:ext>
            </a:extLst>
          </p:cNvPr>
          <p:cNvSpPr/>
          <p:nvPr/>
        </p:nvSpPr>
        <p:spPr>
          <a:xfrm>
            <a:off x="2188029" y="1832731"/>
            <a:ext cx="2122714" cy="615553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7888-AA45-7396-3E3D-4AC6E69CC2E9}"/>
              </a:ext>
            </a:extLst>
          </p:cNvPr>
          <p:cNvSpPr/>
          <p:nvPr/>
        </p:nvSpPr>
        <p:spPr>
          <a:xfrm>
            <a:off x="3249387" y="3167390"/>
            <a:ext cx="865414" cy="523219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3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95944" y="2274838"/>
            <a:ext cx="117402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Etymology </a:t>
            </a:r>
          </a:p>
          <a:p>
            <a:endParaRPr lang="en-GB" sz="72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r>
              <a:rPr lang="en-GB" sz="7200" dirty="0">
                <a:solidFill>
                  <a:srgbClr val="FF0000"/>
                </a:solidFill>
                <a:latin typeface="Twinkl Cursive Looped" panose="02000000000000000000" pitchFamily="2" charset="0"/>
              </a:rPr>
              <a:t>The history of a word….</a:t>
            </a:r>
            <a:endParaRPr lang="en-GB" sz="4800" dirty="0">
              <a:solidFill>
                <a:srgbClr val="FF0000"/>
              </a:solidFill>
              <a:latin typeface="Twinkl Cursive Looped" panose="02000000000000000000" pitchFamily="2" charset="0"/>
            </a:endParaRP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837496174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25879" y="1654352"/>
            <a:ext cx="117402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83001D"/>
                </a:solidFill>
              </a:rPr>
              <a:t>purpose</a:t>
            </a:r>
            <a:endParaRPr lang="en-GB" b="1" dirty="0">
              <a:solidFill>
                <a:srgbClr val="83001D"/>
              </a:solidFill>
              <a:effectLst/>
            </a:endParaRPr>
          </a:p>
          <a:p>
            <a:endParaRPr lang="en-GB" b="1" dirty="0">
              <a:solidFill>
                <a:srgbClr val="83001D"/>
              </a:solidFill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Middle English: from Old French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porpos</a:t>
            </a:r>
            <a:r>
              <a:rPr lang="en-GB" b="1" dirty="0">
                <a:solidFill>
                  <a:srgbClr val="83001D"/>
                </a:solidFill>
                <a:effectLst/>
              </a:rPr>
              <a:t>, from the verb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porposer</a:t>
            </a:r>
            <a:r>
              <a:rPr lang="en-GB" b="1" dirty="0">
                <a:solidFill>
                  <a:srgbClr val="83001D"/>
                </a:solidFill>
                <a:effectLst/>
              </a:rPr>
              <a:t>, variant of proposer (see propose).</a:t>
            </a:r>
            <a:endParaRPr lang="en-GB" b="1" dirty="0">
              <a:solidFill>
                <a:srgbClr val="83001D"/>
              </a:solidFill>
            </a:endParaRPr>
          </a:p>
          <a:p>
            <a:endParaRPr lang="en-GB" b="1" dirty="0">
              <a:solidFill>
                <a:srgbClr val="83001D"/>
              </a:solidFill>
              <a:effectLst/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potatoes</a:t>
            </a:r>
          </a:p>
          <a:p>
            <a:endParaRPr lang="en-GB" b="1" dirty="0">
              <a:solidFill>
                <a:srgbClr val="83001D"/>
              </a:solidFill>
            </a:endParaRPr>
          </a:p>
          <a:p>
            <a:r>
              <a:rPr lang="en-GB" b="1" dirty="0">
                <a:solidFill>
                  <a:srgbClr val="83001D"/>
                </a:solidFill>
                <a:effectLst/>
              </a:rPr>
              <a:t>mid 16th century: from Spanish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patata</a:t>
            </a:r>
            <a:r>
              <a:rPr lang="en-GB" b="1" dirty="0">
                <a:solidFill>
                  <a:srgbClr val="83001D"/>
                </a:solidFill>
                <a:effectLst/>
              </a:rPr>
              <a:t>, variant of </a:t>
            </a:r>
            <a:r>
              <a:rPr lang="en-GB" b="1" dirty="0" err="1">
                <a:solidFill>
                  <a:srgbClr val="83001D"/>
                </a:solidFill>
                <a:effectLst/>
              </a:rPr>
              <a:t>Taino</a:t>
            </a:r>
            <a:r>
              <a:rPr lang="en-GB" b="1" dirty="0">
                <a:solidFill>
                  <a:srgbClr val="83001D"/>
                </a:solidFill>
                <a:effectLst/>
              </a:rPr>
              <a:t> batata ‘sweet potato’. The English word originally denoted the sweet potato and gained its current sense in the late 16th century.</a:t>
            </a:r>
            <a:br>
              <a:rPr lang="en-GB" b="1" dirty="0">
                <a:solidFill>
                  <a:srgbClr val="83001D"/>
                </a:solidFill>
                <a:effectLst/>
                <a:hlinkClick r:id="rId3"/>
              </a:rPr>
            </a:b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172481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225879" y="1050195"/>
            <a:ext cx="117402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Let’s </a:t>
            </a:r>
            <a:r>
              <a:rPr lang="en-GB" sz="7200" i="1" dirty="0">
                <a:latin typeface="Twinkl Cursive Looped" panose="02000000000000000000" pitchFamily="2" charset="0"/>
              </a:rPr>
              <a:t>investigate….</a:t>
            </a:r>
          </a:p>
          <a:p>
            <a:endParaRPr lang="en-GB" sz="7200" i="1" dirty="0">
              <a:latin typeface="Twinkl Cursive Looped" panose="02000000000000000000" pitchFamily="2" charset="0"/>
            </a:endParaRPr>
          </a:p>
          <a:p>
            <a:r>
              <a:rPr lang="en-GB" sz="5400" i="1" dirty="0">
                <a:latin typeface="Twinkl Cursive Looped" panose="02000000000000000000" pitchFamily="2" charset="0"/>
              </a:rPr>
              <a:t>Find synonyms and antonyms of the challenge words. </a:t>
            </a:r>
          </a:p>
        </p:txBody>
      </p:sp>
    </p:spTree>
    <p:extLst>
      <p:ext uri="{BB962C8B-B14F-4D97-AF65-F5344CB8AC3E}">
        <p14:creationId xmlns:p14="http://schemas.microsoft.com/office/powerpoint/2010/main" val="4027390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famous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089650" y="3657599"/>
            <a:ext cx="150222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4" descr="Image result for famous clipart">
            <a:extLst>
              <a:ext uri="{FF2B5EF4-FFF2-40B4-BE49-F238E27FC236}">
                <a16:creationId xmlns:a16="http://schemas.microsoft.com/office/drawing/2014/main" id="{0FC815DC-8081-5783-969A-892512AEB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56" y="186418"/>
            <a:ext cx="24669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ridiculous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569528" y="3673930"/>
            <a:ext cx="1322613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4" descr="Image result for ridiculous clipart">
            <a:extLst>
              <a:ext uri="{FF2B5EF4-FFF2-40B4-BE49-F238E27FC236}">
                <a16:creationId xmlns:a16="http://schemas.microsoft.com/office/drawing/2014/main" id="{6E86868A-4DCB-C0A3-CFEA-5615544C2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41" y="432708"/>
            <a:ext cx="2085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07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nervous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1567542" y="2306411"/>
            <a:ext cx="1036524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nerve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(-e) +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nerv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easily agitated or alarmed </a:t>
            </a:r>
            <a:endParaRPr lang="en-GB" sz="1400" dirty="0"/>
          </a:p>
        </p:txBody>
      </p:sp>
      <p:pic>
        <p:nvPicPr>
          <p:cNvPr id="4" name="Picture 4" descr="Image result for nervous clipart">
            <a:extLst>
              <a:ext uri="{FF2B5EF4-FFF2-40B4-BE49-F238E27FC236}">
                <a16:creationId xmlns:a16="http://schemas.microsoft.com/office/drawing/2014/main" id="{F0735A8C-1E4A-EBC6-F868-E5AD7DC06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55" y="509588"/>
            <a:ext cx="2390775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7CB77-1BC6-F944-148E-7718A4A87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These slides are slightly different - to reduce the number there are now animations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E62D0-33DD-9CBA-3B37-C650BF894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use these slides in full screen slide show mode to ensure they work how they are designed with chunks of information being shown at a time to prevent overload </a:t>
            </a:r>
          </a:p>
          <a:p>
            <a:endParaRPr lang="en-GB" dirty="0"/>
          </a:p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72279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famous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known about by many people </a:t>
            </a:r>
            <a:endParaRPr lang="en-GB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4AEB9C-7098-0764-9F69-676AA130A78E}"/>
              </a:ext>
            </a:extLst>
          </p:cNvPr>
          <p:cNvSpPr txBox="1"/>
          <p:nvPr/>
        </p:nvSpPr>
        <p:spPr>
          <a:xfrm>
            <a:off x="2409144" y="2291643"/>
            <a:ext cx="77758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ame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(-e) +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ous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= famous</a:t>
            </a:r>
            <a:endParaRPr lang="en-GB" sz="1400" dirty="0"/>
          </a:p>
        </p:txBody>
      </p:sp>
      <p:pic>
        <p:nvPicPr>
          <p:cNvPr id="6" name="Picture 4" descr="Image result for famous clipart">
            <a:extLst>
              <a:ext uri="{FF2B5EF4-FFF2-40B4-BE49-F238E27FC236}">
                <a16:creationId xmlns:a16="http://schemas.microsoft.com/office/drawing/2014/main" id="{CC1AFBEB-3EDB-A4B3-BFF0-EFB31477C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56" y="186418"/>
            <a:ext cx="24669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7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ridiculous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deserving or inviting derision or mockery; absurd </a:t>
            </a:r>
            <a:endParaRPr lang="en-GB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A9D051-A0EC-F3E5-DB0C-CE8BBCF883E8}"/>
              </a:ext>
            </a:extLst>
          </p:cNvPr>
          <p:cNvSpPr txBox="1"/>
          <p:nvPr/>
        </p:nvSpPr>
        <p:spPr>
          <a:xfrm>
            <a:off x="1289958" y="2196472"/>
            <a:ext cx="92446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ridicule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(-e) +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ous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= ridiculous</a:t>
            </a:r>
            <a:endParaRPr lang="en-GB" sz="1400" dirty="0"/>
          </a:p>
        </p:txBody>
      </p:sp>
      <p:pic>
        <p:nvPicPr>
          <p:cNvPr id="6" name="Picture 4" descr="Image result for ridiculous clipart">
            <a:extLst>
              <a:ext uri="{FF2B5EF4-FFF2-40B4-BE49-F238E27FC236}">
                <a16:creationId xmlns:a16="http://schemas.microsoft.com/office/drawing/2014/main" id="{F7EE076B-8350-F7EB-4A95-8F00D904C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41" y="432708"/>
            <a:ext cx="2085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28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sensitive, nervous person would not want to give a presentation to lots of people.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935186" y="2143293"/>
            <a:ext cx="2661556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41269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famous star visited the school.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208314" y="3575957"/>
            <a:ext cx="2726871" cy="8735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That ridiculous cap should not be worn by that poor dog.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628899" y="2753489"/>
            <a:ext cx="3020787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purpose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reason for which something is done or created or for which something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4" descr="Image result for purpose clipart">
            <a:extLst>
              <a:ext uri="{FF2B5EF4-FFF2-40B4-BE49-F238E27FC236}">
                <a16:creationId xmlns:a16="http://schemas.microsoft.com/office/drawing/2014/main" id="{ADB14F6C-0B1C-4FBF-2571-3D5EB55E2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598034"/>
            <a:ext cx="21431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purpose of the meeting is to appoint a school councillor.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520043" y="3064496"/>
            <a:ext cx="257447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potatoes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PLURAL 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97529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starchy plant tuber which is one of the most important food crops, cooked and eaten as a vegetable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possession clipart">
            <a:extLst>
              <a:ext uri="{FF2B5EF4-FFF2-40B4-BE49-F238E27FC236}">
                <a16:creationId xmlns:a16="http://schemas.microsoft.com/office/drawing/2014/main" id="{EE14E5AF-B518-7161-3917-3A2F1B2AA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2" y="465939"/>
            <a:ext cx="2466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Roast potatoes are delicious.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306536" y="3771900"/>
            <a:ext cx="314325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6" y="1730829"/>
            <a:ext cx="11914414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Houses in different habitats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a:t>
            </a:r>
          </a:p>
        </p:txBody>
      </p:sp>
    </p:spTree>
    <p:extLst>
      <p:ext uri="{BB962C8B-B14F-4D97-AF65-F5344CB8AC3E}">
        <p14:creationId xmlns:p14="http://schemas.microsoft.com/office/powerpoint/2010/main" val="24335001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6" y="1730829"/>
            <a:ext cx="11914414" cy="4980213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Houses in different habitats</a:t>
            </a:r>
            <a:b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Just because a material is in plenty and local, doesn’t mean it will be useful in the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purpose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of building a house. 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Potatoes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are grown in the UK, but these would be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ridiculous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as a material in our wet and cold climate.  Other materials that are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porous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would also not help in the UK where there is a high record of rainfall each year.  Builders, architects and engineers must think carefully about their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advantageous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choice of materials to suit them to the country’s climate where they are building. </a:t>
            </a:r>
            <a:endParaRPr lang="en-GB" sz="4000" dirty="0">
              <a:solidFill>
                <a:srgbClr val="000000"/>
              </a:solidFill>
              <a:effectLst/>
              <a:latin typeface="Twinkl Cursive Looped" panose="020000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993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335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Just because a material is in plenty and local, doesn’t mean it will be useful in the purpose of building a house.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9582885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698171" y="1720840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6347645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8EE0504-49CE-2EA5-8D2C-C3021387E8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85" t="10934" r="11071" b="8074"/>
          <a:stretch/>
        </p:blipFill>
        <p:spPr>
          <a:xfrm>
            <a:off x="424543" y="0"/>
            <a:ext cx="11511643" cy="679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958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465715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051741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8EE0504-49CE-2EA5-8D2C-C3021387E8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85" t="10934" r="11071" b="8074"/>
          <a:stretch/>
        </p:blipFill>
        <p:spPr>
          <a:xfrm>
            <a:off x="424543" y="0"/>
            <a:ext cx="11511643" cy="679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perhaps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270338" name="Picture 2" descr="Image result for perhaps clipart ">
            <a:extLst>
              <a:ext uri="{FF2B5EF4-FFF2-40B4-BE49-F238E27FC236}">
                <a16:creationId xmlns:a16="http://schemas.microsoft.com/office/drawing/2014/main" id="{61A9ACD1-C3DC-3E93-62E8-8DA50707C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5" y="400049"/>
            <a:ext cx="1616937" cy="1902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E53A99-A798-A728-A602-796094505F08}"/>
              </a:ext>
            </a:extLst>
          </p:cNvPr>
          <p:cNvSpPr txBox="1"/>
          <p:nvPr/>
        </p:nvSpPr>
        <p:spPr>
          <a:xfrm>
            <a:off x="1484993" y="4071568"/>
            <a:ext cx="1035322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Perhaps we should stay in as it is raining.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5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367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pressure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pic>
        <p:nvPicPr>
          <p:cNvPr id="271362" name="Picture 2" descr="Image result for steam pressure clipart ">
            <a:extLst>
              <a:ext uri="{FF2B5EF4-FFF2-40B4-BE49-F238E27FC236}">
                <a16:creationId xmlns:a16="http://schemas.microsoft.com/office/drawing/2014/main" id="{2A7F8153-9372-6D03-6F38-E0B2EF660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59" y="334735"/>
            <a:ext cx="15716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C6F06F-0037-E942-625A-EAAEDF4DBAD8}"/>
              </a:ext>
            </a:extLst>
          </p:cNvPr>
          <p:cNvSpPr txBox="1"/>
          <p:nvPr/>
        </p:nvSpPr>
        <p:spPr>
          <a:xfrm>
            <a:off x="838200" y="4291238"/>
            <a:ext cx="114340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The gate was buckling under the pressure of the crowd outside.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9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35" y="194735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Adverbials 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saying the how, where or when of the verb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B7D092-D4A1-C232-FB02-FC1C6E49882B}"/>
              </a:ext>
            </a:extLst>
          </p:cNvPr>
          <p:cNvSpPr txBox="1"/>
          <p:nvPr/>
        </p:nvSpPr>
        <p:spPr>
          <a:xfrm>
            <a:off x="391432" y="4062639"/>
            <a:ext cx="1140913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Adverbials for frequency 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</a:p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how often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16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321" y="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continually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3489A3-FAAC-0204-032F-5E336CB6FE27}"/>
              </a:ext>
            </a:extLst>
          </p:cNvPr>
          <p:cNvSpPr txBox="1"/>
          <p:nvPr/>
        </p:nvSpPr>
        <p:spPr>
          <a:xfrm>
            <a:off x="4306661" y="2181074"/>
            <a:ext cx="609872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B465C7-1D0F-C1D0-FE19-DB6EDDC71141}"/>
              </a:ext>
            </a:extLst>
          </p:cNvPr>
          <p:cNvSpPr txBox="1"/>
          <p:nvPr/>
        </p:nvSpPr>
        <p:spPr>
          <a:xfrm>
            <a:off x="358321" y="3111117"/>
            <a:ext cx="1151164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repeated frequently in the same way; regularly.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49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321" y="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generally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3489A3-FAAC-0204-032F-5E336CB6FE27}"/>
              </a:ext>
            </a:extLst>
          </p:cNvPr>
          <p:cNvSpPr txBox="1"/>
          <p:nvPr/>
        </p:nvSpPr>
        <p:spPr>
          <a:xfrm>
            <a:off x="4306661" y="2181074"/>
            <a:ext cx="609872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B465C7-1D0F-C1D0-FE19-DB6EDDC71141}"/>
              </a:ext>
            </a:extLst>
          </p:cNvPr>
          <p:cNvSpPr txBox="1"/>
          <p:nvPr/>
        </p:nvSpPr>
        <p:spPr>
          <a:xfrm>
            <a:off x="358321" y="3111117"/>
            <a:ext cx="1151164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in most cases; usually.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65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321" y="0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usually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3489A3-FAAC-0204-032F-5E336CB6FE27}"/>
              </a:ext>
            </a:extLst>
          </p:cNvPr>
          <p:cNvSpPr txBox="1"/>
          <p:nvPr/>
        </p:nvSpPr>
        <p:spPr>
          <a:xfrm>
            <a:off x="4306661" y="2181074"/>
            <a:ext cx="609872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B465C7-1D0F-C1D0-FE19-DB6EDDC71141}"/>
              </a:ext>
            </a:extLst>
          </p:cNvPr>
          <p:cNvSpPr txBox="1"/>
          <p:nvPr/>
        </p:nvSpPr>
        <p:spPr>
          <a:xfrm>
            <a:off x="358321" y="3111117"/>
            <a:ext cx="1151164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under normal conditions; generally.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28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4742343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4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Adding the suffix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-</a:t>
            </a:r>
            <a:r>
              <a:rPr lang="en-GB" sz="4800" dirty="0" err="1">
                <a:latin typeface="Twinkl Cursive Looped" panose="02000000000000000000" pitchFamily="2" charset="0"/>
              </a:rPr>
              <a:t>ous</a:t>
            </a:r>
            <a:r>
              <a:rPr lang="en-GB" sz="4800" dirty="0">
                <a:latin typeface="Twinkl Cursive Looped" panose="02000000000000000000" pitchFamily="2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A3CAD9-A1FA-4F68-3570-6E4DD15BB123}"/>
              </a:ext>
            </a:extLst>
          </p:cNvPr>
          <p:cNvSpPr txBox="1"/>
          <p:nvPr/>
        </p:nvSpPr>
        <p:spPr>
          <a:xfrm>
            <a:off x="160564" y="3058032"/>
            <a:ext cx="1187087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Adding the suffix -</a:t>
            </a:r>
            <a:r>
              <a:rPr lang="en-GB" sz="48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(words ending in ‘e’ drop the ‘e’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but not ‘</a:t>
            </a:r>
            <a:r>
              <a:rPr lang="en-GB" sz="48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ge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’)</a:t>
            </a:r>
          </a:p>
        </p:txBody>
      </p:sp>
    </p:spTree>
    <p:extLst>
      <p:ext uri="{BB962C8B-B14F-4D97-AF65-F5344CB8AC3E}">
        <p14:creationId xmlns:p14="http://schemas.microsoft.com/office/powerpoint/2010/main" val="115426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1724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carnivorous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7168243" y="3561670"/>
            <a:ext cx="12573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7346" name="Picture 2" descr="Image result for carnivorous clipart">
            <a:extLst>
              <a:ext uri="{FF2B5EF4-FFF2-40B4-BE49-F238E27FC236}">
                <a16:creationId xmlns:a16="http://schemas.microsoft.com/office/drawing/2014/main" id="{B4896FF4-56FB-0C4A-99EF-C55D3E104D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547688" y="677635"/>
            <a:ext cx="2407783" cy="182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59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herbivorous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873422" y="3657599"/>
            <a:ext cx="150222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6322" name="Picture 2" descr="Image result for herbivorous clipart">
            <a:extLst>
              <a:ext uri="{FF2B5EF4-FFF2-40B4-BE49-F238E27FC236}">
                <a16:creationId xmlns:a16="http://schemas.microsoft.com/office/drawing/2014/main" id="{F6CD6E39-5569-FF3F-370B-FA1BBF0FC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4954"/>
            <a:ext cx="23622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86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porous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96000" y="3673930"/>
            <a:ext cx="1322613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5298" name="Picture 2" descr="Image result for porous clipart">
            <a:extLst>
              <a:ext uri="{FF2B5EF4-FFF2-40B4-BE49-F238E27FC236}">
                <a16:creationId xmlns:a16="http://schemas.microsoft.com/office/drawing/2014/main" id="{AC3B4902-663D-09C7-E01A-4F19B8AD3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93" y="525235"/>
            <a:ext cx="20193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43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carnivorous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618443" y="2355287"/>
            <a:ext cx="1157355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carnivore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(-e) +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  <a:r>
              <a:rPr lang="en-GB" sz="60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carnivor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an animal) feeding on other animals </a:t>
            </a:r>
            <a:endParaRPr lang="en-GB" sz="1400" dirty="0"/>
          </a:p>
        </p:txBody>
      </p:sp>
      <p:pic>
        <p:nvPicPr>
          <p:cNvPr id="3" name="Picture 2" descr="Image result for carnivorous clipart">
            <a:extLst>
              <a:ext uri="{FF2B5EF4-FFF2-40B4-BE49-F238E27FC236}">
                <a16:creationId xmlns:a16="http://schemas.microsoft.com/office/drawing/2014/main" id="{7330CFF0-9D3F-BD22-8D1A-1CB7B1A015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402091" y="528264"/>
            <a:ext cx="2407783" cy="182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40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herbivorous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an animal) feeding on plants </a:t>
            </a:r>
            <a:endParaRPr lang="en-GB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4AEB9C-7098-0764-9F69-676AA130A78E}"/>
              </a:ext>
            </a:extLst>
          </p:cNvPr>
          <p:cNvSpPr txBox="1"/>
          <p:nvPr/>
        </p:nvSpPr>
        <p:spPr>
          <a:xfrm>
            <a:off x="881743" y="2291643"/>
            <a:ext cx="102924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herbivor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e (-e) +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ous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= herbivorous</a:t>
            </a:r>
            <a:endParaRPr lang="en-GB" sz="1400" dirty="0"/>
          </a:p>
        </p:txBody>
      </p:sp>
      <p:pic>
        <p:nvPicPr>
          <p:cNvPr id="3" name="Picture 2" descr="Image result for herbivorous clipart">
            <a:extLst>
              <a:ext uri="{FF2B5EF4-FFF2-40B4-BE49-F238E27FC236}">
                <a16:creationId xmlns:a16="http://schemas.microsoft.com/office/drawing/2014/main" id="{951BCAA9-9F9C-F65C-35E9-48CE03873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4954"/>
            <a:ext cx="23622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22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porous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 rock or other material) having minute spaces or holes through which liquid or air may pass</a:t>
            </a:r>
            <a:endParaRPr lang="en-GB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A9D051-A0EC-F3E5-DB0C-CE8BBCF883E8}"/>
              </a:ext>
            </a:extLst>
          </p:cNvPr>
          <p:cNvSpPr txBox="1"/>
          <p:nvPr/>
        </p:nvSpPr>
        <p:spPr>
          <a:xfrm>
            <a:off x="1289958" y="2196472"/>
            <a:ext cx="92446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ridicule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(-e) +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ous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= ridiculous</a:t>
            </a:r>
            <a:endParaRPr lang="en-GB" sz="1400" dirty="0"/>
          </a:p>
        </p:txBody>
      </p:sp>
      <p:pic>
        <p:nvPicPr>
          <p:cNvPr id="3" name="Picture 2" descr="Image result for porous clipart">
            <a:extLst>
              <a:ext uri="{FF2B5EF4-FFF2-40B4-BE49-F238E27FC236}">
                <a16:creationId xmlns:a16="http://schemas.microsoft.com/office/drawing/2014/main" id="{084D19F7-8ACA-EE0F-5F48-EEA262915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93" y="525235"/>
            <a:ext cx="20193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59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lion is a carnivorous animal.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963886" y="3624943"/>
            <a:ext cx="3902528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95649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41269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deer is a herbivorous animal.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931229" y="3429000"/>
            <a:ext cx="4049485" cy="8735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0390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sponge is porous.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792684" y="3625707"/>
            <a:ext cx="2596245" cy="9538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7879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53705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purpose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reason for which something is done or created or for which something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4" descr="Image result for purpose clipart">
            <a:extLst>
              <a:ext uri="{FF2B5EF4-FFF2-40B4-BE49-F238E27FC236}">
                <a16:creationId xmlns:a16="http://schemas.microsoft.com/office/drawing/2014/main" id="{ADB14F6C-0B1C-4FBF-2571-3D5EB55E2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598034"/>
            <a:ext cx="21431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16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purpose of the meeting is to appoint a school councillor.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520043" y="3064496"/>
            <a:ext cx="257447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37642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potatoes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PLURAL 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97529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starchy plant tuber which is one of the most important food crops, cooked and eaten as a vegetable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possession clipart">
            <a:extLst>
              <a:ext uri="{FF2B5EF4-FFF2-40B4-BE49-F238E27FC236}">
                <a16:creationId xmlns:a16="http://schemas.microsoft.com/office/drawing/2014/main" id="{EE14E5AF-B518-7161-3917-3A2F1B2AA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2" y="465939"/>
            <a:ext cx="2466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41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Roast potatoes are delicious.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306536" y="3771900"/>
            <a:ext cx="314325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23967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58855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31369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6" y="1730829"/>
            <a:ext cx="11914414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Houses in different habitats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a:t>
            </a:r>
          </a:p>
        </p:txBody>
      </p:sp>
    </p:spTree>
    <p:extLst>
      <p:ext uri="{BB962C8B-B14F-4D97-AF65-F5344CB8AC3E}">
        <p14:creationId xmlns:p14="http://schemas.microsoft.com/office/powerpoint/2010/main" val="367761991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6" y="1730829"/>
            <a:ext cx="11914414" cy="4980213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Houses in different habitats</a:t>
            </a:r>
            <a:b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Just because a material is in plenty and local, doesn’t mean it will be useful in the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purpose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of building a house. 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Potatoes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are grown in the UK, but these would be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ridiculous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as a material in our wet and cold climate.  Other materials that are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porous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would also not help in the UK where there is a high record of rainfall each year.  Builders, architects and engineers must think carefully about their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advantageous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choice of materials to suit them to the country’s climate where they are building. </a:t>
            </a:r>
            <a:endParaRPr lang="en-GB" sz="4000" dirty="0">
              <a:solidFill>
                <a:srgbClr val="000000"/>
              </a:solidFill>
              <a:effectLst/>
              <a:latin typeface="Twinkl Cursive Looped" panose="020000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751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7929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Potatoes are grown in the UK, but these would be ridiculous as a material in our wet and cold climate.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40612701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421416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perhaps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270338" name="Picture 2" descr="Image result for perhaps clipart ">
            <a:extLst>
              <a:ext uri="{FF2B5EF4-FFF2-40B4-BE49-F238E27FC236}">
                <a16:creationId xmlns:a16="http://schemas.microsoft.com/office/drawing/2014/main" id="{61A9ACD1-C3DC-3E93-62E8-8DA50707C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5" y="400049"/>
            <a:ext cx="1616937" cy="1902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E53A99-A798-A728-A602-796094505F08}"/>
              </a:ext>
            </a:extLst>
          </p:cNvPr>
          <p:cNvSpPr txBox="1"/>
          <p:nvPr/>
        </p:nvSpPr>
        <p:spPr>
          <a:xfrm>
            <a:off x="1484993" y="4071568"/>
            <a:ext cx="1035322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Perhaps we should stay in as it is raining.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77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8EE0504-49CE-2EA5-8D2C-C3021387E8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85" t="10934" r="11071" b="8074"/>
          <a:stretch/>
        </p:blipFill>
        <p:spPr>
          <a:xfrm>
            <a:off x="424543" y="0"/>
            <a:ext cx="11511643" cy="6795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89974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256586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154592287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perhaps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270338" name="Picture 2" descr="Image result for perhaps clipart ">
            <a:extLst>
              <a:ext uri="{FF2B5EF4-FFF2-40B4-BE49-F238E27FC236}">
                <a16:creationId xmlns:a16="http://schemas.microsoft.com/office/drawing/2014/main" id="{61A9ACD1-C3DC-3E93-62E8-8DA50707C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5" y="400049"/>
            <a:ext cx="1616937" cy="1902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E53A99-A798-A728-A602-796094505F08}"/>
              </a:ext>
            </a:extLst>
          </p:cNvPr>
          <p:cNvSpPr txBox="1"/>
          <p:nvPr/>
        </p:nvSpPr>
        <p:spPr>
          <a:xfrm>
            <a:off x="1484993" y="4071568"/>
            <a:ext cx="1035322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Perhaps we should stay in as it is raining.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750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367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pressure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pic>
        <p:nvPicPr>
          <p:cNvPr id="271362" name="Picture 2" descr="Image result for steam pressure clipart ">
            <a:extLst>
              <a:ext uri="{FF2B5EF4-FFF2-40B4-BE49-F238E27FC236}">
                <a16:creationId xmlns:a16="http://schemas.microsoft.com/office/drawing/2014/main" id="{2A7F8153-9372-6D03-6F38-E0B2EF660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59" y="334735"/>
            <a:ext cx="15716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C6F06F-0037-E942-625A-EAAEDF4DBAD8}"/>
              </a:ext>
            </a:extLst>
          </p:cNvPr>
          <p:cNvSpPr txBox="1"/>
          <p:nvPr/>
        </p:nvSpPr>
        <p:spPr>
          <a:xfrm>
            <a:off x="838200" y="4291238"/>
            <a:ext cx="114340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The gate was buckling under the pressure of the crowd outside.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10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35" y="194735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Adverbials 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saying the how, where or when of the verb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B7D092-D4A1-C232-FB02-FC1C6E49882B}"/>
              </a:ext>
            </a:extLst>
          </p:cNvPr>
          <p:cNvSpPr txBox="1"/>
          <p:nvPr/>
        </p:nvSpPr>
        <p:spPr>
          <a:xfrm>
            <a:off x="391432" y="4062639"/>
            <a:ext cx="1140913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Adverbials for manner 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</a:p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saying the how of the verb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67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64" y="131734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manically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285698" name="Picture 2" descr="Image result for crazy busy clipart ">
            <a:extLst>
              <a:ext uri="{FF2B5EF4-FFF2-40B4-BE49-F238E27FC236}">
                <a16:creationId xmlns:a16="http://schemas.microsoft.com/office/drawing/2014/main" id="{A8B1BE69-A0D5-4089-9C8B-4FBE3A685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64" y="663860"/>
            <a:ext cx="1790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C9BE7D-4CFD-A017-B83C-C336C202D943}"/>
              </a:ext>
            </a:extLst>
          </p:cNvPr>
          <p:cNvSpPr txBox="1"/>
          <p:nvPr/>
        </p:nvSpPr>
        <p:spPr>
          <a:xfrm>
            <a:off x="4339318" y="1559210"/>
            <a:ext cx="609872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CC1FA6-D689-4363-FD27-0D9420826F7D}"/>
              </a:ext>
            </a:extLst>
          </p:cNvPr>
          <p:cNvSpPr txBox="1"/>
          <p:nvPr/>
        </p:nvSpPr>
        <p:spPr>
          <a:xfrm>
            <a:off x="818243" y="3452470"/>
            <a:ext cx="1102178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showing wild, apparently deranged, excitement and energy.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84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49" y="129616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gracefully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07202" name="Picture 2" descr="Image result for gracefully clipart ">
            <a:extLst>
              <a:ext uri="{FF2B5EF4-FFF2-40B4-BE49-F238E27FC236}">
                <a16:creationId xmlns:a16="http://schemas.microsoft.com/office/drawing/2014/main" id="{CAADE259-7067-8D7D-0B48-6236AC406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35" y="608239"/>
            <a:ext cx="12954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B03761-1FD6-AC72-9CBE-4374A6865DF2}"/>
              </a:ext>
            </a:extLst>
          </p:cNvPr>
          <p:cNvSpPr txBox="1"/>
          <p:nvPr/>
        </p:nvSpPr>
        <p:spPr>
          <a:xfrm>
            <a:off x="4682218" y="2036989"/>
            <a:ext cx="609872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E10735-7644-89CC-527D-83C144AD33CC}"/>
              </a:ext>
            </a:extLst>
          </p:cNvPr>
          <p:cNvSpPr txBox="1"/>
          <p:nvPr/>
        </p:nvSpPr>
        <p:spPr>
          <a:xfrm>
            <a:off x="1642835" y="3120046"/>
            <a:ext cx="1006338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in an attractively elegant way.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28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5647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cautiously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309250" name="Picture 2" descr="Image result for cautiously clipart ">
            <a:extLst>
              <a:ext uri="{FF2B5EF4-FFF2-40B4-BE49-F238E27FC236}">
                <a16:creationId xmlns:a16="http://schemas.microsoft.com/office/drawing/2014/main" id="{B51E2365-1F97-8BC5-DE5D-16009D2A2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52" y="331846"/>
            <a:ext cx="290512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594469-8E9B-77ED-684E-F183DCC82625}"/>
              </a:ext>
            </a:extLst>
          </p:cNvPr>
          <p:cNvSpPr txBox="1"/>
          <p:nvPr/>
        </p:nvSpPr>
        <p:spPr>
          <a:xfrm>
            <a:off x="4943475" y="758476"/>
            <a:ext cx="609872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627210-B439-2B68-D0B4-F88B920691D8}"/>
              </a:ext>
            </a:extLst>
          </p:cNvPr>
          <p:cNvSpPr txBox="1"/>
          <p:nvPr/>
        </p:nvSpPr>
        <p:spPr>
          <a:xfrm>
            <a:off x="963385" y="2607297"/>
            <a:ext cx="1145109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in a way that deliberately avoids potential problems or dangers.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53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884452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367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pressure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pic>
        <p:nvPicPr>
          <p:cNvPr id="271362" name="Picture 2" descr="Image result for steam pressure clipart ">
            <a:extLst>
              <a:ext uri="{FF2B5EF4-FFF2-40B4-BE49-F238E27FC236}">
                <a16:creationId xmlns:a16="http://schemas.microsoft.com/office/drawing/2014/main" id="{2A7F8153-9372-6D03-6F38-E0B2EF660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59" y="334735"/>
            <a:ext cx="15716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C6F06F-0037-E942-625A-EAAEDF4DBAD8}"/>
              </a:ext>
            </a:extLst>
          </p:cNvPr>
          <p:cNvSpPr txBox="1"/>
          <p:nvPr/>
        </p:nvSpPr>
        <p:spPr>
          <a:xfrm>
            <a:off x="838200" y="4291238"/>
            <a:ext cx="114340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The gate was buckling under the pressure of the crowd outside.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16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4825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Adding the suffix</a:t>
            </a: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-</a:t>
            </a:r>
            <a:r>
              <a:rPr lang="en-GB" sz="4800" dirty="0" err="1">
                <a:latin typeface="Twinkl Cursive Looped" panose="02000000000000000000" pitchFamily="2" charset="0"/>
              </a:rPr>
              <a:t>ous</a:t>
            </a:r>
            <a:r>
              <a:rPr lang="en-GB" sz="4800" dirty="0">
                <a:latin typeface="Twinkl Cursive Looped" panose="02000000000000000000" pitchFamily="2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A3CAD9-A1FA-4F68-3570-6E4DD15BB123}"/>
              </a:ext>
            </a:extLst>
          </p:cNvPr>
          <p:cNvSpPr txBox="1"/>
          <p:nvPr/>
        </p:nvSpPr>
        <p:spPr>
          <a:xfrm>
            <a:off x="160564" y="3058032"/>
            <a:ext cx="1187087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Adding the suffix -</a:t>
            </a:r>
            <a:r>
              <a:rPr lang="en-GB" sz="48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(words ending in ‘e’ drop the ‘e’</a:t>
            </a:r>
          </a:p>
          <a:p>
            <a:pPr algn="ctr"/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but not ‘</a:t>
            </a:r>
            <a:r>
              <a:rPr lang="en-GB" sz="48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ge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’)</a:t>
            </a:r>
          </a:p>
        </p:txBody>
      </p:sp>
    </p:spTree>
    <p:extLst>
      <p:ext uri="{BB962C8B-B14F-4D97-AF65-F5344CB8AC3E}">
        <p14:creationId xmlns:p14="http://schemas.microsoft.com/office/powerpoint/2010/main" val="411436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-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21009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adventurous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7266215" y="3547383"/>
            <a:ext cx="12573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9154" name="Picture 2" descr="Image result for adventurous clipart">
            <a:extLst>
              <a:ext uri="{FF2B5EF4-FFF2-40B4-BE49-F238E27FC236}">
                <a16:creationId xmlns:a16="http://schemas.microsoft.com/office/drawing/2014/main" id="{75B5CCA4-8BA3-56C0-45A0-1632CFCB6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02" y="427264"/>
            <a:ext cx="248602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50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courageous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824436" y="3657598"/>
            <a:ext cx="150222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130" name="Picture 2" descr="Image result for courageous clipart">
            <a:extLst>
              <a:ext uri="{FF2B5EF4-FFF2-40B4-BE49-F238E27FC236}">
                <a16:creationId xmlns:a16="http://schemas.microsoft.com/office/drawing/2014/main" id="{4664006D-DA11-C04A-EA24-1BDD448BE8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367393" y="416379"/>
            <a:ext cx="2247900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28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adventurous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B20B61-5057-D7DD-C3F9-0AB185533D24}"/>
              </a:ext>
            </a:extLst>
          </p:cNvPr>
          <p:cNvSpPr txBox="1"/>
          <p:nvPr/>
        </p:nvSpPr>
        <p:spPr>
          <a:xfrm>
            <a:off x="0" y="2306411"/>
            <a:ext cx="121920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adventure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(-e) +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adventur</a:t>
            </a:r>
            <a:r>
              <a:rPr kumimoji="0" lang="en-GB" sz="6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ous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willing to take risks or to try out new methods, ideas, or experiences </a:t>
            </a:r>
            <a:endParaRPr lang="en-GB" sz="1400" dirty="0"/>
          </a:p>
        </p:txBody>
      </p:sp>
      <p:pic>
        <p:nvPicPr>
          <p:cNvPr id="3" name="Picture 2" descr="Image result for adventurous clipart">
            <a:extLst>
              <a:ext uri="{FF2B5EF4-FFF2-40B4-BE49-F238E27FC236}">
                <a16:creationId xmlns:a16="http://schemas.microsoft.com/office/drawing/2014/main" id="{C3222D3D-BD1C-C825-223F-680DDCBE0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02" y="427264"/>
            <a:ext cx="248602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14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courageous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not deterred by danger or pain; brave </a:t>
            </a:r>
            <a:endParaRPr lang="en-GB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4AEB9C-7098-0764-9F69-676AA130A78E}"/>
              </a:ext>
            </a:extLst>
          </p:cNvPr>
          <p:cNvSpPr txBox="1"/>
          <p:nvPr/>
        </p:nvSpPr>
        <p:spPr>
          <a:xfrm>
            <a:off x="402091" y="2291643"/>
            <a:ext cx="113143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coura</a:t>
            </a:r>
            <a:r>
              <a:rPr lang="en-GB" sz="4800" dirty="0">
                <a:solidFill>
                  <a:prstClr val="black"/>
                </a:solidFill>
                <a:highlight>
                  <a:srgbClr val="FFFF00"/>
                </a:highlight>
                <a:latin typeface="Twinkl Cursive Looped" panose="02000000000000000000" pitchFamily="2" charset="0"/>
              </a:rPr>
              <a:t>g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e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(keep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e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) +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ous</a:t>
            </a:r>
            <a:r>
              <a:rPr kumimoji="0" lang="en-GB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= courageous</a:t>
            </a:r>
            <a:endParaRPr lang="en-GB" sz="1400" dirty="0"/>
          </a:p>
        </p:txBody>
      </p:sp>
      <p:pic>
        <p:nvPicPr>
          <p:cNvPr id="3" name="Picture 2" descr="Image result for courageous clipart">
            <a:extLst>
              <a:ext uri="{FF2B5EF4-FFF2-40B4-BE49-F238E27FC236}">
                <a16:creationId xmlns:a16="http://schemas.microsoft.com/office/drawing/2014/main" id="{E7304DFA-2303-298A-AC18-7E0880A73C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367393" y="416379"/>
            <a:ext cx="2247900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25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4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68817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An adventurous traveller reached the top of Mount Everest.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632857" y="2371893"/>
            <a:ext cx="3771900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7067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41269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Her courageous human rights work has helped many people.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090057" y="2775856"/>
            <a:ext cx="3461657" cy="8735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7661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61186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purpose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reason for which something is done or created or for which something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4" descr="Image result for purpose clipart">
            <a:extLst>
              <a:ext uri="{FF2B5EF4-FFF2-40B4-BE49-F238E27FC236}">
                <a16:creationId xmlns:a16="http://schemas.microsoft.com/office/drawing/2014/main" id="{ADB14F6C-0B1C-4FBF-2571-3D5EB55E2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598034"/>
            <a:ext cx="21431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83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35" y="1947350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Adverbials 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saying the how, where or when of the verb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B7D092-D4A1-C232-FB02-FC1C6E49882B}"/>
              </a:ext>
            </a:extLst>
          </p:cNvPr>
          <p:cNvSpPr txBox="1"/>
          <p:nvPr/>
        </p:nvSpPr>
        <p:spPr>
          <a:xfrm>
            <a:off x="391432" y="4062639"/>
            <a:ext cx="1140913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Adverbials for frequency 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= </a:t>
            </a:r>
          </a:p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how often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01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purpose of the meeting is to appoint a school councillor.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520043" y="3064496"/>
            <a:ext cx="257447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6304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potatoes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PLURAL 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3697529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starchy plant tuber which is one of the most important food crops, cooked and eaten as a vegetable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possession clipart">
            <a:extLst>
              <a:ext uri="{FF2B5EF4-FFF2-40B4-BE49-F238E27FC236}">
                <a16:creationId xmlns:a16="http://schemas.microsoft.com/office/drawing/2014/main" id="{EE14E5AF-B518-7161-3917-3A2F1B2AA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2" y="465939"/>
            <a:ext cx="24669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9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Roast potatoes are delicious.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306536" y="3771900"/>
            <a:ext cx="314325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6405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Practise and Apply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3822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rule words and the challenge words?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91508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6" y="1730829"/>
            <a:ext cx="11914414" cy="4980213"/>
          </a:xfrm>
        </p:spPr>
        <p:txBody>
          <a:bodyPr>
            <a:noAutofit/>
          </a:bodyPr>
          <a:lstStyle/>
          <a:p>
            <a:pPr algn="l"/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Houses in different habitats</a:t>
            </a: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a:t>
            </a:r>
          </a:p>
        </p:txBody>
      </p:sp>
    </p:spTree>
    <p:extLst>
      <p:ext uri="{BB962C8B-B14F-4D97-AF65-F5344CB8AC3E}">
        <p14:creationId xmlns:p14="http://schemas.microsoft.com/office/powerpoint/2010/main" val="302823748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6" y="1730829"/>
            <a:ext cx="11914414" cy="4980213"/>
          </a:xfrm>
        </p:spPr>
        <p:txBody>
          <a:bodyPr>
            <a:noAutofit/>
          </a:bodyPr>
          <a:lstStyle/>
          <a:p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Houses in different habitats</a:t>
            </a:r>
            <a:b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b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</a:b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Just because a material is in plenty and local, doesn’t mean it will be useful in the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purpose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of building a house. 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Potatoes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are grown in the UK, but these would be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ridiculous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as a material in our wet and cold climate.  Other materials that are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porous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would also not help in the UK where there is a high record of rainfall each year.  Builders, architects and engineers must think carefully about their </a:t>
            </a:r>
            <a:r>
              <a:rPr lang="en-GB" sz="4000" dirty="0">
                <a:solidFill>
                  <a:srgbClr val="000000"/>
                </a:solidFill>
                <a:highlight>
                  <a:srgbClr val="FFFF00"/>
                </a:highlight>
                <a:latin typeface="Twinkl Cursive Looped" panose="02000000000000000000" pitchFamily="2" charset="0"/>
                <a:ea typeface="Times New Roman" panose="02020603050405020304" pitchFamily="18" charset="0"/>
              </a:rPr>
              <a:t>advantageous</a:t>
            </a:r>
            <a:r>
              <a:rPr lang="en-GB" sz="4000" dirty="0">
                <a:solidFill>
                  <a:srgbClr val="000000"/>
                </a:solidFill>
                <a:latin typeface="Twinkl Cursive Looped" panose="02000000000000000000" pitchFamily="2" charset="0"/>
                <a:ea typeface="Times New Roman" panose="02020603050405020304" pitchFamily="18" charset="0"/>
              </a:rPr>
              <a:t> choice of materials to suit them to the country’s climate where they are building. </a:t>
            </a:r>
            <a:endParaRPr lang="en-GB" sz="4000" dirty="0">
              <a:solidFill>
                <a:srgbClr val="000000"/>
              </a:solidFill>
              <a:effectLst/>
              <a:latin typeface="Twinkl Cursive Looped" panose="020000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54931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Write this sentence as I dictate it to you.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85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26784-A357-92CE-B6B1-8F248D3D6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50" y="2901724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en-GB" sz="6000" dirty="0">
                <a:solidFill>
                  <a:srgbClr val="000000"/>
                </a:solidFill>
                <a:effectLst/>
                <a:latin typeface="Twinkl Cursive Looped" panose="02000000000000000000" pitchFamily="2" charset="0"/>
                <a:ea typeface="Times New Roman" panose="02020603050405020304" pitchFamily="18" charset="0"/>
              </a:rPr>
              <a:t>Other materials that are porous would also not help in the UK where there is a high record of rainfall each year.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3CA3-7411-8BC7-47E4-02215E91D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550" y="209551"/>
            <a:ext cx="10515600" cy="1500187"/>
          </a:xfrm>
        </p:spPr>
        <p:txBody>
          <a:bodyPr/>
          <a:lstStyle/>
          <a:p>
            <a:r>
              <a:rPr lang="en-GB" dirty="0"/>
              <a:t>Did you write it correctly?</a:t>
            </a:r>
          </a:p>
          <a:p>
            <a:r>
              <a:rPr lang="en-GB" dirty="0"/>
              <a:t>Edit your work and make sure you have it correct.</a:t>
            </a:r>
          </a:p>
          <a:p>
            <a:r>
              <a:rPr lang="en-GB" dirty="0"/>
              <a:t>Can you underline the spelling word that we have covered in this session?</a:t>
            </a:r>
          </a:p>
        </p:txBody>
      </p:sp>
    </p:spTree>
    <p:extLst>
      <p:ext uri="{BB962C8B-B14F-4D97-AF65-F5344CB8AC3E}">
        <p14:creationId xmlns:p14="http://schemas.microsoft.com/office/powerpoint/2010/main" val="81448295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4  - Spring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5 -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248574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9621</TotalTime>
  <Words>2895</Words>
  <Application>Microsoft Office PowerPoint</Application>
  <PresentationFormat>Widescreen</PresentationFormat>
  <Paragraphs>363</Paragraphs>
  <Slides>167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167</vt:i4>
      </vt:variant>
    </vt:vector>
  </HeadingPairs>
  <TitlesOfParts>
    <vt:vector size="173" baseType="lpstr">
      <vt:lpstr>Arial</vt:lpstr>
      <vt:lpstr>Calibri</vt:lpstr>
      <vt:lpstr>Calibri Light</vt:lpstr>
      <vt:lpstr>Times New Roman</vt:lpstr>
      <vt:lpstr>Twinkl Cursive Looped</vt:lpstr>
      <vt:lpstr>Office Theme</vt:lpstr>
      <vt:lpstr>Spelling Y4</vt:lpstr>
      <vt:lpstr>These slides are slightly different - to reduce the number there are now animations used</vt:lpstr>
      <vt:lpstr>PowerPoint Presentation</vt:lpstr>
      <vt:lpstr>PowerPoint Presentation</vt:lpstr>
      <vt:lpstr>Let’s Revisit and Review…</vt:lpstr>
      <vt:lpstr>Do you remember this challenge word?</vt:lpstr>
      <vt:lpstr>perhaps </vt:lpstr>
      <vt:lpstr>pressure </vt:lpstr>
      <vt:lpstr>Adverbials    saying the how, where or when of the verb</vt:lpstr>
      <vt:lpstr>occasionally </vt:lpstr>
      <vt:lpstr>often</vt:lpstr>
      <vt:lpstr>frequently</vt:lpstr>
      <vt:lpstr>Let’s Teach and Practise</vt:lpstr>
      <vt:lpstr>Adding the suffix -ous </vt:lpstr>
      <vt:lpstr>-ous</vt:lpstr>
      <vt:lpstr>nervous  </vt:lpstr>
      <vt:lpstr>famous </vt:lpstr>
      <vt:lpstr>ridiculous</vt:lpstr>
      <vt:lpstr>nervous</vt:lpstr>
      <vt:lpstr>famous</vt:lpstr>
      <vt:lpstr>ridiculous</vt:lpstr>
      <vt:lpstr>A sensitive, nervous person would not want to give a presentation to lots of people. </vt:lpstr>
      <vt:lpstr>A famous star visited the school.</vt:lpstr>
      <vt:lpstr>That ridiculous cap should not be worn by that poor dog.</vt:lpstr>
      <vt:lpstr>New CHALLENGE words.</vt:lpstr>
      <vt:lpstr>purpose  </vt:lpstr>
      <vt:lpstr>The purpose of the meeting is to appoint a school councillor. </vt:lpstr>
      <vt:lpstr>potatoes </vt:lpstr>
      <vt:lpstr>Roast potatoes are delicious. </vt:lpstr>
      <vt:lpstr>Let’s Practise and Apply.</vt:lpstr>
      <vt:lpstr>Can you spot the spelling rule words and the challenge words?</vt:lpstr>
      <vt:lpstr>Houses in different habitats  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vt:lpstr>
      <vt:lpstr>Houses in different habitats  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vt:lpstr>
      <vt:lpstr>Write this sentence as I dictate it to you.</vt:lpstr>
      <vt:lpstr>Just because a material is in plenty and local, doesn’t mean it will be useful in the purpose of building a house.</vt:lpstr>
      <vt:lpstr>PowerPoint Presentation</vt:lpstr>
      <vt:lpstr>PowerPoint Presentation</vt:lpstr>
      <vt:lpstr>Let’s Revisit and Review…</vt:lpstr>
      <vt:lpstr>Do you remember this challenge word?</vt:lpstr>
      <vt:lpstr>perhaps </vt:lpstr>
      <vt:lpstr>pressure </vt:lpstr>
      <vt:lpstr>Adverbials    saying the how, where or when of the verb</vt:lpstr>
      <vt:lpstr>continually </vt:lpstr>
      <vt:lpstr>generally </vt:lpstr>
      <vt:lpstr>usually </vt:lpstr>
      <vt:lpstr>Let’s Teach and Practise</vt:lpstr>
      <vt:lpstr>Adding the suffix -ous </vt:lpstr>
      <vt:lpstr>-ous</vt:lpstr>
      <vt:lpstr>carnivorous  </vt:lpstr>
      <vt:lpstr>herbivorous </vt:lpstr>
      <vt:lpstr>porous</vt:lpstr>
      <vt:lpstr>carnivorous</vt:lpstr>
      <vt:lpstr>herbivorous</vt:lpstr>
      <vt:lpstr>porous</vt:lpstr>
      <vt:lpstr>The lion is a carnivorous animal. </vt:lpstr>
      <vt:lpstr>The deer is a herbivorous animal. </vt:lpstr>
      <vt:lpstr>A sponge is porous. </vt:lpstr>
      <vt:lpstr>New CHALLENGE words.</vt:lpstr>
      <vt:lpstr>purpose  </vt:lpstr>
      <vt:lpstr>The purpose of the meeting is to appoint a school councillor. </vt:lpstr>
      <vt:lpstr>potatoes </vt:lpstr>
      <vt:lpstr>Roast potatoes are delicious. </vt:lpstr>
      <vt:lpstr>Let’s Practise and Apply.</vt:lpstr>
      <vt:lpstr>Can you spot the spelling rule words and the challenge words?</vt:lpstr>
      <vt:lpstr>Houses in different habitats  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vt:lpstr>
      <vt:lpstr>Houses in different habitats  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vt:lpstr>
      <vt:lpstr>Write this sentence as I dictate it to you.</vt:lpstr>
      <vt:lpstr>Potatoes are grown in the UK, but these would be ridiculous as a material in our wet and cold climate.</vt:lpstr>
      <vt:lpstr>PowerPoint Presentation</vt:lpstr>
      <vt:lpstr>PowerPoint Presentation</vt:lpstr>
      <vt:lpstr>Let’s Revisit and Review…</vt:lpstr>
      <vt:lpstr>Do you remember this challenge word?</vt:lpstr>
      <vt:lpstr>perhaps </vt:lpstr>
      <vt:lpstr>pressure </vt:lpstr>
      <vt:lpstr>Adverbials    saying the how, where or when of the verb</vt:lpstr>
      <vt:lpstr>manically   </vt:lpstr>
      <vt:lpstr>gracefully  </vt:lpstr>
      <vt:lpstr>cautiously  </vt:lpstr>
      <vt:lpstr>Let’s Teach and Practise</vt:lpstr>
      <vt:lpstr>Adding the suffix -ous </vt:lpstr>
      <vt:lpstr>-ous</vt:lpstr>
      <vt:lpstr>adventurous  </vt:lpstr>
      <vt:lpstr>courageous </vt:lpstr>
      <vt:lpstr>adventurous</vt:lpstr>
      <vt:lpstr>courageous</vt:lpstr>
      <vt:lpstr>An adventurous traveller reached the top of Mount Everest. </vt:lpstr>
      <vt:lpstr>Her courageous human rights work has helped many people.</vt:lpstr>
      <vt:lpstr>New CHALLENGE words.</vt:lpstr>
      <vt:lpstr>purpose  </vt:lpstr>
      <vt:lpstr>The purpose of the meeting is to appoint a school councillor. </vt:lpstr>
      <vt:lpstr>potatoes </vt:lpstr>
      <vt:lpstr>Roast potatoes are delicious. </vt:lpstr>
      <vt:lpstr>Let’s Practise and Apply.</vt:lpstr>
      <vt:lpstr>Can you spot the spelling rule words and the challenge words?</vt:lpstr>
      <vt:lpstr>Houses in different habitats  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vt:lpstr>
      <vt:lpstr>Houses in different habitats  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vt:lpstr>
      <vt:lpstr>Write this sentence as I dictate it to you.</vt:lpstr>
      <vt:lpstr>Other materials that are porous would also not help in the UK where there is a high record of rainfall each year. </vt:lpstr>
      <vt:lpstr>PowerPoint Presentation</vt:lpstr>
      <vt:lpstr>PowerPoint Presentation</vt:lpstr>
      <vt:lpstr>Let’s Revisit and Review…</vt:lpstr>
      <vt:lpstr>Do you remember this challenge word?</vt:lpstr>
      <vt:lpstr>perhaps </vt:lpstr>
      <vt:lpstr>pressure </vt:lpstr>
      <vt:lpstr>Adverbials    saying the how, where or when of the verb</vt:lpstr>
      <vt:lpstr>viciously   </vt:lpstr>
      <vt:lpstr>stupidly  </vt:lpstr>
      <vt:lpstr>easily  </vt:lpstr>
      <vt:lpstr>Let’s Teach and Practise</vt:lpstr>
      <vt:lpstr>Adding the suffix -ous </vt:lpstr>
      <vt:lpstr>-ous</vt:lpstr>
      <vt:lpstr>outrageous  </vt:lpstr>
      <vt:lpstr>advantageous </vt:lpstr>
      <vt:lpstr>outrageous</vt:lpstr>
      <vt:lpstr>advantageous</vt:lpstr>
      <vt:lpstr>An outrageous act of bribery would put someone in prison. </vt:lpstr>
      <vt:lpstr>Free schooling is advantageous to your education. </vt:lpstr>
      <vt:lpstr>New CHALLENGE words.</vt:lpstr>
      <vt:lpstr>purpose  </vt:lpstr>
      <vt:lpstr>The purpose of the meeting is to appoint a school councillor. </vt:lpstr>
      <vt:lpstr>potatoes </vt:lpstr>
      <vt:lpstr>Roast potatoes are delicious. </vt:lpstr>
      <vt:lpstr>Let’s Practise and Apply.</vt:lpstr>
      <vt:lpstr>Can you spot the spelling rule words and the challenge words?</vt:lpstr>
      <vt:lpstr>Houses in different habitats  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vt:lpstr>
      <vt:lpstr>Houses in different habitats  Just because a material is in plenty and local, doesn’t mean it will be useful in the purpose of building a house.  Potatoes are grown in the UK, but these would be ridiculous as a material in our wet and cold climate.  Other materials that are porous would also not help in the UK where there is a high record of rainfall each year.  Builders, architects and engineers must think carefully about their advantageous choice of materials to suit them to the country’s climate where they are building. </vt:lpstr>
      <vt:lpstr>Write this sentence as I dictate it to you.</vt:lpstr>
      <vt:lpstr>Builders, architects and engineers must think carefully about their advantageous choice of materials to suit them to the country’s climate where they are building. </vt:lpstr>
      <vt:lpstr>PowerPoint Presentation</vt:lpstr>
      <vt:lpstr>PowerPoint Presentation</vt:lpstr>
      <vt:lpstr>Old challenge words…</vt:lpstr>
      <vt:lpstr>perhaps</vt:lpstr>
      <vt:lpstr>pressure</vt:lpstr>
      <vt:lpstr>Old spelling rule words…</vt:lpstr>
      <vt:lpstr>occasionally </vt:lpstr>
      <vt:lpstr>often</vt:lpstr>
      <vt:lpstr>frequently</vt:lpstr>
      <vt:lpstr>continually  </vt:lpstr>
      <vt:lpstr>generally </vt:lpstr>
      <vt:lpstr>usually  </vt:lpstr>
      <vt:lpstr>manically  </vt:lpstr>
      <vt:lpstr>gracefully  </vt:lpstr>
      <vt:lpstr>cautiously  </vt:lpstr>
      <vt:lpstr>viciously   </vt:lpstr>
      <vt:lpstr>stupidly   </vt:lpstr>
      <vt:lpstr>easily   </vt:lpstr>
      <vt:lpstr>New spelling rule words…</vt:lpstr>
      <vt:lpstr>famous</vt:lpstr>
      <vt:lpstr>nervous</vt:lpstr>
      <vt:lpstr>ridiculous</vt:lpstr>
      <vt:lpstr>carnivorous</vt:lpstr>
      <vt:lpstr>herbivorous</vt:lpstr>
      <vt:lpstr>porous</vt:lpstr>
      <vt:lpstr>adventurous</vt:lpstr>
      <vt:lpstr>courageous</vt:lpstr>
      <vt:lpstr>advantageous</vt:lpstr>
      <vt:lpstr>New challenge words…</vt:lpstr>
      <vt:lpstr>purpose</vt:lpstr>
      <vt:lpstr>potatoes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10</cp:revision>
  <cp:lastPrinted>2022-05-27T07:40:55Z</cp:lastPrinted>
  <dcterms:created xsi:type="dcterms:W3CDTF">2022-03-23T13:56:57Z</dcterms:created>
  <dcterms:modified xsi:type="dcterms:W3CDTF">2022-12-09T14:23:56Z</dcterms:modified>
</cp:coreProperties>
</file>