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9"/>
  </p:notesMasterIdLst>
  <p:sldIdLst>
    <p:sldId id="256" r:id="rId2"/>
    <p:sldId id="322" r:id="rId3"/>
    <p:sldId id="604" r:id="rId4"/>
    <p:sldId id="2546" r:id="rId5"/>
    <p:sldId id="2691" r:id="rId6"/>
    <p:sldId id="1182" r:id="rId7"/>
    <p:sldId id="1186" r:id="rId8"/>
    <p:sldId id="2692" r:id="rId9"/>
    <p:sldId id="2693" r:id="rId10"/>
    <p:sldId id="1170" r:id="rId11"/>
    <p:sldId id="1171" r:id="rId12"/>
    <p:sldId id="1172" r:id="rId13"/>
    <p:sldId id="2694" r:id="rId14"/>
    <p:sldId id="2695" r:id="rId15"/>
    <p:sldId id="1495" r:id="rId16"/>
    <p:sldId id="1496" r:id="rId17"/>
    <p:sldId id="2696" r:id="rId18"/>
    <p:sldId id="2697" r:id="rId19"/>
    <p:sldId id="2698" r:id="rId20"/>
    <p:sldId id="2699" r:id="rId21"/>
    <p:sldId id="2700" r:id="rId22"/>
    <p:sldId id="1497" r:id="rId23"/>
    <p:sldId id="2701" r:id="rId24"/>
    <p:sldId id="1499" r:id="rId25"/>
    <p:sldId id="1498" r:id="rId26"/>
    <p:sldId id="1500" r:id="rId27"/>
    <p:sldId id="2702" r:id="rId28"/>
    <p:sldId id="1501" r:id="rId29"/>
    <p:sldId id="1502" r:id="rId30"/>
    <p:sldId id="1503" r:id="rId31"/>
    <p:sldId id="1482" r:id="rId32"/>
    <p:sldId id="1485" r:id="rId33"/>
    <p:sldId id="1505" r:id="rId34"/>
    <p:sldId id="1504" r:id="rId35"/>
    <p:sldId id="1506" r:id="rId36"/>
    <p:sldId id="2518" r:id="rId37"/>
    <p:sldId id="2519" r:id="rId38"/>
    <p:sldId id="2520" r:id="rId39"/>
    <p:sldId id="2795" r:id="rId40"/>
    <p:sldId id="2798" r:id="rId41"/>
    <p:sldId id="2797" r:id="rId42"/>
    <p:sldId id="2796" r:id="rId43"/>
    <p:sldId id="2794" r:id="rId44"/>
    <p:sldId id="2508" r:id="rId45"/>
    <p:sldId id="2510" r:id="rId46"/>
    <p:sldId id="2574" r:id="rId47"/>
    <p:sldId id="2703" r:id="rId48"/>
    <p:sldId id="1469" r:id="rId49"/>
    <p:sldId id="1636" r:id="rId50"/>
    <p:sldId id="2704" r:id="rId51"/>
    <p:sldId id="1634" r:id="rId52"/>
    <p:sldId id="1457" r:id="rId53"/>
    <p:sldId id="1458" r:id="rId54"/>
    <p:sldId id="1635" r:id="rId55"/>
    <p:sldId id="2705" r:id="rId56"/>
    <p:sldId id="1452" r:id="rId57"/>
    <p:sldId id="2706" r:id="rId58"/>
    <p:sldId id="2707" r:id="rId59"/>
    <p:sldId id="1453" r:id="rId60"/>
    <p:sldId id="2708" r:id="rId61"/>
    <p:sldId id="1459" r:id="rId62"/>
    <p:sldId id="2709" r:id="rId63"/>
    <p:sldId id="1466" r:id="rId64"/>
    <p:sldId id="2710" r:id="rId65"/>
    <p:sldId id="2711" r:id="rId66"/>
    <p:sldId id="1473" r:id="rId67"/>
    <p:sldId id="2712" r:id="rId68"/>
    <p:sldId id="2713" r:id="rId69"/>
    <p:sldId id="2714" r:id="rId70"/>
    <p:sldId id="2715" r:id="rId71"/>
    <p:sldId id="2716" r:id="rId72"/>
    <p:sldId id="2717" r:id="rId73"/>
    <p:sldId id="2718" r:id="rId74"/>
    <p:sldId id="2525" r:id="rId75"/>
    <p:sldId id="2526" r:id="rId76"/>
    <p:sldId id="2527" r:id="rId77"/>
    <p:sldId id="2790" r:id="rId78"/>
    <p:sldId id="2792" r:id="rId79"/>
    <p:sldId id="2793" r:id="rId80"/>
    <p:sldId id="2791" r:id="rId81"/>
    <p:sldId id="2789" r:id="rId82"/>
    <p:sldId id="2511" r:id="rId83"/>
    <p:sldId id="2509" r:id="rId84"/>
    <p:sldId id="2613" r:id="rId85"/>
    <p:sldId id="2719" r:id="rId86"/>
    <p:sldId id="1768" r:id="rId87"/>
    <p:sldId id="1769" r:id="rId88"/>
    <p:sldId id="2720" r:id="rId89"/>
    <p:sldId id="1770" r:id="rId90"/>
    <p:sldId id="1744" r:id="rId91"/>
    <p:sldId id="1771" r:id="rId92"/>
    <p:sldId id="1772" r:id="rId93"/>
    <p:sldId id="2721" r:id="rId94"/>
    <p:sldId id="2722" r:id="rId95"/>
    <p:sldId id="2723" r:id="rId96"/>
    <p:sldId id="2724" r:id="rId97"/>
    <p:sldId id="2725" r:id="rId98"/>
    <p:sldId id="2726" r:id="rId99"/>
    <p:sldId id="2727" r:id="rId100"/>
    <p:sldId id="2728" r:id="rId101"/>
    <p:sldId id="2729" r:id="rId102"/>
    <p:sldId id="2730" r:id="rId103"/>
    <p:sldId id="2731" r:id="rId104"/>
    <p:sldId id="2732" r:id="rId105"/>
    <p:sldId id="2733" r:id="rId106"/>
    <p:sldId id="2734" r:id="rId107"/>
    <p:sldId id="2735" r:id="rId108"/>
    <p:sldId id="2736" r:id="rId109"/>
    <p:sldId id="2737" r:id="rId110"/>
    <p:sldId id="2532" r:id="rId111"/>
    <p:sldId id="2533" r:id="rId112"/>
    <p:sldId id="2534" r:id="rId113"/>
    <p:sldId id="2785" r:id="rId114"/>
    <p:sldId id="2786" r:id="rId115"/>
    <p:sldId id="2788" r:id="rId116"/>
    <p:sldId id="2787" r:id="rId117"/>
    <p:sldId id="2784" r:id="rId118"/>
    <p:sldId id="2512" r:id="rId119"/>
    <p:sldId id="2513" r:id="rId120"/>
    <p:sldId id="2652" r:id="rId121"/>
    <p:sldId id="2738" r:id="rId122"/>
    <p:sldId id="1756" r:id="rId123"/>
    <p:sldId id="2044" r:id="rId124"/>
    <p:sldId id="2739" r:id="rId125"/>
    <p:sldId id="2018" r:id="rId126"/>
    <p:sldId id="2740" r:id="rId127"/>
    <p:sldId id="2741" r:id="rId128"/>
    <p:sldId id="2742" r:id="rId129"/>
    <p:sldId id="2743" r:id="rId130"/>
    <p:sldId id="2744" r:id="rId131"/>
    <p:sldId id="2745" r:id="rId132"/>
    <p:sldId id="2746" r:id="rId133"/>
    <p:sldId id="2747" r:id="rId134"/>
    <p:sldId id="2748" r:id="rId135"/>
    <p:sldId id="2749" r:id="rId136"/>
    <p:sldId id="2750" r:id="rId137"/>
    <p:sldId id="2751" r:id="rId138"/>
    <p:sldId id="2752" r:id="rId139"/>
    <p:sldId id="2753" r:id="rId140"/>
    <p:sldId id="2754" r:id="rId141"/>
    <p:sldId id="2755" r:id="rId142"/>
    <p:sldId id="2756" r:id="rId143"/>
    <p:sldId id="2757" r:id="rId144"/>
    <p:sldId id="2758" r:id="rId145"/>
    <p:sldId id="2539" r:id="rId146"/>
    <p:sldId id="2540" r:id="rId147"/>
    <p:sldId id="2541" r:id="rId148"/>
    <p:sldId id="2781" r:id="rId149"/>
    <p:sldId id="2783" r:id="rId150"/>
    <p:sldId id="2782" r:id="rId151"/>
    <p:sldId id="2780" r:id="rId152"/>
    <p:sldId id="2779" r:id="rId153"/>
    <p:sldId id="2514" r:id="rId154"/>
    <p:sldId id="2515" r:id="rId155"/>
    <p:sldId id="258" r:id="rId156"/>
    <p:sldId id="333" r:id="rId157"/>
    <p:sldId id="2278" r:id="rId158"/>
    <p:sldId id="2282" r:id="rId159"/>
    <p:sldId id="907" r:id="rId160"/>
    <p:sldId id="616" r:id="rId161"/>
    <p:sldId id="2263" r:id="rId162"/>
    <p:sldId id="2275" r:id="rId163"/>
    <p:sldId id="267" r:id="rId164"/>
    <p:sldId id="2759" r:id="rId165"/>
    <p:sldId id="2760" r:id="rId166"/>
    <p:sldId id="1456" r:id="rId167"/>
    <p:sldId id="2761" r:id="rId168"/>
    <p:sldId id="2762" r:id="rId169"/>
    <p:sldId id="2763" r:id="rId170"/>
    <p:sldId id="2764" r:id="rId171"/>
    <p:sldId id="2765" r:id="rId172"/>
    <p:sldId id="2766" r:id="rId173"/>
    <p:sldId id="2767" r:id="rId174"/>
    <p:sldId id="2768" r:id="rId175"/>
    <p:sldId id="2769" r:id="rId176"/>
    <p:sldId id="2770" r:id="rId177"/>
    <p:sldId id="2771" r:id="rId178"/>
    <p:sldId id="2772" r:id="rId179"/>
    <p:sldId id="2773" r:id="rId180"/>
    <p:sldId id="304" r:id="rId181"/>
    <p:sldId id="318" r:id="rId182"/>
    <p:sldId id="2414" r:id="rId183"/>
    <p:sldId id="2775" r:id="rId184"/>
    <p:sldId id="2776" r:id="rId185"/>
    <p:sldId id="2778" r:id="rId186"/>
    <p:sldId id="2777" r:id="rId187"/>
    <p:sldId id="2774" r:id="rId188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1640D4-FC63-4306-8B5C-9B67EE1621CB}" v="10" dt="2022-12-09T14:46:31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theme" Target="theme/theme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tableStyles" Target="tableStyle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microsoft.com/office/2015/10/relationships/revisionInfo" Target="revisionInfo.xml"/><Relationship Id="rId190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AF1640D4-FC63-4306-8B5C-9B67EE1621CB}"/>
    <pc:docChg chg="undo custSel addSld delSld modSld sldOrd">
      <pc:chgData name="Kelly Stokes" userId="3e5c5154-569e-4d81-aa91-4f91841cdfa9" providerId="ADAL" clId="{AF1640D4-FC63-4306-8B5C-9B67EE1621CB}" dt="2022-12-09T14:47:36.440" v="847" actId="13926"/>
      <pc:docMkLst>
        <pc:docMk/>
      </pc:docMkLst>
      <pc:sldChg chg="modSp mod">
        <pc:chgData name="Kelly Stokes" userId="3e5c5154-569e-4d81-aa91-4f91841cdfa9" providerId="ADAL" clId="{AF1640D4-FC63-4306-8B5C-9B67EE1621CB}" dt="2022-12-09T14:25:29.996" v="7" actId="20577"/>
        <pc:sldMkLst>
          <pc:docMk/>
          <pc:sldMk cId="3945579917" sldId="256"/>
        </pc:sldMkLst>
        <pc:spChg chg="mod">
          <ac:chgData name="Kelly Stokes" userId="3e5c5154-569e-4d81-aa91-4f91841cdfa9" providerId="ADAL" clId="{AF1640D4-FC63-4306-8B5C-9B67EE1621CB}" dt="2022-12-09T14:25:29.996" v="7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4130972434" sldId="259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375546017" sldId="262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960023406" sldId="263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117913674" sldId="264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148969883" sldId="267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602354299" sldId="278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359830562" sldId="279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558073140" sldId="280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645874759" sldId="294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761066700" sldId="303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389999566" sldId="306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965264669" sldId="307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558544395" sldId="309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014948232" sldId="310"/>
        </pc:sldMkLst>
      </pc:sldChg>
      <pc:sldChg chg="modSp mod">
        <pc:chgData name="Kelly Stokes" userId="3e5c5154-569e-4d81-aa91-4f91841cdfa9" providerId="ADAL" clId="{AF1640D4-FC63-4306-8B5C-9B67EE1621CB}" dt="2022-12-09T14:25:36.001" v="19" actId="20577"/>
        <pc:sldMkLst>
          <pc:docMk/>
          <pc:sldMk cId="864376776" sldId="322"/>
        </pc:sldMkLst>
        <pc:spChg chg="mod">
          <ac:chgData name="Kelly Stokes" userId="3e5c5154-569e-4d81-aa91-4f91841cdfa9" providerId="ADAL" clId="{AF1640D4-FC63-4306-8B5C-9B67EE1621CB}" dt="2022-12-09T14:25:36.001" v="19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34300410" sldId="333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399081485" sldId="334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617130601" sldId="336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760003967" sldId="337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406271744" sldId="338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673813282" sldId="339"/>
        </pc:sldMkLst>
      </pc:sldChg>
      <pc:sldChg chg="addSp delSp modSp mod">
        <pc:chgData name="Kelly Stokes" userId="3e5c5154-569e-4d81-aa91-4f91841cdfa9" providerId="ADAL" clId="{AF1640D4-FC63-4306-8B5C-9B67EE1621CB}" dt="2022-12-09T14:26:00.178" v="26" actId="14100"/>
        <pc:sldMkLst>
          <pc:docMk/>
          <pc:sldMk cId="3955913320" sldId="604"/>
        </pc:sldMkLst>
        <pc:picChg chg="add mod modCrop">
          <ac:chgData name="Kelly Stokes" userId="3e5c5154-569e-4d81-aa91-4f91841cdfa9" providerId="ADAL" clId="{AF1640D4-FC63-4306-8B5C-9B67EE1621CB}" dt="2022-12-09T14:26:00.178" v="26" actId="14100"/>
          <ac:picMkLst>
            <pc:docMk/>
            <pc:sldMk cId="3955913320" sldId="604"/>
            <ac:picMk id="3" creationId="{C178218E-D969-B7D2-EC4A-217E8D2E95AE}"/>
          </ac:picMkLst>
        </pc:picChg>
        <pc:picChg chg="del">
          <ac:chgData name="Kelly Stokes" userId="3e5c5154-569e-4d81-aa91-4f91841cdfa9" providerId="ADAL" clId="{AF1640D4-FC63-4306-8B5C-9B67EE1621CB}" dt="2022-12-09T14:25:38.291" v="20" actId="478"/>
          <ac:picMkLst>
            <pc:docMk/>
            <pc:sldMk cId="3955913320" sldId="604"/>
            <ac:picMk id="16" creationId="{7B225D1A-F8FA-DA9D-28D2-EE0ADC74421B}"/>
          </ac:picMkLst>
        </pc:picChg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025548147" sldId="614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4125181694" sldId="615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424799599" sldId="616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4509097" sldId="618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63235910" sldId="619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537044975" sldId="896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253660535" sldId="897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859828371" sldId="899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776882615" sldId="900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329610016" sldId="902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228319818" sldId="903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607385829" sldId="905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867376639" sldId="906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676013275" sldId="907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270429899" sldId="912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182052701" sldId="915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391544211" sldId="916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056889591" sldId="1165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4087174365" sldId="1166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587732257" sldId="1167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4024454449" sldId="1168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4441222" sldId="1169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841568823" sldId="1170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725034087" sldId="1171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211365809" sldId="1172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695534888" sldId="1173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339953630" sldId="1174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985767177" sldId="1175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4179888485" sldId="1176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867820038" sldId="1177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4041245358" sldId="1178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840195513" sldId="1179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660432271" sldId="1180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536787676" sldId="1181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933078727" sldId="1182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076405091" sldId="1183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908887062" sldId="1184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3322247" sldId="1185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633415360" sldId="1186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79748813" sldId="1187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05561826" sldId="1188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427970959" sldId="1189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620022526" sldId="1451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923116329" sldId="1452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371536264" sldId="1453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205431914" sldId="1454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326097018" sldId="1455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731213509" sldId="1456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894797132" sldId="1457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644092546" sldId="1458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71169272" sldId="1459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424121484" sldId="1460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4167518588" sldId="1461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554050601" sldId="1462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635615844" sldId="1463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928339386" sldId="1464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592443115" sldId="1465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114840458" sldId="1466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003404133" sldId="1467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580231885" sldId="1468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473951833" sldId="1469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429103883" sldId="1470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868949232" sldId="1471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88093402" sldId="1472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302201820" sldId="1473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138337334" sldId="1474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595355521" sldId="1475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59991403" sldId="1476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859186798" sldId="1739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922239303" sldId="1740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691709936" sldId="1741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698072460" sldId="1742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446761249" sldId="1743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205561762" sldId="1744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118237435" sldId="1745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246785356" sldId="1746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588197015" sldId="1747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513005389" sldId="1748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440361818" sldId="1749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091629369" sldId="1750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416199846" sldId="1751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272838719" sldId="1752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923710745" sldId="1753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4221316209" sldId="1754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811073258" sldId="1755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211578719" sldId="1756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444258947" sldId="1757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771105587" sldId="1758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912323001" sldId="1759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269875167" sldId="1760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674053652" sldId="1761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235429992" sldId="1762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220718119" sldId="1763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867316295" sldId="2024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901758911" sldId="2025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4000842928" sldId="2026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053328284" sldId="2027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655683041" sldId="2028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488926434" sldId="2029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447019144" sldId="2030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574638631" sldId="2031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415740768" sldId="2032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335418180" sldId="2033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547855435" sldId="2034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870524927" sldId="2035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4248756246" sldId="2036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4222788355" sldId="2037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051014430" sldId="2038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954950041" sldId="2039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13169366" sldId="2040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752023267" sldId="2041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784409142" sldId="2042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606759134" sldId="2264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489097261" sldId="2265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155900797" sldId="2266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916004945" sldId="2267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235800116" sldId="2268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58096192" sldId="2269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200765076" sldId="2270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719081508" sldId="2271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884461699" sldId="2272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755905015" sldId="2273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154712769" sldId="2274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1615367207" sldId="2275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356118830" sldId="2276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712970634" sldId="2277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247777795" sldId="2278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377263196" sldId="2279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757239082" sldId="2280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347386439" sldId="2281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336161021" sldId="2282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480270637" sldId="2283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897726143" sldId="2284"/>
        </pc:sldMkLst>
      </pc:sldChg>
      <pc:sldChg chg="del">
        <pc:chgData name="Kelly Stokes" userId="3e5c5154-569e-4d81-aa91-4f91841cdfa9" providerId="ADAL" clId="{AF1640D4-FC63-4306-8B5C-9B67EE1621CB}" dt="2022-12-09T14:33:48.159" v="88" actId="2696"/>
        <pc:sldMkLst>
          <pc:docMk/>
          <pc:sldMk cId="3301038685" sldId="2285"/>
        </pc:sldMkLst>
      </pc:sldChg>
      <pc:sldChg chg="modSp mod">
        <pc:chgData name="Kelly Stokes" userId="3e5c5154-569e-4d81-aa91-4f91841cdfa9" providerId="ADAL" clId="{AF1640D4-FC63-4306-8B5C-9B67EE1621CB}" dt="2022-12-09T14:35:12.629" v="98" actId="20577"/>
        <pc:sldMkLst>
          <pc:docMk/>
          <pc:sldMk cId="2172205948" sldId="2414"/>
        </pc:sldMkLst>
        <pc:spChg chg="mod">
          <ac:chgData name="Kelly Stokes" userId="3e5c5154-569e-4d81-aa91-4f91841cdfa9" providerId="ADAL" clId="{AF1640D4-FC63-4306-8B5C-9B67EE1621CB}" dt="2022-12-09T14:35:12.629" v="98" actId="20577"/>
          <ac:spMkLst>
            <pc:docMk/>
            <pc:sldMk cId="2172205948" sldId="2414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AF1640D4-FC63-4306-8B5C-9B67EE1621CB}" dt="2022-12-09T14:35:42.822" v="107" actId="2696"/>
        <pc:sldMkLst>
          <pc:docMk/>
          <pc:sldMk cId="2820472120" sldId="2415"/>
        </pc:sldMkLst>
      </pc:sldChg>
      <pc:sldChg chg="del">
        <pc:chgData name="Kelly Stokes" userId="3e5c5154-569e-4d81-aa91-4f91841cdfa9" providerId="ADAL" clId="{AF1640D4-FC63-4306-8B5C-9B67EE1621CB}" dt="2022-12-09T14:36:13.887" v="114" actId="2696"/>
        <pc:sldMkLst>
          <pc:docMk/>
          <pc:sldMk cId="2224599381" sldId="2416"/>
        </pc:sldMkLst>
      </pc:sldChg>
      <pc:sldChg chg="modSp mod">
        <pc:chgData name="Kelly Stokes" userId="3e5c5154-569e-4d81-aa91-4f91841cdfa9" providerId="ADAL" clId="{AF1640D4-FC63-4306-8B5C-9B67EE1621CB}" dt="2022-12-09T14:27:53.363" v="48" actId="20577"/>
        <pc:sldMkLst>
          <pc:docMk/>
          <pc:sldMk cId="2942521307" sldId="2508"/>
        </pc:sldMkLst>
        <pc:spChg chg="mod">
          <ac:chgData name="Kelly Stokes" userId="3e5c5154-569e-4d81-aa91-4f91841cdfa9" providerId="ADAL" clId="{AF1640D4-FC63-4306-8B5C-9B67EE1621CB}" dt="2022-12-09T14:27:53.363" v="48" actId="20577"/>
          <ac:spMkLst>
            <pc:docMk/>
            <pc:sldMk cId="2942521307" sldId="250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AF1640D4-FC63-4306-8B5C-9B67EE1621CB}" dt="2022-12-09T14:29:38.258" v="62"/>
        <pc:sldMkLst>
          <pc:docMk/>
          <pc:sldMk cId="3917742093" sldId="2509"/>
        </pc:sldMkLst>
        <pc:picChg chg="add mod">
          <ac:chgData name="Kelly Stokes" userId="3e5c5154-569e-4d81-aa91-4f91841cdfa9" providerId="ADAL" clId="{AF1640D4-FC63-4306-8B5C-9B67EE1621CB}" dt="2022-12-09T14:29:38.258" v="62"/>
          <ac:picMkLst>
            <pc:docMk/>
            <pc:sldMk cId="3917742093" sldId="2509"/>
            <ac:picMk id="2" creationId="{A31897DF-2E0D-9D71-C890-8E22E3E70872}"/>
          </ac:picMkLst>
        </pc:picChg>
        <pc:picChg chg="del">
          <ac:chgData name="Kelly Stokes" userId="3e5c5154-569e-4d81-aa91-4f91841cdfa9" providerId="ADAL" clId="{AF1640D4-FC63-4306-8B5C-9B67EE1621CB}" dt="2022-12-09T14:29:37.573" v="61" actId="478"/>
          <ac:picMkLst>
            <pc:docMk/>
            <pc:sldMk cId="3917742093" sldId="2509"/>
            <ac:picMk id="16" creationId="{7B225D1A-F8FA-DA9D-28D2-EE0ADC74421B}"/>
          </ac:picMkLst>
        </pc:picChg>
      </pc:sldChg>
      <pc:sldChg chg="addSp delSp modSp mod">
        <pc:chgData name="Kelly Stokes" userId="3e5c5154-569e-4d81-aa91-4f91841cdfa9" providerId="ADAL" clId="{AF1640D4-FC63-4306-8B5C-9B67EE1621CB}" dt="2022-12-09T14:27:47.083" v="30"/>
        <pc:sldMkLst>
          <pc:docMk/>
          <pc:sldMk cId="1315889409" sldId="2510"/>
        </pc:sldMkLst>
        <pc:picChg chg="add mod">
          <ac:chgData name="Kelly Stokes" userId="3e5c5154-569e-4d81-aa91-4f91841cdfa9" providerId="ADAL" clId="{AF1640D4-FC63-4306-8B5C-9B67EE1621CB}" dt="2022-12-09T14:27:47.083" v="30"/>
          <ac:picMkLst>
            <pc:docMk/>
            <pc:sldMk cId="1315889409" sldId="2510"/>
            <ac:picMk id="2" creationId="{78775441-E62A-B6B6-099E-19CC3AB5E1F3}"/>
          </ac:picMkLst>
        </pc:picChg>
        <pc:picChg chg="del">
          <ac:chgData name="Kelly Stokes" userId="3e5c5154-569e-4d81-aa91-4f91841cdfa9" providerId="ADAL" clId="{AF1640D4-FC63-4306-8B5C-9B67EE1621CB}" dt="2022-12-09T14:27:34.800" v="29" actId="478"/>
          <ac:picMkLst>
            <pc:docMk/>
            <pc:sldMk cId="1315889409" sldId="2510"/>
            <ac:picMk id="16" creationId="{7B225D1A-F8FA-DA9D-28D2-EE0ADC74421B}"/>
          </ac:picMkLst>
        </pc:picChg>
      </pc:sldChg>
      <pc:sldChg chg="modSp mod">
        <pc:chgData name="Kelly Stokes" userId="3e5c5154-569e-4d81-aa91-4f91841cdfa9" providerId="ADAL" clId="{AF1640D4-FC63-4306-8B5C-9B67EE1621CB}" dt="2022-12-09T14:29:23.263" v="60" actId="20577"/>
        <pc:sldMkLst>
          <pc:docMk/>
          <pc:sldMk cId="2775180122" sldId="2511"/>
        </pc:sldMkLst>
        <pc:spChg chg="mod">
          <ac:chgData name="Kelly Stokes" userId="3e5c5154-569e-4d81-aa91-4f91841cdfa9" providerId="ADAL" clId="{AF1640D4-FC63-4306-8B5C-9B67EE1621CB}" dt="2022-12-09T14:29:23.263" v="60" actId="20577"/>
          <ac:spMkLst>
            <pc:docMk/>
            <pc:sldMk cId="2775180122" sldId="251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AF1640D4-FC63-4306-8B5C-9B67EE1621CB}" dt="2022-12-09T14:31:36.049" v="72" actId="20577"/>
        <pc:sldMkLst>
          <pc:docMk/>
          <pc:sldMk cId="3162211198" sldId="2512"/>
        </pc:sldMkLst>
        <pc:spChg chg="mod">
          <ac:chgData name="Kelly Stokes" userId="3e5c5154-569e-4d81-aa91-4f91841cdfa9" providerId="ADAL" clId="{AF1640D4-FC63-4306-8B5C-9B67EE1621CB}" dt="2022-12-09T14:31:36.049" v="72" actId="20577"/>
          <ac:spMkLst>
            <pc:docMk/>
            <pc:sldMk cId="3162211198" sldId="251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AF1640D4-FC63-4306-8B5C-9B67EE1621CB}" dt="2022-12-09T14:31:49.025" v="74"/>
        <pc:sldMkLst>
          <pc:docMk/>
          <pc:sldMk cId="927953685" sldId="2513"/>
        </pc:sldMkLst>
        <pc:picChg chg="add mod">
          <ac:chgData name="Kelly Stokes" userId="3e5c5154-569e-4d81-aa91-4f91841cdfa9" providerId="ADAL" clId="{AF1640D4-FC63-4306-8B5C-9B67EE1621CB}" dt="2022-12-09T14:31:49.025" v="74"/>
          <ac:picMkLst>
            <pc:docMk/>
            <pc:sldMk cId="927953685" sldId="2513"/>
            <ac:picMk id="2" creationId="{99FEDCA4-F668-5516-410A-B4308942865E}"/>
          </ac:picMkLst>
        </pc:picChg>
        <pc:picChg chg="del">
          <ac:chgData name="Kelly Stokes" userId="3e5c5154-569e-4d81-aa91-4f91841cdfa9" providerId="ADAL" clId="{AF1640D4-FC63-4306-8B5C-9B67EE1621CB}" dt="2022-12-09T14:31:37.961" v="73" actId="478"/>
          <ac:picMkLst>
            <pc:docMk/>
            <pc:sldMk cId="927953685" sldId="2513"/>
            <ac:picMk id="16" creationId="{7B225D1A-F8FA-DA9D-28D2-EE0ADC74421B}"/>
          </ac:picMkLst>
        </pc:picChg>
      </pc:sldChg>
      <pc:sldChg chg="modSp mod">
        <pc:chgData name="Kelly Stokes" userId="3e5c5154-569e-4d81-aa91-4f91841cdfa9" providerId="ADAL" clId="{AF1640D4-FC63-4306-8B5C-9B67EE1621CB}" dt="2022-12-09T14:33:21.507" v="85" actId="20577"/>
        <pc:sldMkLst>
          <pc:docMk/>
          <pc:sldMk cId="998141047" sldId="2514"/>
        </pc:sldMkLst>
        <pc:spChg chg="mod">
          <ac:chgData name="Kelly Stokes" userId="3e5c5154-569e-4d81-aa91-4f91841cdfa9" providerId="ADAL" clId="{AF1640D4-FC63-4306-8B5C-9B67EE1621CB}" dt="2022-12-09T14:33:21.507" v="85" actId="20577"/>
          <ac:spMkLst>
            <pc:docMk/>
            <pc:sldMk cId="998141047" sldId="2514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AF1640D4-FC63-4306-8B5C-9B67EE1621CB}" dt="2022-12-09T14:33:33.274" v="87"/>
        <pc:sldMkLst>
          <pc:docMk/>
          <pc:sldMk cId="1749633838" sldId="2515"/>
        </pc:sldMkLst>
        <pc:picChg chg="add mod">
          <ac:chgData name="Kelly Stokes" userId="3e5c5154-569e-4d81-aa91-4f91841cdfa9" providerId="ADAL" clId="{AF1640D4-FC63-4306-8B5C-9B67EE1621CB}" dt="2022-12-09T14:33:33.274" v="87"/>
          <ac:picMkLst>
            <pc:docMk/>
            <pc:sldMk cId="1749633838" sldId="2515"/>
            <ac:picMk id="2" creationId="{692D506B-7BC5-5803-AB4E-4EFA1E3B75B9}"/>
          </ac:picMkLst>
        </pc:picChg>
        <pc:picChg chg="del">
          <ac:chgData name="Kelly Stokes" userId="3e5c5154-569e-4d81-aa91-4f91841cdfa9" providerId="ADAL" clId="{AF1640D4-FC63-4306-8B5C-9B67EE1621CB}" dt="2022-12-09T14:33:23.491" v="86" actId="478"/>
          <ac:picMkLst>
            <pc:docMk/>
            <pc:sldMk cId="1749633838" sldId="2515"/>
            <ac:picMk id="16" creationId="{7B225D1A-F8FA-DA9D-28D2-EE0ADC74421B}"/>
          </ac:picMkLst>
        </pc:picChg>
      </pc:sldChg>
      <pc:sldChg chg="del">
        <pc:chgData name="Kelly Stokes" userId="3e5c5154-569e-4d81-aa91-4f91841cdfa9" providerId="ADAL" clId="{AF1640D4-FC63-4306-8B5C-9B67EE1621CB}" dt="2022-12-09T14:36:13.887" v="114" actId="2696"/>
        <pc:sldMkLst>
          <pc:docMk/>
          <pc:sldMk cId="1638638192" sldId="2516"/>
        </pc:sldMkLst>
      </pc:sldChg>
      <pc:sldChg chg="del">
        <pc:chgData name="Kelly Stokes" userId="3e5c5154-569e-4d81-aa91-4f91841cdfa9" providerId="ADAL" clId="{AF1640D4-FC63-4306-8B5C-9B67EE1621CB}" dt="2022-12-09T14:36:13.887" v="114" actId="2696"/>
        <pc:sldMkLst>
          <pc:docMk/>
          <pc:sldMk cId="3146413128" sldId="2517"/>
        </pc:sldMkLst>
      </pc:sldChg>
      <pc:sldChg chg="modSp mod">
        <pc:chgData name="Kelly Stokes" userId="3e5c5154-569e-4d81-aa91-4f91841cdfa9" providerId="ADAL" clId="{AF1640D4-FC63-4306-8B5C-9B67EE1621CB}" dt="2022-12-09T14:45:53.558" v="725" actId="20577"/>
        <pc:sldMkLst>
          <pc:docMk/>
          <pc:sldMk cId="3536576519" sldId="2520"/>
        </pc:sldMkLst>
        <pc:spChg chg="mod">
          <ac:chgData name="Kelly Stokes" userId="3e5c5154-569e-4d81-aa91-4f91841cdfa9" providerId="ADAL" clId="{AF1640D4-FC63-4306-8B5C-9B67EE1621CB}" dt="2022-12-09T14:45:53.558" v="725" actId="20577"/>
          <ac:spMkLst>
            <pc:docMk/>
            <pc:sldMk cId="3536576519" sldId="2520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AF1640D4-FC63-4306-8B5C-9B67EE1621CB}" dt="2022-12-09T14:45:34.023" v="714" actId="2696"/>
        <pc:sldMkLst>
          <pc:docMk/>
          <pc:sldMk cId="4056657776" sldId="2521"/>
        </pc:sldMkLst>
      </pc:sldChg>
      <pc:sldChg chg="del">
        <pc:chgData name="Kelly Stokes" userId="3e5c5154-569e-4d81-aa91-4f91841cdfa9" providerId="ADAL" clId="{AF1640D4-FC63-4306-8B5C-9B67EE1621CB}" dt="2022-12-09T14:45:34.023" v="714" actId="2696"/>
        <pc:sldMkLst>
          <pc:docMk/>
          <pc:sldMk cId="3605783352" sldId="2522"/>
        </pc:sldMkLst>
      </pc:sldChg>
      <pc:sldChg chg="del">
        <pc:chgData name="Kelly Stokes" userId="3e5c5154-569e-4d81-aa91-4f91841cdfa9" providerId="ADAL" clId="{AF1640D4-FC63-4306-8B5C-9B67EE1621CB}" dt="2022-12-09T14:45:34.023" v="714" actId="2696"/>
        <pc:sldMkLst>
          <pc:docMk/>
          <pc:sldMk cId="765272995" sldId="2523"/>
        </pc:sldMkLst>
      </pc:sldChg>
      <pc:sldChg chg="del">
        <pc:chgData name="Kelly Stokes" userId="3e5c5154-569e-4d81-aa91-4f91841cdfa9" providerId="ADAL" clId="{AF1640D4-FC63-4306-8B5C-9B67EE1621CB}" dt="2022-12-09T14:45:34.023" v="714" actId="2696"/>
        <pc:sldMkLst>
          <pc:docMk/>
          <pc:sldMk cId="3993931638" sldId="2524"/>
        </pc:sldMkLst>
      </pc:sldChg>
      <pc:sldChg chg="modSp mod">
        <pc:chgData name="Kelly Stokes" userId="3e5c5154-569e-4d81-aa91-4f91841cdfa9" providerId="ADAL" clId="{AF1640D4-FC63-4306-8B5C-9B67EE1621CB}" dt="2022-12-09T14:43:57.574" v="598" actId="20577"/>
        <pc:sldMkLst>
          <pc:docMk/>
          <pc:sldMk cId="46344945" sldId="2527"/>
        </pc:sldMkLst>
        <pc:spChg chg="mod">
          <ac:chgData name="Kelly Stokes" userId="3e5c5154-569e-4d81-aa91-4f91841cdfa9" providerId="ADAL" clId="{AF1640D4-FC63-4306-8B5C-9B67EE1621CB}" dt="2022-12-09T14:43:57.574" v="598" actId="20577"/>
          <ac:spMkLst>
            <pc:docMk/>
            <pc:sldMk cId="46344945" sldId="2527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AF1640D4-FC63-4306-8B5C-9B67EE1621CB}" dt="2022-12-09T14:43:19.226" v="582" actId="2696"/>
        <pc:sldMkLst>
          <pc:docMk/>
          <pc:sldMk cId="155542259" sldId="2528"/>
        </pc:sldMkLst>
      </pc:sldChg>
      <pc:sldChg chg="del">
        <pc:chgData name="Kelly Stokes" userId="3e5c5154-569e-4d81-aa91-4f91841cdfa9" providerId="ADAL" clId="{AF1640D4-FC63-4306-8B5C-9B67EE1621CB}" dt="2022-12-09T14:43:19.226" v="582" actId="2696"/>
        <pc:sldMkLst>
          <pc:docMk/>
          <pc:sldMk cId="345983078" sldId="2529"/>
        </pc:sldMkLst>
      </pc:sldChg>
      <pc:sldChg chg="del">
        <pc:chgData name="Kelly Stokes" userId="3e5c5154-569e-4d81-aa91-4f91841cdfa9" providerId="ADAL" clId="{AF1640D4-FC63-4306-8B5C-9B67EE1621CB}" dt="2022-12-09T14:43:19.226" v="582" actId="2696"/>
        <pc:sldMkLst>
          <pc:docMk/>
          <pc:sldMk cId="842816072" sldId="2530"/>
        </pc:sldMkLst>
      </pc:sldChg>
      <pc:sldChg chg="del">
        <pc:chgData name="Kelly Stokes" userId="3e5c5154-569e-4d81-aa91-4f91841cdfa9" providerId="ADAL" clId="{AF1640D4-FC63-4306-8B5C-9B67EE1621CB}" dt="2022-12-09T14:43:19.226" v="582" actId="2696"/>
        <pc:sldMkLst>
          <pc:docMk/>
          <pc:sldMk cId="4026092797" sldId="2531"/>
        </pc:sldMkLst>
      </pc:sldChg>
      <pc:sldChg chg="modSp mod">
        <pc:chgData name="Kelly Stokes" userId="3e5c5154-569e-4d81-aa91-4f91841cdfa9" providerId="ADAL" clId="{AF1640D4-FC63-4306-8B5C-9B67EE1621CB}" dt="2022-12-09T14:41:06.259" v="460" actId="20577"/>
        <pc:sldMkLst>
          <pc:docMk/>
          <pc:sldMk cId="1256833376" sldId="2534"/>
        </pc:sldMkLst>
        <pc:spChg chg="mod">
          <ac:chgData name="Kelly Stokes" userId="3e5c5154-569e-4d81-aa91-4f91841cdfa9" providerId="ADAL" clId="{AF1640D4-FC63-4306-8B5C-9B67EE1621CB}" dt="2022-12-09T14:41:06.259" v="460" actId="20577"/>
          <ac:spMkLst>
            <pc:docMk/>
            <pc:sldMk cId="1256833376" sldId="2534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AF1640D4-FC63-4306-8B5C-9B67EE1621CB}" dt="2022-12-09T14:42:31.240" v="575" actId="2696"/>
        <pc:sldMkLst>
          <pc:docMk/>
          <pc:sldMk cId="592872410" sldId="2535"/>
        </pc:sldMkLst>
      </pc:sldChg>
      <pc:sldChg chg="del">
        <pc:chgData name="Kelly Stokes" userId="3e5c5154-569e-4d81-aa91-4f91841cdfa9" providerId="ADAL" clId="{AF1640D4-FC63-4306-8B5C-9B67EE1621CB}" dt="2022-12-09T14:42:31.240" v="575" actId="2696"/>
        <pc:sldMkLst>
          <pc:docMk/>
          <pc:sldMk cId="1957505654" sldId="2536"/>
        </pc:sldMkLst>
      </pc:sldChg>
      <pc:sldChg chg="del">
        <pc:chgData name="Kelly Stokes" userId="3e5c5154-569e-4d81-aa91-4f91841cdfa9" providerId="ADAL" clId="{AF1640D4-FC63-4306-8B5C-9B67EE1621CB}" dt="2022-12-09T14:42:31.240" v="575" actId="2696"/>
        <pc:sldMkLst>
          <pc:docMk/>
          <pc:sldMk cId="4267404954" sldId="2537"/>
        </pc:sldMkLst>
      </pc:sldChg>
      <pc:sldChg chg="del">
        <pc:chgData name="Kelly Stokes" userId="3e5c5154-569e-4d81-aa91-4f91841cdfa9" providerId="ADAL" clId="{AF1640D4-FC63-4306-8B5C-9B67EE1621CB}" dt="2022-12-09T14:42:31.240" v="575" actId="2696"/>
        <pc:sldMkLst>
          <pc:docMk/>
          <pc:sldMk cId="2695139472" sldId="2538"/>
        </pc:sldMkLst>
      </pc:sldChg>
      <pc:sldChg chg="modSp mod">
        <pc:chgData name="Kelly Stokes" userId="3e5c5154-569e-4d81-aa91-4f91841cdfa9" providerId="ADAL" clId="{AF1640D4-FC63-4306-8B5C-9B67EE1621CB}" dt="2022-12-09T14:38:25.512" v="297" actId="6549"/>
        <pc:sldMkLst>
          <pc:docMk/>
          <pc:sldMk cId="1500708053" sldId="2541"/>
        </pc:sldMkLst>
        <pc:spChg chg="mod">
          <ac:chgData name="Kelly Stokes" userId="3e5c5154-569e-4d81-aa91-4f91841cdfa9" providerId="ADAL" clId="{AF1640D4-FC63-4306-8B5C-9B67EE1621CB}" dt="2022-12-09T14:38:25.512" v="297" actId="6549"/>
          <ac:spMkLst>
            <pc:docMk/>
            <pc:sldMk cId="1500708053" sldId="2541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AF1640D4-FC63-4306-8B5C-9B67EE1621CB}" dt="2022-12-09T14:39:00.943" v="308" actId="2696"/>
        <pc:sldMkLst>
          <pc:docMk/>
          <pc:sldMk cId="2920176031" sldId="2542"/>
        </pc:sldMkLst>
      </pc:sldChg>
      <pc:sldChg chg="del">
        <pc:chgData name="Kelly Stokes" userId="3e5c5154-569e-4d81-aa91-4f91841cdfa9" providerId="ADAL" clId="{AF1640D4-FC63-4306-8B5C-9B67EE1621CB}" dt="2022-12-09T14:39:00.943" v="308" actId="2696"/>
        <pc:sldMkLst>
          <pc:docMk/>
          <pc:sldMk cId="4110545723" sldId="2543"/>
        </pc:sldMkLst>
      </pc:sldChg>
      <pc:sldChg chg="del">
        <pc:chgData name="Kelly Stokes" userId="3e5c5154-569e-4d81-aa91-4f91841cdfa9" providerId="ADAL" clId="{AF1640D4-FC63-4306-8B5C-9B67EE1621CB}" dt="2022-12-09T14:39:00.943" v="308" actId="2696"/>
        <pc:sldMkLst>
          <pc:docMk/>
          <pc:sldMk cId="2414407035" sldId="2544"/>
        </pc:sldMkLst>
      </pc:sldChg>
      <pc:sldChg chg="del">
        <pc:chgData name="Kelly Stokes" userId="3e5c5154-569e-4d81-aa91-4f91841cdfa9" providerId="ADAL" clId="{AF1640D4-FC63-4306-8B5C-9B67EE1621CB}" dt="2022-12-09T14:39:00.943" v="308" actId="2696"/>
        <pc:sldMkLst>
          <pc:docMk/>
          <pc:sldMk cId="464188774" sldId="2545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234566765" sldId="2547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721963654" sldId="2548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512789242" sldId="2549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639230085" sldId="2550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149121041" sldId="2551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677954735" sldId="2552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853208067" sldId="2553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822931016" sldId="2554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528574364" sldId="2555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679891928" sldId="2556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4042708658" sldId="2557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565488549" sldId="2558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84447778" sldId="2559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863080929" sldId="2560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675448575" sldId="2561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468228815" sldId="2562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469378515" sldId="2563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339440234" sldId="2564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62459662" sldId="2565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850265133" sldId="2566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372498760" sldId="2567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248884598" sldId="2568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2792633846" sldId="2569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219800451" sldId="2570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434528734" sldId="2571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1147602819" sldId="2572"/>
        </pc:sldMkLst>
      </pc:sldChg>
      <pc:sldChg chg="del">
        <pc:chgData name="Kelly Stokes" userId="3e5c5154-569e-4d81-aa91-4f91841cdfa9" providerId="ADAL" clId="{AF1640D4-FC63-4306-8B5C-9B67EE1621CB}" dt="2022-12-09T14:26:31.027" v="27" actId="2696"/>
        <pc:sldMkLst>
          <pc:docMk/>
          <pc:sldMk cId="3205710611" sldId="2573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049900959" sldId="2575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05819010" sldId="2576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734005213" sldId="2577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676211309" sldId="2578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620480157" sldId="2579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004411635" sldId="2580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326179871" sldId="2581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406277994" sldId="2582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201460504" sldId="2583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738144706" sldId="2584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98135647" sldId="2585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255301164" sldId="2586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173415186" sldId="2587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581621909" sldId="2588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622866920" sldId="2589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251760173" sldId="2590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609693248" sldId="2591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687351264" sldId="2592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221525448" sldId="2593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985314658" sldId="2594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4064025636" sldId="2595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2331372" sldId="2596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117517351" sldId="2597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466273594" sldId="2598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967398039" sldId="2599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860990220" sldId="2600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2819245642" sldId="2601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810008151" sldId="2602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440750268" sldId="2603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4064576334" sldId="2604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14433883" sldId="2605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359185832" sldId="2606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629692262" sldId="2607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3148158511" sldId="2608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141957955" sldId="2609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885421289" sldId="2610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1459683716" sldId="2611"/>
        </pc:sldMkLst>
      </pc:sldChg>
      <pc:sldChg chg="del">
        <pc:chgData name="Kelly Stokes" userId="3e5c5154-569e-4d81-aa91-4f91841cdfa9" providerId="ADAL" clId="{AF1640D4-FC63-4306-8B5C-9B67EE1621CB}" dt="2022-12-09T14:28:25.843" v="49" actId="2696"/>
        <pc:sldMkLst>
          <pc:docMk/>
          <pc:sldMk cId="623083257" sldId="2612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658716901" sldId="2614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398739081" sldId="2615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083467707" sldId="2616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988829995" sldId="2617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503369066" sldId="2618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728367024" sldId="2619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610785403" sldId="2620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223093537" sldId="2621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934516930" sldId="2622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705403149" sldId="2623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468793545" sldId="2624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681249899" sldId="2625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611826144" sldId="2626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273709379" sldId="2627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125217517" sldId="2628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91946025" sldId="2629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699182853" sldId="2630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418681982" sldId="2631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889460721" sldId="2632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135104016" sldId="2633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537138173" sldId="2634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820875574" sldId="2635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150441403" sldId="2636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257075043" sldId="2637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148912419" sldId="2638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377210917" sldId="2639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140778988" sldId="2640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931174434" sldId="2641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494654506" sldId="2642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09027331" sldId="2643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2937969299" sldId="2644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073095776" sldId="2645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771724670" sldId="2646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3228470424" sldId="2647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875775247" sldId="2648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000213992" sldId="2649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1429988853" sldId="2650"/>
        </pc:sldMkLst>
      </pc:sldChg>
      <pc:sldChg chg="del">
        <pc:chgData name="Kelly Stokes" userId="3e5c5154-569e-4d81-aa91-4f91841cdfa9" providerId="ADAL" clId="{AF1640D4-FC63-4306-8B5C-9B67EE1621CB}" dt="2022-12-09T14:29:55.916" v="63" actId="2696"/>
        <pc:sldMkLst>
          <pc:docMk/>
          <pc:sldMk cId="4133014111" sldId="2651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678798806" sldId="2653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739419114" sldId="2654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336661625" sldId="2655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485523587" sldId="2656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700948166" sldId="2657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69624797" sldId="2658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624981638" sldId="2659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694231405" sldId="2660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012900427" sldId="2661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666452337" sldId="2662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726452794" sldId="2663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044293554" sldId="2664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884888780" sldId="2665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459206832" sldId="2666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09635524" sldId="2667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071341619" sldId="2668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182867113" sldId="2669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619076025" sldId="2670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81218442" sldId="2671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788634113" sldId="2672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281404291" sldId="2673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911994198" sldId="2674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763432406" sldId="2675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688357952" sldId="2676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911955901" sldId="2677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303971731" sldId="2678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4206209725" sldId="2679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923680204" sldId="2680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948683742" sldId="2681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271914319" sldId="2682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1460174798" sldId="2683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068493328" sldId="2684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3147086354" sldId="2685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802364577" sldId="2686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88768439" sldId="2687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047638459" sldId="2688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2177983685" sldId="2689"/>
        </pc:sldMkLst>
      </pc:sldChg>
      <pc:sldChg chg="del">
        <pc:chgData name="Kelly Stokes" userId="3e5c5154-569e-4d81-aa91-4f91841cdfa9" providerId="ADAL" clId="{AF1640D4-FC63-4306-8B5C-9B67EE1621CB}" dt="2022-12-09T14:32:58.274" v="75" actId="2696"/>
        <pc:sldMkLst>
          <pc:docMk/>
          <pc:sldMk cId="740582163" sldId="2690"/>
        </pc:sldMkLst>
      </pc:sldChg>
      <pc:sldChg chg="modSp add mod ord">
        <pc:chgData name="Kelly Stokes" userId="3e5c5154-569e-4d81-aa91-4f91841cdfa9" providerId="ADAL" clId="{AF1640D4-FC63-4306-8B5C-9B67EE1621CB}" dt="2022-12-09T14:36:01.160" v="113" actId="13926"/>
        <pc:sldMkLst>
          <pc:docMk/>
          <pc:sldMk cId="3216765557" sldId="2774"/>
        </pc:sldMkLst>
        <pc:spChg chg="mod">
          <ac:chgData name="Kelly Stokes" userId="3e5c5154-569e-4d81-aa91-4f91841cdfa9" providerId="ADAL" clId="{AF1640D4-FC63-4306-8B5C-9B67EE1621CB}" dt="2022-12-09T14:36:01.160" v="113" actId="13926"/>
          <ac:spMkLst>
            <pc:docMk/>
            <pc:sldMk cId="3216765557" sldId="277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35:31.480" v="104" actId="13926"/>
        <pc:sldMkLst>
          <pc:docMk/>
          <pc:sldMk cId="3357241502" sldId="2775"/>
        </pc:sldMkLst>
        <pc:spChg chg="mod">
          <ac:chgData name="Kelly Stokes" userId="3e5c5154-569e-4d81-aa91-4f91841cdfa9" providerId="ADAL" clId="{AF1640D4-FC63-4306-8B5C-9B67EE1621CB}" dt="2022-12-09T14:35:31.480" v="104" actId="13926"/>
          <ac:spMkLst>
            <pc:docMk/>
            <pc:sldMk cId="3357241502" sldId="2775"/>
            <ac:spMk id="2" creationId="{52DA34BA-82FC-47C5-BCE1-BB65E08B92A1}"/>
          </ac:spMkLst>
        </pc:spChg>
      </pc:sldChg>
      <pc:sldChg chg="modSp add mod ord">
        <pc:chgData name="Kelly Stokes" userId="3e5c5154-569e-4d81-aa91-4f91841cdfa9" providerId="ADAL" clId="{AF1640D4-FC63-4306-8B5C-9B67EE1621CB}" dt="2022-12-09T14:36:55.255" v="180" actId="13926"/>
        <pc:sldMkLst>
          <pc:docMk/>
          <pc:sldMk cId="2576424945" sldId="2776"/>
        </pc:sldMkLst>
        <pc:spChg chg="mod">
          <ac:chgData name="Kelly Stokes" userId="3e5c5154-569e-4d81-aa91-4f91841cdfa9" providerId="ADAL" clId="{AF1640D4-FC63-4306-8B5C-9B67EE1621CB}" dt="2022-12-09T14:36:55.255" v="180" actId="13926"/>
          <ac:spMkLst>
            <pc:docMk/>
            <pc:sldMk cId="2576424945" sldId="277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37:54.911" v="282" actId="20577"/>
        <pc:sldMkLst>
          <pc:docMk/>
          <pc:sldMk cId="2400793629" sldId="2777"/>
        </pc:sldMkLst>
        <pc:spChg chg="mod">
          <ac:chgData name="Kelly Stokes" userId="3e5c5154-569e-4d81-aa91-4f91841cdfa9" providerId="ADAL" clId="{AF1640D4-FC63-4306-8B5C-9B67EE1621CB}" dt="2022-12-09T14:37:54.911" v="282" actId="20577"/>
          <ac:spMkLst>
            <pc:docMk/>
            <pc:sldMk cId="2400793629" sldId="277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37:17.888" v="229" actId="20577"/>
        <pc:sldMkLst>
          <pc:docMk/>
          <pc:sldMk cId="4021211052" sldId="2778"/>
        </pc:sldMkLst>
        <pc:spChg chg="mod">
          <ac:chgData name="Kelly Stokes" userId="3e5c5154-569e-4d81-aa91-4f91841cdfa9" providerId="ADAL" clId="{AF1640D4-FC63-4306-8B5C-9B67EE1621CB}" dt="2022-12-09T14:37:17.888" v="229" actId="20577"/>
          <ac:spMkLst>
            <pc:docMk/>
            <pc:sldMk cId="4021211052" sldId="2778"/>
            <ac:spMk id="2" creationId="{52DA34BA-82FC-47C5-BCE1-BB65E08B92A1}"/>
          </ac:spMkLst>
        </pc:spChg>
      </pc:sldChg>
      <pc:sldChg chg="modSp add mod ord">
        <pc:chgData name="Kelly Stokes" userId="3e5c5154-569e-4d81-aa91-4f91841cdfa9" providerId="ADAL" clId="{AF1640D4-FC63-4306-8B5C-9B67EE1621CB}" dt="2022-12-09T14:39:11.561" v="311" actId="13926"/>
        <pc:sldMkLst>
          <pc:docMk/>
          <pc:sldMk cId="2303908422" sldId="2779"/>
        </pc:sldMkLst>
        <pc:spChg chg="mod">
          <ac:chgData name="Kelly Stokes" userId="3e5c5154-569e-4d81-aa91-4f91841cdfa9" providerId="ADAL" clId="{AF1640D4-FC63-4306-8B5C-9B67EE1621CB}" dt="2022-12-09T14:39:11.561" v="311" actId="13926"/>
          <ac:spMkLst>
            <pc:docMk/>
            <pc:sldMk cId="2303908422" sldId="277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0:31.467" v="439" actId="20577"/>
        <pc:sldMkLst>
          <pc:docMk/>
          <pc:sldMk cId="2893326766" sldId="2780"/>
        </pc:sldMkLst>
        <pc:spChg chg="mod">
          <ac:chgData name="Kelly Stokes" userId="3e5c5154-569e-4d81-aa91-4f91841cdfa9" providerId="ADAL" clId="{AF1640D4-FC63-4306-8B5C-9B67EE1621CB}" dt="2022-12-09T14:40:31.467" v="439" actId="20577"/>
          <ac:spMkLst>
            <pc:docMk/>
            <pc:sldMk cId="2893326766" sldId="278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39:34.769" v="317" actId="13926"/>
        <pc:sldMkLst>
          <pc:docMk/>
          <pc:sldMk cId="3893870501" sldId="2781"/>
        </pc:sldMkLst>
        <pc:spChg chg="mod">
          <ac:chgData name="Kelly Stokes" userId="3e5c5154-569e-4d81-aa91-4f91841cdfa9" providerId="ADAL" clId="{AF1640D4-FC63-4306-8B5C-9B67EE1621CB}" dt="2022-12-09T14:39:34.769" v="317" actId="13926"/>
          <ac:spMkLst>
            <pc:docMk/>
            <pc:sldMk cId="3893870501" sldId="278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0:10.640" v="393" actId="20577"/>
        <pc:sldMkLst>
          <pc:docMk/>
          <pc:sldMk cId="1973287474" sldId="2782"/>
        </pc:sldMkLst>
        <pc:spChg chg="mod">
          <ac:chgData name="Kelly Stokes" userId="3e5c5154-569e-4d81-aa91-4f91841cdfa9" providerId="ADAL" clId="{AF1640D4-FC63-4306-8B5C-9B67EE1621CB}" dt="2022-12-09T14:40:10.640" v="393" actId="20577"/>
          <ac:spMkLst>
            <pc:docMk/>
            <pc:sldMk cId="1973287474" sldId="278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39:55.842" v="360" actId="20577"/>
        <pc:sldMkLst>
          <pc:docMk/>
          <pc:sldMk cId="4234406083" sldId="2783"/>
        </pc:sldMkLst>
        <pc:spChg chg="mod">
          <ac:chgData name="Kelly Stokes" userId="3e5c5154-569e-4d81-aa91-4f91841cdfa9" providerId="ADAL" clId="{AF1640D4-FC63-4306-8B5C-9B67EE1621CB}" dt="2022-12-09T14:39:55.842" v="360" actId="20577"/>
          <ac:spMkLst>
            <pc:docMk/>
            <pc:sldMk cId="4234406083" sldId="278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2:52.841" v="581" actId="13926"/>
        <pc:sldMkLst>
          <pc:docMk/>
          <pc:sldMk cId="1535870075" sldId="2784"/>
        </pc:sldMkLst>
        <pc:spChg chg="mod">
          <ac:chgData name="Kelly Stokes" userId="3e5c5154-569e-4d81-aa91-4f91841cdfa9" providerId="ADAL" clId="{AF1640D4-FC63-4306-8B5C-9B67EE1621CB}" dt="2022-12-09T14:42:52.841" v="581" actId="13926"/>
          <ac:spMkLst>
            <pc:docMk/>
            <pc:sldMk cId="1535870075" sldId="278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1:20.560" v="464" actId="13926"/>
        <pc:sldMkLst>
          <pc:docMk/>
          <pc:sldMk cId="3605460970" sldId="2785"/>
        </pc:sldMkLst>
        <pc:spChg chg="mod">
          <ac:chgData name="Kelly Stokes" userId="3e5c5154-569e-4d81-aa91-4f91841cdfa9" providerId="ADAL" clId="{AF1640D4-FC63-4306-8B5C-9B67EE1621CB}" dt="2022-12-09T14:41:20.560" v="464" actId="13926"/>
          <ac:spMkLst>
            <pc:docMk/>
            <pc:sldMk cId="3605460970" sldId="2785"/>
            <ac:spMk id="2" creationId="{52DA34BA-82FC-47C5-BCE1-BB65E08B92A1}"/>
          </ac:spMkLst>
        </pc:spChg>
      </pc:sldChg>
      <pc:sldChg chg="modSp add mod ord">
        <pc:chgData name="Kelly Stokes" userId="3e5c5154-569e-4d81-aa91-4f91841cdfa9" providerId="ADAL" clId="{AF1640D4-FC63-4306-8B5C-9B67EE1621CB}" dt="2022-12-09T14:41:51.038" v="509"/>
        <pc:sldMkLst>
          <pc:docMk/>
          <pc:sldMk cId="3490848630" sldId="2786"/>
        </pc:sldMkLst>
        <pc:spChg chg="mod">
          <ac:chgData name="Kelly Stokes" userId="3e5c5154-569e-4d81-aa91-4f91841cdfa9" providerId="ADAL" clId="{AF1640D4-FC63-4306-8B5C-9B67EE1621CB}" dt="2022-12-09T14:41:43.296" v="505" actId="13926"/>
          <ac:spMkLst>
            <pc:docMk/>
            <pc:sldMk cId="3490848630" sldId="278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2:21.739" v="574" actId="20577"/>
        <pc:sldMkLst>
          <pc:docMk/>
          <pc:sldMk cId="3687956020" sldId="2787"/>
        </pc:sldMkLst>
        <pc:spChg chg="mod">
          <ac:chgData name="Kelly Stokes" userId="3e5c5154-569e-4d81-aa91-4f91841cdfa9" providerId="ADAL" clId="{AF1640D4-FC63-4306-8B5C-9B67EE1621CB}" dt="2022-12-09T14:42:21.739" v="574" actId="20577"/>
          <ac:spMkLst>
            <pc:docMk/>
            <pc:sldMk cId="3687956020" sldId="278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2:07.351" v="543" actId="20577"/>
        <pc:sldMkLst>
          <pc:docMk/>
          <pc:sldMk cId="2111253960" sldId="2788"/>
        </pc:sldMkLst>
        <pc:spChg chg="mod">
          <ac:chgData name="Kelly Stokes" userId="3e5c5154-569e-4d81-aa91-4f91841cdfa9" providerId="ADAL" clId="{AF1640D4-FC63-4306-8B5C-9B67EE1621CB}" dt="2022-12-09T14:42:07.351" v="543" actId="20577"/>
          <ac:spMkLst>
            <pc:docMk/>
            <pc:sldMk cId="2111253960" sldId="278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5:22.360" v="713" actId="13926"/>
        <pc:sldMkLst>
          <pc:docMk/>
          <pc:sldMk cId="1027569754" sldId="2789"/>
        </pc:sldMkLst>
        <pc:spChg chg="mod">
          <ac:chgData name="Kelly Stokes" userId="3e5c5154-569e-4d81-aa91-4f91841cdfa9" providerId="ADAL" clId="{AF1640D4-FC63-4306-8B5C-9B67EE1621CB}" dt="2022-12-09T14:45:22.360" v="713" actId="13926"/>
          <ac:spMkLst>
            <pc:docMk/>
            <pc:sldMk cId="1027569754" sldId="278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4:05.125" v="599" actId="13926"/>
        <pc:sldMkLst>
          <pc:docMk/>
          <pc:sldMk cId="397085859" sldId="2790"/>
        </pc:sldMkLst>
        <pc:spChg chg="mod">
          <ac:chgData name="Kelly Stokes" userId="3e5c5154-569e-4d81-aa91-4f91841cdfa9" providerId="ADAL" clId="{AF1640D4-FC63-4306-8B5C-9B67EE1621CB}" dt="2022-12-09T14:44:05.125" v="599" actId="13926"/>
          <ac:spMkLst>
            <pc:docMk/>
            <pc:sldMk cId="397085859" sldId="2790"/>
            <ac:spMk id="2" creationId="{52DA34BA-82FC-47C5-BCE1-BB65E08B92A1}"/>
          </ac:spMkLst>
        </pc:spChg>
      </pc:sldChg>
      <pc:sldChg chg="add del">
        <pc:chgData name="Kelly Stokes" userId="3e5c5154-569e-4d81-aa91-4f91841cdfa9" providerId="ADAL" clId="{AF1640D4-FC63-4306-8B5C-9B67EE1621CB}" dt="2022-12-09T14:43:29.542" v="587" actId="2696"/>
        <pc:sldMkLst>
          <pc:docMk/>
          <pc:sldMk cId="1485458839" sldId="2790"/>
        </pc:sldMkLst>
      </pc:sldChg>
      <pc:sldChg chg="modSp add mod">
        <pc:chgData name="Kelly Stokes" userId="3e5c5154-569e-4d81-aa91-4f91841cdfa9" providerId="ADAL" clId="{AF1640D4-FC63-4306-8B5C-9B67EE1621CB}" dt="2022-12-09T14:45:01.075" v="708" actId="20577"/>
        <pc:sldMkLst>
          <pc:docMk/>
          <pc:sldMk cId="1231930108" sldId="2791"/>
        </pc:sldMkLst>
        <pc:spChg chg="mod">
          <ac:chgData name="Kelly Stokes" userId="3e5c5154-569e-4d81-aa91-4f91841cdfa9" providerId="ADAL" clId="{AF1640D4-FC63-4306-8B5C-9B67EE1621CB}" dt="2022-12-09T14:45:01.075" v="708" actId="20577"/>
          <ac:spMkLst>
            <pc:docMk/>
            <pc:sldMk cId="1231930108" sldId="279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4:28.602" v="633" actId="20577"/>
        <pc:sldMkLst>
          <pc:docMk/>
          <pc:sldMk cId="400029570" sldId="2792"/>
        </pc:sldMkLst>
        <pc:spChg chg="mod">
          <ac:chgData name="Kelly Stokes" userId="3e5c5154-569e-4d81-aa91-4f91841cdfa9" providerId="ADAL" clId="{AF1640D4-FC63-4306-8B5C-9B67EE1621CB}" dt="2022-12-09T14:44:28.602" v="633" actId="20577"/>
          <ac:spMkLst>
            <pc:docMk/>
            <pc:sldMk cId="400029570" sldId="279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4:47.821" v="675" actId="20577"/>
        <pc:sldMkLst>
          <pc:docMk/>
          <pc:sldMk cId="4259281635" sldId="2793"/>
        </pc:sldMkLst>
        <pc:spChg chg="mod">
          <ac:chgData name="Kelly Stokes" userId="3e5c5154-569e-4d81-aa91-4f91841cdfa9" providerId="ADAL" clId="{AF1640D4-FC63-4306-8B5C-9B67EE1621CB}" dt="2022-12-09T14:44:47.821" v="675" actId="20577"/>
          <ac:spMkLst>
            <pc:docMk/>
            <pc:sldMk cId="4259281635" sldId="279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7:36.440" v="847" actId="13926"/>
        <pc:sldMkLst>
          <pc:docMk/>
          <pc:sldMk cId="2920043786" sldId="2794"/>
        </pc:sldMkLst>
        <pc:spChg chg="mod">
          <ac:chgData name="Kelly Stokes" userId="3e5c5154-569e-4d81-aa91-4f91841cdfa9" providerId="ADAL" clId="{AF1640D4-FC63-4306-8B5C-9B67EE1621CB}" dt="2022-12-09T14:47:36.440" v="847" actId="13926"/>
          <ac:spMkLst>
            <pc:docMk/>
            <pc:sldMk cId="2920043786" sldId="279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6:05.003" v="729" actId="13926"/>
        <pc:sldMkLst>
          <pc:docMk/>
          <pc:sldMk cId="1313609440" sldId="2795"/>
        </pc:sldMkLst>
        <pc:spChg chg="mod">
          <ac:chgData name="Kelly Stokes" userId="3e5c5154-569e-4d81-aa91-4f91841cdfa9" providerId="ADAL" clId="{AF1640D4-FC63-4306-8B5C-9B67EE1621CB}" dt="2022-12-09T14:46:05.003" v="729" actId="13926"/>
          <ac:spMkLst>
            <pc:docMk/>
            <pc:sldMk cId="1313609440" sldId="279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7:06.267" v="838" actId="20577"/>
        <pc:sldMkLst>
          <pc:docMk/>
          <pc:sldMk cId="309821262" sldId="2796"/>
        </pc:sldMkLst>
        <pc:spChg chg="mod">
          <ac:chgData name="Kelly Stokes" userId="3e5c5154-569e-4d81-aa91-4f91841cdfa9" providerId="ADAL" clId="{AF1640D4-FC63-4306-8B5C-9B67EE1621CB}" dt="2022-12-09T14:47:06.267" v="838" actId="20577"/>
          <ac:spMkLst>
            <pc:docMk/>
            <pc:sldMk cId="309821262" sldId="279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6:53.986" v="811" actId="20577"/>
        <pc:sldMkLst>
          <pc:docMk/>
          <pc:sldMk cId="3630010435" sldId="2797"/>
        </pc:sldMkLst>
        <pc:spChg chg="mod">
          <ac:chgData name="Kelly Stokes" userId="3e5c5154-569e-4d81-aa91-4f91841cdfa9" providerId="ADAL" clId="{AF1640D4-FC63-4306-8B5C-9B67EE1621CB}" dt="2022-12-09T14:46:53.986" v="811" actId="20577"/>
          <ac:spMkLst>
            <pc:docMk/>
            <pc:sldMk cId="3630010435" sldId="279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AF1640D4-FC63-4306-8B5C-9B67EE1621CB}" dt="2022-12-09T14:46:38.989" v="782" actId="20577"/>
        <pc:sldMkLst>
          <pc:docMk/>
          <pc:sldMk cId="190422878" sldId="2798"/>
        </pc:sldMkLst>
        <pc:spChg chg="mod">
          <ac:chgData name="Kelly Stokes" userId="3e5c5154-569e-4d81-aa91-4f91841cdfa9" providerId="ADAL" clId="{AF1640D4-FC63-4306-8B5C-9B67EE1621CB}" dt="2022-12-09T14:46:38.989" v="782" actId="20577"/>
          <ac:spMkLst>
            <pc:docMk/>
            <pc:sldMk cId="190422878" sldId="2798"/>
            <ac:spMk id="2" creationId="{52DA34BA-82FC-47C5-BCE1-BB65E08B92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62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0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View in slide show mode to have each aspect appear separately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62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View in slide show mode to have each aspect appear separately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8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684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497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3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1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inaccessible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343399" y="3431041"/>
            <a:ext cx="73478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 descr="Image result for inaccessible clip art">
            <a:extLst>
              <a:ext uri="{FF2B5EF4-FFF2-40B4-BE49-F238E27FC236}">
                <a16:creationId xmlns:a16="http://schemas.microsoft.com/office/drawing/2014/main" id="{7F1DA981-24CD-144A-8DF7-F001DB55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269421"/>
            <a:ext cx="1704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56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enormous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very large in size, quantity, or extent </a:t>
            </a:r>
            <a:endParaRPr lang="en-GB" sz="1400" dirty="0"/>
          </a:p>
        </p:txBody>
      </p:sp>
      <p:pic>
        <p:nvPicPr>
          <p:cNvPr id="5" name="Picture 4" descr="Huge Stock Illustrations – 78,423 Huge Stock Illustrations, Vectors &amp;  Clipart - Dreamstime">
            <a:extLst>
              <a:ext uri="{FF2B5EF4-FFF2-40B4-BE49-F238E27FC236}">
                <a16:creationId xmlns:a16="http://schemas.microsoft.com/office/drawing/2014/main" id="{2098944A-DC54-F579-F6E4-5199C9C47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19462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8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jealous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feeling or showing an envious resentment of someone or their achievements, possessions, or perceived advantages </a:t>
            </a:r>
            <a:endParaRPr lang="en-GB" sz="1400" dirty="0"/>
          </a:p>
        </p:txBody>
      </p:sp>
      <p:pic>
        <p:nvPicPr>
          <p:cNvPr id="5" name="Picture 4" descr="Angry-33059 1280 - Clipart Green With Envy, HD Png Download - kindpng">
            <a:extLst>
              <a:ext uri="{FF2B5EF4-FFF2-40B4-BE49-F238E27FC236}">
                <a16:creationId xmlns:a16="http://schemas.microsoft.com/office/drawing/2014/main" id="{34101466-C66E-1F5A-5260-CC0C51C97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59" y="488497"/>
            <a:ext cx="23336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64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put in a tremendous amount of time and effort into their work.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751613" y="2884118"/>
            <a:ext cx="3722915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3731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41269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 enormous sum of money was raised last year for charity.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90057" y="2702379"/>
            <a:ext cx="3199947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8517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Green is seen as the colour of someone who is jealous.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331529" y="3608614"/>
            <a:ext cx="3429000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2984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69211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popular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</a:rPr>
              <a:t>liked or admired by many people or by a particular person or group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0" name="Picture 4" descr="Free Famous Cliparts, Download Free Famous Cliparts png images, Free  ClipArts on Clipart Library">
            <a:extLst>
              <a:ext uri="{FF2B5EF4-FFF2-40B4-BE49-F238E27FC236}">
                <a16:creationId xmlns:a16="http://schemas.microsoft.com/office/drawing/2014/main" id="{4AC489E4-6998-7A4A-3F60-01756AAF5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971550"/>
            <a:ext cx="301942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59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She was the most popular girl in the school.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6000" y="3031075"/>
            <a:ext cx="257447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2368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position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97529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- a place where someone or something is located or has been put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Free Position Cliparts, Download Free Position Cliparts png images, Free  ClipArts on Clipart Library">
            <a:extLst>
              <a:ext uri="{FF2B5EF4-FFF2-40B4-BE49-F238E27FC236}">
                <a16:creationId xmlns:a16="http://schemas.microsoft.com/office/drawing/2014/main" id="{E55347EB-587C-C3F6-C040-4C12BE960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274184"/>
            <a:ext cx="22383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4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distress call had given the ship's position.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694464" y="3771900"/>
            <a:ext cx="279218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3969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inaccurate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4310745" y="3673928"/>
            <a:ext cx="685798" cy="6804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70" name="Picture 2" descr="Image result for inaccurate clip art">
            <a:extLst>
              <a:ext uri="{FF2B5EF4-FFF2-40B4-BE49-F238E27FC236}">
                <a16:creationId xmlns:a16="http://schemas.microsoft.com/office/drawing/2014/main" id="{0167401B-2865-F7F8-BBBF-F009E2F6B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89" y="539523"/>
            <a:ext cx="200025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03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9771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0178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enormus</a:t>
            </a:r>
            <a:r>
              <a:rPr lang="en-GB" dirty="0">
                <a:latin typeface="Twinkl Cursive Looped" panose="02000000000000000000" pitchFamily="2" charset="0"/>
              </a:rPr>
              <a:t> ship held the </a:t>
            </a:r>
            <a:r>
              <a:rPr lang="en-GB" dirty="0" err="1">
                <a:latin typeface="Twinkl Cursive Looped" panose="02000000000000000000" pitchFamily="2" charset="0"/>
              </a:rPr>
              <a:t>populer</a:t>
            </a:r>
            <a:r>
              <a:rPr lang="en-GB" dirty="0">
                <a:latin typeface="Twinkl Cursive Looped" panose="02000000000000000000" pitchFamily="2" charset="0"/>
              </a:rPr>
              <a:t> position </a:t>
            </a:r>
            <a:r>
              <a:rPr lang="en-GB" dirty="0" err="1">
                <a:latin typeface="Twinkl Cursive Looped" panose="02000000000000000000" pitchFamily="2" charset="0"/>
              </a:rPr>
              <a:t>posision</a:t>
            </a:r>
            <a:r>
              <a:rPr lang="en-GB" dirty="0">
                <a:latin typeface="Twinkl Cursive Looped" panose="02000000000000000000" pitchFamily="2" charset="0"/>
              </a:rPr>
              <a:t> just of the coast of Southampton.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83337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enormus</a:t>
            </a:r>
            <a:r>
              <a:rPr lang="en-GB" dirty="0">
                <a:latin typeface="Twinkl Cursive Looped" panose="02000000000000000000" pitchFamily="2" charset="0"/>
              </a:rPr>
              <a:t> ship held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populer</a:t>
            </a:r>
            <a:r>
              <a:rPr lang="en-GB" dirty="0">
                <a:latin typeface="Twinkl Cursive Looped" panose="02000000000000000000" pitchFamily="2" charset="0"/>
              </a:rPr>
              <a:t> position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posision</a:t>
            </a:r>
            <a:r>
              <a:rPr lang="en-GB" dirty="0">
                <a:latin typeface="Twinkl Cursive Looped" panose="02000000000000000000" pitchFamily="2" charset="0"/>
              </a:rPr>
              <a:t> just of the coast of Southampton.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46097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enormus</a:t>
            </a:r>
            <a:r>
              <a:rPr lang="en-GB" dirty="0">
                <a:latin typeface="Twinkl Cursive Looped" panose="02000000000000000000" pitchFamily="2" charset="0"/>
              </a:rPr>
              <a:t> ship held the </a:t>
            </a:r>
            <a:r>
              <a:rPr lang="en-GB" dirty="0" err="1">
                <a:latin typeface="Twinkl Cursive Looped" panose="02000000000000000000" pitchFamily="2" charset="0"/>
              </a:rPr>
              <a:t>populer</a:t>
            </a:r>
            <a:r>
              <a:rPr lang="en-GB" dirty="0">
                <a:latin typeface="Twinkl Cursive Looped" panose="02000000000000000000" pitchFamily="2" charset="0"/>
              </a:rPr>
              <a:t> position </a:t>
            </a:r>
            <a:r>
              <a:rPr lang="en-GB" dirty="0" err="1">
                <a:latin typeface="Twinkl Cursive Looped" panose="02000000000000000000" pitchFamily="2" charset="0"/>
              </a:rPr>
              <a:t>posision</a:t>
            </a:r>
            <a:r>
              <a:rPr lang="en-GB" dirty="0">
                <a:latin typeface="Twinkl Cursive Looped" panose="02000000000000000000" pitchFamily="2" charset="0"/>
              </a:rPr>
              <a:t> just of the coast of Southampton.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enormous – 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r>
              <a:rPr lang="en-GB" dirty="0">
                <a:latin typeface="Twinkl Cursive Looped" panose="02000000000000000000" pitchFamily="2" charset="0"/>
              </a:rPr>
              <a:t>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84863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enormus</a:t>
            </a:r>
            <a:r>
              <a:rPr lang="en-GB" dirty="0">
                <a:latin typeface="Twinkl Cursive Looped" panose="02000000000000000000" pitchFamily="2" charset="0"/>
              </a:rPr>
              <a:t> ship held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populer</a:t>
            </a:r>
            <a:r>
              <a:rPr lang="en-GB" dirty="0">
                <a:latin typeface="Twinkl Cursive Looped" panose="02000000000000000000" pitchFamily="2" charset="0"/>
              </a:rPr>
              <a:t> position </a:t>
            </a:r>
            <a:r>
              <a:rPr lang="en-GB" dirty="0" err="1">
                <a:latin typeface="Twinkl Cursive Looped" panose="02000000000000000000" pitchFamily="2" charset="0"/>
              </a:rPr>
              <a:t>posision</a:t>
            </a:r>
            <a:r>
              <a:rPr lang="en-GB" dirty="0">
                <a:latin typeface="Twinkl Cursive Looped" panose="02000000000000000000" pitchFamily="2" charset="0"/>
              </a:rPr>
              <a:t> just of the coast of Southampton.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popular – </a:t>
            </a:r>
            <a:r>
              <a:rPr lang="en-GB" dirty="0" err="1">
                <a:latin typeface="Twinkl Cursive Looped" panose="02000000000000000000" pitchFamily="2" charset="0"/>
              </a:rPr>
              <a:t>ar</a:t>
            </a:r>
            <a:r>
              <a:rPr lang="en-GB" dirty="0">
                <a:latin typeface="Twinkl Cursive Looped" panose="02000000000000000000" pitchFamily="2" charset="0"/>
              </a:rPr>
              <a:t> not 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25396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enormus</a:t>
            </a:r>
            <a:r>
              <a:rPr lang="en-GB" dirty="0">
                <a:latin typeface="Twinkl Cursive Looped" panose="02000000000000000000" pitchFamily="2" charset="0"/>
              </a:rPr>
              <a:t> ship held the </a:t>
            </a:r>
            <a:r>
              <a:rPr lang="en-GB" dirty="0" err="1">
                <a:latin typeface="Twinkl Cursive Looped" panose="02000000000000000000" pitchFamily="2" charset="0"/>
              </a:rPr>
              <a:t>populer</a:t>
            </a:r>
            <a:r>
              <a:rPr lang="en-GB" dirty="0">
                <a:latin typeface="Twinkl Cursive Looped" panose="02000000000000000000" pitchFamily="2" charset="0"/>
              </a:rPr>
              <a:t> position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posision</a:t>
            </a:r>
            <a:r>
              <a:rPr lang="en-GB" dirty="0">
                <a:latin typeface="Twinkl Cursive Looped" panose="02000000000000000000" pitchFamily="2" charset="0"/>
              </a:rPr>
              <a:t> just of the coast of Southampton.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position – </a:t>
            </a:r>
            <a:r>
              <a:rPr lang="en-GB" dirty="0" err="1">
                <a:latin typeface="Twinkl Cursive Looped" panose="02000000000000000000" pitchFamily="2" charset="0"/>
              </a:rPr>
              <a:t>tion</a:t>
            </a:r>
            <a:r>
              <a:rPr lang="en-GB" dirty="0">
                <a:latin typeface="Twinkl Cursive Looped" panose="02000000000000000000" pitchFamily="2" charset="0"/>
              </a:rPr>
              <a:t> not </a:t>
            </a:r>
            <a:r>
              <a:rPr lang="en-GB" dirty="0" err="1">
                <a:latin typeface="Twinkl Cursive Looped" panose="02000000000000000000" pitchFamily="2" charset="0"/>
              </a:rPr>
              <a:t>sion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956020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enormous</a:t>
            </a:r>
            <a:r>
              <a:rPr lang="en-GB" dirty="0">
                <a:latin typeface="Twinkl Cursive Looped" panose="02000000000000000000" pitchFamily="2" charset="0"/>
              </a:rPr>
              <a:t> ship held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popular position </a:t>
            </a:r>
            <a:r>
              <a:rPr lang="en-GB" dirty="0">
                <a:latin typeface="Twinkl Cursive Looped" panose="02000000000000000000" pitchFamily="2" charset="0"/>
              </a:rPr>
              <a:t>just of the coast of Southampton.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87007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6221119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FEDCA4-F668-5516-410A-B430894286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84" t="12125" r="11072" b="8075"/>
          <a:stretch/>
        </p:blipFill>
        <p:spPr>
          <a:xfrm>
            <a:off x="212272" y="-1"/>
            <a:ext cx="1185308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53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inactive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4751616" y="3690259"/>
            <a:ext cx="718456" cy="64778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194" name="Picture 2" descr="Image result for inactive clip art">
            <a:extLst>
              <a:ext uri="{FF2B5EF4-FFF2-40B4-BE49-F238E27FC236}">
                <a16:creationId xmlns:a16="http://schemas.microsoft.com/office/drawing/2014/main" id="{97E4DD42-3850-BA15-5F7D-45067335EF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03"/>
          <a:stretch/>
        </p:blipFill>
        <p:spPr bwMode="auto">
          <a:xfrm>
            <a:off x="606879" y="509588"/>
            <a:ext cx="1711778" cy="193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36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5214162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1854056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opposite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149508" name="Picture 4" descr="Image result for opposite clip Art">
            <a:extLst>
              <a:ext uri="{FF2B5EF4-FFF2-40B4-BE49-F238E27FC236}">
                <a16:creationId xmlns:a16="http://schemas.microsoft.com/office/drawing/2014/main" id="{6D4697D5-A715-1E72-41E0-BAF22248B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710293"/>
            <a:ext cx="18288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1746B5-5929-6673-94C1-97E76799FB67}"/>
              </a:ext>
            </a:extLst>
          </p:cNvPr>
          <p:cNvSpPr txBox="1"/>
          <p:nvPr/>
        </p:nvSpPr>
        <p:spPr>
          <a:xfrm>
            <a:off x="544286" y="4249011"/>
            <a:ext cx="111034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 crowd gathered on the opposite side of the street.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55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79292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ordinary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pic>
        <p:nvPicPr>
          <p:cNvPr id="216066" name="Picture 2" descr="Image result for ordinary clip Art">
            <a:extLst>
              <a:ext uri="{FF2B5EF4-FFF2-40B4-BE49-F238E27FC236}">
                <a16:creationId xmlns:a16="http://schemas.microsoft.com/office/drawing/2014/main" id="{1A439E4C-5381-B152-ED62-9107D727C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9" y="334736"/>
            <a:ext cx="15144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E58315-19B0-49E4-9B4E-3D5A516A8ABE}"/>
              </a:ext>
            </a:extLst>
          </p:cNvPr>
          <p:cNvSpPr txBox="1"/>
          <p:nvPr/>
        </p:nvSpPr>
        <p:spPr>
          <a:xfrm>
            <a:off x="831850" y="3660942"/>
            <a:ext cx="1101770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 pictures showed ordinary people in extraordinary situations.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6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prefix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- sub</a:t>
            </a:r>
          </a:p>
        </p:txBody>
      </p:sp>
    </p:spTree>
    <p:extLst>
      <p:ext uri="{BB962C8B-B14F-4D97-AF65-F5344CB8AC3E}">
        <p14:creationId xmlns:p14="http://schemas.microsoft.com/office/powerpoint/2010/main" val="28569478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607" y="194735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sub-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413BF7-0B1D-1498-37FA-15B4B9E7632F}"/>
              </a:ext>
            </a:extLst>
          </p:cNvPr>
          <p:cNvSpPr txBox="1"/>
          <p:nvPr/>
        </p:nvSpPr>
        <p:spPr>
          <a:xfrm>
            <a:off x="3198130" y="2290250"/>
            <a:ext cx="611142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meaning ‘under’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B73B36-25F6-3112-7F00-82142A1107C7}"/>
              </a:ext>
            </a:extLst>
          </p:cNvPr>
          <p:cNvSpPr txBox="1"/>
          <p:nvPr/>
        </p:nvSpPr>
        <p:spPr>
          <a:xfrm>
            <a:off x="751113" y="4174004"/>
            <a:ext cx="110054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add straight to the root word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86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subdivide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506684" y="3429000"/>
            <a:ext cx="1589315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2994" name="Picture 2" descr="Image result for subdivide clip Art">
            <a:extLst>
              <a:ext uri="{FF2B5EF4-FFF2-40B4-BE49-F238E27FC236}">
                <a16:creationId xmlns:a16="http://schemas.microsoft.com/office/drawing/2014/main" id="{AA3EF95F-B2E2-5426-5582-B4D51B823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27" y="481693"/>
            <a:ext cx="15525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05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subheading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4131130" y="3673928"/>
            <a:ext cx="1240969" cy="6804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4018" name="Picture 2" descr="Image result for subheading clip Art">
            <a:extLst>
              <a:ext uri="{FF2B5EF4-FFF2-40B4-BE49-F238E27FC236}">
                <a16:creationId xmlns:a16="http://schemas.microsoft.com/office/drawing/2014/main" id="{1B511145-18F7-58B8-01F3-04A677301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2" y="400050"/>
            <a:ext cx="2099809" cy="32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77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48022548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4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Adding the suffix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-</a:t>
            </a:r>
            <a:r>
              <a:rPr lang="en-GB" sz="4800" dirty="0" err="1">
                <a:latin typeface="Twinkl Cursive Looped" panose="02000000000000000000" pitchFamily="2" charset="0"/>
              </a:rPr>
              <a:t>ous</a:t>
            </a:r>
            <a:r>
              <a:rPr lang="en-GB" sz="4800" dirty="0">
                <a:latin typeface="Twinkl Cursive Looped" panose="02000000000000000000" pitchFamily="2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A3CAD9-A1FA-4F68-3570-6E4DD15BB123}"/>
              </a:ext>
            </a:extLst>
          </p:cNvPr>
          <p:cNvSpPr txBox="1"/>
          <p:nvPr/>
        </p:nvSpPr>
        <p:spPr>
          <a:xfrm>
            <a:off x="160564" y="3058032"/>
            <a:ext cx="1187087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Adding the suffix -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(words ending in ‘y’ become ‘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’)</a:t>
            </a:r>
          </a:p>
          <a:p>
            <a:pPr algn="ctr"/>
            <a:b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(words ending in ‘our’ become ‘or’)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55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90131282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1427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various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15100" y="3561670"/>
            <a:ext cx="12573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Image result for various clipart">
            <a:extLst>
              <a:ext uri="{FF2B5EF4-FFF2-40B4-BE49-F238E27FC236}">
                <a16:creationId xmlns:a16="http://schemas.microsoft.com/office/drawing/2014/main" id="{103F99CF-95C4-705D-2E00-CDEE75075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99" y="567418"/>
            <a:ext cx="23145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55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furious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089650" y="3657599"/>
            <a:ext cx="15022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Image result for furious clipart">
            <a:extLst>
              <a:ext uri="{FF2B5EF4-FFF2-40B4-BE49-F238E27FC236}">
                <a16:creationId xmlns:a16="http://schemas.microsoft.com/office/drawing/2014/main" id="{42C7D187-9E5F-137E-C853-7F0C92CB61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67"/>
          <a:stretch/>
        </p:blipFill>
        <p:spPr bwMode="auto">
          <a:xfrm>
            <a:off x="698727" y="593952"/>
            <a:ext cx="2466975" cy="1708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16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glorious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259286" y="3673930"/>
            <a:ext cx="1322613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Image result for glorious clipart">
            <a:extLst>
              <a:ext uri="{FF2B5EF4-FFF2-40B4-BE49-F238E27FC236}">
                <a16:creationId xmlns:a16="http://schemas.microsoft.com/office/drawing/2014/main" id="{0F1301C7-1A8F-9E24-96F0-C6D9354D5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53" y="575583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60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various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1567542" y="2306411"/>
            <a:ext cx="1036524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ary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(-y +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) +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various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DETERMINER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more than one; several </a:t>
            </a:r>
            <a:endParaRPr lang="en-GB" sz="1400" dirty="0"/>
          </a:p>
        </p:txBody>
      </p:sp>
      <p:pic>
        <p:nvPicPr>
          <p:cNvPr id="3" name="Picture 2" descr="Image result for various clipart">
            <a:extLst>
              <a:ext uri="{FF2B5EF4-FFF2-40B4-BE49-F238E27FC236}">
                <a16:creationId xmlns:a16="http://schemas.microsoft.com/office/drawing/2014/main" id="{AE7B6696-E897-75FE-EA57-096CCC125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99" y="567418"/>
            <a:ext cx="23145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18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enormous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extremely angry </a:t>
            </a:r>
            <a:endParaRPr lang="en-GB" sz="1400" dirty="0"/>
          </a:p>
        </p:txBody>
      </p:sp>
      <p:pic>
        <p:nvPicPr>
          <p:cNvPr id="3" name="Picture 2" descr="Image result for furious clipart">
            <a:extLst>
              <a:ext uri="{FF2B5EF4-FFF2-40B4-BE49-F238E27FC236}">
                <a16:creationId xmlns:a16="http://schemas.microsoft.com/office/drawing/2014/main" id="{AF17FAC8-E045-BC83-BD61-E1B2796BA9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67"/>
          <a:stretch/>
        </p:blipFill>
        <p:spPr bwMode="auto">
          <a:xfrm>
            <a:off x="698727" y="593952"/>
            <a:ext cx="2466975" cy="1708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4AEB9C-7098-0764-9F69-676AA130A78E}"/>
              </a:ext>
            </a:extLst>
          </p:cNvPr>
          <p:cNvSpPr txBox="1"/>
          <p:nvPr/>
        </p:nvSpPr>
        <p:spPr>
          <a:xfrm>
            <a:off x="2409144" y="2291643"/>
            <a:ext cx="77758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ury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(-y +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i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) +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ous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= furious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6292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4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glorious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having, worthy of, or bringing fame or admiration </a:t>
            </a:r>
            <a:endParaRPr lang="en-GB" sz="1400" dirty="0"/>
          </a:p>
        </p:txBody>
      </p:sp>
      <p:pic>
        <p:nvPicPr>
          <p:cNvPr id="3" name="Picture 2" descr="Image result for glorious clipart">
            <a:extLst>
              <a:ext uri="{FF2B5EF4-FFF2-40B4-BE49-F238E27FC236}">
                <a16:creationId xmlns:a16="http://schemas.microsoft.com/office/drawing/2014/main" id="{44B561F0-94C0-BBC7-6596-47BDBE7B2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53" y="575583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A9D051-A0EC-F3E5-DB0C-CE8BBCF883E8}"/>
              </a:ext>
            </a:extLst>
          </p:cNvPr>
          <p:cNvSpPr txBox="1"/>
          <p:nvPr/>
        </p:nvSpPr>
        <p:spPr>
          <a:xfrm>
            <a:off x="2059440" y="2196472"/>
            <a:ext cx="84752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lory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(-y +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i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) +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ous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= glorious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019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4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Various people arrived late.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73527" y="3624943"/>
            <a:ext cx="3722915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7988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41269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were furious when they learned about it.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722915" y="2914650"/>
            <a:ext cx="2373086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888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most glorious victory of all time was celebrated by everyone.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657599" y="2867789"/>
            <a:ext cx="2645229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450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Adverbials – manner – possibility – frequency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suffix –</a:t>
            </a:r>
            <a:r>
              <a:rPr lang="en-GB" dirty="0" err="1">
                <a:latin typeface="Twinkl Cursive Looped" panose="02000000000000000000" pitchFamily="2" charset="0"/>
              </a:rPr>
              <a:t>ly</a:t>
            </a:r>
            <a:r>
              <a:rPr lang="en-GB" dirty="0">
                <a:latin typeface="Twinkl Cursive Looped" panose="02000000000000000000" pitchFamily="2" charset="0"/>
              </a:rPr>
              <a:t> starts with a consonant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letter, so it is added straight on to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most root words.</a:t>
            </a: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0891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possess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</a:rPr>
              <a:t>have as belonging to one; own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Image result for possess clipart">
            <a:extLst>
              <a:ext uri="{FF2B5EF4-FFF2-40B4-BE49-F238E27FC236}">
                <a16:creationId xmlns:a16="http://schemas.microsoft.com/office/drawing/2014/main" id="{EDBECDC5-534C-955F-4D76-189A7A9F3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10243"/>
            <a:ext cx="203835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23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do not possess a television set.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630386" y="3771900"/>
            <a:ext cx="257447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1971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possession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97529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the state of having, owning, or controlling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possession clipart">
            <a:extLst>
              <a:ext uri="{FF2B5EF4-FFF2-40B4-BE49-F238E27FC236}">
                <a16:creationId xmlns:a16="http://schemas.microsoft.com/office/drawing/2014/main" id="{EE14E5AF-B518-7161-3917-3A2F1B2AA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2" y="465939"/>
            <a:ext cx="2466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19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She had taken possession of the sofa.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727121" y="3771900"/>
            <a:ext cx="353513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9806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5643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5544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Varyus</a:t>
            </a:r>
            <a:r>
              <a:rPr lang="en-GB" dirty="0">
                <a:latin typeface="Twinkl Cursive Looped" panose="02000000000000000000" pitchFamily="2" charset="0"/>
              </a:rPr>
              <a:t> people have imagined having the </a:t>
            </a:r>
            <a:r>
              <a:rPr lang="en-GB" dirty="0" err="1">
                <a:latin typeface="Twinkl Cursive Looped" panose="02000000000000000000" pitchFamily="2" charset="0"/>
              </a:rPr>
              <a:t>posesion</a:t>
            </a:r>
            <a:r>
              <a:rPr lang="en-GB" dirty="0">
                <a:latin typeface="Twinkl Cursive Looped" panose="02000000000000000000" pitchFamily="2" charset="0"/>
              </a:rPr>
              <a:t> of the </a:t>
            </a:r>
            <a:r>
              <a:rPr lang="en-GB" dirty="0" err="1">
                <a:latin typeface="Twinkl Cursive Looped" panose="02000000000000000000" pitchFamily="2" charset="0"/>
              </a:rPr>
              <a:t>gloryus</a:t>
            </a:r>
            <a:r>
              <a:rPr lang="en-GB" dirty="0">
                <a:latin typeface="Twinkl Cursive Looped" panose="02000000000000000000" pitchFamily="2" charset="0"/>
              </a:rPr>
              <a:t> royal crown.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0805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Varyus</a:t>
            </a:r>
            <a:r>
              <a:rPr lang="en-GB" dirty="0">
                <a:latin typeface="Twinkl Cursive Looped" panose="02000000000000000000" pitchFamily="2" charset="0"/>
              </a:rPr>
              <a:t> people have imagined having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posesion</a:t>
            </a:r>
            <a:r>
              <a:rPr lang="en-GB" dirty="0">
                <a:latin typeface="Twinkl Cursive Looped" panose="02000000000000000000" pitchFamily="2" charset="0"/>
              </a:rPr>
              <a:t> of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gloryus</a:t>
            </a:r>
            <a:r>
              <a:rPr lang="en-GB" dirty="0">
                <a:latin typeface="Twinkl Cursive Looped" panose="02000000000000000000" pitchFamily="2" charset="0"/>
              </a:rPr>
              <a:t> royal crown.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87050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Varyus</a:t>
            </a:r>
            <a:r>
              <a:rPr lang="en-GB" dirty="0">
                <a:latin typeface="Twinkl Cursive Looped" panose="02000000000000000000" pitchFamily="2" charset="0"/>
              </a:rPr>
              <a:t> people have imagined having the </a:t>
            </a:r>
            <a:r>
              <a:rPr lang="en-GB" dirty="0" err="1">
                <a:latin typeface="Twinkl Cursive Looped" panose="02000000000000000000" pitchFamily="2" charset="0"/>
              </a:rPr>
              <a:t>posesion</a:t>
            </a:r>
            <a:r>
              <a:rPr lang="en-GB" dirty="0">
                <a:latin typeface="Twinkl Cursive Looped" panose="02000000000000000000" pitchFamily="2" charset="0"/>
              </a:rPr>
              <a:t> of the </a:t>
            </a:r>
            <a:r>
              <a:rPr lang="en-GB" dirty="0" err="1">
                <a:latin typeface="Twinkl Cursive Looped" panose="02000000000000000000" pitchFamily="2" charset="0"/>
              </a:rPr>
              <a:t>gloryus</a:t>
            </a:r>
            <a:r>
              <a:rPr lang="en-GB" dirty="0">
                <a:latin typeface="Twinkl Cursive Looped" panose="02000000000000000000" pitchFamily="2" charset="0"/>
              </a:rPr>
              <a:t> royal crown.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various – vary (-y +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) + 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406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Exceptions: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(1) If the root word ends in –y with a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consonant letter before it, the y is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changed to </a:t>
            </a:r>
            <a:r>
              <a:rPr lang="en-GB" sz="4800" dirty="0" err="1">
                <a:latin typeface="Twinkl Cursive Looped" panose="02000000000000000000" pitchFamily="2" charset="0"/>
              </a:rPr>
              <a:t>i</a:t>
            </a:r>
            <a:r>
              <a:rPr lang="en-GB" sz="4800" dirty="0">
                <a:latin typeface="Twinkl Cursive Looped" panose="02000000000000000000" pitchFamily="2" charset="0"/>
              </a:rPr>
              <a:t>, but only if the root word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has more than one syllable.</a:t>
            </a:r>
            <a:br>
              <a:rPr lang="en-GB" sz="4800" dirty="0">
                <a:latin typeface="Twinkl Cursive Looped" panose="02000000000000000000" pitchFamily="2" charset="0"/>
              </a:rPr>
            </a:b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(2) If the root word ends with –le, the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–le is changed to –</a:t>
            </a:r>
            <a:r>
              <a:rPr lang="en-GB" sz="4800" dirty="0" err="1">
                <a:latin typeface="Twinkl Cursive Looped" panose="02000000000000000000" pitchFamily="2" charset="0"/>
              </a:rPr>
              <a:t>ly</a:t>
            </a:r>
            <a:r>
              <a:rPr lang="en-GB" sz="4800" dirty="0">
                <a:latin typeface="Twinkl Cursive Looped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950454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Varyus</a:t>
            </a:r>
            <a:r>
              <a:rPr lang="en-GB" dirty="0">
                <a:latin typeface="Twinkl Cursive Looped" panose="02000000000000000000" pitchFamily="2" charset="0"/>
              </a:rPr>
              <a:t> people have imagined having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posesion</a:t>
            </a:r>
            <a:r>
              <a:rPr lang="en-GB" dirty="0">
                <a:latin typeface="Twinkl Cursive Looped" panose="02000000000000000000" pitchFamily="2" charset="0"/>
              </a:rPr>
              <a:t> of the </a:t>
            </a:r>
            <a:r>
              <a:rPr lang="en-GB" dirty="0" err="1">
                <a:latin typeface="Twinkl Cursive Looped" panose="02000000000000000000" pitchFamily="2" charset="0"/>
              </a:rPr>
              <a:t>gloryus</a:t>
            </a:r>
            <a:r>
              <a:rPr lang="en-GB" dirty="0">
                <a:latin typeface="Twinkl Cursive Looped" panose="02000000000000000000" pitchFamily="2" charset="0"/>
              </a:rPr>
              <a:t> royal crown.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possession – possess + ion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287474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Varyus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people have imagined having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posesion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of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gloryus</a:t>
            </a:r>
            <a:r>
              <a:rPr lang="en-GB" dirty="0">
                <a:latin typeface="Twinkl Cursive Looped" panose="02000000000000000000" pitchFamily="2" charset="0"/>
              </a:rPr>
              <a:t> royal crown.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glorious – glory (-y +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) + 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32676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Various</a:t>
            </a:r>
            <a:r>
              <a:rPr lang="en-GB" dirty="0">
                <a:latin typeface="Twinkl Cursive Looped" panose="02000000000000000000" pitchFamily="2" charset="0"/>
              </a:rPr>
              <a:t> people have imagined having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possession </a:t>
            </a:r>
            <a:r>
              <a:rPr lang="en-GB" dirty="0">
                <a:latin typeface="Twinkl Cursive Looped" panose="02000000000000000000" pitchFamily="2" charset="0"/>
              </a:rPr>
              <a:t>of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glorious </a:t>
            </a:r>
            <a:r>
              <a:rPr lang="en-GB" dirty="0">
                <a:latin typeface="Twinkl Cursive Looped" panose="02000000000000000000" pitchFamily="2" charset="0"/>
              </a:rPr>
              <a:t>royal crown.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08422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812471" y="1551215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99814104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92D506B-7BC5-5803-AB4E-4EFA1E3B75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84" t="12125" r="11072" b="8075"/>
          <a:stretch/>
        </p:blipFill>
        <p:spPr>
          <a:xfrm>
            <a:off x="212272" y="-1"/>
            <a:ext cx="1185308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338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perhaps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70338" name="Picture 2" descr="Image result for perhaps clipart ">
            <a:extLst>
              <a:ext uri="{FF2B5EF4-FFF2-40B4-BE49-F238E27FC236}">
                <a16:creationId xmlns:a16="http://schemas.microsoft.com/office/drawing/2014/main" id="{61A9ACD1-C3DC-3E93-62E8-8DA50707C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5" y="400049"/>
            <a:ext cx="1616937" cy="1902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E53A99-A798-A728-A602-796094505F08}"/>
              </a:ext>
            </a:extLst>
          </p:cNvPr>
          <p:cNvSpPr txBox="1"/>
          <p:nvPr/>
        </p:nvSpPr>
        <p:spPr>
          <a:xfrm>
            <a:off x="1484993" y="4071568"/>
            <a:ext cx="1035322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Perhaps we should stay in as it is raining.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7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367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pressure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pic>
        <p:nvPicPr>
          <p:cNvPr id="271362" name="Picture 2" descr="Image result for steam pressure clipart ">
            <a:extLst>
              <a:ext uri="{FF2B5EF4-FFF2-40B4-BE49-F238E27FC236}">
                <a16:creationId xmlns:a16="http://schemas.microsoft.com/office/drawing/2014/main" id="{2A7F8153-9372-6D03-6F38-E0B2EF660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59" y="334735"/>
            <a:ext cx="15716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C6F06F-0037-E942-625A-EAAEDF4DBAD8}"/>
              </a:ext>
            </a:extLst>
          </p:cNvPr>
          <p:cNvSpPr txBox="1"/>
          <p:nvPr/>
        </p:nvSpPr>
        <p:spPr>
          <a:xfrm>
            <a:off x="838200" y="4291238"/>
            <a:ext cx="114340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 gate was buckling under the pressure of the crowd outside.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16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35" y="194735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Adverbials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saying the how, where or when of the verb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B7D092-D4A1-C232-FB02-FC1C6E49882B}"/>
              </a:ext>
            </a:extLst>
          </p:cNvPr>
          <p:cNvSpPr txBox="1"/>
          <p:nvPr/>
        </p:nvSpPr>
        <p:spPr>
          <a:xfrm>
            <a:off x="391432" y="4062639"/>
            <a:ext cx="114091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Adverbials for frequency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</a:p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how often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0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Exceptions: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(3) If the root word ends with –</a:t>
            </a:r>
            <a:r>
              <a:rPr lang="en-GB" sz="4800" dirty="0" err="1">
                <a:latin typeface="Twinkl Cursive Looped" panose="02000000000000000000" pitchFamily="2" charset="0"/>
              </a:rPr>
              <a:t>ic</a:t>
            </a:r>
            <a:r>
              <a:rPr lang="en-GB" sz="4800" dirty="0">
                <a:latin typeface="Twinkl Cursive Looped" panose="02000000000000000000" pitchFamily="2" charset="0"/>
              </a:rPr>
              <a:t>,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–ally is added rather than just –</a:t>
            </a:r>
            <a:r>
              <a:rPr lang="en-GB" sz="4800" dirty="0" err="1">
                <a:latin typeface="Twinkl Cursive Looped" panose="02000000000000000000" pitchFamily="2" charset="0"/>
              </a:rPr>
              <a:t>ly</a:t>
            </a:r>
            <a:r>
              <a:rPr lang="en-GB" sz="4800" dirty="0">
                <a:latin typeface="Twinkl Cursive Looped" panose="02000000000000000000" pitchFamily="2" charset="0"/>
              </a:rPr>
              <a:t>, </a:t>
            </a:r>
            <a:br>
              <a:rPr lang="en-GB" sz="4800" dirty="0">
                <a:latin typeface="Twinkl Cursive Looped" panose="02000000000000000000" pitchFamily="2" charset="0"/>
              </a:rPr>
            </a:b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(4) The words truly, duly, wholly</a:t>
            </a:r>
            <a:br>
              <a:rPr lang="en-GB" sz="4800" dirty="0">
                <a:latin typeface="Twinkl Cursive Looped" panose="02000000000000000000" pitchFamily="2" charset="0"/>
              </a:rPr>
            </a:br>
            <a:endParaRPr lang="en-GB" sz="48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240006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26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occasionally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E6DD5-3E83-1B15-92F2-D51E5D96F512}"/>
              </a:ext>
            </a:extLst>
          </p:cNvPr>
          <p:cNvSpPr txBox="1"/>
          <p:nvPr/>
        </p:nvSpPr>
        <p:spPr>
          <a:xfrm>
            <a:off x="4446814" y="2415550"/>
            <a:ext cx="329837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D188C9-B384-12CA-FA5F-4F52301220DF}"/>
              </a:ext>
            </a:extLst>
          </p:cNvPr>
          <p:cNvSpPr txBox="1"/>
          <p:nvPr/>
        </p:nvSpPr>
        <p:spPr>
          <a:xfrm>
            <a:off x="1110343" y="3708212"/>
            <a:ext cx="110816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at infrequent or irregular intervals; now and then.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79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478" y="370282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often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D12374-1EA8-C59D-0C3C-1774B8C56499}"/>
              </a:ext>
            </a:extLst>
          </p:cNvPr>
          <p:cNvSpPr txBox="1"/>
          <p:nvPr/>
        </p:nvSpPr>
        <p:spPr>
          <a:xfrm>
            <a:off x="4927146" y="1412945"/>
            <a:ext cx="3629025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0918A8-245D-7456-806A-DC0931C5456F}"/>
              </a:ext>
            </a:extLst>
          </p:cNvPr>
          <p:cNvSpPr txBox="1"/>
          <p:nvPr/>
        </p:nvSpPr>
        <p:spPr>
          <a:xfrm>
            <a:off x="1615621" y="4036573"/>
            <a:ext cx="98624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frequently; many times.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85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3" y="28864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frequently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E5B673-0852-7A97-A3D4-89DEB1971785}"/>
              </a:ext>
            </a:extLst>
          </p:cNvPr>
          <p:cNvSpPr txBox="1"/>
          <p:nvPr/>
        </p:nvSpPr>
        <p:spPr>
          <a:xfrm>
            <a:off x="4208690" y="2201182"/>
            <a:ext cx="609872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9669EC-9D22-0F15-A76F-B611FD4CCF99}"/>
              </a:ext>
            </a:extLst>
          </p:cNvPr>
          <p:cNvSpPr txBox="1"/>
          <p:nvPr/>
        </p:nvSpPr>
        <p:spPr>
          <a:xfrm>
            <a:off x="1083129" y="4118215"/>
            <a:ext cx="1088571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regularly or habitually; often.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36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4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Adding the suffix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-</a:t>
            </a:r>
            <a:r>
              <a:rPr lang="en-GB" sz="4800" dirty="0" err="1">
                <a:latin typeface="Twinkl Cursive Looped" panose="02000000000000000000" pitchFamily="2" charset="0"/>
              </a:rPr>
              <a:t>ous</a:t>
            </a:r>
            <a:r>
              <a:rPr lang="en-GB" sz="4800" dirty="0">
                <a:latin typeface="Twinkl Cursive Looped" panose="02000000000000000000" pitchFamily="2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A3CAD9-A1FA-4F68-3570-6E4DD15BB123}"/>
              </a:ext>
            </a:extLst>
          </p:cNvPr>
          <p:cNvSpPr txBox="1"/>
          <p:nvPr/>
        </p:nvSpPr>
        <p:spPr>
          <a:xfrm>
            <a:off x="160564" y="3058032"/>
            <a:ext cx="1187087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Adding the suffix -</a:t>
            </a:r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(words ending in ‘e’ drop the ‘e’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but not ‘</a:t>
            </a:r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ge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’)</a:t>
            </a:r>
          </a:p>
        </p:txBody>
      </p:sp>
    </p:spTree>
    <p:extLst>
      <p:ext uri="{BB962C8B-B14F-4D97-AF65-F5344CB8AC3E}">
        <p14:creationId xmlns:p14="http://schemas.microsoft.com/office/powerpoint/2010/main" val="351471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946383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nervous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15100" y="3561670"/>
            <a:ext cx="12573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 descr="Image result for nervous clipart">
            <a:extLst>
              <a:ext uri="{FF2B5EF4-FFF2-40B4-BE49-F238E27FC236}">
                <a16:creationId xmlns:a16="http://schemas.microsoft.com/office/drawing/2014/main" id="{84F51318-5184-17C5-8D0C-596C71D99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55" y="509588"/>
            <a:ext cx="2390775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73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famous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089650" y="3657599"/>
            <a:ext cx="15022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 descr="Image result for famous clipart">
            <a:extLst>
              <a:ext uri="{FF2B5EF4-FFF2-40B4-BE49-F238E27FC236}">
                <a16:creationId xmlns:a16="http://schemas.microsoft.com/office/drawing/2014/main" id="{0FC815DC-8081-5783-969A-892512AEB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56" y="186418"/>
            <a:ext cx="24669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42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ridiculous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569528" y="3673930"/>
            <a:ext cx="1322613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 descr="Image result for ridiculous clipart">
            <a:extLst>
              <a:ext uri="{FF2B5EF4-FFF2-40B4-BE49-F238E27FC236}">
                <a16:creationId xmlns:a16="http://schemas.microsoft.com/office/drawing/2014/main" id="{6E86868A-4DCB-C0A3-CFEA-5615544C2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41" y="432708"/>
            <a:ext cx="2085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79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nervous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1567542" y="2306411"/>
            <a:ext cx="1036524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nerve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(-e) +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nerv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easily agitated or alarmed </a:t>
            </a:r>
            <a:endParaRPr lang="en-GB" sz="1400" dirty="0"/>
          </a:p>
        </p:txBody>
      </p:sp>
      <p:pic>
        <p:nvPicPr>
          <p:cNvPr id="4" name="Picture 4" descr="Image result for nervous clipart">
            <a:extLst>
              <a:ext uri="{FF2B5EF4-FFF2-40B4-BE49-F238E27FC236}">
                <a16:creationId xmlns:a16="http://schemas.microsoft.com/office/drawing/2014/main" id="{F0735A8C-1E4A-EBC6-F868-E5AD7DC06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55" y="509588"/>
            <a:ext cx="2390775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02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ly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644436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famous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known about by many people </a:t>
            </a:r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4AEB9C-7098-0764-9F69-676AA130A78E}"/>
              </a:ext>
            </a:extLst>
          </p:cNvPr>
          <p:cNvSpPr txBox="1"/>
          <p:nvPr/>
        </p:nvSpPr>
        <p:spPr>
          <a:xfrm>
            <a:off x="2409144" y="2291643"/>
            <a:ext cx="77758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ame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(-e) +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ous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= famous</a:t>
            </a:r>
            <a:endParaRPr lang="en-GB" sz="1400" dirty="0"/>
          </a:p>
        </p:txBody>
      </p:sp>
      <p:pic>
        <p:nvPicPr>
          <p:cNvPr id="6" name="Picture 4" descr="Image result for famous clipart">
            <a:extLst>
              <a:ext uri="{FF2B5EF4-FFF2-40B4-BE49-F238E27FC236}">
                <a16:creationId xmlns:a16="http://schemas.microsoft.com/office/drawing/2014/main" id="{CC1AFBEB-3EDB-A4B3-BFF0-EFB31477C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56" y="186418"/>
            <a:ext cx="24669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09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4" grpId="0"/>
    </p:bld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ridiculous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deserving or inviting derision or mockery; absurd </a:t>
            </a:r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A9D051-A0EC-F3E5-DB0C-CE8BBCF883E8}"/>
              </a:ext>
            </a:extLst>
          </p:cNvPr>
          <p:cNvSpPr txBox="1"/>
          <p:nvPr/>
        </p:nvSpPr>
        <p:spPr>
          <a:xfrm>
            <a:off x="1289958" y="2196472"/>
            <a:ext cx="92446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ridicule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(-e) +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ous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= ridiculous</a:t>
            </a:r>
            <a:endParaRPr lang="en-GB" sz="1400" dirty="0"/>
          </a:p>
        </p:txBody>
      </p:sp>
      <p:pic>
        <p:nvPicPr>
          <p:cNvPr id="6" name="Picture 4" descr="Image result for ridiculous clipart">
            <a:extLst>
              <a:ext uri="{FF2B5EF4-FFF2-40B4-BE49-F238E27FC236}">
                <a16:creationId xmlns:a16="http://schemas.microsoft.com/office/drawing/2014/main" id="{F7EE076B-8350-F7EB-4A95-8F00D904C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41" y="432708"/>
            <a:ext cx="2085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4" grpId="0"/>
    </p:bld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sensitive, nervous person would not want to give a presentation to lots of people.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935186" y="2143293"/>
            <a:ext cx="2661556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3967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41269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famous star visited the school.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208314" y="3575957"/>
            <a:ext cx="2726871" cy="8735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340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That ridiculous cap should not be worn by that poor dog.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628899" y="2753489"/>
            <a:ext cx="3020787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949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391870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purpose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reason for which something is done or created or for which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4" descr="Image result for purpose clipart">
            <a:extLst>
              <a:ext uri="{FF2B5EF4-FFF2-40B4-BE49-F238E27FC236}">
                <a16:creationId xmlns:a16="http://schemas.microsoft.com/office/drawing/2014/main" id="{ADB14F6C-0B1C-4FBF-2571-3D5EB55E2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598034"/>
            <a:ext cx="21431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88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purpose of the meeting is to appoint a school councillor.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520043" y="3064496"/>
            <a:ext cx="257447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58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potatoes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PLURAL 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97529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starchy plant tuber which is one of the most important food crops, cooked and eaten as a vegetable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possession clipart">
            <a:extLst>
              <a:ext uri="{FF2B5EF4-FFF2-40B4-BE49-F238E27FC236}">
                <a16:creationId xmlns:a16="http://schemas.microsoft.com/office/drawing/2014/main" id="{EE14E5AF-B518-7161-3917-3A2F1B2AA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2" y="465939"/>
            <a:ext cx="2466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15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Roast potatoes are delicious.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306536" y="3771900"/>
            <a:ext cx="314325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1921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35" y="2346039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ly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changing an adjective into an adverb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006298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 </a:t>
            </a:r>
            <a:r>
              <a:rPr lang="en-GB" dirty="0" err="1">
                <a:latin typeface="Twinkl Cursive Looped" panose="02000000000000000000" pitchFamily="2" charset="0"/>
              </a:rPr>
              <a:t>potatos</a:t>
            </a:r>
            <a:r>
              <a:rPr lang="en-GB" dirty="0">
                <a:latin typeface="Twinkl Cursive Looped" panose="02000000000000000000" pitchFamily="2" charset="0"/>
              </a:rPr>
              <a:t> are </a:t>
            </a:r>
            <a:r>
              <a:rPr lang="en-GB" dirty="0" err="1">
                <a:latin typeface="Twinkl Cursive Looped" panose="02000000000000000000" pitchFamily="2" charset="0"/>
              </a:rPr>
              <a:t>famus</a:t>
            </a:r>
            <a:r>
              <a:rPr lang="en-GB" dirty="0">
                <a:latin typeface="Twinkl Cursive Looped" panose="02000000000000000000" pitchFamily="2" charset="0"/>
              </a:rPr>
              <a:t> for their </a:t>
            </a:r>
            <a:r>
              <a:rPr lang="en-GB" dirty="0" err="1">
                <a:latin typeface="Twinkl Cursive Looped" panose="02000000000000000000" pitchFamily="2" charset="0"/>
              </a:rPr>
              <a:t>perpus</a:t>
            </a:r>
            <a:r>
              <a:rPr lang="en-GB" dirty="0">
                <a:latin typeface="Twinkl Cursive Looped" panose="02000000000000000000" pitchFamily="2" charset="0"/>
              </a:rPr>
              <a:t> as characters in Toy Story.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05948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potatos</a:t>
            </a:r>
            <a:r>
              <a:rPr lang="en-GB" dirty="0">
                <a:latin typeface="Twinkl Cursive Looped" panose="02000000000000000000" pitchFamily="2" charset="0"/>
              </a:rPr>
              <a:t> are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famus</a:t>
            </a:r>
            <a:r>
              <a:rPr lang="en-GB" dirty="0">
                <a:latin typeface="Twinkl Cursive Looped" panose="02000000000000000000" pitchFamily="2" charset="0"/>
              </a:rPr>
              <a:t> for their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perpus</a:t>
            </a:r>
            <a:r>
              <a:rPr lang="en-GB" dirty="0">
                <a:latin typeface="Twinkl Cursive Looped" panose="02000000000000000000" pitchFamily="2" charset="0"/>
              </a:rPr>
              <a:t> as characters in Toy Story.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241502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potatos</a:t>
            </a:r>
            <a:r>
              <a:rPr lang="en-GB" dirty="0">
                <a:latin typeface="Twinkl Cursive Looped" panose="02000000000000000000" pitchFamily="2" charset="0"/>
              </a:rPr>
              <a:t> are </a:t>
            </a:r>
            <a:r>
              <a:rPr lang="en-GB" dirty="0" err="1">
                <a:latin typeface="Twinkl Cursive Looped" panose="02000000000000000000" pitchFamily="2" charset="0"/>
              </a:rPr>
              <a:t>famus</a:t>
            </a:r>
            <a:r>
              <a:rPr lang="en-GB" dirty="0">
                <a:latin typeface="Twinkl Cursive Looped" panose="02000000000000000000" pitchFamily="2" charset="0"/>
              </a:rPr>
              <a:t> for their </a:t>
            </a:r>
            <a:r>
              <a:rPr lang="en-GB" dirty="0" err="1">
                <a:latin typeface="Twinkl Cursive Looped" panose="02000000000000000000" pitchFamily="2" charset="0"/>
              </a:rPr>
              <a:t>perpus</a:t>
            </a:r>
            <a:r>
              <a:rPr lang="en-GB" dirty="0">
                <a:latin typeface="Twinkl Cursive Looped" panose="02000000000000000000" pitchFamily="2" charset="0"/>
              </a:rPr>
              <a:t> as characters in Toy Story.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potato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s  - missing the e to make plural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424945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 </a:t>
            </a:r>
            <a:r>
              <a:rPr lang="en-GB" dirty="0" err="1">
                <a:latin typeface="Twinkl Cursive Looped" panose="02000000000000000000" pitchFamily="2" charset="0"/>
              </a:rPr>
              <a:t>potatos</a:t>
            </a:r>
            <a:r>
              <a:rPr lang="en-GB" dirty="0">
                <a:latin typeface="Twinkl Cursive Looped" panose="02000000000000000000" pitchFamily="2" charset="0"/>
              </a:rPr>
              <a:t> are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famus</a:t>
            </a:r>
            <a:r>
              <a:rPr lang="en-GB" dirty="0">
                <a:latin typeface="Twinkl Cursive Looped" panose="02000000000000000000" pitchFamily="2" charset="0"/>
              </a:rPr>
              <a:t> for their </a:t>
            </a:r>
            <a:r>
              <a:rPr lang="en-GB" dirty="0" err="1">
                <a:latin typeface="Twinkl Cursive Looped" panose="02000000000000000000" pitchFamily="2" charset="0"/>
              </a:rPr>
              <a:t>perpus</a:t>
            </a:r>
            <a:r>
              <a:rPr lang="en-GB" dirty="0">
                <a:latin typeface="Twinkl Cursive Looped" panose="02000000000000000000" pitchFamily="2" charset="0"/>
              </a:rPr>
              <a:t> as characters in Toy Story.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famous – rule fame – e and add 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211052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 </a:t>
            </a:r>
            <a:r>
              <a:rPr lang="en-GB" dirty="0" err="1">
                <a:latin typeface="Twinkl Cursive Looped" panose="02000000000000000000" pitchFamily="2" charset="0"/>
              </a:rPr>
              <a:t>potatos</a:t>
            </a:r>
            <a:r>
              <a:rPr lang="en-GB" dirty="0">
                <a:latin typeface="Twinkl Cursive Looped" panose="02000000000000000000" pitchFamily="2" charset="0"/>
              </a:rPr>
              <a:t> are </a:t>
            </a:r>
            <a:r>
              <a:rPr lang="en-GB" dirty="0" err="1">
                <a:latin typeface="Twinkl Cursive Looped" panose="02000000000000000000" pitchFamily="2" charset="0"/>
              </a:rPr>
              <a:t>famus</a:t>
            </a:r>
            <a:r>
              <a:rPr lang="en-GB" dirty="0">
                <a:latin typeface="Twinkl Cursive Looped" panose="02000000000000000000" pitchFamily="2" charset="0"/>
              </a:rPr>
              <a:t> for their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perpus</a:t>
            </a:r>
            <a:r>
              <a:rPr lang="en-GB" dirty="0">
                <a:latin typeface="Twinkl Cursive Looped" panose="02000000000000000000" pitchFamily="2" charset="0"/>
              </a:rPr>
              <a:t> as characters in Toy Story.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purpose – </a:t>
            </a:r>
            <a:r>
              <a:rPr lang="en-GB" dirty="0" err="1">
                <a:latin typeface="Twinkl Cursive Looped" panose="02000000000000000000" pitchFamily="2" charset="0"/>
              </a:rPr>
              <a:t>ur</a:t>
            </a:r>
            <a:r>
              <a:rPr lang="en-GB" dirty="0">
                <a:latin typeface="Twinkl Cursive Looped" panose="02000000000000000000" pitchFamily="2" charset="0"/>
              </a:rPr>
              <a:t> sound and split diagraph at end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793629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potatoes</a:t>
            </a:r>
            <a:r>
              <a:rPr lang="en-GB" dirty="0">
                <a:latin typeface="Twinkl Cursive Looped" panose="02000000000000000000" pitchFamily="2" charset="0"/>
              </a:rPr>
              <a:t> are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famous</a:t>
            </a:r>
            <a:r>
              <a:rPr lang="en-GB" dirty="0">
                <a:latin typeface="Twinkl Cursive Looped" panose="02000000000000000000" pitchFamily="2" charset="0"/>
              </a:rPr>
              <a:t> for their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purpose</a:t>
            </a:r>
            <a:r>
              <a:rPr lang="en-GB" dirty="0">
                <a:latin typeface="Twinkl Cursive Looped" panose="02000000000000000000" pitchFamily="2" charset="0"/>
              </a:rPr>
              <a:t> as characters in Toy Story.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765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regularly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7282541" y="3561670"/>
            <a:ext cx="73478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Drink Water Regularly. Flat Vector Illustration. Isolated on White  Background. Stock Vector - Illustration of degrees, drink: 128116612">
            <a:extLst>
              <a:ext uri="{FF2B5EF4-FFF2-40B4-BE49-F238E27FC236}">
                <a16:creationId xmlns:a16="http://schemas.microsoft.com/office/drawing/2014/main" id="{570D6E21-AB68-8848-7CA1-2A79887EFF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52"/>
          <a:stretch/>
        </p:blipFill>
        <p:spPr bwMode="auto">
          <a:xfrm>
            <a:off x="371475" y="483736"/>
            <a:ext cx="2076450" cy="193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occasionally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7527473" y="3641269"/>
            <a:ext cx="68579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Occasional Cloudiness Stock Illustrations – 3 Occasional Cloudiness Stock  Illustrations, Vectors &amp; Clipart - Dreamstime">
            <a:extLst>
              <a:ext uri="{FF2B5EF4-FFF2-40B4-BE49-F238E27FC236}">
                <a16:creationId xmlns:a16="http://schemas.microsoft.com/office/drawing/2014/main" id="{EDCF3446-847C-AED5-65AD-7B1362A07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48" y="489858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frequently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7135587" y="3673929"/>
            <a:ext cx="734783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Wash Your Hands Frequently PNG White Transparent And Clipart Image For Free  Download - Lovepik | 401692172">
            <a:extLst>
              <a:ext uri="{FF2B5EF4-FFF2-40B4-BE49-F238E27FC236}">
                <a16:creationId xmlns:a16="http://schemas.microsoft.com/office/drawing/2014/main" id="{CE3ED7CB-41AB-1DC0-4FEA-D603E6F67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52" y="4143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9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usually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694715" y="3657602"/>
            <a:ext cx="734783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frequency words present simple - Clip Art Library">
            <a:extLst>
              <a:ext uri="{FF2B5EF4-FFF2-40B4-BE49-F238E27FC236}">
                <a16:creationId xmlns:a16="http://schemas.microsoft.com/office/drawing/2014/main" id="{865A3D14-5B5C-9B95-BC95-3F3379AD5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507547"/>
            <a:ext cx="27051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07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regularly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Drink Water Regularly. Flat Vector Illustration. Isolated on White  Background. Stock Vector - Illustration of degrees, drink: 128116612">
            <a:extLst>
              <a:ext uri="{FF2B5EF4-FFF2-40B4-BE49-F238E27FC236}">
                <a16:creationId xmlns:a16="http://schemas.microsoft.com/office/drawing/2014/main" id="{EF1BED01-FC36-8B6D-86F4-357A8356E9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52"/>
          <a:stretch/>
        </p:blipFill>
        <p:spPr bwMode="auto">
          <a:xfrm>
            <a:off x="142875" y="189139"/>
            <a:ext cx="2076450" cy="193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405743" y="2122033"/>
            <a:ext cx="8175171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regular + 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ly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regularly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with a constant or definite pattern, especially with the same space between individual items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occasionally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963386" y="2122033"/>
            <a:ext cx="1096939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occasional + 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ly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occasionally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at infrequent or irregular intervals; now and then </a:t>
            </a:r>
            <a:endParaRPr lang="en-GB" sz="1400" dirty="0"/>
          </a:p>
        </p:txBody>
      </p:sp>
      <p:pic>
        <p:nvPicPr>
          <p:cNvPr id="4" name="Picture 2" descr="Occasional Cloudiness Stock Illustrations – 3 Occasional Cloudiness Stock  Illustrations, Vectors &amp; Clipart - Dreamstime">
            <a:extLst>
              <a:ext uri="{FF2B5EF4-FFF2-40B4-BE49-F238E27FC236}">
                <a16:creationId xmlns:a16="http://schemas.microsoft.com/office/drawing/2014/main" id="{3E49478A-FCD8-C6E4-91B8-AA5518F6C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63" y="396150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7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frequently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008414" y="2122033"/>
            <a:ext cx="9029699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frequent + 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ly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frequently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regularly or habitually; often</a:t>
            </a:r>
            <a:endParaRPr lang="en-GB" sz="1400" dirty="0"/>
          </a:p>
        </p:txBody>
      </p:sp>
      <p:pic>
        <p:nvPicPr>
          <p:cNvPr id="4" name="Picture 2" descr="Wash Your Hands Frequently PNG White Transparent And Clipart Image For Free  Download - Lovepik | 401692172">
            <a:extLst>
              <a:ext uri="{FF2B5EF4-FFF2-40B4-BE49-F238E27FC236}">
                <a16:creationId xmlns:a16="http://schemas.microsoft.com/office/drawing/2014/main" id="{0F7D6CF9-8DF8-C690-9FA2-62FD349CD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1891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28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usually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405743" y="2122033"/>
            <a:ext cx="8175171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usual + 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ly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usual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ly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under normal conditions; generally </a:t>
            </a:r>
            <a:endParaRPr lang="en-GB" sz="1400" dirty="0"/>
          </a:p>
        </p:txBody>
      </p:sp>
      <p:pic>
        <p:nvPicPr>
          <p:cNvPr id="4" name="Picture 2" descr="frequency words present simple - Clip Art Library">
            <a:extLst>
              <a:ext uri="{FF2B5EF4-FFF2-40B4-BE49-F238E27FC236}">
                <a16:creationId xmlns:a16="http://schemas.microsoft.com/office/drawing/2014/main" id="{713BAC0B-0457-5B8C-E80B-87670B13B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266067"/>
            <a:ext cx="27051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65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buildings were spaced out regularly.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919310" y="3771900"/>
            <a:ext cx="434249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_________.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 met up occasionally for a game of football.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185783" y="3045278"/>
            <a:ext cx="3820433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go abroad frequently.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956424" y="3608614"/>
            <a:ext cx="4342493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__________.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178218E-D969-B7D2-EC4A-217E8D2E95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84" t="12125" r="11072" b="8075"/>
          <a:stretch/>
        </p:blipFill>
        <p:spPr>
          <a:xfrm>
            <a:off x="212272" y="-1"/>
            <a:ext cx="1185308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usually arrive home about six o'clock.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34986" y="3031075"/>
            <a:ext cx="256358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3343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possible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pic>
        <p:nvPicPr>
          <p:cNvPr id="5122" name="Picture 2" descr="Free Possible Cliparts, Download Free Possible Cliparts png images, Free  ClipArts on Clipart Library">
            <a:extLst>
              <a:ext uri="{FF2B5EF4-FFF2-40B4-BE49-F238E27FC236}">
                <a16:creationId xmlns:a16="http://schemas.microsoft.com/office/drawing/2014/main" id="{CD925D93-47A8-99C2-3EFB-430D60C4B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1694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able to be done or achieved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Surely it is not possible for a man to live so long?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110843" y="3031075"/>
            <a:ext cx="256358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grammar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the whole system and structure of a language or of languages in general, usually taken as consisting of syntax and morphology (including inflections) and sometimes also phonology and semantics.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2" name="Picture 2" descr="Free Grammar Cliparts, Download Free Grammar Cliparts png images, Free  ClipArts on Clipart Library">
            <a:extLst>
              <a:ext uri="{FF2B5EF4-FFF2-40B4-BE49-F238E27FC236}">
                <a16:creationId xmlns:a16="http://schemas.microsoft.com/office/drawing/2014/main" id="{3068287F-D8BE-5DAA-26FD-05A7DF4C8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2" y="361610"/>
            <a:ext cx="27241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grammar used was accurate.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959427" y="3821650"/>
            <a:ext cx="320040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2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584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not </a:t>
            </a:r>
            <a:r>
              <a:rPr lang="en-GB" dirty="0" err="1">
                <a:latin typeface="Twinkl Cursive Looped" panose="02000000000000000000" pitchFamily="2" charset="0"/>
              </a:rPr>
              <a:t>possabal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latin typeface="Twinkl Cursive Looped" panose="02000000000000000000" pitchFamily="2" charset="0"/>
              </a:rPr>
              <a:t>grammer</a:t>
            </a:r>
            <a:r>
              <a:rPr lang="en-GB" dirty="0">
                <a:latin typeface="Twinkl Cursive Looped" panose="02000000000000000000" pitchFamily="2" charset="0"/>
              </a:rPr>
              <a:t> in the sentence was incorrect as they </a:t>
            </a:r>
            <a:r>
              <a:rPr lang="en-GB" dirty="0" err="1">
                <a:latin typeface="Twinkl Cursive Looped" panose="02000000000000000000" pitchFamily="2" charset="0"/>
              </a:rPr>
              <a:t>usualy</a:t>
            </a:r>
            <a:r>
              <a:rPr lang="en-GB" dirty="0">
                <a:latin typeface="Twinkl Cursive Looped" panose="02000000000000000000" pitchFamily="2" charset="0"/>
              </a:rPr>
              <a:t> had such accurate writing.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765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not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possabal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grammer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in the sentence was incorrect as they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usualy</a:t>
            </a:r>
            <a:r>
              <a:rPr lang="en-GB" dirty="0">
                <a:latin typeface="Twinkl Cursive Looped" panose="02000000000000000000" pitchFamily="2" charset="0"/>
              </a:rPr>
              <a:t> had such accurate writing.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60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7350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not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possabal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latin typeface="Twinkl Cursive Looped" panose="02000000000000000000" pitchFamily="2" charset="0"/>
              </a:rPr>
              <a:t>grammer</a:t>
            </a:r>
            <a:r>
              <a:rPr lang="en-GB" dirty="0">
                <a:latin typeface="Twinkl Cursive Looped" panose="02000000000000000000" pitchFamily="2" charset="0"/>
              </a:rPr>
              <a:t> in the sentence was incorrect as they </a:t>
            </a:r>
            <a:r>
              <a:rPr lang="en-GB" dirty="0" err="1">
                <a:latin typeface="Twinkl Cursive Looped" panose="02000000000000000000" pitchFamily="2" charset="0"/>
              </a:rPr>
              <a:t>usualy</a:t>
            </a:r>
            <a:r>
              <a:rPr lang="en-GB" dirty="0">
                <a:latin typeface="Twinkl Cursive Looped" panose="02000000000000000000" pitchFamily="2" charset="0"/>
              </a:rPr>
              <a:t> had such accurate writing.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possible – 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 not a / le not al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228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not </a:t>
            </a:r>
            <a:r>
              <a:rPr lang="en-GB" dirty="0" err="1">
                <a:latin typeface="Twinkl Cursive Looped" panose="02000000000000000000" pitchFamily="2" charset="0"/>
              </a:rPr>
              <a:t>possabal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grammer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in the sentence was incorrect as they </a:t>
            </a:r>
            <a:r>
              <a:rPr lang="en-GB" dirty="0" err="1">
                <a:latin typeface="Twinkl Cursive Looped" panose="02000000000000000000" pitchFamily="2" charset="0"/>
              </a:rPr>
              <a:t>usualy</a:t>
            </a:r>
            <a:r>
              <a:rPr lang="en-GB" dirty="0">
                <a:latin typeface="Twinkl Cursive Looped" panose="02000000000000000000" pitchFamily="2" charset="0"/>
              </a:rPr>
              <a:t> had such accurate writing.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grammar – </a:t>
            </a:r>
            <a:r>
              <a:rPr lang="en-GB" dirty="0" err="1">
                <a:latin typeface="Twinkl Cursive Looped" panose="02000000000000000000" pitchFamily="2" charset="0"/>
              </a:rPr>
              <a:t>ar</a:t>
            </a:r>
            <a:r>
              <a:rPr lang="en-GB" dirty="0">
                <a:latin typeface="Twinkl Cursive Looped" panose="02000000000000000000" pitchFamily="2" charset="0"/>
              </a:rPr>
              <a:t> not er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0104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not </a:t>
            </a:r>
            <a:r>
              <a:rPr lang="en-GB" dirty="0" err="1">
                <a:latin typeface="Twinkl Cursive Looped" panose="02000000000000000000" pitchFamily="2" charset="0"/>
              </a:rPr>
              <a:t>possabal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latin typeface="Twinkl Cursive Looped" panose="02000000000000000000" pitchFamily="2" charset="0"/>
              </a:rPr>
              <a:t>grammer</a:t>
            </a:r>
            <a:r>
              <a:rPr lang="en-GB" dirty="0">
                <a:latin typeface="Twinkl Cursive Looped" panose="02000000000000000000" pitchFamily="2" charset="0"/>
              </a:rPr>
              <a:t> in the sentence was incorrect as they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usualy</a:t>
            </a:r>
            <a:r>
              <a:rPr lang="en-GB" dirty="0">
                <a:latin typeface="Twinkl Cursive Looped" panose="02000000000000000000" pitchFamily="2" charset="0"/>
              </a:rPr>
              <a:t> had such accurate writing.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usually – usual + </a:t>
            </a:r>
            <a:r>
              <a:rPr lang="en-GB" dirty="0" err="1">
                <a:latin typeface="Twinkl Cursive Looped" panose="02000000000000000000" pitchFamily="2" charset="0"/>
              </a:rPr>
              <a:t>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212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not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possible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grammar </a:t>
            </a:r>
            <a:r>
              <a:rPr lang="en-GB" dirty="0">
                <a:latin typeface="Twinkl Cursive Looped" panose="02000000000000000000" pitchFamily="2" charset="0"/>
              </a:rPr>
              <a:t>in the sentence was incorrect as they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usually</a:t>
            </a:r>
            <a:r>
              <a:rPr lang="en-GB" dirty="0">
                <a:latin typeface="Twinkl Cursive Looped" panose="02000000000000000000" pitchFamily="2" charset="0"/>
              </a:rPr>
              <a:t> had such accurate writing.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0437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425213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775441-E62A-B6B6-099E-19CC3AB5E1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84" t="12125" r="11072" b="8075"/>
          <a:stretch/>
        </p:blipFill>
        <p:spPr>
          <a:xfrm>
            <a:off x="212272" y="-1"/>
            <a:ext cx="1185308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894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068743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1973777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woman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81922" name="Picture 2" descr="Image result for woman Clip Art">
            <a:extLst>
              <a:ext uri="{FF2B5EF4-FFF2-40B4-BE49-F238E27FC236}">
                <a16:creationId xmlns:a16="http://schemas.microsoft.com/office/drawing/2014/main" id="{A54D2F06-8951-3C0C-0894-FB8C4DF32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77" y="445122"/>
            <a:ext cx="897946" cy="182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0C78D1-241F-56BE-96A1-740AC8CCF8DF}"/>
              </a:ext>
            </a:extLst>
          </p:cNvPr>
          <p:cNvSpPr txBox="1"/>
          <p:nvPr/>
        </p:nvSpPr>
        <p:spPr>
          <a:xfrm>
            <a:off x="844550" y="3821650"/>
            <a:ext cx="1082130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 drawing of the young woman was beautiful.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95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women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pic>
        <p:nvPicPr>
          <p:cNvPr id="82946" name="Picture 2" descr="Image result for women Clip Art">
            <a:extLst>
              <a:ext uri="{FF2B5EF4-FFF2-40B4-BE49-F238E27FC236}">
                <a16:creationId xmlns:a16="http://schemas.microsoft.com/office/drawing/2014/main" id="{6C9B5F92-9BBB-2292-4C1F-A188C53DD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24" y="294596"/>
            <a:ext cx="2312533" cy="2312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C4C57C-2C35-37E2-B586-D9B6A1E3C1D2}"/>
              </a:ext>
            </a:extLst>
          </p:cNvPr>
          <p:cNvSpPr txBox="1"/>
          <p:nvPr/>
        </p:nvSpPr>
        <p:spPr>
          <a:xfrm>
            <a:off x="1028700" y="4295703"/>
            <a:ext cx="107886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 women were very excited to read the next book.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20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724561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prefix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- </a:t>
            </a:r>
            <a:r>
              <a:rPr lang="en-GB" dirty="0" err="1">
                <a:latin typeface="Twinkl Cursive Looped" panose="02000000000000000000" pitchFamily="2" charset="0"/>
              </a:rPr>
              <a:t>im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1494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21" y="451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im-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82169D-A087-D444-D375-760AD1318BE7}"/>
              </a:ext>
            </a:extLst>
          </p:cNvPr>
          <p:cNvSpPr txBox="1"/>
          <p:nvPr/>
        </p:nvSpPr>
        <p:spPr>
          <a:xfrm>
            <a:off x="342900" y="1287244"/>
            <a:ext cx="11376479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meaning ‘not’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9F00BD-AF83-FC77-7745-F2EA229F40B4}"/>
              </a:ext>
            </a:extLst>
          </p:cNvPr>
          <p:cNvSpPr txBox="1"/>
          <p:nvPr/>
        </p:nvSpPr>
        <p:spPr>
          <a:xfrm>
            <a:off x="1056822" y="3415225"/>
            <a:ext cx="106625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Before a root word starting with m or p,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in– becomes 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im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–.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97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imbalance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718956" y="3445329"/>
            <a:ext cx="81643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8850" name="Picture 2" descr="Image result for imbalance Clip Art">
            <a:extLst>
              <a:ext uri="{FF2B5EF4-FFF2-40B4-BE49-F238E27FC236}">
                <a16:creationId xmlns:a16="http://schemas.microsoft.com/office/drawing/2014/main" id="{4C3D9651-19D0-6B63-87C0-4600153A2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17" y="658585"/>
            <a:ext cx="28670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79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immature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4310745" y="3673928"/>
            <a:ext cx="1045026" cy="6804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9876" name="Picture 4" descr="See the source image">
            <a:extLst>
              <a:ext uri="{FF2B5EF4-FFF2-40B4-BE49-F238E27FC236}">
                <a16:creationId xmlns:a16="http://schemas.microsoft.com/office/drawing/2014/main" id="{F4752669-3247-16F7-40CA-3ECEAFF2A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65" y="373517"/>
            <a:ext cx="2419350" cy="150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09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immeasurable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3657601" y="3673931"/>
            <a:ext cx="947055" cy="64778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0898" name="Picture 2" descr="Image result for immeasurable Clip Art">
            <a:extLst>
              <a:ext uri="{FF2B5EF4-FFF2-40B4-BE49-F238E27FC236}">
                <a16:creationId xmlns:a16="http://schemas.microsoft.com/office/drawing/2014/main" id="{3CB62F9A-CA09-5816-294A-6B694BA915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39"/>
          <a:stretch/>
        </p:blipFill>
        <p:spPr bwMode="auto">
          <a:xfrm>
            <a:off x="460603" y="498022"/>
            <a:ext cx="1890711" cy="183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3765748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(no change to root word)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Sometimes the root word is obvious and the usual rules apply for adding suffixes beginning with vowel letters.</a:t>
            </a:r>
          </a:p>
        </p:txBody>
      </p:sp>
    </p:spTree>
    <p:extLst>
      <p:ext uri="{BB962C8B-B14F-4D97-AF65-F5344CB8AC3E}">
        <p14:creationId xmlns:p14="http://schemas.microsoft.com/office/powerpoint/2010/main" val="294904200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Sometimes there is no obvious root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word.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–our is changed to –or before –</a:t>
            </a:r>
            <a:r>
              <a:rPr lang="en-GB" sz="4800" dirty="0" err="1">
                <a:latin typeface="Twinkl Cursive Looped" panose="02000000000000000000" pitchFamily="2" charset="0"/>
              </a:rPr>
              <a:t>ous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is added.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A final ‘e’ of the root word must be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kept if the /</a:t>
            </a:r>
            <a:r>
              <a:rPr lang="en-GB" sz="4800" dirty="0" err="1">
                <a:latin typeface="Twinkl Cursive Looped" panose="02000000000000000000" pitchFamily="2" charset="0"/>
              </a:rPr>
              <a:t>dʒ</a:t>
            </a:r>
            <a:r>
              <a:rPr lang="en-GB" sz="4800" dirty="0">
                <a:latin typeface="Twinkl Cursive Looped" panose="02000000000000000000" pitchFamily="2" charset="0"/>
              </a:rPr>
              <a:t>/ sound of ‘g’ is to be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kept.</a:t>
            </a:r>
          </a:p>
        </p:txBody>
      </p:sp>
    </p:spTree>
    <p:extLst>
      <p:ext uri="{BB962C8B-B14F-4D97-AF65-F5344CB8AC3E}">
        <p14:creationId xmlns:p14="http://schemas.microsoft.com/office/powerpoint/2010/main" val="14071202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35" y="3635997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If there is an /i:/ sound before the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–</a:t>
            </a:r>
            <a:r>
              <a:rPr lang="en-GB" sz="4800" dirty="0" err="1">
                <a:latin typeface="Twinkl Cursive Looped" panose="02000000000000000000" pitchFamily="2" charset="0"/>
              </a:rPr>
              <a:t>ous</a:t>
            </a:r>
            <a:r>
              <a:rPr lang="en-GB" sz="4800" dirty="0">
                <a:latin typeface="Twinkl Cursive Looped" panose="02000000000000000000" pitchFamily="2" charset="0"/>
              </a:rPr>
              <a:t> ending, it is usually spelt as </a:t>
            </a:r>
            <a:r>
              <a:rPr lang="en-GB" sz="4800" dirty="0" err="1">
                <a:latin typeface="Twinkl Cursive Looped" panose="02000000000000000000" pitchFamily="2" charset="0"/>
              </a:rPr>
              <a:t>i</a:t>
            </a:r>
            <a:r>
              <a:rPr lang="en-GB" sz="4800" dirty="0">
                <a:latin typeface="Twinkl Cursive Looped" panose="02000000000000000000" pitchFamily="2" charset="0"/>
              </a:rPr>
              <a:t>,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but a few words have e.</a:t>
            </a:r>
            <a:br>
              <a:rPr lang="en-GB" sz="4800" dirty="0">
                <a:latin typeface="Twinkl Cursive Looped" panose="02000000000000000000" pitchFamily="2" charset="0"/>
              </a:rPr>
            </a:br>
            <a:endParaRPr lang="en-GB" sz="48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142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35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interest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9218" name="Picture 2" descr="Image result for interest book clip art">
            <a:extLst>
              <a:ext uri="{FF2B5EF4-FFF2-40B4-BE49-F238E27FC236}">
                <a16:creationId xmlns:a16="http://schemas.microsoft.com/office/drawing/2014/main" id="{66C60400-2256-4FA9-3702-3F6312324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84" y="432707"/>
            <a:ext cx="1095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D43014-6391-FC37-BF99-D8BB6D15C4BA}"/>
              </a:ext>
            </a:extLst>
          </p:cNvPr>
          <p:cNvSpPr txBox="1"/>
          <p:nvPr/>
        </p:nvSpPr>
        <p:spPr>
          <a:xfrm>
            <a:off x="831850" y="4300167"/>
            <a:ext cx="111864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 thought the book might interest Eliot.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07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dangerous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955971" y="3561670"/>
            <a:ext cx="12573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Transparent Dangerous Clipart - Danger Clipart, HD Png Download ,  Transparent Png Image - PNGitem">
            <a:extLst>
              <a:ext uri="{FF2B5EF4-FFF2-40B4-BE49-F238E27FC236}">
                <a16:creationId xmlns:a16="http://schemas.microsoft.com/office/drawing/2014/main" id="{F97D7FDE-17C1-EB56-201C-423D1E61C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03" y="408215"/>
            <a:ext cx="222885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89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poisonous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580414" y="3657599"/>
            <a:ext cx="15022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Free Poison Cliparts, Download Free Poison Cliparts png images, Free  ClipArts on Clipart Library">
            <a:extLst>
              <a:ext uri="{FF2B5EF4-FFF2-40B4-BE49-F238E27FC236}">
                <a16:creationId xmlns:a16="http://schemas.microsoft.com/office/drawing/2014/main" id="{09FF32DC-2DEE-E043-EA8D-DC8BA7C1E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41" y="161925"/>
            <a:ext cx="1400175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5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mountainous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7119258" y="3673930"/>
            <a:ext cx="1322613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Free Mountains Clipart, Download Free Mountains Clipart png images, Free  ClipArts on Clipart Library">
            <a:extLst>
              <a:ext uri="{FF2B5EF4-FFF2-40B4-BE49-F238E27FC236}">
                <a16:creationId xmlns:a16="http://schemas.microsoft.com/office/drawing/2014/main" id="{226C26FC-9E2B-38F7-8A3D-4F5EB077A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09" y="519793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85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dangerous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405743" y="2122033"/>
            <a:ext cx="9167813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danger + 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dangerous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able or likely to cause harm or injury </a:t>
            </a:r>
            <a:endParaRPr lang="en-GB" sz="1400" dirty="0"/>
          </a:p>
        </p:txBody>
      </p:sp>
      <p:pic>
        <p:nvPicPr>
          <p:cNvPr id="4" name="Picture 2" descr="Transparent Dangerous Clipart - Danger Clipart, HD Png Download ,  Transparent Png Image - PNGitem">
            <a:extLst>
              <a:ext uri="{FF2B5EF4-FFF2-40B4-BE49-F238E27FC236}">
                <a16:creationId xmlns:a16="http://schemas.microsoft.com/office/drawing/2014/main" id="{6CB1CAE3-A08E-DE8B-1A2D-D4B212318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03" y="408215"/>
            <a:ext cx="222885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58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poisonous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963386" y="2122033"/>
            <a:ext cx="1096939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poison + 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poisonous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 substance or plant) causing or capable of causing death or illness if taken into the body </a:t>
            </a:r>
            <a:endParaRPr lang="en-GB" sz="1400" dirty="0"/>
          </a:p>
        </p:txBody>
      </p:sp>
      <p:pic>
        <p:nvPicPr>
          <p:cNvPr id="3" name="Picture 2" descr="Free Poison Cliparts, Download Free Poison Cliparts png images, Free  ClipArts on Clipart Library">
            <a:extLst>
              <a:ext uri="{FF2B5EF4-FFF2-40B4-BE49-F238E27FC236}">
                <a16:creationId xmlns:a16="http://schemas.microsoft.com/office/drawing/2014/main" id="{C19EC725-FF72-FFE9-9ADC-26BBA8125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26" y="189140"/>
            <a:ext cx="1400175" cy="193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78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mountainous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658586" y="2122033"/>
            <a:ext cx="1091497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mountain + 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mountainous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 region) having many mountains </a:t>
            </a:r>
            <a:endParaRPr lang="en-GB" sz="1400" dirty="0"/>
          </a:p>
        </p:txBody>
      </p:sp>
      <p:pic>
        <p:nvPicPr>
          <p:cNvPr id="3" name="Picture 2" descr="Free Mountains Clipart, Download Free Mountains Clipart png images, Free  ClipArts on Clipart Library">
            <a:extLst>
              <a:ext uri="{FF2B5EF4-FFF2-40B4-BE49-F238E27FC236}">
                <a16:creationId xmlns:a16="http://schemas.microsoft.com/office/drawing/2014/main" id="{B2844990-58A1-8F44-F772-9F1647B7E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09" y="519793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7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tiger is a dangerous animal.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849585" y="3624943"/>
            <a:ext cx="3722915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8838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Poisonous chemicals must be stored safely.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0" y="2914650"/>
            <a:ext cx="3820433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198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France is a mountainous country.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556124" y="3608614"/>
            <a:ext cx="4212319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7179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525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various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pic>
        <p:nvPicPr>
          <p:cNvPr id="13314" name="Picture 2" descr="Image result for various dresses colours clip art">
            <a:extLst>
              <a:ext uri="{FF2B5EF4-FFF2-40B4-BE49-F238E27FC236}">
                <a16:creationId xmlns:a16="http://schemas.microsoft.com/office/drawing/2014/main" id="{7833E160-B90D-DDB2-125A-FDD7BF23B4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3"/>
          <a:stretch/>
        </p:blipFill>
        <p:spPr bwMode="auto">
          <a:xfrm>
            <a:off x="455839" y="468086"/>
            <a:ext cx="2266950" cy="1768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ED092C-41BA-93D0-7D69-E66DD6FF3F5D}"/>
              </a:ext>
            </a:extLst>
          </p:cNvPr>
          <p:cNvSpPr txBox="1"/>
          <p:nvPr/>
        </p:nvSpPr>
        <p:spPr>
          <a:xfrm>
            <a:off x="554491" y="4169539"/>
            <a:ext cx="1108301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 dresses were of various colours.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41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particular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</a:rPr>
              <a:t>used to single out an individual member of a specified group or class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Crowd And Individual Royalty Free SVG, Cliparts, Vectors, And Stock  Illustration. Image 39940968.">
            <a:extLst>
              <a:ext uri="{FF2B5EF4-FFF2-40B4-BE49-F238E27FC236}">
                <a16:creationId xmlns:a16="http://schemas.microsoft.com/office/drawing/2014/main" id="{04F0AA6E-1B2C-DEC6-502A-E7DCA6209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58738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04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This particular student was gifted in music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992086" y="3009471"/>
            <a:ext cx="310242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3663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calendar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97529"/>
            <a:ext cx="116143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chart or series of pages showing the days, weeks, and months of a particular year, or giving particular seasonal information. 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Free Calendar Clipart Transparent, Download Free Calendar Clipart  Transparent png images, Free ClipArts on Clipart Library">
            <a:extLst>
              <a:ext uri="{FF2B5EF4-FFF2-40B4-BE49-F238E27FC236}">
                <a16:creationId xmlns:a16="http://schemas.microsoft.com/office/drawing/2014/main" id="{7CB3A6C0-DEDC-FE37-24FB-D0F8E3C6B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1694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93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calendar showed the special dates throughout the year.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498271" y="3031075"/>
            <a:ext cx="279218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292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869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361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 err="1">
                <a:latin typeface="Twinkl Cursive Looped" panose="02000000000000000000" pitchFamily="2" charset="0"/>
              </a:rPr>
              <a:t>dangerus</a:t>
            </a:r>
            <a:r>
              <a:rPr lang="en-GB" dirty="0">
                <a:latin typeface="Twinkl Cursive Looped" panose="02000000000000000000" pitchFamily="2" charset="0"/>
              </a:rPr>
              <a:t> to miss out the special dates shown in that </a:t>
            </a:r>
            <a:r>
              <a:rPr lang="en-GB" dirty="0" err="1">
                <a:latin typeface="Twinkl Cursive Looped" panose="02000000000000000000" pitchFamily="2" charset="0"/>
              </a:rPr>
              <a:t>particulor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latin typeface="Twinkl Cursive Looped" panose="02000000000000000000" pitchFamily="2" charset="0"/>
              </a:rPr>
              <a:t>calander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494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dangerus</a:t>
            </a:r>
            <a:r>
              <a:rPr lang="en-GB" dirty="0">
                <a:latin typeface="Twinkl Cursive Looped" panose="02000000000000000000" pitchFamily="2" charset="0"/>
              </a:rPr>
              <a:t> to miss out the special dates shown in that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particulor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calander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.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858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dangerus</a:t>
            </a:r>
            <a:r>
              <a:rPr lang="en-GB" dirty="0">
                <a:latin typeface="Twinkl Cursive Looped" panose="02000000000000000000" pitchFamily="2" charset="0"/>
              </a:rPr>
              <a:t> to miss out the special dates shown in that </a:t>
            </a:r>
            <a:r>
              <a:rPr lang="en-GB" dirty="0" err="1">
                <a:latin typeface="Twinkl Cursive Looped" panose="02000000000000000000" pitchFamily="2" charset="0"/>
              </a:rPr>
              <a:t>particulor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latin typeface="Twinkl Cursive Looped" panose="02000000000000000000" pitchFamily="2" charset="0"/>
              </a:rPr>
              <a:t>calander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dangerous – danger + 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957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 err="1">
                <a:latin typeface="Twinkl Cursive Looped" panose="02000000000000000000" pitchFamily="2" charset="0"/>
              </a:rPr>
              <a:t>dangerus</a:t>
            </a:r>
            <a:r>
              <a:rPr lang="en-GB" dirty="0">
                <a:latin typeface="Twinkl Cursive Looped" panose="02000000000000000000" pitchFamily="2" charset="0"/>
              </a:rPr>
              <a:t> to miss out the special dates shown in that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particulor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 err="1">
                <a:latin typeface="Twinkl Cursive Looped" panose="02000000000000000000" pitchFamily="2" charset="0"/>
              </a:rPr>
              <a:t>calander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particular – </a:t>
            </a:r>
            <a:r>
              <a:rPr lang="en-GB" dirty="0" err="1">
                <a:latin typeface="Twinkl Cursive Looped" panose="02000000000000000000" pitchFamily="2" charset="0"/>
              </a:rPr>
              <a:t>ar</a:t>
            </a:r>
            <a:r>
              <a:rPr lang="en-GB" dirty="0">
                <a:latin typeface="Twinkl Cursive Looped" panose="02000000000000000000" pitchFamily="2" charset="0"/>
              </a:rPr>
              <a:t> not or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281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prefix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- in</a:t>
            </a:r>
          </a:p>
        </p:txBody>
      </p:sp>
    </p:spTree>
    <p:extLst>
      <p:ext uri="{BB962C8B-B14F-4D97-AF65-F5344CB8AC3E}">
        <p14:creationId xmlns:p14="http://schemas.microsoft.com/office/powerpoint/2010/main" val="320128149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 err="1">
                <a:latin typeface="Twinkl Cursive Looped" panose="02000000000000000000" pitchFamily="2" charset="0"/>
              </a:rPr>
              <a:t>dangerus</a:t>
            </a:r>
            <a:r>
              <a:rPr lang="en-GB" dirty="0">
                <a:latin typeface="Twinkl Cursive Looped" panose="02000000000000000000" pitchFamily="2" charset="0"/>
              </a:rPr>
              <a:t> to miss out the special dates shown in that </a:t>
            </a:r>
            <a:r>
              <a:rPr lang="en-GB" dirty="0" err="1">
                <a:latin typeface="Twinkl Cursive Looped" panose="02000000000000000000" pitchFamily="2" charset="0"/>
              </a:rPr>
              <a:t>particulor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calander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.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calendar – </a:t>
            </a:r>
            <a:r>
              <a:rPr lang="en-GB" dirty="0" err="1">
                <a:latin typeface="Twinkl Cursive Looped" panose="02000000000000000000" pitchFamily="2" charset="0"/>
              </a:rPr>
              <a:t>ar</a:t>
            </a:r>
            <a:r>
              <a:rPr lang="en-GB" dirty="0">
                <a:latin typeface="Twinkl Cursive Looped" panose="02000000000000000000" pitchFamily="2" charset="0"/>
              </a:rPr>
              <a:t> not 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93010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dangerous</a:t>
            </a:r>
            <a:r>
              <a:rPr lang="en-GB" dirty="0">
                <a:latin typeface="Twinkl Cursive Looped" panose="02000000000000000000" pitchFamily="2" charset="0"/>
              </a:rPr>
              <a:t> to miss out the special dates shown in that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particular calendar. </a:t>
            </a:r>
            <a:endParaRPr lang="en-GB" i="1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5697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77518012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1897DF-2E0D-9D71-C890-8E22E3E708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84" t="12125" r="11072" b="8075"/>
          <a:stretch/>
        </p:blipFill>
        <p:spPr>
          <a:xfrm>
            <a:off x="212272" y="-1"/>
            <a:ext cx="1185308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4209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0737188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40950163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promise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149506" name="Picture 2" descr="Image result for promise  clip Art">
            <a:extLst>
              <a:ext uri="{FF2B5EF4-FFF2-40B4-BE49-F238E27FC236}">
                <a16:creationId xmlns:a16="http://schemas.microsoft.com/office/drawing/2014/main" id="{2EF421C9-2D14-90AB-AB3A-990FE2D90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22" y="356507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4909E08-E47A-508E-C51B-B06754AA0AA3}"/>
              </a:ext>
            </a:extLst>
          </p:cNvPr>
          <p:cNvSpPr txBox="1"/>
          <p:nvPr/>
        </p:nvSpPr>
        <p:spPr>
          <a:xfrm>
            <a:off x="459922" y="3945404"/>
            <a:ext cx="109002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He promised to forward my mail.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57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therefore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pic>
        <p:nvPicPr>
          <p:cNvPr id="150530" name="Picture 2" descr="Image result for therefore clip Art">
            <a:extLst>
              <a:ext uri="{FF2B5EF4-FFF2-40B4-BE49-F238E27FC236}">
                <a16:creationId xmlns:a16="http://schemas.microsoft.com/office/drawing/2014/main" id="{B9B2ADEC-AF00-6B9A-BA7D-35D41C868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449035"/>
            <a:ext cx="16383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6C68579-6375-FDC3-FF92-1137A86190E8}"/>
              </a:ext>
            </a:extLst>
          </p:cNvPr>
          <p:cNvSpPr txBox="1"/>
          <p:nvPr/>
        </p:nvSpPr>
        <p:spPr>
          <a:xfrm>
            <a:off x="669471" y="4099760"/>
            <a:ext cx="1121772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They were injured and therefore unable to play.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26987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the prefix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- </a:t>
            </a:r>
            <a:r>
              <a:rPr lang="en-GB" dirty="0" err="1">
                <a:latin typeface="Twinkl Cursive Looped" panose="02000000000000000000" pitchFamily="2" charset="0"/>
              </a:rPr>
              <a:t>ir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28499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746339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ir</a:t>
            </a:r>
            <a:r>
              <a:rPr lang="en-GB" dirty="0">
                <a:latin typeface="Twinkl Cursive Looped" panose="02000000000000000000" pitchFamily="2" charset="0"/>
              </a:rPr>
              <a:t>-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meaning ‘not’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 Before a root word starting with r,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in– becomes </a:t>
            </a:r>
            <a:r>
              <a:rPr lang="en-GB" dirty="0" err="1">
                <a:latin typeface="Twinkl Cursive Looped" panose="02000000000000000000" pitchFamily="2" charset="0"/>
              </a:rPr>
              <a:t>ir</a:t>
            </a:r>
            <a:r>
              <a:rPr lang="en-GB" dirty="0">
                <a:latin typeface="Twinkl Cursive Looped" panose="02000000000000000000" pitchFamily="2" charset="0"/>
              </a:rPr>
              <a:t>–.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133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78" y="14806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in-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65228E-5A0C-D4D8-0A4F-1B2EB602A78D}"/>
              </a:ext>
            </a:extLst>
          </p:cNvPr>
          <p:cNvSpPr txBox="1"/>
          <p:nvPr/>
        </p:nvSpPr>
        <p:spPr>
          <a:xfrm>
            <a:off x="3046640" y="3086864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meaning ‘not’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96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irrational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506685" y="3429000"/>
            <a:ext cx="81643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6434" name="Picture 2" descr="Image result for irrational  clip Art">
            <a:extLst>
              <a:ext uri="{FF2B5EF4-FFF2-40B4-BE49-F238E27FC236}">
                <a16:creationId xmlns:a16="http://schemas.microsoft.com/office/drawing/2014/main" id="{53FEE125-F61B-983E-C279-9B9F56CB1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60" y="367392"/>
            <a:ext cx="16954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56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irregular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4131131" y="3673928"/>
            <a:ext cx="1045026" cy="6804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7458" name="Picture 2" descr="Image result for irregular  clip Art">
            <a:extLst>
              <a:ext uri="{FF2B5EF4-FFF2-40B4-BE49-F238E27FC236}">
                <a16:creationId xmlns:a16="http://schemas.microsoft.com/office/drawing/2014/main" id="{7D3B7753-9364-3EF0-2420-D8AC19EAE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91" y="547007"/>
            <a:ext cx="14382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23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irresistible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3967844" y="3706588"/>
            <a:ext cx="947055" cy="64778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8482" name="Picture 2" descr="Image result for irrestistible cake  clip Art">
            <a:extLst>
              <a:ext uri="{FF2B5EF4-FFF2-40B4-BE49-F238E27FC236}">
                <a16:creationId xmlns:a16="http://schemas.microsoft.com/office/drawing/2014/main" id="{1D8C55F6-396D-7AD7-E5E6-1E63523FF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46" y="502103"/>
            <a:ext cx="2326140" cy="2755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78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1353294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Adding the suffix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-</a:t>
            </a:r>
            <a:r>
              <a:rPr lang="en-GB" sz="4800" dirty="0" err="1">
                <a:latin typeface="Twinkl Cursive Looped" panose="02000000000000000000" pitchFamily="2" charset="0"/>
              </a:rPr>
              <a:t>ous</a:t>
            </a:r>
            <a:r>
              <a:rPr lang="en-GB" sz="4800" dirty="0">
                <a:latin typeface="Twinkl Cursive Looped" panose="02000000000000000000" pitchFamily="2" charset="0"/>
              </a:rPr>
              <a:t> </a:t>
            </a:r>
            <a:br>
              <a:rPr lang="en-GB" sz="4800" dirty="0">
                <a:latin typeface="Twinkl Cursive Looped" panose="02000000000000000000" pitchFamily="2" charset="0"/>
              </a:rPr>
            </a:br>
            <a:br>
              <a:rPr lang="en-GB" sz="4800" dirty="0">
                <a:latin typeface="Twinkl Cursive Looped" panose="02000000000000000000" pitchFamily="2" charset="0"/>
              </a:rPr>
            </a:b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Sometimes there is no obvious root 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word.</a:t>
            </a:r>
            <a:br>
              <a:rPr lang="en-GB" sz="4800" dirty="0">
                <a:latin typeface="Twinkl Cursive Looped" panose="02000000000000000000" pitchFamily="2" charset="0"/>
              </a:rPr>
            </a:br>
            <a:endParaRPr lang="en-GB" sz="48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1496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56044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tremendous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7151914" y="3561670"/>
            <a:ext cx="12573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Free Great Job Images, Download Free Great Job Images png images, Free  ClipArts on Clipart Library">
            <a:extLst>
              <a:ext uri="{FF2B5EF4-FFF2-40B4-BE49-F238E27FC236}">
                <a16:creationId xmlns:a16="http://schemas.microsoft.com/office/drawing/2014/main" id="{F13C5BED-55F8-8166-8476-0013FE34A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10" y="475570"/>
            <a:ext cx="21907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59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enormous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580414" y="3657599"/>
            <a:ext cx="15022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Huge Stock Illustrations – 78,423 Huge Stock Illustrations, Vectors &amp;  Clipart - Dreamstime">
            <a:extLst>
              <a:ext uri="{FF2B5EF4-FFF2-40B4-BE49-F238E27FC236}">
                <a16:creationId xmlns:a16="http://schemas.microsoft.com/office/drawing/2014/main" id="{6361AFC7-9A17-1E5A-AEB5-DC6DE6B9D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27" y="839561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99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jealous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96000" y="3673930"/>
            <a:ext cx="1322613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6" name="Picture 4" descr="Angry-33059 1280 - Clipart Green With Envy, HD Png Download - kindpng">
            <a:extLst>
              <a:ext uri="{FF2B5EF4-FFF2-40B4-BE49-F238E27FC236}">
                <a16:creationId xmlns:a16="http://schemas.microsoft.com/office/drawing/2014/main" id="{5EEE17FC-5C4A-2627-48A9-5325965C7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59" y="488497"/>
            <a:ext cx="23336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14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tremendous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405743" y="2122033"/>
            <a:ext cx="9167813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very great in amount, scale, or intensity </a:t>
            </a:r>
            <a:endParaRPr lang="en-GB" sz="1400" dirty="0"/>
          </a:p>
        </p:txBody>
      </p:sp>
      <p:pic>
        <p:nvPicPr>
          <p:cNvPr id="5" name="Picture 4" descr="Free Great Job Images, Download Free Great Job Images png images, Free  ClipArts on Clipart Library">
            <a:extLst>
              <a:ext uri="{FF2B5EF4-FFF2-40B4-BE49-F238E27FC236}">
                <a16:creationId xmlns:a16="http://schemas.microsoft.com/office/drawing/2014/main" id="{F2DAA1C4-61EB-3FD5-DEF0-7528E712F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10" y="475570"/>
            <a:ext cx="21907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1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9512</TotalTime>
  <Words>2359</Words>
  <Application>Microsoft Office PowerPoint</Application>
  <PresentationFormat>Widescreen</PresentationFormat>
  <Paragraphs>326</Paragraphs>
  <Slides>187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187</vt:i4>
      </vt:variant>
    </vt:vector>
  </HeadingPairs>
  <TitlesOfParts>
    <vt:vector size="192" baseType="lpstr">
      <vt:lpstr>Arial</vt:lpstr>
      <vt:lpstr>Calibri</vt:lpstr>
      <vt:lpstr>Calibri Light</vt:lpstr>
      <vt:lpstr>Twinkl Cursive Looped</vt:lpstr>
      <vt:lpstr>Office Theme</vt:lpstr>
      <vt:lpstr>Spelling Y4</vt:lpstr>
      <vt:lpstr>PowerPoint Presentation</vt:lpstr>
      <vt:lpstr>PowerPoint Presentation</vt:lpstr>
      <vt:lpstr>Let’s Revisit and Review…</vt:lpstr>
      <vt:lpstr>Do you remember this challenge word?</vt:lpstr>
      <vt:lpstr>interest </vt:lpstr>
      <vt:lpstr>various </vt:lpstr>
      <vt:lpstr>Do you remember the prefix - in</vt:lpstr>
      <vt:lpstr>in- </vt:lpstr>
      <vt:lpstr>inaccessible </vt:lpstr>
      <vt:lpstr>inaccurate</vt:lpstr>
      <vt:lpstr>inactive</vt:lpstr>
      <vt:lpstr>Let’s Teach and Practise</vt:lpstr>
      <vt:lpstr>Adverbials – manner – possibility – frequency  The suffix –ly starts with a consonant  letter, so it is added straight on to  most root words.</vt:lpstr>
      <vt:lpstr>Exceptions:   (1) If the root word ends in –y with a  consonant letter before it, the y is  changed to i, but only if the root word  has more than one syllable.  (2) If the root word ends with –le, the  –le is changed to –ly.</vt:lpstr>
      <vt:lpstr>Exceptions:   (3) If the root word ends with –ic,  –ally is added rather than just –ly,   (4) The words truly, duly, wholly </vt:lpstr>
      <vt:lpstr>-ly</vt:lpstr>
      <vt:lpstr>-ly   changing an adjective into an adverb</vt:lpstr>
      <vt:lpstr>regularly  </vt:lpstr>
      <vt:lpstr>occasionally </vt:lpstr>
      <vt:lpstr>frequently</vt:lpstr>
      <vt:lpstr>usually</vt:lpstr>
      <vt:lpstr>regularly</vt:lpstr>
      <vt:lpstr>occasionally</vt:lpstr>
      <vt:lpstr>frequently</vt:lpstr>
      <vt:lpstr>usually</vt:lpstr>
      <vt:lpstr>The buildings were spaced out regularly. </vt:lpstr>
      <vt:lpstr>We met up occasionally for a game of football. </vt:lpstr>
      <vt:lpstr>They go abroad frequently.</vt:lpstr>
      <vt:lpstr>They usually arrive home about six o'clock. </vt:lpstr>
      <vt:lpstr>New CHALLENGE words.</vt:lpstr>
      <vt:lpstr>possible </vt:lpstr>
      <vt:lpstr>Surely it is not possible for a man to live so long? </vt:lpstr>
      <vt:lpstr>grammar </vt:lpstr>
      <vt:lpstr>The grammar used was accurate. </vt:lpstr>
      <vt:lpstr>Let’s investigate.</vt:lpstr>
      <vt:lpstr>Can you spot the spelling errors in these sentences?  Write the correct spelling and explain where they went wrong. </vt:lpstr>
      <vt:lpstr>It was not possabal that the grammer in the sentence was incorrect as they usualy had such accurate writing. </vt:lpstr>
      <vt:lpstr>It was not possabal that the grammer in the sentence was incorrect as they usualy had such accurate writing. </vt:lpstr>
      <vt:lpstr>It was not possabal that the grammer in the sentence was incorrect as they usualy had such accurate writing.   possible – i not a / le not al</vt:lpstr>
      <vt:lpstr>It was not possabal that the grammer in the sentence was incorrect as they usualy had such accurate writing.  grammar – ar not er </vt:lpstr>
      <vt:lpstr>It was not possabal that the grammer in the sentence was incorrect as they usualy had such accurate writing.   usually – usual + ly</vt:lpstr>
      <vt:lpstr>It was not possible that the grammar in the sentence was incorrect as they usually had such accurate writing. </vt:lpstr>
      <vt:lpstr>PowerPoint Presentation</vt:lpstr>
      <vt:lpstr>PowerPoint Presentation</vt:lpstr>
      <vt:lpstr>Let’s Revisit and Review…</vt:lpstr>
      <vt:lpstr>Do you remember this challenge word?</vt:lpstr>
      <vt:lpstr>woman </vt:lpstr>
      <vt:lpstr>women </vt:lpstr>
      <vt:lpstr>Do you remember the prefix - im</vt:lpstr>
      <vt:lpstr>im-  </vt:lpstr>
      <vt:lpstr>imbalance </vt:lpstr>
      <vt:lpstr>immature</vt:lpstr>
      <vt:lpstr>immeasurable</vt:lpstr>
      <vt:lpstr>Let’s Teach and Practise</vt:lpstr>
      <vt:lpstr>-ous  (no change to root word)  Sometimes the root word is obvious and the usual rules apply for adding suffixes beginning with vowel letters.</vt:lpstr>
      <vt:lpstr>Sometimes there is no obvious root  word. –our is changed to –or before –ous is added. A final ‘e’ of the root word must be  kept if the /dʒ/ sound of ‘g’ is to be  kept.</vt:lpstr>
      <vt:lpstr>If there is an /i:/ sound before the  –ous ending, it is usually spelt as i,  but a few words have e. </vt:lpstr>
      <vt:lpstr>-ous</vt:lpstr>
      <vt:lpstr>dangerous  </vt:lpstr>
      <vt:lpstr>poisonous </vt:lpstr>
      <vt:lpstr>mountainous</vt:lpstr>
      <vt:lpstr>dangerous</vt:lpstr>
      <vt:lpstr>poisonous</vt:lpstr>
      <vt:lpstr>mountainous</vt:lpstr>
      <vt:lpstr>A tiger is a dangerous animal. </vt:lpstr>
      <vt:lpstr>Poisonous chemicals must be stored safely. </vt:lpstr>
      <vt:lpstr> France is a mountainous country.</vt:lpstr>
      <vt:lpstr>New CHALLENGE words.</vt:lpstr>
      <vt:lpstr>particular </vt:lpstr>
      <vt:lpstr>This particular student was gifted in music</vt:lpstr>
      <vt:lpstr>calendar </vt:lpstr>
      <vt:lpstr>The calendar showed the special dates throughout the year. </vt:lpstr>
      <vt:lpstr>Let’s investigate.</vt:lpstr>
      <vt:lpstr>Can you spot the spelling errors in these sentences?  Write the correct spelling and explain where they went wrong. </vt:lpstr>
      <vt:lpstr>It was dangerus to miss out the special dates shown in that particulor calander. </vt:lpstr>
      <vt:lpstr>It was dangerus to miss out the special dates shown in that particulor calander. </vt:lpstr>
      <vt:lpstr>It was dangerus to miss out the special dates shown in that particulor calander.  dangerous – danger + ous </vt:lpstr>
      <vt:lpstr>It was dangerus to miss out the special dates shown in that particulor calander.   particular – ar not or</vt:lpstr>
      <vt:lpstr>It was dangerus to miss out the special dates shown in that particulor calander.   calendar – ar not er</vt:lpstr>
      <vt:lpstr>It was dangerous to miss out the special dates shown in that particular calendar. </vt:lpstr>
      <vt:lpstr>PowerPoint Presentation</vt:lpstr>
      <vt:lpstr>PowerPoint Presentation</vt:lpstr>
      <vt:lpstr>Let’s Revisit and Review…</vt:lpstr>
      <vt:lpstr>Do you remember this challenge word?</vt:lpstr>
      <vt:lpstr>promise </vt:lpstr>
      <vt:lpstr>therefore </vt:lpstr>
      <vt:lpstr>Do you remember the prefix - ir</vt:lpstr>
      <vt:lpstr>ir-   meaning ‘not’   Before a root word starting with r,  in– becomes ir–.</vt:lpstr>
      <vt:lpstr>irrational </vt:lpstr>
      <vt:lpstr>irregular</vt:lpstr>
      <vt:lpstr>irresistible</vt:lpstr>
      <vt:lpstr>Let’s Teach and Practise</vt:lpstr>
      <vt:lpstr>Adding the suffix -ous    Sometimes there is no obvious root  word. </vt:lpstr>
      <vt:lpstr>-ous</vt:lpstr>
      <vt:lpstr>tremendous  </vt:lpstr>
      <vt:lpstr>enormous </vt:lpstr>
      <vt:lpstr>jealous</vt:lpstr>
      <vt:lpstr>tremendous</vt:lpstr>
      <vt:lpstr>enormous</vt:lpstr>
      <vt:lpstr>jealous</vt:lpstr>
      <vt:lpstr>They put in a tremendous amount of time and effort into their work. </vt:lpstr>
      <vt:lpstr>An enormous sum of money was raised last year for charity. </vt:lpstr>
      <vt:lpstr> Green is seen as the colour of someone who is jealous.</vt:lpstr>
      <vt:lpstr>New CHALLENGE words.</vt:lpstr>
      <vt:lpstr>popular </vt:lpstr>
      <vt:lpstr>She was the most popular girl in the school. </vt:lpstr>
      <vt:lpstr>position </vt:lpstr>
      <vt:lpstr>The distress call had given the ship's position. </vt:lpstr>
      <vt:lpstr>Let’s investigate.</vt:lpstr>
      <vt:lpstr>Can you spot the spelling errors in these sentences?  Write the correct spelling and explain where they went wrong. </vt:lpstr>
      <vt:lpstr>The enormus ship held the populer position posision just of the coast of Southampton. </vt:lpstr>
      <vt:lpstr>The enormus ship held the populer position posision just of the coast of Southampton. </vt:lpstr>
      <vt:lpstr>The enormus ship held the populer position posision just of the coast of Southampton.  enormous – ous  </vt:lpstr>
      <vt:lpstr>The enormus ship held the populer position posision just of the coast of Southampton.   popular – ar not er</vt:lpstr>
      <vt:lpstr>The enormus ship held the populer position posision just of the coast of Southampton.   position – tion not sion</vt:lpstr>
      <vt:lpstr>The enormous ship held the popular position just of the coast of Southampton. </vt:lpstr>
      <vt:lpstr>PowerPoint Presentation</vt:lpstr>
      <vt:lpstr>PowerPoint Presentation</vt:lpstr>
      <vt:lpstr>Let’s Revisit and Review…</vt:lpstr>
      <vt:lpstr>Do you remember this challenge word?</vt:lpstr>
      <vt:lpstr>opposite </vt:lpstr>
      <vt:lpstr>ordinary </vt:lpstr>
      <vt:lpstr>The prefix - sub</vt:lpstr>
      <vt:lpstr>sub-   </vt:lpstr>
      <vt:lpstr>subdivide </vt:lpstr>
      <vt:lpstr>subheading</vt:lpstr>
      <vt:lpstr>Let’s Teach and Practise</vt:lpstr>
      <vt:lpstr>Adding the suffix -ous </vt:lpstr>
      <vt:lpstr>-ous</vt:lpstr>
      <vt:lpstr>various  </vt:lpstr>
      <vt:lpstr>furious </vt:lpstr>
      <vt:lpstr>glorious</vt:lpstr>
      <vt:lpstr>various</vt:lpstr>
      <vt:lpstr>enormous</vt:lpstr>
      <vt:lpstr>glorious</vt:lpstr>
      <vt:lpstr>Various people arrived late.</vt:lpstr>
      <vt:lpstr>They were furious when they learned about it. </vt:lpstr>
      <vt:lpstr> The most glorious victory of all time was celebrated by everyone. </vt:lpstr>
      <vt:lpstr>New CHALLENGE words.</vt:lpstr>
      <vt:lpstr>possess  </vt:lpstr>
      <vt:lpstr>I do not possess a television set. </vt:lpstr>
      <vt:lpstr>possession </vt:lpstr>
      <vt:lpstr>She had taken possession of the sofa. </vt:lpstr>
      <vt:lpstr>Let’s investigate.</vt:lpstr>
      <vt:lpstr>Can you spot the spelling errors in these sentences?  Write the correct spelling and explain where they went wrong. </vt:lpstr>
      <vt:lpstr>Varyus people have imagined having the posesion of the gloryus royal crown. </vt:lpstr>
      <vt:lpstr>Varyus people have imagined having the posesion of the gloryus royal crown. </vt:lpstr>
      <vt:lpstr>Varyus people have imagined having the posesion of the gloryus royal crown.   various – vary (-y +i) + ous</vt:lpstr>
      <vt:lpstr>Varyus people have imagined having the posesion of the gloryus royal crown.   possession – possess + ion</vt:lpstr>
      <vt:lpstr>Varyus people have imagined having the posesion of the gloryus royal crown.   glorious – glory (-y +i) + ous</vt:lpstr>
      <vt:lpstr>Various people have imagined having the possession of the glorious royal crown. </vt:lpstr>
      <vt:lpstr>PowerPoint Presentation</vt:lpstr>
      <vt:lpstr>PowerPoint Presentation</vt:lpstr>
      <vt:lpstr>Let’s Revisit and Review…</vt:lpstr>
      <vt:lpstr>Do you remember this challenge word?</vt:lpstr>
      <vt:lpstr>perhaps </vt:lpstr>
      <vt:lpstr>pressure </vt:lpstr>
      <vt:lpstr>Adverbials    saying the how, where or when of the verb</vt:lpstr>
      <vt:lpstr>occasionally </vt:lpstr>
      <vt:lpstr>often</vt:lpstr>
      <vt:lpstr>frequently</vt:lpstr>
      <vt:lpstr>Let’s Teach and Practise</vt:lpstr>
      <vt:lpstr>Adding the suffix -ous </vt:lpstr>
      <vt:lpstr>-ous</vt:lpstr>
      <vt:lpstr>nervous  </vt:lpstr>
      <vt:lpstr>famous </vt:lpstr>
      <vt:lpstr>ridiculous</vt:lpstr>
      <vt:lpstr>nervous</vt:lpstr>
      <vt:lpstr>famous</vt:lpstr>
      <vt:lpstr>ridiculous</vt:lpstr>
      <vt:lpstr>A sensitive, nervous person would not want to give a presentation to lots of people. </vt:lpstr>
      <vt:lpstr>A famous star visited the school.</vt:lpstr>
      <vt:lpstr>That ridiculous cap should not be worn by that poor dog.</vt:lpstr>
      <vt:lpstr>New CHALLENGE words.</vt:lpstr>
      <vt:lpstr>purpose  </vt:lpstr>
      <vt:lpstr>The purpose of the meeting is to appoint a school councillor. </vt:lpstr>
      <vt:lpstr>potatoes </vt:lpstr>
      <vt:lpstr>Roast potatoes are delicious. </vt:lpstr>
      <vt:lpstr>Let’s investigate.</vt:lpstr>
      <vt:lpstr>Can you spot the spelling errors in these sentences?  Write the correct spelling and explain where they went wrong. </vt:lpstr>
      <vt:lpstr>Some potatos are famus for their perpus as characters in Toy Story. </vt:lpstr>
      <vt:lpstr>Some potatos are famus for their perpus as characters in Toy Story. </vt:lpstr>
      <vt:lpstr>Some potatos are famus for their perpus as characters in Toy Story.    potatoes  - missing the e to make plural </vt:lpstr>
      <vt:lpstr>Some potatos are famus for their perpus as characters in Toy Story.  famous – rule fame – e and add ous </vt:lpstr>
      <vt:lpstr>Some potatos are famus for their perpus as characters in Toy Story.  purpose – ur sound and split diagraph at end </vt:lpstr>
      <vt:lpstr>Some potatoes are famous for their purpose as characters in Toy Story.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11</cp:revision>
  <cp:lastPrinted>2022-05-27T07:40:55Z</cp:lastPrinted>
  <dcterms:created xsi:type="dcterms:W3CDTF">2022-03-23T13:56:57Z</dcterms:created>
  <dcterms:modified xsi:type="dcterms:W3CDTF">2022-12-09T14:47:38Z</dcterms:modified>
</cp:coreProperties>
</file>