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1"/>
  </p:notesMasterIdLst>
  <p:sldIdLst>
    <p:sldId id="256" r:id="rId2"/>
    <p:sldId id="322" r:id="rId3"/>
    <p:sldId id="604" r:id="rId4"/>
    <p:sldId id="258" r:id="rId5"/>
    <p:sldId id="333" r:id="rId6"/>
    <p:sldId id="1642" r:id="rId7"/>
    <p:sldId id="1643" r:id="rId8"/>
    <p:sldId id="1644" r:id="rId9"/>
    <p:sldId id="1645" r:id="rId10"/>
    <p:sldId id="1633" r:id="rId11"/>
    <p:sldId id="1634" r:id="rId12"/>
    <p:sldId id="1635" r:id="rId13"/>
    <p:sldId id="1636" r:id="rId14"/>
    <p:sldId id="1637" r:id="rId15"/>
    <p:sldId id="1638" r:id="rId16"/>
    <p:sldId id="1639" r:id="rId17"/>
    <p:sldId id="1640" r:id="rId18"/>
    <p:sldId id="1641" r:id="rId19"/>
    <p:sldId id="267" r:id="rId20"/>
    <p:sldId id="1452" r:id="rId21"/>
    <p:sldId id="1453" r:id="rId22"/>
    <p:sldId id="1456" r:id="rId23"/>
    <p:sldId id="1459" r:id="rId24"/>
    <p:sldId id="1462" r:id="rId25"/>
    <p:sldId id="1466" r:id="rId26"/>
    <p:sldId id="1499" r:id="rId27"/>
    <p:sldId id="1498" r:id="rId28"/>
    <p:sldId id="1473" r:id="rId29"/>
    <p:sldId id="1501" r:id="rId30"/>
    <p:sldId id="1502" r:id="rId31"/>
    <p:sldId id="1482" r:id="rId32"/>
    <p:sldId id="1485" r:id="rId33"/>
    <p:sldId id="1505" r:id="rId34"/>
    <p:sldId id="1504" r:id="rId35"/>
    <p:sldId id="1506" r:id="rId36"/>
    <p:sldId id="304" r:id="rId37"/>
    <p:sldId id="318" r:id="rId38"/>
    <p:sldId id="1778" r:id="rId39"/>
    <p:sldId id="316" r:id="rId40"/>
    <p:sldId id="331" r:id="rId41"/>
    <p:sldId id="332" r:id="rId42"/>
    <p:sldId id="323" r:id="rId43"/>
    <p:sldId id="1661" r:id="rId44"/>
    <p:sldId id="1662" r:id="rId45"/>
    <p:sldId id="1663" r:id="rId46"/>
    <p:sldId id="1664" r:id="rId47"/>
    <p:sldId id="1665" r:id="rId48"/>
    <p:sldId id="1666" r:id="rId49"/>
    <p:sldId id="1667" r:id="rId50"/>
    <p:sldId id="1668" r:id="rId51"/>
    <p:sldId id="1669" r:id="rId52"/>
    <p:sldId id="1670" r:id="rId53"/>
    <p:sldId id="1671" r:id="rId54"/>
    <p:sldId id="1672" r:id="rId55"/>
    <p:sldId id="1526" r:id="rId56"/>
    <p:sldId id="1527" r:id="rId57"/>
    <p:sldId id="1528" r:id="rId58"/>
    <p:sldId id="1529" r:id="rId59"/>
    <p:sldId id="1677" r:id="rId60"/>
    <p:sldId id="1678" r:id="rId61"/>
    <p:sldId id="1679" r:id="rId62"/>
    <p:sldId id="1680" r:id="rId63"/>
    <p:sldId id="1681" r:id="rId64"/>
    <p:sldId id="1682" r:id="rId65"/>
    <p:sldId id="1683" r:id="rId66"/>
    <p:sldId id="1684" r:id="rId67"/>
    <p:sldId id="1685" r:id="rId68"/>
    <p:sldId id="1686" r:id="rId69"/>
    <p:sldId id="1687" r:id="rId70"/>
    <p:sldId id="1688" r:id="rId71"/>
    <p:sldId id="1689" r:id="rId72"/>
    <p:sldId id="1690" r:id="rId73"/>
    <p:sldId id="1691" r:id="rId74"/>
    <p:sldId id="1692" r:id="rId75"/>
    <p:sldId id="1693" r:id="rId76"/>
    <p:sldId id="1694" r:id="rId77"/>
    <p:sldId id="1695" r:id="rId78"/>
    <p:sldId id="1779" r:id="rId79"/>
    <p:sldId id="1780" r:id="rId80"/>
    <p:sldId id="1698" r:id="rId81"/>
    <p:sldId id="1699" r:id="rId82"/>
    <p:sldId id="1646" r:id="rId83"/>
    <p:sldId id="1700" r:id="rId84"/>
    <p:sldId id="1701" r:id="rId85"/>
    <p:sldId id="1702" r:id="rId86"/>
    <p:sldId id="1703" r:id="rId87"/>
    <p:sldId id="1704" r:id="rId88"/>
    <p:sldId id="1705" r:id="rId89"/>
    <p:sldId id="1706" r:id="rId90"/>
    <p:sldId id="1707" r:id="rId91"/>
    <p:sldId id="1708" r:id="rId92"/>
    <p:sldId id="1709" r:id="rId93"/>
    <p:sldId id="1710" r:id="rId94"/>
    <p:sldId id="1711" r:id="rId95"/>
    <p:sldId id="1565" r:id="rId96"/>
    <p:sldId id="1566" r:id="rId97"/>
    <p:sldId id="1567" r:id="rId98"/>
    <p:sldId id="1568" r:id="rId99"/>
    <p:sldId id="1716" r:id="rId100"/>
    <p:sldId id="1717" r:id="rId101"/>
    <p:sldId id="1718" r:id="rId102"/>
    <p:sldId id="1719" r:id="rId103"/>
    <p:sldId id="1720" r:id="rId104"/>
    <p:sldId id="1722" r:id="rId105"/>
    <p:sldId id="1723" r:id="rId106"/>
    <p:sldId id="1725" r:id="rId107"/>
    <p:sldId id="1726" r:id="rId108"/>
    <p:sldId id="1728" r:id="rId109"/>
    <p:sldId id="1729" r:id="rId110"/>
    <p:sldId id="1730" r:id="rId111"/>
    <p:sldId id="1731" r:id="rId112"/>
    <p:sldId id="1732" r:id="rId113"/>
    <p:sldId id="1733" r:id="rId114"/>
    <p:sldId id="1734" r:id="rId115"/>
    <p:sldId id="1781" r:id="rId116"/>
    <p:sldId id="1782" r:id="rId117"/>
    <p:sldId id="1737" r:id="rId118"/>
    <p:sldId id="1738" r:id="rId119"/>
    <p:sldId id="1647" r:id="rId120"/>
    <p:sldId id="1739" r:id="rId121"/>
    <p:sldId id="1740" r:id="rId122"/>
    <p:sldId id="1741" r:id="rId123"/>
    <p:sldId id="1742" r:id="rId124"/>
    <p:sldId id="1743" r:id="rId125"/>
    <p:sldId id="1744" r:id="rId126"/>
    <p:sldId id="1745" r:id="rId127"/>
    <p:sldId id="1746" r:id="rId128"/>
    <p:sldId id="1747" r:id="rId129"/>
    <p:sldId id="1748" r:id="rId130"/>
    <p:sldId id="1749" r:id="rId131"/>
    <p:sldId id="1750" r:id="rId132"/>
    <p:sldId id="1604" r:id="rId133"/>
    <p:sldId id="1605" r:id="rId134"/>
    <p:sldId id="1606" r:id="rId135"/>
    <p:sldId id="1607" r:id="rId136"/>
    <p:sldId id="1755" r:id="rId137"/>
    <p:sldId id="1756" r:id="rId138"/>
    <p:sldId id="1757" r:id="rId139"/>
    <p:sldId id="1758" r:id="rId140"/>
    <p:sldId id="1759" r:id="rId141"/>
    <p:sldId id="1761" r:id="rId142"/>
    <p:sldId id="1762" r:id="rId143"/>
    <p:sldId id="1764" r:id="rId144"/>
    <p:sldId id="1765" r:id="rId145"/>
    <p:sldId id="1767" r:id="rId146"/>
    <p:sldId id="1768" r:id="rId147"/>
    <p:sldId id="1769" r:id="rId148"/>
    <p:sldId id="1770" r:id="rId149"/>
    <p:sldId id="1771" r:id="rId150"/>
    <p:sldId id="1772" r:id="rId151"/>
    <p:sldId id="1773" r:id="rId152"/>
    <p:sldId id="1783" r:id="rId153"/>
    <p:sldId id="1784" r:id="rId154"/>
    <p:sldId id="1776" r:id="rId155"/>
    <p:sldId id="1777" r:id="rId156"/>
    <p:sldId id="328" r:id="rId157"/>
    <p:sldId id="1509" r:id="rId158"/>
    <p:sldId id="595" r:id="rId159"/>
    <p:sldId id="1649" r:id="rId160"/>
    <p:sldId id="1650" r:id="rId161"/>
    <p:sldId id="596" r:id="rId162"/>
    <p:sldId id="558" r:id="rId163"/>
    <p:sldId id="559" r:id="rId164"/>
    <p:sldId id="555" r:id="rId165"/>
    <p:sldId id="566" r:id="rId166"/>
    <p:sldId id="567" r:id="rId167"/>
    <p:sldId id="568" r:id="rId168"/>
    <p:sldId id="573" r:id="rId169"/>
    <p:sldId id="574" r:id="rId170"/>
    <p:sldId id="575" r:id="rId171"/>
    <p:sldId id="580" r:id="rId172"/>
    <p:sldId id="581" r:id="rId173"/>
    <p:sldId id="582" r:id="rId174"/>
    <p:sldId id="1628" r:id="rId175"/>
    <p:sldId id="1627" r:id="rId176"/>
    <p:sldId id="1630" r:id="rId177"/>
    <p:sldId id="1629" r:id="rId178"/>
    <p:sldId id="594" r:id="rId179"/>
    <p:sldId id="1651" r:id="rId180"/>
    <p:sldId id="1652" r:id="rId181"/>
    <p:sldId id="1653" r:id="rId182"/>
    <p:sldId id="1654" r:id="rId183"/>
    <p:sldId id="1655" r:id="rId184"/>
    <p:sldId id="1656" r:id="rId185"/>
    <p:sldId id="1657" r:id="rId186"/>
    <p:sldId id="1658" r:id="rId187"/>
    <p:sldId id="1660" r:id="rId188"/>
    <p:sldId id="1659" r:id="rId189"/>
    <p:sldId id="560" r:id="rId190"/>
    <p:sldId id="593" r:id="rId191"/>
    <p:sldId id="561" r:id="rId192"/>
    <p:sldId id="550" r:id="rId193"/>
    <p:sldId id="597" r:id="rId194"/>
    <p:sldId id="583" r:id="rId195"/>
    <p:sldId id="1194" r:id="rId196"/>
    <p:sldId id="1631" r:id="rId197"/>
    <p:sldId id="590" r:id="rId198"/>
    <p:sldId id="591" r:id="rId199"/>
    <p:sldId id="598" r:id="rId20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98439-8C68-4403-BD35-0349F69CC445}" v="605" dt="2023-02-13T16:18:03.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microsoft.com/office/2015/10/relationships/revisionInfo" Target="revisionInfo.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E898439-8C68-4403-BD35-0349F69CC445}"/>
    <pc:docChg chg="undo custSel addSld delSld modSld sldOrd">
      <pc:chgData name="Kelly Stokes" userId="3e5c5154-569e-4d81-aa91-4f91841cdfa9" providerId="ADAL" clId="{8E898439-8C68-4403-BD35-0349F69CC445}" dt="2023-02-13T16:19:41.574" v="953" actId="2711"/>
      <pc:docMkLst>
        <pc:docMk/>
      </pc:docMkLst>
      <pc:sldChg chg="modSp mod">
        <pc:chgData name="Kelly Stokes" userId="3e5c5154-569e-4d81-aa91-4f91841cdfa9" providerId="ADAL" clId="{8E898439-8C68-4403-BD35-0349F69CC445}" dt="2023-02-08T15:53:47.507" v="1" actId="20577"/>
        <pc:sldMkLst>
          <pc:docMk/>
          <pc:sldMk cId="3945579917" sldId="256"/>
        </pc:sldMkLst>
        <pc:spChg chg="mod">
          <ac:chgData name="Kelly Stokes" userId="3e5c5154-569e-4d81-aa91-4f91841cdfa9" providerId="ADAL" clId="{8E898439-8C68-4403-BD35-0349F69CC445}" dt="2023-02-08T15:53:47.507" v="1" actId="20577"/>
          <ac:spMkLst>
            <pc:docMk/>
            <pc:sldMk cId="3945579917" sldId="256"/>
            <ac:spMk id="3" creationId="{9B667196-C5B4-45FC-B5E8-3B190D7A595C}"/>
          </ac:spMkLst>
        </pc:spChg>
      </pc:sldChg>
      <pc:sldChg chg="modSp mod">
        <pc:chgData name="Kelly Stokes" userId="3e5c5154-569e-4d81-aa91-4f91841cdfa9" providerId="ADAL" clId="{8E898439-8C68-4403-BD35-0349F69CC445}" dt="2023-02-13T16:17:04.937" v="931" actId="13926"/>
        <pc:sldMkLst>
          <pc:docMk/>
          <pc:sldMk cId="2433500145" sldId="316"/>
        </pc:sldMkLst>
        <pc:spChg chg="mod">
          <ac:chgData name="Kelly Stokes" userId="3e5c5154-569e-4d81-aa91-4f91841cdfa9" providerId="ADAL" clId="{8E898439-8C68-4403-BD35-0349F69CC445}" dt="2023-02-13T16:17:04.937" v="931" actId="13926"/>
          <ac:spMkLst>
            <pc:docMk/>
            <pc:sldMk cId="2433500145" sldId="316"/>
            <ac:spMk id="2" creationId="{52DA34BA-82FC-47C5-BCE1-BB65E08B92A1}"/>
          </ac:spMkLst>
        </pc:spChg>
      </pc:sldChg>
      <pc:sldChg chg="modSp mod">
        <pc:chgData name="Kelly Stokes" userId="3e5c5154-569e-4d81-aa91-4f91841cdfa9" providerId="ADAL" clId="{8E898439-8C68-4403-BD35-0349F69CC445}" dt="2023-02-08T15:53:59.637" v="4" actId="20577"/>
        <pc:sldMkLst>
          <pc:docMk/>
          <pc:sldMk cId="864376776" sldId="322"/>
        </pc:sldMkLst>
        <pc:spChg chg="mod">
          <ac:chgData name="Kelly Stokes" userId="3e5c5154-569e-4d81-aa91-4f91841cdfa9" providerId="ADAL" clId="{8E898439-8C68-4403-BD35-0349F69CC445}" dt="2023-02-08T15:53:59.637" v="4" actId="20577"/>
          <ac:spMkLst>
            <pc:docMk/>
            <pc:sldMk cId="864376776" sldId="322"/>
            <ac:spMk id="2" creationId="{02FB8773-AD3E-2543-510F-CEE32E75C793}"/>
          </ac:spMkLst>
        </pc:spChg>
      </pc:sldChg>
      <pc:sldChg chg="modSp mod">
        <pc:chgData name="Kelly Stokes" userId="3e5c5154-569e-4d81-aa91-4f91841cdfa9" providerId="ADAL" clId="{8E898439-8C68-4403-BD35-0349F69CC445}" dt="2023-02-08T16:32:54.399" v="371" actId="20577"/>
        <pc:sldMkLst>
          <pc:docMk/>
          <pc:sldMk cId="3634764576" sldId="323"/>
        </pc:sldMkLst>
        <pc:spChg chg="mod">
          <ac:chgData name="Kelly Stokes" userId="3e5c5154-569e-4d81-aa91-4f91841cdfa9" providerId="ADAL" clId="{8E898439-8C68-4403-BD35-0349F69CC445}" dt="2023-02-08T16:32:54.399" v="371" actId="20577"/>
          <ac:spMkLst>
            <pc:docMk/>
            <pc:sldMk cId="3634764576" sldId="323"/>
            <ac:spMk id="2" creationId="{02FB8773-AD3E-2543-510F-CEE32E75C793}"/>
          </ac:spMkLst>
        </pc:spChg>
      </pc:sldChg>
      <pc:sldChg chg="modSp mod">
        <pc:chgData name="Kelly Stokes" userId="3e5c5154-569e-4d81-aa91-4f91841cdfa9" providerId="ADAL" clId="{8E898439-8C68-4403-BD35-0349F69CC445}" dt="2023-02-08T16:33:26.310" v="374" actId="20577"/>
        <pc:sldMkLst>
          <pc:docMk/>
          <pc:sldMk cId="4214164962" sldId="328"/>
        </pc:sldMkLst>
        <pc:spChg chg="mod">
          <ac:chgData name="Kelly Stokes" userId="3e5c5154-569e-4d81-aa91-4f91841cdfa9" providerId="ADAL" clId="{8E898439-8C68-4403-BD35-0349F69CC445}" dt="2023-02-08T16:33:26.310" v="374" actId="20577"/>
          <ac:spMkLst>
            <pc:docMk/>
            <pc:sldMk cId="4214164962" sldId="328"/>
            <ac:spMk id="2" creationId="{02FB8773-AD3E-2543-510F-CEE32E75C793}"/>
          </ac:spMkLst>
        </pc:spChg>
      </pc:sldChg>
      <pc:sldChg chg="modNotesTx">
        <pc:chgData name="Kelly Stokes" userId="3e5c5154-569e-4d81-aa91-4f91841cdfa9" providerId="ADAL" clId="{8E898439-8C68-4403-BD35-0349F69CC445}" dt="2023-02-13T16:17:19.376" v="932"/>
        <pc:sldMkLst>
          <pc:docMk/>
          <pc:sldMk cId="2534233594" sldId="331"/>
        </pc:sldMkLst>
      </pc:sldChg>
      <pc:sldChg chg="modSp mod">
        <pc:chgData name="Kelly Stokes" userId="3e5c5154-569e-4d81-aa91-4f91841cdfa9" providerId="ADAL" clId="{8E898439-8C68-4403-BD35-0349F69CC445}" dt="2023-02-13T16:17:26.796" v="935" actId="27636"/>
        <pc:sldMkLst>
          <pc:docMk/>
          <pc:sldMk cId="958288502" sldId="332"/>
        </pc:sldMkLst>
        <pc:spChg chg="mod">
          <ac:chgData name="Kelly Stokes" userId="3e5c5154-569e-4d81-aa91-4f91841cdfa9" providerId="ADAL" clId="{8E898439-8C68-4403-BD35-0349F69CC445}" dt="2023-02-13T16:17:26.796" v="935" actId="27636"/>
          <ac:spMkLst>
            <pc:docMk/>
            <pc:sldMk cId="958288502" sldId="332"/>
            <ac:spMk id="2" creationId="{77E26784-A357-92CE-B6B1-8F248D3D6650}"/>
          </ac:spMkLst>
        </pc:spChg>
      </pc:sldChg>
      <pc:sldChg chg="modNotesTx">
        <pc:chgData name="Kelly Stokes" userId="3e5c5154-569e-4d81-aa91-4f91841cdfa9" providerId="ADAL" clId="{8E898439-8C68-4403-BD35-0349F69CC445}" dt="2023-02-08T16:39:18.273" v="530"/>
        <pc:sldMkLst>
          <pc:docMk/>
          <pc:sldMk cId="3625788919" sldId="550"/>
        </pc:sldMkLst>
      </pc:sldChg>
      <pc:sldChg chg="del">
        <pc:chgData name="Kelly Stokes" userId="3e5c5154-569e-4d81-aa91-4f91841cdfa9" providerId="ADAL" clId="{8E898439-8C68-4403-BD35-0349F69CC445}" dt="2023-02-08T16:34:06.084" v="391" actId="2696"/>
        <pc:sldMkLst>
          <pc:docMk/>
          <pc:sldMk cId="3866864438" sldId="551"/>
        </pc:sldMkLst>
      </pc:sldChg>
      <pc:sldChg chg="del">
        <pc:chgData name="Kelly Stokes" userId="3e5c5154-569e-4d81-aa91-4f91841cdfa9" providerId="ADAL" clId="{8E898439-8C68-4403-BD35-0349F69CC445}" dt="2023-02-08T16:34:06.084" v="391" actId="2696"/>
        <pc:sldMkLst>
          <pc:docMk/>
          <pc:sldMk cId="3221187074" sldId="552"/>
        </pc:sldMkLst>
      </pc:sldChg>
      <pc:sldChg chg="del">
        <pc:chgData name="Kelly Stokes" userId="3e5c5154-569e-4d81-aa91-4f91841cdfa9" providerId="ADAL" clId="{8E898439-8C68-4403-BD35-0349F69CC445}" dt="2023-02-08T16:34:13.900" v="392" actId="2696"/>
        <pc:sldMkLst>
          <pc:docMk/>
          <pc:sldMk cId="2916884084" sldId="553"/>
        </pc:sldMkLst>
      </pc:sldChg>
      <pc:sldChg chg="del">
        <pc:chgData name="Kelly Stokes" userId="3e5c5154-569e-4d81-aa91-4f91841cdfa9" providerId="ADAL" clId="{8E898439-8C68-4403-BD35-0349F69CC445}" dt="2023-02-08T16:34:13.900" v="392" actId="2696"/>
        <pc:sldMkLst>
          <pc:docMk/>
          <pc:sldMk cId="1612179683" sldId="554"/>
        </pc:sldMkLst>
      </pc:sldChg>
      <pc:sldChg chg="del">
        <pc:chgData name="Kelly Stokes" userId="3e5c5154-569e-4d81-aa91-4f91841cdfa9" providerId="ADAL" clId="{8E898439-8C68-4403-BD35-0349F69CC445}" dt="2023-02-08T16:35:28.607" v="396" actId="2696"/>
        <pc:sldMkLst>
          <pc:docMk/>
          <pc:sldMk cId="4213858259" sldId="555"/>
        </pc:sldMkLst>
      </pc:sldChg>
      <pc:sldChg chg="del">
        <pc:chgData name="Kelly Stokes" userId="3e5c5154-569e-4d81-aa91-4f91841cdfa9" providerId="ADAL" clId="{8E898439-8C68-4403-BD35-0349F69CC445}" dt="2023-02-08T16:34:13.900" v="392" actId="2696"/>
        <pc:sldMkLst>
          <pc:docMk/>
          <pc:sldMk cId="4118669830" sldId="556"/>
        </pc:sldMkLst>
      </pc:sldChg>
      <pc:sldChg chg="del">
        <pc:chgData name="Kelly Stokes" userId="3e5c5154-569e-4d81-aa91-4f91841cdfa9" providerId="ADAL" clId="{8E898439-8C68-4403-BD35-0349F69CC445}" dt="2023-02-08T16:34:13.900" v="392" actId="2696"/>
        <pc:sldMkLst>
          <pc:docMk/>
          <pc:sldMk cId="2648704156" sldId="557"/>
        </pc:sldMkLst>
      </pc:sldChg>
      <pc:sldChg chg="del">
        <pc:chgData name="Kelly Stokes" userId="3e5c5154-569e-4d81-aa91-4f91841cdfa9" providerId="ADAL" clId="{8E898439-8C68-4403-BD35-0349F69CC445}" dt="2023-02-08T16:35:28.607" v="396" actId="2696"/>
        <pc:sldMkLst>
          <pc:docMk/>
          <pc:sldMk cId="1413045715" sldId="558"/>
        </pc:sldMkLst>
      </pc:sldChg>
      <pc:sldChg chg="del">
        <pc:chgData name="Kelly Stokes" userId="3e5c5154-569e-4d81-aa91-4f91841cdfa9" providerId="ADAL" clId="{8E898439-8C68-4403-BD35-0349F69CC445}" dt="2023-02-08T16:35:28.607" v="396" actId="2696"/>
        <pc:sldMkLst>
          <pc:docMk/>
          <pc:sldMk cId="2938272345" sldId="559"/>
        </pc:sldMkLst>
      </pc:sldChg>
      <pc:sldChg chg="modSp mod">
        <pc:chgData name="Kelly Stokes" userId="3e5c5154-569e-4d81-aa91-4f91841cdfa9" providerId="ADAL" clId="{8E898439-8C68-4403-BD35-0349F69CC445}" dt="2023-02-08T16:39:07.201" v="529" actId="20577"/>
        <pc:sldMkLst>
          <pc:docMk/>
          <pc:sldMk cId="2844813666" sldId="561"/>
        </pc:sldMkLst>
        <pc:spChg chg="mod">
          <ac:chgData name="Kelly Stokes" userId="3e5c5154-569e-4d81-aa91-4f91841cdfa9" providerId="ADAL" clId="{8E898439-8C68-4403-BD35-0349F69CC445}" dt="2023-02-08T16:39:07.201" v="529" actId="20577"/>
          <ac:spMkLst>
            <pc:docMk/>
            <pc:sldMk cId="2844813666" sldId="561"/>
            <ac:spMk id="2" creationId="{52DA34BA-82FC-47C5-BCE1-BB65E08B92A1}"/>
          </ac:spMkLst>
        </pc:spChg>
      </pc:sldChg>
      <pc:sldChg chg="del">
        <pc:chgData name="Kelly Stokes" userId="3e5c5154-569e-4d81-aa91-4f91841cdfa9" providerId="ADAL" clId="{8E898439-8C68-4403-BD35-0349F69CC445}" dt="2023-02-08T16:34:13.900" v="392" actId="2696"/>
        <pc:sldMkLst>
          <pc:docMk/>
          <pc:sldMk cId="2242183891" sldId="562"/>
        </pc:sldMkLst>
      </pc:sldChg>
      <pc:sldChg chg="del">
        <pc:chgData name="Kelly Stokes" userId="3e5c5154-569e-4d81-aa91-4f91841cdfa9" providerId="ADAL" clId="{8E898439-8C68-4403-BD35-0349F69CC445}" dt="2023-02-08T16:34:13.900" v="392" actId="2696"/>
        <pc:sldMkLst>
          <pc:docMk/>
          <pc:sldMk cId="680978058" sldId="563"/>
        </pc:sldMkLst>
      </pc:sldChg>
      <pc:sldChg chg="del">
        <pc:chgData name="Kelly Stokes" userId="3e5c5154-569e-4d81-aa91-4f91841cdfa9" providerId="ADAL" clId="{8E898439-8C68-4403-BD35-0349F69CC445}" dt="2023-02-08T16:34:13.900" v="392" actId="2696"/>
        <pc:sldMkLst>
          <pc:docMk/>
          <pc:sldMk cId="4064547850" sldId="564"/>
        </pc:sldMkLst>
      </pc:sldChg>
      <pc:sldChg chg="del">
        <pc:chgData name="Kelly Stokes" userId="3e5c5154-569e-4d81-aa91-4f91841cdfa9" providerId="ADAL" clId="{8E898439-8C68-4403-BD35-0349F69CC445}" dt="2023-02-08T16:34:13.900" v="392" actId="2696"/>
        <pc:sldMkLst>
          <pc:docMk/>
          <pc:sldMk cId="606007093" sldId="565"/>
        </pc:sldMkLst>
      </pc:sldChg>
      <pc:sldChg chg="del">
        <pc:chgData name="Kelly Stokes" userId="3e5c5154-569e-4d81-aa91-4f91841cdfa9" providerId="ADAL" clId="{8E898439-8C68-4403-BD35-0349F69CC445}" dt="2023-02-08T16:35:28.607" v="396" actId="2696"/>
        <pc:sldMkLst>
          <pc:docMk/>
          <pc:sldMk cId="2824879269" sldId="566"/>
        </pc:sldMkLst>
      </pc:sldChg>
      <pc:sldChg chg="del">
        <pc:chgData name="Kelly Stokes" userId="3e5c5154-569e-4d81-aa91-4f91841cdfa9" providerId="ADAL" clId="{8E898439-8C68-4403-BD35-0349F69CC445}" dt="2023-02-08T16:35:28.607" v="396" actId="2696"/>
        <pc:sldMkLst>
          <pc:docMk/>
          <pc:sldMk cId="805782854" sldId="567"/>
        </pc:sldMkLst>
      </pc:sldChg>
      <pc:sldChg chg="del">
        <pc:chgData name="Kelly Stokes" userId="3e5c5154-569e-4d81-aa91-4f91841cdfa9" providerId="ADAL" clId="{8E898439-8C68-4403-BD35-0349F69CC445}" dt="2023-02-08T16:35:28.607" v="396" actId="2696"/>
        <pc:sldMkLst>
          <pc:docMk/>
          <pc:sldMk cId="2306067830" sldId="568"/>
        </pc:sldMkLst>
      </pc:sldChg>
      <pc:sldChg chg="del">
        <pc:chgData name="Kelly Stokes" userId="3e5c5154-569e-4d81-aa91-4f91841cdfa9" providerId="ADAL" clId="{8E898439-8C68-4403-BD35-0349F69CC445}" dt="2023-02-08T16:34:13.900" v="392" actId="2696"/>
        <pc:sldMkLst>
          <pc:docMk/>
          <pc:sldMk cId="3045267707" sldId="569"/>
        </pc:sldMkLst>
      </pc:sldChg>
      <pc:sldChg chg="del">
        <pc:chgData name="Kelly Stokes" userId="3e5c5154-569e-4d81-aa91-4f91841cdfa9" providerId="ADAL" clId="{8E898439-8C68-4403-BD35-0349F69CC445}" dt="2023-02-08T16:34:13.900" v="392" actId="2696"/>
        <pc:sldMkLst>
          <pc:docMk/>
          <pc:sldMk cId="3828583464" sldId="570"/>
        </pc:sldMkLst>
      </pc:sldChg>
      <pc:sldChg chg="del">
        <pc:chgData name="Kelly Stokes" userId="3e5c5154-569e-4d81-aa91-4f91841cdfa9" providerId="ADAL" clId="{8E898439-8C68-4403-BD35-0349F69CC445}" dt="2023-02-08T16:34:13.900" v="392" actId="2696"/>
        <pc:sldMkLst>
          <pc:docMk/>
          <pc:sldMk cId="2974311952" sldId="571"/>
        </pc:sldMkLst>
      </pc:sldChg>
      <pc:sldChg chg="del">
        <pc:chgData name="Kelly Stokes" userId="3e5c5154-569e-4d81-aa91-4f91841cdfa9" providerId="ADAL" clId="{8E898439-8C68-4403-BD35-0349F69CC445}" dt="2023-02-08T16:34:13.900" v="392" actId="2696"/>
        <pc:sldMkLst>
          <pc:docMk/>
          <pc:sldMk cId="3931376148" sldId="572"/>
        </pc:sldMkLst>
      </pc:sldChg>
      <pc:sldChg chg="del">
        <pc:chgData name="Kelly Stokes" userId="3e5c5154-569e-4d81-aa91-4f91841cdfa9" providerId="ADAL" clId="{8E898439-8C68-4403-BD35-0349F69CC445}" dt="2023-02-08T16:35:28.607" v="396" actId="2696"/>
        <pc:sldMkLst>
          <pc:docMk/>
          <pc:sldMk cId="2792669322" sldId="573"/>
        </pc:sldMkLst>
      </pc:sldChg>
      <pc:sldChg chg="del">
        <pc:chgData name="Kelly Stokes" userId="3e5c5154-569e-4d81-aa91-4f91841cdfa9" providerId="ADAL" clId="{8E898439-8C68-4403-BD35-0349F69CC445}" dt="2023-02-08T16:35:28.607" v="396" actId="2696"/>
        <pc:sldMkLst>
          <pc:docMk/>
          <pc:sldMk cId="1378953568" sldId="574"/>
        </pc:sldMkLst>
      </pc:sldChg>
      <pc:sldChg chg="del">
        <pc:chgData name="Kelly Stokes" userId="3e5c5154-569e-4d81-aa91-4f91841cdfa9" providerId="ADAL" clId="{8E898439-8C68-4403-BD35-0349F69CC445}" dt="2023-02-08T16:35:28.607" v="396" actId="2696"/>
        <pc:sldMkLst>
          <pc:docMk/>
          <pc:sldMk cId="3670349578" sldId="575"/>
        </pc:sldMkLst>
      </pc:sldChg>
      <pc:sldChg chg="del">
        <pc:chgData name="Kelly Stokes" userId="3e5c5154-569e-4d81-aa91-4f91841cdfa9" providerId="ADAL" clId="{8E898439-8C68-4403-BD35-0349F69CC445}" dt="2023-02-08T16:35:28.607" v="396" actId="2696"/>
        <pc:sldMkLst>
          <pc:docMk/>
          <pc:sldMk cId="1304861550" sldId="580"/>
        </pc:sldMkLst>
      </pc:sldChg>
      <pc:sldChg chg="del">
        <pc:chgData name="Kelly Stokes" userId="3e5c5154-569e-4d81-aa91-4f91841cdfa9" providerId="ADAL" clId="{8E898439-8C68-4403-BD35-0349F69CC445}" dt="2023-02-08T16:35:28.607" v="396" actId="2696"/>
        <pc:sldMkLst>
          <pc:docMk/>
          <pc:sldMk cId="3759821407" sldId="581"/>
        </pc:sldMkLst>
      </pc:sldChg>
      <pc:sldChg chg="del">
        <pc:chgData name="Kelly Stokes" userId="3e5c5154-569e-4d81-aa91-4f91841cdfa9" providerId="ADAL" clId="{8E898439-8C68-4403-BD35-0349F69CC445}" dt="2023-02-08T16:35:28.607" v="396" actId="2696"/>
        <pc:sldMkLst>
          <pc:docMk/>
          <pc:sldMk cId="3893025048" sldId="582"/>
        </pc:sldMkLst>
      </pc:sldChg>
      <pc:sldChg chg="modSp mod">
        <pc:chgData name="Kelly Stokes" userId="3e5c5154-569e-4d81-aa91-4f91841cdfa9" providerId="ADAL" clId="{8E898439-8C68-4403-BD35-0349F69CC445}" dt="2023-02-08T16:41:17.723" v="550" actId="20577"/>
        <pc:sldMkLst>
          <pc:docMk/>
          <pc:sldMk cId="2558172481" sldId="591"/>
        </pc:sldMkLst>
        <pc:spChg chg="mod">
          <ac:chgData name="Kelly Stokes" userId="3e5c5154-569e-4d81-aa91-4f91841cdfa9" providerId="ADAL" clId="{8E898439-8C68-4403-BD35-0349F69CC445}" dt="2023-02-08T16:41:17.723" v="550" actId="20577"/>
          <ac:spMkLst>
            <pc:docMk/>
            <pc:sldMk cId="2558172481" sldId="591"/>
            <ac:spMk id="2" creationId="{02FB8773-AD3E-2543-510F-CEE32E75C793}"/>
          </ac:spMkLst>
        </pc:spChg>
      </pc:sldChg>
      <pc:sldChg chg="modSp mod">
        <pc:chgData name="Kelly Stokes" userId="3e5c5154-569e-4d81-aa91-4f91841cdfa9" providerId="ADAL" clId="{8E898439-8C68-4403-BD35-0349F69CC445}" dt="2023-02-08T16:39:01.599" v="521" actId="20577"/>
        <pc:sldMkLst>
          <pc:docMk/>
          <pc:sldMk cId="2335409816" sldId="593"/>
        </pc:sldMkLst>
        <pc:spChg chg="mod">
          <ac:chgData name="Kelly Stokes" userId="3e5c5154-569e-4d81-aa91-4f91841cdfa9" providerId="ADAL" clId="{8E898439-8C68-4403-BD35-0349F69CC445}" dt="2023-02-08T16:39:01.599" v="521" actId="20577"/>
          <ac:spMkLst>
            <pc:docMk/>
            <pc:sldMk cId="2335409816" sldId="593"/>
            <ac:spMk id="2" creationId="{52DA34BA-82FC-47C5-BCE1-BB65E08B92A1}"/>
          </ac:spMkLst>
        </pc:spChg>
      </pc:sldChg>
      <pc:sldChg chg="ord">
        <pc:chgData name="Kelly Stokes" userId="3e5c5154-569e-4d81-aa91-4f91841cdfa9" providerId="ADAL" clId="{8E898439-8C68-4403-BD35-0349F69CC445}" dt="2023-02-08T16:36:52.391" v="403"/>
        <pc:sldMkLst>
          <pc:docMk/>
          <pc:sldMk cId="3422474783" sldId="594"/>
        </pc:sldMkLst>
      </pc:sldChg>
      <pc:sldChg chg="modSp mod">
        <pc:chgData name="Kelly Stokes" userId="3e5c5154-569e-4d81-aa91-4f91841cdfa9" providerId="ADAL" clId="{8E898439-8C68-4403-BD35-0349F69CC445}" dt="2023-02-08T16:39:29.961" v="535" actId="20577"/>
        <pc:sldMkLst>
          <pc:docMk/>
          <pc:sldMk cId="3886991875" sldId="597"/>
        </pc:sldMkLst>
        <pc:spChg chg="mod">
          <ac:chgData name="Kelly Stokes" userId="3e5c5154-569e-4d81-aa91-4f91841cdfa9" providerId="ADAL" clId="{8E898439-8C68-4403-BD35-0349F69CC445}" dt="2023-02-08T16:39:29.961" v="535" actId="20577"/>
          <ac:spMkLst>
            <pc:docMk/>
            <pc:sldMk cId="3886991875" sldId="597"/>
            <ac:spMk id="2" creationId="{02FB8773-AD3E-2543-510F-CEE32E75C793}"/>
          </ac:spMkLst>
        </pc:spChg>
      </pc:sldChg>
      <pc:sldChg chg="addSp delSp modSp mod">
        <pc:chgData name="Kelly Stokes" userId="3e5c5154-569e-4d81-aa91-4f91841cdfa9" providerId="ADAL" clId="{8E898439-8C68-4403-BD35-0349F69CC445}" dt="2023-02-13T16:15:02.206" v="898" actId="14100"/>
        <pc:sldMkLst>
          <pc:docMk/>
          <pc:sldMk cId="3955913320" sldId="604"/>
        </pc:sldMkLst>
        <pc:picChg chg="del">
          <ac:chgData name="Kelly Stokes" userId="3e5c5154-569e-4d81-aa91-4f91841cdfa9" providerId="ADAL" clId="{8E898439-8C68-4403-BD35-0349F69CC445}" dt="2023-02-08T15:54:01.664" v="5" actId="478"/>
          <ac:picMkLst>
            <pc:docMk/>
            <pc:sldMk cId="3955913320" sldId="604"/>
            <ac:picMk id="3" creationId="{6515CFC4-573C-895B-1365-6D2822DBF8A0}"/>
          </ac:picMkLst>
        </pc:picChg>
        <pc:picChg chg="add mod modCrop">
          <ac:chgData name="Kelly Stokes" userId="3e5c5154-569e-4d81-aa91-4f91841cdfa9" providerId="ADAL" clId="{8E898439-8C68-4403-BD35-0349F69CC445}" dt="2023-02-13T16:15:02.206" v="898" actId="14100"/>
          <ac:picMkLst>
            <pc:docMk/>
            <pc:sldMk cId="3955913320" sldId="604"/>
            <ac:picMk id="3" creationId="{7B360418-4C19-7283-4C68-DD16D4928C63}"/>
          </ac:picMkLst>
        </pc:picChg>
        <pc:picChg chg="add del mod modCrop">
          <ac:chgData name="Kelly Stokes" userId="3e5c5154-569e-4d81-aa91-4f91841cdfa9" providerId="ADAL" clId="{8E898439-8C68-4403-BD35-0349F69CC445}" dt="2023-02-13T16:14:47.882" v="893" actId="478"/>
          <ac:picMkLst>
            <pc:docMk/>
            <pc:sldMk cId="3955913320" sldId="604"/>
            <ac:picMk id="4" creationId="{50077FB0-13D8-C964-0F1E-1ECFC3FB93CB}"/>
          </ac:picMkLst>
        </pc:picChg>
      </pc:sldChg>
      <pc:sldChg chg="del">
        <pc:chgData name="Kelly Stokes" userId="3e5c5154-569e-4d81-aa91-4f91841cdfa9" providerId="ADAL" clId="{8E898439-8C68-4403-BD35-0349F69CC445}" dt="2023-02-08T15:54:52.764" v="11" actId="2696"/>
        <pc:sldMkLst>
          <pc:docMk/>
          <pc:sldMk cId="607385829" sldId="905"/>
        </pc:sldMkLst>
      </pc:sldChg>
      <pc:sldChg chg="del">
        <pc:chgData name="Kelly Stokes" userId="3e5c5154-569e-4d81-aa91-4f91841cdfa9" providerId="ADAL" clId="{8E898439-8C68-4403-BD35-0349F69CC445}" dt="2023-02-08T15:54:52.764" v="11" actId="2696"/>
        <pc:sldMkLst>
          <pc:docMk/>
          <pc:sldMk cId="1676013275" sldId="907"/>
        </pc:sldMkLst>
      </pc:sldChg>
      <pc:sldChg chg="del">
        <pc:chgData name="Kelly Stokes" userId="3e5c5154-569e-4d81-aa91-4f91841cdfa9" providerId="ADAL" clId="{8E898439-8C68-4403-BD35-0349F69CC445}" dt="2023-02-08T15:54:52.764" v="11" actId="2696"/>
        <pc:sldMkLst>
          <pc:docMk/>
          <pc:sldMk cId="2841568823" sldId="1170"/>
        </pc:sldMkLst>
      </pc:sldChg>
      <pc:sldChg chg="del">
        <pc:chgData name="Kelly Stokes" userId="3e5c5154-569e-4d81-aa91-4f91841cdfa9" providerId="ADAL" clId="{8E898439-8C68-4403-BD35-0349F69CC445}" dt="2023-02-08T15:54:52.764" v="11" actId="2696"/>
        <pc:sldMkLst>
          <pc:docMk/>
          <pc:sldMk cId="725034087" sldId="1171"/>
        </pc:sldMkLst>
      </pc:sldChg>
      <pc:sldChg chg="del">
        <pc:chgData name="Kelly Stokes" userId="3e5c5154-569e-4d81-aa91-4f91841cdfa9" providerId="ADAL" clId="{8E898439-8C68-4403-BD35-0349F69CC445}" dt="2023-02-08T15:54:52.764" v="11" actId="2696"/>
        <pc:sldMkLst>
          <pc:docMk/>
          <pc:sldMk cId="3211365809" sldId="1172"/>
        </pc:sldMkLst>
      </pc:sldChg>
      <pc:sldChg chg="del">
        <pc:chgData name="Kelly Stokes" userId="3e5c5154-569e-4d81-aa91-4f91841cdfa9" providerId="ADAL" clId="{8E898439-8C68-4403-BD35-0349F69CC445}" dt="2023-02-08T15:54:52.764" v="11" actId="2696"/>
        <pc:sldMkLst>
          <pc:docMk/>
          <pc:sldMk cId="933078727" sldId="1182"/>
        </pc:sldMkLst>
      </pc:sldChg>
      <pc:sldChg chg="del">
        <pc:chgData name="Kelly Stokes" userId="3e5c5154-569e-4d81-aa91-4f91841cdfa9" providerId="ADAL" clId="{8E898439-8C68-4403-BD35-0349F69CC445}" dt="2023-02-08T15:54:52.764" v="11" actId="2696"/>
        <pc:sldMkLst>
          <pc:docMk/>
          <pc:sldMk cId="1633415360" sldId="1186"/>
        </pc:sldMkLst>
      </pc:sldChg>
      <pc:sldChg chg="modSp mod">
        <pc:chgData name="Kelly Stokes" userId="3e5c5154-569e-4d81-aa91-4f91841cdfa9" providerId="ADAL" clId="{8E898439-8C68-4403-BD35-0349F69CC445}" dt="2023-02-08T16:40:11.204" v="539" actId="1076"/>
        <pc:sldMkLst>
          <pc:docMk/>
          <pc:sldMk cId="2851453709" sldId="1194"/>
        </pc:sldMkLst>
        <pc:spChg chg="mod">
          <ac:chgData name="Kelly Stokes" userId="3e5c5154-569e-4d81-aa91-4f91841cdfa9" providerId="ADAL" clId="{8E898439-8C68-4403-BD35-0349F69CC445}" dt="2023-02-08T16:40:05.458" v="538"/>
          <ac:spMkLst>
            <pc:docMk/>
            <pc:sldMk cId="2851453709" sldId="1194"/>
            <ac:spMk id="2" creationId="{02FB8773-AD3E-2543-510F-CEE32E75C793}"/>
          </ac:spMkLst>
        </pc:spChg>
        <pc:spChg chg="mod">
          <ac:chgData name="Kelly Stokes" userId="3e5c5154-569e-4d81-aa91-4f91841cdfa9" providerId="ADAL" clId="{8E898439-8C68-4403-BD35-0349F69CC445}" dt="2023-02-08T16:39:46.689" v="536"/>
          <ac:spMkLst>
            <pc:docMk/>
            <pc:sldMk cId="2851453709" sldId="1194"/>
            <ac:spMk id="3" creationId="{E500F0D3-C8EE-77CA-D8A5-2252D46724AA}"/>
          </ac:spMkLst>
        </pc:spChg>
        <pc:spChg chg="mod">
          <ac:chgData name="Kelly Stokes" userId="3e5c5154-569e-4d81-aa91-4f91841cdfa9" providerId="ADAL" clId="{8E898439-8C68-4403-BD35-0349F69CC445}" dt="2023-02-08T16:39:50.650" v="537" actId="1076"/>
          <ac:spMkLst>
            <pc:docMk/>
            <pc:sldMk cId="2851453709" sldId="1194"/>
            <ac:spMk id="4" creationId="{B5313488-7E4A-79E2-52CD-B230AB2EBC8A}"/>
          </ac:spMkLst>
        </pc:spChg>
        <pc:spChg chg="mod">
          <ac:chgData name="Kelly Stokes" userId="3e5c5154-569e-4d81-aa91-4f91841cdfa9" providerId="ADAL" clId="{8E898439-8C68-4403-BD35-0349F69CC445}" dt="2023-02-08T16:40:11.204" v="539" actId="1076"/>
          <ac:spMkLst>
            <pc:docMk/>
            <pc:sldMk cId="2851453709" sldId="1194"/>
            <ac:spMk id="5" creationId="{E02A7888-AA45-7396-3E3D-4AC6E69CC2E9}"/>
          </ac:spMkLst>
        </pc:spChg>
      </pc:sldChg>
      <pc:sldChg chg="del">
        <pc:chgData name="Kelly Stokes" userId="3e5c5154-569e-4d81-aa91-4f91841cdfa9" providerId="ADAL" clId="{8E898439-8C68-4403-BD35-0349F69CC445}" dt="2023-02-08T16:33:23.277" v="372" actId="2696"/>
        <pc:sldMkLst>
          <pc:docMk/>
          <pc:sldMk cId="828940665" sldId="1409"/>
        </pc:sldMkLst>
      </pc:sldChg>
      <pc:sldChg chg="del">
        <pc:chgData name="Kelly Stokes" userId="3e5c5154-569e-4d81-aa91-4f91841cdfa9" providerId="ADAL" clId="{8E898439-8C68-4403-BD35-0349F69CC445}" dt="2023-02-08T16:33:23.277" v="372" actId="2696"/>
        <pc:sldMkLst>
          <pc:docMk/>
          <pc:sldMk cId="1581489106" sldId="1410"/>
        </pc:sldMkLst>
      </pc:sldChg>
      <pc:sldChg chg="del">
        <pc:chgData name="Kelly Stokes" userId="3e5c5154-569e-4d81-aa91-4f91841cdfa9" providerId="ADAL" clId="{8E898439-8C68-4403-BD35-0349F69CC445}" dt="2023-02-08T16:33:23.277" v="372" actId="2696"/>
        <pc:sldMkLst>
          <pc:docMk/>
          <pc:sldMk cId="1265209026" sldId="1411"/>
        </pc:sldMkLst>
      </pc:sldChg>
      <pc:sldChg chg="del">
        <pc:chgData name="Kelly Stokes" userId="3e5c5154-569e-4d81-aa91-4f91841cdfa9" providerId="ADAL" clId="{8E898439-8C68-4403-BD35-0349F69CC445}" dt="2023-02-08T16:33:23.277" v="372" actId="2696"/>
        <pc:sldMkLst>
          <pc:docMk/>
          <pc:sldMk cId="4032858853" sldId="1424"/>
        </pc:sldMkLst>
      </pc:sldChg>
      <pc:sldChg chg="del">
        <pc:chgData name="Kelly Stokes" userId="3e5c5154-569e-4d81-aa91-4f91841cdfa9" providerId="ADAL" clId="{8E898439-8C68-4403-BD35-0349F69CC445}" dt="2023-02-08T16:33:23.277" v="372" actId="2696"/>
        <pc:sldMkLst>
          <pc:docMk/>
          <pc:sldMk cId="2661020021" sldId="1425"/>
        </pc:sldMkLst>
      </pc:sldChg>
      <pc:sldChg chg="del">
        <pc:chgData name="Kelly Stokes" userId="3e5c5154-569e-4d81-aa91-4f91841cdfa9" providerId="ADAL" clId="{8E898439-8C68-4403-BD35-0349F69CC445}" dt="2023-02-08T16:33:23.277" v="372" actId="2696"/>
        <pc:sldMkLst>
          <pc:docMk/>
          <pc:sldMk cId="3590489856" sldId="1426"/>
        </pc:sldMkLst>
      </pc:sldChg>
      <pc:sldChg chg="del">
        <pc:chgData name="Kelly Stokes" userId="3e5c5154-569e-4d81-aa91-4f91841cdfa9" providerId="ADAL" clId="{8E898439-8C68-4403-BD35-0349F69CC445}" dt="2023-02-08T16:33:23.277" v="372" actId="2696"/>
        <pc:sldMkLst>
          <pc:docMk/>
          <pc:sldMk cId="3586601246" sldId="1439"/>
        </pc:sldMkLst>
      </pc:sldChg>
      <pc:sldChg chg="del">
        <pc:chgData name="Kelly Stokes" userId="3e5c5154-569e-4d81-aa91-4f91841cdfa9" providerId="ADAL" clId="{8E898439-8C68-4403-BD35-0349F69CC445}" dt="2023-02-08T16:33:23.277" v="372" actId="2696"/>
        <pc:sldMkLst>
          <pc:docMk/>
          <pc:sldMk cId="3193529496" sldId="1440"/>
        </pc:sldMkLst>
      </pc:sldChg>
      <pc:sldChg chg="del">
        <pc:chgData name="Kelly Stokes" userId="3e5c5154-569e-4d81-aa91-4f91841cdfa9" providerId="ADAL" clId="{8E898439-8C68-4403-BD35-0349F69CC445}" dt="2023-02-08T16:33:23.277" v="372" actId="2696"/>
        <pc:sldMkLst>
          <pc:docMk/>
          <pc:sldMk cId="1476542739" sldId="1441"/>
        </pc:sldMkLst>
      </pc:sldChg>
      <pc:sldChg chg="modSp del mod">
        <pc:chgData name="Kelly Stokes" userId="3e5c5154-569e-4d81-aa91-4f91841cdfa9" providerId="ADAL" clId="{8E898439-8C68-4403-BD35-0349F69CC445}" dt="2023-02-13T16:16:28.354" v="922" actId="2696"/>
        <pc:sldMkLst>
          <pc:docMk/>
          <pc:sldMk cId="98199320" sldId="1451"/>
        </pc:sldMkLst>
        <pc:spChg chg="mod">
          <ac:chgData name="Kelly Stokes" userId="3e5c5154-569e-4d81-aa91-4f91841cdfa9" providerId="ADAL" clId="{8E898439-8C68-4403-BD35-0349F69CC445}" dt="2023-02-08T16:32:43.698" v="366" actId="20577"/>
          <ac:spMkLst>
            <pc:docMk/>
            <pc:sldMk cId="98199320" sldId="1451"/>
            <ac:spMk id="2" creationId="{52DA34BA-82FC-47C5-BCE1-BB65E08B92A1}"/>
          </ac:spMkLst>
        </pc:spChg>
      </pc:sldChg>
      <pc:sldChg chg="modSp mod">
        <pc:chgData name="Kelly Stokes" userId="3e5c5154-569e-4d81-aa91-4f91841cdfa9" providerId="ADAL" clId="{8E898439-8C68-4403-BD35-0349F69CC445}" dt="2023-02-08T16:21:38.265" v="17" actId="20577"/>
        <pc:sldMkLst>
          <pc:docMk/>
          <pc:sldMk cId="2817335207" sldId="1452"/>
        </pc:sldMkLst>
        <pc:spChg chg="mod">
          <ac:chgData name="Kelly Stokes" userId="3e5c5154-569e-4d81-aa91-4f91841cdfa9" providerId="ADAL" clId="{8E898439-8C68-4403-BD35-0349F69CC445}" dt="2023-02-08T16:21:38.265" v="17" actId="20577"/>
          <ac:spMkLst>
            <pc:docMk/>
            <pc:sldMk cId="2817335207" sldId="1452"/>
            <ac:spMk id="2" creationId="{52DA34BA-82FC-47C5-BCE1-BB65E08B92A1}"/>
          </ac:spMkLst>
        </pc:spChg>
      </pc:sldChg>
      <pc:sldChg chg="modSp mod">
        <pc:chgData name="Kelly Stokes" userId="3e5c5154-569e-4d81-aa91-4f91841cdfa9" providerId="ADAL" clId="{8E898439-8C68-4403-BD35-0349F69CC445}" dt="2023-02-08T16:21:53.124" v="28" actId="20577"/>
        <pc:sldMkLst>
          <pc:docMk/>
          <pc:sldMk cId="3880644436" sldId="1453"/>
        </pc:sldMkLst>
        <pc:spChg chg="mod">
          <ac:chgData name="Kelly Stokes" userId="3e5c5154-569e-4d81-aa91-4f91841cdfa9" providerId="ADAL" clId="{8E898439-8C68-4403-BD35-0349F69CC445}" dt="2023-02-08T16:21:53.124" v="28" actId="20577"/>
          <ac:spMkLst>
            <pc:docMk/>
            <pc:sldMk cId="3880644436" sldId="1453"/>
            <ac:spMk id="2" creationId="{52DA34BA-82FC-47C5-BCE1-BB65E08B92A1}"/>
          </ac:spMkLst>
        </pc:spChg>
      </pc:sldChg>
      <pc:sldChg chg="del">
        <pc:chgData name="Kelly Stokes" userId="3e5c5154-569e-4d81-aa91-4f91841cdfa9" providerId="ADAL" clId="{8E898439-8C68-4403-BD35-0349F69CC445}" dt="2023-02-08T16:21:59.097" v="29" actId="2696"/>
        <pc:sldMkLst>
          <pc:docMk/>
          <pc:sldMk cId="2214006298" sldId="1454"/>
        </pc:sldMkLst>
      </pc:sldChg>
      <pc:sldChg chg="addSp delSp modSp mod modAnim">
        <pc:chgData name="Kelly Stokes" userId="3e5c5154-569e-4d81-aa91-4f91841cdfa9" providerId="ADAL" clId="{8E898439-8C68-4403-BD35-0349F69CC445}" dt="2023-02-08T16:22:36.251" v="43"/>
        <pc:sldMkLst>
          <pc:docMk/>
          <pc:sldMk cId="1149855702" sldId="1456"/>
        </pc:sldMkLst>
        <pc:spChg chg="mod">
          <ac:chgData name="Kelly Stokes" userId="3e5c5154-569e-4d81-aa91-4f91841cdfa9" providerId="ADAL" clId="{8E898439-8C68-4403-BD35-0349F69CC445}" dt="2023-02-08T16:22:07.821" v="38" actId="20577"/>
          <ac:spMkLst>
            <pc:docMk/>
            <pc:sldMk cId="1149855702" sldId="1456"/>
            <ac:spMk id="2" creationId="{52DA34BA-82FC-47C5-BCE1-BB65E08B92A1}"/>
          </ac:spMkLst>
        </pc:spChg>
        <pc:spChg chg="mod">
          <ac:chgData name="Kelly Stokes" userId="3e5c5154-569e-4d81-aa91-4f91841cdfa9" providerId="ADAL" clId="{8E898439-8C68-4403-BD35-0349F69CC445}" dt="2023-02-08T16:22:11.120" v="39" actId="14100"/>
          <ac:spMkLst>
            <pc:docMk/>
            <pc:sldMk cId="1149855702" sldId="1456"/>
            <ac:spMk id="3" creationId="{13BB5EC0-7A96-4D29-A835-6FAE896C31A4}"/>
          </ac:spMkLst>
        </pc:spChg>
        <pc:picChg chg="add mod">
          <ac:chgData name="Kelly Stokes" userId="3e5c5154-569e-4d81-aa91-4f91841cdfa9" providerId="ADAL" clId="{8E898439-8C68-4403-BD35-0349F69CC445}" dt="2023-02-08T16:22:33.209" v="42" actId="1076"/>
          <ac:picMkLst>
            <pc:docMk/>
            <pc:sldMk cId="1149855702" sldId="1456"/>
            <ac:picMk id="4" creationId="{01F054E1-3520-3846-32A1-7C45221A0FAD}"/>
          </ac:picMkLst>
        </pc:picChg>
        <pc:picChg chg="del">
          <ac:chgData name="Kelly Stokes" userId="3e5c5154-569e-4d81-aa91-4f91841cdfa9" providerId="ADAL" clId="{8E898439-8C68-4403-BD35-0349F69CC445}" dt="2023-02-08T16:22:12.484" v="40" actId="478"/>
          <ac:picMkLst>
            <pc:docMk/>
            <pc:sldMk cId="1149855702" sldId="1456"/>
            <ac:picMk id="1026" creationId="{570D6E21-AB68-8848-7CA1-2A79887EFF0C}"/>
          </ac:picMkLst>
        </pc:picChg>
      </pc:sldChg>
      <pc:sldChg chg="addSp delSp modSp mod modAnim">
        <pc:chgData name="Kelly Stokes" userId="3e5c5154-569e-4d81-aa91-4f91841cdfa9" providerId="ADAL" clId="{8E898439-8C68-4403-BD35-0349F69CC445}" dt="2023-02-08T16:23:49.462" v="61" actId="14100"/>
        <pc:sldMkLst>
          <pc:docMk/>
          <pc:sldMk cId="3292200701" sldId="1459"/>
        </pc:sldMkLst>
        <pc:spChg chg="mod">
          <ac:chgData name="Kelly Stokes" userId="3e5c5154-569e-4d81-aa91-4f91841cdfa9" providerId="ADAL" clId="{8E898439-8C68-4403-BD35-0349F69CC445}" dt="2023-02-08T16:22:46.403" v="52" actId="20577"/>
          <ac:spMkLst>
            <pc:docMk/>
            <pc:sldMk cId="3292200701" sldId="1459"/>
            <ac:spMk id="2" creationId="{52DA34BA-82FC-47C5-BCE1-BB65E08B92A1}"/>
          </ac:spMkLst>
        </pc:spChg>
        <pc:spChg chg="mod">
          <ac:chgData name="Kelly Stokes" userId="3e5c5154-569e-4d81-aa91-4f91841cdfa9" providerId="ADAL" clId="{8E898439-8C68-4403-BD35-0349F69CC445}" dt="2023-02-08T16:22:51.701" v="54" actId="14100"/>
          <ac:spMkLst>
            <pc:docMk/>
            <pc:sldMk cId="3292200701" sldId="1459"/>
            <ac:spMk id="3" creationId="{0366E0B6-702E-4814-82C6-08CA2D13F3C9}"/>
          </ac:spMkLst>
        </pc:spChg>
        <pc:picChg chg="add mod">
          <ac:chgData name="Kelly Stokes" userId="3e5c5154-569e-4d81-aa91-4f91841cdfa9" providerId="ADAL" clId="{8E898439-8C68-4403-BD35-0349F69CC445}" dt="2023-02-08T16:23:49.462" v="61" actId="14100"/>
          <ac:picMkLst>
            <pc:docMk/>
            <pc:sldMk cId="3292200701" sldId="1459"/>
            <ac:picMk id="4" creationId="{C8B15E4B-4923-9240-A8E1-10EABC688CAB}"/>
          </ac:picMkLst>
        </pc:picChg>
        <pc:picChg chg="del">
          <ac:chgData name="Kelly Stokes" userId="3e5c5154-569e-4d81-aa91-4f91841cdfa9" providerId="ADAL" clId="{8E898439-8C68-4403-BD35-0349F69CC445}" dt="2023-02-08T16:22:52.931" v="55" actId="478"/>
          <ac:picMkLst>
            <pc:docMk/>
            <pc:sldMk cId="3292200701" sldId="1459"/>
            <ac:picMk id="2050" creationId="{EDCF3446-847C-AED5-65AD-7B1362A07937}"/>
          </ac:picMkLst>
        </pc:picChg>
      </pc:sldChg>
      <pc:sldChg chg="addSp delSp modSp mod modAnim">
        <pc:chgData name="Kelly Stokes" userId="3e5c5154-569e-4d81-aa91-4f91841cdfa9" providerId="ADAL" clId="{8E898439-8C68-4403-BD35-0349F69CC445}" dt="2023-02-08T16:24:25.580" v="79"/>
        <pc:sldMkLst>
          <pc:docMk/>
          <pc:sldMk cId="2099598269" sldId="1462"/>
        </pc:sldMkLst>
        <pc:spChg chg="mod">
          <ac:chgData name="Kelly Stokes" userId="3e5c5154-569e-4d81-aa91-4f91841cdfa9" providerId="ADAL" clId="{8E898439-8C68-4403-BD35-0349F69CC445}" dt="2023-02-08T16:23:58.257" v="74" actId="20577"/>
          <ac:spMkLst>
            <pc:docMk/>
            <pc:sldMk cId="2099598269" sldId="1462"/>
            <ac:spMk id="2" creationId="{52DA34BA-82FC-47C5-BCE1-BB65E08B92A1}"/>
          </ac:spMkLst>
        </pc:spChg>
        <pc:spChg chg="mod">
          <ac:chgData name="Kelly Stokes" userId="3e5c5154-569e-4d81-aa91-4f91841cdfa9" providerId="ADAL" clId="{8E898439-8C68-4403-BD35-0349F69CC445}" dt="2023-02-08T16:24:02.468" v="75" actId="14100"/>
          <ac:spMkLst>
            <pc:docMk/>
            <pc:sldMk cId="2099598269" sldId="1462"/>
            <ac:spMk id="3" creationId="{4BCBA2DA-E95C-434C-BE81-320E182AE5EF}"/>
          </ac:spMkLst>
        </pc:spChg>
        <pc:picChg chg="add mod">
          <ac:chgData name="Kelly Stokes" userId="3e5c5154-569e-4d81-aa91-4f91841cdfa9" providerId="ADAL" clId="{8E898439-8C68-4403-BD35-0349F69CC445}" dt="2023-02-08T16:24:23.275" v="78" actId="1076"/>
          <ac:picMkLst>
            <pc:docMk/>
            <pc:sldMk cId="2099598269" sldId="1462"/>
            <ac:picMk id="4" creationId="{5D554AE5-16B8-6510-4D89-37E10703616F}"/>
          </ac:picMkLst>
        </pc:picChg>
        <pc:picChg chg="del">
          <ac:chgData name="Kelly Stokes" userId="3e5c5154-569e-4d81-aa91-4f91841cdfa9" providerId="ADAL" clId="{8E898439-8C68-4403-BD35-0349F69CC445}" dt="2023-02-08T16:24:03.620" v="76" actId="478"/>
          <ac:picMkLst>
            <pc:docMk/>
            <pc:sldMk cId="2099598269" sldId="1462"/>
            <ac:picMk id="3074" creationId="{CE3ED7CB-41AB-1DC0-4FEA-D603E6F679FF}"/>
          </ac:picMkLst>
        </pc:picChg>
      </pc:sldChg>
      <pc:sldChg chg="addSp delSp modSp mod modAnim">
        <pc:chgData name="Kelly Stokes" userId="3e5c5154-569e-4d81-aa91-4f91841cdfa9" providerId="ADAL" clId="{8E898439-8C68-4403-BD35-0349F69CC445}" dt="2023-02-08T16:25:31.867" v="135" actId="20577"/>
        <pc:sldMkLst>
          <pc:docMk/>
          <pc:sldMk cId="498228807" sldId="1466"/>
        </pc:sldMkLst>
        <pc:spChg chg="mod">
          <ac:chgData name="Kelly Stokes" userId="3e5c5154-569e-4d81-aa91-4f91841cdfa9" providerId="ADAL" clId="{8E898439-8C68-4403-BD35-0349F69CC445}" dt="2023-02-08T16:24:42.116" v="98" actId="20577"/>
          <ac:spMkLst>
            <pc:docMk/>
            <pc:sldMk cId="498228807" sldId="1466"/>
            <ac:spMk id="2" creationId="{52DA34BA-82FC-47C5-BCE1-BB65E08B92A1}"/>
          </ac:spMkLst>
        </pc:spChg>
        <pc:spChg chg="mod">
          <ac:chgData name="Kelly Stokes" userId="3e5c5154-569e-4d81-aa91-4f91841cdfa9" providerId="ADAL" clId="{8E898439-8C68-4403-BD35-0349F69CC445}" dt="2023-02-08T16:25:13.304" v="128" actId="20577"/>
          <ac:spMkLst>
            <pc:docMk/>
            <pc:sldMk cId="498228807" sldId="1466"/>
            <ac:spMk id="8" creationId="{B0B20B61-5057-D7DD-C3F9-0AB185533D24}"/>
          </ac:spMkLst>
        </pc:spChg>
        <pc:spChg chg="mod">
          <ac:chgData name="Kelly Stokes" userId="3e5c5154-569e-4d81-aa91-4f91841cdfa9" providerId="ADAL" clId="{8E898439-8C68-4403-BD35-0349F69CC445}" dt="2023-02-08T16:25:29.324" v="133" actId="20577"/>
          <ac:spMkLst>
            <pc:docMk/>
            <pc:sldMk cId="498228807" sldId="1466"/>
            <ac:spMk id="10" creationId="{003D53EA-1945-744E-2DD1-0312F4DE835F}"/>
          </ac:spMkLst>
        </pc:spChg>
        <pc:spChg chg="mod">
          <ac:chgData name="Kelly Stokes" userId="3e5c5154-569e-4d81-aa91-4f91841cdfa9" providerId="ADAL" clId="{8E898439-8C68-4403-BD35-0349F69CC445}" dt="2023-02-08T16:25:31.867" v="135" actId="20577"/>
          <ac:spMkLst>
            <pc:docMk/>
            <pc:sldMk cId="498228807" sldId="1466"/>
            <ac:spMk id="12" creationId="{E384BFF7-3319-CAE2-192F-C4DCBBBBFCCA}"/>
          </ac:spMkLst>
        </pc:spChg>
        <pc:picChg chg="del">
          <ac:chgData name="Kelly Stokes" userId="3e5c5154-569e-4d81-aa91-4f91841cdfa9" providerId="ADAL" clId="{8E898439-8C68-4403-BD35-0349F69CC445}" dt="2023-02-08T16:24:34.239" v="81" actId="478"/>
          <ac:picMkLst>
            <pc:docMk/>
            <pc:sldMk cId="498228807" sldId="1466"/>
            <ac:picMk id="3" creationId="{EF1BED01-FC36-8B6D-86F4-357A8356E9B0}"/>
          </ac:picMkLst>
        </pc:picChg>
        <pc:picChg chg="add mod">
          <ac:chgData name="Kelly Stokes" userId="3e5c5154-569e-4d81-aa91-4f91841cdfa9" providerId="ADAL" clId="{8E898439-8C68-4403-BD35-0349F69CC445}" dt="2023-02-08T16:24:34.564" v="82"/>
          <ac:picMkLst>
            <pc:docMk/>
            <pc:sldMk cId="498228807" sldId="1466"/>
            <ac:picMk id="4" creationId="{9EFBA2F0-EE3B-FDD4-50F9-0815A2D208BE}"/>
          </ac:picMkLst>
        </pc:picChg>
      </pc:sldChg>
      <pc:sldChg chg="modSp mod">
        <pc:chgData name="Kelly Stokes" userId="3e5c5154-569e-4d81-aa91-4f91841cdfa9" providerId="ADAL" clId="{8E898439-8C68-4403-BD35-0349F69CC445}" dt="2023-02-08T16:28:29.589" v="290" actId="27636"/>
        <pc:sldMkLst>
          <pc:docMk/>
          <pc:sldMk cId="2199839506" sldId="1473"/>
        </pc:sldMkLst>
        <pc:spChg chg="mod">
          <ac:chgData name="Kelly Stokes" userId="3e5c5154-569e-4d81-aa91-4f91841cdfa9" providerId="ADAL" clId="{8E898439-8C68-4403-BD35-0349F69CC445}" dt="2023-02-08T16:28:23.648" v="285"/>
          <ac:spMkLst>
            <pc:docMk/>
            <pc:sldMk cId="2199839506" sldId="1473"/>
            <ac:spMk id="2" creationId="{52DA34BA-82FC-47C5-BCE1-BB65E08B92A1}"/>
          </ac:spMkLst>
        </pc:spChg>
        <pc:spChg chg="mod">
          <ac:chgData name="Kelly Stokes" userId="3e5c5154-569e-4d81-aa91-4f91841cdfa9" providerId="ADAL" clId="{8E898439-8C68-4403-BD35-0349F69CC445}" dt="2023-02-08T16:28:29.589" v="290" actId="27636"/>
          <ac:spMkLst>
            <pc:docMk/>
            <pc:sldMk cId="2199839506" sldId="1473"/>
            <ac:spMk id="3" creationId="{847A1AC9-9EC9-E1AA-348D-958CE44F2772}"/>
          </ac:spMkLst>
        </pc:spChg>
      </pc:sldChg>
      <pc:sldChg chg="addSp delSp modSp modAnim">
        <pc:chgData name="Kelly Stokes" userId="3e5c5154-569e-4d81-aa91-4f91841cdfa9" providerId="ADAL" clId="{8E898439-8C68-4403-BD35-0349F69CC445}" dt="2023-02-08T16:31:47.223" v="354"/>
        <pc:sldMkLst>
          <pc:docMk/>
          <pc:sldMk cId="2330293709" sldId="1485"/>
        </pc:sldMkLst>
        <pc:spChg chg="mod">
          <ac:chgData name="Kelly Stokes" userId="3e5c5154-569e-4d81-aa91-4f91841cdfa9" providerId="ADAL" clId="{8E898439-8C68-4403-BD35-0349F69CC445}" dt="2023-02-08T16:29:45.468" v="326" actId="20577"/>
          <ac:spMkLst>
            <pc:docMk/>
            <pc:sldMk cId="2330293709" sldId="1485"/>
            <ac:spMk id="2" creationId="{52DA34BA-82FC-47C5-BCE1-BB65E08B92A1}"/>
          </ac:spMkLst>
        </pc:spChg>
        <pc:spChg chg="mod">
          <ac:chgData name="Kelly Stokes" userId="3e5c5154-569e-4d81-aa91-4f91841cdfa9" providerId="ADAL" clId="{8E898439-8C68-4403-BD35-0349F69CC445}" dt="2023-02-08T16:30:11.200" v="340" actId="404"/>
          <ac:spMkLst>
            <pc:docMk/>
            <pc:sldMk cId="2330293709" sldId="1485"/>
            <ac:spMk id="8" creationId="{1FCDC8B7-0F0D-46B5-057E-579929B7D816}"/>
          </ac:spMkLst>
        </pc:spChg>
        <pc:picChg chg="add mod">
          <ac:chgData name="Kelly Stokes" userId="3e5c5154-569e-4d81-aa91-4f91841cdfa9" providerId="ADAL" clId="{8E898439-8C68-4403-BD35-0349F69CC445}" dt="2023-02-08T16:30:36.699" v="343" actId="1076"/>
          <ac:picMkLst>
            <pc:docMk/>
            <pc:sldMk cId="2330293709" sldId="1485"/>
            <ac:picMk id="4098" creationId="{B6383581-CFF7-5BA4-543F-5693D00EB753}"/>
          </ac:picMkLst>
        </pc:picChg>
        <pc:picChg chg="del">
          <ac:chgData name="Kelly Stokes" userId="3e5c5154-569e-4d81-aa91-4f91841cdfa9" providerId="ADAL" clId="{8E898439-8C68-4403-BD35-0349F69CC445}" dt="2023-02-08T16:30:33.058" v="341" actId="478"/>
          <ac:picMkLst>
            <pc:docMk/>
            <pc:sldMk cId="2330293709" sldId="1485"/>
            <ac:picMk id="5122" creationId="{CD925D93-47A8-99C2-3EFB-430D60C4BDF9}"/>
          </ac:picMkLst>
        </pc:picChg>
      </pc:sldChg>
      <pc:sldChg chg="del">
        <pc:chgData name="Kelly Stokes" userId="3e5c5154-569e-4d81-aa91-4f91841cdfa9" providerId="ADAL" clId="{8E898439-8C68-4403-BD35-0349F69CC445}" dt="2023-02-08T16:21:47.499" v="18" actId="2696"/>
        <pc:sldMkLst>
          <pc:docMk/>
          <pc:sldMk cId="4039504546" sldId="1495"/>
        </pc:sldMkLst>
      </pc:sldChg>
      <pc:sldChg chg="del">
        <pc:chgData name="Kelly Stokes" userId="3e5c5154-569e-4d81-aa91-4f91841cdfa9" providerId="ADAL" clId="{8E898439-8C68-4403-BD35-0349F69CC445}" dt="2023-02-08T16:21:47.499" v="18" actId="2696"/>
        <pc:sldMkLst>
          <pc:docMk/>
          <pc:sldMk cId="3729240006" sldId="1496"/>
        </pc:sldMkLst>
      </pc:sldChg>
      <pc:sldChg chg="del">
        <pc:chgData name="Kelly Stokes" userId="3e5c5154-569e-4d81-aa91-4f91841cdfa9" providerId="ADAL" clId="{8E898439-8C68-4403-BD35-0349F69CC445}" dt="2023-02-08T16:24:29.990" v="80" actId="2696"/>
        <pc:sldMkLst>
          <pc:docMk/>
          <pc:sldMk cId="2322073893" sldId="1497"/>
        </pc:sldMkLst>
      </pc:sldChg>
      <pc:sldChg chg="addSp delSp modSp mod modAnim">
        <pc:chgData name="Kelly Stokes" userId="3e5c5154-569e-4d81-aa91-4f91841cdfa9" providerId="ADAL" clId="{8E898439-8C68-4403-BD35-0349F69CC445}" dt="2023-02-08T16:28:03.854" v="283" actId="404"/>
        <pc:sldMkLst>
          <pc:docMk/>
          <pc:sldMk cId="1842288125" sldId="1498"/>
        </pc:sldMkLst>
        <pc:spChg chg="mod">
          <ac:chgData name="Kelly Stokes" userId="3e5c5154-569e-4d81-aa91-4f91841cdfa9" providerId="ADAL" clId="{8E898439-8C68-4403-BD35-0349F69CC445}" dt="2023-02-08T16:26:56.690" v="222" actId="114"/>
          <ac:spMkLst>
            <pc:docMk/>
            <pc:sldMk cId="1842288125" sldId="1498"/>
            <ac:spMk id="2" creationId="{52DA34BA-82FC-47C5-BCE1-BB65E08B92A1}"/>
          </ac:spMkLst>
        </pc:spChg>
        <pc:spChg chg="mod">
          <ac:chgData name="Kelly Stokes" userId="3e5c5154-569e-4d81-aa91-4f91841cdfa9" providerId="ADAL" clId="{8E898439-8C68-4403-BD35-0349F69CC445}" dt="2023-02-08T16:28:03.854" v="283" actId="404"/>
          <ac:spMkLst>
            <pc:docMk/>
            <pc:sldMk cId="1842288125" sldId="1498"/>
            <ac:spMk id="8" creationId="{B0B20B61-5057-D7DD-C3F9-0AB185533D24}"/>
          </ac:spMkLst>
        </pc:spChg>
        <pc:spChg chg="mod">
          <ac:chgData name="Kelly Stokes" userId="3e5c5154-569e-4d81-aa91-4f91841cdfa9" providerId="ADAL" clId="{8E898439-8C68-4403-BD35-0349F69CC445}" dt="2023-02-08T16:27:17.897" v="232" actId="20577"/>
          <ac:spMkLst>
            <pc:docMk/>
            <pc:sldMk cId="1842288125" sldId="1498"/>
            <ac:spMk id="10" creationId="{003D53EA-1945-744E-2DD1-0312F4DE835F}"/>
          </ac:spMkLst>
        </pc:spChg>
        <pc:spChg chg="mod">
          <ac:chgData name="Kelly Stokes" userId="3e5c5154-569e-4d81-aa91-4f91841cdfa9" providerId="ADAL" clId="{8E898439-8C68-4403-BD35-0349F69CC445}" dt="2023-02-08T16:27:06.126" v="224"/>
          <ac:spMkLst>
            <pc:docMk/>
            <pc:sldMk cId="1842288125" sldId="1498"/>
            <ac:spMk id="12" creationId="{E384BFF7-3319-CAE2-192F-C4DCBBBBFCCA}"/>
          </ac:spMkLst>
        </pc:spChg>
        <pc:picChg chg="add mod">
          <ac:chgData name="Kelly Stokes" userId="3e5c5154-569e-4d81-aa91-4f91841cdfa9" providerId="ADAL" clId="{8E898439-8C68-4403-BD35-0349F69CC445}" dt="2023-02-08T16:27:20.891" v="233" actId="1076"/>
          <ac:picMkLst>
            <pc:docMk/>
            <pc:sldMk cId="1842288125" sldId="1498"/>
            <ac:picMk id="3" creationId="{E3022A7E-3E6B-4030-4969-BFE8D31DFECB}"/>
          </ac:picMkLst>
        </pc:picChg>
        <pc:picChg chg="del">
          <ac:chgData name="Kelly Stokes" userId="3e5c5154-569e-4d81-aa91-4f91841cdfa9" providerId="ADAL" clId="{8E898439-8C68-4403-BD35-0349F69CC445}" dt="2023-02-08T16:27:01.616" v="223" actId="478"/>
          <ac:picMkLst>
            <pc:docMk/>
            <pc:sldMk cId="1842288125" sldId="1498"/>
            <ac:picMk id="4" creationId="{0F7D6CF9-8DF8-C690-9FA2-62FD349CD61F}"/>
          </ac:picMkLst>
        </pc:picChg>
      </pc:sldChg>
      <pc:sldChg chg="addSp delSp modSp mod modAnim">
        <pc:chgData name="Kelly Stokes" userId="3e5c5154-569e-4d81-aa91-4f91841cdfa9" providerId="ADAL" clId="{8E898439-8C68-4403-BD35-0349F69CC445}" dt="2023-02-08T16:26:36.260" v="201" actId="20577"/>
        <pc:sldMkLst>
          <pc:docMk/>
          <pc:sldMk cId="228576249" sldId="1499"/>
        </pc:sldMkLst>
        <pc:spChg chg="mod">
          <ac:chgData name="Kelly Stokes" userId="3e5c5154-569e-4d81-aa91-4f91841cdfa9" providerId="ADAL" clId="{8E898439-8C68-4403-BD35-0349F69CC445}" dt="2023-02-08T16:25:49.320" v="150" actId="20577"/>
          <ac:spMkLst>
            <pc:docMk/>
            <pc:sldMk cId="228576249" sldId="1499"/>
            <ac:spMk id="2" creationId="{52DA34BA-82FC-47C5-BCE1-BB65E08B92A1}"/>
          </ac:spMkLst>
        </pc:spChg>
        <pc:spChg chg="mod">
          <ac:chgData name="Kelly Stokes" userId="3e5c5154-569e-4d81-aa91-4f91841cdfa9" providerId="ADAL" clId="{8E898439-8C68-4403-BD35-0349F69CC445}" dt="2023-02-08T16:26:20.901" v="196" actId="20577"/>
          <ac:spMkLst>
            <pc:docMk/>
            <pc:sldMk cId="228576249" sldId="1499"/>
            <ac:spMk id="8" creationId="{B0B20B61-5057-D7DD-C3F9-0AB185533D24}"/>
          </ac:spMkLst>
        </pc:spChg>
        <pc:spChg chg="mod">
          <ac:chgData name="Kelly Stokes" userId="3e5c5154-569e-4d81-aa91-4f91841cdfa9" providerId="ADAL" clId="{8E898439-8C68-4403-BD35-0349F69CC445}" dt="2023-02-08T16:26:36.260" v="201" actId="20577"/>
          <ac:spMkLst>
            <pc:docMk/>
            <pc:sldMk cId="228576249" sldId="1499"/>
            <ac:spMk id="10" creationId="{003D53EA-1945-744E-2DD1-0312F4DE835F}"/>
          </ac:spMkLst>
        </pc:spChg>
        <pc:spChg chg="mod">
          <ac:chgData name="Kelly Stokes" userId="3e5c5154-569e-4d81-aa91-4f91841cdfa9" providerId="ADAL" clId="{8E898439-8C68-4403-BD35-0349F69CC445}" dt="2023-02-08T16:26:33.215" v="197"/>
          <ac:spMkLst>
            <pc:docMk/>
            <pc:sldMk cId="228576249" sldId="1499"/>
            <ac:spMk id="12" creationId="{E384BFF7-3319-CAE2-192F-C4DCBBBBFCCA}"/>
          </ac:spMkLst>
        </pc:spChg>
        <pc:picChg chg="add mod">
          <ac:chgData name="Kelly Stokes" userId="3e5c5154-569e-4d81-aa91-4f91841cdfa9" providerId="ADAL" clId="{8E898439-8C68-4403-BD35-0349F69CC445}" dt="2023-02-08T16:25:46.042" v="141" actId="14100"/>
          <ac:picMkLst>
            <pc:docMk/>
            <pc:sldMk cId="228576249" sldId="1499"/>
            <ac:picMk id="3" creationId="{781D7C4F-1609-7997-16D6-6511E4334B69}"/>
          </ac:picMkLst>
        </pc:picChg>
        <pc:picChg chg="del">
          <ac:chgData name="Kelly Stokes" userId="3e5c5154-569e-4d81-aa91-4f91841cdfa9" providerId="ADAL" clId="{8E898439-8C68-4403-BD35-0349F69CC445}" dt="2023-02-08T16:25:38.243" v="136" actId="478"/>
          <ac:picMkLst>
            <pc:docMk/>
            <pc:sldMk cId="228576249" sldId="1499"/>
            <ac:picMk id="4" creationId="{3E49478A-FCD8-C6E4-91B8-AA5518F6C27D}"/>
          </ac:picMkLst>
        </pc:picChg>
      </pc:sldChg>
      <pc:sldChg chg="del">
        <pc:chgData name="Kelly Stokes" userId="3e5c5154-569e-4d81-aa91-4f91841cdfa9" providerId="ADAL" clId="{8E898439-8C68-4403-BD35-0349F69CC445}" dt="2023-02-08T16:28:11.790" v="284" actId="2696"/>
        <pc:sldMkLst>
          <pc:docMk/>
          <pc:sldMk cId="652658603" sldId="1500"/>
        </pc:sldMkLst>
      </pc:sldChg>
      <pc:sldChg chg="modSp mod">
        <pc:chgData name="Kelly Stokes" userId="3e5c5154-569e-4d81-aa91-4f91841cdfa9" providerId="ADAL" clId="{8E898439-8C68-4403-BD35-0349F69CC445}" dt="2023-02-08T16:28:58.410" v="306" actId="27636"/>
        <pc:sldMkLst>
          <pc:docMk/>
          <pc:sldMk cId="199949674" sldId="1501"/>
        </pc:sldMkLst>
        <pc:spChg chg="mod">
          <ac:chgData name="Kelly Stokes" userId="3e5c5154-569e-4d81-aa91-4f91841cdfa9" providerId="ADAL" clId="{8E898439-8C68-4403-BD35-0349F69CC445}" dt="2023-02-08T16:28:47.167" v="291"/>
          <ac:spMkLst>
            <pc:docMk/>
            <pc:sldMk cId="199949674" sldId="1501"/>
            <ac:spMk id="2" creationId="{52DA34BA-82FC-47C5-BCE1-BB65E08B92A1}"/>
          </ac:spMkLst>
        </pc:spChg>
        <pc:spChg chg="mod">
          <ac:chgData name="Kelly Stokes" userId="3e5c5154-569e-4d81-aa91-4f91841cdfa9" providerId="ADAL" clId="{8E898439-8C68-4403-BD35-0349F69CC445}" dt="2023-02-08T16:28:58.410" v="306" actId="27636"/>
          <ac:spMkLst>
            <pc:docMk/>
            <pc:sldMk cId="199949674" sldId="1501"/>
            <ac:spMk id="3" creationId="{847A1AC9-9EC9-E1AA-348D-958CE44F2772}"/>
          </ac:spMkLst>
        </pc:spChg>
      </pc:sldChg>
      <pc:sldChg chg="modSp mod">
        <pc:chgData name="Kelly Stokes" userId="3e5c5154-569e-4d81-aa91-4f91841cdfa9" providerId="ADAL" clId="{8E898439-8C68-4403-BD35-0349F69CC445}" dt="2023-02-08T16:29:30.912" v="316" actId="20577"/>
        <pc:sldMkLst>
          <pc:docMk/>
          <pc:sldMk cId="2203475726" sldId="1502"/>
        </pc:sldMkLst>
        <pc:spChg chg="mod">
          <ac:chgData name="Kelly Stokes" userId="3e5c5154-569e-4d81-aa91-4f91841cdfa9" providerId="ADAL" clId="{8E898439-8C68-4403-BD35-0349F69CC445}" dt="2023-02-08T16:29:15.305" v="308" actId="27636"/>
          <ac:spMkLst>
            <pc:docMk/>
            <pc:sldMk cId="2203475726" sldId="1502"/>
            <ac:spMk id="2" creationId="{52DA34BA-82FC-47C5-BCE1-BB65E08B92A1}"/>
          </ac:spMkLst>
        </pc:spChg>
        <pc:spChg chg="mod">
          <ac:chgData name="Kelly Stokes" userId="3e5c5154-569e-4d81-aa91-4f91841cdfa9" providerId="ADAL" clId="{8E898439-8C68-4403-BD35-0349F69CC445}" dt="2023-02-08T16:29:30.912" v="316" actId="20577"/>
          <ac:spMkLst>
            <pc:docMk/>
            <pc:sldMk cId="2203475726" sldId="1502"/>
            <ac:spMk id="3" creationId="{847A1AC9-9EC9-E1AA-348D-958CE44F2772}"/>
          </ac:spMkLst>
        </pc:spChg>
      </pc:sldChg>
      <pc:sldChg chg="del">
        <pc:chgData name="Kelly Stokes" userId="3e5c5154-569e-4d81-aa91-4f91841cdfa9" providerId="ADAL" clId="{8E898439-8C68-4403-BD35-0349F69CC445}" dt="2023-02-08T16:29:34.813" v="317" actId="2696"/>
        <pc:sldMkLst>
          <pc:docMk/>
          <pc:sldMk cId="3833432609" sldId="1503"/>
        </pc:sldMkLst>
      </pc:sldChg>
      <pc:sldChg chg="addSp delSp modSp mod modAnim">
        <pc:chgData name="Kelly Stokes" userId="3e5c5154-569e-4d81-aa91-4f91841cdfa9" providerId="ADAL" clId="{8E898439-8C68-4403-BD35-0349F69CC445}" dt="2023-02-08T16:32:10.464" v="359"/>
        <pc:sldMkLst>
          <pc:docMk/>
          <pc:sldMk cId="2659700584" sldId="1504"/>
        </pc:sldMkLst>
        <pc:spChg chg="mod">
          <ac:chgData name="Kelly Stokes" userId="3e5c5154-569e-4d81-aa91-4f91841cdfa9" providerId="ADAL" clId="{8E898439-8C68-4403-BD35-0349F69CC445}" dt="2023-02-08T16:29:53.424" v="338" actId="20577"/>
          <ac:spMkLst>
            <pc:docMk/>
            <pc:sldMk cId="2659700584" sldId="1504"/>
            <ac:spMk id="2" creationId="{52DA34BA-82FC-47C5-BCE1-BB65E08B92A1}"/>
          </ac:spMkLst>
        </pc:spChg>
        <pc:spChg chg="mod">
          <ac:chgData name="Kelly Stokes" userId="3e5c5154-569e-4d81-aa91-4f91841cdfa9" providerId="ADAL" clId="{8E898439-8C68-4403-BD35-0349F69CC445}" dt="2023-02-08T16:31:23.214" v="349" actId="1076"/>
          <ac:spMkLst>
            <pc:docMk/>
            <pc:sldMk cId="2659700584" sldId="1504"/>
            <ac:spMk id="4" creationId="{C424366C-8EFB-1EF9-3E80-C6EE7BE15FA3}"/>
          </ac:spMkLst>
        </pc:spChg>
        <pc:spChg chg="mod">
          <ac:chgData name="Kelly Stokes" userId="3e5c5154-569e-4d81-aa91-4f91841cdfa9" providerId="ADAL" clId="{8E898439-8C68-4403-BD35-0349F69CC445}" dt="2023-02-08T16:31:25.720" v="350" actId="1076"/>
          <ac:spMkLst>
            <pc:docMk/>
            <pc:sldMk cId="2659700584" sldId="1504"/>
            <ac:spMk id="8" creationId="{1FCDC8B7-0F0D-46B5-057E-579929B7D816}"/>
          </ac:spMkLst>
        </pc:spChg>
        <pc:picChg chg="add mod">
          <ac:chgData name="Kelly Stokes" userId="3e5c5154-569e-4d81-aa91-4f91841cdfa9" providerId="ADAL" clId="{8E898439-8C68-4403-BD35-0349F69CC445}" dt="2023-02-08T16:32:07.696" v="356" actId="1076"/>
          <ac:picMkLst>
            <pc:docMk/>
            <pc:sldMk cId="2659700584" sldId="1504"/>
            <ac:picMk id="8194" creationId="{DEB58A39-E5BD-A9AB-BFA1-0C4516B86DE7}"/>
          </ac:picMkLst>
        </pc:picChg>
        <pc:picChg chg="del">
          <ac:chgData name="Kelly Stokes" userId="3e5c5154-569e-4d81-aa91-4f91841cdfa9" providerId="ADAL" clId="{8E898439-8C68-4403-BD35-0349F69CC445}" dt="2023-02-08T16:31:27.216" v="351" actId="478"/>
          <ac:picMkLst>
            <pc:docMk/>
            <pc:sldMk cId="2659700584" sldId="1504"/>
            <ac:picMk id="10242" creationId="{3068287F-D8BE-5DAA-26FD-05A7DF4C8D22}"/>
          </ac:picMkLst>
        </pc:picChg>
      </pc:sldChg>
      <pc:sldChg chg="modSp mod">
        <pc:chgData name="Kelly Stokes" userId="3e5c5154-569e-4d81-aa91-4f91841cdfa9" providerId="ADAL" clId="{8E898439-8C68-4403-BD35-0349F69CC445}" dt="2023-02-08T16:30:59.575" v="347" actId="27636"/>
        <pc:sldMkLst>
          <pc:docMk/>
          <pc:sldMk cId="1571660563" sldId="1505"/>
        </pc:sldMkLst>
        <pc:spChg chg="mod">
          <ac:chgData name="Kelly Stokes" userId="3e5c5154-569e-4d81-aa91-4f91841cdfa9" providerId="ADAL" clId="{8E898439-8C68-4403-BD35-0349F69CC445}" dt="2023-02-08T16:30:51" v="344"/>
          <ac:spMkLst>
            <pc:docMk/>
            <pc:sldMk cId="1571660563" sldId="1505"/>
            <ac:spMk id="2" creationId="{52DA34BA-82FC-47C5-BCE1-BB65E08B92A1}"/>
          </ac:spMkLst>
        </pc:spChg>
        <pc:spChg chg="mod">
          <ac:chgData name="Kelly Stokes" userId="3e5c5154-569e-4d81-aa91-4f91841cdfa9" providerId="ADAL" clId="{8E898439-8C68-4403-BD35-0349F69CC445}" dt="2023-02-08T16:30:59.575" v="347" actId="27636"/>
          <ac:spMkLst>
            <pc:docMk/>
            <pc:sldMk cId="1571660563" sldId="1505"/>
            <ac:spMk id="3" creationId="{847A1AC9-9EC9-E1AA-348D-958CE44F2772}"/>
          </ac:spMkLst>
        </pc:spChg>
      </pc:sldChg>
      <pc:sldChg chg="modSp mod">
        <pc:chgData name="Kelly Stokes" userId="3e5c5154-569e-4d81-aa91-4f91841cdfa9" providerId="ADAL" clId="{8E898439-8C68-4403-BD35-0349F69CC445}" dt="2023-02-08T16:32:34.127" v="364" actId="27636"/>
        <pc:sldMkLst>
          <pc:docMk/>
          <pc:sldMk cId="2611828572" sldId="1506"/>
        </pc:sldMkLst>
        <pc:spChg chg="mod">
          <ac:chgData name="Kelly Stokes" userId="3e5c5154-569e-4d81-aa91-4f91841cdfa9" providerId="ADAL" clId="{8E898439-8C68-4403-BD35-0349F69CC445}" dt="2023-02-08T16:32:25.504" v="361" actId="27636"/>
          <ac:spMkLst>
            <pc:docMk/>
            <pc:sldMk cId="2611828572" sldId="1506"/>
            <ac:spMk id="2" creationId="{52DA34BA-82FC-47C5-BCE1-BB65E08B92A1}"/>
          </ac:spMkLst>
        </pc:spChg>
        <pc:spChg chg="mod">
          <ac:chgData name="Kelly Stokes" userId="3e5c5154-569e-4d81-aa91-4f91841cdfa9" providerId="ADAL" clId="{8E898439-8C68-4403-BD35-0349F69CC445}" dt="2023-02-08T16:32:34.127" v="364" actId="27636"/>
          <ac:spMkLst>
            <pc:docMk/>
            <pc:sldMk cId="2611828572" sldId="1506"/>
            <ac:spMk id="3" creationId="{847A1AC9-9EC9-E1AA-348D-958CE44F2772}"/>
          </ac:spMkLst>
        </pc:spChg>
      </pc:sldChg>
      <pc:sldChg chg="del">
        <pc:chgData name="Kelly Stokes" userId="3e5c5154-569e-4d81-aa91-4f91841cdfa9" providerId="ADAL" clId="{8E898439-8C68-4403-BD35-0349F69CC445}" dt="2023-02-08T16:33:23.277" v="372" actId="2696"/>
        <pc:sldMkLst>
          <pc:docMk/>
          <pc:sldMk cId="1229750276" sldId="1507"/>
        </pc:sldMkLst>
      </pc:sldChg>
      <pc:sldChg chg="del">
        <pc:chgData name="Kelly Stokes" userId="3e5c5154-569e-4d81-aa91-4f91841cdfa9" providerId="ADAL" clId="{8E898439-8C68-4403-BD35-0349F69CC445}" dt="2023-02-08T16:33:23.277" v="372" actId="2696"/>
        <pc:sldMkLst>
          <pc:docMk/>
          <pc:sldMk cId="4220554230" sldId="1508"/>
        </pc:sldMkLst>
      </pc:sldChg>
      <pc:sldChg chg="addSp delSp modSp mod">
        <pc:chgData name="Kelly Stokes" userId="3e5c5154-569e-4d81-aa91-4f91841cdfa9" providerId="ADAL" clId="{8E898439-8C68-4403-BD35-0349F69CC445}" dt="2023-02-13T16:15:43.399" v="908"/>
        <pc:sldMkLst>
          <pc:docMk/>
          <pc:sldMk cId="3786602557" sldId="1509"/>
        </pc:sldMkLst>
        <pc:picChg chg="add del mod">
          <ac:chgData name="Kelly Stokes" userId="3e5c5154-569e-4d81-aa91-4f91841cdfa9" providerId="ADAL" clId="{8E898439-8C68-4403-BD35-0349F69CC445}" dt="2023-02-13T16:15:42.907" v="907" actId="478"/>
          <ac:picMkLst>
            <pc:docMk/>
            <pc:sldMk cId="3786602557" sldId="1509"/>
            <ac:picMk id="2" creationId="{7BDE18B5-57F6-ECAF-B2BA-5C1C7AB77D86}"/>
          </ac:picMkLst>
        </pc:picChg>
        <pc:picChg chg="del">
          <ac:chgData name="Kelly Stokes" userId="3e5c5154-569e-4d81-aa91-4f91841cdfa9" providerId="ADAL" clId="{8E898439-8C68-4403-BD35-0349F69CC445}" dt="2023-02-08T16:33:49.982" v="389" actId="478"/>
          <ac:picMkLst>
            <pc:docMk/>
            <pc:sldMk cId="3786602557" sldId="1509"/>
            <ac:picMk id="3" creationId="{6515CFC4-573C-895B-1365-6D2822DBF8A0}"/>
          </ac:picMkLst>
        </pc:picChg>
        <pc:picChg chg="add mod">
          <ac:chgData name="Kelly Stokes" userId="3e5c5154-569e-4d81-aa91-4f91841cdfa9" providerId="ADAL" clId="{8E898439-8C68-4403-BD35-0349F69CC445}" dt="2023-02-13T16:15:43.399" v="908"/>
          <ac:picMkLst>
            <pc:docMk/>
            <pc:sldMk cId="3786602557" sldId="1509"/>
            <ac:picMk id="3" creationId="{88F5C01C-ADA1-7644-6ECE-F23D440A77F1}"/>
          </ac:picMkLst>
        </pc:picChg>
      </pc:sldChg>
      <pc:sldChg chg="del">
        <pc:chgData name="Kelly Stokes" userId="3e5c5154-569e-4d81-aa91-4f91841cdfa9" providerId="ADAL" clId="{8E898439-8C68-4403-BD35-0349F69CC445}" dt="2023-02-08T16:33:23.277" v="372" actId="2696"/>
        <pc:sldMkLst>
          <pc:docMk/>
          <pc:sldMk cId="2796859964" sldId="1510"/>
        </pc:sldMkLst>
      </pc:sldChg>
      <pc:sldChg chg="del">
        <pc:chgData name="Kelly Stokes" userId="3e5c5154-569e-4d81-aa91-4f91841cdfa9" providerId="ADAL" clId="{8E898439-8C68-4403-BD35-0349F69CC445}" dt="2023-02-08T16:33:23.277" v="372" actId="2696"/>
        <pc:sldMkLst>
          <pc:docMk/>
          <pc:sldMk cId="2528925535" sldId="1511"/>
        </pc:sldMkLst>
      </pc:sldChg>
      <pc:sldChg chg="del">
        <pc:chgData name="Kelly Stokes" userId="3e5c5154-569e-4d81-aa91-4f91841cdfa9" providerId="ADAL" clId="{8E898439-8C68-4403-BD35-0349F69CC445}" dt="2023-02-08T16:33:23.277" v="372" actId="2696"/>
        <pc:sldMkLst>
          <pc:docMk/>
          <pc:sldMk cId="2970734614" sldId="1512"/>
        </pc:sldMkLst>
      </pc:sldChg>
      <pc:sldChg chg="del">
        <pc:chgData name="Kelly Stokes" userId="3e5c5154-569e-4d81-aa91-4f91841cdfa9" providerId="ADAL" clId="{8E898439-8C68-4403-BD35-0349F69CC445}" dt="2023-02-08T16:33:23.277" v="372" actId="2696"/>
        <pc:sldMkLst>
          <pc:docMk/>
          <pc:sldMk cId="2947793734" sldId="1513"/>
        </pc:sldMkLst>
      </pc:sldChg>
      <pc:sldChg chg="del">
        <pc:chgData name="Kelly Stokes" userId="3e5c5154-569e-4d81-aa91-4f91841cdfa9" providerId="ADAL" clId="{8E898439-8C68-4403-BD35-0349F69CC445}" dt="2023-02-08T16:33:23.277" v="372" actId="2696"/>
        <pc:sldMkLst>
          <pc:docMk/>
          <pc:sldMk cId="3181231325" sldId="1514"/>
        </pc:sldMkLst>
      </pc:sldChg>
      <pc:sldChg chg="del">
        <pc:chgData name="Kelly Stokes" userId="3e5c5154-569e-4d81-aa91-4f91841cdfa9" providerId="ADAL" clId="{8E898439-8C68-4403-BD35-0349F69CC445}" dt="2023-02-08T16:33:23.277" v="372" actId="2696"/>
        <pc:sldMkLst>
          <pc:docMk/>
          <pc:sldMk cId="1704450382" sldId="1515"/>
        </pc:sldMkLst>
      </pc:sldChg>
      <pc:sldChg chg="del">
        <pc:chgData name="Kelly Stokes" userId="3e5c5154-569e-4d81-aa91-4f91841cdfa9" providerId="ADAL" clId="{8E898439-8C68-4403-BD35-0349F69CC445}" dt="2023-02-08T16:33:23.277" v="372" actId="2696"/>
        <pc:sldMkLst>
          <pc:docMk/>
          <pc:sldMk cId="2860784163" sldId="1516"/>
        </pc:sldMkLst>
      </pc:sldChg>
      <pc:sldChg chg="del">
        <pc:chgData name="Kelly Stokes" userId="3e5c5154-569e-4d81-aa91-4f91841cdfa9" providerId="ADAL" clId="{8E898439-8C68-4403-BD35-0349F69CC445}" dt="2023-02-08T16:33:23.277" v="372" actId="2696"/>
        <pc:sldMkLst>
          <pc:docMk/>
          <pc:sldMk cId="3110381140" sldId="1520"/>
        </pc:sldMkLst>
      </pc:sldChg>
      <pc:sldChg chg="del">
        <pc:chgData name="Kelly Stokes" userId="3e5c5154-569e-4d81-aa91-4f91841cdfa9" providerId="ADAL" clId="{8E898439-8C68-4403-BD35-0349F69CC445}" dt="2023-02-08T16:33:23.277" v="372" actId="2696"/>
        <pc:sldMkLst>
          <pc:docMk/>
          <pc:sldMk cId="2450010303" sldId="1521"/>
        </pc:sldMkLst>
      </pc:sldChg>
      <pc:sldChg chg="del">
        <pc:chgData name="Kelly Stokes" userId="3e5c5154-569e-4d81-aa91-4f91841cdfa9" providerId="ADAL" clId="{8E898439-8C68-4403-BD35-0349F69CC445}" dt="2023-02-08T16:33:23.277" v="372" actId="2696"/>
        <pc:sldMkLst>
          <pc:docMk/>
          <pc:sldMk cId="3044132873" sldId="1522"/>
        </pc:sldMkLst>
      </pc:sldChg>
      <pc:sldChg chg="del">
        <pc:chgData name="Kelly Stokes" userId="3e5c5154-569e-4d81-aa91-4f91841cdfa9" providerId="ADAL" clId="{8E898439-8C68-4403-BD35-0349F69CC445}" dt="2023-02-08T16:33:23.277" v="372" actId="2696"/>
        <pc:sldMkLst>
          <pc:docMk/>
          <pc:sldMk cId="208583856" sldId="1523"/>
        </pc:sldMkLst>
      </pc:sldChg>
      <pc:sldChg chg="del">
        <pc:chgData name="Kelly Stokes" userId="3e5c5154-569e-4d81-aa91-4f91841cdfa9" providerId="ADAL" clId="{8E898439-8C68-4403-BD35-0349F69CC445}" dt="2023-02-08T16:33:23.277" v="372" actId="2696"/>
        <pc:sldMkLst>
          <pc:docMk/>
          <pc:sldMk cId="980228854" sldId="1524"/>
        </pc:sldMkLst>
      </pc:sldChg>
      <pc:sldChg chg="del">
        <pc:chgData name="Kelly Stokes" userId="3e5c5154-569e-4d81-aa91-4f91841cdfa9" providerId="ADAL" clId="{8E898439-8C68-4403-BD35-0349F69CC445}" dt="2023-02-08T16:33:23.277" v="372" actId="2696"/>
        <pc:sldMkLst>
          <pc:docMk/>
          <pc:sldMk cId="3200759191" sldId="1525"/>
        </pc:sldMkLst>
      </pc:sldChg>
      <pc:sldChg chg="del">
        <pc:chgData name="Kelly Stokes" userId="3e5c5154-569e-4d81-aa91-4f91841cdfa9" providerId="ADAL" clId="{8E898439-8C68-4403-BD35-0349F69CC445}" dt="2023-02-08T16:33:23.277" v="372" actId="2696"/>
        <pc:sldMkLst>
          <pc:docMk/>
          <pc:sldMk cId="4142950005" sldId="1526"/>
        </pc:sldMkLst>
      </pc:sldChg>
      <pc:sldChg chg="del">
        <pc:chgData name="Kelly Stokes" userId="3e5c5154-569e-4d81-aa91-4f91841cdfa9" providerId="ADAL" clId="{8E898439-8C68-4403-BD35-0349F69CC445}" dt="2023-02-08T16:33:23.277" v="372" actId="2696"/>
        <pc:sldMkLst>
          <pc:docMk/>
          <pc:sldMk cId="3889846054" sldId="1527"/>
        </pc:sldMkLst>
      </pc:sldChg>
      <pc:sldChg chg="del">
        <pc:chgData name="Kelly Stokes" userId="3e5c5154-569e-4d81-aa91-4f91841cdfa9" providerId="ADAL" clId="{8E898439-8C68-4403-BD35-0349F69CC445}" dt="2023-02-08T16:33:23.277" v="372" actId="2696"/>
        <pc:sldMkLst>
          <pc:docMk/>
          <pc:sldMk cId="3452585917" sldId="1528"/>
        </pc:sldMkLst>
      </pc:sldChg>
      <pc:sldChg chg="del">
        <pc:chgData name="Kelly Stokes" userId="3e5c5154-569e-4d81-aa91-4f91841cdfa9" providerId="ADAL" clId="{8E898439-8C68-4403-BD35-0349F69CC445}" dt="2023-02-08T16:33:23.277" v="372" actId="2696"/>
        <pc:sldMkLst>
          <pc:docMk/>
          <pc:sldMk cId="2470325648" sldId="1529"/>
        </pc:sldMkLst>
      </pc:sldChg>
      <pc:sldChg chg="del">
        <pc:chgData name="Kelly Stokes" userId="3e5c5154-569e-4d81-aa91-4f91841cdfa9" providerId="ADAL" clId="{8E898439-8C68-4403-BD35-0349F69CC445}" dt="2023-02-08T16:33:23.277" v="372" actId="2696"/>
        <pc:sldMkLst>
          <pc:docMk/>
          <pc:sldMk cId="1834274244" sldId="1530"/>
        </pc:sldMkLst>
      </pc:sldChg>
      <pc:sldChg chg="del">
        <pc:chgData name="Kelly Stokes" userId="3e5c5154-569e-4d81-aa91-4f91841cdfa9" providerId="ADAL" clId="{8E898439-8C68-4403-BD35-0349F69CC445}" dt="2023-02-08T16:33:23.277" v="372" actId="2696"/>
        <pc:sldMkLst>
          <pc:docMk/>
          <pc:sldMk cId="1401421521" sldId="1531"/>
        </pc:sldMkLst>
      </pc:sldChg>
      <pc:sldChg chg="del">
        <pc:chgData name="Kelly Stokes" userId="3e5c5154-569e-4d81-aa91-4f91841cdfa9" providerId="ADAL" clId="{8E898439-8C68-4403-BD35-0349F69CC445}" dt="2023-02-08T16:33:23.277" v="372" actId="2696"/>
        <pc:sldMkLst>
          <pc:docMk/>
          <pc:sldMk cId="3238976299" sldId="1532"/>
        </pc:sldMkLst>
      </pc:sldChg>
      <pc:sldChg chg="del">
        <pc:chgData name="Kelly Stokes" userId="3e5c5154-569e-4d81-aa91-4f91841cdfa9" providerId="ADAL" clId="{8E898439-8C68-4403-BD35-0349F69CC445}" dt="2023-02-08T16:33:23.277" v="372" actId="2696"/>
        <pc:sldMkLst>
          <pc:docMk/>
          <pc:sldMk cId="277783940" sldId="1534"/>
        </pc:sldMkLst>
      </pc:sldChg>
      <pc:sldChg chg="del">
        <pc:chgData name="Kelly Stokes" userId="3e5c5154-569e-4d81-aa91-4f91841cdfa9" providerId="ADAL" clId="{8E898439-8C68-4403-BD35-0349F69CC445}" dt="2023-02-08T16:33:23.277" v="372" actId="2696"/>
        <pc:sldMkLst>
          <pc:docMk/>
          <pc:sldMk cId="2487124836" sldId="1535"/>
        </pc:sldMkLst>
      </pc:sldChg>
      <pc:sldChg chg="del">
        <pc:chgData name="Kelly Stokes" userId="3e5c5154-569e-4d81-aa91-4f91841cdfa9" providerId="ADAL" clId="{8E898439-8C68-4403-BD35-0349F69CC445}" dt="2023-02-08T16:33:23.277" v="372" actId="2696"/>
        <pc:sldMkLst>
          <pc:docMk/>
          <pc:sldMk cId="1761883370" sldId="1536"/>
        </pc:sldMkLst>
      </pc:sldChg>
      <pc:sldChg chg="del">
        <pc:chgData name="Kelly Stokes" userId="3e5c5154-569e-4d81-aa91-4f91841cdfa9" providerId="ADAL" clId="{8E898439-8C68-4403-BD35-0349F69CC445}" dt="2023-02-08T16:33:23.277" v="372" actId="2696"/>
        <pc:sldMkLst>
          <pc:docMk/>
          <pc:sldMk cId="3241057355" sldId="1537"/>
        </pc:sldMkLst>
      </pc:sldChg>
      <pc:sldChg chg="del">
        <pc:chgData name="Kelly Stokes" userId="3e5c5154-569e-4d81-aa91-4f91841cdfa9" providerId="ADAL" clId="{8E898439-8C68-4403-BD35-0349F69CC445}" dt="2023-02-08T16:33:23.277" v="372" actId="2696"/>
        <pc:sldMkLst>
          <pc:docMk/>
          <pc:sldMk cId="1213154194" sldId="1538"/>
        </pc:sldMkLst>
      </pc:sldChg>
      <pc:sldChg chg="del">
        <pc:chgData name="Kelly Stokes" userId="3e5c5154-569e-4d81-aa91-4f91841cdfa9" providerId="ADAL" clId="{8E898439-8C68-4403-BD35-0349F69CC445}" dt="2023-02-08T16:33:23.277" v="372" actId="2696"/>
        <pc:sldMkLst>
          <pc:docMk/>
          <pc:sldMk cId="2963681120" sldId="1539"/>
        </pc:sldMkLst>
      </pc:sldChg>
      <pc:sldChg chg="del">
        <pc:chgData name="Kelly Stokes" userId="3e5c5154-569e-4d81-aa91-4f91841cdfa9" providerId="ADAL" clId="{8E898439-8C68-4403-BD35-0349F69CC445}" dt="2023-02-08T16:33:23.277" v="372" actId="2696"/>
        <pc:sldMkLst>
          <pc:docMk/>
          <pc:sldMk cId="526045055" sldId="1540"/>
        </pc:sldMkLst>
      </pc:sldChg>
      <pc:sldChg chg="del">
        <pc:chgData name="Kelly Stokes" userId="3e5c5154-569e-4d81-aa91-4f91841cdfa9" providerId="ADAL" clId="{8E898439-8C68-4403-BD35-0349F69CC445}" dt="2023-02-08T16:33:23.277" v="372" actId="2696"/>
        <pc:sldMkLst>
          <pc:docMk/>
          <pc:sldMk cId="1789764440" sldId="1541"/>
        </pc:sldMkLst>
      </pc:sldChg>
      <pc:sldChg chg="del">
        <pc:chgData name="Kelly Stokes" userId="3e5c5154-569e-4d81-aa91-4f91841cdfa9" providerId="ADAL" clId="{8E898439-8C68-4403-BD35-0349F69CC445}" dt="2023-02-08T16:33:23.277" v="372" actId="2696"/>
        <pc:sldMkLst>
          <pc:docMk/>
          <pc:sldMk cId="1305383451" sldId="1542"/>
        </pc:sldMkLst>
      </pc:sldChg>
      <pc:sldChg chg="del">
        <pc:chgData name="Kelly Stokes" userId="3e5c5154-569e-4d81-aa91-4f91841cdfa9" providerId="ADAL" clId="{8E898439-8C68-4403-BD35-0349F69CC445}" dt="2023-02-08T16:33:23.277" v="372" actId="2696"/>
        <pc:sldMkLst>
          <pc:docMk/>
          <pc:sldMk cId="1300188686" sldId="1543"/>
        </pc:sldMkLst>
      </pc:sldChg>
      <pc:sldChg chg="del">
        <pc:chgData name="Kelly Stokes" userId="3e5c5154-569e-4d81-aa91-4f91841cdfa9" providerId="ADAL" clId="{8E898439-8C68-4403-BD35-0349F69CC445}" dt="2023-02-08T16:33:23.277" v="372" actId="2696"/>
        <pc:sldMkLst>
          <pc:docMk/>
          <pc:sldMk cId="3801244518" sldId="1544"/>
        </pc:sldMkLst>
      </pc:sldChg>
      <pc:sldChg chg="del">
        <pc:chgData name="Kelly Stokes" userId="3e5c5154-569e-4d81-aa91-4f91841cdfa9" providerId="ADAL" clId="{8E898439-8C68-4403-BD35-0349F69CC445}" dt="2023-02-08T16:33:23.277" v="372" actId="2696"/>
        <pc:sldMkLst>
          <pc:docMk/>
          <pc:sldMk cId="1206629043" sldId="1545"/>
        </pc:sldMkLst>
      </pc:sldChg>
      <pc:sldChg chg="del">
        <pc:chgData name="Kelly Stokes" userId="3e5c5154-569e-4d81-aa91-4f91841cdfa9" providerId="ADAL" clId="{8E898439-8C68-4403-BD35-0349F69CC445}" dt="2023-02-08T16:33:23.277" v="372" actId="2696"/>
        <pc:sldMkLst>
          <pc:docMk/>
          <pc:sldMk cId="3944726344" sldId="1546"/>
        </pc:sldMkLst>
      </pc:sldChg>
      <pc:sldChg chg="del">
        <pc:chgData name="Kelly Stokes" userId="3e5c5154-569e-4d81-aa91-4f91841cdfa9" providerId="ADAL" clId="{8E898439-8C68-4403-BD35-0349F69CC445}" dt="2023-02-08T16:33:23.277" v="372" actId="2696"/>
        <pc:sldMkLst>
          <pc:docMk/>
          <pc:sldMk cId="2876248254" sldId="1547"/>
        </pc:sldMkLst>
      </pc:sldChg>
      <pc:sldChg chg="del">
        <pc:chgData name="Kelly Stokes" userId="3e5c5154-569e-4d81-aa91-4f91841cdfa9" providerId="ADAL" clId="{8E898439-8C68-4403-BD35-0349F69CC445}" dt="2023-02-08T16:33:23.277" v="372" actId="2696"/>
        <pc:sldMkLst>
          <pc:docMk/>
          <pc:sldMk cId="1879084217" sldId="1548"/>
        </pc:sldMkLst>
      </pc:sldChg>
      <pc:sldChg chg="del">
        <pc:chgData name="Kelly Stokes" userId="3e5c5154-569e-4d81-aa91-4f91841cdfa9" providerId="ADAL" clId="{8E898439-8C68-4403-BD35-0349F69CC445}" dt="2023-02-08T16:33:23.277" v="372" actId="2696"/>
        <pc:sldMkLst>
          <pc:docMk/>
          <pc:sldMk cId="4098531645" sldId="1549"/>
        </pc:sldMkLst>
      </pc:sldChg>
      <pc:sldChg chg="del">
        <pc:chgData name="Kelly Stokes" userId="3e5c5154-569e-4d81-aa91-4f91841cdfa9" providerId="ADAL" clId="{8E898439-8C68-4403-BD35-0349F69CC445}" dt="2023-02-08T16:33:23.277" v="372" actId="2696"/>
        <pc:sldMkLst>
          <pc:docMk/>
          <pc:sldMk cId="3796910920" sldId="1550"/>
        </pc:sldMkLst>
      </pc:sldChg>
      <pc:sldChg chg="del">
        <pc:chgData name="Kelly Stokes" userId="3e5c5154-569e-4d81-aa91-4f91841cdfa9" providerId="ADAL" clId="{8E898439-8C68-4403-BD35-0349F69CC445}" dt="2023-02-08T16:33:23.277" v="372" actId="2696"/>
        <pc:sldMkLst>
          <pc:docMk/>
          <pc:sldMk cId="3705739920" sldId="1551"/>
        </pc:sldMkLst>
      </pc:sldChg>
      <pc:sldChg chg="del">
        <pc:chgData name="Kelly Stokes" userId="3e5c5154-569e-4d81-aa91-4f91841cdfa9" providerId="ADAL" clId="{8E898439-8C68-4403-BD35-0349F69CC445}" dt="2023-02-08T16:33:23.277" v="372" actId="2696"/>
        <pc:sldMkLst>
          <pc:docMk/>
          <pc:sldMk cId="694588484" sldId="1552"/>
        </pc:sldMkLst>
      </pc:sldChg>
      <pc:sldChg chg="del">
        <pc:chgData name="Kelly Stokes" userId="3e5c5154-569e-4d81-aa91-4f91841cdfa9" providerId="ADAL" clId="{8E898439-8C68-4403-BD35-0349F69CC445}" dt="2023-02-08T16:33:23.277" v="372" actId="2696"/>
        <pc:sldMkLst>
          <pc:docMk/>
          <pc:sldMk cId="3096015995" sldId="1553"/>
        </pc:sldMkLst>
      </pc:sldChg>
      <pc:sldChg chg="del">
        <pc:chgData name="Kelly Stokes" userId="3e5c5154-569e-4d81-aa91-4f91841cdfa9" providerId="ADAL" clId="{8E898439-8C68-4403-BD35-0349F69CC445}" dt="2023-02-08T16:33:23.277" v="372" actId="2696"/>
        <pc:sldMkLst>
          <pc:docMk/>
          <pc:sldMk cId="3623157961" sldId="1554"/>
        </pc:sldMkLst>
      </pc:sldChg>
      <pc:sldChg chg="del">
        <pc:chgData name="Kelly Stokes" userId="3e5c5154-569e-4d81-aa91-4f91841cdfa9" providerId="ADAL" clId="{8E898439-8C68-4403-BD35-0349F69CC445}" dt="2023-02-08T16:33:23.277" v="372" actId="2696"/>
        <pc:sldMkLst>
          <pc:docMk/>
          <pc:sldMk cId="3168977308" sldId="1555"/>
        </pc:sldMkLst>
      </pc:sldChg>
      <pc:sldChg chg="del">
        <pc:chgData name="Kelly Stokes" userId="3e5c5154-569e-4d81-aa91-4f91841cdfa9" providerId="ADAL" clId="{8E898439-8C68-4403-BD35-0349F69CC445}" dt="2023-02-08T16:33:23.277" v="372" actId="2696"/>
        <pc:sldMkLst>
          <pc:docMk/>
          <pc:sldMk cId="3378601284" sldId="1559"/>
        </pc:sldMkLst>
      </pc:sldChg>
      <pc:sldChg chg="del">
        <pc:chgData name="Kelly Stokes" userId="3e5c5154-569e-4d81-aa91-4f91841cdfa9" providerId="ADAL" clId="{8E898439-8C68-4403-BD35-0349F69CC445}" dt="2023-02-08T16:33:23.277" v="372" actId="2696"/>
        <pc:sldMkLst>
          <pc:docMk/>
          <pc:sldMk cId="255715003" sldId="1560"/>
        </pc:sldMkLst>
      </pc:sldChg>
      <pc:sldChg chg="del">
        <pc:chgData name="Kelly Stokes" userId="3e5c5154-569e-4d81-aa91-4f91841cdfa9" providerId="ADAL" clId="{8E898439-8C68-4403-BD35-0349F69CC445}" dt="2023-02-08T16:33:23.277" v="372" actId="2696"/>
        <pc:sldMkLst>
          <pc:docMk/>
          <pc:sldMk cId="1842001802" sldId="1561"/>
        </pc:sldMkLst>
      </pc:sldChg>
      <pc:sldChg chg="del">
        <pc:chgData name="Kelly Stokes" userId="3e5c5154-569e-4d81-aa91-4f91841cdfa9" providerId="ADAL" clId="{8E898439-8C68-4403-BD35-0349F69CC445}" dt="2023-02-08T16:33:23.277" v="372" actId="2696"/>
        <pc:sldMkLst>
          <pc:docMk/>
          <pc:sldMk cId="3575607403" sldId="1562"/>
        </pc:sldMkLst>
      </pc:sldChg>
      <pc:sldChg chg="del">
        <pc:chgData name="Kelly Stokes" userId="3e5c5154-569e-4d81-aa91-4f91841cdfa9" providerId="ADAL" clId="{8E898439-8C68-4403-BD35-0349F69CC445}" dt="2023-02-08T16:33:23.277" v="372" actId="2696"/>
        <pc:sldMkLst>
          <pc:docMk/>
          <pc:sldMk cId="1587697374" sldId="1563"/>
        </pc:sldMkLst>
      </pc:sldChg>
      <pc:sldChg chg="del">
        <pc:chgData name="Kelly Stokes" userId="3e5c5154-569e-4d81-aa91-4f91841cdfa9" providerId="ADAL" clId="{8E898439-8C68-4403-BD35-0349F69CC445}" dt="2023-02-08T16:33:23.277" v="372" actId="2696"/>
        <pc:sldMkLst>
          <pc:docMk/>
          <pc:sldMk cId="4099551056" sldId="1564"/>
        </pc:sldMkLst>
      </pc:sldChg>
      <pc:sldChg chg="del">
        <pc:chgData name="Kelly Stokes" userId="3e5c5154-569e-4d81-aa91-4f91841cdfa9" providerId="ADAL" clId="{8E898439-8C68-4403-BD35-0349F69CC445}" dt="2023-02-08T16:33:23.277" v="372" actId="2696"/>
        <pc:sldMkLst>
          <pc:docMk/>
          <pc:sldMk cId="4010742577" sldId="1565"/>
        </pc:sldMkLst>
      </pc:sldChg>
      <pc:sldChg chg="del">
        <pc:chgData name="Kelly Stokes" userId="3e5c5154-569e-4d81-aa91-4f91841cdfa9" providerId="ADAL" clId="{8E898439-8C68-4403-BD35-0349F69CC445}" dt="2023-02-08T16:33:23.277" v="372" actId="2696"/>
        <pc:sldMkLst>
          <pc:docMk/>
          <pc:sldMk cId="2489490275" sldId="1566"/>
        </pc:sldMkLst>
      </pc:sldChg>
      <pc:sldChg chg="del">
        <pc:chgData name="Kelly Stokes" userId="3e5c5154-569e-4d81-aa91-4f91841cdfa9" providerId="ADAL" clId="{8E898439-8C68-4403-BD35-0349F69CC445}" dt="2023-02-08T16:33:23.277" v="372" actId="2696"/>
        <pc:sldMkLst>
          <pc:docMk/>
          <pc:sldMk cId="2311433835" sldId="1567"/>
        </pc:sldMkLst>
      </pc:sldChg>
      <pc:sldChg chg="del">
        <pc:chgData name="Kelly Stokes" userId="3e5c5154-569e-4d81-aa91-4f91841cdfa9" providerId="ADAL" clId="{8E898439-8C68-4403-BD35-0349F69CC445}" dt="2023-02-08T16:33:23.277" v="372" actId="2696"/>
        <pc:sldMkLst>
          <pc:docMk/>
          <pc:sldMk cId="1401811171" sldId="1568"/>
        </pc:sldMkLst>
      </pc:sldChg>
      <pc:sldChg chg="del">
        <pc:chgData name="Kelly Stokes" userId="3e5c5154-569e-4d81-aa91-4f91841cdfa9" providerId="ADAL" clId="{8E898439-8C68-4403-BD35-0349F69CC445}" dt="2023-02-08T16:33:23.277" v="372" actId="2696"/>
        <pc:sldMkLst>
          <pc:docMk/>
          <pc:sldMk cId="2893909681" sldId="1569"/>
        </pc:sldMkLst>
      </pc:sldChg>
      <pc:sldChg chg="del">
        <pc:chgData name="Kelly Stokes" userId="3e5c5154-569e-4d81-aa91-4f91841cdfa9" providerId="ADAL" clId="{8E898439-8C68-4403-BD35-0349F69CC445}" dt="2023-02-08T16:33:23.277" v="372" actId="2696"/>
        <pc:sldMkLst>
          <pc:docMk/>
          <pc:sldMk cId="5259249" sldId="1570"/>
        </pc:sldMkLst>
      </pc:sldChg>
      <pc:sldChg chg="del">
        <pc:chgData name="Kelly Stokes" userId="3e5c5154-569e-4d81-aa91-4f91841cdfa9" providerId="ADAL" clId="{8E898439-8C68-4403-BD35-0349F69CC445}" dt="2023-02-08T16:33:23.277" v="372" actId="2696"/>
        <pc:sldMkLst>
          <pc:docMk/>
          <pc:sldMk cId="558680406" sldId="1571"/>
        </pc:sldMkLst>
      </pc:sldChg>
      <pc:sldChg chg="del">
        <pc:chgData name="Kelly Stokes" userId="3e5c5154-569e-4d81-aa91-4f91841cdfa9" providerId="ADAL" clId="{8E898439-8C68-4403-BD35-0349F69CC445}" dt="2023-02-08T16:33:23.277" v="372" actId="2696"/>
        <pc:sldMkLst>
          <pc:docMk/>
          <pc:sldMk cId="319100389" sldId="1572"/>
        </pc:sldMkLst>
      </pc:sldChg>
      <pc:sldChg chg="del">
        <pc:chgData name="Kelly Stokes" userId="3e5c5154-569e-4d81-aa91-4f91841cdfa9" providerId="ADAL" clId="{8E898439-8C68-4403-BD35-0349F69CC445}" dt="2023-02-08T16:33:23.277" v="372" actId="2696"/>
        <pc:sldMkLst>
          <pc:docMk/>
          <pc:sldMk cId="1548696895" sldId="1573"/>
        </pc:sldMkLst>
      </pc:sldChg>
      <pc:sldChg chg="del">
        <pc:chgData name="Kelly Stokes" userId="3e5c5154-569e-4d81-aa91-4f91841cdfa9" providerId="ADAL" clId="{8E898439-8C68-4403-BD35-0349F69CC445}" dt="2023-02-08T16:33:23.277" v="372" actId="2696"/>
        <pc:sldMkLst>
          <pc:docMk/>
          <pc:sldMk cId="2725343373" sldId="1574"/>
        </pc:sldMkLst>
      </pc:sldChg>
      <pc:sldChg chg="del">
        <pc:chgData name="Kelly Stokes" userId="3e5c5154-569e-4d81-aa91-4f91841cdfa9" providerId="ADAL" clId="{8E898439-8C68-4403-BD35-0349F69CC445}" dt="2023-02-08T16:33:23.277" v="372" actId="2696"/>
        <pc:sldMkLst>
          <pc:docMk/>
          <pc:sldMk cId="1865409660" sldId="1575"/>
        </pc:sldMkLst>
      </pc:sldChg>
      <pc:sldChg chg="del">
        <pc:chgData name="Kelly Stokes" userId="3e5c5154-569e-4d81-aa91-4f91841cdfa9" providerId="ADAL" clId="{8E898439-8C68-4403-BD35-0349F69CC445}" dt="2023-02-08T16:33:23.277" v="372" actId="2696"/>
        <pc:sldMkLst>
          <pc:docMk/>
          <pc:sldMk cId="1218641570" sldId="1576"/>
        </pc:sldMkLst>
      </pc:sldChg>
      <pc:sldChg chg="del">
        <pc:chgData name="Kelly Stokes" userId="3e5c5154-569e-4d81-aa91-4f91841cdfa9" providerId="ADAL" clId="{8E898439-8C68-4403-BD35-0349F69CC445}" dt="2023-02-08T16:33:23.277" v="372" actId="2696"/>
        <pc:sldMkLst>
          <pc:docMk/>
          <pc:sldMk cId="2749189367" sldId="1577"/>
        </pc:sldMkLst>
      </pc:sldChg>
      <pc:sldChg chg="del">
        <pc:chgData name="Kelly Stokes" userId="3e5c5154-569e-4d81-aa91-4f91841cdfa9" providerId="ADAL" clId="{8E898439-8C68-4403-BD35-0349F69CC445}" dt="2023-02-08T16:33:23.277" v="372" actId="2696"/>
        <pc:sldMkLst>
          <pc:docMk/>
          <pc:sldMk cId="318875655" sldId="1578"/>
        </pc:sldMkLst>
      </pc:sldChg>
      <pc:sldChg chg="del">
        <pc:chgData name="Kelly Stokes" userId="3e5c5154-569e-4d81-aa91-4f91841cdfa9" providerId="ADAL" clId="{8E898439-8C68-4403-BD35-0349F69CC445}" dt="2023-02-08T16:33:23.277" v="372" actId="2696"/>
        <pc:sldMkLst>
          <pc:docMk/>
          <pc:sldMk cId="3138893856" sldId="1579"/>
        </pc:sldMkLst>
      </pc:sldChg>
      <pc:sldChg chg="del">
        <pc:chgData name="Kelly Stokes" userId="3e5c5154-569e-4d81-aa91-4f91841cdfa9" providerId="ADAL" clId="{8E898439-8C68-4403-BD35-0349F69CC445}" dt="2023-02-08T16:33:23.277" v="372" actId="2696"/>
        <pc:sldMkLst>
          <pc:docMk/>
          <pc:sldMk cId="1514298279" sldId="1580"/>
        </pc:sldMkLst>
      </pc:sldChg>
      <pc:sldChg chg="del">
        <pc:chgData name="Kelly Stokes" userId="3e5c5154-569e-4d81-aa91-4f91841cdfa9" providerId="ADAL" clId="{8E898439-8C68-4403-BD35-0349F69CC445}" dt="2023-02-08T16:33:23.277" v="372" actId="2696"/>
        <pc:sldMkLst>
          <pc:docMk/>
          <pc:sldMk cId="2210893613" sldId="1581"/>
        </pc:sldMkLst>
      </pc:sldChg>
      <pc:sldChg chg="del">
        <pc:chgData name="Kelly Stokes" userId="3e5c5154-569e-4d81-aa91-4f91841cdfa9" providerId="ADAL" clId="{8E898439-8C68-4403-BD35-0349F69CC445}" dt="2023-02-08T16:33:23.277" v="372" actId="2696"/>
        <pc:sldMkLst>
          <pc:docMk/>
          <pc:sldMk cId="3199668328" sldId="1582"/>
        </pc:sldMkLst>
      </pc:sldChg>
      <pc:sldChg chg="del">
        <pc:chgData name="Kelly Stokes" userId="3e5c5154-569e-4d81-aa91-4f91841cdfa9" providerId="ADAL" clId="{8E898439-8C68-4403-BD35-0349F69CC445}" dt="2023-02-08T16:33:23.277" v="372" actId="2696"/>
        <pc:sldMkLst>
          <pc:docMk/>
          <pc:sldMk cId="3992327126" sldId="1583"/>
        </pc:sldMkLst>
      </pc:sldChg>
      <pc:sldChg chg="del">
        <pc:chgData name="Kelly Stokes" userId="3e5c5154-569e-4d81-aa91-4f91841cdfa9" providerId="ADAL" clId="{8E898439-8C68-4403-BD35-0349F69CC445}" dt="2023-02-08T16:33:23.277" v="372" actId="2696"/>
        <pc:sldMkLst>
          <pc:docMk/>
          <pc:sldMk cId="3486471487" sldId="1584"/>
        </pc:sldMkLst>
      </pc:sldChg>
      <pc:sldChg chg="del">
        <pc:chgData name="Kelly Stokes" userId="3e5c5154-569e-4d81-aa91-4f91841cdfa9" providerId="ADAL" clId="{8E898439-8C68-4403-BD35-0349F69CC445}" dt="2023-02-08T16:33:23.277" v="372" actId="2696"/>
        <pc:sldMkLst>
          <pc:docMk/>
          <pc:sldMk cId="3901165235" sldId="1585"/>
        </pc:sldMkLst>
      </pc:sldChg>
      <pc:sldChg chg="del">
        <pc:chgData name="Kelly Stokes" userId="3e5c5154-569e-4d81-aa91-4f91841cdfa9" providerId="ADAL" clId="{8E898439-8C68-4403-BD35-0349F69CC445}" dt="2023-02-08T16:33:23.277" v="372" actId="2696"/>
        <pc:sldMkLst>
          <pc:docMk/>
          <pc:sldMk cId="1796082277" sldId="1586"/>
        </pc:sldMkLst>
      </pc:sldChg>
      <pc:sldChg chg="del">
        <pc:chgData name="Kelly Stokes" userId="3e5c5154-569e-4d81-aa91-4f91841cdfa9" providerId="ADAL" clId="{8E898439-8C68-4403-BD35-0349F69CC445}" dt="2023-02-08T16:33:23.277" v="372" actId="2696"/>
        <pc:sldMkLst>
          <pc:docMk/>
          <pc:sldMk cId="3011603007" sldId="1587"/>
        </pc:sldMkLst>
      </pc:sldChg>
      <pc:sldChg chg="del">
        <pc:chgData name="Kelly Stokes" userId="3e5c5154-569e-4d81-aa91-4f91841cdfa9" providerId="ADAL" clId="{8E898439-8C68-4403-BD35-0349F69CC445}" dt="2023-02-08T16:33:23.277" v="372" actId="2696"/>
        <pc:sldMkLst>
          <pc:docMk/>
          <pc:sldMk cId="600731273" sldId="1588"/>
        </pc:sldMkLst>
      </pc:sldChg>
      <pc:sldChg chg="del">
        <pc:chgData name="Kelly Stokes" userId="3e5c5154-569e-4d81-aa91-4f91841cdfa9" providerId="ADAL" clId="{8E898439-8C68-4403-BD35-0349F69CC445}" dt="2023-02-08T16:33:23.277" v="372" actId="2696"/>
        <pc:sldMkLst>
          <pc:docMk/>
          <pc:sldMk cId="1423953984" sldId="1589"/>
        </pc:sldMkLst>
      </pc:sldChg>
      <pc:sldChg chg="del">
        <pc:chgData name="Kelly Stokes" userId="3e5c5154-569e-4d81-aa91-4f91841cdfa9" providerId="ADAL" clId="{8E898439-8C68-4403-BD35-0349F69CC445}" dt="2023-02-08T16:33:23.277" v="372" actId="2696"/>
        <pc:sldMkLst>
          <pc:docMk/>
          <pc:sldMk cId="2389198152" sldId="1590"/>
        </pc:sldMkLst>
      </pc:sldChg>
      <pc:sldChg chg="del">
        <pc:chgData name="Kelly Stokes" userId="3e5c5154-569e-4d81-aa91-4f91841cdfa9" providerId="ADAL" clId="{8E898439-8C68-4403-BD35-0349F69CC445}" dt="2023-02-08T16:33:23.277" v="372" actId="2696"/>
        <pc:sldMkLst>
          <pc:docMk/>
          <pc:sldMk cId="2422828936" sldId="1591"/>
        </pc:sldMkLst>
      </pc:sldChg>
      <pc:sldChg chg="del">
        <pc:chgData name="Kelly Stokes" userId="3e5c5154-569e-4d81-aa91-4f91841cdfa9" providerId="ADAL" clId="{8E898439-8C68-4403-BD35-0349F69CC445}" dt="2023-02-08T16:33:23.277" v="372" actId="2696"/>
        <pc:sldMkLst>
          <pc:docMk/>
          <pc:sldMk cId="3241462604" sldId="1592"/>
        </pc:sldMkLst>
      </pc:sldChg>
      <pc:sldChg chg="del">
        <pc:chgData name="Kelly Stokes" userId="3e5c5154-569e-4d81-aa91-4f91841cdfa9" providerId="ADAL" clId="{8E898439-8C68-4403-BD35-0349F69CC445}" dt="2023-02-08T16:33:23.277" v="372" actId="2696"/>
        <pc:sldMkLst>
          <pc:docMk/>
          <pc:sldMk cId="294213282" sldId="1593"/>
        </pc:sldMkLst>
      </pc:sldChg>
      <pc:sldChg chg="del">
        <pc:chgData name="Kelly Stokes" userId="3e5c5154-569e-4d81-aa91-4f91841cdfa9" providerId="ADAL" clId="{8E898439-8C68-4403-BD35-0349F69CC445}" dt="2023-02-08T16:33:23.277" v="372" actId="2696"/>
        <pc:sldMkLst>
          <pc:docMk/>
          <pc:sldMk cId="1104581483" sldId="1594"/>
        </pc:sldMkLst>
      </pc:sldChg>
      <pc:sldChg chg="del">
        <pc:chgData name="Kelly Stokes" userId="3e5c5154-569e-4d81-aa91-4f91841cdfa9" providerId="ADAL" clId="{8E898439-8C68-4403-BD35-0349F69CC445}" dt="2023-02-08T16:33:23.277" v="372" actId="2696"/>
        <pc:sldMkLst>
          <pc:docMk/>
          <pc:sldMk cId="3799079075" sldId="1598"/>
        </pc:sldMkLst>
      </pc:sldChg>
      <pc:sldChg chg="del">
        <pc:chgData name="Kelly Stokes" userId="3e5c5154-569e-4d81-aa91-4f91841cdfa9" providerId="ADAL" clId="{8E898439-8C68-4403-BD35-0349F69CC445}" dt="2023-02-08T16:33:23.277" v="372" actId="2696"/>
        <pc:sldMkLst>
          <pc:docMk/>
          <pc:sldMk cId="2864245797" sldId="1599"/>
        </pc:sldMkLst>
      </pc:sldChg>
      <pc:sldChg chg="del">
        <pc:chgData name="Kelly Stokes" userId="3e5c5154-569e-4d81-aa91-4f91841cdfa9" providerId="ADAL" clId="{8E898439-8C68-4403-BD35-0349F69CC445}" dt="2023-02-08T16:33:23.277" v="372" actId="2696"/>
        <pc:sldMkLst>
          <pc:docMk/>
          <pc:sldMk cId="3142436722" sldId="1600"/>
        </pc:sldMkLst>
      </pc:sldChg>
      <pc:sldChg chg="del">
        <pc:chgData name="Kelly Stokes" userId="3e5c5154-569e-4d81-aa91-4f91841cdfa9" providerId="ADAL" clId="{8E898439-8C68-4403-BD35-0349F69CC445}" dt="2023-02-08T16:33:23.277" v="372" actId="2696"/>
        <pc:sldMkLst>
          <pc:docMk/>
          <pc:sldMk cId="1787770995" sldId="1601"/>
        </pc:sldMkLst>
      </pc:sldChg>
      <pc:sldChg chg="del">
        <pc:chgData name="Kelly Stokes" userId="3e5c5154-569e-4d81-aa91-4f91841cdfa9" providerId="ADAL" clId="{8E898439-8C68-4403-BD35-0349F69CC445}" dt="2023-02-08T16:33:23.277" v="372" actId="2696"/>
        <pc:sldMkLst>
          <pc:docMk/>
          <pc:sldMk cId="675930035" sldId="1602"/>
        </pc:sldMkLst>
      </pc:sldChg>
      <pc:sldChg chg="del">
        <pc:chgData name="Kelly Stokes" userId="3e5c5154-569e-4d81-aa91-4f91841cdfa9" providerId="ADAL" clId="{8E898439-8C68-4403-BD35-0349F69CC445}" dt="2023-02-08T16:33:23.277" v="372" actId="2696"/>
        <pc:sldMkLst>
          <pc:docMk/>
          <pc:sldMk cId="3148533083" sldId="1603"/>
        </pc:sldMkLst>
      </pc:sldChg>
      <pc:sldChg chg="del">
        <pc:chgData name="Kelly Stokes" userId="3e5c5154-569e-4d81-aa91-4f91841cdfa9" providerId="ADAL" clId="{8E898439-8C68-4403-BD35-0349F69CC445}" dt="2023-02-08T16:33:23.277" v="372" actId="2696"/>
        <pc:sldMkLst>
          <pc:docMk/>
          <pc:sldMk cId="195593941" sldId="1604"/>
        </pc:sldMkLst>
      </pc:sldChg>
      <pc:sldChg chg="del">
        <pc:chgData name="Kelly Stokes" userId="3e5c5154-569e-4d81-aa91-4f91841cdfa9" providerId="ADAL" clId="{8E898439-8C68-4403-BD35-0349F69CC445}" dt="2023-02-08T16:33:23.277" v="372" actId="2696"/>
        <pc:sldMkLst>
          <pc:docMk/>
          <pc:sldMk cId="15556236" sldId="1605"/>
        </pc:sldMkLst>
      </pc:sldChg>
      <pc:sldChg chg="del">
        <pc:chgData name="Kelly Stokes" userId="3e5c5154-569e-4d81-aa91-4f91841cdfa9" providerId="ADAL" clId="{8E898439-8C68-4403-BD35-0349F69CC445}" dt="2023-02-08T16:33:23.277" v="372" actId="2696"/>
        <pc:sldMkLst>
          <pc:docMk/>
          <pc:sldMk cId="3701023898" sldId="1606"/>
        </pc:sldMkLst>
      </pc:sldChg>
      <pc:sldChg chg="del">
        <pc:chgData name="Kelly Stokes" userId="3e5c5154-569e-4d81-aa91-4f91841cdfa9" providerId="ADAL" clId="{8E898439-8C68-4403-BD35-0349F69CC445}" dt="2023-02-08T16:33:23.277" v="372" actId="2696"/>
        <pc:sldMkLst>
          <pc:docMk/>
          <pc:sldMk cId="3250824241" sldId="1607"/>
        </pc:sldMkLst>
      </pc:sldChg>
      <pc:sldChg chg="del">
        <pc:chgData name="Kelly Stokes" userId="3e5c5154-569e-4d81-aa91-4f91841cdfa9" providerId="ADAL" clId="{8E898439-8C68-4403-BD35-0349F69CC445}" dt="2023-02-08T16:33:23.277" v="372" actId="2696"/>
        <pc:sldMkLst>
          <pc:docMk/>
          <pc:sldMk cId="3438198349" sldId="1608"/>
        </pc:sldMkLst>
      </pc:sldChg>
      <pc:sldChg chg="del">
        <pc:chgData name="Kelly Stokes" userId="3e5c5154-569e-4d81-aa91-4f91841cdfa9" providerId="ADAL" clId="{8E898439-8C68-4403-BD35-0349F69CC445}" dt="2023-02-08T16:33:23.277" v="372" actId="2696"/>
        <pc:sldMkLst>
          <pc:docMk/>
          <pc:sldMk cId="185510560" sldId="1609"/>
        </pc:sldMkLst>
      </pc:sldChg>
      <pc:sldChg chg="del">
        <pc:chgData name="Kelly Stokes" userId="3e5c5154-569e-4d81-aa91-4f91841cdfa9" providerId="ADAL" clId="{8E898439-8C68-4403-BD35-0349F69CC445}" dt="2023-02-08T16:33:23.277" v="372" actId="2696"/>
        <pc:sldMkLst>
          <pc:docMk/>
          <pc:sldMk cId="3919905002" sldId="1610"/>
        </pc:sldMkLst>
      </pc:sldChg>
      <pc:sldChg chg="del">
        <pc:chgData name="Kelly Stokes" userId="3e5c5154-569e-4d81-aa91-4f91841cdfa9" providerId="ADAL" clId="{8E898439-8C68-4403-BD35-0349F69CC445}" dt="2023-02-08T16:33:23.277" v="372" actId="2696"/>
        <pc:sldMkLst>
          <pc:docMk/>
          <pc:sldMk cId="3543358773" sldId="1611"/>
        </pc:sldMkLst>
      </pc:sldChg>
      <pc:sldChg chg="del">
        <pc:chgData name="Kelly Stokes" userId="3e5c5154-569e-4d81-aa91-4f91841cdfa9" providerId="ADAL" clId="{8E898439-8C68-4403-BD35-0349F69CC445}" dt="2023-02-08T16:33:23.277" v="372" actId="2696"/>
        <pc:sldMkLst>
          <pc:docMk/>
          <pc:sldMk cId="3265664687" sldId="1612"/>
        </pc:sldMkLst>
      </pc:sldChg>
      <pc:sldChg chg="del">
        <pc:chgData name="Kelly Stokes" userId="3e5c5154-569e-4d81-aa91-4f91841cdfa9" providerId="ADAL" clId="{8E898439-8C68-4403-BD35-0349F69CC445}" dt="2023-02-08T16:33:23.277" v="372" actId="2696"/>
        <pc:sldMkLst>
          <pc:docMk/>
          <pc:sldMk cId="1596191914" sldId="1613"/>
        </pc:sldMkLst>
      </pc:sldChg>
      <pc:sldChg chg="del">
        <pc:chgData name="Kelly Stokes" userId="3e5c5154-569e-4d81-aa91-4f91841cdfa9" providerId="ADAL" clId="{8E898439-8C68-4403-BD35-0349F69CC445}" dt="2023-02-08T16:33:23.277" v="372" actId="2696"/>
        <pc:sldMkLst>
          <pc:docMk/>
          <pc:sldMk cId="3508036237" sldId="1614"/>
        </pc:sldMkLst>
      </pc:sldChg>
      <pc:sldChg chg="del">
        <pc:chgData name="Kelly Stokes" userId="3e5c5154-569e-4d81-aa91-4f91841cdfa9" providerId="ADAL" clId="{8E898439-8C68-4403-BD35-0349F69CC445}" dt="2023-02-08T16:33:23.277" v="372" actId="2696"/>
        <pc:sldMkLst>
          <pc:docMk/>
          <pc:sldMk cId="2149469701" sldId="1615"/>
        </pc:sldMkLst>
      </pc:sldChg>
      <pc:sldChg chg="del">
        <pc:chgData name="Kelly Stokes" userId="3e5c5154-569e-4d81-aa91-4f91841cdfa9" providerId="ADAL" clId="{8E898439-8C68-4403-BD35-0349F69CC445}" dt="2023-02-08T16:33:23.277" v="372" actId="2696"/>
        <pc:sldMkLst>
          <pc:docMk/>
          <pc:sldMk cId="1466923711" sldId="1616"/>
        </pc:sldMkLst>
      </pc:sldChg>
      <pc:sldChg chg="del">
        <pc:chgData name="Kelly Stokes" userId="3e5c5154-569e-4d81-aa91-4f91841cdfa9" providerId="ADAL" clId="{8E898439-8C68-4403-BD35-0349F69CC445}" dt="2023-02-08T16:33:23.277" v="372" actId="2696"/>
        <pc:sldMkLst>
          <pc:docMk/>
          <pc:sldMk cId="3623309788" sldId="1617"/>
        </pc:sldMkLst>
      </pc:sldChg>
      <pc:sldChg chg="del">
        <pc:chgData name="Kelly Stokes" userId="3e5c5154-569e-4d81-aa91-4f91841cdfa9" providerId="ADAL" clId="{8E898439-8C68-4403-BD35-0349F69CC445}" dt="2023-02-08T16:33:23.277" v="372" actId="2696"/>
        <pc:sldMkLst>
          <pc:docMk/>
          <pc:sldMk cId="1054009551" sldId="1618"/>
        </pc:sldMkLst>
      </pc:sldChg>
      <pc:sldChg chg="del">
        <pc:chgData name="Kelly Stokes" userId="3e5c5154-569e-4d81-aa91-4f91841cdfa9" providerId="ADAL" clId="{8E898439-8C68-4403-BD35-0349F69CC445}" dt="2023-02-08T16:33:23.277" v="372" actId="2696"/>
        <pc:sldMkLst>
          <pc:docMk/>
          <pc:sldMk cId="3552192736" sldId="1619"/>
        </pc:sldMkLst>
      </pc:sldChg>
      <pc:sldChg chg="del">
        <pc:chgData name="Kelly Stokes" userId="3e5c5154-569e-4d81-aa91-4f91841cdfa9" providerId="ADAL" clId="{8E898439-8C68-4403-BD35-0349F69CC445}" dt="2023-02-08T16:33:23.277" v="372" actId="2696"/>
        <pc:sldMkLst>
          <pc:docMk/>
          <pc:sldMk cId="951956419" sldId="1620"/>
        </pc:sldMkLst>
      </pc:sldChg>
      <pc:sldChg chg="del">
        <pc:chgData name="Kelly Stokes" userId="3e5c5154-569e-4d81-aa91-4f91841cdfa9" providerId="ADAL" clId="{8E898439-8C68-4403-BD35-0349F69CC445}" dt="2023-02-08T16:33:23.277" v="372" actId="2696"/>
        <pc:sldMkLst>
          <pc:docMk/>
          <pc:sldMk cId="2766220435" sldId="1621"/>
        </pc:sldMkLst>
      </pc:sldChg>
      <pc:sldChg chg="del">
        <pc:chgData name="Kelly Stokes" userId="3e5c5154-569e-4d81-aa91-4f91841cdfa9" providerId="ADAL" clId="{8E898439-8C68-4403-BD35-0349F69CC445}" dt="2023-02-08T16:33:23.277" v="372" actId="2696"/>
        <pc:sldMkLst>
          <pc:docMk/>
          <pc:sldMk cId="316240756" sldId="1622"/>
        </pc:sldMkLst>
      </pc:sldChg>
      <pc:sldChg chg="del">
        <pc:chgData name="Kelly Stokes" userId="3e5c5154-569e-4d81-aa91-4f91841cdfa9" providerId="ADAL" clId="{8E898439-8C68-4403-BD35-0349F69CC445}" dt="2023-02-08T16:33:23.277" v="372" actId="2696"/>
        <pc:sldMkLst>
          <pc:docMk/>
          <pc:sldMk cId="3461176384" sldId="1623"/>
        </pc:sldMkLst>
      </pc:sldChg>
      <pc:sldChg chg="del">
        <pc:chgData name="Kelly Stokes" userId="3e5c5154-569e-4d81-aa91-4f91841cdfa9" providerId="ADAL" clId="{8E898439-8C68-4403-BD35-0349F69CC445}" dt="2023-02-08T16:33:23.277" v="372" actId="2696"/>
        <pc:sldMkLst>
          <pc:docMk/>
          <pc:sldMk cId="2762087520" sldId="1624"/>
        </pc:sldMkLst>
      </pc:sldChg>
      <pc:sldChg chg="del">
        <pc:chgData name="Kelly Stokes" userId="3e5c5154-569e-4d81-aa91-4f91841cdfa9" providerId="ADAL" clId="{8E898439-8C68-4403-BD35-0349F69CC445}" dt="2023-02-08T16:33:23.277" v="372" actId="2696"/>
        <pc:sldMkLst>
          <pc:docMk/>
          <pc:sldMk cId="2036485221" sldId="1625"/>
        </pc:sldMkLst>
      </pc:sldChg>
      <pc:sldChg chg="del">
        <pc:chgData name="Kelly Stokes" userId="3e5c5154-569e-4d81-aa91-4f91841cdfa9" providerId="ADAL" clId="{8E898439-8C68-4403-BD35-0349F69CC445}" dt="2023-02-08T16:33:23.277" v="372" actId="2696"/>
        <pc:sldMkLst>
          <pc:docMk/>
          <pc:sldMk cId="505910576" sldId="1626"/>
        </pc:sldMkLst>
      </pc:sldChg>
      <pc:sldChg chg="del">
        <pc:chgData name="Kelly Stokes" userId="3e5c5154-569e-4d81-aa91-4f91841cdfa9" providerId="ADAL" clId="{8E898439-8C68-4403-BD35-0349F69CC445}" dt="2023-02-08T16:35:28.607" v="396" actId="2696"/>
        <pc:sldMkLst>
          <pc:docMk/>
          <pc:sldMk cId="3429021406" sldId="1627"/>
        </pc:sldMkLst>
      </pc:sldChg>
      <pc:sldChg chg="del">
        <pc:chgData name="Kelly Stokes" userId="3e5c5154-569e-4d81-aa91-4f91841cdfa9" providerId="ADAL" clId="{8E898439-8C68-4403-BD35-0349F69CC445}" dt="2023-02-08T16:35:28.607" v="396" actId="2696"/>
        <pc:sldMkLst>
          <pc:docMk/>
          <pc:sldMk cId="764143245" sldId="1628"/>
        </pc:sldMkLst>
      </pc:sldChg>
      <pc:sldChg chg="del">
        <pc:chgData name="Kelly Stokes" userId="3e5c5154-569e-4d81-aa91-4f91841cdfa9" providerId="ADAL" clId="{8E898439-8C68-4403-BD35-0349F69CC445}" dt="2023-02-08T16:35:28.607" v="396" actId="2696"/>
        <pc:sldMkLst>
          <pc:docMk/>
          <pc:sldMk cId="712248501" sldId="1629"/>
        </pc:sldMkLst>
      </pc:sldChg>
      <pc:sldChg chg="del">
        <pc:chgData name="Kelly Stokes" userId="3e5c5154-569e-4d81-aa91-4f91841cdfa9" providerId="ADAL" clId="{8E898439-8C68-4403-BD35-0349F69CC445}" dt="2023-02-08T16:35:28.607" v="396" actId="2696"/>
        <pc:sldMkLst>
          <pc:docMk/>
          <pc:sldMk cId="365048429" sldId="1630"/>
        </pc:sldMkLst>
      </pc:sldChg>
      <pc:sldChg chg="modSp mod">
        <pc:chgData name="Kelly Stokes" userId="3e5c5154-569e-4d81-aa91-4f91841cdfa9" providerId="ADAL" clId="{8E898439-8C68-4403-BD35-0349F69CC445}" dt="2023-02-08T16:40:47.312" v="543" actId="1076"/>
        <pc:sldMkLst>
          <pc:docMk/>
          <pc:sldMk cId="3605437593" sldId="1631"/>
        </pc:sldMkLst>
        <pc:spChg chg="mod">
          <ac:chgData name="Kelly Stokes" userId="3e5c5154-569e-4d81-aa91-4f91841cdfa9" providerId="ADAL" clId="{8E898439-8C68-4403-BD35-0349F69CC445}" dt="2023-02-08T16:40:44.147" v="542"/>
          <ac:spMkLst>
            <pc:docMk/>
            <pc:sldMk cId="3605437593" sldId="1631"/>
            <ac:spMk id="2" creationId="{02FB8773-AD3E-2543-510F-CEE32E75C793}"/>
          </ac:spMkLst>
        </pc:spChg>
        <pc:spChg chg="mod">
          <ac:chgData name="Kelly Stokes" userId="3e5c5154-569e-4d81-aa91-4f91841cdfa9" providerId="ADAL" clId="{8E898439-8C68-4403-BD35-0349F69CC445}" dt="2023-02-08T16:40:27.323" v="540"/>
          <ac:spMkLst>
            <pc:docMk/>
            <pc:sldMk cId="3605437593" sldId="1631"/>
            <ac:spMk id="3" creationId="{E500F0D3-C8EE-77CA-D8A5-2252D46724AA}"/>
          </ac:spMkLst>
        </pc:spChg>
        <pc:spChg chg="mod">
          <ac:chgData name="Kelly Stokes" userId="3e5c5154-569e-4d81-aa91-4f91841cdfa9" providerId="ADAL" clId="{8E898439-8C68-4403-BD35-0349F69CC445}" dt="2023-02-08T16:40:33.803" v="541" actId="1076"/>
          <ac:spMkLst>
            <pc:docMk/>
            <pc:sldMk cId="3605437593" sldId="1631"/>
            <ac:spMk id="4" creationId="{B5313488-7E4A-79E2-52CD-B230AB2EBC8A}"/>
          </ac:spMkLst>
        </pc:spChg>
        <pc:spChg chg="mod">
          <ac:chgData name="Kelly Stokes" userId="3e5c5154-569e-4d81-aa91-4f91841cdfa9" providerId="ADAL" clId="{8E898439-8C68-4403-BD35-0349F69CC445}" dt="2023-02-08T16:40:47.312" v="543" actId="1076"/>
          <ac:spMkLst>
            <pc:docMk/>
            <pc:sldMk cId="3605437593" sldId="1631"/>
            <ac:spMk id="5" creationId="{E02A7888-AA45-7396-3E3D-4AC6E69CC2E9}"/>
          </ac:spMkLst>
        </pc:spChg>
      </pc:sldChg>
      <pc:sldChg chg="del">
        <pc:chgData name="Kelly Stokes" userId="3e5c5154-569e-4d81-aa91-4f91841cdfa9" providerId="ADAL" clId="{8E898439-8C68-4403-BD35-0349F69CC445}" dt="2023-02-08T16:33:23.277" v="372" actId="2696"/>
        <pc:sldMkLst>
          <pc:docMk/>
          <pc:sldMk cId="4286839279" sldId="1632"/>
        </pc:sldMkLst>
      </pc:sldChg>
      <pc:sldChg chg="del">
        <pc:chgData name="Kelly Stokes" userId="3e5c5154-569e-4d81-aa91-4f91841cdfa9" providerId="ADAL" clId="{8E898439-8C68-4403-BD35-0349F69CC445}" dt="2023-02-08T15:53:56.953" v="2" actId="2696"/>
        <pc:sldMkLst>
          <pc:docMk/>
          <pc:sldMk cId="1472279115" sldId="1633"/>
        </pc:sldMkLst>
      </pc:sldChg>
      <pc:sldChg chg="modSp add mod">
        <pc:chgData name="Kelly Stokes" userId="3e5c5154-569e-4d81-aa91-4f91841cdfa9" providerId="ADAL" clId="{8E898439-8C68-4403-BD35-0349F69CC445}" dt="2023-02-08T16:33:34.903" v="383" actId="20577"/>
        <pc:sldMkLst>
          <pc:docMk/>
          <pc:sldMk cId="1668227080" sldId="1646"/>
        </pc:sldMkLst>
        <pc:spChg chg="mod">
          <ac:chgData name="Kelly Stokes" userId="3e5c5154-569e-4d81-aa91-4f91841cdfa9" providerId="ADAL" clId="{8E898439-8C68-4403-BD35-0349F69CC445}" dt="2023-02-08T16:33:34.903" v="383" actId="20577"/>
          <ac:spMkLst>
            <pc:docMk/>
            <pc:sldMk cId="1668227080" sldId="1646"/>
            <ac:spMk id="2" creationId="{02FB8773-AD3E-2543-510F-CEE32E75C793}"/>
          </ac:spMkLst>
        </pc:spChg>
      </pc:sldChg>
      <pc:sldChg chg="modSp add mod">
        <pc:chgData name="Kelly Stokes" userId="3e5c5154-569e-4d81-aa91-4f91841cdfa9" providerId="ADAL" clId="{8E898439-8C68-4403-BD35-0349F69CC445}" dt="2023-02-08T16:33:40.798" v="388" actId="20577"/>
        <pc:sldMkLst>
          <pc:docMk/>
          <pc:sldMk cId="2441645676" sldId="1647"/>
        </pc:sldMkLst>
        <pc:spChg chg="mod">
          <ac:chgData name="Kelly Stokes" userId="3e5c5154-569e-4d81-aa91-4f91841cdfa9" providerId="ADAL" clId="{8E898439-8C68-4403-BD35-0349F69CC445}" dt="2023-02-08T16:33:40.798" v="388" actId="20577"/>
          <ac:spMkLst>
            <pc:docMk/>
            <pc:sldMk cId="2441645676" sldId="1647"/>
            <ac:spMk id="2" creationId="{02FB8773-AD3E-2543-510F-CEE32E75C793}"/>
          </ac:spMkLst>
        </pc:spChg>
      </pc:sldChg>
      <pc:sldChg chg="del">
        <pc:chgData name="Kelly Stokes" userId="3e5c5154-569e-4d81-aa91-4f91841cdfa9" providerId="ADAL" clId="{8E898439-8C68-4403-BD35-0349F69CC445}" dt="2023-02-08T16:35:07.578" v="395"/>
        <pc:sldMkLst>
          <pc:docMk/>
          <pc:sldMk cId="993732290" sldId="1648"/>
        </pc:sldMkLst>
      </pc:sldChg>
      <pc:sldChg chg="del">
        <pc:chgData name="Kelly Stokes" userId="3e5c5154-569e-4d81-aa91-4f91841cdfa9" providerId="ADAL" clId="{8E898439-8C68-4403-BD35-0349F69CC445}" dt="2023-02-08T16:35:38.282" v="397" actId="2696"/>
        <pc:sldMkLst>
          <pc:docMk/>
          <pc:sldMk cId="1025219367" sldId="1648"/>
        </pc:sldMkLst>
      </pc:sldChg>
      <pc:sldChg chg="del">
        <pc:chgData name="Kelly Stokes" userId="3e5c5154-569e-4d81-aa91-4f91841cdfa9" providerId="ADAL" clId="{8E898439-8C68-4403-BD35-0349F69CC445}" dt="2023-02-08T16:35:07.578" v="395"/>
        <pc:sldMkLst>
          <pc:docMk/>
          <pc:sldMk cId="3203502618" sldId="1649"/>
        </pc:sldMkLst>
      </pc:sldChg>
      <pc:sldChg chg="ord">
        <pc:chgData name="Kelly Stokes" userId="3e5c5154-569e-4d81-aa91-4f91841cdfa9" providerId="ADAL" clId="{8E898439-8C68-4403-BD35-0349F69CC445}" dt="2023-02-08T16:35:49.157" v="399"/>
        <pc:sldMkLst>
          <pc:docMk/>
          <pc:sldMk cId="3605416895" sldId="1649"/>
        </pc:sldMkLst>
      </pc:sldChg>
      <pc:sldChg chg="del">
        <pc:chgData name="Kelly Stokes" userId="3e5c5154-569e-4d81-aa91-4f91841cdfa9" providerId="ADAL" clId="{8E898439-8C68-4403-BD35-0349F69CC445}" dt="2023-02-08T16:35:07.578" v="395"/>
        <pc:sldMkLst>
          <pc:docMk/>
          <pc:sldMk cId="1505165204" sldId="1650"/>
        </pc:sldMkLst>
      </pc:sldChg>
      <pc:sldChg chg="ord">
        <pc:chgData name="Kelly Stokes" userId="3e5c5154-569e-4d81-aa91-4f91841cdfa9" providerId="ADAL" clId="{8E898439-8C68-4403-BD35-0349F69CC445}" dt="2023-02-08T16:35:49.157" v="399"/>
        <pc:sldMkLst>
          <pc:docMk/>
          <pc:sldMk cId="2170213685" sldId="1650"/>
        </pc:sldMkLst>
      </pc:sldChg>
      <pc:sldChg chg="del">
        <pc:chgData name="Kelly Stokes" userId="3e5c5154-569e-4d81-aa91-4f91841cdfa9" providerId="ADAL" clId="{8E898439-8C68-4403-BD35-0349F69CC445}" dt="2023-02-08T16:35:07.578" v="395"/>
        <pc:sldMkLst>
          <pc:docMk/>
          <pc:sldMk cId="2172692950" sldId="1651"/>
        </pc:sldMkLst>
      </pc:sldChg>
      <pc:sldChg chg="modSp mod">
        <pc:chgData name="Kelly Stokes" userId="3e5c5154-569e-4d81-aa91-4f91841cdfa9" providerId="ADAL" clId="{8E898439-8C68-4403-BD35-0349F69CC445}" dt="2023-02-08T16:37:29.184" v="412" actId="20577"/>
        <pc:sldMkLst>
          <pc:docMk/>
          <pc:sldMk cId="3318057702" sldId="1651"/>
        </pc:sldMkLst>
        <pc:spChg chg="mod">
          <ac:chgData name="Kelly Stokes" userId="3e5c5154-569e-4d81-aa91-4f91841cdfa9" providerId="ADAL" clId="{8E898439-8C68-4403-BD35-0349F69CC445}" dt="2023-02-08T16:37:29.184" v="412" actId="20577"/>
          <ac:spMkLst>
            <pc:docMk/>
            <pc:sldMk cId="3318057702" sldId="1651"/>
            <ac:spMk id="2" creationId="{52DA34BA-82FC-47C5-BCE1-BB65E08B92A1}"/>
          </ac:spMkLst>
        </pc:spChg>
      </pc:sldChg>
      <pc:sldChg chg="del">
        <pc:chgData name="Kelly Stokes" userId="3e5c5154-569e-4d81-aa91-4f91841cdfa9" providerId="ADAL" clId="{8E898439-8C68-4403-BD35-0349F69CC445}" dt="2023-02-08T16:35:07.578" v="395"/>
        <pc:sldMkLst>
          <pc:docMk/>
          <pc:sldMk cId="495680645" sldId="1652"/>
        </pc:sldMkLst>
      </pc:sldChg>
      <pc:sldChg chg="modSp mod">
        <pc:chgData name="Kelly Stokes" userId="3e5c5154-569e-4d81-aa91-4f91841cdfa9" providerId="ADAL" clId="{8E898439-8C68-4403-BD35-0349F69CC445}" dt="2023-02-08T16:37:33.175" v="421" actId="20577"/>
        <pc:sldMkLst>
          <pc:docMk/>
          <pc:sldMk cId="1191661998" sldId="1652"/>
        </pc:sldMkLst>
        <pc:spChg chg="mod">
          <ac:chgData name="Kelly Stokes" userId="3e5c5154-569e-4d81-aa91-4f91841cdfa9" providerId="ADAL" clId="{8E898439-8C68-4403-BD35-0349F69CC445}" dt="2023-02-08T16:37:33.175" v="421" actId="20577"/>
          <ac:spMkLst>
            <pc:docMk/>
            <pc:sldMk cId="1191661998" sldId="1652"/>
            <ac:spMk id="2" creationId="{52DA34BA-82FC-47C5-BCE1-BB65E08B92A1}"/>
          </ac:spMkLst>
        </pc:spChg>
      </pc:sldChg>
      <pc:sldChg chg="modSp mod">
        <pc:chgData name="Kelly Stokes" userId="3e5c5154-569e-4d81-aa91-4f91841cdfa9" providerId="ADAL" clId="{8E898439-8C68-4403-BD35-0349F69CC445}" dt="2023-02-08T16:37:40.679" v="436" actId="20577"/>
        <pc:sldMkLst>
          <pc:docMk/>
          <pc:sldMk cId="45106802" sldId="1653"/>
        </pc:sldMkLst>
        <pc:spChg chg="mod">
          <ac:chgData name="Kelly Stokes" userId="3e5c5154-569e-4d81-aa91-4f91841cdfa9" providerId="ADAL" clId="{8E898439-8C68-4403-BD35-0349F69CC445}" dt="2023-02-08T16:37:40.679" v="436" actId="20577"/>
          <ac:spMkLst>
            <pc:docMk/>
            <pc:sldMk cId="45106802" sldId="1653"/>
            <ac:spMk id="2" creationId="{52DA34BA-82FC-47C5-BCE1-BB65E08B92A1}"/>
          </ac:spMkLst>
        </pc:spChg>
      </pc:sldChg>
      <pc:sldChg chg="del">
        <pc:chgData name="Kelly Stokes" userId="3e5c5154-569e-4d81-aa91-4f91841cdfa9" providerId="ADAL" clId="{8E898439-8C68-4403-BD35-0349F69CC445}" dt="2023-02-08T16:35:07.578" v="395"/>
        <pc:sldMkLst>
          <pc:docMk/>
          <pc:sldMk cId="2982564926" sldId="1653"/>
        </pc:sldMkLst>
      </pc:sldChg>
      <pc:sldChg chg="del">
        <pc:chgData name="Kelly Stokes" userId="3e5c5154-569e-4d81-aa91-4f91841cdfa9" providerId="ADAL" clId="{8E898439-8C68-4403-BD35-0349F69CC445}" dt="2023-02-08T16:35:07.578" v="395"/>
        <pc:sldMkLst>
          <pc:docMk/>
          <pc:sldMk cId="1213733561" sldId="1654"/>
        </pc:sldMkLst>
      </pc:sldChg>
      <pc:sldChg chg="modSp mod">
        <pc:chgData name="Kelly Stokes" userId="3e5c5154-569e-4d81-aa91-4f91841cdfa9" providerId="ADAL" clId="{8E898439-8C68-4403-BD35-0349F69CC445}" dt="2023-02-08T16:37:47.267" v="443" actId="20577"/>
        <pc:sldMkLst>
          <pc:docMk/>
          <pc:sldMk cId="2246680534" sldId="1654"/>
        </pc:sldMkLst>
        <pc:spChg chg="mod">
          <ac:chgData name="Kelly Stokes" userId="3e5c5154-569e-4d81-aa91-4f91841cdfa9" providerId="ADAL" clId="{8E898439-8C68-4403-BD35-0349F69CC445}" dt="2023-02-08T16:37:47.267" v="443" actId="20577"/>
          <ac:spMkLst>
            <pc:docMk/>
            <pc:sldMk cId="2246680534" sldId="1654"/>
            <ac:spMk id="2" creationId="{52DA34BA-82FC-47C5-BCE1-BB65E08B92A1}"/>
          </ac:spMkLst>
        </pc:spChg>
      </pc:sldChg>
      <pc:sldChg chg="del">
        <pc:chgData name="Kelly Stokes" userId="3e5c5154-569e-4d81-aa91-4f91841cdfa9" providerId="ADAL" clId="{8E898439-8C68-4403-BD35-0349F69CC445}" dt="2023-02-08T16:35:07.578" v="395"/>
        <pc:sldMkLst>
          <pc:docMk/>
          <pc:sldMk cId="2857401860" sldId="1655"/>
        </pc:sldMkLst>
      </pc:sldChg>
      <pc:sldChg chg="modSp mod">
        <pc:chgData name="Kelly Stokes" userId="3e5c5154-569e-4d81-aa91-4f91841cdfa9" providerId="ADAL" clId="{8E898439-8C68-4403-BD35-0349F69CC445}" dt="2023-02-08T16:37:52.397" v="454" actId="20577"/>
        <pc:sldMkLst>
          <pc:docMk/>
          <pc:sldMk cId="3565903786" sldId="1655"/>
        </pc:sldMkLst>
        <pc:spChg chg="mod">
          <ac:chgData name="Kelly Stokes" userId="3e5c5154-569e-4d81-aa91-4f91841cdfa9" providerId="ADAL" clId="{8E898439-8C68-4403-BD35-0349F69CC445}" dt="2023-02-08T16:37:52.397" v="454" actId="20577"/>
          <ac:spMkLst>
            <pc:docMk/>
            <pc:sldMk cId="3565903786" sldId="1655"/>
            <ac:spMk id="2" creationId="{52DA34BA-82FC-47C5-BCE1-BB65E08B92A1}"/>
          </ac:spMkLst>
        </pc:spChg>
      </pc:sldChg>
      <pc:sldChg chg="modSp mod">
        <pc:chgData name="Kelly Stokes" userId="3e5c5154-569e-4d81-aa91-4f91841cdfa9" providerId="ADAL" clId="{8E898439-8C68-4403-BD35-0349F69CC445}" dt="2023-02-08T16:38:02.544" v="465" actId="20577"/>
        <pc:sldMkLst>
          <pc:docMk/>
          <pc:sldMk cId="2530654173" sldId="1656"/>
        </pc:sldMkLst>
        <pc:spChg chg="mod">
          <ac:chgData name="Kelly Stokes" userId="3e5c5154-569e-4d81-aa91-4f91841cdfa9" providerId="ADAL" clId="{8E898439-8C68-4403-BD35-0349F69CC445}" dt="2023-02-08T16:38:02.544" v="465" actId="20577"/>
          <ac:spMkLst>
            <pc:docMk/>
            <pc:sldMk cId="2530654173" sldId="1656"/>
            <ac:spMk id="2" creationId="{52DA34BA-82FC-47C5-BCE1-BB65E08B92A1}"/>
          </ac:spMkLst>
        </pc:spChg>
      </pc:sldChg>
      <pc:sldChg chg="del">
        <pc:chgData name="Kelly Stokes" userId="3e5c5154-569e-4d81-aa91-4f91841cdfa9" providerId="ADAL" clId="{8E898439-8C68-4403-BD35-0349F69CC445}" dt="2023-02-08T16:35:07.578" v="395"/>
        <pc:sldMkLst>
          <pc:docMk/>
          <pc:sldMk cId="4216670932" sldId="1656"/>
        </pc:sldMkLst>
      </pc:sldChg>
      <pc:sldChg chg="del">
        <pc:chgData name="Kelly Stokes" userId="3e5c5154-569e-4d81-aa91-4f91841cdfa9" providerId="ADAL" clId="{8E898439-8C68-4403-BD35-0349F69CC445}" dt="2023-02-08T16:35:07.578" v="395"/>
        <pc:sldMkLst>
          <pc:docMk/>
          <pc:sldMk cId="2642823359" sldId="1657"/>
        </pc:sldMkLst>
      </pc:sldChg>
      <pc:sldChg chg="modSp mod">
        <pc:chgData name="Kelly Stokes" userId="3e5c5154-569e-4d81-aa91-4f91841cdfa9" providerId="ADAL" clId="{8E898439-8C68-4403-BD35-0349F69CC445}" dt="2023-02-08T16:38:21.851" v="474" actId="114"/>
        <pc:sldMkLst>
          <pc:docMk/>
          <pc:sldMk cId="3237902053" sldId="1657"/>
        </pc:sldMkLst>
        <pc:spChg chg="mod">
          <ac:chgData name="Kelly Stokes" userId="3e5c5154-569e-4d81-aa91-4f91841cdfa9" providerId="ADAL" clId="{8E898439-8C68-4403-BD35-0349F69CC445}" dt="2023-02-08T16:38:21.851" v="474" actId="114"/>
          <ac:spMkLst>
            <pc:docMk/>
            <pc:sldMk cId="3237902053" sldId="1657"/>
            <ac:spMk id="2" creationId="{52DA34BA-82FC-47C5-BCE1-BB65E08B92A1}"/>
          </ac:spMkLst>
        </pc:spChg>
      </pc:sldChg>
      <pc:sldChg chg="del">
        <pc:chgData name="Kelly Stokes" userId="3e5c5154-569e-4d81-aa91-4f91841cdfa9" providerId="ADAL" clId="{8E898439-8C68-4403-BD35-0349F69CC445}" dt="2023-02-08T16:35:07.578" v="395"/>
        <pc:sldMkLst>
          <pc:docMk/>
          <pc:sldMk cId="186286691" sldId="1658"/>
        </pc:sldMkLst>
      </pc:sldChg>
      <pc:sldChg chg="modSp mod">
        <pc:chgData name="Kelly Stokes" userId="3e5c5154-569e-4d81-aa91-4f91841cdfa9" providerId="ADAL" clId="{8E898439-8C68-4403-BD35-0349F69CC445}" dt="2023-02-08T16:38:28.866" v="484" actId="20577"/>
        <pc:sldMkLst>
          <pc:docMk/>
          <pc:sldMk cId="3727847041" sldId="1658"/>
        </pc:sldMkLst>
        <pc:spChg chg="mod">
          <ac:chgData name="Kelly Stokes" userId="3e5c5154-569e-4d81-aa91-4f91841cdfa9" providerId="ADAL" clId="{8E898439-8C68-4403-BD35-0349F69CC445}" dt="2023-02-08T16:38:28.866" v="484" actId="20577"/>
          <ac:spMkLst>
            <pc:docMk/>
            <pc:sldMk cId="3727847041" sldId="1658"/>
            <ac:spMk id="2" creationId="{52DA34BA-82FC-47C5-BCE1-BB65E08B92A1}"/>
          </ac:spMkLst>
        </pc:spChg>
      </pc:sldChg>
      <pc:sldChg chg="del">
        <pc:chgData name="Kelly Stokes" userId="3e5c5154-569e-4d81-aa91-4f91841cdfa9" providerId="ADAL" clId="{8E898439-8C68-4403-BD35-0349F69CC445}" dt="2023-02-08T16:35:07.578" v="395"/>
        <pc:sldMkLst>
          <pc:docMk/>
          <pc:sldMk cId="1394533502" sldId="1659"/>
        </pc:sldMkLst>
      </pc:sldChg>
      <pc:sldChg chg="modSp add mod">
        <pc:chgData name="Kelly Stokes" userId="3e5c5154-569e-4d81-aa91-4f91841cdfa9" providerId="ADAL" clId="{8E898439-8C68-4403-BD35-0349F69CC445}" dt="2023-02-08T16:38:48.764" v="506" actId="20577"/>
        <pc:sldMkLst>
          <pc:docMk/>
          <pc:sldMk cId="3263736864" sldId="1659"/>
        </pc:sldMkLst>
        <pc:spChg chg="mod">
          <ac:chgData name="Kelly Stokes" userId="3e5c5154-569e-4d81-aa91-4f91841cdfa9" providerId="ADAL" clId="{8E898439-8C68-4403-BD35-0349F69CC445}" dt="2023-02-08T16:38:48.764" v="506" actId="20577"/>
          <ac:spMkLst>
            <pc:docMk/>
            <pc:sldMk cId="3263736864" sldId="1659"/>
            <ac:spMk id="2" creationId="{52DA34BA-82FC-47C5-BCE1-BB65E08B92A1}"/>
          </ac:spMkLst>
        </pc:spChg>
      </pc:sldChg>
      <pc:sldChg chg="modSp add mod">
        <pc:chgData name="Kelly Stokes" userId="3e5c5154-569e-4d81-aa91-4f91841cdfa9" providerId="ADAL" clId="{8E898439-8C68-4403-BD35-0349F69CC445}" dt="2023-02-08T16:38:41.960" v="496" actId="20577"/>
        <pc:sldMkLst>
          <pc:docMk/>
          <pc:sldMk cId="498350002" sldId="1660"/>
        </pc:sldMkLst>
        <pc:spChg chg="mod">
          <ac:chgData name="Kelly Stokes" userId="3e5c5154-569e-4d81-aa91-4f91841cdfa9" providerId="ADAL" clId="{8E898439-8C68-4403-BD35-0349F69CC445}" dt="2023-02-08T16:38:41.960" v="496" actId="20577"/>
          <ac:spMkLst>
            <pc:docMk/>
            <pc:sldMk cId="498350002" sldId="1660"/>
            <ac:spMk id="2" creationId="{52DA34BA-82FC-47C5-BCE1-BB65E08B92A1}"/>
          </ac:spMkLst>
        </pc:spChg>
      </pc:sldChg>
      <pc:sldChg chg="del">
        <pc:chgData name="Kelly Stokes" userId="3e5c5154-569e-4d81-aa91-4f91841cdfa9" providerId="ADAL" clId="{8E898439-8C68-4403-BD35-0349F69CC445}" dt="2023-02-08T16:35:07.578" v="395"/>
        <pc:sldMkLst>
          <pc:docMk/>
          <pc:sldMk cId="4148291725" sldId="1660"/>
        </pc:sldMkLst>
      </pc:sldChg>
      <pc:sldChg chg="addSp delSp modSp mod">
        <pc:chgData name="Kelly Stokes" userId="3e5c5154-569e-4d81-aa91-4f91841cdfa9" providerId="ADAL" clId="{8E898439-8C68-4403-BD35-0349F69CC445}" dt="2023-02-13T16:15:13.332" v="900"/>
        <pc:sldMkLst>
          <pc:docMk/>
          <pc:sldMk cId="1065802909" sldId="1661"/>
        </pc:sldMkLst>
        <pc:picChg chg="add mod">
          <ac:chgData name="Kelly Stokes" userId="3e5c5154-569e-4d81-aa91-4f91841cdfa9" providerId="ADAL" clId="{8E898439-8C68-4403-BD35-0349F69CC445}" dt="2023-02-13T16:15:13.332" v="900"/>
          <ac:picMkLst>
            <pc:docMk/>
            <pc:sldMk cId="1065802909" sldId="1661"/>
            <ac:picMk id="2" creationId="{F1451A76-91A8-63FD-83B5-EE6DDDC68D94}"/>
          </ac:picMkLst>
        </pc:picChg>
        <pc:picChg chg="del">
          <ac:chgData name="Kelly Stokes" userId="3e5c5154-569e-4d81-aa91-4f91841cdfa9" providerId="ADAL" clId="{8E898439-8C68-4403-BD35-0349F69CC445}" dt="2023-02-13T16:15:12.382" v="899" actId="478"/>
          <ac:picMkLst>
            <pc:docMk/>
            <pc:sldMk cId="1065802909" sldId="1661"/>
            <ac:picMk id="4" creationId="{50077FB0-13D8-C964-0F1E-1ECFC3FB93CB}"/>
          </ac:picMkLst>
        </pc:picChg>
      </pc:sldChg>
      <pc:sldChg chg="del">
        <pc:chgData name="Kelly Stokes" userId="3e5c5154-569e-4d81-aa91-4f91841cdfa9" providerId="ADAL" clId="{8E898439-8C68-4403-BD35-0349F69CC445}" dt="2023-02-08T16:35:07.578" v="395"/>
        <pc:sldMkLst>
          <pc:docMk/>
          <pc:sldMk cId="2712391748" sldId="1661"/>
        </pc:sldMkLst>
      </pc:sldChg>
      <pc:sldChg chg="del">
        <pc:chgData name="Kelly Stokes" userId="3e5c5154-569e-4d81-aa91-4f91841cdfa9" providerId="ADAL" clId="{8E898439-8C68-4403-BD35-0349F69CC445}" dt="2023-02-08T16:35:07.578" v="395"/>
        <pc:sldMkLst>
          <pc:docMk/>
          <pc:sldMk cId="1922835624" sldId="1662"/>
        </pc:sldMkLst>
      </pc:sldChg>
      <pc:sldChg chg="del">
        <pc:chgData name="Kelly Stokes" userId="3e5c5154-569e-4d81-aa91-4f91841cdfa9" providerId="ADAL" clId="{8E898439-8C68-4403-BD35-0349F69CC445}" dt="2023-02-08T16:35:07.578" v="395"/>
        <pc:sldMkLst>
          <pc:docMk/>
          <pc:sldMk cId="518352127" sldId="1663"/>
        </pc:sldMkLst>
      </pc:sldChg>
      <pc:sldChg chg="add del">
        <pc:chgData name="Kelly Stokes" userId="3e5c5154-569e-4d81-aa91-4f91841cdfa9" providerId="ADAL" clId="{8E898439-8C68-4403-BD35-0349F69CC445}" dt="2023-02-08T16:35:07.578" v="395"/>
        <pc:sldMkLst>
          <pc:docMk/>
          <pc:sldMk cId="3352560109" sldId="1664"/>
        </pc:sldMkLst>
      </pc:sldChg>
      <pc:sldChg chg="del">
        <pc:chgData name="Kelly Stokes" userId="3e5c5154-569e-4d81-aa91-4f91841cdfa9" providerId="ADAL" clId="{8E898439-8C68-4403-BD35-0349F69CC445}" dt="2023-02-08T16:35:07.578" v="395"/>
        <pc:sldMkLst>
          <pc:docMk/>
          <pc:sldMk cId="3899540178" sldId="1665"/>
        </pc:sldMkLst>
      </pc:sldChg>
      <pc:sldChg chg="del">
        <pc:chgData name="Kelly Stokes" userId="3e5c5154-569e-4d81-aa91-4f91841cdfa9" providerId="ADAL" clId="{8E898439-8C68-4403-BD35-0349F69CC445}" dt="2023-02-08T16:35:07.578" v="395"/>
        <pc:sldMkLst>
          <pc:docMk/>
          <pc:sldMk cId="2027186917" sldId="1666"/>
        </pc:sldMkLst>
      </pc:sldChg>
      <pc:sldChg chg="del">
        <pc:chgData name="Kelly Stokes" userId="3e5c5154-569e-4d81-aa91-4f91841cdfa9" providerId="ADAL" clId="{8E898439-8C68-4403-BD35-0349F69CC445}" dt="2023-02-08T16:42:51.005" v="551" actId="2696"/>
        <pc:sldMkLst>
          <pc:docMk/>
          <pc:sldMk cId="3776057147" sldId="1673"/>
        </pc:sldMkLst>
      </pc:sldChg>
      <pc:sldChg chg="del">
        <pc:chgData name="Kelly Stokes" userId="3e5c5154-569e-4d81-aa91-4f91841cdfa9" providerId="ADAL" clId="{8E898439-8C68-4403-BD35-0349F69CC445}" dt="2023-02-08T16:42:51.005" v="551" actId="2696"/>
        <pc:sldMkLst>
          <pc:docMk/>
          <pc:sldMk cId="1815118318" sldId="1674"/>
        </pc:sldMkLst>
      </pc:sldChg>
      <pc:sldChg chg="del">
        <pc:chgData name="Kelly Stokes" userId="3e5c5154-569e-4d81-aa91-4f91841cdfa9" providerId="ADAL" clId="{8E898439-8C68-4403-BD35-0349F69CC445}" dt="2023-02-08T16:42:51.005" v="551" actId="2696"/>
        <pc:sldMkLst>
          <pc:docMk/>
          <pc:sldMk cId="2877915253" sldId="1675"/>
        </pc:sldMkLst>
      </pc:sldChg>
      <pc:sldChg chg="del">
        <pc:chgData name="Kelly Stokes" userId="3e5c5154-569e-4d81-aa91-4f91841cdfa9" providerId="ADAL" clId="{8E898439-8C68-4403-BD35-0349F69CC445}" dt="2023-02-08T16:42:51.005" v="551" actId="2696"/>
        <pc:sldMkLst>
          <pc:docMk/>
          <pc:sldMk cId="2296305463" sldId="1676"/>
        </pc:sldMkLst>
      </pc:sldChg>
      <pc:sldChg chg="addSp delSp modSp mod modAnim">
        <pc:chgData name="Kelly Stokes" userId="3e5c5154-569e-4d81-aa91-4f91841cdfa9" providerId="ADAL" clId="{8E898439-8C68-4403-BD35-0349F69CC445}" dt="2023-02-08T16:43:33.460" v="558"/>
        <pc:sldMkLst>
          <pc:docMk/>
          <pc:sldMk cId="3042293866" sldId="1680"/>
        </pc:sldMkLst>
        <pc:spChg chg="mod">
          <ac:chgData name="Kelly Stokes" userId="3e5c5154-569e-4d81-aa91-4f91841cdfa9" providerId="ADAL" clId="{8E898439-8C68-4403-BD35-0349F69CC445}" dt="2023-02-08T16:43:05.098" v="553" actId="20577"/>
          <ac:spMkLst>
            <pc:docMk/>
            <pc:sldMk cId="3042293866" sldId="1680"/>
            <ac:spMk id="2" creationId="{52DA34BA-82FC-47C5-BCE1-BB65E08B92A1}"/>
          </ac:spMkLst>
        </pc:spChg>
        <pc:spChg chg="mod">
          <ac:chgData name="Kelly Stokes" userId="3e5c5154-569e-4d81-aa91-4f91841cdfa9" providerId="ADAL" clId="{8E898439-8C68-4403-BD35-0349F69CC445}" dt="2023-02-08T16:43:09.181" v="554" actId="1076"/>
          <ac:spMkLst>
            <pc:docMk/>
            <pc:sldMk cId="3042293866" sldId="1680"/>
            <ac:spMk id="3" creationId="{13BB5EC0-7A96-4D29-A835-6FAE896C31A4}"/>
          </ac:spMkLst>
        </pc:spChg>
        <pc:picChg chg="del">
          <ac:chgData name="Kelly Stokes" userId="3e5c5154-569e-4d81-aa91-4f91841cdfa9" providerId="ADAL" clId="{8E898439-8C68-4403-BD35-0349F69CC445}" dt="2023-02-08T16:43:10.066" v="555" actId="478"/>
          <ac:picMkLst>
            <pc:docMk/>
            <pc:sldMk cId="3042293866" sldId="1680"/>
            <ac:picMk id="4" creationId="{01F054E1-3520-3846-32A1-7C45221A0FAD}"/>
          </ac:picMkLst>
        </pc:picChg>
        <pc:picChg chg="add mod">
          <ac:chgData name="Kelly Stokes" userId="3e5c5154-569e-4d81-aa91-4f91841cdfa9" providerId="ADAL" clId="{8E898439-8C68-4403-BD35-0349F69CC445}" dt="2023-02-08T16:43:30.791" v="557" actId="1076"/>
          <ac:picMkLst>
            <pc:docMk/>
            <pc:sldMk cId="3042293866" sldId="1680"/>
            <ac:picMk id="32770" creationId="{F21983A6-5BC4-4D9C-7A23-74218A2CFB5A}"/>
          </ac:picMkLst>
        </pc:picChg>
      </pc:sldChg>
      <pc:sldChg chg="addSp delSp modSp modAnim">
        <pc:chgData name="Kelly Stokes" userId="3e5c5154-569e-4d81-aa91-4f91841cdfa9" providerId="ADAL" clId="{8E898439-8C68-4403-BD35-0349F69CC445}" dt="2023-02-08T16:44:01.525" v="567"/>
        <pc:sldMkLst>
          <pc:docMk/>
          <pc:sldMk cId="3099538119" sldId="1681"/>
        </pc:sldMkLst>
        <pc:spChg chg="mod">
          <ac:chgData name="Kelly Stokes" userId="3e5c5154-569e-4d81-aa91-4f91841cdfa9" providerId="ADAL" clId="{8E898439-8C68-4403-BD35-0349F69CC445}" dt="2023-02-08T16:43:40.078" v="563" actId="20577"/>
          <ac:spMkLst>
            <pc:docMk/>
            <pc:sldMk cId="3099538119" sldId="1681"/>
            <ac:spMk id="2" creationId="{52DA34BA-82FC-47C5-BCE1-BB65E08B92A1}"/>
          </ac:spMkLst>
        </pc:spChg>
        <pc:picChg chg="del">
          <ac:chgData name="Kelly Stokes" userId="3e5c5154-569e-4d81-aa91-4f91841cdfa9" providerId="ADAL" clId="{8E898439-8C68-4403-BD35-0349F69CC445}" dt="2023-02-08T16:43:41.868" v="564" actId="478"/>
          <ac:picMkLst>
            <pc:docMk/>
            <pc:sldMk cId="3099538119" sldId="1681"/>
            <ac:picMk id="4" creationId="{C8B15E4B-4923-9240-A8E1-10EABC688CAB}"/>
          </ac:picMkLst>
        </pc:picChg>
        <pc:picChg chg="add mod">
          <ac:chgData name="Kelly Stokes" userId="3e5c5154-569e-4d81-aa91-4f91841cdfa9" providerId="ADAL" clId="{8E898439-8C68-4403-BD35-0349F69CC445}" dt="2023-02-08T16:44:00.860" v="566" actId="1076"/>
          <ac:picMkLst>
            <pc:docMk/>
            <pc:sldMk cId="3099538119" sldId="1681"/>
            <ac:picMk id="31746" creationId="{5D305DB5-64AD-F2AB-E9FA-00A5709B5CC7}"/>
          </ac:picMkLst>
        </pc:picChg>
      </pc:sldChg>
      <pc:sldChg chg="addSp delSp modSp mod modAnim">
        <pc:chgData name="Kelly Stokes" userId="3e5c5154-569e-4d81-aa91-4f91841cdfa9" providerId="ADAL" clId="{8E898439-8C68-4403-BD35-0349F69CC445}" dt="2023-02-08T16:44:39.950" v="581"/>
        <pc:sldMkLst>
          <pc:docMk/>
          <pc:sldMk cId="1645122611" sldId="1682"/>
        </pc:sldMkLst>
        <pc:spChg chg="mod">
          <ac:chgData name="Kelly Stokes" userId="3e5c5154-569e-4d81-aa91-4f91841cdfa9" providerId="ADAL" clId="{8E898439-8C68-4403-BD35-0349F69CC445}" dt="2023-02-08T16:44:11.879" v="575" actId="6549"/>
          <ac:spMkLst>
            <pc:docMk/>
            <pc:sldMk cId="1645122611" sldId="1682"/>
            <ac:spMk id="2" creationId="{52DA34BA-82FC-47C5-BCE1-BB65E08B92A1}"/>
          </ac:spMkLst>
        </pc:spChg>
        <pc:spChg chg="mod">
          <ac:chgData name="Kelly Stokes" userId="3e5c5154-569e-4d81-aa91-4f91841cdfa9" providerId="ADAL" clId="{8E898439-8C68-4403-BD35-0349F69CC445}" dt="2023-02-08T16:44:15.825" v="576" actId="1076"/>
          <ac:spMkLst>
            <pc:docMk/>
            <pc:sldMk cId="1645122611" sldId="1682"/>
            <ac:spMk id="3" creationId="{4BCBA2DA-E95C-434C-BE81-320E182AE5EF}"/>
          </ac:spMkLst>
        </pc:spChg>
        <pc:picChg chg="del">
          <ac:chgData name="Kelly Stokes" userId="3e5c5154-569e-4d81-aa91-4f91841cdfa9" providerId="ADAL" clId="{8E898439-8C68-4403-BD35-0349F69CC445}" dt="2023-02-08T16:44:16.490" v="577" actId="478"/>
          <ac:picMkLst>
            <pc:docMk/>
            <pc:sldMk cId="1645122611" sldId="1682"/>
            <ac:picMk id="4" creationId="{5D554AE5-16B8-6510-4D89-37E10703616F}"/>
          </ac:picMkLst>
        </pc:picChg>
        <pc:picChg chg="add mod">
          <ac:chgData name="Kelly Stokes" userId="3e5c5154-569e-4d81-aa91-4f91841cdfa9" providerId="ADAL" clId="{8E898439-8C68-4403-BD35-0349F69CC445}" dt="2023-02-08T16:44:36.870" v="580" actId="732"/>
          <ac:picMkLst>
            <pc:docMk/>
            <pc:sldMk cId="1645122611" sldId="1682"/>
            <ac:picMk id="30722" creationId="{735A86E6-3A2A-2BC1-B5FF-BAEF3E376D1A}"/>
          </ac:picMkLst>
        </pc:picChg>
      </pc:sldChg>
      <pc:sldChg chg="addSp delSp modSp modAnim">
        <pc:chgData name="Kelly Stokes" userId="3e5c5154-569e-4d81-aa91-4f91841cdfa9" providerId="ADAL" clId="{8E898439-8C68-4403-BD35-0349F69CC445}" dt="2023-02-08T16:45:29.137" v="614" actId="20577"/>
        <pc:sldMkLst>
          <pc:docMk/>
          <pc:sldMk cId="3847051982" sldId="1683"/>
        </pc:sldMkLst>
        <pc:spChg chg="mod">
          <ac:chgData name="Kelly Stokes" userId="3e5c5154-569e-4d81-aa91-4f91841cdfa9" providerId="ADAL" clId="{8E898439-8C68-4403-BD35-0349F69CC445}" dt="2023-02-08T16:44:57.487" v="590" actId="20577"/>
          <ac:spMkLst>
            <pc:docMk/>
            <pc:sldMk cId="3847051982" sldId="1683"/>
            <ac:spMk id="2" creationId="{52DA34BA-82FC-47C5-BCE1-BB65E08B92A1}"/>
          </ac:spMkLst>
        </pc:spChg>
        <pc:spChg chg="mod">
          <ac:chgData name="Kelly Stokes" userId="3e5c5154-569e-4d81-aa91-4f91841cdfa9" providerId="ADAL" clId="{8E898439-8C68-4403-BD35-0349F69CC445}" dt="2023-02-08T16:45:17.184" v="611" actId="20577"/>
          <ac:spMkLst>
            <pc:docMk/>
            <pc:sldMk cId="3847051982" sldId="1683"/>
            <ac:spMk id="8" creationId="{B0B20B61-5057-D7DD-C3F9-0AB185533D24}"/>
          </ac:spMkLst>
        </pc:spChg>
        <pc:spChg chg="mod">
          <ac:chgData name="Kelly Stokes" userId="3e5c5154-569e-4d81-aa91-4f91841cdfa9" providerId="ADAL" clId="{8E898439-8C68-4403-BD35-0349F69CC445}" dt="2023-02-08T16:45:29.137" v="614" actId="20577"/>
          <ac:spMkLst>
            <pc:docMk/>
            <pc:sldMk cId="3847051982" sldId="1683"/>
            <ac:spMk id="12" creationId="{E384BFF7-3319-CAE2-192F-C4DCBBBBFCCA}"/>
          </ac:spMkLst>
        </pc:spChg>
        <pc:picChg chg="add mod">
          <ac:chgData name="Kelly Stokes" userId="3e5c5154-569e-4d81-aa91-4f91841cdfa9" providerId="ADAL" clId="{8E898439-8C68-4403-BD35-0349F69CC445}" dt="2023-02-08T16:44:52.030" v="584" actId="1076"/>
          <ac:picMkLst>
            <pc:docMk/>
            <pc:sldMk cId="3847051982" sldId="1683"/>
            <ac:picMk id="3" creationId="{B891CA6A-FC31-ECB0-7547-42F7A3583DD6}"/>
          </ac:picMkLst>
        </pc:picChg>
        <pc:picChg chg="del">
          <ac:chgData name="Kelly Stokes" userId="3e5c5154-569e-4d81-aa91-4f91841cdfa9" providerId="ADAL" clId="{8E898439-8C68-4403-BD35-0349F69CC445}" dt="2023-02-08T16:44:49.724" v="582" actId="478"/>
          <ac:picMkLst>
            <pc:docMk/>
            <pc:sldMk cId="3847051982" sldId="1683"/>
            <ac:picMk id="4" creationId="{9EFBA2F0-EE3B-FDD4-50F9-0815A2D208BE}"/>
          </ac:picMkLst>
        </pc:picChg>
      </pc:sldChg>
      <pc:sldChg chg="addSp delSp modSp modAnim">
        <pc:chgData name="Kelly Stokes" userId="3e5c5154-569e-4d81-aa91-4f91841cdfa9" providerId="ADAL" clId="{8E898439-8C68-4403-BD35-0349F69CC445}" dt="2023-02-08T16:46:32.364" v="646"/>
        <pc:sldMkLst>
          <pc:docMk/>
          <pc:sldMk cId="488251513" sldId="1684"/>
        </pc:sldMkLst>
        <pc:spChg chg="mod">
          <ac:chgData name="Kelly Stokes" userId="3e5c5154-569e-4d81-aa91-4f91841cdfa9" providerId="ADAL" clId="{8E898439-8C68-4403-BD35-0349F69CC445}" dt="2023-02-08T16:45:43.620" v="625" actId="20577"/>
          <ac:spMkLst>
            <pc:docMk/>
            <pc:sldMk cId="488251513" sldId="1684"/>
            <ac:spMk id="2" creationId="{52DA34BA-82FC-47C5-BCE1-BB65E08B92A1}"/>
          </ac:spMkLst>
        </pc:spChg>
        <pc:spChg chg="mod">
          <ac:chgData name="Kelly Stokes" userId="3e5c5154-569e-4d81-aa91-4f91841cdfa9" providerId="ADAL" clId="{8E898439-8C68-4403-BD35-0349F69CC445}" dt="2023-02-08T16:46:04.010" v="645" actId="20577"/>
          <ac:spMkLst>
            <pc:docMk/>
            <pc:sldMk cId="488251513" sldId="1684"/>
            <ac:spMk id="8" creationId="{B0B20B61-5057-D7DD-C3F9-0AB185533D24}"/>
          </ac:spMkLst>
        </pc:spChg>
        <pc:spChg chg="mod">
          <ac:chgData name="Kelly Stokes" userId="3e5c5154-569e-4d81-aa91-4f91841cdfa9" providerId="ADAL" clId="{8E898439-8C68-4403-BD35-0349F69CC445}" dt="2023-02-08T16:46:32.364" v="646"/>
          <ac:spMkLst>
            <pc:docMk/>
            <pc:sldMk cId="488251513" sldId="1684"/>
            <ac:spMk id="12" creationId="{E384BFF7-3319-CAE2-192F-C4DCBBBBFCCA}"/>
          </ac:spMkLst>
        </pc:spChg>
        <pc:picChg chg="del">
          <ac:chgData name="Kelly Stokes" userId="3e5c5154-569e-4d81-aa91-4f91841cdfa9" providerId="ADAL" clId="{8E898439-8C68-4403-BD35-0349F69CC445}" dt="2023-02-08T16:45:36.927" v="615" actId="478"/>
          <ac:picMkLst>
            <pc:docMk/>
            <pc:sldMk cId="488251513" sldId="1684"/>
            <ac:picMk id="3" creationId="{781D7C4F-1609-7997-16D6-6511E4334B69}"/>
          </ac:picMkLst>
        </pc:picChg>
        <pc:picChg chg="add mod">
          <ac:chgData name="Kelly Stokes" userId="3e5c5154-569e-4d81-aa91-4f91841cdfa9" providerId="ADAL" clId="{8E898439-8C68-4403-BD35-0349F69CC445}" dt="2023-02-08T16:45:40.817" v="620" actId="1076"/>
          <ac:picMkLst>
            <pc:docMk/>
            <pc:sldMk cId="488251513" sldId="1684"/>
            <ac:picMk id="4" creationId="{7DB7AA15-AA8B-7501-4133-A2E151785424}"/>
          </ac:picMkLst>
        </pc:picChg>
      </pc:sldChg>
      <pc:sldChg chg="addSp delSp modSp modAnim">
        <pc:chgData name="Kelly Stokes" userId="3e5c5154-569e-4d81-aa91-4f91841cdfa9" providerId="ADAL" clId="{8E898439-8C68-4403-BD35-0349F69CC445}" dt="2023-02-08T16:47:24.665" v="686" actId="20577"/>
        <pc:sldMkLst>
          <pc:docMk/>
          <pc:sldMk cId="2285094767" sldId="1685"/>
        </pc:sldMkLst>
        <pc:spChg chg="mod">
          <ac:chgData name="Kelly Stokes" userId="3e5c5154-569e-4d81-aa91-4f91841cdfa9" providerId="ADAL" clId="{8E898439-8C68-4403-BD35-0349F69CC445}" dt="2023-02-08T16:46:50.149" v="661" actId="20577"/>
          <ac:spMkLst>
            <pc:docMk/>
            <pc:sldMk cId="2285094767" sldId="1685"/>
            <ac:spMk id="2" creationId="{52DA34BA-82FC-47C5-BCE1-BB65E08B92A1}"/>
          </ac:spMkLst>
        </pc:spChg>
        <pc:spChg chg="mod">
          <ac:chgData name="Kelly Stokes" userId="3e5c5154-569e-4d81-aa91-4f91841cdfa9" providerId="ADAL" clId="{8E898439-8C68-4403-BD35-0349F69CC445}" dt="2023-02-08T16:47:05.519" v="682" actId="20577"/>
          <ac:spMkLst>
            <pc:docMk/>
            <pc:sldMk cId="2285094767" sldId="1685"/>
            <ac:spMk id="8" creationId="{B0B20B61-5057-D7DD-C3F9-0AB185533D24}"/>
          </ac:spMkLst>
        </pc:spChg>
        <pc:spChg chg="mod">
          <ac:chgData name="Kelly Stokes" userId="3e5c5154-569e-4d81-aa91-4f91841cdfa9" providerId="ADAL" clId="{8E898439-8C68-4403-BD35-0349F69CC445}" dt="2023-02-08T16:47:24.665" v="686" actId="20577"/>
          <ac:spMkLst>
            <pc:docMk/>
            <pc:sldMk cId="2285094767" sldId="1685"/>
            <ac:spMk id="12" creationId="{E384BFF7-3319-CAE2-192F-C4DCBBBBFCCA}"/>
          </ac:spMkLst>
        </pc:spChg>
        <pc:picChg chg="del">
          <ac:chgData name="Kelly Stokes" userId="3e5c5154-569e-4d81-aa91-4f91841cdfa9" providerId="ADAL" clId="{8E898439-8C68-4403-BD35-0349F69CC445}" dt="2023-02-08T16:46:40.746" v="647" actId="478"/>
          <ac:picMkLst>
            <pc:docMk/>
            <pc:sldMk cId="2285094767" sldId="1685"/>
            <ac:picMk id="3" creationId="{E3022A7E-3E6B-4030-4969-BFE8D31DFECB}"/>
          </ac:picMkLst>
        </pc:picChg>
        <pc:picChg chg="add mod">
          <ac:chgData name="Kelly Stokes" userId="3e5c5154-569e-4d81-aa91-4f91841cdfa9" providerId="ADAL" clId="{8E898439-8C68-4403-BD35-0349F69CC445}" dt="2023-02-08T16:46:42.457" v="649" actId="1076"/>
          <ac:picMkLst>
            <pc:docMk/>
            <pc:sldMk cId="2285094767" sldId="1685"/>
            <ac:picMk id="4" creationId="{C2D7D78B-EC2A-3C35-64AA-277B3DFEA5A2}"/>
          </ac:picMkLst>
        </pc:picChg>
      </pc:sldChg>
      <pc:sldChg chg="modSp mod">
        <pc:chgData name="Kelly Stokes" userId="3e5c5154-569e-4d81-aa91-4f91841cdfa9" providerId="ADAL" clId="{8E898439-8C68-4403-BD35-0349F69CC445}" dt="2023-02-08T16:47:49.718" v="694" actId="27636"/>
        <pc:sldMkLst>
          <pc:docMk/>
          <pc:sldMk cId="569736504" sldId="1686"/>
        </pc:sldMkLst>
        <pc:spChg chg="mod">
          <ac:chgData name="Kelly Stokes" userId="3e5c5154-569e-4d81-aa91-4f91841cdfa9" providerId="ADAL" clId="{8E898439-8C68-4403-BD35-0349F69CC445}" dt="2023-02-08T16:47:39.401" v="687"/>
          <ac:spMkLst>
            <pc:docMk/>
            <pc:sldMk cId="569736504" sldId="1686"/>
            <ac:spMk id="2" creationId="{52DA34BA-82FC-47C5-BCE1-BB65E08B92A1}"/>
          </ac:spMkLst>
        </pc:spChg>
        <pc:spChg chg="mod">
          <ac:chgData name="Kelly Stokes" userId="3e5c5154-569e-4d81-aa91-4f91841cdfa9" providerId="ADAL" clId="{8E898439-8C68-4403-BD35-0349F69CC445}" dt="2023-02-08T16:47:49.718" v="694" actId="27636"/>
          <ac:spMkLst>
            <pc:docMk/>
            <pc:sldMk cId="569736504" sldId="1686"/>
            <ac:spMk id="3" creationId="{847A1AC9-9EC9-E1AA-348D-958CE44F2772}"/>
          </ac:spMkLst>
        </pc:spChg>
      </pc:sldChg>
      <pc:sldChg chg="modSp mod">
        <pc:chgData name="Kelly Stokes" userId="3e5c5154-569e-4d81-aa91-4f91841cdfa9" providerId="ADAL" clId="{8E898439-8C68-4403-BD35-0349F69CC445}" dt="2023-02-08T16:48:11.588" v="698" actId="27636"/>
        <pc:sldMkLst>
          <pc:docMk/>
          <pc:sldMk cId="1015371508" sldId="1687"/>
        </pc:sldMkLst>
        <pc:spChg chg="mod">
          <ac:chgData name="Kelly Stokes" userId="3e5c5154-569e-4d81-aa91-4f91841cdfa9" providerId="ADAL" clId="{8E898439-8C68-4403-BD35-0349F69CC445}" dt="2023-02-08T16:48:02.518" v="695"/>
          <ac:spMkLst>
            <pc:docMk/>
            <pc:sldMk cId="1015371508" sldId="1687"/>
            <ac:spMk id="2" creationId="{52DA34BA-82FC-47C5-BCE1-BB65E08B92A1}"/>
          </ac:spMkLst>
        </pc:spChg>
        <pc:spChg chg="mod">
          <ac:chgData name="Kelly Stokes" userId="3e5c5154-569e-4d81-aa91-4f91841cdfa9" providerId="ADAL" clId="{8E898439-8C68-4403-BD35-0349F69CC445}" dt="2023-02-08T16:48:11.588" v="698" actId="27636"/>
          <ac:spMkLst>
            <pc:docMk/>
            <pc:sldMk cId="1015371508" sldId="1687"/>
            <ac:spMk id="3" creationId="{847A1AC9-9EC9-E1AA-348D-958CE44F2772}"/>
          </ac:spMkLst>
        </pc:spChg>
      </pc:sldChg>
      <pc:sldChg chg="modSp mod">
        <pc:chgData name="Kelly Stokes" userId="3e5c5154-569e-4d81-aa91-4f91841cdfa9" providerId="ADAL" clId="{8E898439-8C68-4403-BD35-0349F69CC445}" dt="2023-02-08T16:48:37.496" v="702" actId="27636"/>
        <pc:sldMkLst>
          <pc:docMk/>
          <pc:sldMk cId="3416515020" sldId="1688"/>
        </pc:sldMkLst>
        <pc:spChg chg="mod">
          <ac:chgData name="Kelly Stokes" userId="3e5c5154-569e-4d81-aa91-4f91841cdfa9" providerId="ADAL" clId="{8E898439-8C68-4403-BD35-0349F69CC445}" dt="2023-02-08T16:48:30.847" v="699"/>
          <ac:spMkLst>
            <pc:docMk/>
            <pc:sldMk cId="3416515020" sldId="1688"/>
            <ac:spMk id="2" creationId="{52DA34BA-82FC-47C5-BCE1-BB65E08B92A1}"/>
          </ac:spMkLst>
        </pc:spChg>
        <pc:spChg chg="mod">
          <ac:chgData name="Kelly Stokes" userId="3e5c5154-569e-4d81-aa91-4f91841cdfa9" providerId="ADAL" clId="{8E898439-8C68-4403-BD35-0349F69CC445}" dt="2023-02-08T16:48:37.496" v="702" actId="27636"/>
          <ac:spMkLst>
            <pc:docMk/>
            <pc:sldMk cId="3416515020" sldId="1688"/>
            <ac:spMk id="3" creationId="{847A1AC9-9EC9-E1AA-348D-958CE44F2772}"/>
          </ac:spMkLst>
        </pc:spChg>
      </pc:sldChg>
      <pc:sldChg chg="del">
        <pc:chgData name="Kelly Stokes" userId="3e5c5154-569e-4d81-aa91-4f91841cdfa9" providerId="ADAL" clId="{8E898439-8C68-4403-BD35-0349F69CC445}" dt="2023-02-13T16:17:39.618" v="936" actId="2696"/>
        <pc:sldMkLst>
          <pc:docMk/>
          <pc:sldMk cId="1352171524" sldId="1696"/>
        </pc:sldMkLst>
      </pc:sldChg>
      <pc:sldChg chg="del">
        <pc:chgData name="Kelly Stokes" userId="3e5c5154-569e-4d81-aa91-4f91841cdfa9" providerId="ADAL" clId="{8E898439-8C68-4403-BD35-0349F69CC445}" dt="2023-02-13T16:17:39.618" v="936" actId="2696"/>
        <pc:sldMkLst>
          <pc:docMk/>
          <pc:sldMk cId="1205080568" sldId="1697"/>
        </pc:sldMkLst>
      </pc:sldChg>
      <pc:sldChg chg="modNotesTx">
        <pc:chgData name="Kelly Stokes" userId="3e5c5154-569e-4d81-aa91-4f91841cdfa9" providerId="ADAL" clId="{8E898439-8C68-4403-BD35-0349F69CC445}" dt="2023-02-13T16:19:13.115" v="950" actId="20577"/>
        <pc:sldMkLst>
          <pc:docMk/>
          <pc:sldMk cId="628435670" sldId="1698"/>
        </pc:sldMkLst>
      </pc:sldChg>
      <pc:sldChg chg="modSp mod">
        <pc:chgData name="Kelly Stokes" userId="3e5c5154-569e-4d81-aa91-4f91841cdfa9" providerId="ADAL" clId="{8E898439-8C68-4403-BD35-0349F69CC445}" dt="2023-02-13T16:19:41.574" v="953" actId="2711"/>
        <pc:sldMkLst>
          <pc:docMk/>
          <pc:sldMk cId="587399182" sldId="1699"/>
        </pc:sldMkLst>
        <pc:spChg chg="mod">
          <ac:chgData name="Kelly Stokes" userId="3e5c5154-569e-4d81-aa91-4f91841cdfa9" providerId="ADAL" clId="{8E898439-8C68-4403-BD35-0349F69CC445}" dt="2023-02-13T16:19:41.574" v="953" actId="2711"/>
          <ac:spMkLst>
            <pc:docMk/>
            <pc:sldMk cId="587399182" sldId="1699"/>
            <ac:spMk id="2" creationId="{77E26784-A357-92CE-B6B1-8F248D3D6650}"/>
          </ac:spMkLst>
        </pc:spChg>
      </pc:sldChg>
      <pc:sldChg chg="addSp delSp modSp mod">
        <pc:chgData name="Kelly Stokes" userId="3e5c5154-569e-4d81-aa91-4f91841cdfa9" providerId="ADAL" clId="{8E898439-8C68-4403-BD35-0349F69CC445}" dt="2023-02-13T16:15:23.361" v="902"/>
        <pc:sldMkLst>
          <pc:docMk/>
          <pc:sldMk cId="972639071" sldId="1700"/>
        </pc:sldMkLst>
        <pc:picChg chg="add mod">
          <ac:chgData name="Kelly Stokes" userId="3e5c5154-569e-4d81-aa91-4f91841cdfa9" providerId="ADAL" clId="{8E898439-8C68-4403-BD35-0349F69CC445}" dt="2023-02-13T16:15:23.361" v="902"/>
          <ac:picMkLst>
            <pc:docMk/>
            <pc:sldMk cId="972639071" sldId="1700"/>
            <ac:picMk id="2" creationId="{B04BBB83-7F4E-8105-3BD7-091EBBDA7CC3}"/>
          </ac:picMkLst>
        </pc:picChg>
        <pc:picChg chg="del">
          <ac:chgData name="Kelly Stokes" userId="3e5c5154-569e-4d81-aa91-4f91841cdfa9" providerId="ADAL" clId="{8E898439-8C68-4403-BD35-0349F69CC445}" dt="2023-02-13T16:15:22.907" v="901" actId="478"/>
          <ac:picMkLst>
            <pc:docMk/>
            <pc:sldMk cId="972639071" sldId="1700"/>
            <ac:picMk id="4" creationId="{50077FB0-13D8-C964-0F1E-1ECFC3FB93CB}"/>
          </ac:picMkLst>
        </pc:picChg>
      </pc:sldChg>
      <pc:sldChg chg="del">
        <pc:chgData name="Kelly Stokes" userId="3e5c5154-569e-4d81-aa91-4f91841cdfa9" providerId="ADAL" clId="{8E898439-8C68-4403-BD35-0349F69CC445}" dt="2023-02-08T16:49:04.276" v="703" actId="2696"/>
        <pc:sldMkLst>
          <pc:docMk/>
          <pc:sldMk cId="2445275004" sldId="1712"/>
        </pc:sldMkLst>
      </pc:sldChg>
      <pc:sldChg chg="del">
        <pc:chgData name="Kelly Stokes" userId="3e5c5154-569e-4d81-aa91-4f91841cdfa9" providerId="ADAL" clId="{8E898439-8C68-4403-BD35-0349F69CC445}" dt="2023-02-08T16:49:04.276" v="703" actId="2696"/>
        <pc:sldMkLst>
          <pc:docMk/>
          <pc:sldMk cId="2546628159" sldId="1713"/>
        </pc:sldMkLst>
      </pc:sldChg>
      <pc:sldChg chg="del">
        <pc:chgData name="Kelly Stokes" userId="3e5c5154-569e-4d81-aa91-4f91841cdfa9" providerId="ADAL" clId="{8E898439-8C68-4403-BD35-0349F69CC445}" dt="2023-02-08T16:49:04.276" v="703" actId="2696"/>
        <pc:sldMkLst>
          <pc:docMk/>
          <pc:sldMk cId="2367814270" sldId="1714"/>
        </pc:sldMkLst>
      </pc:sldChg>
      <pc:sldChg chg="del">
        <pc:chgData name="Kelly Stokes" userId="3e5c5154-569e-4d81-aa91-4f91841cdfa9" providerId="ADAL" clId="{8E898439-8C68-4403-BD35-0349F69CC445}" dt="2023-02-08T16:49:04.276" v="703" actId="2696"/>
        <pc:sldMkLst>
          <pc:docMk/>
          <pc:sldMk cId="2227755815" sldId="1715"/>
        </pc:sldMkLst>
      </pc:sldChg>
      <pc:sldChg chg="addSp delSp modSp mod modAnim">
        <pc:chgData name="Kelly Stokes" userId="3e5c5154-569e-4d81-aa91-4f91841cdfa9" providerId="ADAL" clId="{8E898439-8C68-4403-BD35-0349F69CC445}" dt="2023-02-08T16:50:46.787" v="715"/>
        <pc:sldMkLst>
          <pc:docMk/>
          <pc:sldMk cId="2381812691" sldId="1719"/>
        </pc:sldMkLst>
        <pc:spChg chg="mod">
          <ac:chgData name="Kelly Stokes" userId="3e5c5154-569e-4d81-aa91-4f91841cdfa9" providerId="ADAL" clId="{8E898439-8C68-4403-BD35-0349F69CC445}" dt="2023-02-08T16:49:32.095" v="705" actId="20577"/>
          <ac:spMkLst>
            <pc:docMk/>
            <pc:sldMk cId="2381812691" sldId="1719"/>
            <ac:spMk id="2" creationId="{52DA34BA-82FC-47C5-BCE1-BB65E08B92A1}"/>
          </ac:spMkLst>
        </pc:spChg>
        <pc:spChg chg="mod">
          <ac:chgData name="Kelly Stokes" userId="3e5c5154-569e-4d81-aa91-4f91841cdfa9" providerId="ADAL" clId="{8E898439-8C68-4403-BD35-0349F69CC445}" dt="2023-02-08T16:49:35.465" v="706" actId="1076"/>
          <ac:spMkLst>
            <pc:docMk/>
            <pc:sldMk cId="2381812691" sldId="1719"/>
            <ac:spMk id="3" creationId="{13BB5EC0-7A96-4D29-A835-6FAE896C31A4}"/>
          </ac:spMkLst>
        </pc:spChg>
        <pc:picChg chg="del">
          <ac:chgData name="Kelly Stokes" userId="3e5c5154-569e-4d81-aa91-4f91841cdfa9" providerId="ADAL" clId="{8E898439-8C68-4403-BD35-0349F69CC445}" dt="2023-02-08T16:49:36.072" v="707" actId="478"/>
          <ac:picMkLst>
            <pc:docMk/>
            <pc:sldMk cId="2381812691" sldId="1719"/>
            <ac:picMk id="4" creationId="{01F054E1-3520-3846-32A1-7C45221A0FAD}"/>
          </ac:picMkLst>
        </pc:picChg>
        <pc:picChg chg="add mod">
          <ac:chgData name="Kelly Stokes" userId="3e5c5154-569e-4d81-aa91-4f91841cdfa9" providerId="ADAL" clId="{8E898439-8C68-4403-BD35-0349F69CC445}" dt="2023-02-08T16:50:39.182" v="714" actId="14100"/>
          <ac:picMkLst>
            <pc:docMk/>
            <pc:sldMk cId="2381812691" sldId="1719"/>
            <ac:picMk id="24578" creationId="{AC7D2614-76AD-E8D5-145E-5F3AFF75E1A0}"/>
          </ac:picMkLst>
        </pc:picChg>
      </pc:sldChg>
      <pc:sldChg chg="addSp delSp modSp mod modAnim">
        <pc:chgData name="Kelly Stokes" userId="3e5c5154-569e-4d81-aa91-4f91841cdfa9" providerId="ADAL" clId="{8E898439-8C68-4403-BD35-0349F69CC445}" dt="2023-02-08T16:51:25.342" v="727"/>
        <pc:sldMkLst>
          <pc:docMk/>
          <pc:sldMk cId="2223661352" sldId="1720"/>
        </pc:sldMkLst>
        <pc:spChg chg="mod">
          <ac:chgData name="Kelly Stokes" userId="3e5c5154-569e-4d81-aa91-4f91841cdfa9" providerId="ADAL" clId="{8E898439-8C68-4403-BD35-0349F69CC445}" dt="2023-02-08T16:50:55.596" v="721" actId="20577"/>
          <ac:spMkLst>
            <pc:docMk/>
            <pc:sldMk cId="2223661352" sldId="1720"/>
            <ac:spMk id="2" creationId="{52DA34BA-82FC-47C5-BCE1-BB65E08B92A1}"/>
          </ac:spMkLst>
        </pc:spChg>
        <pc:spChg chg="mod">
          <ac:chgData name="Kelly Stokes" userId="3e5c5154-569e-4d81-aa91-4f91841cdfa9" providerId="ADAL" clId="{8E898439-8C68-4403-BD35-0349F69CC445}" dt="2023-02-08T16:51:01.019" v="722" actId="1076"/>
          <ac:spMkLst>
            <pc:docMk/>
            <pc:sldMk cId="2223661352" sldId="1720"/>
            <ac:spMk id="3" creationId="{0366E0B6-702E-4814-82C6-08CA2D13F3C9}"/>
          </ac:spMkLst>
        </pc:spChg>
        <pc:picChg chg="del">
          <ac:chgData name="Kelly Stokes" userId="3e5c5154-569e-4d81-aa91-4f91841cdfa9" providerId="ADAL" clId="{8E898439-8C68-4403-BD35-0349F69CC445}" dt="2023-02-08T16:51:01.711" v="723" actId="478"/>
          <ac:picMkLst>
            <pc:docMk/>
            <pc:sldMk cId="2223661352" sldId="1720"/>
            <ac:picMk id="4" creationId="{C8B15E4B-4923-9240-A8E1-10EABC688CAB}"/>
          </ac:picMkLst>
        </pc:picChg>
        <pc:picChg chg="add mod">
          <ac:chgData name="Kelly Stokes" userId="3e5c5154-569e-4d81-aa91-4f91841cdfa9" providerId="ADAL" clId="{8E898439-8C68-4403-BD35-0349F69CC445}" dt="2023-02-08T16:51:22.074" v="726" actId="732"/>
          <ac:picMkLst>
            <pc:docMk/>
            <pc:sldMk cId="2223661352" sldId="1720"/>
            <ac:picMk id="23554" creationId="{04B3D7B5-915F-198A-1833-4120537707FD}"/>
          </ac:picMkLst>
        </pc:picChg>
      </pc:sldChg>
      <pc:sldChg chg="del">
        <pc:chgData name="Kelly Stokes" userId="3e5c5154-569e-4d81-aa91-4f91841cdfa9" providerId="ADAL" clId="{8E898439-8C68-4403-BD35-0349F69CC445}" dt="2023-02-08T16:51:29.722" v="728" actId="2696"/>
        <pc:sldMkLst>
          <pc:docMk/>
          <pc:sldMk cId="1673429917" sldId="1721"/>
        </pc:sldMkLst>
      </pc:sldChg>
      <pc:sldChg chg="addSp delSp modSp modAnim">
        <pc:chgData name="Kelly Stokes" userId="3e5c5154-569e-4d81-aa91-4f91841cdfa9" providerId="ADAL" clId="{8E898439-8C68-4403-BD35-0349F69CC445}" dt="2023-02-08T16:52:03.727" v="752"/>
        <pc:sldMkLst>
          <pc:docMk/>
          <pc:sldMk cId="3245527037" sldId="1722"/>
        </pc:sldMkLst>
        <pc:spChg chg="mod">
          <ac:chgData name="Kelly Stokes" userId="3e5c5154-569e-4d81-aa91-4f91841cdfa9" providerId="ADAL" clId="{8E898439-8C68-4403-BD35-0349F69CC445}" dt="2023-02-08T16:51:40.877" v="741" actId="20577"/>
          <ac:spMkLst>
            <pc:docMk/>
            <pc:sldMk cId="3245527037" sldId="1722"/>
            <ac:spMk id="2" creationId="{52DA34BA-82FC-47C5-BCE1-BB65E08B92A1}"/>
          </ac:spMkLst>
        </pc:spChg>
        <pc:spChg chg="mod">
          <ac:chgData name="Kelly Stokes" userId="3e5c5154-569e-4d81-aa91-4f91841cdfa9" providerId="ADAL" clId="{8E898439-8C68-4403-BD35-0349F69CC445}" dt="2023-02-08T16:51:51.924" v="751" actId="20577"/>
          <ac:spMkLst>
            <pc:docMk/>
            <pc:sldMk cId="3245527037" sldId="1722"/>
            <ac:spMk id="8" creationId="{B0B20B61-5057-D7DD-C3F9-0AB185533D24}"/>
          </ac:spMkLst>
        </pc:spChg>
        <pc:spChg chg="mod">
          <ac:chgData name="Kelly Stokes" userId="3e5c5154-569e-4d81-aa91-4f91841cdfa9" providerId="ADAL" clId="{8E898439-8C68-4403-BD35-0349F69CC445}" dt="2023-02-08T16:52:03.727" v="752"/>
          <ac:spMkLst>
            <pc:docMk/>
            <pc:sldMk cId="3245527037" sldId="1722"/>
            <ac:spMk id="12" creationId="{E384BFF7-3319-CAE2-192F-C4DCBBBBFCCA}"/>
          </ac:spMkLst>
        </pc:spChg>
        <pc:picChg chg="add mod">
          <ac:chgData name="Kelly Stokes" userId="3e5c5154-569e-4d81-aa91-4f91841cdfa9" providerId="ADAL" clId="{8E898439-8C68-4403-BD35-0349F69CC445}" dt="2023-02-08T16:51:34.560" v="730"/>
          <ac:picMkLst>
            <pc:docMk/>
            <pc:sldMk cId="3245527037" sldId="1722"/>
            <ac:picMk id="3" creationId="{D45C3760-39CE-72ED-3303-360C39DB78B6}"/>
          </ac:picMkLst>
        </pc:picChg>
        <pc:picChg chg="del">
          <ac:chgData name="Kelly Stokes" userId="3e5c5154-569e-4d81-aa91-4f91841cdfa9" providerId="ADAL" clId="{8E898439-8C68-4403-BD35-0349F69CC445}" dt="2023-02-08T16:51:34.207" v="729" actId="478"/>
          <ac:picMkLst>
            <pc:docMk/>
            <pc:sldMk cId="3245527037" sldId="1722"/>
            <ac:picMk id="4" creationId="{9EFBA2F0-EE3B-FDD4-50F9-0815A2D208BE}"/>
          </ac:picMkLst>
        </pc:picChg>
      </pc:sldChg>
      <pc:sldChg chg="addSp delSp modSp modAnim">
        <pc:chgData name="Kelly Stokes" userId="3e5c5154-569e-4d81-aa91-4f91841cdfa9" providerId="ADAL" clId="{8E898439-8C68-4403-BD35-0349F69CC445}" dt="2023-02-08T16:52:43.157" v="787"/>
        <pc:sldMkLst>
          <pc:docMk/>
          <pc:sldMk cId="1685044422" sldId="1723"/>
        </pc:sldMkLst>
        <pc:spChg chg="mod">
          <ac:chgData name="Kelly Stokes" userId="3e5c5154-569e-4d81-aa91-4f91841cdfa9" providerId="ADAL" clId="{8E898439-8C68-4403-BD35-0349F69CC445}" dt="2023-02-08T16:52:16.922" v="763" actId="20577"/>
          <ac:spMkLst>
            <pc:docMk/>
            <pc:sldMk cId="1685044422" sldId="1723"/>
            <ac:spMk id="2" creationId="{52DA34BA-82FC-47C5-BCE1-BB65E08B92A1}"/>
          </ac:spMkLst>
        </pc:spChg>
        <pc:spChg chg="mod">
          <ac:chgData name="Kelly Stokes" userId="3e5c5154-569e-4d81-aa91-4f91841cdfa9" providerId="ADAL" clId="{8E898439-8C68-4403-BD35-0349F69CC445}" dt="2023-02-08T16:52:29.625" v="786" actId="20577"/>
          <ac:spMkLst>
            <pc:docMk/>
            <pc:sldMk cId="1685044422" sldId="1723"/>
            <ac:spMk id="8" creationId="{B0B20B61-5057-D7DD-C3F9-0AB185533D24}"/>
          </ac:spMkLst>
        </pc:spChg>
        <pc:spChg chg="mod">
          <ac:chgData name="Kelly Stokes" userId="3e5c5154-569e-4d81-aa91-4f91841cdfa9" providerId="ADAL" clId="{8E898439-8C68-4403-BD35-0349F69CC445}" dt="2023-02-08T16:52:43.157" v="787"/>
          <ac:spMkLst>
            <pc:docMk/>
            <pc:sldMk cId="1685044422" sldId="1723"/>
            <ac:spMk id="12" creationId="{E384BFF7-3319-CAE2-192F-C4DCBBBBFCCA}"/>
          </ac:spMkLst>
        </pc:spChg>
        <pc:picChg chg="del">
          <ac:chgData name="Kelly Stokes" userId="3e5c5154-569e-4d81-aa91-4f91841cdfa9" providerId="ADAL" clId="{8E898439-8C68-4403-BD35-0349F69CC445}" dt="2023-02-08T16:52:09.618" v="753" actId="478"/>
          <ac:picMkLst>
            <pc:docMk/>
            <pc:sldMk cId="1685044422" sldId="1723"/>
            <ac:picMk id="3" creationId="{781D7C4F-1609-7997-16D6-6511E4334B69}"/>
          </ac:picMkLst>
        </pc:picChg>
        <pc:picChg chg="add mod">
          <ac:chgData name="Kelly Stokes" userId="3e5c5154-569e-4d81-aa91-4f91841cdfa9" providerId="ADAL" clId="{8E898439-8C68-4403-BD35-0349F69CC445}" dt="2023-02-08T16:52:09.957" v="754"/>
          <ac:picMkLst>
            <pc:docMk/>
            <pc:sldMk cId="1685044422" sldId="1723"/>
            <ac:picMk id="4" creationId="{5336532B-E36F-933F-7141-B510E6C44FDC}"/>
          </ac:picMkLst>
        </pc:picChg>
      </pc:sldChg>
      <pc:sldChg chg="del">
        <pc:chgData name="Kelly Stokes" userId="3e5c5154-569e-4d81-aa91-4f91841cdfa9" providerId="ADAL" clId="{8E898439-8C68-4403-BD35-0349F69CC445}" dt="2023-02-08T16:52:46.202" v="788" actId="2696"/>
        <pc:sldMkLst>
          <pc:docMk/>
          <pc:sldMk cId="2958522787" sldId="1724"/>
        </pc:sldMkLst>
      </pc:sldChg>
      <pc:sldChg chg="modSp mod">
        <pc:chgData name="Kelly Stokes" userId="3e5c5154-569e-4d81-aa91-4f91841cdfa9" providerId="ADAL" clId="{8E898439-8C68-4403-BD35-0349F69CC445}" dt="2023-02-08T16:53:38.174" v="802" actId="20577"/>
        <pc:sldMkLst>
          <pc:docMk/>
          <pc:sldMk cId="528101645" sldId="1725"/>
        </pc:sldMkLst>
        <pc:spChg chg="mod">
          <ac:chgData name="Kelly Stokes" userId="3e5c5154-569e-4d81-aa91-4f91841cdfa9" providerId="ADAL" clId="{8E898439-8C68-4403-BD35-0349F69CC445}" dt="2023-02-08T16:52:56.979" v="789"/>
          <ac:spMkLst>
            <pc:docMk/>
            <pc:sldMk cId="528101645" sldId="1725"/>
            <ac:spMk id="2" creationId="{52DA34BA-82FC-47C5-BCE1-BB65E08B92A1}"/>
          </ac:spMkLst>
        </pc:spChg>
        <pc:spChg chg="mod">
          <ac:chgData name="Kelly Stokes" userId="3e5c5154-569e-4d81-aa91-4f91841cdfa9" providerId="ADAL" clId="{8E898439-8C68-4403-BD35-0349F69CC445}" dt="2023-02-08T16:53:38.174" v="802" actId="20577"/>
          <ac:spMkLst>
            <pc:docMk/>
            <pc:sldMk cId="528101645" sldId="1725"/>
            <ac:spMk id="3" creationId="{847A1AC9-9EC9-E1AA-348D-958CE44F2772}"/>
          </ac:spMkLst>
        </pc:spChg>
      </pc:sldChg>
      <pc:sldChg chg="modSp mod">
        <pc:chgData name="Kelly Stokes" userId="3e5c5154-569e-4d81-aa91-4f91841cdfa9" providerId="ADAL" clId="{8E898439-8C68-4403-BD35-0349F69CC445}" dt="2023-02-08T16:53:50.149" v="806" actId="27636"/>
        <pc:sldMkLst>
          <pc:docMk/>
          <pc:sldMk cId="1016235862" sldId="1726"/>
        </pc:sldMkLst>
        <pc:spChg chg="mod">
          <ac:chgData name="Kelly Stokes" userId="3e5c5154-569e-4d81-aa91-4f91841cdfa9" providerId="ADAL" clId="{8E898439-8C68-4403-BD35-0349F69CC445}" dt="2023-02-08T16:53:45.155" v="803"/>
          <ac:spMkLst>
            <pc:docMk/>
            <pc:sldMk cId="1016235862" sldId="1726"/>
            <ac:spMk id="2" creationId="{52DA34BA-82FC-47C5-BCE1-BB65E08B92A1}"/>
          </ac:spMkLst>
        </pc:spChg>
        <pc:spChg chg="mod">
          <ac:chgData name="Kelly Stokes" userId="3e5c5154-569e-4d81-aa91-4f91841cdfa9" providerId="ADAL" clId="{8E898439-8C68-4403-BD35-0349F69CC445}" dt="2023-02-08T16:53:50.149" v="806" actId="27636"/>
          <ac:spMkLst>
            <pc:docMk/>
            <pc:sldMk cId="1016235862" sldId="1726"/>
            <ac:spMk id="3" creationId="{847A1AC9-9EC9-E1AA-348D-958CE44F2772}"/>
          </ac:spMkLst>
        </pc:spChg>
      </pc:sldChg>
      <pc:sldChg chg="del">
        <pc:chgData name="Kelly Stokes" userId="3e5c5154-569e-4d81-aa91-4f91841cdfa9" providerId="ADAL" clId="{8E898439-8C68-4403-BD35-0349F69CC445}" dt="2023-02-08T16:53:55.638" v="807" actId="2696"/>
        <pc:sldMkLst>
          <pc:docMk/>
          <pc:sldMk cId="2056854923" sldId="1727"/>
        </pc:sldMkLst>
      </pc:sldChg>
      <pc:sldChg chg="del">
        <pc:chgData name="Kelly Stokes" userId="3e5c5154-569e-4d81-aa91-4f91841cdfa9" providerId="ADAL" clId="{8E898439-8C68-4403-BD35-0349F69CC445}" dt="2023-02-13T16:17:51.536" v="937" actId="2696"/>
        <pc:sldMkLst>
          <pc:docMk/>
          <pc:sldMk cId="1903790832" sldId="1735"/>
        </pc:sldMkLst>
      </pc:sldChg>
      <pc:sldChg chg="del">
        <pc:chgData name="Kelly Stokes" userId="3e5c5154-569e-4d81-aa91-4f91841cdfa9" providerId="ADAL" clId="{8E898439-8C68-4403-BD35-0349F69CC445}" dt="2023-02-13T16:17:51.536" v="937" actId="2696"/>
        <pc:sldMkLst>
          <pc:docMk/>
          <pc:sldMk cId="3214146900" sldId="1736"/>
        </pc:sldMkLst>
      </pc:sldChg>
      <pc:sldChg chg="modNotesTx">
        <pc:chgData name="Kelly Stokes" userId="3e5c5154-569e-4d81-aa91-4f91841cdfa9" providerId="ADAL" clId="{8E898439-8C68-4403-BD35-0349F69CC445}" dt="2023-02-13T16:18:39.068" v="943"/>
        <pc:sldMkLst>
          <pc:docMk/>
          <pc:sldMk cId="1739166255" sldId="1737"/>
        </pc:sldMkLst>
      </pc:sldChg>
      <pc:sldChg chg="modSp mod">
        <pc:chgData name="Kelly Stokes" userId="3e5c5154-569e-4d81-aa91-4f91841cdfa9" providerId="ADAL" clId="{8E898439-8C68-4403-BD35-0349F69CC445}" dt="2023-02-13T16:18:46.774" v="946" actId="27636"/>
        <pc:sldMkLst>
          <pc:docMk/>
          <pc:sldMk cId="1792577151" sldId="1738"/>
        </pc:sldMkLst>
        <pc:spChg chg="mod">
          <ac:chgData name="Kelly Stokes" userId="3e5c5154-569e-4d81-aa91-4f91841cdfa9" providerId="ADAL" clId="{8E898439-8C68-4403-BD35-0349F69CC445}" dt="2023-02-13T16:18:46.774" v="946" actId="27636"/>
          <ac:spMkLst>
            <pc:docMk/>
            <pc:sldMk cId="1792577151" sldId="1738"/>
            <ac:spMk id="2" creationId="{77E26784-A357-92CE-B6B1-8F248D3D6650}"/>
          </ac:spMkLst>
        </pc:spChg>
      </pc:sldChg>
      <pc:sldChg chg="addSp delSp modSp mod">
        <pc:chgData name="Kelly Stokes" userId="3e5c5154-569e-4d81-aa91-4f91841cdfa9" providerId="ADAL" clId="{8E898439-8C68-4403-BD35-0349F69CC445}" dt="2023-02-13T16:15:35.916" v="906" actId="478"/>
        <pc:sldMkLst>
          <pc:docMk/>
          <pc:sldMk cId="3065435842" sldId="1739"/>
        </pc:sldMkLst>
        <pc:picChg chg="add mod">
          <ac:chgData name="Kelly Stokes" userId="3e5c5154-569e-4d81-aa91-4f91841cdfa9" providerId="ADAL" clId="{8E898439-8C68-4403-BD35-0349F69CC445}" dt="2023-02-13T16:15:33.800" v="904"/>
          <ac:picMkLst>
            <pc:docMk/>
            <pc:sldMk cId="3065435842" sldId="1739"/>
            <ac:picMk id="2" creationId="{CC2D92DB-EB7F-982F-0598-87FCE768D008}"/>
          </ac:picMkLst>
        </pc:picChg>
        <pc:picChg chg="add del mod">
          <ac:chgData name="Kelly Stokes" userId="3e5c5154-569e-4d81-aa91-4f91841cdfa9" providerId="ADAL" clId="{8E898439-8C68-4403-BD35-0349F69CC445}" dt="2023-02-13T16:15:35.916" v="906" actId="478"/>
          <ac:picMkLst>
            <pc:docMk/>
            <pc:sldMk cId="3065435842" sldId="1739"/>
            <ac:picMk id="3" creationId="{C21B78CD-1749-6AEB-1938-37D32EFB5CC6}"/>
          </ac:picMkLst>
        </pc:picChg>
        <pc:picChg chg="del">
          <ac:chgData name="Kelly Stokes" userId="3e5c5154-569e-4d81-aa91-4f91841cdfa9" providerId="ADAL" clId="{8E898439-8C68-4403-BD35-0349F69CC445}" dt="2023-02-13T16:15:33.429" v="903" actId="478"/>
          <ac:picMkLst>
            <pc:docMk/>
            <pc:sldMk cId="3065435842" sldId="1739"/>
            <ac:picMk id="4" creationId="{50077FB0-13D8-C964-0F1E-1ECFC3FB93CB}"/>
          </ac:picMkLst>
        </pc:picChg>
      </pc:sldChg>
      <pc:sldChg chg="del">
        <pc:chgData name="Kelly Stokes" userId="3e5c5154-569e-4d81-aa91-4f91841cdfa9" providerId="ADAL" clId="{8E898439-8C68-4403-BD35-0349F69CC445}" dt="2023-02-08T16:54:27.217" v="808" actId="2696"/>
        <pc:sldMkLst>
          <pc:docMk/>
          <pc:sldMk cId="894621570" sldId="1751"/>
        </pc:sldMkLst>
      </pc:sldChg>
      <pc:sldChg chg="del">
        <pc:chgData name="Kelly Stokes" userId="3e5c5154-569e-4d81-aa91-4f91841cdfa9" providerId="ADAL" clId="{8E898439-8C68-4403-BD35-0349F69CC445}" dt="2023-02-08T16:54:27.217" v="808" actId="2696"/>
        <pc:sldMkLst>
          <pc:docMk/>
          <pc:sldMk cId="1721092471" sldId="1752"/>
        </pc:sldMkLst>
      </pc:sldChg>
      <pc:sldChg chg="del">
        <pc:chgData name="Kelly Stokes" userId="3e5c5154-569e-4d81-aa91-4f91841cdfa9" providerId="ADAL" clId="{8E898439-8C68-4403-BD35-0349F69CC445}" dt="2023-02-08T16:54:27.217" v="808" actId="2696"/>
        <pc:sldMkLst>
          <pc:docMk/>
          <pc:sldMk cId="9998497" sldId="1753"/>
        </pc:sldMkLst>
      </pc:sldChg>
      <pc:sldChg chg="del">
        <pc:chgData name="Kelly Stokes" userId="3e5c5154-569e-4d81-aa91-4f91841cdfa9" providerId="ADAL" clId="{8E898439-8C68-4403-BD35-0349F69CC445}" dt="2023-02-08T16:54:27.217" v="808" actId="2696"/>
        <pc:sldMkLst>
          <pc:docMk/>
          <pc:sldMk cId="4156380786" sldId="1754"/>
        </pc:sldMkLst>
      </pc:sldChg>
      <pc:sldChg chg="addSp delSp modSp mod modAnim">
        <pc:chgData name="Kelly Stokes" userId="3e5c5154-569e-4d81-aa91-4f91841cdfa9" providerId="ADAL" clId="{8E898439-8C68-4403-BD35-0349F69CC445}" dt="2023-02-08T16:55:47.509" v="822"/>
        <pc:sldMkLst>
          <pc:docMk/>
          <pc:sldMk cId="1238312362" sldId="1758"/>
        </pc:sldMkLst>
        <pc:spChg chg="mod">
          <ac:chgData name="Kelly Stokes" userId="3e5c5154-569e-4d81-aa91-4f91841cdfa9" providerId="ADAL" clId="{8E898439-8C68-4403-BD35-0349F69CC445}" dt="2023-02-08T16:55:07.346" v="816" actId="20577"/>
          <ac:spMkLst>
            <pc:docMk/>
            <pc:sldMk cId="1238312362" sldId="1758"/>
            <ac:spMk id="2" creationId="{52DA34BA-82FC-47C5-BCE1-BB65E08B92A1}"/>
          </ac:spMkLst>
        </pc:spChg>
        <pc:spChg chg="mod">
          <ac:chgData name="Kelly Stokes" userId="3e5c5154-569e-4d81-aa91-4f91841cdfa9" providerId="ADAL" clId="{8E898439-8C68-4403-BD35-0349F69CC445}" dt="2023-02-08T16:55:10.481" v="817" actId="1076"/>
          <ac:spMkLst>
            <pc:docMk/>
            <pc:sldMk cId="1238312362" sldId="1758"/>
            <ac:spMk id="3" creationId="{13BB5EC0-7A96-4D29-A835-6FAE896C31A4}"/>
          </ac:spMkLst>
        </pc:spChg>
        <pc:picChg chg="del">
          <ac:chgData name="Kelly Stokes" userId="3e5c5154-569e-4d81-aa91-4f91841cdfa9" providerId="ADAL" clId="{8E898439-8C68-4403-BD35-0349F69CC445}" dt="2023-02-08T16:55:11.743" v="818" actId="478"/>
          <ac:picMkLst>
            <pc:docMk/>
            <pc:sldMk cId="1238312362" sldId="1758"/>
            <ac:picMk id="4" creationId="{01F054E1-3520-3846-32A1-7C45221A0FAD}"/>
          </ac:picMkLst>
        </pc:picChg>
        <pc:picChg chg="add mod">
          <ac:chgData name="Kelly Stokes" userId="3e5c5154-569e-4d81-aa91-4f91841cdfa9" providerId="ADAL" clId="{8E898439-8C68-4403-BD35-0349F69CC445}" dt="2023-02-08T16:55:44.355" v="821" actId="732"/>
          <ac:picMkLst>
            <pc:docMk/>
            <pc:sldMk cId="1238312362" sldId="1758"/>
            <ac:picMk id="16386" creationId="{C66C5AB8-6D80-7737-97E0-97860470BCAA}"/>
          </ac:picMkLst>
        </pc:picChg>
      </pc:sldChg>
      <pc:sldChg chg="addSp delSp modSp mod modAnim">
        <pc:chgData name="Kelly Stokes" userId="3e5c5154-569e-4d81-aa91-4f91841cdfa9" providerId="ADAL" clId="{8E898439-8C68-4403-BD35-0349F69CC445}" dt="2023-02-08T16:56:34.238" v="834"/>
        <pc:sldMkLst>
          <pc:docMk/>
          <pc:sldMk cId="3256394794" sldId="1759"/>
        </pc:sldMkLst>
        <pc:spChg chg="mod">
          <ac:chgData name="Kelly Stokes" userId="3e5c5154-569e-4d81-aa91-4f91841cdfa9" providerId="ADAL" clId="{8E898439-8C68-4403-BD35-0349F69CC445}" dt="2023-02-08T16:55:54.891" v="828" actId="20577"/>
          <ac:spMkLst>
            <pc:docMk/>
            <pc:sldMk cId="3256394794" sldId="1759"/>
            <ac:spMk id="2" creationId="{52DA34BA-82FC-47C5-BCE1-BB65E08B92A1}"/>
          </ac:spMkLst>
        </pc:spChg>
        <pc:spChg chg="mod">
          <ac:chgData name="Kelly Stokes" userId="3e5c5154-569e-4d81-aa91-4f91841cdfa9" providerId="ADAL" clId="{8E898439-8C68-4403-BD35-0349F69CC445}" dt="2023-02-08T16:55:57.996" v="829" actId="1076"/>
          <ac:spMkLst>
            <pc:docMk/>
            <pc:sldMk cId="3256394794" sldId="1759"/>
            <ac:spMk id="3" creationId="{0366E0B6-702E-4814-82C6-08CA2D13F3C9}"/>
          </ac:spMkLst>
        </pc:spChg>
        <pc:picChg chg="del">
          <ac:chgData name="Kelly Stokes" userId="3e5c5154-569e-4d81-aa91-4f91841cdfa9" providerId="ADAL" clId="{8E898439-8C68-4403-BD35-0349F69CC445}" dt="2023-02-08T16:55:59.057" v="830" actId="478"/>
          <ac:picMkLst>
            <pc:docMk/>
            <pc:sldMk cId="3256394794" sldId="1759"/>
            <ac:picMk id="4" creationId="{C8B15E4B-4923-9240-A8E1-10EABC688CAB}"/>
          </ac:picMkLst>
        </pc:picChg>
        <pc:picChg chg="add mod">
          <ac:chgData name="Kelly Stokes" userId="3e5c5154-569e-4d81-aa91-4f91841cdfa9" providerId="ADAL" clId="{8E898439-8C68-4403-BD35-0349F69CC445}" dt="2023-02-08T16:56:31.706" v="833" actId="732"/>
          <ac:picMkLst>
            <pc:docMk/>
            <pc:sldMk cId="3256394794" sldId="1759"/>
            <ac:picMk id="15362" creationId="{0296E7DE-0A5A-C719-9C8E-B51BF5A12701}"/>
          </ac:picMkLst>
        </pc:picChg>
      </pc:sldChg>
      <pc:sldChg chg="del">
        <pc:chgData name="Kelly Stokes" userId="3e5c5154-569e-4d81-aa91-4f91841cdfa9" providerId="ADAL" clId="{8E898439-8C68-4403-BD35-0349F69CC445}" dt="2023-02-08T16:56:36.536" v="835" actId="2696"/>
        <pc:sldMkLst>
          <pc:docMk/>
          <pc:sldMk cId="1185101087" sldId="1760"/>
        </pc:sldMkLst>
      </pc:sldChg>
      <pc:sldChg chg="addSp delSp modSp mod modAnim">
        <pc:chgData name="Kelly Stokes" userId="3e5c5154-569e-4d81-aa91-4f91841cdfa9" providerId="ADAL" clId="{8E898439-8C68-4403-BD35-0349F69CC445}" dt="2023-02-08T16:57:31.624" v="867"/>
        <pc:sldMkLst>
          <pc:docMk/>
          <pc:sldMk cId="1077564468" sldId="1761"/>
        </pc:sldMkLst>
        <pc:spChg chg="mod">
          <ac:chgData name="Kelly Stokes" userId="3e5c5154-569e-4d81-aa91-4f91841cdfa9" providerId="ADAL" clId="{8E898439-8C68-4403-BD35-0349F69CC445}" dt="2023-02-08T16:56:51.423" v="848" actId="20577"/>
          <ac:spMkLst>
            <pc:docMk/>
            <pc:sldMk cId="1077564468" sldId="1761"/>
            <ac:spMk id="2" creationId="{52DA34BA-82FC-47C5-BCE1-BB65E08B92A1}"/>
          </ac:spMkLst>
        </pc:spChg>
        <pc:spChg chg="mod">
          <ac:chgData name="Kelly Stokes" userId="3e5c5154-569e-4d81-aa91-4f91841cdfa9" providerId="ADAL" clId="{8E898439-8C68-4403-BD35-0349F69CC445}" dt="2023-02-08T16:57:11.968" v="866" actId="14100"/>
          <ac:spMkLst>
            <pc:docMk/>
            <pc:sldMk cId="1077564468" sldId="1761"/>
            <ac:spMk id="8" creationId="{B0B20B61-5057-D7DD-C3F9-0AB185533D24}"/>
          </ac:spMkLst>
        </pc:spChg>
        <pc:spChg chg="mod">
          <ac:chgData name="Kelly Stokes" userId="3e5c5154-569e-4d81-aa91-4f91841cdfa9" providerId="ADAL" clId="{8E898439-8C68-4403-BD35-0349F69CC445}" dt="2023-02-08T16:57:31.624" v="867"/>
          <ac:spMkLst>
            <pc:docMk/>
            <pc:sldMk cId="1077564468" sldId="1761"/>
            <ac:spMk id="12" creationId="{E384BFF7-3319-CAE2-192F-C4DCBBBBFCCA}"/>
          </ac:spMkLst>
        </pc:spChg>
        <pc:picChg chg="add mod">
          <ac:chgData name="Kelly Stokes" userId="3e5c5154-569e-4d81-aa91-4f91841cdfa9" providerId="ADAL" clId="{8E898439-8C68-4403-BD35-0349F69CC445}" dt="2023-02-08T16:56:41.551" v="837"/>
          <ac:picMkLst>
            <pc:docMk/>
            <pc:sldMk cId="1077564468" sldId="1761"/>
            <ac:picMk id="3" creationId="{7A4F84AB-4253-E2A4-2F47-7F04E180B045}"/>
          </ac:picMkLst>
        </pc:picChg>
        <pc:picChg chg="del">
          <ac:chgData name="Kelly Stokes" userId="3e5c5154-569e-4d81-aa91-4f91841cdfa9" providerId="ADAL" clId="{8E898439-8C68-4403-BD35-0349F69CC445}" dt="2023-02-08T16:56:41.124" v="836" actId="478"/>
          <ac:picMkLst>
            <pc:docMk/>
            <pc:sldMk cId="1077564468" sldId="1761"/>
            <ac:picMk id="4" creationId="{9EFBA2F0-EE3B-FDD4-50F9-0815A2D208BE}"/>
          </ac:picMkLst>
        </pc:picChg>
      </pc:sldChg>
      <pc:sldChg chg="addSp delSp modSp modAnim">
        <pc:chgData name="Kelly Stokes" userId="3e5c5154-569e-4d81-aa91-4f91841cdfa9" providerId="ADAL" clId="{8E898439-8C68-4403-BD35-0349F69CC445}" dt="2023-02-08T16:58:03.233" v="880"/>
        <pc:sldMkLst>
          <pc:docMk/>
          <pc:sldMk cId="711181537" sldId="1762"/>
        </pc:sldMkLst>
        <pc:spChg chg="mod">
          <ac:chgData name="Kelly Stokes" userId="3e5c5154-569e-4d81-aa91-4f91841cdfa9" providerId="ADAL" clId="{8E898439-8C68-4403-BD35-0349F69CC445}" dt="2023-02-08T16:57:54.150" v="874" actId="20577"/>
          <ac:spMkLst>
            <pc:docMk/>
            <pc:sldMk cId="711181537" sldId="1762"/>
            <ac:spMk id="2" creationId="{52DA34BA-82FC-47C5-BCE1-BB65E08B92A1}"/>
          </ac:spMkLst>
        </pc:spChg>
        <pc:spChg chg="mod">
          <ac:chgData name="Kelly Stokes" userId="3e5c5154-569e-4d81-aa91-4f91841cdfa9" providerId="ADAL" clId="{8E898439-8C68-4403-BD35-0349F69CC445}" dt="2023-02-08T16:57:50.450" v="868"/>
          <ac:spMkLst>
            <pc:docMk/>
            <pc:sldMk cId="711181537" sldId="1762"/>
            <ac:spMk id="12" creationId="{E384BFF7-3319-CAE2-192F-C4DCBBBBFCCA}"/>
          </ac:spMkLst>
        </pc:spChg>
        <pc:picChg chg="del">
          <ac:chgData name="Kelly Stokes" userId="3e5c5154-569e-4d81-aa91-4f91841cdfa9" providerId="ADAL" clId="{8E898439-8C68-4403-BD35-0349F69CC445}" dt="2023-02-08T16:57:55.916" v="875" actId="478"/>
          <ac:picMkLst>
            <pc:docMk/>
            <pc:sldMk cId="711181537" sldId="1762"/>
            <ac:picMk id="3" creationId="{781D7C4F-1609-7997-16D6-6511E4334B69}"/>
          </ac:picMkLst>
        </pc:picChg>
        <pc:picChg chg="add mod">
          <ac:chgData name="Kelly Stokes" userId="3e5c5154-569e-4d81-aa91-4f91841cdfa9" providerId="ADAL" clId="{8E898439-8C68-4403-BD35-0349F69CC445}" dt="2023-02-08T16:58:01.629" v="877" actId="1076"/>
          <ac:picMkLst>
            <pc:docMk/>
            <pc:sldMk cId="711181537" sldId="1762"/>
            <ac:picMk id="4" creationId="{F8EFA108-A9C6-A9B9-0EC6-CA6D5F6A41BD}"/>
          </ac:picMkLst>
        </pc:picChg>
      </pc:sldChg>
      <pc:sldChg chg="del">
        <pc:chgData name="Kelly Stokes" userId="3e5c5154-569e-4d81-aa91-4f91841cdfa9" providerId="ADAL" clId="{8E898439-8C68-4403-BD35-0349F69CC445}" dt="2023-02-08T16:58:07.069" v="881" actId="2696"/>
        <pc:sldMkLst>
          <pc:docMk/>
          <pc:sldMk cId="2507138425" sldId="1763"/>
        </pc:sldMkLst>
      </pc:sldChg>
      <pc:sldChg chg="modSp mod">
        <pc:chgData name="Kelly Stokes" userId="3e5c5154-569e-4d81-aa91-4f91841cdfa9" providerId="ADAL" clId="{8E898439-8C68-4403-BD35-0349F69CC445}" dt="2023-02-08T16:58:57.392" v="892" actId="27636"/>
        <pc:sldMkLst>
          <pc:docMk/>
          <pc:sldMk cId="768601486" sldId="1764"/>
        </pc:sldMkLst>
        <pc:spChg chg="mod">
          <ac:chgData name="Kelly Stokes" userId="3e5c5154-569e-4d81-aa91-4f91841cdfa9" providerId="ADAL" clId="{8E898439-8C68-4403-BD35-0349F69CC445}" dt="2023-02-08T16:58:47.897" v="887"/>
          <ac:spMkLst>
            <pc:docMk/>
            <pc:sldMk cId="768601486" sldId="1764"/>
            <ac:spMk id="2" creationId="{52DA34BA-82FC-47C5-BCE1-BB65E08B92A1}"/>
          </ac:spMkLst>
        </pc:spChg>
        <pc:spChg chg="mod">
          <ac:chgData name="Kelly Stokes" userId="3e5c5154-569e-4d81-aa91-4f91841cdfa9" providerId="ADAL" clId="{8E898439-8C68-4403-BD35-0349F69CC445}" dt="2023-02-08T16:58:57.392" v="892" actId="27636"/>
          <ac:spMkLst>
            <pc:docMk/>
            <pc:sldMk cId="768601486" sldId="1764"/>
            <ac:spMk id="3" creationId="{847A1AC9-9EC9-E1AA-348D-958CE44F2772}"/>
          </ac:spMkLst>
        </pc:spChg>
      </pc:sldChg>
      <pc:sldChg chg="modSp mod">
        <pc:chgData name="Kelly Stokes" userId="3e5c5154-569e-4d81-aa91-4f91841cdfa9" providerId="ADAL" clId="{8E898439-8C68-4403-BD35-0349F69CC445}" dt="2023-02-08T16:58:30.092" v="885" actId="27636"/>
        <pc:sldMkLst>
          <pc:docMk/>
          <pc:sldMk cId="3270522598" sldId="1765"/>
        </pc:sldMkLst>
        <pc:spChg chg="mod">
          <ac:chgData name="Kelly Stokes" userId="3e5c5154-569e-4d81-aa91-4f91841cdfa9" providerId="ADAL" clId="{8E898439-8C68-4403-BD35-0349F69CC445}" dt="2023-02-08T16:58:24.425" v="882"/>
          <ac:spMkLst>
            <pc:docMk/>
            <pc:sldMk cId="3270522598" sldId="1765"/>
            <ac:spMk id="2" creationId="{52DA34BA-82FC-47C5-BCE1-BB65E08B92A1}"/>
          </ac:spMkLst>
        </pc:spChg>
        <pc:spChg chg="mod">
          <ac:chgData name="Kelly Stokes" userId="3e5c5154-569e-4d81-aa91-4f91841cdfa9" providerId="ADAL" clId="{8E898439-8C68-4403-BD35-0349F69CC445}" dt="2023-02-08T16:58:30.092" v="885" actId="27636"/>
          <ac:spMkLst>
            <pc:docMk/>
            <pc:sldMk cId="3270522598" sldId="1765"/>
            <ac:spMk id="3" creationId="{847A1AC9-9EC9-E1AA-348D-958CE44F2772}"/>
          </ac:spMkLst>
        </pc:spChg>
      </pc:sldChg>
      <pc:sldChg chg="del">
        <pc:chgData name="Kelly Stokes" userId="3e5c5154-569e-4d81-aa91-4f91841cdfa9" providerId="ADAL" clId="{8E898439-8C68-4403-BD35-0349F69CC445}" dt="2023-02-08T16:58:37.180" v="886" actId="2696"/>
        <pc:sldMkLst>
          <pc:docMk/>
          <pc:sldMk cId="3388716942" sldId="1766"/>
        </pc:sldMkLst>
      </pc:sldChg>
      <pc:sldChg chg="del">
        <pc:chgData name="Kelly Stokes" userId="3e5c5154-569e-4d81-aa91-4f91841cdfa9" providerId="ADAL" clId="{8E898439-8C68-4403-BD35-0349F69CC445}" dt="2023-02-13T16:18:01.346" v="938" actId="2696"/>
        <pc:sldMkLst>
          <pc:docMk/>
          <pc:sldMk cId="1816551726" sldId="1774"/>
        </pc:sldMkLst>
      </pc:sldChg>
      <pc:sldChg chg="del">
        <pc:chgData name="Kelly Stokes" userId="3e5c5154-569e-4d81-aa91-4f91841cdfa9" providerId="ADAL" clId="{8E898439-8C68-4403-BD35-0349F69CC445}" dt="2023-02-13T16:18:01.346" v="938" actId="2696"/>
        <pc:sldMkLst>
          <pc:docMk/>
          <pc:sldMk cId="2729851385" sldId="1775"/>
        </pc:sldMkLst>
      </pc:sldChg>
      <pc:sldChg chg="modNotesTx">
        <pc:chgData name="Kelly Stokes" userId="3e5c5154-569e-4d81-aa91-4f91841cdfa9" providerId="ADAL" clId="{8E898439-8C68-4403-BD35-0349F69CC445}" dt="2023-02-13T16:18:17.691" v="939"/>
        <pc:sldMkLst>
          <pc:docMk/>
          <pc:sldMk cId="3121844720" sldId="1776"/>
        </pc:sldMkLst>
      </pc:sldChg>
      <pc:sldChg chg="modSp mod">
        <pc:chgData name="Kelly Stokes" userId="3e5c5154-569e-4d81-aa91-4f91841cdfa9" providerId="ADAL" clId="{8E898439-8C68-4403-BD35-0349F69CC445}" dt="2023-02-13T16:18:24.789" v="942" actId="2711"/>
        <pc:sldMkLst>
          <pc:docMk/>
          <pc:sldMk cId="1145903963" sldId="1777"/>
        </pc:sldMkLst>
        <pc:spChg chg="mod">
          <ac:chgData name="Kelly Stokes" userId="3e5c5154-569e-4d81-aa91-4f91841cdfa9" providerId="ADAL" clId="{8E898439-8C68-4403-BD35-0349F69CC445}" dt="2023-02-13T16:18:24.789" v="942" actId="2711"/>
          <ac:spMkLst>
            <pc:docMk/>
            <pc:sldMk cId="1145903963" sldId="1777"/>
            <ac:spMk id="2" creationId="{77E26784-A357-92CE-B6B1-8F248D3D6650}"/>
          </ac:spMkLst>
        </pc:spChg>
      </pc:sldChg>
      <pc:sldChg chg="modSp add mod ord">
        <pc:chgData name="Kelly Stokes" userId="3e5c5154-569e-4d81-aa91-4f91841cdfa9" providerId="ADAL" clId="{8E898439-8C68-4403-BD35-0349F69CC445}" dt="2023-02-13T16:16:48.174" v="928"/>
        <pc:sldMkLst>
          <pc:docMk/>
          <pc:sldMk cId="3586991942" sldId="1778"/>
        </pc:sldMkLst>
        <pc:spChg chg="mod">
          <ac:chgData name="Kelly Stokes" userId="3e5c5154-569e-4d81-aa91-4f91841cdfa9" providerId="ADAL" clId="{8E898439-8C68-4403-BD35-0349F69CC445}" dt="2023-02-13T16:16:35.559" v="924" actId="20577"/>
          <ac:spMkLst>
            <pc:docMk/>
            <pc:sldMk cId="3586991942" sldId="1778"/>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Features like hills, forests, rivers and coasts can have an effect on the fusion of land use. </a:t>
            </a:r>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1492641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3635141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dirty="0"/>
          </a:p>
        </p:txBody>
      </p:sp>
    </p:spTree>
    <p:extLst>
      <p:ext uri="{BB962C8B-B14F-4D97-AF65-F5344CB8AC3E}">
        <p14:creationId xmlns:p14="http://schemas.microsoft.com/office/powerpoint/2010/main" val="3538766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instance, if you live by the sea, some of the land might be used for an expansion of tourist attractions such as funfairs or piers. </a:t>
            </a:r>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a:p>
        </p:txBody>
      </p:sp>
    </p:spTree>
    <p:extLst>
      <p:ext uri="{BB962C8B-B14F-4D97-AF65-F5344CB8AC3E}">
        <p14:creationId xmlns:p14="http://schemas.microsoft.com/office/powerpoint/2010/main" val="2445449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Possible    grammar  Different          exercise  rarely carefully expansion tension conclusion persuasion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be a detective and do an exercise to find out how different land  has changed in your area. </a:t>
            </a:r>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dirty="0"/>
          </a:p>
        </p:txBody>
      </p:sp>
    </p:spTree>
    <p:extLst>
      <p:ext uri="{BB962C8B-B14F-4D97-AF65-F5344CB8AC3E}">
        <p14:creationId xmlns:p14="http://schemas.microsoft.com/office/powerpoint/2010/main" val="3421695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at the land around you to get some comprehension of these changes. </a:t>
            </a:r>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873822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2123333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dirty="0"/>
          </a:p>
        </p:txBody>
      </p:sp>
    </p:spTree>
    <p:extLst>
      <p:ext uri="{BB962C8B-B14F-4D97-AF65-F5344CB8AC3E}">
        <p14:creationId xmlns:p14="http://schemas.microsoft.com/office/powerpoint/2010/main" val="136064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156780102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41560498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8036030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fusion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8004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Special Sounds - Fusion | Clip art, Teacher clipart, Single club">
            <a:extLst>
              <a:ext uri="{FF2B5EF4-FFF2-40B4-BE49-F238E27FC236}">
                <a16:creationId xmlns:a16="http://schemas.microsoft.com/office/drawing/2014/main" id="{AC7D2614-76AD-E8D5-145E-5F3AFF75E1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00" t="19371" r="5910" b="19866"/>
          <a:stretch/>
        </p:blipFill>
        <p:spPr bwMode="auto">
          <a:xfrm>
            <a:off x="489857" y="592079"/>
            <a:ext cx="1812472" cy="1628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81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conclusion </a:t>
            </a:r>
          </a:p>
        </p:txBody>
      </p:sp>
      <p:sp>
        <p:nvSpPr>
          <p:cNvPr id="3" name="Rectangle 2">
            <a:extLst>
              <a:ext uri="{FF2B5EF4-FFF2-40B4-BE49-F238E27FC236}">
                <a16:creationId xmlns:a16="http://schemas.microsoft.com/office/drawing/2014/main" id="{0366E0B6-702E-4814-82C6-08CA2D13F3C9}"/>
              </a:ext>
            </a:extLst>
          </p:cNvPr>
          <p:cNvSpPr/>
          <p:nvPr/>
        </p:nvSpPr>
        <p:spPr>
          <a:xfrm>
            <a:off x="6466115" y="3657599"/>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Conclusion Stock Illustrations – 11,565 Conclusion Stock Illustrations,  Vectors &amp; Clipart - Dreamstime">
            <a:extLst>
              <a:ext uri="{FF2B5EF4-FFF2-40B4-BE49-F238E27FC236}">
                <a16:creationId xmlns:a16="http://schemas.microsoft.com/office/drawing/2014/main" id="{04B3D7B5-915F-198A-1833-4120537707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0"/>
          <a:stretch/>
        </p:blipFill>
        <p:spPr bwMode="auto">
          <a:xfrm>
            <a:off x="386442" y="419781"/>
            <a:ext cx="2209800" cy="1866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66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fusion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18445" y="2122033"/>
            <a:ext cx="1112179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fuse (-se)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fusion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or result of joining two or more things together to form a single entity</a:t>
            </a:r>
            <a:endParaRPr lang="en-GB" sz="1400" dirty="0"/>
          </a:p>
        </p:txBody>
      </p:sp>
      <p:pic>
        <p:nvPicPr>
          <p:cNvPr id="3" name="Picture 2" descr="Special Sounds - Fusion | Clip art, Teacher clipart, Single club">
            <a:extLst>
              <a:ext uri="{FF2B5EF4-FFF2-40B4-BE49-F238E27FC236}">
                <a16:creationId xmlns:a16="http://schemas.microsoft.com/office/drawing/2014/main" id="{D45C3760-39CE-72ED-3303-360C39DB78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00" t="19371" r="5910" b="19866"/>
          <a:stretch/>
        </p:blipFill>
        <p:spPr bwMode="auto">
          <a:xfrm>
            <a:off x="489857" y="592079"/>
            <a:ext cx="1812472" cy="1628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52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conclusion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noProof="0" dirty="0">
                <a:solidFill>
                  <a:prstClr val="black"/>
                </a:solidFill>
                <a:latin typeface="Twinkl Cursive Looped" panose="02000000000000000000" pitchFamily="2" charset="0"/>
                <a:ea typeface="+mj-ea"/>
                <a:cs typeface="+mj-cs"/>
              </a:rPr>
              <a:t>conclude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(-de)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conclusion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end or finish of an event, process, or text</a:t>
            </a:r>
            <a:endParaRPr lang="en-GB" sz="1400" dirty="0"/>
          </a:p>
        </p:txBody>
      </p:sp>
      <p:pic>
        <p:nvPicPr>
          <p:cNvPr id="4" name="Picture 2" descr="Conclusion Stock Illustrations – 11,565 Conclusion Stock Illustrations,  Vectors &amp; Clipart - Dreamstime">
            <a:extLst>
              <a:ext uri="{FF2B5EF4-FFF2-40B4-BE49-F238E27FC236}">
                <a16:creationId xmlns:a16="http://schemas.microsoft.com/office/drawing/2014/main" id="{5336532B-E36F-933F-7141-B510E6C44F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0"/>
          <a:stretch/>
        </p:blipFill>
        <p:spPr bwMode="auto">
          <a:xfrm>
            <a:off x="386442" y="419781"/>
            <a:ext cx="2209800" cy="1866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04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sculpture was a perfect fusion of metal and glass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99070" y="2998418"/>
            <a:ext cx="2106387" cy="80613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2810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conclusion to the story was unexpected.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47256" y="2881992"/>
            <a:ext cx="3347357" cy="82459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101623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062443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85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41568479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7573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44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989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141373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606701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6554358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different</a:t>
            </a:r>
            <a:r>
              <a:rPr lang="en-GB" sz="3600" dirty="0">
                <a:solidFill>
                  <a:srgbClr val="000000"/>
                </a:solidFill>
                <a:effectLst/>
                <a:latin typeface="Twinkl Cursive Looped" panose="02000000000000000000" pitchFamily="2" charset="0"/>
                <a:ea typeface="Times New Roman" panose="02020603050405020304" pitchFamily="18" charset="0"/>
              </a:rPr>
              <a:t> land has changed in your area.  Look at the land around you to get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comprehension</a:t>
            </a:r>
            <a:r>
              <a:rPr lang="en-GB" sz="3600" dirty="0">
                <a:solidFill>
                  <a:srgbClr val="000000"/>
                </a:solidFill>
                <a:effectLst/>
                <a:latin typeface="Twinkl Cursive Looped" panose="02000000000000000000" pitchFamily="2" charset="0"/>
                <a:ea typeface="Times New Roman" panose="02020603050405020304" pitchFamily="18" charset="0"/>
              </a:rPr>
              <a:t> of these changes.  Features like hills, forests, rivers and coasts can have an effect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fusion</a:t>
            </a:r>
            <a:r>
              <a:rPr lang="en-GB" sz="3600" dirty="0">
                <a:solidFill>
                  <a:srgbClr val="000000"/>
                </a:solidFill>
                <a:effectLst/>
                <a:latin typeface="Twinkl Cursive Looped" panose="02000000000000000000" pitchFamily="2" charset="0"/>
                <a:ea typeface="Times New Roman" panose="02020603050405020304" pitchFamily="18" charset="0"/>
              </a:rPr>
              <a:t> of land use.  For instance, if you live by the sea, some of the land might be used for 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expansion</a:t>
            </a:r>
            <a:r>
              <a:rPr lang="en-GB" sz="3600" dirty="0">
                <a:solidFill>
                  <a:srgbClr val="000000"/>
                </a:solidFill>
                <a:effectLst/>
                <a:latin typeface="Twinkl Cursive Looped" panose="02000000000000000000" pitchFamily="2" charset="0"/>
                <a:ea typeface="Times New Roman" panose="02020603050405020304" pitchFamily="18" charset="0"/>
              </a:rPr>
              <a:t>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237784503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91662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Features like hills, forests, rivers and coasts can have an effect on the fusion of land use.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925771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244164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17744195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C2D92DB-EB7F-982F-0598-87FCE768D008}"/>
              </a:ext>
            </a:extLst>
          </p:cNvPr>
          <p:cNvPicPr>
            <a:picLocks noChangeAspect="1"/>
          </p:cNvPicPr>
          <p:nvPr/>
        </p:nvPicPr>
        <p:blipFill rotWithShape="1">
          <a:blip r:embed="rId2"/>
          <a:srcRect l="15134" t="17603" r="14821" b="13792"/>
          <a:stretch/>
        </p:blipFill>
        <p:spPr>
          <a:xfrm>
            <a:off x="179614" y="114300"/>
            <a:ext cx="11805557" cy="6500957"/>
          </a:xfrm>
          <a:prstGeom prst="rect">
            <a:avLst/>
          </a:prstGeom>
        </p:spPr>
      </p:pic>
    </p:spTree>
    <p:extLst>
      <p:ext uri="{BB962C8B-B14F-4D97-AF65-F5344CB8AC3E}">
        <p14:creationId xmlns:p14="http://schemas.microsoft.com/office/powerpoint/2010/main" val="306543584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63289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2551082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132413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4879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4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2696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390584568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349777229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619169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4072426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79065406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359088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curiously  </a:t>
            </a:r>
          </a:p>
        </p:txBody>
      </p:sp>
      <p:sp>
        <p:nvSpPr>
          <p:cNvPr id="3" name="Rectangle 2">
            <a:extLst>
              <a:ext uri="{FF2B5EF4-FFF2-40B4-BE49-F238E27FC236}">
                <a16:creationId xmlns:a16="http://schemas.microsoft.com/office/drawing/2014/main" id="{13BB5EC0-7A96-4D29-A835-6FAE896C31A4}"/>
              </a:ext>
            </a:extLst>
          </p:cNvPr>
          <p:cNvSpPr/>
          <p:nvPr/>
        </p:nvSpPr>
        <p:spPr>
          <a:xfrm>
            <a:off x="728254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Curious Stock Illustrations – 27,534 Curious Stock Illustrations, Vectors &amp;  Clipart - Dreamstime">
            <a:extLst>
              <a:ext uri="{FF2B5EF4-FFF2-40B4-BE49-F238E27FC236}">
                <a16:creationId xmlns:a16="http://schemas.microsoft.com/office/drawing/2014/main" id="{A0B26201-8E17-6626-41CA-EE8CC500C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390525"/>
            <a:ext cx="20955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obediently </a:t>
            </a:r>
          </a:p>
        </p:txBody>
      </p:sp>
      <p:sp>
        <p:nvSpPr>
          <p:cNvPr id="3" name="Rectangle 2">
            <a:extLst>
              <a:ext uri="{FF2B5EF4-FFF2-40B4-BE49-F238E27FC236}">
                <a16:creationId xmlns:a16="http://schemas.microsoft.com/office/drawing/2014/main" id="{0366E0B6-702E-4814-82C6-08CA2D13F3C9}"/>
              </a:ext>
            </a:extLst>
          </p:cNvPr>
          <p:cNvSpPr/>
          <p:nvPr/>
        </p:nvSpPr>
        <p:spPr>
          <a:xfrm>
            <a:off x="7184573" y="365759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Obediently Stock Illustrations – 33 Obediently Stock Illustrations, Vectors  &amp; Clipart - Dreamstime">
            <a:extLst>
              <a:ext uri="{FF2B5EF4-FFF2-40B4-BE49-F238E27FC236}">
                <a16:creationId xmlns:a16="http://schemas.microsoft.com/office/drawing/2014/main" id="{D50E47EF-3CA2-5EE8-1148-7D49C8BDAD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9"/>
          <a:stretch/>
        </p:blipFill>
        <p:spPr bwMode="auto">
          <a:xfrm>
            <a:off x="572181" y="441552"/>
            <a:ext cx="2295525" cy="1762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carefully</a:t>
            </a:r>
          </a:p>
        </p:txBody>
      </p:sp>
      <p:sp>
        <p:nvSpPr>
          <p:cNvPr id="3" name="Rectangle 2">
            <a:extLst>
              <a:ext uri="{FF2B5EF4-FFF2-40B4-BE49-F238E27FC236}">
                <a16:creationId xmlns:a16="http://schemas.microsoft.com/office/drawing/2014/main" id="{4BCBA2DA-E95C-434C-BE81-320E182AE5EF}"/>
              </a:ext>
            </a:extLst>
          </p:cNvPr>
          <p:cNvSpPr/>
          <p:nvPr/>
        </p:nvSpPr>
        <p:spPr>
          <a:xfrm>
            <a:off x="6906987"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Carefully Carry Stock Illustrations – 33 Carefully Carry Stock  Illustrations, Vectors &amp; Clipart - Dreamstime">
            <a:extLst>
              <a:ext uri="{FF2B5EF4-FFF2-40B4-BE49-F238E27FC236}">
                <a16:creationId xmlns:a16="http://schemas.microsoft.com/office/drawing/2014/main" id="{B5F717EA-8F45-F7FC-CA36-3E44FBB48A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04"/>
          <a:stretch/>
        </p:blipFill>
        <p:spPr bwMode="auto">
          <a:xfrm>
            <a:off x="383950" y="146957"/>
            <a:ext cx="2457662" cy="2416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02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rapidly</a:t>
            </a:r>
          </a:p>
        </p:txBody>
      </p:sp>
      <p:sp>
        <p:nvSpPr>
          <p:cNvPr id="3" name="Rectangle 2">
            <a:extLst>
              <a:ext uri="{FF2B5EF4-FFF2-40B4-BE49-F238E27FC236}">
                <a16:creationId xmlns:a16="http://schemas.microsoft.com/office/drawing/2014/main" id="{4BCBA2DA-E95C-434C-BE81-320E182AE5EF}"/>
              </a:ext>
            </a:extLst>
          </p:cNvPr>
          <p:cNvSpPr/>
          <p:nvPr/>
        </p:nvSpPr>
        <p:spPr>
          <a:xfrm>
            <a:off x="6694715" y="3657602"/>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900+ Quick Clip Art | Royalty Free - GoGraph">
            <a:extLst>
              <a:ext uri="{FF2B5EF4-FFF2-40B4-BE49-F238E27FC236}">
                <a16:creationId xmlns:a16="http://schemas.microsoft.com/office/drawing/2014/main" id="{D4B4A041-648B-911D-8175-21360268EE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573542" y="511628"/>
            <a:ext cx="2619375" cy="162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82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8060924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162924820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77089442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persuasion  </a:t>
            </a:r>
          </a:p>
        </p:txBody>
      </p:sp>
      <p:sp>
        <p:nvSpPr>
          <p:cNvPr id="3" name="Rectangle 2">
            <a:extLst>
              <a:ext uri="{FF2B5EF4-FFF2-40B4-BE49-F238E27FC236}">
                <a16:creationId xmlns:a16="http://schemas.microsoft.com/office/drawing/2014/main" id="{13BB5EC0-7A96-4D29-A835-6FAE896C31A4}"/>
              </a:ext>
            </a:extLst>
          </p:cNvPr>
          <p:cNvSpPr/>
          <p:nvPr/>
        </p:nvSpPr>
        <p:spPr>
          <a:xfrm>
            <a:off x="6841671"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Persuasion Illustrations and Clip Art. 2,559 Persuasion royalty free  illustrations, drawings and graphics available to search from thousands of  vector EPS clipart producers.">
            <a:extLst>
              <a:ext uri="{FF2B5EF4-FFF2-40B4-BE49-F238E27FC236}">
                <a16:creationId xmlns:a16="http://schemas.microsoft.com/office/drawing/2014/main" id="{C66C5AB8-6D80-7737-97E0-97860470BC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82"/>
          <a:stretch/>
        </p:blipFill>
        <p:spPr bwMode="auto">
          <a:xfrm>
            <a:off x="477611" y="230642"/>
            <a:ext cx="2190750" cy="1973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31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941805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 </a:t>
            </a:r>
          </a:p>
        </p:txBody>
      </p:sp>
      <p:sp>
        <p:nvSpPr>
          <p:cNvPr id="3" name="Rectangle 2">
            <a:extLst>
              <a:ext uri="{FF2B5EF4-FFF2-40B4-BE49-F238E27FC236}">
                <a16:creationId xmlns:a16="http://schemas.microsoft.com/office/drawing/2014/main" id="{0366E0B6-702E-4814-82C6-08CA2D13F3C9}"/>
              </a:ext>
            </a:extLst>
          </p:cNvPr>
          <p:cNvSpPr/>
          <p:nvPr/>
        </p:nvSpPr>
        <p:spPr>
          <a:xfrm>
            <a:off x="6580415" y="3641267"/>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Car Suspension Stock Illustrations – 9,661 Car Suspension Stock  Illustrations, Vectors &amp; Clipart - Dreamstime">
            <a:extLst>
              <a:ext uri="{FF2B5EF4-FFF2-40B4-BE49-F238E27FC236}">
                <a16:creationId xmlns:a16="http://schemas.microsoft.com/office/drawing/2014/main" id="{0296E7DE-0A5A-C719-9C8E-B51BF5A127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338818" y="369434"/>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39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persuasion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0" y="2122033"/>
            <a:ext cx="120491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persuade (-de)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persuasion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process of persuading someone or of being persuaded to do or believe something</a:t>
            </a:r>
            <a:endParaRPr lang="en-GB" sz="1400" dirty="0"/>
          </a:p>
        </p:txBody>
      </p:sp>
      <p:pic>
        <p:nvPicPr>
          <p:cNvPr id="3" name="Picture 2" descr="Persuasion Illustrations and Clip Art. 2,559 Persuasion royalty free  illustrations, drawings and graphics available to search from thousands of  vector EPS clipart producers.">
            <a:extLst>
              <a:ext uri="{FF2B5EF4-FFF2-40B4-BE49-F238E27FC236}">
                <a16:creationId xmlns:a16="http://schemas.microsoft.com/office/drawing/2014/main" id="{7A4F84AB-4253-E2A4-2F47-7F04E180B0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82"/>
          <a:stretch/>
        </p:blipFill>
        <p:spPr bwMode="auto">
          <a:xfrm>
            <a:off x="477611" y="230642"/>
            <a:ext cx="2190750" cy="1973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56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suspension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xtend</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extension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system of springs and shock absorbers by which a vehicle is supported on its wheels</a:t>
            </a:r>
            <a:endParaRPr lang="en-GB" sz="1400" dirty="0"/>
          </a:p>
        </p:txBody>
      </p:sp>
      <p:pic>
        <p:nvPicPr>
          <p:cNvPr id="4" name="Picture 2" descr="Car Suspension Stock Illustrations – 9,661 Car Suspension Stock  Illustrations, Vectors &amp; Clipart - Dreamstime">
            <a:extLst>
              <a:ext uri="{FF2B5EF4-FFF2-40B4-BE49-F238E27FC236}">
                <a16:creationId xmlns:a16="http://schemas.microsoft.com/office/drawing/2014/main" id="{F8EFA108-A9C6-A9B9-0EC6-CA6D5F6A41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259216" y="117545"/>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18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Monica needed plenty of persuasion before she actually went on the ten loop rollercoaster.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62710" y="2257593"/>
            <a:ext cx="3346903" cy="8232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76860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Modifications have been made to the car's rear suspension to make it more comfortable to ride 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61655" y="2914650"/>
            <a:ext cx="3314701" cy="8082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327052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426783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2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1002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33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3380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regularly  </a:t>
            </a:r>
          </a:p>
        </p:txBody>
      </p:sp>
      <p:sp>
        <p:nvSpPr>
          <p:cNvPr id="3" name="Rectangle 2">
            <a:extLst>
              <a:ext uri="{FF2B5EF4-FFF2-40B4-BE49-F238E27FC236}">
                <a16:creationId xmlns:a16="http://schemas.microsoft.com/office/drawing/2014/main" id="{13BB5EC0-7A96-4D29-A835-6FAE896C31A4}"/>
              </a:ext>
            </a:extLst>
          </p:cNvPr>
          <p:cNvSpPr/>
          <p:nvPr/>
        </p:nvSpPr>
        <p:spPr>
          <a:xfrm>
            <a:off x="728254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Drink Water Regularly. Flat Vector Illustration. Isolated on White  Background. Stock Vector - Illustration of degrees, drink: 128116612">
            <a:extLst>
              <a:ext uri="{FF2B5EF4-FFF2-40B4-BE49-F238E27FC236}">
                <a16:creationId xmlns:a16="http://schemas.microsoft.com/office/drawing/2014/main" id="{570D6E21-AB68-8848-7CA1-2A79887EFF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152"/>
          <a:stretch/>
        </p:blipFill>
        <p:spPr bwMode="auto">
          <a:xfrm>
            <a:off x="371475" y="483736"/>
            <a:ext cx="2076450" cy="1932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1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274997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4948175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121914710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different</a:t>
            </a:r>
            <a:r>
              <a:rPr lang="en-GB" sz="3600" dirty="0">
                <a:solidFill>
                  <a:srgbClr val="000000"/>
                </a:solidFill>
                <a:effectLst/>
                <a:latin typeface="Twinkl Cursive Looped" panose="02000000000000000000" pitchFamily="2" charset="0"/>
                <a:ea typeface="Times New Roman" panose="02020603050405020304" pitchFamily="18" charset="0"/>
              </a:rPr>
              <a:t> land has changed in your area.  Look at the land around you to get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comprehension</a:t>
            </a:r>
            <a:r>
              <a:rPr lang="en-GB" sz="3600" dirty="0">
                <a:solidFill>
                  <a:srgbClr val="000000"/>
                </a:solidFill>
                <a:effectLst/>
                <a:latin typeface="Twinkl Cursive Looped" panose="02000000000000000000" pitchFamily="2" charset="0"/>
                <a:ea typeface="Times New Roman" panose="02020603050405020304" pitchFamily="18" charset="0"/>
              </a:rPr>
              <a:t> of these changes.  Features like hills, forests, rivers and coasts can have an effect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fusion</a:t>
            </a:r>
            <a:r>
              <a:rPr lang="en-GB" sz="3600" dirty="0">
                <a:solidFill>
                  <a:srgbClr val="000000"/>
                </a:solidFill>
                <a:effectLst/>
                <a:latin typeface="Twinkl Cursive Looped" panose="02000000000000000000" pitchFamily="2" charset="0"/>
                <a:ea typeface="Times New Roman" panose="02020603050405020304" pitchFamily="18" charset="0"/>
              </a:rPr>
              <a:t> of land use.  For instance, if you live by the sea, some of the land might be used for 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expansion</a:t>
            </a:r>
            <a:r>
              <a:rPr lang="en-GB" sz="3600" dirty="0">
                <a:solidFill>
                  <a:srgbClr val="000000"/>
                </a:solidFill>
                <a:effectLst/>
                <a:latin typeface="Twinkl Cursive Looped" panose="02000000000000000000" pitchFamily="2" charset="0"/>
                <a:ea typeface="Times New Roman" panose="02020603050405020304" pitchFamily="18" charset="0"/>
              </a:rPr>
              <a:t>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345854899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2184472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For instance, if you live by the sea, some of the land might be used for an expansion of tourist attractions such as funfairs or piers.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14590396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8F5C01C-ADA1-7644-6ECE-F23D440A77F1}"/>
              </a:ext>
            </a:extLst>
          </p:cNvPr>
          <p:cNvPicPr>
            <a:picLocks noChangeAspect="1"/>
          </p:cNvPicPr>
          <p:nvPr/>
        </p:nvPicPr>
        <p:blipFill rotWithShape="1">
          <a:blip r:embed="rId2"/>
          <a:srcRect l="15134" t="17603" r="14821" b="13792"/>
          <a:stretch/>
        </p:blipFill>
        <p:spPr>
          <a:xfrm>
            <a:off x="179614" y="114300"/>
            <a:ext cx="11805557" cy="6500957"/>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541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
        <p:nvSpPr>
          <p:cNvPr id="3" name="Rectangle 2">
            <a:extLst>
              <a:ext uri="{FF2B5EF4-FFF2-40B4-BE49-F238E27FC236}">
                <a16:creationId xmlns:a16="http://schemas.microsoft.com/office/drawing/2014/main" id="{0366E0B6-702E-4814-82C6-08CA2D13F3C9}"/>
              </a:ext>
            </a:extLst>
          </p:cNvPr>
          <p:cNvSpPr/>
          <p:nvPr/>
        </p:nvSpPr>
        <p:spPr>
          <a:xfrm>
            <a:off x="7527473" y="364126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Occasional Cloudiness Stock Illustrations – 3 Occasional Cloudiness Stock  Illustrations, Vectors &amp; Clipart - Dreamstime">
            <a:extLst>
              <a:ext uri="{FF2B5EF4-FFF2-40B4-BE49-F238E27FC236}">
                <a16:creationId xmlns:a16="http://schemas.microsoft.com/office/drawing/2014/main" id="{EDCF3446-847C-AED5-65AD-7B1362A07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8" y="489858"/>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21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grammar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7021368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regularly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Tree>
    <p:extLst>
      <p:ext uri="{BB962C8B-B14F-4D97-AF65-F5344CB8AC3E}">
        <p14:creationId xmlns:p14="http://schemas.microsoft.com/office/powerpoint/2010/main" val="293827234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Tree>
    <p:extLst>
      <p:ext uri="{BB962C8B-B14F-4D97-AF65-F5344CB8AC3E}">
        <p14:creationId xmlns:p14="http://schemas.microsoft.com/office/powerpoint/2010/main" val="421385825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spTree>
    <p:extLst>
      <p:ext uri="{BB962C8B-B14F-4D97-AF65-F5344CB8AC3E}">
        <p14:creationId xmlns:p14="http://schemas.microsoft.com/office/powerpoint/2010/main" val="80578285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maybe</a:t>
            </a:r>
          </a:p>
        </p:txBody>
      </p:sp>
    </p:spTree>
    <p:extLst>
      <p:ext uri="{BB962C8B-B14F-4D97-AF65-F5344CB8AC3E}">
        <p14:creationId xmlns:p14="http://schemas.microsoft.com/office/powerpoint/2010/main" val="279266932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
        <p:nvSpPr>
          <p:cNvPr id="3" name="Rectangle 2">
            <a:extLst>
              <a:ext uri="{FF2B5EF4-FFF2-40B4-BE49-F238E27FC236}">
                <a16:creationId xmlns:a16="http://schemas.microsoft.com/office/drawing/2014/main" id="{4BCBA2DA-E95C-434C-BE81-320E182AE5EF}"/>
              </a:ext>
            </a:extLst>
          </p:cNvPr>
          <p:cNvSpPr/>
          <p:nvPr/>
        </p:nvSpPr>
        <p:spPr>
          <a:xfrm>
            <a:off x="7135587" y="3673929"/>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Wash Your Hands Frequently PNG White Transparent And Clipart Image For Free  Download - Lovepik | 401692172">
            <a:extLst>
              <a:ext uri="{FF2B5EF4-FFF2-40B4-BE49-F238E27FC236}">
                <a16:creationId xmlns:a16="http://schemas.microsoft.com/office/drawing/2014/main" id="{CE3ED7CB-41AB-1DC0-4FEA-D603E6F679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84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awkwardly</a:t>
            </a:r>
          </a:p>
        </p:txBody>
      </p:sp>
    </p:spTree>
    <p:extLst>
      <p:ext uri="{BB962C8B-B14F-4D97-AF65-F5344CB8AC3E}">
        <p14:creationId xmlns:p14="http://schemas.microsoft.com/office/powerpoint/2010/main" val="375982140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curiously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41432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obediently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02140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04842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rapidly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24850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expansion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p>
        </p:txBody>
      </p:sp>
      <p:sp>
        <p:nvSpPr>
          <p:cNvPr id="3" name="Rectangle 2">
            <a:extLst>
              <a:ext uri="{FF2B5EF4-FFF2-40B4-BE49-F238E27FC236}">
                <a16:creationId xmlns:a16="http://schemas.microsoft.com/office/drawing/2014/main" id="{4BCBA2DA-E95C-434C-BE81-320E182AE5EF}"/>
              </a:ext>
            </a:extLst>
          </p:cNvPr>
          <p:cNvSpPr/>
          <p:nvPr/>
        </p:nvSpPr>
        <p:spPr>
          <a:xfrm>
            <a:off x="6694715" y="3657602"/>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frequency words present simple - Clip Art Library">
            <a:extLst>
              <a:ext uri="{FF2B5EF4-FFF2-40B4-BE49-F238E27FC236}">
                <a16:creationId xmlns:a16="http://schemas.microsoft.com/office/drawing/2014/main" id="{865A3D14-5B5C-9B95-BC95-3F3379AD5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07547"/>
            <a:ext cx="2705100"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01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Tree>
    <p:extLst>
      <p:ext uri="{BB962C8B-B14F-4D97-AF65-F5344CB8AC3E}">
        <p14:creationId xmlns:p14="http://schemas.microsoft.com/office/powerpoint/2010/main" val="4510680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corrosion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supervision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fusion</a:t>
            </a:r>
          </a:p>
        </p:txBody>
      </p:sp>
    </p:spTree>
    <p:extLst>
      <p:ext uri="{BB962C8B-B14F-4D97-AF65-F5344CB8AC3E}">
        <p14:creationId xmlns:p14="http://schemas.microsoft.com/office/powerpoint/2010/main" val="323790205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conclusion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35000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different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exercise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possible    grammar  different          exercise  rarely carefully expansion tension conclusion persuasion </a:t>
            </a:r>
          </a:p>
        </p:txBody>
      </p:sp>
    </p:spTree>
    <p:extLst>
      <p:ext uri="{BB962C8B-B14F-4D97-AF65-F5344CB8AC3E}">
        <p14:creationId xmlns:p14="http://schemas.microsoft.com/office/powerpoint/2010/main" val="388699187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verb determiner noun preposition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You can play this game in different ways.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515101" y="2048355"/>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788729" y="3147653"/>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conjunction</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Exercise improves your heart and lung power.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30630" y="2011202"/>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89856" y="3147654"/>
            <a:ext cx="84908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Different</a:t>
            </a:r>
          </a:p>
          <a:p>
            <a:endParaRPr lang="en-GB" b="1" dirty="0">
              <a:solidFill>
                <a:srgbClr val="83001D"/>
              </a:solidFill>
              <a:effectLst/>
            </a:endParaRPr>
          </a:p>
          <a:p>
            <a:r>
              <a:rPr lang="en-GB" b="1" dirty="0">
                <a:solidFill>
                  <a:srgbClr val="83001D"/>
                </a:solidFill>
                <a:effectLst/>
              </a:rPr>
              <a:t>late Middle English: via Old French from Latin different- ‘carrying away, differing’, from the verb </a:t>
            </a:r>
            <a:r>
              <a:rPr lang="en-GB" b="1" dirty="0" err="1">
                <a:solidFill>
                  <a:srgbClr val="83001D"/>
                </a:solidFill>
                <a:effectLst/>
              </a:rPr>
              <a:t>differre</a:t>
            </a:r>
            <a:r>
              <a:rPr lang="en-GB" b="1" dirty="0">
                <a:solidFill>
                  <a:srgbClr val="83001D"/>
                </a:solidFill>
                <a:effectLst/>
              </a:rPr>
              <a:t> (see differ).</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Exercise </a:t>
            </a:r>
          </a:p>
          <a:p>
            <a:endParaRPr lang="en-GB" b="1" dirty="0">
              <a:solidFill>
                <a:srgbClr val="83001D"/>
              </a:solidFill>
              <a:effectLst/>
            </a:endParaRPr>
          </a:p>
          <a:p>
            <a:r>
              <a:rPr lang="en-GB" b="1" dirty="0">
                <a:solidFill>
                  <a:srgbClr val="83001D"/>
                </a:solidFill>
                <a:effectLst/>
              </a:rPr>
              <a:t>Middle English (in the sense ‘application of a right’): via Old French from Latin </a:t>
            </a:r>
            <a:r>
              <a:rPr lang="en-GB" b="1" dirty="0" err="1">
                <a:solidFill>
                  <a:srgbClr val="83001D"/>
                </a:solidFill>
                <a:effectLst/>
              </a:rPr>
              <a:t>exercitium</a:t>
            </a:r>
            <a:r>
              <a:rPr lang="en-GB" b="1" dirty="0">
                <a:solidFill>
                  <a:srgbClr val="83001D"/>
                </a:solidFill>
                <a:effectLst/>
              </a:rPr>
              <a:t>, from </a:t>
            </a:r>
            <a:r>
              <a:rPr lang="en-GB" b="1" dirty="0" err="1">
                <a:solidFill>
                  <a:srgbClr val="83001D"/>
                </a:solidFill>
                <a:effectLst/>
              </a:rPr>
              <a:t>exercere</a:t>
            </a:r>
            <a:r>
              <a:rPr lang="en-GB" b="1" dirty="0">
                <a:solidFill>
                  <a:srgbClr val="83001D"/>
                </a:solidFill>
                <a:effectLst/>
              </a:rPr>
              <a:t> ‘keep busy, practise’, from ex- ‘thoroughly’ + </a:t>
            </a:r>
            <a:r>
              <a:rPr lang="en-GB" b="1" dirty="0" err="1">
                <a:solidFill>
                  <a:srgbClr val="83001D"/>
                </a:solidFill>
                <a:effectLst/>
              </a:rPr>
              <a:t>arcere</a:t>
            </a:r>
            <a:r>
              <a:rPr lang="en-GB" b="1" dirty="0">
                <a:solidFill>
                  <a:srgbClr val="83001D"/>
                </a:solidFill>
                <a:effectLst/>
              </a:rPr>
              <a:t> ‘keep in or away’.</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2817335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expansion  </a:t>
            </a:r>
          </a:p>
        </p:txBody>
      </p:sp>
      <p:sp>
        <p:nvSpPr>
          <p:cNvPr id="3" name="Rectangle 2">
            <a:extLst>
              <a:ext uri="{FF2B5EF4-FFF2-40B4-BE49-F238E27FC236}">
                <a16:creationId xmlns:a16="http://schemas.microsoft.com/office/drawing/2014/main" id="{13BB5EC0-7A96-4D29-A835-6FAE896C31A4}"/>
              </a:ext>
            </a:extLst>
          </p:cNvPr>
          <p:cNvSpPr/>
          <p:nvPr/>
        </p:nvSpPr>
        <p:spPr>
          <a:xfrm>
            <a:off x="6727371" y="3561670"/>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xpand clipart - Clip Art Library">
            <a:extLst>
              <a:ext uri="{FF2B5EF4-FFF2-40B4-BE49-F238E27FC236}">
                <a16:creationId xmlns:a16="http://schemas.microsoft.com/office/drawing/2014/main" id="{01F054E1-3520-3846-32A1-7C45221A0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559254"/>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extension </a:t>
            </a:r>
          </a:p>
        </p:txBody>
      </p:sp>
      <p:sp>
        <p:nvSpPr>
          <p:cNvPr id="3" name="Rectangle 2">
            <a:extLst>
              <a:ext uri="{FF2B5EF4-FFF2-40B4-BE49-F238E27FC236}">
                <a16:creationId xmlns:a16="http://schemas.microsoft.com/office/drawing/2014/main" id="{0366E0B6-702E-4814-82C6-08CA2D13F3C9}"/>
              </a:ext>
            </a:extLst>
          </p:cNvPr>
          <p:cNvSpPr/>
          <p:nvPr/>
        </p:nvSpPr>
        <p:spPr>
          <a:xfrm>
            <a:off x="6302829" y="3641268"/>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2,379 House Extensions Stock Vectors, Images &amp; Vector Art | Shutterstock">
            <a:extLst>
              <a:ext uri="{FF2B5EF4-FFF2-40B4-BE49-F238E27FC236}">
                <a16:creationId xmlns:a16="http://schemas.microsoft.com/office/drawing/2014/main" id="{C8B15E4B-4923-9240-A8E1-10EABC688C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8132"/>
          <a:stretch/>
        </p:blipFill>
        <p:spPr bwMode="auto">
          <a:xfrm>
            <a:off x="246970" y="563335"/>
            <a:ext cx="4315466" cy="1706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
        <p:nvSpPr>
          <p:cNvPr id="3" name="Rectangle 2">
            <a:extLst>
              <a:ext uri="{FF2B5EF4-FFF2-40B4-BE49-F238E27FC236}">
                <a16:creationId xmlns:a16="http://schemas.microsoft.com/office/drawing/2014/main" id="{4BCBA2DA-E95C-434C-BE81-320E182AE5EF}"/>
              </a:ext>
            </a:extLst>
          </p:cNvPr>
          <p:cNvSpPr/>
          <p:nvPr/>
        </p:nvSpPr>
        <p:spPr>
          <a:xfrm>
            <a:off x="7135587" y="3673929"/>
            <a:ext cx="15675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omprehension clipart - Clip Art Library">
            <a:extLst>
              <a:ext uri="{FF2B5EF4-FFF2-40B4-BE49-F238E27FC236}">
                <a16:creationId xmlns:a16="http://schemas.microsoft.com/office/drawing/2014/main" id="{5D554AE5-16B8-6510-4D89-37E1070361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617" y="517752"/>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expansion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18445" y="2122033"/>
            <a:ext cx="1112179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expand (-d)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expansion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becoming larger or more extensive</a:t>
            </a:r>
            <a:endParaRPr lang="en-GB" sz="1400" dirty="0"/>
          </a:p>
        </p:txBody>
      </p:sp>
      <p:pic>
        <p:nvPicPr>
          <p:cNvPr id="4" name="Picture 2" descr="expand clipart - Clip Art Library">
            <a:extLst>
              <a:ext uri="{FF2B5EF4-FFF2-40B4-BE49-F238E27FC236}">
                <a16:creationId xmlns:a16="http://schemas.microsoft.com/office/drawing/2014/main" id="{9EFBA2F0-EE3B-FDD4-50F9-0815A2D20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559254"/>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extension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xtend</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extension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part that is added to something to enlarge or prolong it</a:t>
            </a:r>
            <a:endParaRPr lang="en-GB" sz="1400" dirty="0"/>
          </a:p>
        </p:txBody>
      </p:sp>
      <p:pic>
        <p:nvPicPr>
          <p:cNvPr id="3" name="Picture 2" descr="2,379 House Extensions Stock Vectors, Images &amp; Vector Art | Shutterstock">
            <a:extLst>
              <a:ext uri="{FF2B5EF4-FFF2-40B4-BE49-F238E27FC236}">
                <a16:creationId xmlns:a16="http://schemas.microsoft.com/office/drawing/2014/main" id="{781D7C4F-1609-7997-16D6-6511E4334B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8132"/>
          <a:stretch/>
        </p:blipFill>
        <p:spPr bwMode="auto">
          <a:xfrm>
            <a:off x="246970" y="563335"/>
            <a:ext cx="3269250" cy="1292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comprehension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0" y="2154690"/>
            <a:ext cx="12192000" cy="830997"/>
          </a:xfrm>
          <a:prstGeom prst="rect">
            <a:avLst/>
          </a:prstGeom>
          <a:noFill/>
        </p:spPr>
        <p:txBody>
          <a:bodyPr wrap="square">
            <a:spAutoFit/>
          </a:bodyPr>
          <a:lstStyle/>
          <a:p>
            <a:r>
              <a:rPr lang="en-GB" sz="4800" dirty="0">
                <a:solidFill>
                  <a:prstClr val="black"/>
                </a:solidFill>
                <a:latin typeface="Twinkl Cursive Looped" panose="02000000000000000000" pitchFamily="2" charset="0"/>
                <a:ea typeface="+mj-ea"/>
                <a:cs typeface="+mj-cs"/>
              </a:rPr>
              <a:t>c</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omprehend</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(-d)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comprehension</a:t>
            </a: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ability to understand something</a:t>
            </a:r>
            <a:endParaRPr lang="en-GB" sz="1400" dirty="0"/>
          </a:p>
        </p:txBody>
      </p:sp>
      <p:pic>
        <p:nvPicPr>
          <p:cNvPr id="3" name="Picture 2" descr="comprehension clipart - Clip Art Library">
            <a:extLst>
              <a:ext uri="{FF2B5EF4-FFF2-40B4-BE49-F238E27FC236}">
                <a16:creationId xmlns:a16="http://schemas.microsoft.com/office/drawing/2014/main" id="{E3022A7E-3E6B-4030-4969-BFE8D31DFE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rapid expansion of our school has meant we now have a new library.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925" y="2257593"/>
            <a:ext cx="3052990" cy="8232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house had an extension to add another bedroom.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51814" y="3045278"/>
            <a:ext cx="2977016" cy="77560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B360418-4C19-7283-4C68-DD16D4928C63}"/>
              </a:ext>
            </a:extLst>
          </p:cNvPr>
          <p:cNvPicPr>
            <a:picLocks noChangeAspect="1"/>
          </p:cNvPicPr>
          <p:nvPr/>
        </p:nvPicPr>
        <p:blipFill rotWithShape="1">
          <a:blip r:embed="rId2"/>
          <a:srcRect l="15134" t="17603" r="14821" b="13792"/>
          <a:stretch/>
        </p:blipFill>
        <p:spPr>
          <a:xfrm>
            <a:off x="179614" y="114300"/>
            <a:ext cx="11805557" cy="650095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comprehension of a foreign language is difficult to master.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5" y="3080824"/>
            <a:ext cx="4702628" cy="702641"/>
          </a:xfrm>
          <a:prstGeom prst="rect">
            <a:avLst/>
          </a:prstGeom>
          <a:solidFill>
            <a:schemeClr val="bg1">
              <a:lumMod val="95000"/>
            </a:schemeClr>
          </a:solidFill>
        </p:spPr>
        <p:txBody>
          <a:bodyPr vert="horz" lIns="91440" tIns="45720" rIns="91440" bIns="45720" rtlCol="0" anchor="b">
            <a:normAutofit fontScale="8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35869919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different</a:t>
            </a:r>
            <a:r>
              <a:rPr lang="en-GB" sz="3600" dirty="0">
                <a:solidFill>
                  <a:srgbClr val="000000"/>
                </a:solidFill>
                <a:effectLst/>
                <a:latin typeface="Twinkl Cursive Looped" panose="02000000000000000000" pitchFamily="2" charset="0"/>
                <a:ea typeface="Times New Roman" panose="02020603050405020304" pitchFamily="18" charset="0"/>
              </a:rPr>
              <a:t> land has changed in your area.  Look at the land around you to get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comprehension</a:t>
            </a:r>
            <a:r>
              <a:rPr lang="en-GB" sz="3600" dirty="0">
                <a:solidFill>
                  <a:srgbClr val="000000"/>
                </a:solidFill>
                <a:effectLst/>
                <a:latin typeface="Twinkl Cursive Looped" panose="02000000000000000000" pitchFamily="2" charset="0"/>
                <a:ea typeface="Times New Roman" panose="02020603050405020304" pitchFamily="18" charset="0"/>
              </a:rPr>
              <a:t> of these changes.  Features like hills, forests, rivers and coasts can have an effect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fusion</a:t>
            </a:r>
            <a:r>
              <a:rPr lang="en-GB" sz="3600" dirty="0">
                <a:solidFill>
                  <a:srgbClr val="000000"/>
                </a:solidFill>
                <a:effectLst/>
                <a:latin typeface="Twinkl Cursive Looped" panose="02000000000000000000" pitchFamily="2" charset="0"/>
                <a:ea typeface="Times New Roman" panose="02020603050405020304" pitchFamily="18" charset="0"/>
              </a:rPr>
              <a:t> of land use.  For instance, if you live by the sea, some of the land might be used for 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expansion</a:t>
            </a:r>
            <a:r>
              <a:rPr lang="en-GB" sz="3600" dirty="0">
                <a:solidFill>
                  <a:srgbClr val="000000"/>
                </a:solidFill>
                <a:effectLst/>
                <a:latin typeface="Twinkl Cursive Looped" panose="02000000000000000000" pitchFamily="2" charset="0"/>
                <a:ea typeface="Times New Roman" panose="02020603050405020304" pitchFamily="18" charset="0"/>
              </a:rPr>
              <a:t>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You can be a detective and do an exercise to find out how different land  has changed in your area.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451A76-91A8-63FD-83B5-EE6DDDC68D94}"/>
              </a:ext>
            </a:extLst>
          </p:cNvPr>
          <p:cNvPicPr>
            <a:picLocks noChangeAspect="1"/>
          </p:cNvPicPr>
          <p:nvPr/>
        </p:nvPicPr>
        <p:blipFill rotWithShape="1">
          <a:blip r:embed="rId2"/>
          <a:srcRect l="15134" t="17603" r="14821" b="13792"/>
          <a:stretch/>
        </p:blipFill>
        <p:spPr>
          <a:xfrm>
            <a:off x="179614" y="114300"/>
            <a:ext cx="11805557" cy="6500957"/>
          </a:xfrm>
          <a:prstGeom prst="rect">
            <a:avLst/>
          </a:prstGeom>
        </p:spPr>
      </p:pic>
    </p:spTree>
    <p:extLst>
      <p:ext uri="{BB962C8B-B14F-4D97-AF65-F5344CB8AC3E}">
        <p14:creationId xmlns:p14="http://schemas.microsoft.com/office/powerpoint/2010/main" val="10658029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711092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393517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142939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4711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73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0169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11402760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26352029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3968441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2606675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5845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rarely  </a:t>
            </a:r>
          </a:p>
        </p:txBody>
      </p:sp>
      <p:sp>
        <p:nvSpPr>
          <p:cNvPr id="3" name="Rectangle 2">
            <a:extLst>
              <a:ext uri="{FF2B5EF4-FFF2-40B4-BE49-F238E27FC236}">
                <a16:creationId xmlns:a16="http://schemas.microsoft.com/office/drawing/2014/main" id="{13BB5EC0-7A96-4D29-A835-6FAE896C31A4}"/>
              </a:ext>
            </a:extLst>
          </p:cNvPr>
          <p:cNvSpPr/>
          <p:nvPr/>
        </p:nvSpPr>
        <p:spPr>
          <a:xfrm>
            <a:off x="6727370"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Rarely Stock Illustrations – 217 Rarely Stock Illustrations, Vectors &amp;  Clipart - Dreamstime">
            <a:extLst>
              <a:ext uri="{FF2B5EF4-FFF2-40B4-BE49-F238E27FC236}">
                <a16:creationId xmlns:a16="http://schemas.microsoft.com/office/drawing/2014/main" id="{BF0076EB-4BC8-D42C-A903-EE2B95283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9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 </a:t>
            </a:r>
          </a:p>
        </p:txBody>
      </p:sp>
      <p:pic>
        <p:nvPicPr>
          <p:cNvPr id="39938" name="Picture 2" descr="Yes No Maybe Stock Illustrations – 376 Yes No Maybe Stock Illustrations,  Vectors &amp; Clipart - Dreamstime">
            <a:extLst>
              <a:ext uri="{FF2B5EF4-FFF2-40B4-BE49-F238E27FC236}">
                <a16:creationId xmlns:a16="http://schemas.microsoft.com/office/drawing/2014/main" id="{BACD76D8-0130-7B80-50EB-219BD7E7C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085" y="556533"/>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4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maybe</a:t>
            </a:r>
          </a:p>
        </p:txBody>
      </p:sp>
      <p:pic>
        <p:nvPicPr>
          <p:cNvPr id="38914" name="Picture 2" descr="Why Reupholster a Couch? Top 5 Reasons | drsofa.com blog">
            <a:extLst>
              <a:ext uri="{FF2B5EF4-FFF2-40B4-BE49-F238E27FC236}">
                <a16:creationId xmlns:a16="http://schemas.microsoft.com/office/drawing/2014/main" id="{8CCCA95E-6BF0-1ACB-495F-4330F19C0A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0" y="340859"/>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58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sp>
        <p:nvSpPr>
          <p:cNvPr id="3" name="Rectangle 2">
            <a:extLst>
              <a:ext uri="{FF2B5EF4-FFF2-40B4-BE49-F238E27FC236}">
                <a16:creationId xmlns:a16="http://schemas.microsoft.com/office/drawing/2014/main" id="{4BCBA2DA-E95C-434C-BE81-320E182AE5EF}"/>
              </a:ext>
            </a:extLst>
          </p:cNvPr>
          <p:cNvSpPr/>
          <p:nvPr/>
        </p:nvSpPr>
        <p:spPr>
          <a:xfrm>
            <a:off x="6939643"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Surely Stock Illustrations – 341 Surely Stock Illustrations, Vectors &amp;  Clipart - Dreamstime">
            <a:extLst>
              <a:ext uri="{FF2B5EF4-FFF2-40B4-BE49-F238E27FC236}">
                <a16:creationId xmlns:a16="http://schemas.microsoft.com/office/drawing/2014/main" id="{ABF57A18-BD86-BB00-25A6-A8FB517B83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837"/>
          <a:stretch/>
        </p:blipFill>
        <p:spPr bwMode="auto">
          <a:xfrm>
            <a:off x="523195" y="348342"/>
            <a:ext cx="2066925" cy="1970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3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9114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107158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sion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a:t>
            </a:r>
            <a:br>
              <a:rPr lang="en-GB" dirty="0">
                <a:latin typeface="Twinkl Cursive Looped" panose="02000000000000000000" pitchFamily="2" charset="0"/>
              </a:rPr>
            </a:br>
            <a:r>
              <a:rPr lang="en-GB" dirty="0">
                <a:latin typeface="Twinkl Cursive Looped" panose="02000000000000000000" pitchFamily="2" charset="0"/>
              </a:rPr>
              <a:t>‘se’, ‘de’ or ‘d’)</a:t>
            </a:r>
          </a:p>
        </p:txBody>
      </p:sp>
    </p:spTree>
    <p:extLst>
      <p:ext uri="{BB962C8B-B14F-4D97-AF65-F5344CB8AC3E}">
        <p14:creationId xmlns:p14="http://schemas.microsoft.com/office/powerpoint/2010/main" val="7348777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3697226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tension  </a:t>
            </a:r>
          </a:p>
        </p:txBody>
      </p:sp>
      <p:sp>
        <p:nvSpPr>
          <p:cNvPr id="3" name="Rectangle 2">
            <a:extLst>
              <a:ext uri="{FF2B5EF4-FFF2-40B4-BE49-F238E27FC236}">
                <a16:creationId xmlns:a16="http://schemas.microsoft.com/office/drawing/2014/main" id="{13BB5EC0-7A96-4D29-A835-6FAE896C31A4}"/>
              </a:ext>
            </a:extLst>
          </p:cNvPr>
          <p:cNvSpPr/>
          <p:nvPr/>
        </p:nvSpPr>
        <p:spPr>
          <a:xfrm>
            <a:off x="6237514" y="3547383"/>
            <a:ext cx="1289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Free Stress, Download Free Stress png images, Free ClipArts on Clipart  Library">
            <a:extLst>
              <a:ext uri="{FF2B5EF4-FFF2-40B4-BE49-F238E27FC236}">
                <a16:creationId xmlns:a16="http://schemas.microsoft.com/office/drawing/2014/main" id="{F21983A6-5BC4-4D9C-7A23-74218A2CFB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6" y="211591"/>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29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corrosion </a:t>
            </a:r>
          </a:p>
        </p:txBody>
      </p:sp>
      <p:sp>
        <p:nvSpPr>
          <p:cNvPr id="3" name="Rectangle 2">
            <a:extLst>
              <a:ext uri="{FF2B5EF4-FFF2-40B4-BE49-F238E27FC236}">
                <a16:creationId xmlns:a16="http://schemas.microsoft.com/office/drawing/2014/main" id="{0366E0B6-702E-4814-82C6-08CA2D13F3C9}"/>
              </a:ext>
            </a:extLst>
          </p:cNvPr>
          <p:cNvSpPr/>
          <p:nvPr/>
        </p:nvSpPr>
        <p:spPr>
          <a:xfrm>
            <a:off x="6302829" y="3641268"/>
            <a:ext cx="143691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Advertising Clip Art at Clker.com - vector clip art online, royalty free &amp;  public domain">
            <a:extLst>
              <a:ext uri="{FF2B5EF4-FFF2-40B4-BE49-F238E27FC236}">
                <a16:creationId xmlns:a16="http://schemas.microsoft.com/office/drawing/2014/main" id="{5D305DB5-64AD-F2AB-E9FA-00A5709B5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398" y="657906"/>
            <a:ext cx="2238375"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53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supervision</a:t>
            </a:r>
          </a:p>
        </p:txBody>
      </p:sp>
      <p:sp>
        <p:nvSpPr>
          <p:cNvPr id="3" name="Rectangle 2">
            <a:extLst>
              <a:ext uri="{FF2B5EF4-FFF2-40B4-BE49-F238E27FC236}">
                <a16:creationId xmlns:a16="http://schemas.microsoft.com/office/drawing/2014/main" id="{4BCBA2DA-E95C-434C-BE81-320E182AE5EF}"/>
              </a:ext>
            </a:extLst>
          </p:cNvPr>
          <p:cNvSpPr/>
          <p:nvPr/>
        </p:nvSpPr>
        <p:spPr>
          <a:xfrm>
            <a:off x="6580416" y="3690259"/>
            <a:ext cx="15675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Supervision Clipart and Stock Illustrations. 6,969 Supervision vector EPS  illustrations and drawings available to search from thousands of royalty  free clip art graphic designers.">
            <a:extLst>
              <a:ext uri="{FF2B5EF4-FFF2-40B4-BE49-F238E27FC236}">
                <a16:creationId xmlns:a16="http://schemas.microsoft.com/office/drawing/2014/main" id="{735A86E6-3A2A-2BC1-B5FF-BAEF3E376D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810"/>
          <a:stretch/>
        </p:blipFill>
        <p:spPr bwMode="auto">
          <a:xfrm>
            <a:off x="473529" y="430667"/>
            <a:ext cx="2133600" cy="2018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12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tension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18445" y="2122033"/>
            <a:ext cx="11121798"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tense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tension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state of being stretched tight</a:t>
            </a:r>
            <a:endParaRPr lang="en-GB" sz="1400" dirty="0"/>
          </a:p>
        </p:txBody>
      </p:sp>
      <p:pic>
        <p:nvPicPr>
          <p:cNvPr id="3" name="Picture 2" descr="Free Stress, Download Free Stress png images, Free ClipArts on Clipart  Library">
            <a:extLst>
              <a:ext uri="{FF2B5EF4-FFF2-40B4-BE49-F238E27FC236}">
                <a16:creationId xmlns:a16="http://schemas.microsoft.com/office/drawing/2014/main" id="{B891CA6A-FC31-ECB0-7547-42F7A3583D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705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corrosion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err="1">
                <a:solidFill>
                  <a:prstClr val="black"/>
                </a:solidFill>
                <a:latin typeface="Twinkl Cursive Looped" panose="02000000000000000000" pitchFamily="2" charset="0"/>
                <a:ea typeface="+mj-ea"/>
                <a:cs typeface="+mj-cs"/>
              </a:rPr>
              <a:t>corro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 (-de)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corro</a:t>
            </a:r>
            <a:r>
              <a:rPr lang="en-GB" sz="6000" dirty="0" err="1">
                <a:solidFill>
                  <a:prstClr val="black"/>
                </a:solidFill>
                <a:latin typeface="Twinkl Cursive Looped" panose="02000000000000000000" pitchFamily="2" charset="0"/>
                <a:ea typeface="+mj-ea"/>
                <a:cs typeface="+mj-cs"/>
              </a:rPr>
              <a:t>sion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of corroding or being corroded</a:t>
            </a:r>
            <a:endParaRPr lang="en-GB" sz="1400" dirty="0"/>
          </a:p>
        </p:txBody>
      </p:sp>
      <p:pic>
        <p:nvPicPr>
          <p:cNvPr id="4" name="Picture 2" descr="Advertising Clip Art at Clker.com - vector clip art online, royalty free &amp;  public domain">
            <a:extLst>
              <a:ext uri="{FF2B5EF4-FFF2-40B4-BE49-F238E27FC236}">
                <a16:creationId xmlns:a16="http://schemas.microsoft.com/office/drawing/2014/main" id="{7DB7AA15-AA8B-7501-4133-A2E151785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55" y="189139"/>
            <a:ext cx="2238375"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25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supervision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0" y="2154690"/>
            <a:ext cx="12192000" cy="830997"/>
          </a:xfrm>
          <a:prstGeom prst="rect">
            <a:avLst/>
          </a:prstGeom>
          <a:noFill/>
        </p:spPr>
        <p:txBody>
          <a:bodyPr wrap="square">
            <a:spAutoFit/>
          </a:bodyPr>
          <a:lstStyle/>
          <a:p>
            <a:r>
              <a:rPr lang="en-GB" sz="4800" dirty="0">
                <a:solidFill>
                  <a:prstClr val="black"/>
                </a:solidFill>
                <a:latin typeface="Twinkl Cursive Looped" panose="02000000000000000000" pitchFamily="2" charset="0"/>
                <a:ea typeface="+mj-ea"/>
                <a:cs typeface="+mj-cs"/>
              </a:rPr>
              <a:t>supervise</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(-se)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4800" dirty="0" err="1">
                <a:solidFill>
                  <a:prstClr val="black"/>
                </a:solidFill>
                <a:latin typeface="Twinkl Cursive Looped" panose="02000000000000000000" pitchFamily="2" charset="0"/>
                <a:ea typeface="+mj-ea"/>
                <a:cs typeface="+mj-cs"/>
              </a:rPr>
              <a:t>supervi</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the action of supervising someone or something </a:t>
            </a:r>
            <a:endParaRPr lang="en-GB" sz="1400" dirty="0"/>
          </a:p>
        </p:txBody>
      </p:sp>
      <p:pic>
        <p:nvPicPr>
          <p:cNvPr id="4" name="Picture 2" descr="Supervision Clipart and Stock Illustrations. 6,969 Supervision vector EPS  illustrations and drawings available to search from thousands of royalty  free clip art graphic designers.">
            <a:extLst>
              <a:ext uri="{FF2B5EF4-FFF2-40B4-BE49-F238E27FC236}">
                <a16:creationId xmlns:a16="http://schemas.microsoft.com/office/drawing/2014/main" id="{C2D7D78B-EC2A-3C35-64AA-277B3DFEA5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810"/>
          <a:stretch/>
        </p:blipFill>
        <p:spPr bwMode="auto">
          <a:xfrm>
            <a:off x="259216" y="74718"/>
            <a:ext cx="2133600" cy="2018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09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parachute is kept under tension by the air as it drops.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356271" y="2998418"/>
            <a:ext cx="2525486" cy="77348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56973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Each aircraft part is sprayed with oil to prevent corrosion.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37514" y="3786867"/>
            <a:ext cx="2977016" cy="77560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01537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5661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was placed under the supervision of a chef as he was taught how to cut using sharp knives.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29599" y="2323923"/>
            <a:ext cx="3641271" cy="7569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41651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43884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different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not the same as another or each other; unlike in nature, form, or quality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ame Different Vector Art, Icons, and Graphics for Free Download">
            <a:extLst>
              <a:ext uri="{FF2B5EF4-FFF2-40B4-BE49-F238E27FC236}">
                <a16:creationId xmlns:a16="http://schemas.microsoft.com/office/drawing/2014/main" id="{B6383581-CFF7-5BA4-543F-5693D00EB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0941"/>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5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play this game in different ways.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3031075"/>
            <a:ext cx="2563586"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9012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exercise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activity requiring physical effort, carried out to sustain or improve health and fitness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Free Fitness and Exercise Clipart - Clip Art Pictures - Graphics -  Illustrations">
            <a:extLst>
              <a:ext uri="{FF2B5EF4-FFF2-40B4-BE49-F238E27FC236}">
                <a16:creationId xmlns:a16="http://schemas.microsoft.com/office/drawing/2014/main" id="{DEB58A39-E5BD-A9AB-BFA1-0C4516B86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94268"/>
            <a:ext cx="20002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8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Exercise improves your heart and lung power.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3527" y="3031075"/>
            <a:ext cx="3200401"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8110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98861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000446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26861070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551214"/>
            <a:ext cx="11185071"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a:t>
            </a:r>
            <a:r>
              <a:rPr lang="en-GB" sz="3600" dirty="0">
                <a:solidFill>
                  <a:srgbClr val="000000"/>
                </a:solidFill>
                <a:latin typeface="Twinkl Cursive Looped" panose="02000000000000000000" pitchFamily="2" charset="0"/>
                <a:ea typeface="Times New Roman" panose="02020603050405020304" pitchFamily="18" charset="0"/>
              </a:rPr>
              <a:t> - </a:t>
            </a:r>
            <a:r>
              <a:rPr lang="en-GB" sz="3600" dirty="0">
                <a:solidFill>
                  <a:srgbClr val="000000"/>
                </a:solidFill>
                <a:effectLst/>
                <a:latin typeface="Twinkl Cursive Looped" panose="02000000000000000000" pitchFamily="2" charset="0"/>
                <a:ea typeface="Times New Roman" panose="02020603050405020304" pitchFamily="18" charset="0"/>
              </a:rPr>
              <a:t>Your locality</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You can be a detective and do an exercise to find out how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different</a:t>
            </a:r>
            <a:r>
              <a:rPr lang="en-GB" sz="3600" dirty="0">
                <a:solidFill>
                  <a:srgbClr val="000000"/>
                </a:solidFill>
                <a:effectLst/>
                <a:latin typeface="Twinkl Cursive Looped" panose="02000000000000000000" pitchFamily="2" charset="0"/>
                <a:ea typeface="Times New Roman" panose="02020603050405020304" pitchFamily="18" charset="0"/>
              </a:rPr>
              <a:t> land has changed in your area.  Look at the land around you to get some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comprehension</a:t>
            </a:r>
            <a:r>
              <a:rPr lang="en-GB" sz="3600" dirty="0">
                <a:solidFill>
                  <a:srgbClr val="000000"/>
                </a:solidFill>
                <a:effectLst/>
                <a:latin typeface="Twinkl Cursive Looped" panose="02000000000000000000" pitchFamily="2" charset="0"/>
                <a:ea typeface="Times New Roman" panose="02020603050405020304" pitchFamily="18" charset="0"/>
              </a:rPr>
              <a:t> of these changes.  Features like hills, forests, rivers and coasts can have an effect 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fusion</a:t>
            </a:r>
            <a:r>
              <a:rPr lang="en-GB" sz="3600" dirty="0">
                <a:solidFill>
                  <a:srgbClr val="000000"/>
                </a:solidFill>
                <a:effectLst/>
                <a:latin typeface="Twinkl Cursive Looped" panose="02000000000000000000" pitchFamily="2" charset="0"/>
                <a:ea typeface="Times New Roman" panose="02020603050405020304" pitchFamily="18" charset="0"/>
              </a:rPr>
              <a:t> of land use.  For instance, if you live by the sea, some of the land might be used for an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expansion</a:t>
            </a:r>
            <a:r>
              <a:rPr lang="en-GB" sz="3600" dirty="0">
                <a:solidFill>
                  <a:srgbClr val="000000"/>
                </a:solidFill>
                <a:effectLst/>
                <a:latin typeface="Twinkl Cursive Looped" panose="02000000000000000000" pitchFamily="2" charset="0"/>
                <a:ea typeface="Times New Roman" panose="02020603050405020304" pitchFamily="18" charset="0"/>
              </a:rPr>
              <a:t> of tourist attractions such as funfairs or piers.  Or there may be areas where there are no buildings because of the danger of flooding by the sea.</a:t>
            </a:r>
          </a:p>
        </p:txBody>
      </p:sp>
    </p:spTree>
    <p:extLst>
      <p:ext uri="{BB962C8B-B14F-4D97-AF65-F5344CB8AC3E}">
        <p14:creationId xmlns:p14="http://schemas.microsoft.com/office/powerpoint/2010/main" val="19305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46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284356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Look at the land around you to get some comprehension of these changes.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873991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6682270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04BBB83-7F4E-8105-3BD7-091EBBDA7CC3}"/>
              </a:ext>
            </a:extLst>
          </p:cNvPr>
          <p:cNvPicPr>
            <a:picLocks noChangeAspect="1"/>
          </p:cNvPicPr>
          <p:nvPr/>
        </p:nvPicPr>
        <p:blipFill rotWithShape="1">
          <a:blip r:embed="rId2"/>
          <a:srcRect l="15134" t="17603" r="14821" b="13792"/>
          <a:stretch/>
        </p:blipFill>
        <p:spPr>
          <a:xfrm>
            <a:off x="179614" y="114300"/>
            <a:ext cx="11805557" cy="6500957"/>
          </a:xfrm>
          <a:prstGeom prst="rect">
            <a:avLst/>
          </a:prstGeom>
        </p:spPr>
      </p:pic>
    </p:spTree>
    <p:extLst>
      <p:ext uri="{BB962C8B-B14F-4D97-AF65-F5344CB8AC3E}">
        <p14:creationId xmlns:p14="http://schemas.microsoft.com/office/powerpoint/2010/main" val="9726390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3340837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665562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252815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0631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30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2999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09341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15981989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30877628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9867091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8418277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73688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possibly  </a:t>
            </a:r>
          </a:p>
        </p:txBody>
      </p:sp>
      <p:sp>
        <p:nvSpPr>
          <p:cNvPr id="3" name="Rectangle 2">
            <a:extLst>
              <a:ext uri="{FF2B5EF4-FFF2-40B4-BE49-F238E27FC236}">
                <a16:creationId xmlns:a16="http://schemas.microsoft.com/office/drawing/2014/main" id="{13BB5EC0-7A96-4D29-A835-6FAE896C31A4}"/>
              </a:ext>
            </a:extLst>
          </p:cNvPr>
          <p:cNvSpPr/>
          <p:nvPr/>
        </p:nvSpPr>
        <p:spPr>
          <a:xfrm>
            <a:off x="711925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Maybe clipart Vector Art Stock Images | Depositphotos">
            <a:extLst>
              <a:ext uri="{FF2B5EF4-FFF2-40B4-BE49-F238E27FC236}">
                <a16:creationId xmlns:a16="http://schemas.microsoft.com/office/drawing/2014/main" id="{2C00398B-766B-A0B1-77D6-2491B5D35C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469447" y="434749"/>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74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
        <p:nvSpPr>
          <p:cNvPr id="3" name="Rectangle 2">
            <a:extLst>
              <a:ext uri="{FF2B5EF4-FFF2-40B4-BE49-F238E27FC236}">
                <a16:creationId xmlns:a16="http://schemas.microsoft.com/office/drawing/2014/main" id="{0366E0B6-702E-4814-82C6-08CA2D13F3C9}"/>
              </a:ext>
            </a:extLst>
          </p:cNvPr>
          <p:cNvSpPr/>
          <p:nvPr/>
        </p:nvSpPr>
        <p:spPr>
          <a:xfrm>
            <a:off x="6988630" y="365759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Users Are Extremely Likely To Recommend Procare For - Circle - Free  Transparent PNG Clipart Images Download">
            <a:extLst>
              <a:ext uri="{FF2B5EF4-FFF2-40B4-BE49-F238E27FC236}">
                <a16:creationId xmlns:a16="http://schemas.microsoft.com/office/drawing/2014/main" id="{147F48A4-30C3-671F-F232-ED918946C2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602796"/>
            <a:ext cx="3048000" cy="150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49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awkwardly</a:t>
            </a:r>
          </a:p>
        </p:txBody>
      </p:sp>
      <p:sp>
        <p:nvSpPr>
          <p:cNvPr id="3" name="Rectangle 2">
            <a:extLst>
              <a:ext uri="{FF2B5EF4-FFF2-40B4-BE49-F238E27FC236}">
                <a16:creationId xmlns:a16="http://schemas.microsoft.com/office/drawing/2014/main" id="{4BCBA2DA-E95C-434C-BE81-320E182AE5EF}"/>
              </a:ext>
            </a:extLst>
          </p:cNvPr>
          <p:cNvSpPr/>
          <p:nvPr/>
        </p:nvSpPr>
        <p:spPr>
          <a:xfrm>
            <a:off x="7331530"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Tortoise Back Images – Browse 1,242 Stock Photos, Vectors, and Video |  Adobe Stock">
            <a:extLst>
              <a:ext uri="{FF2B5EF4-FFF2-40B4-BE49-F238E27FC236}">
                <a16:creationId xmlns:a16="http://schemas.microsoft.com/office/drawing/2014/main" id="{5C2ECFB6-FD0F-2CF6-8AFE-B59F5B4C7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084" y="381000"/>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3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
        <p:nvSpPr>
          <p:cNvPr id="3" name="Rectangle 2">
            <a:extLst>
              <a:ext uri="{FF2B5EF4-FFF2-40B4-BE49-F238E27FC236}">
                <a16:creationId xmlns:a16="http://schemas.microsoft.com/office/drawing/2014/main" id="{4BCBA2DA-E95C-434C-BE81-320E182AE5EF}"/>
              </a:ext>
            </a:extLst>
          </p:cNvPr>
          <p:cNvSpPr/>
          <p:nvPr/>
        </p:nvSpPr>
        <p:spPr>
          <a:xfrm>
            <a:off x="7184572"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Frantic People Stock Illustrations – 43 Frantic People Stock Illustrations,  Vectors &amp; Clipart - Dreamstime">
            <a:extLst>
              <a:ext uri="{FF2B5EF4-FFF2-40B4-BE49-F238E27FC236}">
                <a16:creationId xmlns:a16="http://schemas.microsoft.com/office/drawing/2014/main" id="{F39A3D5D-B2CD-D53C-C5BC-DD70689E1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56" y="389846"/>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81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67985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9410</TotalTime>
  <Words>3790</Words>
  <Application>Microsoft Office PowerPoint</Application>
  <PresentationFormat>Widescreen</PresentationFormat>
  <Paragraphs>397</Paragraphs>
  <Slides>199</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199</vt:i4>
      </vt:variant>
    </vt:vector>
  </HeadingPairs>
  <TitlesOfParts>
    <vt:vector size="204"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possible </vt:lpstr>
      <vt:lpstr>Surely it is not possible for a man to live so long? </vt:lpstr>
      <vt:lpstr>grammar </vt:lpstr>
      <vt:lpstr>The grammar used was accurate. </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regularly  </vt:lpstr>
      <vt:lpstr>occasionally </vt:lpstr>
      <vt:lpstr>frequently</vt:lpstr>
      <vt:lpstr>usually</vt:lpstr>
      <vt:lpstr>Let’s Teach and Practise</vt:lpstr>
      <vt:lpstr>Words with a /shuhn/ sound, spelt with ‘sion’    (if root word ends in ‘se’, ‘de’ or ‘d’)</vt:lpstr>
      <vt:lpstr>-sion</vt:lpstr>
      <vt:lpstr>expansion  </vt:lpstr>
      <vt:lpstr>extension </vt:lpstr>
      <vt:lpstr>comprehension</vt:lpstr>
      <vt:lpstr>expansion</vt:lpstr>
      <vt:lpstr>extension</vt:lpstr>
      <vt:lpstr>comprehension</vt:lpstr>
      <vt:lpstr>The rapid expansion of our school has meant we now have a new library. </vt:lpstr>
      <vt:lpstr>The house had an extension to add another bedroom.</vt:lpstr>
      <vt:lpstr>The comprehension of a foreign language is difficult to master. </vt:lpstr>
      <vt:lpstr>New CHALLENGE words.</vt:lpstr>
      <vt:lpstr>different </vt:lpstr>
      <vt:lpstr>You can play this game in different ways. </vt:lpstr>
      <vt:lpstr>exercise </vt:lpstr>
      <vt:lpstr>Exercise improves your heart and lung power. </vt:lpstr>
      <vt:lpstr>Let’s Practise and Apply.</vt:lpstr>
      <vt:lpstr>Can you spot the spelling rule words and the challenge words?</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Write this sentence as I dictate it to you.</vt:lpstr>
      <vt:lpstr>You can be a detective and do an exercise to find out how different land  has changed in your area. </vt:lpstr>
      <vt:lpstr>PowerPoint Presentation</vt:lpstr>
      <vt:lpstr>PowerPoint Presentation</vt:lpstr>
      <vt:lpstr>Let’s Revisit and Review…</vt:lpstr>
      <vt:lpstr>Do you remember this challenge word?</vt:lpstr>
      <vt:lpstr>possible </vt:lpstr>
      <vt:lpstr>Surely it is not possible for a man to live so long? </vt:lpstr>
      <vt:lpstr>grammar </vt:lpstr>
      <vt:lpstr>The grammar used was accurate. </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rarely  </vt:lpstr>
      <vt:lpstr>perhaps </vt:lpstr>
      <vt:lpstr>maybe</vt:lpstr>
      <vt:lpstr>certainly</vt:lpstr>
      <vt:lpstr>Let’s Teach and Practise</vt:lpstr>
      <vt:lpstr>Words with a /shuhn/ sound, spelt with ‘sion’    (if root word ends in ‘se’, ‘de’ or ‘d’)</vt:lpstr>
      <vt:lpstr>-sion</vt:lpstr>
      <vt:lpstr>tension  </vt:lpstr>
      <vt:lpstr>corrosion </vt:lpstr>
      <vt:lpstr>supervision</vt:lpstr>
      <vt:lpstr>tension</vt:lpstr>
      <vt:lpstr>corrosion</vt:lpstr>
      <vt:lpstr>supervision</vt:lpstr>
      <vt:lpstr>The parachute is kept under tension by the air as it drops.</vt:lpstr>
      <vt:lpstr>Each aircraft part is sprayed with oil to prevent corrosion. </vt:lpstr>
      <vt:lpstr>He was placed under the supervision of a chef as he was taught how to cut using sharp knives. </vt:lpstr>
      <vt:lpstr>New CHALLENGE words.</vt:lpstr>
      <vt:lpstr>different </vt:lpstr>
      <vt:lpstr>You can play this game in different ways. </vt:lpstr>
      <vt:lpstr>exercise </vt:lpstr>
      <vt:lpstr>Exercise improves your heart and lung power. </vt:lpstr>
      <vt:lpstr>Let’s Practise and Apply.</vt:lpstr>
      <vt:lpstr>Can you spot the spelling rule words and the challenge words?</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Write this sentence as I dictate it to you.</vt:lpstr>
      <vt:lpstr>Look at the land around you to get some comprehension of these changes. </vt:lpstr>
      <vt:lpstr>PowerPoint Presentation</vt:lpstr>
      <vt:lpstr>PowerPoint Presentation</vt:lpstr>
      <vt:lpstr>Let’s Revisit and Review…</vt:lpstr>
      <vt:lpstr>Do you remember this challenge word?</vt:lpstr>
      <vt:lpstr>possible </vt:lpstr>
      <vt:lpstr>Surely it is not possible for a man to live so long? </vt:lpstr>
      <vt:lpstr>grammar </vt:lpstr>
      <vt:lpstr>The grammar used was accurate. </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possibly  </vt:lpstr>
      <vt:lpstr>probably </vt:lpstr>
      <vt:lpstr>awkwardly</vt:lpstr>
      <vt:lpstr>frantically</vt:lpstr>
      <vt:lpstr>Let’s Teach and Practise</vt:lpstr>
      <vt:lpstr>Words with a /shuhn/ sound, spelt with ‘sion’    (if root word ends in ‘se’, ‘de’ or ‘d’)</vt:lpstr>
      <vt:lpstr>-sion</vt:lpstr>
      <vt:lpstr>fusion  </vt:lpstr>
      <vt:lpstr>conclusion </vt:lpstr>
      <vt:lpstr>fusion</vt:lpstr>
      <vt:lpstr>conclusion</vt:lpstr>
      <vt:lpstr>The sculpture was a perfect fusion of metal and glass</vt:lpstr>
      <vt:lpstr>The conclusion to the story was unexpected. </vt:lpstr>
      <vt:lpstr>New CHALLENGE words.</vt:lpstr>
      <vt:lpstr>different </vt:lpstr>
      <vt:lpstr>You can play this game in different ways. </vt:lpstr>
      <vt:lpstr>exercise </vt:lpstr>
      <vt:lpstr>Exercise improves your heart and lung power. </vt:lpstr>
      <vt:lpstr>Let’s Practise and Apply.</vt:lpstr>
      <vt:lpstr>Can you spot the spelling rule words and the challenge words?</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Write this sentence as I dictate it to you.</vt:lpstr>
      <vt:lpstr>Features like hills, forests, rivers and coasts can have an effect on the fusion of land use. </vt:lpstr>
      <vt:lpstr>PowerPoint Presentation</vt:lpstr>
      <vt:lpstr>PowerPoint Presentation</vt:lpstr>
      <vt:lpstr>Let’s Revisit and Review…</vt:lpstr>
      <vt:lpstr>Do you remember this challenge word?</vt:lpstr>
      <vt:lpstr>possible </vt:lpstr>
      <vt:lpstr>Surely it is not possible for a man to live so long? </vt:lpstr>
      <vt:lpstr>grammar </vt:lpstr>
      <vt:lpstr>The grammar used was accurate. </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curiously  </vt:lpstr>
      <vt:lpstr>obediently </vt:lpstr>
      <vt:lpstr>carefully</vt:lpstr>
      <vt:lpstr>rapidly</vt:lpstr>
      <vt:lpstr>Let’s Teach and Practise</vt:lpstr>
      <vt:lpstr>Words with a /shuhn/ sound, spelt with ‘sion’    (if root word ends in ‘se’, ‘de’ or ‘d’)</vt:lpstr>
      <vt:lpstr>-sion</vt:lpstr>
      <vt:lpstr>persuasion  </vt:lpstr>
      <vt:lpstr>suspension </vt:lpstr>
      <vt:lpstr>persuasion</vt:lpstr>
      <vt:lpstr>suspension</vt:lpstr>
      <vt:lpstr>Monica needed plenty of persuasion before she actually went on the ten loop rollercoaster. </vt:lpstr>
      <vt:lpstr>Modifications have been made to the car's rear suspension to make it more comfortable to ride in. </vt:lpstr>
      <vt:lpstr>New CHALLENGE words.</vt:lpstr>
      <vt:lpstr>different </vt:lpstr>
      <vt:lpstr>You can play this game in different ways. </vt:lpstr>
      <vt:lpstr>exercise </vt:lpstr>
      <vt:lpstr>Exercise improves your heart and lung power. </vt:lpstr>
      <vt:lpstr>Let’s Practise and Apply.</vt:lpstr>
      <vt:lpstr>Can you spot the spelling rule words and the challenge words?</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Changing lands - Your locality  You can be a detective and do an exercise to find out how different land has changed in your area.  Look at the land around you to get some comprehension of these changes.  Features like hills, forests, rivers and coasts can have an effect on the fusion of land use.  For instance, if you live by the sea, some of the land might be used for an expansion of tourist attractions such as funfairs or piers.  Or there may be areas where there are no buildings because of the danger of flooding by the sea.</vt:lpstr>
      <vt:lpstr>Write this sentence as I dictate it to you.</vt:lpstr>
      <vt:lpstr>For instance, if you live by the sea, some of the land might be used for an expansion of tourist attractions such as funfairs or piers. </vt:lpstr>
      <vt:lpstr>PowerPoint Presentation</vt:lpstr>
      <vt:lpstr>PowerPoint Presentation</vt:lpstr>
      <vt:lpstr>Old challenge words…</vt:lpstr>
      <vt:lpstr>possible</vt:lpstr>
      <vt:lpstr>grammar</vt:lpstr>
      <vt:lpstr>Old spelling rule words…</vt:lpstr>
      <vt:lpstr>regularly</vt:lpstr>
      <vt:lpstr>occasionally</vt:lpstr>
      <vt:lpstr>frequently</vt:lpstr>
      <vt:lpstr>usually</vt:lpstr>
      <vt:lpstr>rarely</vt:lpstr>
      <vt:lpstr>perhaps</vt:lpstr>
      <vt:lpstr>maybe</vt:lpstr>
      <vt:lpstr>certainly</vt:lpstr>
      <vt:lpstr>possibly</vt:lpstr>
      <vt:lpstr>probably</vt:lpstr>
      <vt:lpstr>awkwardly</vt:lpstr>
      <vt:lpstr>frantically</vt:lpstr>
      <vt:lpstr>curiously</vt:lpstr>
      <vt:lpstr>obediently</vt:lpstr>
      <vt:lpstr>carefully</vt:lpstr>
      <vt:lpstr>rapidly</vt:lpstr>
      <vt:lpstr>New spelling rule words…</vt:lpstr>
      <vt:lpstr>expansion</vt:lpstr>
      <vt:lpstr>extension</vt:lpstr>
      <vt:lpstr>comprehension</vt:lpstr>
      <vt:lpstr>tension</vt:lpstr>
      <vt:lpstr>corrosion</vt:lpstr>
      <vt:lpstr>supervision</vt:lpstr>
      <vt:lpstr>fusion</vt:lpstr>
      <vt:lpstr>conclusion</vt:lpstr>
      <vt:lpstr>persuasion</vt:lpstr>
      <vt:lpstr>suspension</vt:lpstr>
      <vt:lpstr>New challenge words…</vt:lpstr>
      <vt:lpstr>different</vt:lpstr>
      <vt:lpstr>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2023-02-13T16:19:42Z</dcterms:modified>
</cp:coreProperties>
</file>