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256" r:id="rId2"/>
    <p:sldId id="322" r:id="rId3"/>
    <p:sldId id="604" r:id="rId4"/>
    <p:sldId id="258" r:id="rId5"/>
    <p:sldId id="333" r:id="rId6"/>
    <p:sldId id="1782" r:id="rId7"/>
    <p:sldId id="1783" r:id="rId8"/>
    <p:sldId id="1784" r:id="rId9"/>
    <p:sldId id="1785" r:id="rId10"/>
    <p:sldId id="1778" r:id="rId11"/>
    <p:sldId id="1495" r:id="rId12"/>
    <p:sldId id="1496" r:id="rId13"/>
    <p:sldId id="1779" r:id="rId14"/>
    <p:sldId id="1780" r:id="rId15"/>
    <p:sldId id="1781" r:id="rId16"/>
    <p:sldId id="1497" r:id="rId17"/>
    <p:sldId id="267" r:id="rId18"/>
    <p:sldId id="1452" r:id="rId19"/>
    <p:sldId id="1453" r:id="rId20"/>
    <p:sldId id="1456" r:id="rId21"/>
    <p:sldId id="1459" r:id="rId22"/>
    <p:sldId id="1462" r:id="rId23"/>
    <p:sldId id="1466" r:id="rId24"/>
    <p:sldId id="1499" r:id="rId25"/>
    <p:sldId id="1498" r:id="rId26"/>
    <p:sldId id="1473" r:id="rId27"/>
    <p:sldId id="1501" r:id="rId28"/>
    <p:sldId id="1502" r:id="rId29"/>
    <p:sldId id="1482" r:id="rId30"/>
    <p:sldId id="1485" r:id="rId31"/>
    <p:sldId id="1505" r:id="rId32"/>
    <p:sldId id="1504" r:id="rId33"/>
    <p:sldId id="1506" r:id="rId34"/>
    <p:sldId id="304" r:id="rId35"/>
    <p:sldId id="318" r:id="rId36"/>
    <p:sldId id="316" r:id="rId37"/>
    <p:sldId id="1902" r:id="rId38"/>
    <p:sldId id="331" r:id="rId39"/>
    <p:sldId id="332" r:id="rId40"/>
    <p:sldId id="323" r:id="rId41"/>
    <p:sldId id="1791" r:id="rId42"/>
    <p:sldId id="1792" r:id="rId43"/>
    <p:sldId id="1793" r:id="rId44"/>
    <p:sldId id="1794" r:id="rId45"/>
    <p:sldId id="1795" r:id="rId46"/>
    <p:sldId id="1796" r:id="rId47"/>
    <p:sldId id="1797" r:id="rId48"/>
    <p:sldId id="1798" r:id="rId49"/>
    <p:sldId id="1799" r:id="rId50"/>
    <p:sldId id="1800" r:id="rId51"/>
    <p:sldId id="1801" r:id="rId52"/>
    <p:sldId id="1669" r:id="rId53"/>
    <p:sldId id="1670" r:id="rId54"/>
    <p:sldId id="1671" r:id="rId55"/>
    <p:sldId id="1805" r:id="rId56"/>
    <p:sldId id="1806" r:id="rId57"/>
    <p:sldId id="1807" r:id="rId58"/>
    <p:sldId id="1808" r:id="rId59"/>
    <p:sldId id="1809" r:id="rId60"/>
    <p:sldId id="1810" r:id="rId61"/>
    <p:sldId id="1811" r:id="rId62"/>
    <p:sldId id="1812" r:id="rId63"/>
    <p:sldId id="1813" r:id="rId64"/>
    <p:sldId id="1814" r:id="rId65"/>
    <p:sldId id="1815" r:id="rId66"/>
    <p:sldId id="1816" r:id="rId67"/>
    <p:sldId id="1817" r:id="rId68"/>
    <p:sldId id="1818" r:id="rId69"/>
    <p:sldId id="1819" r:id="rId70"/>
    <p:sldId id="1820" r:id="rId71"/>
    <p:sldId id="1821" r:id="rId72"/>
    <p:sldId id="1822" r:id="rId73"/>
    <p:sldId id="1823" r:id="rId74"/>
    <p:sldId id="1903" r:id="rId75"/>
    <p:sldId id="1904" r:id="rId76"/>
    <p:sldId id="1826" r:id="rId77"/>
    <p:sldId id="1827" r:id="rId78"/>
    <p:sldId id="1786" r:id="rId79"/>
    <p:sldId id="1828" r:id="rId80"/>
    <p:sldId id="1829" r:id="rId81"/>
    <p:sldId id="1830" r:id="rId82"/>
    <p:sldId id="1831" r:id="rId83"/>
    <p:sldId id="1832" r:id="rId84"/>
    <p:sldId id="1833" r:id="rId85"/>
    <p:sldId id="1834" r:id="rId86"/>
    <p:sldId id="1835" r:id="rId87"/>
    <p:sldId id="1836" r:id="rId88"/>
    <p:sldId id="1837" r:id="rId89"/>
    <p:sldId id="1838" r:id="rId90"/>
    <p:sldId id="1704" r:id="rId91"/>
    <p:sldId id="1705" r:id="rId92"/>
    <p:sldId id="1842" r:id="rId93"/>
    <p:sldId id="1843" r:id="rId94"/>
    <p:sldId id="1844" r:id="rId95"/>
    <p:sldId id="1845" r:id="rId96"/>
    <p:sldId id="1846" r:id="rId97"/>
    <p:sldId id="1848" r:id="rId98"/>
    <p:sldId id="1849" r:id="rId99"/>
    <p:sldId id="1851" r:id="rId100"/>
    <p:sldId id="1852" r:id="rId101"/>
    <p:sldId id="1854" r:id="rId102"/>
    <p:sldId id="1855" r:id="rId103"/>
    <p:sldId id="1856" r:id="rId104"/>
    <p:sldId id="1857" r:id="rId105"/>
    <p:sldId id="1858" r:id="rId106"/>
    <p:sldId id="1859" r:id="rId107"/>
    <p:sldId id="1860" r:id="rId108"/>
    <p:sldId id="1905" r:id="rId109"/>
    <p:sldId id="1906" r:id="rId110"/>
    <p:sldId id="1863" r:id="rId111"/>
    <p:sldId id="1864" r:id="rId112"/>
    <p:sldId id="1787" r:id="rId113"/>
    <p:sldId id="1865" r:id="rId114"/>
    <p:sldId id="1866" r:id="rId115"/>
    <p:sldId id="1867" r:id="rId116"/>
    <p:sldId id="1868" r:id="rId117"/>
    <p:sldId id="1869" r:id="rId118"/>
    <p:sldId id="1870" r:id="rId119"/>
    <p:sldId id="1871" r:id="rId120"/>
    <p:sldId id="1872" r:id="rId121"/>
    <p:sldId id="1873" r:id="rId122"/>
    <p:sldId id="1874" r:id="rId123"/>
    <p:sldId id="1875" r:id="rId124"/>
    <p:sldId id="1739" r:id="rId125"/>
    <p:sldId id="1740" r:id="rId126"/>
    <p:sldId id="1879" r:id="rId127"/>
    <p:sldId id="1880" r:id="rId128"/>
    <p:sldId id="1881" r:id="rId129"/>
    <p:sldId id="1882" r:id="rId130"/>
    <p:sldId id="1883" r:id="rId131"/>
    <p:sldId id="1885" r:id="rId132"/>
    <p:sldId id="1886" r:id="rId133"/>
    <p:sldId id="1888" r:id="rId134"/>
    <p:sldId id="1889" r:id="rId135"/>
    <p:sldId id="1891" r:id="rId136"/>
    <p:sldId id="1892" r:id="rId137"/>
    <p:sldId id="1893" r:id="rId138"/>
    <p:sldId id="1894" r:id="rId139"/>
    <p:sldId id="1895" r:id="rId140"/>
    <p:sldId id="1896" r:id="rId141"/>
    <p:sldId id="1897" r:id="rId142"/>
    <p:sldId id="1907" r:id="rId143"/>
    <p:sldId id="1908" r:id="rId144"/>
    <p:sldId id="1900" r:id="rId145"/>
    <p:sldId id="1901" r:id="rId146"/>
    <p:sldId id="328" r:id="rId147"/>
    <p:sldId id="1509" r:id="rId148"/>
    <p:sldId id="595" r:id="rId149"/>
    <p:sldId id="1789" r:id="rId150"/>
    <p:sldId id="1790" r:id="rId151"/>
    <p:sldId id="596" r:id="rId152"/>
    <p:sldId id="558" r:id="rId153"/>
    <p:sldId id="559" r:id="rId154"/>
    <p:sldId id="555" r:id="rId155"/>
    <p:sldId id="566" r:id="rId156"/>
    <p:sldId id="567" r:id="rId157"/>
    <p:sldId id="568" r:id="rId158"/>
    <p:sldId id="573" r:id="rId159"/>
    <p:sldId id="574" r:id="rId160"/>
    <p:sldId id="575" r:id="rId161"/>
    <p:sldId id="580" r:id="rId162"/>
    <p:sldId id="594" r:id="rId163"/>
    <p:sldId id="1651" r:id="rId164"/>
    <p:sldId id="1652" r:id="rId165"/>
    <p:sldId id="1653" r:id="rId166"/>
    <p:sldId id="1654" r:id="rId167"/>
    <p:sldId id="1655" r:id="rId168"/>
    <p:sldId id="1656" r:id="rId169"/>
    <p:sldId id="1657" r:id="rId170"/>
    <p:sldId id="1658" r:id="rId171"/>
    <p:sldId id="1660" r:id="rId172"/>
    <p:sldId id="1659" r:id="rId173"/>
    <p:sldId id="560" r:id="rId174"/>
    <p:sldId id="593" r:id="rId175"/>
    <p:sldId id="561" r:id="rId176"/>
    <p:sldId id="550" r:id="rId177"/>
    <p:sldId id="597" r:id="rId178"/>
    <p:sldId id="583" r:id="rId179"/>
    <p:sldId id="1194" r:id="rId180"/>
    <p:sldId id="1631" r:id="rId181"/>
    <p:sldId id="590" r:id="rId182"/>
    <p:sldId id="591" r:id="rId183"/>
    <p:sldId id="598" r:id="rId184"/>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B8365-4E30-4766-8E49-9967D24B5ACE}" v="522" dt="2023-02-13T16:11:03.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53AB8365-4E30-4766-8E49-9967D24B5ACE}"/>
    <pc:docChg chg="undo custSel addSld delSld modSld sldOrd">
      <pc:chgData name="Kelly Stokes" userId="3e5c5154-569e-4d81-aa91-4f91841cdfa9" providerId="ADAL" clId="{53AB8365-4E30-4766-8E49-9967D24B5ACE}" dt="2023-02-13T16:12:13.901" v="829" actId="2711"/>
      <pc:docMkLst>
        <pc:docMk/>
      </pc:docMkLst>
      <pc:sldChg chg="modSp mod">
        <pc:chgData name="Kelly Stokes" userId="3e5c5154-569e-4d81-aa91-4f91841cdfa9" providerId="ADAL" clId="{53AB8365-4E30-4766-8E49-9967D24B5ACE}" dt="2023-02-08T17:00:14.804" v="1" actId="20577"/>
        <pc:sldMkLst>
          <pc:docMk/>
          <pc:sldMk cId="3945579917" sldId="256"/>
        </pc:sldMkLst>
        <pc:spChg chg="mod">
          <ac:chgData name="Kelly Stokes" userId="3e5c5154-569e-4d81-aa91-4f91841cdfa9" providerId="ADAL" clId="{53AB8365-4E30-4766-8E49-9967D24B5ACE}" dt="2023-02-08T17:00:14.804" v="1" actId="20577"/>
          <ac:spMkLst>
            <pc:docMk/>
            <pc:sldMk cId="3945579917" sldId="256"/>
            <ac:spMk id="3" creationId="{9B667196-C5B4-45FC-B5E8-3B190D7A595C}"/>
          </ac:spMkLst>
        </pc:spChg>
      </pc:sldChg>
      <pc:sldChg chg="modSp mod">
        <pc:chgData name="Kelly Stokes" userId="3e5c5154-569e-4d81-aa91-4f91841cdfa9" providerId="ADAL" clId="{53AB8365-4E30-4766-8E49-9967D24B5ACE}" dt="2023-02-13T16:09:09.869" v="802" actId="20577"/>
        <pc:sldMkLst>
          <pc:docMk/>
          <pc:sldMk cId="2433500145" sldId="316"/>
        </pc:sldMkLst>
        <pc:spChg chg="mod">
          <ac:chgData name="Kelly Stokes" userId="3e5c5154-569e-4d81-aa91-4f91841cdfa9" providerId="ADAL" clId="{53AB8365-4E30-4766-8E49-9967D24B5ACE}" dt="2023-02-13T16:09:09.869" v="802" actId="20577"/>
          <ac:spMkLst>
            <pc:docMk/>
            <pc:sldMk cId="2433500145" sldId="316"/>
            <ac:spMk id="2" creationId="{52DA34BA-82FC-47C5-BCE1-BB65E08B92A1}"/>
          </ac:spMkLst>
        </pc:spChg>
      </pc:sldChg>
      <pc:sldChg chg="modSp mod">
        <pc:chgData name="Kelly Stokes" userId="3e5c5154-569e-4d81-aa91-4f91841cdfa9" providerId="ADAL" clId="{53AB8365-4E30-4766-8E49-9967D24B5ACE}" dt="2023-02-08T17:00:18.123" v="3" actId="20577"/>
        <pc:sldMkLst>
          <pc:docMk/>
          <pc:sldMk cId="864376776" sldId="322"/>
        </pc:sldMkLst>
        <pc:spChg chg="mod">
          <ac:chgData name="Kelly Stokes" userId="3e5c5154-569e-4d81-aa91-4f91841cdfa9" providerId="ADAL" clId="{53AB8365-4E30-4766-8E49-9967D24B5ACE}" dt="2023-02-08T17:00:18.123" v="3" actId="20577"/>
          <ac:spMkLst>
            <pc:docMk/>
            <pc:sldMk cId="864376776" sldId="322"/>
            <ac:spMk id="2" creationId="{02FB8773-AD3E-2543-510F-CEE32E75C793}"/>
          </ac:spMkLst>
        </pc:spChg>
      </pc:sldChg>
      <pc:sldChg chg="modSp mod">
        <pc:chgData name="Kelly Stokes" userId="3e5c5154-569e-4d81-aa91-4f91841cdfa9" providerId="ADAL" clId="{53AB8365-4E30-4766-8E49-9967D24B5ACE}" dt="2023-02-10T10:28:29.585" v="240" actId="20577"/>
        <pc:sldMkLst>
          <pc:docMk/>
          <pc:sldMk cId="3634764576" sldId="323"/>
        </pc:sldMkLst>
        <pc:spChg chg="mod">
          <ac:chgData name="Kelly Stokes" userId="3e5c5154-569e-4d81-aa91-4f91841cdfa9" providerId="ADAL" clId="{53AB8365-4E30-4766-8E49-9967D24B5ACE}" dt="2023-02-10T10:28:29.585" v="240" actId="20577"/>
          <ac:spMkLst>
            <pc:docMk/>
            <pc:sldMk cId="3634764576" sldId="323"/>
            <ac:spMk id="2" creationId="{02FB8773-AD3E-2543-510F-CEE32E75C793}"/>
          </ac:spMkLst>
        </pc:spChg>
      </pc:sldChg>
      <pc:sldChg chg="modSp mod">
        <pc:chgData name="Kelly Stokes" userId="3e5c5154-569e-4d81-aa91-4f91841cdfa9" providerId="ADAL" clId="{53AB8365-4E30-4766-8E49-9967D24B5ACE}" dt="2023-02-10T10:29:03.341" v="260" actId="20577"/>
        <pc:sldMkLst>
          <pc:docMk/>
          <pc:sldMk cId="4214164962" sldId="328"/>
        </pc:sldMkLst>
        <pc:spChg chg="mod">
          <ac:chgData name="Kelly Stokes" userId="3e5c5154-569e-4d81-aa91-4f91841cdfa9" providerId="ADAL" clId="{53AB8365-4E30-4766-8E49-9967D24B5ACE}" dt="2023-02-10T10:29:03.341" v="260" actId="20577"/>
          <ac:spMkLst>
            <pc:docMk/>
            <pc:sldMk cId="4214164962" sldId="328"/>
            <ac:spMk id="2" creationId="{02FB8773-AD3E-2543-510F-CEE32E75C793}"/>
          </ac:spMkLst>
        </pc:spChg>
      </pc:sldChg>
      <pc:sldChg chg="modNotesTx">
        <pc:chgData name="Kelly Stokes" userId="3e5c5154-569e-4d81-aa91-4f91841cdfa9" providerId="ADAL" clId="{53AB8365-4E30-4766-8E49-9967D24B5ACE}" dt="2023-02-13T16:10:25.743" v="812"/>
        <pc:sldMkLst>
          <pc:docMk/>
          <pc:sldMk cId="2534233594" sldId="331"/>
        </pc:sldMkLst>
      </pc:sldChg>
      <pc:sldChg chg="modSp mod">
        <pc:chgData name="Kelly Stokes" userId="3e5c5154-569e-4d81-aa91-4f91841cdfa9" providerId="ADAL" clId="{53AB8365-4E30-4766-8E49-9967D24B5ACE}" dt="2023-02-13T16:10:32.552" v="814" actId="2711"/>
        <pc:sldMkLst>
          <pc:docMk/>
          <pc:sldMk cId="958288502" sldId="332"/>
        </pc:sldMkLst>
        <pc:spChg chg="mod">
          <ac:chgData name="Kelly Stokes" userId="3e5c5154-569e-4d81-aa91-4f91841cdfa9" providerId="ADAL" clId="{53AB8365-4E30-4766-8E49-9967D24B5ACE}" dt="2023-02-13T16:10:32.552" v="814" actId="2711"/>
          <ac:spMkLst>
            <pc:docMk/>
            <pc:sldMk cId="958288502" sldId="332"/>
            <ac:spMk id="2" creationId="{77E26784-A357-92CE-B6B1-8F248D3D6650}"/>
          </ac:spMkLst>
        </pc:spChg>
      </pc:sldChg>
      <pc:sldChg chg="modNotesTx">
        <pc:chgData name="Kelly Stokes" userId="3e5c5154-569e-4d81-aa91-4f91841cdfa9" providerId="ADAL" clId="{53AB8365-4E30-4766-8E49-9967D24B5ACE}" dt="2023-02-10T10:32:07.445" v="394" actId="20577"/>
        <pc:sldMkLst>
          <pc:docMk/>
          <pc:sldMk cId="3625788919" sldId="550"/>
        </pc:sldMkLst>
      </pc:sldChg>
      <pc:sldChg chg="del">
        <pc:chgData name="Kelly Stokes" userId="3e5c5154-569e-4d81-aa91-4f91841cdfa9" providerId="ADAL" clId="{53AB8365-4E30-4766-8E49-9967D24B5ACE}" dt="2023-02-10T10:29:38.429" v="263" actId="2696"/>
        <pc:sldMkLst>
          <pc:docMk/>
          <pc:sldMk cId="4213858259" sldId="555"/>
        </pc:sldMkLst>
      </pc:sldChg>
      <pc:sldChg chg="del">
        <pc:chgData name="Kelly Stokes" userId="3e5c5154-569e-4d81-aa91-4f91841cdfa9" providerId="ADAL" clId="{53AB8365-4E30-4766-8E49-9967D24B5ACE}" dt="2023-02-10T10:29:38.429" v="263" actId="2696"/>
        <pc:sldMkLst>
          <pc:docMk/>
          <pc:sldMk cId="1413045715" sldId="558"/>
        </pc:sldMkLst>
      </pc:sldChg>
      <pc:sldChg chg="del">
        <pc:chgData name="Kelly Stokes" userId="3e5c5154-569e-4d81-aa91-4f91841cdfa9" providerId="ADAL" clId="{53AB8365-4E30-4766-8E49-9967D24B5ACE}" dt="2023-02-10T10:29:38.429" v="263" actId="2696"/>
        <pc:sldMkLst>
          <pc:docMk/>
          <pc:sldMk cId="2938272345" sldId="559"/>
        </pc:sldMkLst>
      </pc:sldChg>
      <pc:sldChg chg="modSp mod">
        <pc:chgData name="Kelly Stokes" userId="3e5c5154-569e-4d81-aa91-4f91841cdfa9" providerId="ADAL" clId="{53AB8365-4E30-4766-8E49-9967D24B5ACE}" dt="2023-02-10T10:31:49.820" v="391" actId="20577"/>
        <pc:sldMkLst>
          <pc:docMk/>
          <pc:sldMk cId="2844813666" sldId="561"/>
        </pc:sldMkLst>
        <pc:spChg chg="mod">
          <ac:chgData name="Kelly Stokes" userId="3e5c5154-569e-4d81-aa91-4f91841cdfa9" providerId="ADAL" clId="{53AB8365-4E30-4766-8E49-9967D24B5ACE}" dt="2023-02-10T10:31:49.820" v="391" actId="20577"/>
          <ac:spMkLst>
            <pc:docMk/>
            <pc:sldMk cId="2844813666" sldId="561"/>
            <ac:spMk id="2" creationId="{52DA34BA-82FC-47C5-BCE1-BB65E08B92A1}"/>
          </ac:spMkLst>
        </pc:spChg>
      </pc:sldChg>
      <pc:sldChg chg="del">
        <pc:chgData name="Kelly Stokes" userId="3e5c5154-569e-4d81-aa91-4f91841cdfa9" providerId="ADAL" clId="{53AB8365-4E30-4766-8E49-9967D24B5ACE}" dt="2023-02-10T10:29:38.429" v="263" actId="2696"/>
        <pc:sldMkLst>
          <pc:docMk/>
          <pc:sldMk cId="2824879269" sldId="566"/>
        </pc:sldMkLst>
      </pc:sldChg>
      <pc:sldChg chg="del">
        <pc:chgData name="Kelly Stokes" userId="3e5c5154-569e-4d81-aa91-4f91841cdfa9" providerId="ADAL" clId="{53AB8365-4E30-4766-8E49-9967D24B5ACE}" dt="2023-02-10T10:29:38.429" v="263" actId="2696"/>
        <pc:sldMkLst>
          <pc:docMk/>
          <pc:sldMk cId="805782854" sldId="567"/>
        </pc:sldMkLst>
      </pc:sldChg>
      <pc:sldChg chg="del">
        <pc:chgData name="Kelly Stokes" userId="3e5c5154-569e-4d81-aa91-4f91841cdfa9" providerId="ADAL" clId="{53AB8365-4E30-4766-8E49-9967D24B5ACE}" dt="2023-02-10T10:29:38.429" v="263" actId="2696"/>
        <pc:sldMkLst>
          <pc:docMk/>
          <pc:sldMk cId="2306067830" sldId="568"/>
        </pc:sldMkLst>
      </pc:sldChg>
      <pc:sldChg chg="del">
        <pc:chgData name="Kelly Stokes" userId="3e5c5154-569e-4d81-aa91-4f91841cdfa9" providerId="ADAL" clId="{53AB8365-4E30-4766-8E49-9967D24B5ACE}" dt="2023-02-10T10:29:38.429" v="263" actId="2696"/>
        <pc:sldMkLst>
          <pc:docMk/>
          <pc:sldMk cId="2792669322" sldId="573"/>
        </pc:sldMkLst>
      </pc:sldChg>
      <pc:sldChg chg="del">
        <pc:chgData name="Kelly Stokes" userId="3e5c5154-569e-4d81-aa91-4f91841cdfa9" providerId="ADAL" clId="{53AB8365-4E30-4766-8E49-9967D24B5ACE}" dt="2023-02-10T10:29:38.429" v="263" actId="2696"/>
        <pc:sldMkLst>
          <pc:docMk/>
          <pc:sldMk cId="1378953568" sldId="574"/>
        </pc:sldMkLst>
      </pc:sldChg>
      <pc:sldChg chg="del">
        <pc:chgData name="Kelly Stokes" userId="3e5c5154-569e-4d81-aa91-4f91841cdfa9" providerId="ADAL" clId="{53AB8365-4E30-4766-8E49-9967D24B5ACE}" dt="2023-02-10T10:29:38.429" v="263" actId="2696"/>
        <pc:sldMkLst>
          <pc:docMk/>
          <pc:sldMk cId="3670349578" sldId="575"/>
        </pc:sldMkLst>
      </pc:sldChg>
      <pc:sldChg chg="del">
        <pc:chgData name="Kelly Stokes" userId="3e5c5154-569e-4d81-aa91-4f91841cdfa9" providerId="ADAL" clId="{53AB8365-4E30-4766-8E49-9967D24B5ACE}" dt="2023-02-10T10:29:38.429" v="263" actId="2696"/>
        <pc:sldMkLst>
          <pc:docMk/>
          <pc:sldMk cId="1304861550" sldId="580"/>
        </pc:sldMkLst>
      </pc:sldChg>
      <pc:sldChg chg="del">
        <pc:chgData name="Kelly Stokes" userId="3e5c5154-569e-4d81-aa91-4f91841cdfa9" providerId="ADAL" clId="{53AB8365-4E30-4766-8E49-9967D24B5ACE}" dt="2023-02-10T10:29:38.429" v="263" actId="2696"/>
        <pc:sldMkLst>
          <pc:docMk/>
          <pc:sldMk cId="3759821407" sldId="581"/>
        </pc:sldMkLst>
      </pc:sldChg>
      <pc:sldChg chg="del">
        <pc:chgData name="Kelly Stokes" userId="3e5c5154-569e-4d81-aa91-4f91841cdfa9" providerId="ADAL" clId="{53AB8365-4E30-4766-8E49-9967D24B5ACE}" dt="2023-02-10T10:29:38.429" v="263" actId="2696"/>
        <pc:sldMkLst>
          <pc:docMk/>
          <pc:sldMk cId="3893025048" sldId="582"/>
        </pc:sldMkLst>
      </pc:sldChg>
      <pc:sldChg chg="modSp mod">
        <pc:chgData name="Kelly Stokes" userId="3e5c5154-569e-4d81-aa91-4f91841cdfa9" providerId="ADAL" clId="{53AB8365-4E30-4766-8E49-9967D24B5ACE}" dt="2023-02-10T10:34:52.821" v="438" actId="20577"/>
        <pc:sldMkLst>
          <pc:docMk/>
          <pc:sldMk cId="2558172481" sldId="591"/>
        </pc:sldMkLst>
        <pc:spChg chg="mod">
          <ac:chgData name="Kelly Stokes" userId="3e5c5154-569e-4d81-aa91-4f91841cdfa9" providerId="ADAL" clId="{53AB8365-4E30-4766-8E49-9967D24B5ACE}" dt="2023-02-10T10:34:52.821" v="438" actId="20577"/>
          <ac:spMkLst>
            <pc:docMk/>
            <pc:sldMk cId="2558172481" sldId="591"/>
            <ac:spMk id="2" creationId="{02FB8773-AD3E-2543-510F-CEE32E75C793}"/>
          </ac:spMkLst>
        </pc:spChg>
      </pc:sldChg>
      <pc:sldChg chg="modSp mod">
        <pc:chgData name="Kelly Stokes" userId="3e5c5154-569e-4d81-aa91-4f91841cdfa9" providerId="ADAL" clId="{53AB8365-4E30-4766-8E49-9967D24B5ACE}" dt="2023-02-10T10:31:43.230" v="383" actId="20577"/>
        <pc:sldMkLst>
          <pc:docMk/>
          <pc:sldMk cId="2335409816" sldId="593"/>
        </pc:sldMkLst>
        <pc:spChg chg="mod">
          <ac:chgData name="Kelly Stokes" userId="3e5c5154-569e-4d81-aa91-4f91841cdfa9" providerId="ADAL" clId="{53AB8365-4E30-4766-8E49-9967D24B5ACE}" dt="2023-02-10T10:31:43.230" v="383" actId="20577"/>
          <ac:spMkLst>
            <pc:docMk/>
            <pc:sldMk cId="2335409816" sldId="593"/>
            <ac:spMk id="2" creationId="{52DA34BA-82FC-47C5-BCE1-BB65E08B92A1}"/>
          </ac:spMkLst>
        </pc:spChg>
      </pc:sldChg>
      <pc:sldChg chg="modSp mod">
        <pc:chgData name="Kelly Stokes" userId="3e5c5154-569e-4d81-aa91-4f91841cdfa9" providerId="ADAL" clId="{53AB8365-4E30-4766-8E49-9967D24B5ACE}" dt="2023-02-10T10:32:19.085" v="405" actId="20577"/>
        <pc:sldMkLst>
          <pc:docMk/>
          <pc:sldMk cId="3886991875" sldId="597"/>
        </pc:sldMkLst>
        <pc:spChg chg="mod">
          <ac:chgData name="Kelly Stokes" userId="3e5c5154-569e-4d81-aa91-4f91841cdfa9" providerId="ADAL" clId="{53AB8365-4E30-4766-8E49-9967D24B5ACE}" dt="2023-02-10T10:32:19.085" v="405" actId="20577"/>
          <ac:spMkLst>
            <pc:docMk/>
            <pc:sldMk cId="3886991875" sldId="597"/>
            <ac:spMk id="2" creationId="{02FB8773-AD3E-2543-510F-CEE32E75C793}"/>
          </ac:spMkLst>
        </pc:spChg>
      </pc:sldChg>
      <pc:sldChg chg="modSp mod">
        <pc:chgData name="Kelly Stokes" userId="3e5c5154-569e-4d81-aa91-4f91841cdfa9" providerId="ADAL" clId="{53AB8365-4E30-4766-8E49-9967D24B5ACE}" dt="2023-02-10T10:35:07.655" v="439"/>
        <pc:sldMkLst>
          <pc:docMk/>
          <pc:sldMk cId="4027390957" sldId="598"/>
        </pc:sldMkLst>
        <pc:spChg chg="mod">
          <ac:chgData name="Kelly Stokes" userId="3e5c5154-569e-4d81-aa91-4f91841cdfa9" providerId="ADAL" clId="{53AB8365-4E30-4766-8E49-9967D24B5ACE}" dt="2023-02-10T10:35:07.655" v="439"/>
          <ac:spMkLst>
            <pc:docMk/>
            <pc:sldMk cId="4027390957" sldId="598"/>
            <ac:spMk id="2" creationId="{02FB8773-AD3E-2543-510F-CEE32E75C793}"/>
          </ac:spMkLst>
        </pc:spChg>
      </pc:sldChg>
      <pc:sldChg chg="addSp delSp modSp mod">
        <pc:chgData name="Kelly Stokes" userId="3e5c5154-569e-4d81-aa91-4f91841cdfa9" providerId="ADAL" clId="{53AB8365-4E30-4766-8E49-9967D24B5ACE}" dt="2023-02-13T16:08:03.610" v="792" actId="14100"/>
        <pc:sldMkLst>
          <pc:docMk/>
          <pc:sldMk cId="3955913320" sldId="604"/>
        </pc:sldMkLst>
        <pc:picChg chg="add mod modCrop">
          <ac:chgData name="Kelly Stokes" userId="3e5c5154-569e-4d81-aa91-4f91841cdfa9" providerId="ADAL" clId="{53AB8365-4E30-4766-8E49-9967D24B5ACE}" dt="2023-02-13T16:08:03.610" v="792" actId="14100"/>
          <ac:picMkLst>
            <pc:docMk/>
            <pc:sldMk cId="3955913320" sldId="604"/>
            <ac:picMk id="3" creationId="{F0D8B306-A60D-9D6C-AE2F-F3CCF5C07551}"/>
          </ac:picMkLst>
        </pc:picChg>
        <pc:picChg chg="del">
          <ac:chgData name="Kelly Stokes" userId="3e5c5154-569e-4d81-aa91-4f91841cdfa9" providerId="ADAL" clId="{53AB8365-4E30-4766-8E49-9967D24B5ACE}" dt="2023-02-10T10:15:12.612" v="4" actId="478"/>
          <ac:picMkLst>
            <pc:docMk/>
            <pc:sldMk cId="3955913320" sldId="604"/>
            <ac:picMk id="4" creationId="{50077FB0-13D8-C964-0F1E-1ECFC3FB93CB}"/>
          </ac:picMkLst>
        </pc:picChg>
      </pc:sldChg>
      <pc:sldChg chg="modSp mod">
        <pc:chgData name="Kelly Stokes" userId="3e5c5154-569e-4d81-aa91-4f91841cdfa9" providerId="ADAL" clId="{53AB8365-4E30-4766-8E49-9967D24B5ACE}" dt="2023-02-10T10:33:08.539" v="416" actId="14100"/>
        <pc:sldMkLst>
          <pc:docMk/>
          <pc:sldMk cId="2851453709" sldId="1194"/>
        </pc:sldMkLst>
        <pc:spChg chg="mod">
          <ac:chgData name="Kelly Stokes" userId="3e5c5154-569e-4d81-aa91-4f91841cdfa9" providerId="ADAL" clId="{53AB8365-4E30-4766-8E49-9967D24B5ACE}" dt="2023-02-10T10:33:02.159" v="414"/>
          <ac:spMkLst>
            <pc:docMk/>
            <pc:sldMk cId="2851453709" sldId="1194"/>
            <ac:spMk id="2" creationId="{02FB8773-AD3E-2543-510F-CEE32E75C793}"/>
          </ac:spMkLst>
        </pc:spChg>
        <pc:spChg chg="mod">
          <ac:chgData name="Kelly Stokes" userId="3e5c5154-569e-4d81-aa91-4f91841cdfa9" providerId="ADAL" clId="{53AB8365-4E30-4766-8E49-9967D24B5ACE}" dt="2023-02-10T10:32:40.715" v="410" actId="20577"/>
          <ac:spMkLst>
            <pc:docMk/>
            <pc:sldMk cId="2851453709" sldId="1194"/>
            <ac:spMk id="3" creationId="{E500F0D3-C8EE-77CA-D8A5-2252D46724AA}"/>
          </ac:spMkLst>
        </pc:spChg>
        <pc:spChg chg="mod">
          <ac:chgData name="Kelly Stokes" userId="3e5c5154-569e-4d81-aa91-4f91841cdfa9" providerId="ADAL" clId="{53AB8365-4E30-4766-8E49-9967D24B5ACE}" dt="2023-02-10T10:32:47.491" v="413" actId="14100"/>
          <ac:spMkLst>
            <pc:docMk/>
            <pc:sldMk cId="2851453709" sldId="1194"/>
            <ac:spMk id="4" creationId="{B5313488-7E4A-79E2-52CD-B230AB2EBC8A}"/>
          </ac:spMkLst>
        </pc:spChg>
        <pc:spChg chg="mod">
          <ac:chgData name="Kelly Stokes" userId="3e5c5154-569e-4d81-aa91-4f91841cdfa9" providerId="ADAL" clId="{53AB8365-4E30-4766-8E49-9967D24B5ACE}" dt="2023-02-10T10:33:08.539" v="416" actId="14100"/>
          <ac:spMkLst>
            <pc:docMk/>
            <pc:sldMk cId="2851453709" sldId="1194"/>
            <ac:spMk id="5" creationId="{E02A7888-AA45-7396-3E3D-4AC6E69CC2E9}"/>
          </ac:spMkLst>
        </pc:spChg>
      </pc:sldChg>
      <pc:sldChg chg="del">
        <pc:chgData name="Kelly Stokes" userId="3e5c5154-569e-4d81-aa91-4f91841cdfa9" providerId="ADAL" clId="{53AB8365-4E30-4766-8E49-9967D24B5ACE}" dt="2023-02-13T16:09:18.639" v="804" actId="2696"/>
        <pc:sldMkLst>
          <pc:docMk/>
          <pc:sldMk cId="98199320" sldId="1451"/>
        </pc:sldMkLst>
      </pc:sldChg>
      <pc:sldChg chg="modSp mod">
        <pc:chgData name="Kelly Stokes" userId="3e5c5154-569e-4d81-aa91-4f91841cdfa9" providerId="ADAL" clId="{53AB8365-4E30-4766-8E49-9967D24B5ACE}" dt="2023-02-10T10:18:10.818" v="12" actId="20577"/>
        <pc:sldMkLst>
          <pc:docMk/>
          <pc:sldMk cId="2817335207" sldId="1452"/>
        </pc:sldMkLst>
        <pc:spChg chg="mod">
          <ac:chgData name="Kelly Stokes" userId="3e5c5154-569e-4d81-aa91-4f91841cdfa9" providerId="ADAL" clId="{53AB8365-4E30-4766-8E49-9967D24B5ACE}" dt="2023-02-10T10:18:10.818" v="12" actId="20577"/>
          <ac:spMkLst>
            <pc:docMk/>
            <pc:sldMk cId="2817335207" sldId="1452"/>
            <ac:spMk id="2" creationId="{52DA34BA-82FC-47C5-BCE1-BB65E08B92A1}"/>
          </ac:spMkLst>
        </pc:spChg>
      </pc:sldChg>
      <pc:sldChg chg="modSp mod">
        <pc:chgData name="Kelly Stokes" userId="3e5c5154-569e-4d81-aa91-4f91841cdfa9" providerId="ADAL" clId="{53AB8365-4E30-4766-8E49-9967D24B5ACE}" dt="2023-02-10T10:18:14.139" v="13" actId="20577"/>
        <pc:sldMkLst>
          <pc:docMk/>
          <pc:sldMk cId="3880644436" sldId="1453"/>
        </pc:sldMkLst>
        <pc:spChg chg="mod">
          <ac:chgData name="Kelly Stokes" userId="3e5c5154-569e-4d81-aa91-4f91841cdfa9" providerId="ADAL" clId="{53AB8365-4E30-4766-8E49-9967D24B5ACE}" dt="2023-02-10T10:18:14.139" v="13" actId="20577"/>
          <ac:spMkLst>
            <pc:docMk/>
            <pc:sldMk cId="3880644436" sldId="1453"/>
            <ac:spMk id="2" creationId="{52DA34BA-82FC-47C5-BCE1-BB65E08B92A1}"/>
          </ac:spMkLst>
        </pc:spChg>
      </pc:sldChg>
      <pc:sldChg chg="addSp delSp modSp mod modAnim">
        <pc:chgData name="Kelly Stokes" userId="3e5c5154-569e-4d81-aa91-4f91841cdfa9" providerId="ADAL" clId="{53AB8365-4E30-4766-8E49-9967D24B5ACE}" dt="2023-02-10T10:18:41.501" v="18"/>
        <pc:sldMkLst>
          <pc:docMk/>
          <pc:sldMk cId="1149855702" sldId="1456"/>
        </pc:sldMkLst>
        <pc:spChg chg="mod">
          <ac:chgData name="Kelly Stokes" userId="3e5c5154-569e-4d81-aa91-4f91841cdfa9" providerId="ADAL" clId="{53AB8365-4E30-4766-8E49-9967D24B5ACE}" dt="2023-02-10T10:17:56.158" v="11" actId="20577"/>
          <ac:spMkLst>
            <pc:docMk/>
            <pc:sldMk cId="1149855702" sldId="1456"/>
            <ac:spMk id="2" creationId="{52DA34BA-82FC-47C5-BCE1-BB65E08B92A1}"/>
          </ac:spMkLst>
        </pc:spChg>
        <pc:spChg chg="mod">
          <ac:chgData name="Kelly Stokes" userId="3e5c5154-569e-4d81-aa91-4f91841cdfa9" providerId="ADAL" clId="{53AB8365-4E30-4766-8E49-9967D24B5ACE}" dt="2023-02-10T10:18:21.475" v="14" actId="14100"/>
          <ac:spMkLst>
            <pc:docMk/>
            <pc:sldMk cId="1149855702" sldId="1456"/>
            <ac:spMk id="3" creationId="{13BB5EC0-7A96-4D29-A835-6FAE896C31A4}"/>
          </ac:spMkLst>
        </pc:spChg>
        <pc:picChg chg="del">
          <ac:chgData name="Kelly Stokes" userId="3e5c5154-569e-4d81-aa91-4f91841cdfa9" providerId="ADAL" clId="{53AB8365-4E30-4766-8E49-9967D24B5ACE}" dt="2023-02-10T10:18:38.399" v="15" actId="478"/>
          <ac:picMkLst>
            <pc:docMk/>
            <pc:sldMk cId="1149855702" sldId="1456"/>
            <ac:picMk id="4" creationId="{01F054E1-3520-3846-32A1-7C45221A0FAD}"/>
          </ac:picMkLst>
        </pc:picChg>
        <pc:picChg chg="add mod">
          <ac:chgData name="Kelly Stokes" userId="3e5c5154-569e-4d81-aa91-4f91841cdfa9" providerId="ADAL" clId="{53AB8365-4E30-4766-8E49-9967D24B5ACE}" dt="2023-02-10T10:18:40.863" v="17" actId="1076"/>
          <ac:picMkLst>
            <pc:docMk/>
            <pc:sldMk cId="1149855702" sldId="1456"/>
            <ac:picMk id="1028" creationId="{874B01EA-BEE7-DABA-691A-DBC7235ED0B2}"/>
          </ac:picMkLst>
        </pc:picChg>
      </pc:sldChg>
      <pc:sldChg chg="addSp delSp modSp mod modAnim">
        <pc:chgData name="Kelly Stokes" userId="3e5c5154-569e-4d81-aa91-4f91841cdfa9" providerId="ADAL" clId="{53AB8365-4E30-4766-8E49-9967D24B5ACE}" dt="2023-02-10T10:19:22.516" v="35"/>
        <pc:sldMkLst>
          <pc:docMk/>
          <pc:sldMk cId="3292200701" sldId="1459"/>
        </pc:sldMkLst>
        <pc:spChg chg="mod">
          <ac:chgData name="Kelly Stokes" userId="3e5c5154-569e-4d81-aa91-4f91841cdfa9" providerId="ADAL" clId="{53AB8365-4E30-4766-8E49-9967D24B5ACE}" dt="2023-02-10T10:18:56.217" v="30" actId="20577"/>
          <ac:spMkLst>
            <pc:docMk/>
            <pc:sldMk cId="3292200701" sldId="1459"/>
            <ac:spMk id="2" creationId="{52DA34BA-82FC-47C5-BCE1-BB65E08B92A1}"/>
          </ac:spMkLst>
        </pc:spChg>
        <pc:spChg chg="mod">
          <ac:chgData name="Kelly Stokes" userId="3e5c5154-569e-4d81-aa91-4f91841cdfa9" providerId="ADAL" clId="{53AB8365-4E30-4766-8E49-9967D24B5ACE}" dt="2023-02-10T10:19:00.061" v="31" actId="14100"/>
          <ac:spMkLst>
            <pc:docMk/>
            <pc:sldMk cId="3292200701" sldId="1459"/>
            <ac:spMk id="3" creationId="{0366E0B6-702E-4814-82C6-08CA2D13F3C9}"/>
          </ac:spMkLst>
        </pc:spChg>
        <pc:picChg chg="del">
          <ac:chgData name="Kelly Stokes" userId="3e5c5154-569e-4d81-aa91-4f91841cdfa9" providerId="ADAL" clId="{53AB8365-4E30-4766-8E49-9967D24B5ACE}" dt="2023-02-10T10:19:01.821" v="32" actId="478"/>
          <ac:picMkLst>
            <pc:docMk/>
            <pc:sldMk cId="3292200701" sldId="1459"/>
            <ac:picMk id="4" creationId="{C8B15E4B-4923-9240-A8E1-10EABC688CAB}"/>
          </ac:picMkLst>
        </pc:picChg>
        <pc:picChg chg="add mod">
          <ac:chgData name="Kelly Stokes" userId="3e5c5154-569e-4d81-aa91-4f91841cdfa9" providerId="ADAL" clId="{53AB8365-4E30-4766-8E49-9967D24B5ACE}" dt="2023-02-10T10:19:21.802" v="34" actId="1076"/>
          <ac:picMkLst>
            <pc:docMk/>
            <pc:sldMk cId="3292200701" sldId="1459"/>
            <ac:picMk id="2052" creationId="{6AA6469C-3273-5B41-932A-8DE678A46B16}"/>
          </ac:picMkLst>
        </pc:picChg>
      </pc:sldChg>
      <pc:sldChg chg="addSp delSp modSp mod modAnim">
        <pc:chgData name="Kelly Stokes" userId="3e5c5154-569e-4d81-aa91-4f91841cdfa9" providerId="ADAL" clId="{53AB8365-4E30-4766-8E49-9967D24B5ACE}" dt="2023-02-10T10:20:07.043" v="46"/>
        <pc:sldMkLst>
          <pc:docMk/>
          <pc:sldMk cId="2099598269" sldId="1462"/>
        </pc:sldMkLst>
        <pc:spChg chg="mod">
          <ac:chgData name="Kelly Stokes" userId="3e5c5154-569e-4d81-aa91-4f91841cdfa9" providerId="ADAL" clId="{53AB8365-4E30-4766-8E49-9967D24B5ACE}" dt="2023-02-10T10:19:34.874" v="39" actId="20577"/>
          <ac:spMkLst>
            <pc:docMk/>
            <pc:sldMk cId="2099598269" sldId="1462"/>
            <ac:spMk id="2" creationId="{52DA34BA-82FC-47C5-BCE1-BB65E08B92A1}"/>
          </ac:spMkLst>
        </pc:spChg>
        <pc:spChg chg="mod">
          <ac:chgData name="Kelly Stokes" userId="3e5c5154-569e-4d81-aa91-4f91841cdfa9" providerId="ADAL" clId="{53AB8365-4E30-4766-8E49-9967D24B5ACE}" dt="2023-02-10T10:19:42.470" v="42" actId="14100"/>
          <ac:spMkLst>
            <pc:docMk/>
            <pc:sldMk cId="2099598269" sldId="1462"/>
            <ac:spMk id="3" creationId="{4BCBA2DA-E95C-434C-BE81-320E182AE5EF}"/>
          </ac:spMkLst>
        </pc:spChg>
        <pc:picChg chg="del">
          <ac:chgData name="Kelly Stokes" userId="3e5c5154-569e-4d81-aa91-4f91841cdfa9" providerId="ADAL" clId="{53AB8365-4E30-4766-8E49-9967D24B5ACE}" dt="2023-02-10T10:20:03.905" v="43" actId="478"/>
          <ac:picMkLst>
            <pc:docMk/>
            <pc:sldMk cId="2099598269" sldId="1462"/>
            <ac:picMk id="4" creationId="{5D554AE5-16B8-6510-4D89-37E10703616F}"/>
          </ac:picMkLst>
        </pc:picChg>
        <pc:picChg chg="add mod">
          <ac:chgData name="Kelly Stokes" userId="3e5c5154-569e-4d81-aa91-4f91841cdfa9" providerId="ADAL" clId="{53AB8365-4E30-4766-8E49-9967D24B5ACE}" dt="2023-02-10T10:20:06.375" v="45" actId="1076"/>
          <ac:picMkLst>
            <pc:docMk/>
            <pc:sldMk cId="2099598269" sldId="1462"/>
            <ac:picMk id="3076" creationId="{E820AFF4-B778-B271-ECD0-7A798EF75DCC}"/>
          </ac:picMkLst>
        </pc:picChg>
      </pc:sldChg>
      <pc:sldChg chg="addSp delSp modSp mod modAnim">
        <pc:chgData name="Kelly Stokes" userId="3e5c5154-569e-4d81-aa91-4f91841cdfa9" providerId="ADAL" clId="{53AB8365-4E30-4766-8E49-9967D24B5ACE}" dt="2023-02-10T10:21:21.750" v="75" actId="20577"/>
        <pc:sldMkLst>
          <pc:docMk/>
          <pc:sldMk cId="498228807" sldId="1466"/>
        </pc:sldMkLst>
        <pc:spChg chg="mod">
          <ac:chgData name="Kelly Stokes" userId="3e5c5154-569e-4d81-aa91-4f91841cdfa9" providerId="ADAL" clId="{53AB8365-4E30-4766-8E49-9967D24B5ACE}" dt="2023-02-10T10:20:17.661" v="49" actId="20577"/>
          <ac:spMkLst>
            <pc:docMk/>
            <pc:sldMk cId="498228807" sldId="1466"/>
            <ac:spMk id="2" creationId="{52DA34BA-82FC-47C5-BCE1-BB65E08B92A1}"/>
          </ac:spMkLst>
        </pc:spChg>
        <pc:spChg chg="mod">
          <ac:chgData name="Kelly Stokes" userId="3e5c5154-569e-4d81-aa91-4f91841cdfa9" providerId="ADAL" clId="{53AB8365-4E30-4766-8E49-9967D24B5ACE}" dt="2023-02-10T10:20:48.259" v="72" actId="20577"/>
          <ac:spMkLst>
            <pc:docMk/>
            <pc:sldMk cId="498228807" sldId="1466"/>
            <ac:spMk id="8" creationId="{B0B20B61-5057-D7DD-C3F9-0AB185533D24}"/>
          </ac:spMkLst>
        </pc:spChg>
        <pc:spChg chg="mod">
          <ac:chgData name="Kelly Stokes" userId="3e5c5154-569e-4d81-aa91-4f91841cdfa9" providerId="ADAL" clId="{53AB8365-4E30-4766-8E49-9967D24B5ACE}" dt="2023-02-10T10:21:21.750" v="75" actId="20577"/>
          <ac:spMkLst>
            <pc:docMk/>
            <pc:sldMk cId="498228807" sldId="1466"/>
            <ac:spMk id="12" creationId="{E384BFF7-3319-CAE2-192F-C4DCBBBBFCCA}"/>
          </ac:spMkLst>
        </pc:spChg>
        <pc:picChg chg="del">
          <ac:chgData name="Kelly Stokes" userId="3e5c5154-569e-4d81-aa91-4f91841cdfa9" providerId="ADAL" clId="{53AB8365-4E30-4766-8E49-9967D24B5ACE}" dt="2023-02-10T10:20:19.736" v="50" actId="478"/>
          <ac:picMkLst>
            <pc:docMk/>
            <pc:sldMk cId="498228807" sldId="1466"/>
            <ac:picMk id="4" creationId="{9EFBA2F0-EE3B-FDD4-50F9-0815A2D208BE}"/>
          </ac:picMkLst>
        </pc:picChg>
        <pc:picChg chg="add mod">
          <ac:chgData name="Kelly Stokes" userId="3e5c5154-569e-4d81-aa91-4f91841cdfa9" providerId="ADAL" clId="{53AB8365-4E30-4766-8E49-9967D24B5ACE}" dt="2023-02-10T10:20:27.906" v="52" actId="1076"/>
          <ac:picMkLst>
            <pc:docMk/>
            <pc:sldMk cId="498228807" sldId="1466"/>
            <ac:picMk id="5" creationId="{B0E4216F-514B-E5C8-FB01-E7BA6FF43902}"/>
          </ac:picMkLst>
        </pc:picChg>
      </pc:sldChg>
      <pc:sldChg chg="modSp mod">
        <pc:chgData name="Kelly Stokes" userId="3e5c5154-569e-4d81-aa91-4f91841cdfa9" providerId="ADAL" clId="{53AB8365-4E30-4766-8E49-9967D24B5ACE}" dt="2023-02-10T10:23:33.709" v="161" actId="27636"/>
        <pc:sldMkLst>
          <pc:docMk/>
          <pc:sldMk cId="2199839506" sldId="1473"/>
        </pc:sldMkLst>
        <pc:spChg chg="mod">
          <ac:chgData name="Kelly Stokes" userId="3e5c5154-569e-4d81-aa91-4f91841cdfa9" providerId="ADAL" clId="{53AB8365-4E30-4766-8E49-9967D24B5ACE}" dt="2023-02-10T10:23:25.045" v="157"/>
          <ac:spMkLst>
            <pc:docMk/>
            <pc:sldMk cId="2199839506" sldId="1473"/>
            <ac:spMk id="2" creationId="{52DA34BA-82FC-47C5-BCE1-BB65E08B92A1}"/>
          </ac:spMkLst>
        </pc:spChg>
        <pc:spChg chg="mod">
          <ac:chgData name="Kelly Stokes" userId="3e5c5154-569e-4d81-aa91-4f91841cdfa9" providerId="ADAL" clId="{53AB8365-4E30-4766-8E49-9967D24B5ACE}" dt="2023-02-10T10:23:33.709" v="161" actId="27636"/>
          <ac:spMkLst>
            <pc:docMk/>
            <pc:sldMk cId="2199839506" sldId="1473"/>
            <ac:spMk id="3" creationId="{847A1AC9-9EC9-E1AA-348D-958CE44F2772}"/>
          </ac:spMkLst>
        </pc:spChg>
      </pc:sldChg>
      <pc:sldChg chg="addSp delSp modSp modAnim">
        <pc:chgData name="Kelly Stokes" userId="3e5c5154-569e-4d81-aa91-4f91841cdfa9" providerId="ADAL" clId="{53AB8365-4E30-4766-8E49-9967D24B5ACE}" dt="2023-02-10T10:26:27.650" v="199" actId="1076"/>
        <pc:sldMkLst>
          <pc:docMk/>
          <pc:sldMk cId="2330293709" sldId="1485"/>
        </pc:sldMkLst>
        <pc:spChg chg="mod">
          <ac:chgData name="Kelly Stokes" userId="3e5c5154-569e-4d81-aa91-4f91841cdfa9" providerId="ADAL" clId="{53AB8365-4E30-4766-8E49-9967D24B5ACE}" dt="2023-02-10T10:24:41.582" v="185" actId="20577"/>
          <ac:spMkLst>
            <pc:docMk/>
            <pc:sldMk cId="2330293709" sldId="1485"/>
            <ac:spMk id="2" creationId="{52DA34BA-82FC-47C5-BCE1-BB65E08B92A1}"/>
          </ac:spMkLst>
        </pc:spChg>
        <pc:spChg chg="mod">
          <ac:chgData name="Kelly Stokes" userId="3e5c5154-569e-4d81-aa91-4f91841cdfa9" providerId="ADAL" clId="{53AB8365-4E30-4766-8E49-9967D24B5ACE}" dt="2023-02-10T10:24:54.655" v="190" actId="404"/>
          <ac:spMkLst>
            <pc:docMk/>
            <pc:sldMk cId="2330293709" sldId="1485"/>
            <ac:spMk id="8" creationId="{1FCDC8B7-0F0D-46B5-057E-579929B7D816}"/>
          </ac:spMkLst>
        </pc:spChg>
        <pc:picChg chg="del">
          <ac:chgData name="Kelly Stokes" userId="3e5c5154-569e-4d81-aa91-4f91841cdfa9" providerId="ADAL" clId="{53AB8365-4E30-4766-8E49-9967D24B5ACE}" dt="2023-02-10T10:24:57.248" v="191" actId="478"/>
          <ac:picMkLst>
            <pc:docMk/>
            <pc:sldMk cId="2330293709" sldId="1485"/>
            <ac:picMk id="4098" creationId="{B6383581-CFF7-5BA4-543F-5693D00EB753}"/>
          </ac:picMkLst>
        </pc:picChg>
        <pc:picChg chg="add del mod">
          <ac:chgData name="Kelly Stokes" userId="3e5c5154-569e-4d81-aa91-4f91841cdfa9" providerId="ADAL" clId="{53AB8365-4E30-4766-8E49-9967D24B5ACE}" dt="2023-02-10T10:26:24.285" v="197" actId="478"/>
          <ac:picMkLst>
            <pc:docMk/>
            <pc:sldMk cId="2330293709" sldId="1485"/>
            <ac:picMk id="4100" creationId="{3E926BD5-DB1E-2664-3053-91A403C071DD}"/>
          </ac:picMkLst>
        </pc:picChg>
        <pc:picChg chg="add mod">
          <ac:chgData name="Kelly Stokes" userId="3e5c5154-569e-4d81-aa91-4f91841cdfa9" providerId="ADAL" clId="{53AB8365-4E30-4766-8E49-9967D24B5ACE}" dt="2023-02-10T10:26:27.650" v="199" actId="1076"/>
          <ac:picMkLst>
            <pc:docMk/>
            <pc:sldMk cId="2330293709" sldId="1485"/>
            <ac:picMk id="4102" creationId="{B8E67449-8D9B-7EB7-F66F-D4031B7E19BB}"/>
          </ac:picMkLst>
        </pc:picChg>
      </pc:sldChg>
      <pc:sldChg chg="addSp delSp modSp mod modAnim">
        <pc:chgData name="Kelly Stokes" userId="3e5c5154-569e-4d81-aa91-4f91841cdfa9" providerId="ADAL" clId="{53AB8365-4E30-4766-8E49-9967D24B5ACE}" dt="2023-02-10T10:23:07.566" v="156" actId="20577"/>
        <pc:sldMkLst>
          <pc:docMk/>
          <pc:sldMk cId="1842288125" sldId="1498"/>
        </pc:sldMkLst>
        <pc:spChg chg="mod">
          <ac:chgData name="Kelly Stokes" userId="3e5c5154-569e-4d81-aa91-4f91841cdfa9" providerId="ADAL" clId="{53AB8365-4E30-4766-8E49-9967D24B5ACE}" dt="2023-02-10T10:22:26.178" v="125" actId="20577"/>
          <ac:spMkLst>
            <pc:docMk/>
            <pc:sldMk cId="1842288125" sldId="1498"/>
            <ac:spMk id="2" creationId="{52DA34BA-82FC-47C5-BCE1-BB65E08B92A1}"/>
          </ac:spMkLst>
        </pc:spChg>
        <pc:spChg chg="mod">
          <ac:chgData name="Kelly Stokes" userId="3e5c5154-569e-4d81-aa91-4f91841cdfa9" providerId="ADAL" clId="{53AB8365-4E30-4766-8E49-9967D24B5ACE}" dt="2023-02-10T10:22:45.577" v="146" actId="1076"/>
          <ac:spMkLst>
            <pc:docMk/>
            <pc:sldMk cId="1842288125" sldId="1498"/>
            <ac:spMk id="8" creationId="{B0B20B61-5057-D7DD-C3F9-0AB185533D24}"/>
          </ac:spMkLst>
        </pc:spChg>
        <pc:spChg chg="mod">
          <ac:chgData name="Kelly Stokes" userId="3e5c5154-569e-4d81-aa91-4f91841cdfa9" providerId="ADAL" clId="{53AB8365-4E30-4766-8E49-9967D24B5ACE}" dt="2023-02-10T10:23:07.566" v="156" actId="20577"/>
          <ac:spMkLst>
            <pc:docMk/>
            <pc:sldMk cId="1842288125" sldId="1498"/>
            <ac:spMk id="12" creationId="{E384BFF7-3319-CAE2-192F-C4DCBBBBFCCA}"/>
          </ac:spMkLst>
        </pc:spChg>
        <pc:picChg chg="del">
          <ac:chgData name="Kelly Stokes" userId="3e5c5154-569e-4d81-aa91-4f91841cdfa9" providerId="ADAL" clId="{53AB8365-4E30-4766-8E49-9967D24B5ACE}" dt="2023-02-10T10:22:16.608" v="115" actId="478"/>
          <ac:picMkLst>
            <pc:docMk/>
            <pc:sldMk cId="1842288125" sldId="1498"/>
            <ac:picMk id="3" creationId="{E3022A7E-3E6B-4030-4969-BFE8D31DFECB}"/>
          </ac:picMkLst>
        </pc:picChg>
        <pc:picChg chg="add mod">
          <ac:chgData name="Kelly Stokes" userId="3e5c5154-569e-4d81-aa91-4f91841cdfa9" providerId="ADAL" clId="{53AB8365-4E30-4766-8E49-9967D24B5ACE}" dt="2023-02-10T10:22:19.036" v="117" actId="1076"/>
          <ac:picMkLst>
            <pc:docMk/>
            <pc:sldMk cId="1842288125" sldId="1498"/>
            <ac:picMk id="5" creationId="{F7D54C4D-BC92-1625-20D5-801A2677B2D8}"/>
          </ac:picMkLst>
        </pc:picChg>
      </pc:sldChg>
      <pc:sldChg chg="addSp delSp modSp modAnim">
        <pc:chgData name="Kelly Stokes" userId="3e5c5154-569e-4d81-aa91-4f91841cdfa9" providerId="ADAL" clId="{53AB8365-4E30-4766-8E49-9967D24B5ACE}" dt="2023-02-10T10:22:08.271" v="114"/>
        <pc:sldMkLst>
          <pc:docMk/>
          <pc:sldMk cId="228576249" sldId="1499"/>
        </pc:sldMkLst>
        <pc:spChg chg="mod">
          <ac:chgData name="Kelly Stokes" userId="3e5c5154-569e-4d81-aa91-4f91841cdfa9" providerId="ADAL" clId="{53AB8365-4E30-4766-8E49-9967D24B5ACE}" dt="2023-02-10T10:21:39.565" v="94" actId="20577"/>
          <ac:spMkLst>
            <pc:docMk/>
            <pc:sldMk cId="228576249" sldId="1499"/>
            <ac:spMk id="2" creationId="{52DA34BA-82FC-47C5-BCE1-BB65E08B92A1}"/>
          </ac:spMkLst>
        </pc:spChg>
        <pc:spChg chg="mod">
          <ac:chgData name="Kelly Stokes" userId="3e5c5154-569e-4d81-aa91-4f91841cdfa9" providerId="ADAL" clId="{53AB8365-4E30-4766-8E49-9967D24B5ACE}" dt="2023-02-10T10:21:53.496" v="113" actId="20577"/>
          <ac:spMkLst>
            <pc:docMk/>
            <pc:sldMk cId="228576249" sldId="1499"/>
            <ac:spMk id="8" creationId="{B0B20B61-5057-D7DD-C3F9-0AB185533D24}"/>
          </ac:spMkLst>
        </pc:spChg>
        <pc:spChg chg="mod">
          <ac:chgData name="Kelly Stokes" userId="3e5c5154-569e-4d81-aa91-4f91841cdfa9" providerId="ADAL" clId="{53AB8365-4E30-4766-8E49-9967D24B5ACE}" dt="2023-02-10T10:22:08.271" v="114"/>
          <ac:spMkLst>
            <pc:docMk/>
            <pc:sldMk cId="228576249" sldId="1499"/>
            <ac:spMk id="12" creationId="{E384BFF7-3319-CAE2-192F-C4DCBBBBFCCA}"/>
          </ac:spMkLst>
        </pc:spChg>
        <pc:picChg chg="del">
          <ac:chgData name="Kelly Stokes" userId="3e5c5154-569e-4d81-aa91-4f91841cdfa9" providerId="ADAL" clId="{53AB8365-4E30-4766-8E49-9967D24B5ACE}" dt="2023-02-10T10:21:30.950" v="76" actId="478"/>
          <ac:picMkLst>
            <pc:docMk/>
            <pc:sldMk cId="228576249" sldId="1499"/>
            <ac:picMk id="3" creationId="{781D7C4F-1609-7997-16D6-6511E4334B69}"/>
          </ac:picMkLst>
        </pc:picChg>
        <pc:picChg chg="add mod">
          <ac:chgData name="Kelly Stokes" userId="3e5c5154-569e-4d81-aa91-4f91841cdfa9" providerId="ADAL" clId="{53AB8365-4E30-4766-8E49-9967D24B5ACE}" dt="2023-02-10T10:21:31.321" v="77"/>
          <ac:picMkLst>
            <pc:docMk/>
            <pc:sldMk cId="228576249" sldId="1499"/>
            <ac:picMk id="5" creationId="{1E724030-1417-0699-C7B4-DFC9485BE676}"/>
          </ac:picMkLst>
        </pc:picChg>
      </pc:sldChg>
      <pc:sldChg chg="modSp mod">
        <pc:chgData name="Kelly Stokes" userId="3e5c5154-569e-4d81-aa91-4f91841cdfa9" providerId="ADAL" clId="{53AB8365-4E30-4766-8E49-9967D24B5ACE}" dt="2023-02-10T10:23:58.207" v="168" actId="27636"/>
        <pc:sldMkLst>
          <pc:docMk/>
          <pc:sldMk cId="199949674" sldId="1501"/>
        </pc:sldMkLst>
        <pc:spChg chg="mod">
          <ac:chgData name="Kelly Stokes" userId="3e5c5154-569e-4d81-aa91-4f91841cdfa9" providerId="ADAL" clId="{53AB8365-4E30-4766-8E49-9967D24B5ACE}" dt="2023-02-10T10:23:47.881" v="162"/>
          <ac:spMkLst>
            <pc:docMk/>
            <pc:sldMk cId="199949674" sldId="1501"/>
            <ac:spMk id="2" creationId="{52DA34BA-82FC-47C5-BCE1-BB65E08B92A1}"/>
          </ac:spMkLst>
        </pc:spChg>
        <pc:spChg chg="mod">
          <ac:chgData name="Kelly Stokes" userId="3e5c5154-569e-4d81-aa91-4f91841cdfa9" providerId="ADAL" clId="{53AB8365-4E30-4766-8E49-9967D24B5ACE}" dt="2023-02-10T10:23:58.207" v="168" actId="27636"/>
          <ac:spMkLst>
            <pc:docMk/>
            <pc:sldMk cId="199949674" sldId="1501"/>
            <ac:spMk id="3" creationId="{847A1AC9-9EC9-E1AA-348D-958CE44F2772}"/>
          </ac:spMkLst>
        </pc:spChg>
      </pc:sldChg>
      <pc:sldChg chg="modSp mod">
        <pc:chgData name="Kelly Stokes" userId="3e5c5154-569e-4d81-aa91-4f91841cdfa9" providerId="ADAL" clId="{53AB8365-4E30-4766-8E49-9967D24B5ACE}" dt="2023-02-10T10:24:24.251" v="178" actId="27636"/>
        <pc:sldMkLst>
          <pc:docMk/>
          <pc:sldMk cId="2203475726" sldId="1502"/>
        </pc:sldMkLst>
        <pc:spChg chg="mod">
          <ac:chgData name="Kelly Stokes" userId="3e5c5154-569e-4d81-aa91-4f91841cdfa9" providerId="ADAL" clId="{53AB8365-4E30-4766-8E49-9967D24B5ACE}" dt="2023-02-10T10:24:11.766" v="169"/>
          <ac:spMkLst>
            <pc:docMk/>
            <pc:sldMk cId="2203475726" sldId="1502"/>
            <ac:spMk id="2" creationId="{52DA34BA-82FC-47C5-BCE1-BB65E08B92A1}"/>
          </ac:spMkLst>
        </pc:spChg>
        <pc:spChg chg="mod">
          <ac:chgData name="Kelly Stokes" userId="3e5c5154-569e-4d81-aa91-4f91841cdfa9" providerId="ADAL" clId="{53AB8365-4E30-4766-8E49-9967D24B5ACE}" dt="2023-02-10T10:24:24.251" v="178" actId="27636"/>
          <ac:spMkLst>
            <pc:docMk/>
            <pc:sldMk cId="2203475726" sldId="1502"/>
            <ac:spMk id="3" creationId="{847A1AC9-9EC9-E1AA-348D-958CE44F2772}"/>
          </ac:spMkLst>
        </pc:spChg>
      </pc:sldChg>
      <pc:sldChg chg="addSp delSp modSp modAnim">
        <pc:chgData name="Kelly Stokes" userId="3e5c5154-569e-4d81-aa91-4f91841cdfa9" providerId="ADAL" clId="{53AB8365-4E30-4766-8E49-9967D24B5ACE}" dt="2023-02-10T10:27:49.045" v="233"/>
        <pc:sldMkLst>
          <pc:docMk/>
          <pc:sldMk cId="2659700584" sldId="1504"/>
        </pc:sldMkLst>
        <pc:spChg chg="mod">
          <ac:chgData name="Kelly Stokes" userId="3e5c5154-569e-4d81-aa91-4f91841cdfa9" providerId="ADAL" clId="{53AB8365-4E30-4766-8E49-9967D24B5ACE}" dt="2023-02-10T10:27:19.230" v="216" actId="20577"/>
          <ac:spMkLst>
            <pc:docMk/>
            <pc:sldMk cId="2659700584" sldId="1504"/>
            <ac:spMk id="2" creationId="{52DA34BA-82FC-47C5-BCE1-BB65E08B92A1}"/>
          </ac:spMkLst>
        </pc:spChg>
        <pc:spChg chg="mod">
          <ac:chgData name="Kelly Stokes" userId="3e5c5154-569e-4d81-aa91-4f91841cdfa9" providerId="ADAL" clId="{53AB8365-4E30-4766-8E49-9967D24B5ACE}" dt="2023-02-10T10:27:24.071" v="227" actId="20577"/>
          <ac:spMkLst>
            <pc:docMk/>
            <pc:sldMk cId="2659700584" sldId="1504"/>
            <ac:spMk id="4" creationId="{C424366C-8EFB-1EF9-3E80-C6EE7BE15FA3}"/>
          </ac:spMkLst>
        </pc:spChg>
        <pc:spChg chg="mod">
          <ac:chgData name="Kelly Stokes" userId="3e5c5154-569e-4d81-aa91-4f91841cdfa9" providerId="ADAL" clId="{53AB8365-4E30-4766-8E49-9967D24B5ACE}" dt="2023-02-10T10:27:09.988" v="208"/>
          <ac:spMkLst>
            <pc:docMk/>
            <pc:sldMk cId="2659700584" sldId="1504"/>
            <ac:spMk id="8" creationId="{1FCDC8B7-0F0D-46B5-057E-579929B7D816}"/>
          </ac:spMkLst>
        </pc:spChg>
        <pc:picChg chg="del">
          <ac:chgData name="Kelly Stokes" userId="3e5c5154-569e-4d81-aa91-4f91841cdfa9" providerId="ADAL" clId="{53AB8365-4E30-4766-8E49-9967D24B5ACE}" dt="2023-02-10T10:27:27.843" v="228" actId="478"/>
          <ac:picMkLst>
            <pc:docMk/>
            <pc:sldMk cId="2659700584" sldId="1504"/>
            <ac:picMk id="8194" creationId="{DEB58A39-E5BD-A9AB-BFA1-0C4516B86DE7}"/>
          </ac:picMkLst>
        </pc:picChg>
        <pc:picChg chg="add mod">
          <ac:chgData name="Kelly Stokes" userId="3e5c5154-569e-4d81-aa91-4f91841cdfa9" providerId="ADAL" clId="{53AB8365-4E30-4766-8E49-9967D24B5ACE}" dt="2023-02-10T10:27:45.478" v="230" actId="1076"/>
          <ac:picMkLst>
            <pc:docMk/>
            <pc:sldMk cId="2659700584" sldId="1504"/>
            <ac:picMk id="8196" creationId="{6C34BFB6-6B03-CE94-3D35-AB470E6F08DD}"/>
          </ac:picMkLst>
        </pc:picChg>
      </pc:sldChg>
      <pc:sldChg chg="modSp mod">
        <pc:chgData name="Kelly Stokes" userId="3e5c5154-569e-4d81-aa91-4f91841cdfa9" providerId="ADAL" clId="{53AB8365-4E30-4766-8E49-9967D24B5ACE}" dt="2023-02-10T10:26:55.325" v="207" actId="27636"/>
        <pc:sldMkLst>
          <pc:docMk/>
          <pc:sldMk cId="1571660563" sldId="1505"/>
        </pc:sldMkLst>
        <pc:spChg chg="mod">
          <ac:chgData name="Kelly Stokes" userId="3e5c5154-569e-4d81-aa91-4f91841cdfa9" providerId="ADAL" clId="{53AB8365-4E30-4766-8E49-9967D24B5ACE}" dt="2023-02-10T10:26:45.517" v="200"/>
          <ac:spMkLst>
            <pc:docMk/>
            <pc:sldMk cId="1571660563" sldId="1505"/>
            <ac:spMk id="2" creationId="{52DA34BA-82FC-47C5-BCE1-BB65E08B92A1}"/>
          </ac:spMkLst>
        </pc:spChg>
        <pc:spChg chg="mod">
          <ac:chgData name="Kelly Stokes" userId="3e5c5154-569e-4d81-aa91-4f91841cdfa9" providerId="ADAL" clId="{53AB8365-4E30-4766-8E49-9967D24B5ACE}" dt="2023-02-10T10:26:55.325" v="207" actId="27636"/>
          <ac:spMkLst>
            <pc:docMk/>
            <pc:sldMk cId="1571660563" sldId="1505"/>
            <ac:spMk id="3" creationId="{847A1AC9-9EC9-E1AA-348D-958CE44F2772}"/>
          </ac:spMkLst>
        </pc:spChg>
      </pc:sldChg>
      <pc:sldChg chg="modSp mod">
        <pc:chgData name="Kelly Stokes" userId="3e5c5154-569e-4d81-aa91-4f91841cdfa9" providerId="ADAL" clId="{53AB8365-4E30-4766-8E49-9967D24B5ACE}" dt="2023-02-10T10:28:10.056" v="237" actId="27636"/>
        <pc:sldMkLst>
          <pc:docMk/>
          <pc:sldMk cId="2611828572" sldId="1506"/>
        </pc:sldMkLst>
        <pc:spChg chg="mod">
          <ac:chgData name="Kelly Stokes" userId="3e5c5154-569e-4d81-aa91-4f91841cdfa9" providerId="ADAL" clId="{53AB8365-4E30-4766-8E49-9967D24B5ACE}" dt="2023-02-10T10:28:04.946" v="234"/>
          <ac:spMkLst>
            <pc:docMk/>
            <pc:sldMk cId="2611828572" sldId="1506"/>
            <ac:spMk id="2" creationId="{52DA34BA-82FC-47C5-BCE1-BB65E08B92A1}"/>
          </ac:spMkLst>
        </pc:spChg>
        <pc:spChg chg="mod">
          <ac:chgData name="Kelly Stokes" userId="3e5c5154-569e-4d81-aa91-4f91841cdfa9" providerId="ADAL" clId="{53AB8365-4E30-4766-8E49-9967D24B5ACE}" dt="2023-02-10T10:28:10.056" v="237" actId="27636"/>
          <ac:spMkLst>
            <pc:docMk/>
            <pc:sldMk cId="2611828572" sldId="1506"/>
            <ac:spMk id="3" creationId="{847A1AC9-9EC9-E1AA-348D-958CE44F2772}"/>
          </ac:spMkLst>
        </pc:spChg>
      </pc:sldChg>
      <pc:sldChg chg="addSp delSp mod">
        <pc:chgData name="Kelly Stokes" userId="3e5c5154-569e-4d81-aa91-4f91841cdfa9" providerId="ADAL" clId="{53AB8365-4E30-4766-8E49-9967D24B5ACE}" dt="2023-02-13T16:08:40.394" v="796"/>
        <pc:sldMkLst>
          <pc:docMk/>
          <pc:sldMk cId="3786602557" sldId="1509"/>
        </pc:sldMkLst>
        <pc:picChg chg="add">
          <ac:chgData name="Kelly Stokes" userId="3e5c5154-569e-4d81-aa91-4f91841cdfa9" providerId="ADAL" clId="{53AB8365-4E30-4766-8E49-9967D24B5ACE}" dt="2023-02-13T16:08:40.394" v="796"/>
          <ac:picMkLst>
            <pc:docMk/>
            <pc:sldMk cId="3786602557" sldId="1509"/>
            <ac:picMk id="2" creationId="{5935F57B-4A8F-4990-8E66-17F547DD4AD0}"/>
          </ac:picMkLst>
        </pc:picChg>
        <pc:picChg chg="del">
          <ac:chgData name="Kelly Stokes" userId="3e5c5154-569e-4d81-aa91-4f91841cdfa9" providerId="ADAL" clId="{53AB8365-4E30-4766-8E49-9967D24B5ACE}" dt="2023-02-10T10:29:05.775" v="261" actId="478"/>
          <ac:picMkLst>
            <pc:docMk/>
            <pc:sldMk cId="3786602557" sldId="1509"/>
            <ac:picMk id="2" creationId="{7BDE18B5-57F6-ECAF-B2BA-5C1C7AB77D86}"/>
          </ac:picMkLst>
        </pc:picChg>
      </pc:sldChg>
      <pc:sldChg chg="del">
        <pc:chgData name="Kelly Stokes" userId="3e5c5154-569e-4d81-aa91-4f91841cdfa9" providerId="ADAL" clId="{53AB8365-4E30-4766-8E49-9967D24B5ACE}" dt="2023-02-10T10:28:43.137" v="241" actId="2696"/>
        <pc:sldMkLst>
          <pc:docMk/>
          <pc:sldMk cId="4142950005" sldId="1526"/>
        </pc:sldMkLst>
      </pc:sldChg>
      <pc:sldChg chg="del">
        <pc:chgData name="Kelly Stokes" userId="3e5c5154-569e-4d81-aa91-4f91841cdfa9" providerId="ADAL" clId="{53AB8365-4E30-4766-8E49-9967D24B5ACE}" dt="2023-02-10T10:28:43.137" v="241" actId="2696"/>
        <pc:sldMkLst>
          <pc:docMk/>
          <pc:sldMk cId="3889846054" sldId="1527"/>
        </pc:sldMkLst>
      </pc:sldChg>
      <pc:sldChg chg="del">
        <pc:chgData name="Kelly Stokes" userId="3e5c5154-569e-4d81-aa91-4f91841cdfa9" providerId="ADAL" clId="{53AB8365-4E30-4766-8E49-9967D24B5ACE}" dt="2023-02-10T10:28:43.137" v="241" actId="2696"/>
        <pc:sldMkLst>
          <pc:docMk/>
          <pc:sldMk cId="3452585917" sldId="1528"/>
        </pc:sldMkLst>
      </pc:sldChg>
      <pc:sldChg chg="del">
        <pc:chgData name="Kelly Stokes" userId="3e5c5154-569e-4d81-aa91-4f91841cdfa9" providerId="ADAL" clId="{53AB8365-4E30-4766-8E49-9967D24B5ACE}" dt="2023-02-10T10:28:43.137" v="241" actId="2696"/>
        <pc:sldMkLst>
          <pc:docMk/>
          <pc:sldMk cId="2470325648" sldId="1529"/>
        </pc:sldMkLst>
      </pc:sldChg>
      <pc:sldChg chg="del">
        <pc:chgData name="Kelly Stokes" userId="3e5c5154-569e-4d81-aa91-4f91841cdfa9" providerId="ADAL" clId="{53AB8365-4E30-4766-8E49-9967D24B5ACE}" dt="2023-02-10T10:28:43.137" v="241" actId="2696"/>
        <pc:sldMkLst>
          <pc:docMk/>
          <pc:sldMk cId="4010742577" sldId="1565"/>
        </pc:sldMkLst>
      </pc:sldChg>
      <pc:sldChg chg="del">
        <pc:chgData name="Kelly Stokes" userId="3e5c5154-569e-4d81-aa91-4f91841cdfa9" providerId="ADAL" clId="{53AB8365-4E30-4766-8E49-9967D24B5ACE}" dt="2023-02-10T10:28:43.137" v="241" actId="2696"/>
        <pc:sldMkLst>
          <pc:docMk/>
          <pc:sldMk cId="2489490275" sldId="1566"/>
        </pc:sldMkLst>
      </pc:sldChg>
      <pc:sldChg chg="del">
        <pc:chgData name="Kelly Stokes" userId="3e5c5154-569e-4d81-aa91-4f91841cdfa9" providerId="ADAL" clId="{53AB8365-4E30-4766-8E49-9967D24B5ACE}" dt="2023-02-10T10:28:43.137" v="241" actId="2696"/>
        <pc:sldMkLst>
          <pc:docMk/>
          <pc:sldMk cId="2311433835" sldId="1567"/>
        </pc:sldMkLst>
      </pc:sldChg>
      <pc:sldChg chg="del">
        <pc:chgData name="Kelly Stokes" userId="3e5c5154-569e-4d81-aa91-4f91841cdfa9" providerId="ADAL" clId="{53AB8365-4E30-4766-8E49-9967D24B5ACE}" dt="2023-02-10T10:28:43.137" v="241" actId="2696"/>
        <pc:sldMkLst>
          <pc:docMk/>
          <pc:sldMk cId="1401811171" sldId="1568"/>
        </pc:sldMkLst>
      </pc:sldChg>
      <pc:sldChg chg="del">
        <pc:chgData name="Kelly Stokes" userId="3e5c5154-569e-4d81-aa91-4f91841cdfa9" providerId="ADAL" clId="{53AB8365-4E30-4766-8E49-9967D24B5ACE}" dt="2023-02-10T10:28:43.137" v="241" actId="2696"/>
        <pc:sldMkLst>
          <pc:docMk/>
          <pc:sldMk cId="195593941" sldId="1604"/>
        </pc:sldMkLst>
      </pc:sldChg>
      <pc:sldChg chg="del">
        <pc:chgData name="Kelly Stokes" userId="3e5c5154-569e-4d81-aa91-4f91841cdfa9" providerId="ADAL" clId="{53AB8365-4E30-4766-8E49-9967D24B5ACE}" dt="2023-02-10T10:28:43.137" v="241" actId="2696"/>
        <pc:sldMkLst>
          <pc:docMk/>
          <pc:sldMk cId="15556236" sldId="1605"/>
        </pc:sldMkLst>
      </pc:sldChg>
      <pc:sldChg chg="del">
        <pc:chgData name="Kelly Stokes" userId="3e5c5154-569e-4d81-aa91-4f91841cdfa9" providerId="ADAL" clId="{53AB8365-4E30-4766-8E49-9967D24B5ACE}" dt="2023-02-10T10:28:43.137" v="241" actId="2696"/>
        <pc:sldMkLst>
          <pc:docMk/>
          <pc:sldMk cId="3701023898" sldId="1606"/>
        </pc:sldMkLst>
      </pc:sldChg>
      <pc:sldChg chg="del">
        <pc:chgData name="Kelly Stokes" userId="3e5c5154-569e-4d81-aa91-4f91841cdfa9" providerId="ADAL" clId="{53AB8365-4E30-4766-8E49-9967D24B5ACE}" dt="2023-02-10T10:28:43.137" v="241" actId="2696"/>
        <pc:sldMkLst>
          <pc:docMk/>
          <pc:sldMk cId="3250824241" sldId="1607"/>
        </pc:sldMkLst>
      </pc:sldChg>
      <pc:sldChg chg="del">
        <pc:chgData name="Kelly Stokes" userId="3e5c5154-569e-4d81-aa91-4f91841cdfa9" providerId="ADAL" clId="{53AB8365-4E30-4766-8E49-9967D24B5ACE}" dt="2023-02-10T10:29:38.429" v="263" actId="2696"/>
        <pc:sldMkLst>
          <pc:docMk/>
          <pc:sldMk cId="3429021406" sldId="1627"/>
        </pc:sldMkLst>
      </pc:sldChg>
      <pc:sldChg chg="del">
        <pc:chgData name="Kelly Stokes" userId="3e5c5154-569e-4d81-aa91-4f91841cdfa9" providerId="ADAL" clId="{53AB8365-4E30-4766-8E49-9967D24B5ACE}" dt="2023-02-10T10:29:38.429" v="263" actId="2696"/>
        <pc:sldMkLst>
          <pc:docMk/>
          <pc:sldMk cId="764143245" sldId="1628"/>
        </pc:sldMkLst>
      </pc:sldChg>
      <pc:sldChg chg="del">
        <pc:chgData name="Kelly Stokes" userId="3e5c5154-569e-4d81-aa91-4f91841cdfa9" providerId="ADAL" clId="{53AB8365-4E30-4766-8E49-9967D24B5ACE}" dt="2023-02-10T10:29:38.429" v="263" actId="2696"/>
        <pc:sldMkLst>
          <pc:docMk/>
          <pc:sldMk cId="712248501" sldId="1629"/>
        </pc:sldMkLst>
      </pc:sldChg>
      <pc:sldChg chg="del">
        <pc:chgData name="Kelly Stokes" userId="3e5c5154-569e-4d81-aa91-4f91841cdfa9" providerId="ADAL" clId="{53AB8365-4E30-4766-8E49-9967D24B5ACE}" dt="2023-02-10T10:29:38.429" v="263" actId="2696"/>
        <pc:sldMkLst>
          <pc:docMk/>
          <pc:sldMk cId="365048429" sldId="1630"/>
        </pc:sldMkLst>
      </pc:sldChg>
      <pc:sldChg chg="modSp mod">
        <pc:chgData name="Kelly Stokes" userId="3e5c5154-569e-4d81-aa91-4f91841cdfa9" providerId="ADAL" clId="{53AB8365-4E30-4766-8E49-9967D24B5ACE}" dt="2023-02-10T10:33:56.099" v="423" actId="14100"/>
        <pc:sldMkLst>
          <pc:docMk/>
          <pc:sldMk cId="3605437593" sldId="1631"/>
        </pc:sldMkLst>
        <pc:spChg chg="mod">
          <ac:chgData name="Kelly Stokes" userId="3e5c5154-569e-4d81-aa91-4f91841cdfa9" providerId="ADAL" clId="{53AB8365-4E30-4766-8E49-9967D24B5ACE}" dt="2023-02-10T10:33:50.085" v="421"/>
          <ac:spMkLst>
            <pc:docMk/>
            <pc:sldMk cId="3605437593" sldId="1631"/>
            <ac:spMk id="2" creationId="{02FB8773-AD3E-2543-510F-CEE32E75C793}"/>
          </ac:spMkLst>
        </pc:spChg>
        <pc:spChg chg="mod">
          <ac:chgData name="Kelly Stokes" userId="3e5c5154-569e-4d81-aa91-4f91841cdfa9" providerId="ADAL" clId="{53AB8365-4E30-4766-8E49-9967D24B5ACE}" dt="2023-02-10T10:33:28.274" v="418" actId="1076"/>
          <ac:spMkLst>
            <pc:docMk/>
            <pc:sldMk cId="3605437593" sldId="1631"/>
            <ac:spMk id="3" creationId="{E500F0D3-C8EE-77CA-D8A5-2252D46724AA}"/>
          </ac:spMkLst>
        </pc:spChg>
        <pc:spChg chg="mod">
          <ac:chgData name="Kelly Stokes" userId="3e5c5154-569e-4d81-aa91-4f91841cdfa9" providerId="ADAL" clId="{53AB8365-4E30-4766-8E49-9967D24B5ACE}" dt="2023-02-10T10:33:31.466" v="419" actId="1076"/>
          <ac:spMkLst>
            <pc:docMk/>
            <pc:sldMk cId="3605437593" sldId="1631"/>
            <ac:spMk id="4" creationId="{B5313488-7E4A-79E2-52CD-B230AB2EBC8A}"/>
          </ac:spMkLst>
        </pc:spChg>
        <pc:spChg chg="mod">
          <ac:chgData name="Kelly Stokes" userId="3e5c5154-569e-4d81-aa91-4f91841cdfa9" providerId="ADAL" clId="{53AB8365-4E30-4766-8E49-9967D24B5ACE}" dt="2023-02-10T10:33:56.099" v="423" actId="14100"/>
          <ac:spMkLst>
            <pc:docMk/>
            <pc:sldMk cId="3605437593" sldId="1631"/>
            <ac:spMk id="5" creationId="{E02A7888-AA45-7396-3E3D-4AC6E69CC2E9}"/>
          </ac:spMkLst>
        </pc:spChg>
      </pc:sldChg>
      <pc:sldChg chg="del">
        <pc:chgData name="Kelly Stokes" userId="3e5c5154-569e-4d81-aa91-4f91841cdfa9" providerId="ADAL" clId="{53AB8365-4E30-4766-8E49-9967D24B5ACE}" dt="2023-02-10T10:16:10.694" v="5" actId="2696"/>
        <pc:sldMkLst>
          <pc:docMk/>
          <pc:sldMk cId="1567801021" sldId="1633"/>
        </pc:sldMkLst>
      </pc:sldChg>
      <pc:sldChg chg="del">
        <pc:chgData name="Kelly Stokes" userId="3e5c5154-569e-4d81-aa91-4f91841cdfa9" providerId="ADAL" clId="{53AB8365-4E30-4766-8E49-9967D24B5ACE}" dt="2023-02-10T10:16:10.694" v="5" actId="2696"/>
        <pc:sldMkLst>
          <pc:docMk/>
          <pc:sldMk cId="415684791" sldId="1634"/>
        </pc:sldMkLst>
      </pc:sldChg>
      <pc:sldChg chg="del">
        <pc:chgData name="Kelly Stokes" userId="3e5c5154-569e-4d81-aa91-4f91841cdfa9" providerId="ADAL" clId="{53AB8365-4E30-4766-8E49-9967D24B5ACE}" dt="2023-02-10T10:16:10.694" v="5" actId="2696"/>
        <pc:sldMkLst>
          <pc:docMk/>
          <pc:sldMk cId="4177441956" sldId="1635"/>
        </pc:sldMkLst>
      </pc:sldChg>
      <pc:sldChg chg="del">
        <pc:chgData name="Kelly Stokes" userId="3e5c5154-569e-4d81-aa91-4f91841cdfa9" providerId="ADAL" clId="{53AB8365-4E30-4766-8E49-9967D24B5ACE}" dt="2023-02-10T10:16:10.694" v="5" actId="2696"/>
        <pc:sldMkLst>
          <pc:docMk/>
          <pc:sldMk cId="3407242616" sldId="1636"/>
        </pc:sldMkLst>
      </pc:sldChg>
      <pc:sldChg chg="del">
        <pc:chgData name="Kelly Stokes" userId="3e5c5154-569e-4d81-aa91-4f91841cdfa9" providerId="ADAL" clId="{53AB8365-4E30-4766-8E49-9967D24B5ACE}" dt="2023-02-10T10:16:10.694" v="5" actId="2696"/>
        <pc:sldMkLst>
          <pc:docMk/>
          <pc:sldMk cId="1989418059" sldId="1637"/>
        </pc:sldMkLst>
      </pc:sldChg>
      <pc:sldChg chg="del">
        <pc:chgData name="Kelly Stokes" userId="3e5c5154-569e-4d81-aa91-4f91841cdfa9" providerId="ADAL" clId="{53AB8365-4E30-4766-8E49-9967D24B5ACE}" dt="2023-02-10T10:16:10.694" v="5" actId="2696"/>
        <pc:sldMkLst>
          <pc:docMk/>
          <pc:sldMk cId="2643144845" sldId="1638"/>
        </pc:sldMkLst>
      </pc:sldChg>
      <pc:sldChg chg="del">
        <pc:chgData name="Kelly Stokes" userId="3e5c5154-569e-4d81-aa91-4f91841cdfa9" providerId="ADAL" clId="{53AB8365-4E30-4766-8E49-9967D24B5ACE}" dt="2023-02-10T10:16:10.694" v="5" actId="2696"/>
        <pc:sldMkLst>
          <pc:docMk/>
          <pc:sldMk cId="2437218753" sldId="1639"/>
        </pc:sldMkLst>
      </pc:sldChg>
      <pc:sldChg chg="del">
        <pc:chgData name="Kelly Stokes" userId="3e5c5154-569e-4d81-aa91-4f91841cdfa9" providerId="ADAL" clId="{53AB8365-4E30-4766-8E49-9967D24B5ACE}" dt="2023-02-10T10:16:10.694" v="5" actId="2696"/>
        <pc:sldMkLst>
          <pc:docMk/>
          <pc:sldMk cId="2242845727" sldId="1640"/>
        </pc:sldMkLst>
      </pc:sldChg>
      <pc:sldChg chg="del">
        <pc:chgData name="Kelly Stokes" userId="3e5c5154-569e-4d81-aa91-4f91841cdfa9" providerId="ADAL" clId="{53AB8365-4E30-4766-8E49-9967D24B5ACE}" dt="2023-02-10T10:16:10.694" v="5" actId="2696"/>
        <pc:sldMkLst>
          <pc:docMk/>
          <pc:sldMk cId="4005010733" sldId="1641"/>
        </pc:sldMkLst>
      </pc:sldChg>
      <pc:sldChg chg="del">
        <pc:chgData name="Kelly Stokes" userId="3e5c5154-569e-4d81-aa91-4f91841cdfa9" providerId="ADAL" clId="{53AB8365-4E30-4766-8E49-9967D24B5ACE}" dt="2023-02-10T10:16:10.694" v="5" actId="2696"/>
        <pc:sldMkLst>
          <pc:docMk/>
          <pc:sldMk cId="1071580641" sldId="1642"/>
        </pc:sldMkLst>
      </pc:sldChg>
      <pc:sldChg chg="del">
        <pc:chgData name="Kelly Stokes" userId="3e5c5154-569e-4d81-aa91-4f91841cdfa9" providerId="ADAL" clId="{53AB8365-4E30-4766-8E49-9967D24B5ACE}" dt="2023-02-10T10:16:10.694" v="5" actId="2696"/>
        <pc:sldMkLst>
          <pc:docMk/>
          <pc:sldMk cId="1356611556" sldId="1643"/>
        </pc:sldMkLst>
      </pc:sldChg>
      <pc:sldChg chg="del">
        <pc:chgData name="Kelly Stokes" userId="3e5c5154-569e-4d81-aa91-4f91841cdfa9" providerId="ADAL" clId="{53AB8365-4E30-4766-8E49-9967D24B5ACE}" dt="2023-02-10T10:16:10.694" v="5" actId="2696"/>
        <pc:sldMkLst>
          <pc:docMk/>
          <pc:sldMk cId="1808465347" sldId="1644"/>
        </pc:sldMkLst>
      </pc:sldChg>
      <pc:sldChg chg="del">
        <pc:chgData name="Kelly Stokes" userId="3e5c5154-569e-4d81-aa91-4f91841cdfa9" providerId="ADAL" clId="{53AB8365-4E30-4766-8E49-9967D24B5ACE}" dt="2023-02-10T10:16:10.694" v="5" actId="2696"/>
        <pc:sldMkLst>
          <pc:docMk/>
          <pc:sldMk cId="4093414900" sldId="1645"/>
        </pc:sldMkLst>
      </pc:sldChg>
      <pc:sldChg chg="del">
        <pc:chgData name="Kelly Stokes" userId="3e5c5154-569e-4d81-aa91-4f91841cdfa9" providerId="ADAL" clId="{53AB8365-4E30-4766-8E49-9967D24B5ACE}" dt="2023-02-10T10:28:43.137" v="241" actId="2696"/>
        <pc:sldMkLst>
          <pc:docMk/>
          <pc:sldMk cId="1668227080" sldId="1646"/>
        </pc:sldMkLst>
      </pc:sldChg>
      <pc:sldChg chg="del">
        <pc:chgData name="Kelly Stokes" userId="3e5c5154-569e-4d81-aa91-4f91841cdfa9" providerId="ADAL" clId="{53AB8365-4E30-4766-8E49-9967D24B5ACE}" dt="2023-02-10T10:28:43.137" v="241" actId="2696"/>
        <pc:sldMkLst>
          <pc:docMk/>
          <pc:sldMk cId="2441645676" sldId="1647"/>
        </pc:sldMkLst>
      </pc:sldChg>
      <pc:sldChg chg="del">
        <pc:chgData name="Kelly Stokes" userId="3e5c5154-569e-4d81-aa91-4f91841cdfa9" providerId="ADAL" clId="{53AB8365-4E30-4766-8E49-9967D24B5ACE}" dt="2023-02-10T10:29:30.726" v="262" actId="2696"/>
        <pc:sldMkLst>
          <pc:docMk/>
          <pc:sldMk cId="3605416895" sldId="1649"/>
        </pc:sldMkLst>
      </pc:sldChg>
      <pc:sldChg chg="del">
        <pc:chgData name="Kelly Stokes" userId="3e5c5154-569e-4d81-aa91-4f91841cdfa9" providerId="ADAL" clId="{53AB8365-4E30-4766-8E49-9967D24B5ACE}" dt="2023-02-10T10:29:30.726" v="262" actId="2696"/>
        <pc:sldMkLst>
          <pc:docMk/>
          <pc:sldMk cId="2170213685" sldId="1650"/>
        </pc:sldMkLst>
      </pc:sldChg>
      <pc:sldChg chg="modSp mod">
        <pc:chgData name="Kelly Stokes" userId="3e5c5154-569e-4d81-aa91-4f91841cdfa9" providerId="ADAL" clId="{53AB8365-4E30-4766-8E49-9967D24B5ACE}" dt="2023-02-10T10:30:03.416" v="276" actId="20577"/>
        <pc:sldMkLst>
          <pc:docMk/>
          <pc:sldMk cId="3318057702" sldId="1651"/>
        </pc:sldMkLst>
        <pc:spChg chg="mod">
          <ac:chgData name="Kelly Stokes" userId="3e5c5154-569e-4d81-aa91-4f91841cdfa9" providerId="ADAL" clId="{53AB8365-4E30-4766-8E49-9967D24B5ACE}" dt="2023-02-10T10:30:03.416" v="276" actId="20577"/>
          <ac:spMkLst>
            <pc:docMk/>
            <pc:sldMk cId="3318057702" sldId="1651"/>
            <ac:spMk id="2" creationId="{52DA34BA-82FC-47C5-BCE1-BB65E08B92A1}"/>
          </ac:spMkLst>
        </pc:spChg>
      </pc:sldChg>
      <pc:sldChg chg="modSp mod">
        <pc:chgData name="Kelly Stokes" userId="3e5c5154-569e-4d81-aa91-4f91841cdfa9" providerId="ADAL" clId="{53AB8365-4E30-4766-8E49-9967D24B5ACE}" dt="2023-02-10T10:30:24.280" v="286" actId="20577"/>
        <pc:sldMkLst>
          <pc:docMk/>
          <pc:sldMk cId="1191661998" sldId="1652"/>
        </pc:sldMkLst>
        <pc:spChg chg="mod">
          <ac:chgData name="Kelly Stokes" userId="3e5c5154-569e-4d81-aa91-4f91841cdfa9" providerId="ADAL" clId="{53AB8365-4E30-4766-8E49-9967D24B5ACE}" dt="2023-02-10T10:30:24.280" v="286" actId="20577"/>
          <ac:spMkLst>
            <pc:docMk/>
            <pc:sldMk cId="1191661998" sldId="1652"/>
            <ac:spMk id="2" creationId="{52DA34BA-82FC-47C5-BCE1-BB65E08B92A1}"/>
          </ac:spMkLst>
        </pc:spChg>
      </pc:sldChg>
      <pc:sldChg chg="modSp mod">
        <pc:chgData name="Kelly Stokes" userId="3e5c5154-569e-4d81-aa91-4f91841cdfa9" providerId="ADAL" clId="{53AB8365-4E30-4766-8E49-9967D24B5ACE}" dt="2023-02-10T10:30:30.180" v="298" actId="20577"/>
        <pc:sldMkLst>
          <pc:docMk/>
          <pc:sldMk cId="45106802" sldId="1653"/>
        </pc:sldMkLst>
        <pc:spChg chg="mod">
          <ac:chgData name="Kelly Stokes" userId="3e5c5154-569e-4d81-aa91-4f91841cdfa9" providerId="ADAL" clId="{53AB8365-4E30-4766-8E49-9967D24B5ACE}" dt="2023-02-10T10:30:30.180" v="298" actId="20577"/>
          <ac:spMkLst>
            <pc:docMk/>
            <pc:sldMk cId="45106802" sldId="1653"/>
            <ac:spMk id="2" creationId="{52DA34BA-82FC-47C5-BCE1-BB65E08B92A1}"/>
          </ac:spMkLst>
        </pc:spChg>
      </pc:sldChg>
      <pc:sldChg chg="modSp mod">
        <pc:chgData name="Kelly Stokes" userId="3e5c5154-569e-4d81-aa91-4f91841cdfa9" providerId="ADAL" clId="{53AB8365-4E30-4766-8E49-9967D24B5ACE}" dt="2023-02-10T10:30:46.837" v="308" actId="20577"/>
        <pc:sldMkLst>
          <pc:docMk/>
          <pc:sldMk cId="2246680534" sldId="1654"/>
        </pc:sldMkLst>
        <pc:spChg chg="mod">
          <ac:chgData name="Kelly Stokes" userId="3e5c5154-569e-4d81-aa91-4f91841cdfa9" providerId="ADAL" clId="{53AB8365-4E30-4766-8E49-9967D24B5ACE}" dt="2023-02-10T10:30:46.837" v="308" actId="20577"/>
          <ac:spMkLst>
            <pc:docMk/>
            <pc:sldMk cId="2246680534" sldId="1654"/>
            <ac:spMk id="2" creationId="{52DA34BA-82FC-47C5-BCE1-BB65E08B92A1}"/>
          </ac:spMkLst>
        </pc:spChg>
      </pc:sldChg>
      <pc:sldChg chg="modSp mod">
        <pc:chgData name="Kelly Stokes" userId="3e5c5154-569e-4d81-aa91-4f91841cdfa9" providerId="ADAL" clId="{53AB8365-4E30-4766-8E49-9967D24B5ACE}" dt="2023-02-10T10:30:51.559" v="317" actId="20577"/>
        <pc:sldMkLst>
          <pc:docMk/>
          <pc:sldMk cId="3565903786" sldId="1655"/>
        </pc:sldMkLst>
        <pc:spChg chg="mod">
          <ac:chgData name="Kelly Stokes" userId="3e5c5154-569e-4d81-aa91-4f91841cdfa9" providerId="ADAL" clId="{53AB8365-4E30-4766-8E49-9967D24B5ACE}" dt="2023-02-10T10:30:51.559" v="317" actId="20577"/>
          <ac:spMkLst>
            <pc:docMk/>
            <pc:sldMk cId="3565903786" sldId="1655"/>
            <ac:spMk id="2" creationId="{52DA34BA-82FC-47C5-BCE1-BB65E08B92A1}"/>
          </ac:spMkLst>
        </pc:spChg>
      </pc:sldChg>
      <pc:sldChg chg="modSp mod">
        <pc:chgData name="Kelly Stokes" userId="3e5c5154-569e-4d81-aa91-4f91841cdfa9" providerId="ADAL" clId="{53AB8365-4E30-4766-8E49-9967D24B5ACE}" dt="2023-02-10T10:30:57.072" v="329" actId="20577"/>
        <pc:sldMkLst>
          <pc:docMk/>
          <pc:sldMk cId="2530654173" sldId="1656"/>
        </pc:sldMkLst>
        <pc:spChg chg="mod">
          <ac:chgData name="Kelly Stokes" userId="3e5c5154-569e-4d81-aa91-4f91841cdfa9" providerId="ADAL" clId="{53AB8365-4E30-4766-8E49-9967D24B5ACE}" dt="2023-02-10T10:30:57.072" v="329" actId="20577"/>
          <ac:spMkLst>
            <pc:docMk/>
            <pc:sldMk cId="2530654173" sldId="1656"/>
            <ac:spMk id="2" creationId="{52DA34BA-82FC-47C5-BCE1-BB65E08B92A1}"/>
          </ac:spMkLst>
        </pc:spChg>
      </pc:sldChg>
      <pc:sldChg chg="modSp mod">
        <pc:chgData name="Kelly Stokes" userId="3e5c5154-569e-4d81-aa91-4f91841cdfa9" providerId="ADAL" clId="{53AB8365-4E30-4766-8E49-9967D24B5ACE}" dt="2023-02-10T10:31:12.423" v="343" actId="20577"/>
        <pc:sldMkLst>
          <pc:docMk/>
          <pc:sldMk cId="3237902053" sldId="1657"/>
        </pc:sldMkLst>
        <pc:spChg chg="mod">
          <ac:chgData name="Kelly Stokes" userId="3e5c5154-569e-4d81-aa91-4f91841cdfa9" providerId="ADAL" clId="{53AB8365-4E30-4766-8E49-9967D24B5ACE}" dt="2023-02-10T10:31:12.423" v="343" actId="20577"/>
          <ac:spMkLst>
            <pc:docMk/>
            <pc:sldMk cId="3237902053" sldId="1657"/>
            <ac:spMk id="2" creationId="{52DA34BA-82FC-47C5-BCE1-BB65E08B92A1}"/>
          </ac:spMkLst>
        </pc:spChg>
      </pc:sldChg>
      <pc:sldChg chg="modSp mod">
        <pc:chgData name="Kelly Stokes" userId="3e5c5154-569e-4d81-aa91-4f91841cdfa9" providerId="ADAL" clId="{53AB8365-4E30-4766-8E49-9967D24B5ACE}" dt="2023-02-10T10:31:17.101" v="353" actId="20577"/>
        <pc:sldMkLst>
          <pc:docMk/>
          <pc:sldMk cId="3727847041" sldId="1658"/>
        </pc:sldMkLst>
        <pc:spChg chg="mod">
          <ac:chgData name="Kelly Stokes" userId="3e5c5154-569e-4d81-aa91-4f91841cdfa9" providerId="ADAL" clId="{53AB8365-4E30-4766-8E49-9967D24B5ACE}" dt="2023-02-10T10:31:17.101" v="353" actId="20577"/>
          <ac:spMkLst>
            <pc:docMk/>
            <pc:sldMk cId="3727847041" sldId="1658"/>
            <ac:spMk id="2" creationId="{52DA34BA-82FC-47C5-BCE1-BB65E08B92A1}"/>
          </ac:spMkLst>
        </pc:spChg>
      </pc:sldChg>
      <pc:sldChg chg="modSp mod">
        <pc:chgData name="Kelly Stokes" userId="3e5c5154-569e-4d81-aa91-4f91841cdfa9" providerId="ADAL" clId="{53AB8365-4E30-4766-8E49-9967D24B5ACE}" dt="2023-02-10T10:31:37.460" v="376" actId="20577"/>
        <pc:sldMkLst>
          <pc:docMk/>
          <pc:sldMk cId="3263736864" sldId="1659"/>
        </pc:sldMkLst>
        <pc:spChg chg="mod">
          <ac:chgData name="Kelly Stokes" userId="3e5c5154-569e-4d81-aa91-4f91841cdfa9" providerId="ADAL" clId="{53AB8365-4E30-4766-8E49-9967D24B5ACE}" dt="2023-02-10T10:31:37.460" v="376" actId="20577"/>
          <ac:spMkLst>
            <pc:docMk/>
            <pc:sldMk cId="3263736864" sldId="1659"/>
            <ac:spMk id="2" creationId="{52DA34BA-82FC-47C5-BCE1-BB65E08B92A1}"/>
          </ac:spMkLst>
        </pc:spChg>
      </pc:sldChg>
      <pc:sldChg chg="modSp mod">
        <pc:chgData name="Kelly Stokes" userId="3e5c5154-569e-4d81-aa91-4f91841cdfa9" providerId="ADAL" clId="{53AB8365-4E30-4766-8E49-9967D24B5ACE}" dt="2023-02-10T10:31:31.527" v="366" actId="114"/>
        <pc:sldMkLst>
          <pc:docMk/>
          <pc:sldMk cId="498350002" sldId="1660"/>
        </pc:sldMkLst>
        <pc:spChg chg="mod">
          <ac:chgData name="Kelly Stokes" userId="3e5c5154-569e-4d81-aa91-4f91841cdfa9" providerId="ADAL" clId="{53AB8365-4E30-4766-8E49-9967D24B5ACE}" dt="2023-02-10T10:31:31.527" v="366" actId="114"/>
          <ac:spMkLst>
            <pc:docMk/>
            <pc:sldMk cId="498350002" sldId="1660"/>
            <ac:spMk id="2" creationId="{52DA34BA-82FC-47C5-BCE1-BB65E08B92A1}"/>
          </ac:spMkLst>
        </pc:spChg>
      </pc:sldChg>
      <pc:sldChg chg="delSp del mod">
        <pc:chgData name="Kelly Stokes" userId="3e5c5154-569e-4d81-aa91-4f91841cdfa9" providerId="ADAL" clId="{53AB8365-4E30-4766-8E49-9967D24B5ACE}" dt="2023-02-10T10:28:43.137" v="241" actId="2696"/>
        <pc:sldMkLst>
          <pc:docMk/>
          <pc:sldMk cId="1065802909" sldId="1661"/>
        </pc:sldMkLst>
        <pc:picChg chg="del">
          <ac:chgData name="Kelly Stokes" userId="3e5c5154-569e-4d81-aa91-4f91841cdfa9" providerId="ADAL" clId="{53AB8365-4E30-4766-8E49-9967D24B5ACE}" dt="2023-02-10T10:28:25.083" v="238" actId="478"/>
          <ac:picMkLst>
            <pc:docMk/>
            <pc:sldMk cId="1065802909" sldId="1661"/>
            <ac:picMk id="4" creationId="{50077FB0-13D8-C964-0F1E-1ECFC3FB93CB}"/>
          </ac:picMkLst>
        </pc:picChg>
      </pc:sldChg>
      <pc:sldChg chg="del">
        <pc:chgData name="Kelly Stokes" userId="3e5c5154-569e-4d81-aa91-4f91841cdfa9" providerId="ADAL" clId="{53AB8365-4E30-4766-8E49-9967D24B5ACE}" dt="2023-02-10T10:28:43.137" v="241" actId="2696"/>
        <pc:sldMkLst>
          <pc:docMk/>
          <pc:sldMk cId="3471109266" sldId="1662"/>
        </pc:sldMkLst>
      </pc:sldChg>
      <pc:sldChg chg="del">
        <pc:chgData name="Kelly Stokes" userId="3e5c5154-569e-4d81-aa91-4f91841cdfa9" providerId="ADAL" clId="{53AB8365-4E30-4766-8E49-9967D24B5ACE}" dt="2023-02-10T10:28:43.137" v="241" actId="2696"/>
        <pc:sldMkLst>
          <pc:docMk/>
          <pc:sldMk cId="2939351796" sldId="1663"/>
        </pc:sldMkLst>
      </pc:sldChg>
      <pc:sldChg chg="del">
        <pc:chgData name="Kelly Stokes" userId="3e5c5154-569e-4d81-aa91-4f91841cdfa9" providerId="ADAL" clId="{53AB8365-4E30-4766-8E49-9967D24B5ACE}" dt="2023-02-10T10:28:43.137" v="241" actId="2696"/>
        <pc:sldMkLst>
          <pc:docMk/>
          <pc:sldMk cId="1429391902" sldId="1664"/>
        </pc:sldMkLst>
      </pc:sldChg>
      <pc:sldChg chg="del">
        <pc:chgData name="Kelly Stokes" userId="3e5c5154-569e-4d81-aa91-4f91841cdfa9" providerId="ADAL" clId="{53AB8365-4E30-4766-8E49-9967D24B5ACE}" dt="2023-02-10T10:28:43.137" v="241" actId="2696"/>
        <pc:sldMkLst>
          <pc:docMk/>
          <pc:sldMk cId="2647119740" sldId="1665"/>
        </pc:sldMkLst>
      </pc:sldChg>
      <pc:sldChg chg="del">
        <pc:chgData name="Kelly Stokes" userId="3e5c5154-569e-4d81-aa91-4f91841cdfa9" providerId="ADAL" clId="{53AB8365-4E30-4766-8E49-9967D24B5ACE}" dt="2023-02-10T10:28:43.137" v="241" actId="2696"/>
        <pc:sldMkLst>
          <pc:docMk/>
          <pc:sldMk cId="1336736971" sldId="1666"/>
        </pc:sldMkLst>
      </pc:sldChg>
      <pc:sldChg chg="del">
        <pc:chgData name="Kelly Stokes" userId="3e5c5154-569e-4d81-aa91-4f91841cdfa9" providerId="ADAL" clId="{53AB8365-4E30-4766-8E49-9967D24B5ACE}" dt="2023-02-10T10:28:43.137" v="241" actId="2696"/>
        <pc:sldMkLst>
          <pc:docMk/>
          <pc:sldMk cId="2101697211" sldId="1667"/>
        </pc:sldMkLst>
      </pc:sldChg>
      <pc:sldChg chg="del">
        <pc:chgData name="Kelly Stokes" userId="3e5c5154-569e-4d81-aa91-4f91841cdfa9" providerId="ADAL" clId="{53AB8365-4E30-4766-8E49-9967D24B5ACE}" dt="2023-02-10T10:28:43.137" v="241" actId="2696"/>
        <pc:sldMkLst>
          <pc:docMk/>
          <pc:sldMk cId="1140276066" sldId="1668"/>
        </pc:sldMkLst>
      </pc:sldChg>
      <pc:sldChg chg="del">
        <pc:chgData name="Kelly Stokes" userId="3e5c5154-569e-4d81-aa91-4f91841cdfa9" providerId="ADAL" clId="{53AB8365-4E30-4766-8E49-9967D24B5ACE}" dt="2023-02-10T10:28:43.137" v="241" actId="2696"/>
        <pc:sldMkLst>
          <pc:docMk/>
          <pc:sldMk cId="2635202914" sldId="1669"/>
        </pc:sldMkLst>
      </pc:sldChg>
      <pc:sldChg chg="del">
        <pc:chgData name="Kelly Stokes" userId="3e5c5154-569e-4d81-aa91-4f91841cdfa9" providerId="ADAL" clId="{53AB8365-4E30-4766-8E49-9967D24B5ACE}" dt="2023-02-10T10:28:43.137" v="241" actId="2696"/>
        <pc:sldMkLst>
          <pc:docMk/>
          <pc:sldMk cId="2396844144" sldId="1670"/>
        </pc:sldMkLst>
      </pc:sldChg>
      <pc:sldChg chg="del">
        <pc:chgData name="Kelly Stokes" userId="3e5c5154-569e-4d81-aa91-4f91841cdfa9" providerId="ADAL" clId="{53AB8365-4E30-4766-8E49-9967D24B5ACE}" dt="2023-02-10T10:28:43.137" v="241" actId="2696"/>
        <pc:sldMkLst>
          <pc:docMk/>
          <pc:sldMk cId="3260667581" sldId="1671"/>
        </pc:sldMkLst>
      </pc:sldChg>
      <pc:sldChg chg="del">
        <pc:chgData name="Kelly Stokes" userId="3e5c5154-569e-4d81-aa91-4f91841cdfa9" providerId="ADAL" clId="{53AB8365-4E30-4766-8E49-9967D24B5ACE}" dt="2023-02-10T10:28:43.137" v="241" actId="2696"/>
        <pc:sldMkLst>
          <pc:docMk/>
          <pc:sldMk cId="2845845490" sldId="1672"/>
        </pc:sldMkLst>
      </pc:sldChg>
      <pc:sldChg chg="del">
        <pc:chgData name="Kelly Stokes" userId="3e5c5154-569e-4d81-aa91-4f91841cdfa9" providerId="ADAL" clId="{53AB8365-4E30-4766-8E49-9967D24B5ACE}" dt="2023-02-10T10:28:43.137" v="241" actId="2696"/>
        <pc:sldMkLst>
          <pc:docMk/>
          <pc:sldMk cId="4091149994" sldId="1677"/>
        </pc:sldMkLst>
      </pc:sldChg>
      <pc:sldChg chg="del">
        <pc:chgData name="Kelly Stokes" userId="3e5c5154-569e-4d81-aa91-4f91841cdfa9" providerId="ADAL" clId="{53AB8365-4E30-4766-8E49-9967D24B5ACE}" dt="2023-02-10T10:28:43.137" v="241" actId="2696"/>
        <pc:sldMkLst>
          <pc:docMk/>
          <pc:sldMk cId="734877769" sldId="1678"/>
        </pc:sldMkLst>
      </pc:sldChg>
      <pc:sldChg chg="del">
        <pc:chgData name="Kelly Stokes" userId="3e5c5154-569e-4d81-aa91-4f91841cdfa9" providerId="ADAL" clId="{53AB8365-4E30-4766-8E49-9967D24B5ACE}" dt="2023-02-10T10:28:43.137" v="241" actId="2696"/>
        <pc:sldMkLst>
          <pc:docMk/>
          <pc:sldMk cId="3369722698" sldId="1679"/>
        </pc:sldMkLst>
      </pc:sldChg>
      <pc:sldChg chg="del">
        <pc:chgData name="Kelly Stokes" userId="3e5c5154-569e-4d81-aa91-4f91841cdfa9" providerId="ADAL" clId="{53AB8365-4E30-4766-8E49-9967D24B5ACE}" dt="2023-02-10T10:28:43.137" v="241" actId="2696"/>
        <pc:sldMkLst>
          <pc:docMk/>
          <pc:sldMk cId="3042293866" sldId="1680"/>
        </pc:sldMkLst>
      </pc:sldChg>
      <pc:sldChg chg="del">
        <pc:chgData name="Kelly Stokes" userId="3e5c5154-569e-4d81-aa91-4f91841cdfa9" providerId="ADAL" clId="{53AB8365-4E30-4766-8E49-9967D24B5ACE}" dt="2023-02-10T10:28:43.137" v="241" actId="2696"/>
        <pc:sldMkLst>
          <pc:docMk/>
          <pc:sldMk cId="3099538119" sldId="1681"/>
        </pc:sldMkLst>
      </pc:sldChg>
      <pc:sldChg chg="del">
        <pc:chgData name="Kelly Stokes" userId="3e5c5154-569e-4d81-aa91-4f91841cdfa9" providerId="ADAL" clId="{53AB8365-4E30-4766-8E49-9967D24B5ACE}" dt="2023-02-10T10:28:43.137" v="241" actId="2696"/>
        <pc:sldMkLst>
          <pc:docMk/>
          <pc:sldMk cId="1645122611" sldId="1682"/>
        </pc:sldMkLst>
      </pc:sldChg>
      <pc:sldChg chg="del">
        <pc:chgData name="Kelly Stokes" userId="3e5c5154-569e-4d81-aa91-4f91841cdfa9" providerId="ADAL" clId="{53AB8365-4E30-4766-8E49-9967D24B5ACE}" dt="2023-02-10T10:28:43.137" v="241" actId="2696"/>
        <pc:sldMkLst>
          <pc:docMk/>
          <pc:sldMk cId="3847051982" sldId="1683"/>
        </pc:sldMkLst>
      </pc:sldChg>
      <pc:sldChg chg="del">
        <pc:chgData name="Kelly Stokes" userId="3e5c5154-569e-4d81-aa91-4f91841cdfa9" providerId="ADAL" clId="{53AB8365-4E30-4766-8E49-9967D24B5ACE}" dt="2023-02-10T10:28:43.137" v="241" actId="2696"/>
        <pc:sldMkLst>
          <pc:docMk/>
          <pc:sldMk cId="488251513" sldId="1684"/>
        </pc:sldMkLst>
      </pc:sldChg>
      <pc:sldChg chg="del">
        <pc:chgData name="Kelly Stokes" userId="3e5c5154-569e-4d81-aa91-4f91841cdfa9" providerId="ADAL" clId="{53AB8365-4E30-4766-8E49-9967D24B5ACE}" dt="2023-02-10T10:28:43.137" v="241" actId="2696"/>
        <pc:sldMkLst>
          <pc:docMk/>
          <pc:sldMk cId="2285094767" sldId="1685"/>
        </pc:sldMkLst>
      </pc:sldChg>
      <pc:sldChg chg="del">
        <pc:chgData name="Kelly Stokes" userId="3e5c5154-569e-4d81-aa91-4f91841cdfa9" providerId="ADAL" clId="{53AB8365-4E30-4766-8E49-9967D24B5ACE}" dt="2023-02-10T10:28:43.137" v="241" actId="2696"/>
        <pc:sldMkLst>
          <pc:docMk/>
          <pc:sldMk cId="569736504" sldId="1686"/>
        </pc:sldMkLst>
      </pc:sldChg>
      <pc:sldChg chg="del">
        <pc:chgData name="Kelly Stokes" userId="3e5c5154-569e-4d81-aa91-4f91841cdfa9" providerId="ADAL" clId="{53AB8365-4E30-4766-8E49-9967D24B5ACE}" dt="2023-02-10T10:28:43.137" v="241" actId="2696"/>
        <pc:sldMkLst>
          <pc:docMk/>
          <pc:sldMk cId="1015371508" sldId="1687"/>
        </pc:sldMkLst>
      </pc:sldChg>
      <pc:sldChg chg="del">
        <pc:chgData name="Kelly Stokes" userId="3e5c5154-569e-4d81-aa91-4f91841cdfa9" providerId="ADAL" clId="{53AB8365-4E30-4766-8E49-9967D24B5ACE}" dt="2023-02-10T10:28:43.137" v="241" actId="2696"/>
        <pc:sldMkLst>
          <pc:docMk/>
          <pc:sldMk cId="3416515020" sldId="1688"/>
        </pc:sldMkLst>
      </pc:sldChg>
      <pc:sldChg chg="del">
        <pc:chgData name="Kelly Stokes" userId="3e5c5154-569e-4d81-aa91-4f91841cdfa9" providerId="ADAL" clId="{53AB8365-4E30-4766-8E49-9967D24B5ACE}" dt="2023-02-10T10:28:43.137" v="241" actId="2696"/>
        <pc:sldMkLst>
          <pc:docMk/>
          <pc:sldMk cId="3564388407" sldId="1689"/>
        </pc:sldMkLst>
      </pc:sldChg>
      <pc:sldChg chg="del">
        <pc:chgData name="Kelly Stokes" userId="3e5c5154-569e-4d81-aa91-4f91841cdfa9" providerId="ADAL" clId="{53AB8365-4E30-4766-8E49-9967D24B5ACE}" dt="2023-02-10T10:28:43.137" v="241" actId="2696"/>
        <pc:sldMkLst>
          <pc:docMk/>
          <pc:sldMk cId="56554804" sldId="1690"/>
        </pc:sldMkLst>
      </pc:sldChg>
      <pc:sldChg chg="del">
        <pc:chgData name="Kelly Stokes" userId="3e5c5154-569e-4d81-aa91-4f91841cdfa9" providerId="ADAL" clId="{53AB8365-4E30-4766-8E49-9967D24B5ACE}" dt="2023-02-10T10:28:43.137" v="241" actId="2696"/>
        <pc:sldMkLst>
          <pc:docMk/>
          <pc:sldMk cId="2290123438" sldId="1691"/>
        </pc:sldMkLst>
      </pc:sldChg>
      <pc:sldChg chg="del">
        <pc:chgData name="Kelly Stokes" userId="3e5c5154-569e-4d81-aa91-4f91841cdfa9" providerId="ADAL" clId="{53AB8365-4E30-4766-8E49-9967D24B5ACE}" dt="2023-02-10T10:28:43.137" v="241" actId="2696"/>
        <pc:sldMkLst>
          <pc:docMk/>
          <pc:sldMk cId="131982053" sldId="1692"/>
        </pc:sldMkLst>
      </pc:sldChg>
      <pc:sldChg chg="del">
        <pc:chgData name="Kelly Stokes" userId="3e5c5154-569e-4d81-aa91-4f91841cdfa9" providerId="ADAL" clId="{53AB8365-4E30-4766-8E49-9967D24B5ACE}" dt="2023-02-10T10:28:43.137" v="241" actId="2696"/>
        <pc:sldMkLst>
          <pc:docMk/>
          <pc:sldMk cId="2081104294" sldId="1693"/>
        </pc:sldMkLst>
      </pc:sldChg>
      <pc:sldChg chg="del">
        <pc:chgData name="Kelly Stokes" userId="3e5c5154-569e-4d81-aa91-4f91841cdfa9" providerId="ADAL" clId="{53AB8365-4E30-4766-8E49-9967D24B5ACE}" dt="2023-02-10T10:28:43.137" v="241" actId="2696"/>
        <pc:sldMkLst>
          <pc:docMk/>
          <pc:sldMk cId="2649886131" sldId="1694"/>
        </pc:sldMkLst>
      </pc:sldChg>
      <pc:sldChg chg="del">
        <pc:chgData name="Kelly Stokes" userId="3e5c5154-569e-4d81-aa91-4f91841cdfa9" providerId="ADAL" clId="{53AB8365-4E30-4766-8E49-9967D24B5ACE}" dt="2023-02-10T10:28:43.137" v="241" actId="2696"/>
        <pc:sldMkLst>
          <pc:docMk/>
          <pc:sldMk cId="730004467" sldId="1695"/>
        </pc:sldMkLst>
      </pc:sldChg>
      <pc:sldChg chg="del">
        <pc:chgData name="Kelly Stokes" userId="3e5c5154-569e-4d81-aa91-4f91841cdfa9" providerId="ADAL" clId="{53AB8365-4E30-4766-8E49-9967D24B5ACE}" dt="2023-02-10T10:28:43.137" v="241" actId="2696"/>
        <pc:sldMkLst>
          <pc:docMk/>
          <pc:sldMk cId="1352171524" sldId="1696"/>
        </pc:sldMkLst>
      </pc:sldChg>
      <pc:sldChg chg="del">
        <pc:chgData name="Kelly Stokes" userId="3e5c5154-569e-4d81-aa91-4f91841cdfa9" providerId="ADAL" clId="{53AB8365-4E30-4766-8E49-9967D24B5ACE}" dt="2023-02-10T10:28:43.137" v="241" actId="2696"/>
        <pc:sldMkLst>
          <pc:docMk/>
          <pc:sldMk cId="1205080568" sldId="1697"/>
        </pc:sldMkLst>
      </pc:sldChg>
      <pc:sldChg chg="del">
        <pc:chgData name="Kelly Stokes" userId="3e5c5154-569e-4d81-aa91-4f91841cdfa9" providerId="ADAL" clId="{53AB8365-4E30-4766-8E49-9967D24B5ACE}" dt="2023-02-10T10:28:43.137" v="241" actId="2696"/>
        <pc:sldMkLst>
          <pc:docMk/>
          <pc:sldMk cId="628435670" sldId="1698"/>
        </pc:sldMkLst>
      </pc:sldChg>
      <pc:sldChg chg="del">
        <pc:chgData name="Kelly Stokes" userId="3e5c5154-569e-4d81-aa91-4f91841cdfa9" providerId="ADAL" clId="{53AB8365-4E30-4766-8E49-9967D24B5ACE}" dt="2023-02-10T10:28:43.137" v="241" actId="2696"/>
        <pc:sldMkLst>
          <pc:docMk/>
          <pc:sldMk cId="587399182" sldId="1699"/>
        </pc:sldMkLst>
      </pc:sldChg>
      <pc:sldChg chg="del">
        <pc:chgData name="Kelly Stokes" userId="3e5c5154-569e-4d81-aa91-4f91841cdfa9" providerId="ADAL" clId="{53AB8365-4E30-4766-8E49-9967D24B5ACE}" dt="2023-02-10T10:28:43.137" v="241" actId="2696"/>
        <pc:sldMkLst>
          <pc:docMk/>
          <pc:sldMk cId="972639071" sldId="1700"/>
        </pc:sldMkLst>
      </pc:sldChg>
      <pc:sldChg chg="del">
        <pc:chgData name="Kelly Stokes" userId="3e5c5154-569e-4d81-aa91-4f91841cdfa9" providerId="ADAL" clId="{53AB8365-4E30-4766-8E49-9967D24B5ACE}" dt="2023-02-10T10:28:43.137" v="241" actId="2696"/>
        <pc:sldMkLst>
          <pc:docMk/>
          <pc:sldMk cId="1334083736" sldId="1701"/>
        </pc:sldMkLst>
      </pc:sldChg>
      <pc:sldChg chg="del">
        <pc:chgData name="Kelly Stokes" userId="3e5c5154-569e-4d81-aa91-4f91841cdfa9" providerId="ADAL" clId="{53AB8365-4E30-4766-8E49-9967D24B5ACE}" dt="2023-02-10T10:28:43.137" v="241" actId="2696"/>
        <pc:sldMkLst>
          <pc:docMk/>
          <pc:sldMk cId="3466556290" sldId="1702"/>
        </pc:sldMkLst>
      </pc:sldChg>
      <pc:sldChg chg="del">
        <pc:chgData name="Kelly Stokes" userId="3e5c5154-569e-4d81-aa91-4f91841cdfa9" providerId="ADAL" clId="{53AB8365-4E30-4766-8E49-9967D24B5ACE}" dt="2023-02-10T10:28:43.137" v="241" actId="2696"/>
        <pc:sldMkLst>
          <pc:docMk/>
          <pc:sldMk cId="2528151037" sldId="1703"/>
        </pc:sldMkLst>
      </pc:sldChg>
      <pc:sldChg chg="del">
        <pc:chgData name="Kelly Stokes" userId="3e5c5154-569e-4d81-aa91-4f91841cdfa9" providerId="ADAL" clId="{53AB8365-4E30-4766-8E49-9967D24B5ACE}" dt="2023-02-10T10:28:43.137" v="241" actId="2696"/>
        <pc:sldMkLst>
          <pc:docMk/>
          <pc:sldMk cId="1006313741" sldId="1704"/>
        </pc:sldMkLst>
      </pc:sldChg>
      <pc:sldChg chg="del">
        <pc:chgData name="Kelly Stokes" userId="3e5c5154-569e-4d81-aa91-4f91841cdfa9" providerId="ADAL" clId="{53AB8365-4E30-4766-8E49-9967D24B5ACE}" dt="2023-02-10T10:28:43.137" v="241" actId="2696"/>
        <pc:sldMkLst>
          <pc:docMk/>
          <pc:sldMk cId="823307584" sldId="1705"/>
        </pc:sldMkLst>
      </pc:sldChg>
      <pc:sldChg chg="del">
        <pc:chgData name="Kelly Stokes" userId="3e5c5154-569e-4d81-aa91-4f91841cdfa9" providerId="ADAL" clId="{53AB8365-4E30-4766-8E49-9967D24B5ACE}" dt="2023-02-10T10:28:43.137" v="241" actId="2696"/>
        <pc:sldMkLst>
          <pc:docMk/>
          <pc:sldMk cId="1129998281" sldId="1706"/>
        </pc:sldMkLst>
      </pc:sldChg>
      <pc:sldChg chg="del">
        <pc:chgData name="Kelly Stokes" userId="3e5c5154-569e-4d81-aa91-4f91841cdfa9" providerId="ADAL" clId="{53AB8365-4E30-4766-8E49-9967D24B5ACE}" dt="2023-02-10T10:28:43.137" v="241" actId="2696"/>
        <pc:sldMkLst>
          <pc:docMk/>
          <pc:sldMk cId="1598198943" sldId="1707"/>
        </pc:sldMkLst>
      </pc:sldChg>
      <pc:sldChg chg="del">
        <pc:chgData name="Kelly Stokes" userId="3e5c5154-569e-4d81-aa91-4f91841cdfa9" providerId="ADAL" clId="{53AB8365-4E30-4766-8E49-9967D24B5ACE}" dt="2023-02-10T10:28:43.137" v="241" actId="2696"/>
        <pc:sldMkLst>
          <pc:docMk/>
          <pc:sldMk cId="3087762832" sldId="1708"/>
        </pc:sldMkLst>
      </pc:sldChg>
      <pc:sldChg chg="del">
        <pc:chgData name="Kelly Stokes" userId="3e5c5154-569e-4d81-aa91-4f91841cdfa9" providerId="ADAL" clId="{53AB8365-4E30-4766-8E49-9967D24B5ACE}" dt="2023-02-10T10:28:43.137" v="241" actId="2696"/>
        <pc:sldMkLst>
          <pc:docMk/>
          <pc:sldMk cId="1986709143" sldId="1709"/>
        </pc:sldMkLst>
      </pc:sldChg>
      <pc:sldChg chg="del">
        <pc:chgData name="Kelly Stokes" userId="3e5c5154-569e-4d81-aa91-4f91841cdfa9" providerId="ADAL" clId="{53AB8365-4E30-4766-8E49-9967D24B5ACE}" dt="2023-02-10T10:28:43.137" v="241" actId="2696"/>
        <pc:sldMkLst>
          <pc:docMk/>
          <pc:sldMk cId="841827775" sldId="1710"/>
        </pc:sldMkLst>
      </pc:sldChg>
      <pc:sldChg chg="del">
        <pc:chgData name="Kelly Stokes" userId="3e5c5154-569e-4d81-aa91-4f91841cdfa9" providerId="ADAL" clId="{53AB8365-4E30-4766-8E49-9967D24B5ACE}" dt="2023-02-10T10:28:43.137" v="241" actId="2696"/>
        <pc:sldMkLst>
          <pc:docMk/>
          <pc:sldMk cId="2267368890" sldId="1711"/>
        </pc:sldMkLst>
      </pc:sldChg>
      <pc:sldChg chg="del">
        <pc:chgData name="Kelly Stokes" userId="3e5c5154-569e-4d81-aa91-4f91841cdfa9" providerId="ADAL" clId="{53AB8365-4E30-4766-8E49-9967D24B5ACE}" dt="2023-02-10T10:28:43.137" v="241" actId="2696"/>
        <pc:sldMkLst>
          <pc:docMk/>
          <pc:sldMk cId="2567985344" sldId="1716"/>
        </pc:sldMkLst>
      </pc:sldChg>
      <pc:sldChg chg="del">
        <pc:chgData name="Kelly Stokes" userId="3e5c5154-569e-4d81-aa91-4f91841cdfa9" providerId="ADAL" clId="{53AB8365-4E30-4766-8E49-9967D24B5ACE}" dt="2023-02-10T10:28:43.137" v="241" actId="2696"/>
        <pc:sldMkLst>
          <pc:docMk/>
          <pc:sldMk cId="4156049894" sldId="1717"/>
        </pc:sldMkLst>
      </pc:sldChg>
      <pc:sldChg chg="del">
        <pc:chgData name="Kelly Stokes" userId="3e5c5154-569e-4d81-aa91-4f91841cdfa9" providerId="ADAL" clId="{53AB8365-4E30-4766-8E49-9967D24B5ACE}" dt="2023-02-10T10:28:43.137" v="241" actId="2696"/>
        <pc:sldMkLst>
          <pc:docMk/>
          <pc:sldMk cId="1803603034" sldId="1718"/>
        </pc:sldMkLst>
      </pc:sldChg>
      <pc:sldChg chg="del">
        <pc:chgData name="Kelly Stokes" userId="3e5c5154-569e-4d81-aa91-4f91841cdfa9" providerId="ADAL" clId="{53AB8365-4E30-4766-8E49-9967D24B5ACE}" dt="2023-02-10T10:28:43.137" v="241" actId="2696"/>
        <pc:sldMkLst>
          <pc:docMk/>
          <pc:sldMk cId="2381812691" sldId="1719"/>
        </pc:sldMkLst>
      </pc:sldChg>
      <pc:sldChg chg="del">
        <pc:chgData name="Kelly Stokes" userId="3e5c5154-569e-4d81-aa91-4f91841cdfa9" providerId="ADAL" clId="{53AB8365-4E30-4766-8E49-9967D24B5ACE}" dt="2023-02-10T10:28:43.137" v="241" actId="2696"/>
        <pc:sldMkLst>
          <pc:docMk/>
          <pc:sldMk cId="2223661352" sldId="1720"/>
        </pc:sldMkLst>
      </pc:sldChg>
      <pc:sldChg chg="del">
        <pc:chgData name="Kelly Stokes" userId="3e5c5154-569e-4d81-aa91-4f91841cdfa9" providerId="ADAL" clId="{53AB8365-4E30-4766-8E49-9967D24B5ACE}" dt="2023-02-10T10:28:43.137" v="241" actId="2696"/>
        <pc:sldMkLst>
          <pc:docMk/>
          <pc:sldMk cId="3245527037" sldId="1722"/>
        </pc:sldMkLst>
      </pc:sldChg>
      <pc:sldChg chg="del">
        <pc:chgData name="Kelly Stokes" userId="3e5c5154-569e-4d81-aa91-4f91841cdfa9" providerId="ADAL" clId="{53AB8365-4E30-4766-8E49-9967D24B5ACE}" dt="2023-02-10T10:28:43.137" v="241" actId="2696"/>
        <pc:sldMkLst>
          <pc:docMk/>
          <pc:sldMk cId="1685044422" sldId="1723"/>
        </pc:sldMkLst>
      </pc:sldChg>
      <pc:sldChg chg="del">
        <pc:chgData name="Kelly Stokes" userId="3e5c5154-569e-4d81-aa91-4f91841cdfa9" providerId="ADAL" clId="{53AB8365-4E30-4766-8E49-9967D24B5ACE}" dt="2023-02-10T10:28:43.137" v="241" actId="2696"/>
        <pc:sldMkLst>
          <pc:docMk/>
          <pc:sldMk cId="528101645" sldId="1725"/>
        </pc:sldMkLst>
      </pc:sldChg>
      <pc:sldChg chg="del">
        <pc:chgData name="Kelly Stokes" userId="3e5c5154-569e-4d81-aa91-4f91841cdfa9" providerId="ADAL" clId="{53AB8365-4E30-4766-8E49-9967D24B5ACE}" dt="2023-02-10T10:28:43.137" v="241" actId="2696"/>
        <pc:sldMkLst>
          <pc:docMk/>
          <pc:sldMk cId="1016235862" sldId="1726"/>
        </pc:sldMkLst>
      </pc:sldChg>
      <pc:sldChg chg="del">
        <pc:chgData name="Kelly Stokes" userId="3e5c5154-569e-4d81-aa91-4f91841cdfa9" providerId="ADAL" clId="{53AB8365-4E30-4766-8E49-9967D24B5ACE}" dt="2023-02-10T10:28:43.137" v="241" actId="2696"/>
        <pc:sldMkLst>
          <pc:docMk/>
          <pc:sldMk cId="2810624430" sldId="1728"/>
        </pc:sldMkLst>
      </pc:sldChg>
      <pc:sldChg chg="del">
        <pc:chgData name="Kelly Stokes" userId="3e5c5154-569e-4d81-aa91-4f91841cdfa9" providerId="ADAL" clId="{53AB8365-4E30-4766-8E49-9967D24B5ACE}" dt="2023-02-10T10:28:43.137" v="241" actId="2696"/>
        <pc:sldMkLst>
          <pc:docMk/>
          <pc:sldMk cId="1533857639" sldId="1729"/>
        </pc:sldMkLst>
      </pc:sldChg>
      <pc:sldChg chg="del">
        <pc:chgData name="Kelly Stokes" userId="3e5c5154-569e-4d81-aa91-4f91841cdfa9" providerId="ADAL" clId="{53AB8365-4E30-4766-8E49-9967D24B5ACE}" dt="2023-02-10T10:28:43.137" v="241" actId="2696"/>
        <pc:sldMkLst>
          <pc:docMk/>
          <pc:sldMk cId="3775730580" sldId="1730"/>
        </pc:sldMkLst>
      </pc:sldChg>
      <pc:sldChg chg="del">
        <pc:chgData name="Kelly Stokes" userId="3e5c5154-569e-4d81-aa91-4f91841cdfa9" providerId="ADAL" clId="{53AB8365-4E30-4766-8E49-9967D24B5ACE}" dt="2023-02-10T10:28:43.137" v="241" actId="2696"/>
        <pc:sldMkLst>
          <pc:docMk/>
          <pc:sldMk cId="851449685" sldId="1731"/>
        </pc:sldMkLst>
      </pc:sldChg>
      <pc:sldChg chg="del">
        <pc:chgData name="Kelly Stokes" userId="3e5c5154-569e-4d81-aa91-4f91841cdfa9" providerId="ADAL" clId="{53AB8365-4E30-4766-8E49-9967D24B5ACE}" dt="2023-02-10T10:28:43.137" v="241" actId="2696"/>
        <pc:sldMkLst>
          <pc:docMk/>
          <pc:sldMk cId="339899889" sldId="1732"/>
        </pc:sldMkLst>
      </pc:sldChg>
      <pc:sldChg chg="del">
        <pc:chgData name="Kelly Stokes" userId="3e5c5154-569e-4d81-aa91-4f91841cdfa9" providerId="ADAL" clId="{53AB8365-4E30-4766-8E49-9967D24B5ACE}" dt="2023-02-10T10:28:43.137" v="241" actId="2696"/>
        <pc:sldMkLst>
          <pc:docMk/>
          <pc:sldMk cId="2914137356" sldId="1733"/>
        </pc:sldMkLst>
      </pc:sldChg>
      <pc:sldChg chg="del">
        <pc:chgData name="Kelly Stokes" userId="3e5c5154-569e-4d81-aa91-4f91841cdfa9" providerId="ADAL" clId="{53AB8365-4E30-4766-8E49-9967D24B5ACE}" dt="2023-02-10T10:28:43.137" v="241" actId="2696"/>
        <pc:sldMkLst>
          <pc:docMk/>
          <pc:sldMk cId="1560670147" sldId="1734"/>
        </pc:sldMkLst>
      </pc:sldChg>
      <pc:sldChg chg="del">
        <pc:chgData name="Kelly Stokes" userId="3e5c5154-569e-4d81-aa91-4f91841cdfa9" providerId="ADAL" clId="{53AB8365-4E30-4766-8E49-9967D24B5ACE}" dt="2023-02-10T10:28:43.137" v="241" actId="2696"/>
        <pc:sldMkLst>
          <pc:docMk/>
          <pc:sldMk cId="1903790832" sldId="1735"/>
        </pc:sldMkLst>
      </pc:sldChg>
      <pc:sldChg chg="del">
        <pc:chgData name="Kelly Stokes" userId="3e5c5154-569e-4d81-aa91-4f91841cdfa9" providerId="ADAL" clId="{53AB8365-4E30-4766-8E49-9967D24B5ACE}" dt="2023-02-10T10:28:43.137" v="241" actId="2696"/>
        <pc:sldMkLst>
          <pc:docMk/>
          <pc:sldMk cId="3214146900" sldId="1736"/>
        </pc:sldMkLst>
      </pc:sldChg>
      <pc:sldChg chg="del">
        <pc:chgData name="Kelly Stokes" userId="3e5c5154-569e-4d81-aa91-4f91841cdfa9" providerId="ADAL" clId="{53AB8365-4E30-4766-8E49-9967D24B5ACE}" dt="2023-02-10T10:28:43.137" v="241" actId="2696"/>
        <pc:sldMkLst>
          <pc:docMk/>
          <pc:sldMk cId="1739166255" sldId="1737"/>
        </pc:sldMkLst>
      </pc:sldChg>
      <pc:sldChg chg="del">
        <pc:chgData name="Kelly Stokes" userId="3e5c5154-569e-4d81-aa91-4f91841cdfa9" providerId="ADAL" clId="{53AB8365-4E30-4766-8E49-9967D24B5ACE}" dt="2023-02-10T10:28:43.137" v="241" actId="2696"/>
        <pc:sldMkLst>
          <pc:docMk/>
          <pc:sldMk cId="1792577151" sldId="1738"/>
        </pc:sldMkLst>
      </pc:sldChg>
      <pc:sldChg chg="del">
        <pc:chgData name="Kelly Stokes" userId="3e5c5154-569e-4d81-aa91-4f91841cdfa9" providerId="ADAL" clId="{53AB8365-4E30-4766-8E49-9967D24B5ACE}" dt="2023-02-10T10:28:43.137" v="241" actId="2696"/>
        <pc:sldMkLst>
          <pc:docMk/>
          <pc:sldMk cId="3065435842" sldId="1739"/>
        </pc:sldMkLst>
      </pc:sldChg>
      <pc:sldChg chg="del">
        <pc:chgData name="Kelly Stokes" userId="3e5c5154-569e-4d81-aa91-4f91841cdfa9" providerId="ADAL" clId="{53AB8365-4E30-4766-8E49-9967D24B5ACE}" dt="2023-02-10T10:28:43.137" v="241" actId="2696"/>
        <pc:sldMkLst>
          <pc:docMk/>
          <pc:sldMk cId="126328982" sldId="1740"/>
        </pc:sldMkLst>
      </pc:sldChg>
      <pc:sldChg chg="del">
        <pc:chgData name="Kelly Stokes" userId="3e5c5154-569e-4d81-aa91-4f91841cdfa9" providerId="ADAL" clId="{53AB8365-4E30-4766-8E49-9967D24B5ACE}" dt="2023-02-10T10:28:43.137" v="241" actId="2696"/>
        <pc:sldMkLst>
          <pc:docMk/>
          <pc:sldMk cId="1825510828" sldId="1741"/>
        </pc:sldMkLst>
      </pc:sldChg>
      <pc:sldChg chg="del">
        <pc:chgData name="Kelly Stokes" userId="3e5c5154-569e-4d81-aa91-4f91841cdfa9" providerId="ADAL" clId="{53AB8365-4E30-4766-8E49-9967D24B5ACE}" dt="2023-02-10T10:28:43.137" v="241" actId="2696"/>
        <pc:sldMkLst>
          <pc:docMk/>
          <pc:sldMk cId="1324131561" sldId="1742"/>
        </pc:sldMkLst>
      </pc:sldChg>
      <pc:sldChg chg="del">
        <pc:chgData name="Kelly Stokes" userId="3e5c5154-569e-4d81-aa91-4f91841cdfa9" providerId="ADAL" clId="{53AB8365-4E30-4766-8E49-9967D24B5ACE}" dt="2023-02-10T10:28:43.137" v="241" actId="2696"/>
        <pc:sldMkLst>
          <pc:docMk/>
          <pc:sldMk cId="1948795434" sldId="1743"/>
        </pc:sldMkLst>
      </pc:sldChg>
      <pc:sldChg chg="del">
        <pc:chgData name="Kelly Stokes" userId="3e5c5154-569e-4d81-aa91-4f91841cdfa9" providerId="ADAL" clId="{53AB8365-4E30-4766-8E49-9967D24B5ACE}" dt="2023-02-10T10:28:43.137" v="241" actId="2696"/>
        <pc:sldMkLst>
          <pc:docMk/>
          <pc:sldMk cId="66246990" sldId="1744"/>
        </pc:sldMkLst>
      </pc:sldChg>
      <pc:sldChg chg="del">
        <pc:chgData name="Kelly Stokes" userId="3e5c5154-569e-4d81-aa91-4f91841cdfa9" providerId="ADAL" clId="{53AB8365-4E30-4766-8E49-9967D24B5ACE}" dt="2023-02-10T10:28:43.137" v="241" actId="2696"/>
        <pc:sldMkLst>
          <pc:docMk/>
          <pc:sldMk cId="1426961353" sldId="1745"/>
        </pc:sldMkLst>
      </pc:sldChg>
      <pc:sldChg chg="del">
        <pc:chgData name="Kelly Stokes" userId="3e5c5154-569e-4d81-aa91-4f91841cdfa9" providerId="ADAL" clId="{53AB8365-4E30-4766-8E49-9967D24B5ACE}" dt="2023-02-10T10:28:43.137" v="241" actId="2696"/>
        <pc:sldMkLst>
          <pc:docMk/>
          <pc:sldMk cId="3905845688" sldId="1746"/>
        </pc:sldMkLst>
      </pc:sldChg>
      <pc:sldChg chg="del">
        <pc:chgData name="Kelly Stokes" userId="3e5c5154-569e-4d81-aa91-4f91841cdfa9" providerId="ADAL" clId="{53AB8365-4E30-4766-8E49-9967D24B5ACE}" dt="2023-02-10T10:28:43.137" v="241" actId="2696"/>
        <pc:sldMkLst>
          <pc:docMk/>
          <pc:sldMk cId="3497772296" sldId="1747"/>
        </pc:sldMkLst>
      </pc:sldChg>
      <pc:sldChg chg="del">
        <pc:chgData name="Kelly Stokes" userId="3e5c5154-569e-4d81-aa91-4f91841cdfa9" providerId="ADAL" clId="{53AB8365-4E30-4766-8E49-9967D24B5ACE}" dt="2023-02-10T10:28:43.137" v="241" actId="2696"/>
        <pc:sldMkLst>
          <pc:docMk/>
          <pc:sldMk cId="619169709" sldId="1748"/>
        </pc:sldMkLst>
      </pc:sldChg>
      <pc:sldChg chg="del">
        <pc:chgData name="Kelly Stokes" userId="3e5c5154-569e-4d81-aa91-4f91841cdfa9" providerId="ADAL" clId="{53AB8365-4E30-4766-8E49-9967D24B5ACE}" dt="2023-02-10T10:28:43.137" v="241" actId="2696"/>
        <pc:sldMkLst>
          <pc:docMk/>
          <pc:sldMk cId="790654067" sldId="1749"/>
        </pc:sldMkLst>
      </pc:sldChg>
      <pc:sldChg chg="del">
        <pc:chgData name="Kelly Stokes" userId="3e5c5154-569e-4d81-aa91-4f91841cdfa9" providerId="ADAL" clId="{53AB8365-4E30-4766-8E49-9967D24B5ACE}" dt="2023-02-10T10:28:43.137" v="241" actId="2696"/>
        <pc:sldMkLst>
          <pc:docMk/>
          <pc:sldMk cId="213590881" sldId="1750"/>
        </pc:sldMkLst>
      </pc:sldChg>
      <pc:sldChg chg="del">
        <pc:chgData name="Kelly Stokes" userId="3e5c5154-569e-4d81-aa91-4f91841cdfa9" providerId="ADAL" clId="{53AB8365-4E30-4766-8E49-9967D24B5ACE}" dt="2023-02-10T10:28:43.137" v="241" actId="2696"/>
        <pc:sldMkLst>
          <pc:docMk/>
          <pc:sldMk cId="1980609241" sldId="1755"/>
        </pc:sldMkLst>
      </pc:sldChg>
      <pc:sldChg chg="del">
        <pc:chgData name="Kelly Stokes" userId="3e5c5154-569e-4d81-aa91-4f91841cdfa9" providerId="ADAL" clId="{53AB8365-4E30-4766-8E49-9967D24B5ACE}" dt="2023-02-10T10:28:43.137" v="241" actId="2696"/>
        <pc:sldMkLst>
          <pc:docMk/>
          <pc:sldMk cId="1629248207" sldId="1756"/>
        </pc:sldMkLst>
      </pc:sldChg>
      <pc:sldChg chg="del">
        <pc:chgData name="Kelly Stokes" userId="3e5c5154-569e-4d81-aa91-4f91841cdfa9" providerId="ADAL" clId="{53AB8365-4E30-4766-8E49-9967D24B5ACE}" dt="2023-02-10T10:28:43.137" v="241" actId="2696"/>
        <pc:sldMkLst>
          <pc:docMk/>
          <pc:sldMk cId="3770894428" sldId="1757"/>
        </pc:sldMkLst>
      </pc:sldChg>
      <pc:sldChg chg="del">
        <pc:chgData name="Kelly Stokes" userId="3e5c5154-569e-4d81-aa91-4f91841cdfa9" providerId="ADAL" clId="{53AB8365-4E30-4766-8E49-9967D24B5ACE}" dt="2023-02-10T10:28:43.137" v="241" actId="2696"/>
        <pc:sldMkLst>
          <pc:docMk/>
          <pc:sldMk cId="1238312362" sldId="1758"/>
        </pc:sldMkLst>
      </pc:sldChg>
      <pc:sldChg chg="del">
        <pc:chgData name="Kelly Stokes" userId="3e5c5154-569e-4d81-aa91-4f91841cdfa9" providerId="ADAL" clId="{53AB8365-4E30-4766-8E49-9967D24B5ACE}" dt="2023-02-10T10:28:43.137" v="241" actId="2696"/>
        <pc:sldMkLst>
          <pc:docMk/>
          <pc:sldMk cId="3256394794" sldId="1759"/>
        </pc:sldMkLst>
      </pc:sldChg>
      <pc:sldChg chg="del">
        <pc:chgData name="Kelly Stokes" userId="3e5c5154-569e-4d81-aa91-4f91841cdfa9" providerId="ADAL" clId="{53AB8365-4E30-4766-8E49-9967D24B5ACE}" dt="2023-02-10T10:28:43.137" v="241" actId="2696"/>
        <pc:sldMkLst>
          <pc:docMk/>
          <pc:sldMk cId="1077564468" sldId="1761"/>
        </pc:sldMkLst>
      </pc:sldChg>
      <pc:sldChg chg="del">
        <pc:chgData name="Kelly Stokes" userId="3e5c5154-569e-4d81-aa91-4f91841cdfa9" providerId="ADAL" clId="{53AB8365-4E30-4766-8E49-9967D24B5ACE}" dt="2023-02-10T10:28:43.137" v="241" actId="2696"/>
        <pc:sldMkLst>
          <pc:docMk/>
          <pc:sldMk cId="711181537" sldId="1762"/>
        </pc:sldMkLst>
      </pc:sldChg>
      <pc:sldChg chg="del">
        <pc:chgData name="Kelly Stokes" userId="3e5c5154-569e-4d81-aa91-4f91841cdfa9" providerId="ADAL" clId="{53AB8365-4E30-4766-8E49-9967D24B5ACE}" dt="2023-02-10T10:28:43.137" v="241" actId="2696"/>
        <pc:sldMkLst>
          <pc:docMk/>
          <pc:sldMk cId="768601486" sldId="1764"/>
        </pc:sldMkLst>
      </pc:sldChg>
      <pc:sldChg chg="del">
        <pc:chgData name="Kelly Stokes" userId="3e5c5154-569e-4d81-aa91-4f91841cdfa9" providerId="ADAL" clId="{53AB8365-4E30-4766-8E49-9967D24B5ACE}" dt="2023-02-10T10:28:43.137" v="241" actId="2696"/>
        <pc:sldMkLst>
          <pc:docMk/>
          <pc:sldMk cId="3270522598" sldId="1765"/>
        </pc:sldMkLst>
      </pc:sldChg>
      <pc:sldChg chg="del">
        <pc:chgData name="Kelly Stokes" userId="3e5c5154-569e-4d81-aa91-4f91841cdfa9" providerId="ADAL" clId="{53AB8365-4E30-4766-8E49-9967D24B5ACE}" dt="2023-02-10T10:28:43.137" v="241" actId="2696"/>
        <pc:sldMkLst>
          <pc:docMk/>
          <pc:sldMk cId="1914267832" sldId="1767"/>
        </pc:sldMkLst>
      </pc:sldChg>
      <pc:sldChg chg="del">
        <pc:chgData name="Kelly Stokes" userId="3e5c5154-569e-4d81-aa91-4f91841cdfa9" providerId="ADAL" clId="{53AB8365-4E30-4766-8E49-9967D24B5ACE}" dt="2023-02-10T10:28:43.137" v="241" actId="2696"/>
        <pc:sldMkLst>
          <pc:docMk/>
          <pc:sldMk cId="181027761" sldId="1768"/>
        </pc:sldMkLst>
      </pc:sldChg>
      <pc:sldChg chg="del">
        <pc:chgData name="Kelly Stokes" userId="3e5c5154-569e-4d81-aa91-4f91841cdfa9" providerId="ADAL" clId="{53AB8365-4E30-4766-8E49-9967D24B5ACE}" dt="2023-02-10T10:28:43.137" v="241" actId="2696"/>
        <pc:sldMkLst>
          <pc:docMk/>
          <pc:sldMk cId="210021650" sldId="1769"/>
        </pc:sldMkLst>
      </pc:sldChg>
      <pc:sldChg chg="del">
        <pc:chgData name="Kelly Stokes" userId="3e5c5154-569e-4d81-aa91-4f91841cdfa9" providerId="ADAL" clId="{53AB8365-4E30-4766-8E49-9967D24B5ACE}" dt="2023-02-10T10:28:43.137" v="241" actId="2696"/>
        <pc:sldMkLst>
          <pc:docMk/>
          <pc:sldMk cId="4135338890" sldId="1770"/>
        </pc:sldMkLst>
      </pc:sldChg>
      <pc:sldChg chg="del">
        <pc:chgData name="Kelly Stokes" userId="3e5c5154-569e-4d81-aa91-4f91841cdfa9" providerId="ADAL" clId="{53AB8365-4E30-4766-8E49-9967D24B5ACE}" dt="2023-02-10T10:28:43.137" v="241" actId="2696"/>
        <pc:sldMkLst>
          <pc:docMk/>
          <pc:sldMk cId="1733809861" sldId="1771"/>
        </pc:sldMkLst>
      </pc:sldChg>
      <pc:sldChg chg="del">
        <pc:chgData name="Kelly Stokes" userId="3e5c5154-569e-4d81-aa91-4f91841cdfa9" providerId="ADAL" clId="{53AB8365-4E30-4766-8E49-9967D24B5ACE}" dt="2023-02-10T10:28:43.137" v="241" actId="2696"/>
        <pc:sldMkLst>
          <pc:docMk/>
          <pc:sldMk cId="1912749977" sldId="1772"/>
        </pc:sldMkLst>
      </pc:sldChg>
      <pc:sldChg chg="del">
        <pc:chgData name="Kelly Stokes" userId="3e5c5154-569e-4d81-aa91-4f91841cdfa9" providerId="ADAL" clId="{53AB8365-4E30-4766-8E49-9967D24B5ACE}" dt="2023-02-10T10:28:43.137" v="241" actId="2696"/>
        <pc:sldMkLst>
          <pc:docMk/>
          <pc:sldMk cId="3349481754" sldId="1773"/>
        </pc:sldMkLst>
      </pc:sldChg>
      <pc:sldChg chg="del">
        <pc:chgData name="Kelly Stokes" userId="3e5c5154-569e-4d81-aa91-4f91841cdfa9" providerId="ADAL" clId="{53AB8365-4E30-4766-8E49-9967D24B5ACE}" dt="2023-02-10T10:28:43.137" v="241" actId="2696"/>
        <pc:sldMkLst>
          <pc:docMk/>
          <pc:sldMk cId="1816551726" sldId="1774"/>
        </pc:sldMkLst>
      </pc:sldChg>
      <pc:sldChg chg="del">
        <pc:chgData name="Kelly Stokes" userId="3e5c5154-569e-4d81-aa91-4f91841cdfa9" providerId="ADAL" clId="{53AB8365-4E30-4766-8E49-9967D24B5ACE}" dt="2023-02-10T10:28:43.137" v="241" actId="2696"/>
        <pc:sldMkLst>
          <pc:docMk/>
          <pc:sldMk cId="2729851385" sldId="1775"/>
        </pc:sldMkLst>
      </pc:sldChg>
      <pc:sldChg chg="del">
        <pc:chgData name="Kelly Stokes" userId="3e5c5154-569e-4d81-aa91-4f91841cdfa9" providerId="ADAL" clId="{53AB8365-4E30-4766-8E49-9967D24B5ACE}" dt="2023-02-10T10:28:43.137" v="241" actId="2696"/>
        <pc:sldMkLst>
          <pc:docMk/>
          <pc:sldMk cId="3121844720" sldId="1776"/>
        </pc:sldMkLst>
      </pc:sldChg>
      <pc:sldChg chg="del">
        <pc:chgData name="Kelly Stokes" userId="3e5c5154-569e-4d81-aa91-4f91841cdfa9" providerId="ADAL" clId="{53AB8365-4E30-4766-8E49-9967D24B5ACE}" dt="2023-02-10T10:28:43.137" v="241" actId="2696"/>
        <pc:sldMkLst>
          <pc:docMk/>
          <pc:sldMk cId="1145903963" sldId="1777"/>
        </pc:sldMkLst>
      </pc:sldChg>
      <pc:sldChg chg="modSp add mod">
        <pc:chgData name="Kelly Stokes" userId="3e5c5154-569e-4d81-aa91-4f91841cdfa9" providerId="ADAL" clId="{53AB8365-4E30-4766-8E49-9967D24B5ACE}" dt="2023-02-10T10:28:49.030" v="248" actId="20577"/>
        <pc:sldMkLst>
          <pc:docMk/>
          <pc:sldMk cId="3498731213" sldId="1786"/>
        </pc:sldMkLst>
        <pc:spChg chg="mod">
          <ac:chgData name="Kelly Stokes" userId="3e5c5154-569e-4d81-aa91-4f91841cdfa9" providerId="ADAL" clId="{53AB8365-4E30-4766-8E49-9967D24B5ACE}" dt="2023-02-10T10:28:49.030" v="248" actId="20577"/>
          <ac:spMkLst>
            <pc:docMk/>
            <pc:sldMk cId="3498731213" sldId="1786"/>
            <ac:spMk id="2" creationId="{02FB8773-AD3E-2543-510F-CEE32E75C793}"/>
          </ac:spMkLst>
        </pc:spChg>
      </pc:sldChg>
      <pc:sldChg chg="modSp add mod">
        <pc:chgData name="Kelly Stokes" userId="3e5c5154-569e-4d81-aa91-4f91841cdfa9" providerId="ADAL" clId="{53AB8365-4E30-4766-8E49-9967D24B5ACE}" dt="2023-02-10T10:28:56.998" v="258" actId="6549"/>
        <pc:sldMkLst>
          <pc:docMk/>
          <pc:sldMk cId="3988082785" sldId="1787"/>
        </pc:sldMkLst>
        <pc:spChg chg="mod">
          <ac:chgData name="Kelly Stokes" userId="3e5c5154-569e-4d81-aa91-4f91841cdfa9" providerId="ADAL" clId="{53AB8365-4E30-4766-8E49-9967D24B5ACE}" dt="2023-02-10T10:28:56.998" v="258" actId="6549"/>
          <ac:spMkLst>
            <pc:docMk/>
            <pc:sldMk cId="3988082785" sldId="1787"/>
            <ac:spMk id="2" creationId="{02FB8773-AD3E-2543-510F-CEE32E75C793}"/>
          </ac:spMkLst>
        </pc:spChg>
      </pc:sldChg>
      <pc:sldChg chg="del">
        <pc:chgData name="Kelly Stokes" userId="3e5c5154-569e-4d81-aa91-4f91841cdfa9" providerId="ADAL" clId="{53AB8365-4E30-4766-8E49-9967D24B5ACE}" dt="2023-02-10T10:29:46.396" v="264" actId="2696"/>
        <pc:sldMkLst>
          <pc:docMk/>
          <pc:sldMk cId="3763457433" sldId="1788"/>
        </pc:sldMkLst>
      </pc:sldChg>
      <pc:sldChg chg="ord">
        <pc:chgData name="Kelly Stokes" userId="3e5c5154-569e-4d81-aa91-4f91841cdfa9" providerId="ADAL" clId="{53AB8365-4E30-4766-8E49-9967D24B5ACE}" dt="2023-02-10T10:29:55.967" v="266"/>
        <pc:sldMkLst>
          <pc:docMk/>
          <pc:sldMk cId="2674905504" sldId="1789"/>
        </pc:sldMkLst>
      </pc:sldChg>
      <pc:sldChg chg="ord">
        <pc:chgData name="Kelly Stokes" userId="3e5c5154-569e-4d81-aa91-4f91841cdfa9" providerId="ADAL" clId="{53AB8365-4E30-4766-8E49-9967D24B5ACE}" dt="2023-02-10T10:29:55.967" v="266"/>
        <pc:sldMkLst>
          <pc:docMk/>
          <pc:sldMk cId="2559536785" sldId="1790"/>
        </pc:sldMkLst>
      </pc:sldChg>
      <pc:sldChg chg="addSp modSp">
        <pc:chgData name="Kelly Stokes" userId="3e5c5154-569e-4d81-aa91-4f91841cdfa9" providerId="ADAL" clId="{53AB8365-4E30-4766-8E49-9967D24B5ACE}" dt="2023-02-13T16:08:14.595" v="793"/>
        <pc:sldMkLst>
          <pc:docMk/>
          <pc:sldMk cId="640746767" sldId="1791"/>
        </pc:sldMkLst>
        <pc:picChg chg="add mod">
          <ac:chgData name="Kelly Stokes" userId="3e5c5154-569e-4d81-aa91-4f91841cdfa9" providerId="ADAL" clId="{53AB8365-4E30-4766-8E49-9967D24B5ACE}" dt="2023-02-13T16:08:14.595" v="793"/>
          <ac:picMkLst>
            <pc:docMk/>
            <pc:sldMk cId="640746767" sldId="1791"/>
            <ac:picMk id="2" creationId="{91259586-A9EC-3881-8533-FC964FDBC236}"/>
          </ac:picMkLst>
        </pc:picChg>
      </pc:sldChg>
      <pc:sldChg chg="del">
        <pc:chgData name="Kelly Stokes" userId="3e5c5154-569e-4d81-aa91-4f91841cdfa9" providerId="ADAL" clId="{53AB8365-4E30-4766-8E49-9967D24B5ACE}" dt="2023-02-10T10:42:47.724" v="623" actId="2696"/>
        <pc:sldMkLst>
          <pc:docMk/>
          <pc:sldMk cId="2452323783" sldId="1802"/>
        </pc:sldMkLst>
      </pc:sldChg>
      <pc:sldChg chg="del">
        <pc:chgData name="Kelly Stokes" userId="3e5c5154-569e-4d81-aa91-4f91841cdfa9" providerId="ADAL" clId="{53AB8365-4E30-4766-8E49-9967D24B5ACE}" dt="2023-02-10T10:42:47.724" v="623" actId="2696"/>
        <pc:sldMkLst>
          <pc:docMk/>
          <pc:sldMk cId="3286365894" sldId="1803"/>
        </pc:sldMkLst>
      </pc:sldChg>
      <pc:sldChg chg="del">
        <pc:chgData name="Kelly Stokes" userId="3e5c5154-569e-4d81-aa91-4f91841cdfa9" providerId="ADAL" clId="{53AB8365-4E30-4766-8E49-9967D24B5ACE}" dt="2023-02-10T10:42:47.724" v="623" actId="2696"/>
        <pc:sldMkLst>
          <pc:docMk/>
          <pc:sldMk cId="597492540" sldId="1804"/>
        </pc:sldMkLst>
      </pc:sldChg>
      <pc:sldChg chg="addSp delSp modSp mod modAnim">
        <pc:chgData name="Kelly Stokes" userId="3e5c5154-569e-4d81-aa91-4f91841cdfa9" providerId="ADAL" clId="{53AB8365-4E30-4766-8E49-9967D24B5ACE}" dt="2023-02-10T10:36:58.607" v="451"/>
        <pc:sldMkLst>
          <pc:docMk/>
          <pc:sldMk cId="4197202667" sldId="1808"/>
        </pc:sldMkLst>
        <pc:spChg chg="mod">
          <ac:chgData name="Kelly Stokes" userId="3e5c5154-569e-4d81-aa91-4f91841cdfa9" providerId="ADAL" clId="{53AB8365-4E30-4766-8E49-9967D24B5ACE}" dt="2023-02-10T10:36:12.111" v="446" actId="20577"/>
          <ac:spMkLst>
            <pc:docMk/>
            <pc:sldMk cId="4197202667" sldId="1808"/>
            <ac:spMk id="2" creationId="{52DA34BA-82FC-47C5-BCE1-BB65E08B92A1}"/>
          </ac:spMkLst>
        </pc:spChg>
        <pc:spChg chg="mod">
          <ac:chgData name="Kelly Stokes" userId="3e5c5154-569e-4d81-aa91-4f91841cdfa9" providerId="ADAL" clId="{53AB8365-4E30-4766-8E49-9967D24B5ACE}" dt="2023-02-10T10:36:18.674" v="447" actId="1076"/>
          <ac:spMkLst>
            <pc:docMk/>
            <pc:sldMk cId="4197202667" sldId="1808"/>
            <ac:spMk id="3" creationId="{13BB5EC0-7A96-4D29-A835-6FAE896C31A4}"/>
          </ac:spMkLst>
        </pc:spChg>
        <pc:picChg chg="del">
          <ac:chgData name="Kelly Stokes" userId="3e5c5154-569e-4d81-aa91-4f91841cdfa9" providerId="ADAL" clId="{53AB8365-4E30-4766-8E49-9967D24B5ACE}" dt="2023-02-10T10:36:20.044" v="448" actId="478"/>
          <ac:picMkLst>
            <pc:docMk/>
            <pc:sldMk cId="4197202667" sldId="1808"/>
            <ac:picMk id="1028" creationId="{874B01EA-BEE7-DABA-691A-DBC7235ED0B2}"/>
          </ac:picMkLst>
        </pc:picChg>
        <pc:picChg chg="add mod">
          <ac:chgData name="Kelly Stokes" userId="3e5c5154-569e-4d81-aa91-4f91841cdfa9" providerId="ADAL" clId="{53AB8365-4E30-4766-8E49-9967D24B5ACE}" dt="2023-02-10T10:36:51.938" v="450" actId="1076"/>
          <ac:picMkLst>
            <pc:docMk/>
            <pc:sldMk cId="4197202667" sldId="1808"/>
            <ac:picMk id="57346" creationId="{7CFA4780-2C68-136F-3C92-7BB56C8A5C4C}"/>
          </ac:picMkLst>
        </pc:picChg>
      </pc:sldChg>
      <pc:sldChg chg="addSp delSp modSp modAnim">
        <pc:chgData name="Kelly Stokes" userId="3e5c5154-569e-4d81-aa91-4f91841cdfa9" providerId="ADAL" clId="{53AB8365-4E30-4766-8E49-9967D24B5ACE}" dt="2023-02-10T10:37:33.966" v="459"/>
        <pc:sldMkLst>
          <pc:docMk/>
          <pc:sldMk cId="815582271" sldId="1809"/>
        </pc:sldMkLst>
        <pc:spChg chg="mod">
          <ac:chgData name="Kelly Stokes" userId="3e5c5154-569e-4d81-aa91-4f91841cdfa9" providerId="ADAL" clId="{53AB8365-4E30-4766-8E49-9967D24B5ACE}" dt="2023-02-10T10:37:07.608" v="455" actId="20577"/>
          <ac:spMkLst>
            <pc:docMk/>
            <pc:sldMk cId="815582271" sldId="1809"/>
            <ac:spMk id="2" creationId="{52DA34BA-82FC-47C5-BCE1-BB65E08B92A1}"/>
          </ac:spMkLst>
        </pc:spChg>
        <pc:picChg chg="del">
          <ac:chgData name="Kelly Stokes" userId="3e5c5154-569e-4d81-aa91-4f91841cdfa9" providerId="ADAL" clId="{53AB8365-4E30-4766-8E49-9967D24B5ACE}" dt="2023-02-10T10:37:10.822" v="456" actId="478"/>
          <ac:picMkLst>
            <pc:docMk/>
            <pc:sldMk cId="815582271" sldId="1809"/>
            <ac:picMk id="2052" creationId="{6AA6469C-3273-5B41-932A-8DE678A46B16}"/>
          </ac:picMkLst>
        </pc:picChg>
        <pc:picChg chg="add mod">
          <ac:chgData name="Kelly Stokes" userId="3e5c5154-569e-4d81-aa91-4f91841cdfa9" providerId="ADAL" clId="{53AB8365-4E30-4766-8E49-9967D24B5ACE}" dt="2023-02-10T10:37:33.169" v="458" actId="1076"/>
          <ac:picMkLst>
            <pc:docMk/>
            <pc:sldMk cId="815582271" sldId="1809"/>
            <ac:picMk id="56322" creationId="{B8A7862B-D774-CC14-492A-D4F5DAA54E23}"/>
          </ac:picMkLst>
        </pc:picChg>
      </pc:sldChg>
      <pc:sldChg chg="addSp delSp modSp mod modAnim">
        <pc:chgData name="Kelly Stokes" userId="3e5c5154-569e-4d81-aa91-4f91841cdfa9" providerId="ADAL" clId="{53AB8365-4E30-4766-8E49-9967D24B5ACE}" dt="2023-02-10T10:38:17.939" v="477"/>
        <pc:sldMkLst>
          <pc:docMk/>
          <pc:sldMk cId="851896332" sldId="1810"/>
        </pc:sldMkLst>
        <pc:spChg chg="mod">
          <ac:chgData name="Kelly Stokes" userId="3e5c5154-569e-4d81-aa91-4f91841cdfa9" providerId="ADAL" clId="{53AB8365-4E30-4766-8E49-9967D24B5ACE}" dt="2023-02-10T10:37:48.118" v="472" actId="20577"/>
          <ac:spMkLst>
            <pc:docMk/>
            <pc:sldMk cId="851896332" sldId="1810"/>
            <ac:spMk id="2" creationId="{52DA34BA-82FC-47C5-BCE1-BB65E08B92A1}"/>
          </ac:spMkLst>
        </pc:spChg>
        <pc:spChg chg="mod">
          <ac:chgData name="Kelly Stokes" userId="3e5c5154-569e-4d81-aa91-4f91841cdfa9" providerId="ADAL" clId="{53AB8365-4E30-4766-8E49-9967D24B5ACE}" dt="2023-02-10T10:37:51.589" v="473" actId="1076"/>
          <ac:spMkLst>
            <pc:docMk/>
            <pc:sldMk cId="851896332" sldId="1810"/>
            <ac:spMk id="3" creationId="{4BCBA2DA-E95C-434C-BE81-320E182AE5EF}"/>
          </ac:spMkLst>
        </pc:spChg>
        <pc:picChg chg="del">
          <ac:chgData name="Kelly Stokes" userId="3e5c5154-569e-4d81-aa91-4f91841cdfa9" providerId="ADAL" clId="{53AB8365-4E30-4766-8E49-9967D24B5ACE}" dt="2023-02-10T10:37:52.893" v="474" actId="478"/>
          <ac:picMkLst>
            <pc:docMk/>
            <pc:sldMk cId="851896332" sldId="1810"/>
            <ac:picMk id="3076" creationId="{E820AFF4-B778-B271-ECD0-7A798EF75DCC}"/>
          </ac:picMkLst>
        </pc:picChg>
        <pc:picChg chg="add mod">
          <ac:chgData name="Kelly Stokes" userId="3e5c5154-569e-4d81-aa91-4f91841cdfa9" providerId="ADAL" clId="{53AB8365-4E30-4766-8E49-9967D24B5ACE}" dt="2023-02-10T10:38:17.070" v="476" actId="1076"/>
          <ac:picMkLst>
            <pc:docMk/>
            <pc:sldMk cId="851896332" sldId="1810"/>
            <ac:picMk id="55298" creationId="{354AAD4C-8A14-7D72-2525-82E14E431CFF}"/>
          </ac:picMkLst>
        </pc:picChg>
      </pc:sldChg>
      <pc:sldChg chg="addSp delSp modSp modAnim">
        <pc:chgData name="Kelly Stokes" userId="3e5c5154-569e-4d81-aa91-4f91841cdfa9" providerId="ADAL" clId="{53AB8365-4E30-4766-8E49-9967D24B5ACE}" dt="2023-02-10T10:39:13.751" v="509" actId="20577"/>
        <pc:sldMkLst>
          <pc:docMk/>
          <pc:sldMk cId="989466222" sldId="1811"/>
        </pc:sldMkLst>
        <pc:spChg chg="mod">
          <ac:chgData name="Kelly Stokes" userId="3e5c5154-569e-4d81-aa91-4f91841cdfa9" providerId="ADAL" clId="{53AB8365-4E30-4766-8E49-9967D24B5ACE}" dt="2023-02-10T10:38:32.079" v="487" actId="20577"/>
          <ac:spMkLst>
            <pc:docMk/>
            <pc:sldMk cId="989466222" sldId="1811"/>
            <ac:spMk id="2" creationId="{52DA34BA-82FC-47C5-BCE1-BB65E08B92A1}"/>
          </ac:spMkLst>
        </pc:spChg>
        <pc:spChg chg="mod">
          <ac:chgData name="Kelly Stokes" userId="3e5c5154-569e-4d81-aa91-4f91841cdfa9" providerId="ADAL" clId="{53AB8365-4E30-4766-8E49-9967D24B5ACE}" dt="2023-02-10T10:38:52.472" v="502" actId="20577"/>
          <ac:spMkLst>
            <pc:docMk/>
            <pc:sldMk cId="989466222" sldId="1811"/>
            <ac:spMk id="8" creationId="{B0B20B61-5057-D7DD-C3F9-0AB185533D24}"/>
          </ac:spMkLst>
        </pc:spChg>
        <pc:spChg chg="mod">
          <ac:chgData name="Kelly Stokes" userId="3e5c5154-569e-4d81-aa91-4f91841cdfa9" providerId="ADAL" clId="{53AB8365-4E30-4766-8E49-9967D24B5ACE}" dt="2023-02-10T10:39:13.751" v="509" actId="20577"/>
          <ac:spMkLst>
            <pc:docMk/>
            <pc:sldMk cId="989466222" sldId="1811"/>
            <ac:spMk id="12" creationId="{E384BFF7-3319-CAE2-192F-C4DCBBBBFCCA}"/>
          </ac:spMkLst>
        </pc:spChg>
        <pc:picChg chg="add mod">
          <ac:chgData name="Kelly Stokes" userId="3e5c5154-569e-4d81-aa91-4f91841cdfa9" providerId="ADAL" clId="{53AB8365-4E30-4766-8E49-9967D24B5ACE}" dt="2023-02-10T10:38:47.499" v="497" actId="1076"/>
          <ac:picMkLst>
            <pc:docMk/>
            <pc:sldMk cId="989466222" sldId="1811"/>
            <ac:picMk id="3" creationId="{7F2BBC42-2724-914C-8F14-CA8898558482}"/>
          </ac:picMkLst>
        </pc:picChg>
        <pc:picChg chg="del">
          <ac:chgData name="Kelly Stokes" userId="3e5c5154-569e-4d81-aa91-4f91841cdfa9" providerId="ADAL" clId="{53AB8365-4E30-4766-8E49-9967D24B5ACE}" dt="2023-02-10T10:38:24.055" v="478" actId="478"/>
          <ac:picMkLst>
            <pc:docMk/>
            <pc:sldMk cId="989466222" sldId="1811"/>
            <ac:picMk id="5" creationId="{B0E4216F-514B-E5C8-FB01-E7BA6FF43902}"/>
          </ac:picMkLst>
        </pc:picChg>
      </pc:sldChg>
      <pc:sldChg chg="addSp delSp modSp mod modAnim">
        <pc:chgData name="Kelly Stokes" userId="3e5c5154-569e-4d81-aa91-4f91841cdfa9" providerId="ADAL" clId="{53AB8365-4E30-4766-8E49-9967D24B5ACE}" dt="2023-02-10T10:40:12.640" v="569" actId="20577"/>
        <pc:sldMkLst>
          <pc:docMk/>
          <pc:sldMk cId="3207330303" sldId="1812"/>
        </pc:sldMkLst>
        <pc:spChg chg="mod">
          <ac:chgData name="Kelly Stokes" userId="3e5c5154-569e-4d81-aa91-4f91841cdfa9" providerId="ADAL" clId="{53AB8365-4E30-4766-8E49-9967D24B5ACE}" dt="2023-02-10T10:39:32.527" v="520" actId="20577"/>
          <ac:spMkLst>
            <pc:docMk/>
            <pc:sldMk cId="3207330303" sldId="1812"/>
            <ac:spMk id="2" creationId="{52DA34BA-82FC-47C5-BCE1-BB65E08B92A1}"/>
          </ac:spMkLst>
        </pc:spChg>
        <pc:spChg chg="mod">
          <ac:chgData name="Kelly Stokes" userId="3e5c5154-569e-4d81-aa91-4f91841cdfa9" providerId="ADAL" clId="{53AB8365-4E30-4766-8E49-9967D24B5ACE}" dt="2023-02-10T10:39:49.337" v="539" actId="1076"/>
          <ac:spMkLst>
            <pc:docMk/>
            <pc:sldMk cId="3207330303" sldId="1812"/>
            <ac:spMk id="8" creationId="{B0B20B61-5057-D7DD-C3F9-0AB185533D24}"/>
          </ac:spMkLst>
        </pc:spChg>
        <pc:spChg chg="mod">
          <ac:chgData name="Kelly Stokes" userId="3e5c5154-569e-4d81-aa91-4f91841cdfa9" providerId="ADAL" clId="{53AB8365-4E30-4766-8E49-9967D24B5ACE}" dt="2023-02-10T10:40:12.640" v="569" actId="20577"/>
          <ac:spMkLst>
            <pc:docMk/>
            <pc:sldMk cId="3207330303" sldId="1812"/>
            <ac:spMk id="12" creationId="{E384BFF7-3319-CAE2-192F-C4DCBBBBFCCA}"/>
          </ac:spMkLst>
        </pc:spChg>
        <pc:picChg chg="add mod">
          <ac:chgData name="Kelly Stokes" userId="3e5c5154-569e-4d81-aa91-4f91841cdfa9" providerId="ADAL" clId="{53AB8365-4E30-4766-8E49-9967D24B5ACE}" dt="2023-02-10T10:39:26.240" v="511"/>
          <ac:picMkLst>
            <pc:docMk/>
            <pc:sldMk cId="3207330303" sldId="1812"/>
            <ac:picMk id="3" creationId="{D65FBFB6-114A-AC8A-3F2B-09A24F3BDA9B}"/>
          </ac:picMkLst>
        </pc:picChg>
        <pc:picChg chg="del">
          <ac:chgData name="Kelly Stokes" userId="3e5c5154-569e-4d81-aa91-4f91841cdfa9" providerId="ADAL" clId="{53AB8365-4E30-4766-8E49-9967D24B5ACE}" dt="2023-02-10T10:39:25.855" v="510" actId="478"/>
          <ac:picMkLst>
            <pc:docMk/>
            <pc:sldMk cId="3207330303" sldId="1812"/>
            <ac:picMk id="5" creationId="{1E724030-1417-0699-C7B4-DFC9485BE676}"/>
          </ac:picMkLst>
        </pc:picChg>
      </pc:sldChg>
      <pc:sldChg chg="addSp delSp modSp modAnim">
        <pc:chgData name="Kelly Stokes" userId="3e5c5154-569e-4d81-aa91-4f91841cdfa9" providerId="ADAL" clId="{53AB8365-4E30-4766-8E49-9967D24B5ACE}" dt="2023-02-10T10:41:02.605" v="603"/>
        <pc:sldMkLst>
          <pc:docMk/>
          <pc:sldMk cId="1295892107" sldId="1813"/>
        </pc:sldMkLst>
        <pc:spChg chg="mod">
          <ac:chgData name="Kelly Stokes" userId="3e5c5154-569e-4d81-aa91-4f91841cdfa9" providerId="ADAL" clId="{53AB8365-4E30-4766-8E49-9967D24B5ACE}" dt="2023-02-10T10:40:35.176" v="584" actId="20577"/>
          <ac:spMkLst>
            <pc:docMk/>
            <pc:sldMk cId="1295892107" sldId="1813"/>
            <ac:spMk id="2" creationId="{52DA34BA-82FC-47C5-BCE1-BB65E08B92A1}"/>
          </ac:spMkLst>
        </pc:spChg>
        <pc:spChg chg="mod">
          <ac:chgData name="Kelly Stokes" userId="3e5c5154-569e-4d81-aa91-4f91841cdfa9" providerId="ADAL" clId="{53AB8365-4E30-4766-8E49-9967D24B5ACE}" dt="2023-02-10T10:40:47.138" v="602" actId="20577"/>
          <ac:spMkLst>
            <pc:docMk/>
            <pc:sldMk cId="1295892107" sldId="1813"/>
            <ac:spMk id="8" creationId="{B0B20B61-5057-D7DD-C3F9-0AB185533D24}"/>
          </ac:spMkLst>
        </pc:spChg>
        <pc:spChg chg="mod">
          <ac:chgData name="Kelly Stokes" userId="3e5c5154-569e-4d81-aa91-4f91841cdfa9" providerId="ADAL" clId="{53AB8365-4E30-4766-8E49-9967D24B5ACE}" dt="2023-02-10T10:41:02.605" v="603"/>
          <ac:spMkLst>
            <pc:docMk/>
            <pc:sldMk cId="1295892107" sldId="1813"/>
            <ac:spMk id="12" creationId="{E384BFF7-3319-CAE2-192F-C4DCBBBBFCCA}"/>
          </ac:spMkLst>
        </pc:spChg>
        <pc:picChg chg="add mod">
          <ac:chgData name="Kelly Stokes" userId="3e5c5154-569e-4d81-aa91-4f91841cdfa9" providerId="ADAL" clId="{53AB8365-4E30-4766-8E49-9967D24B5ACE}" dt="2023-02-10T10:40:28.390" v="572" actId="1076"/>
          <ac:picMkLst>
            <pc:docMk/>
            <pc:sldMk cId="1295892107" sldId="1813"/>
            <ac:picMk id="3" creationId="{F8A3A6B6-56CF-B425-4333-975C4F2549F9}"/>
          </ac:picMkLst>
        </pc:picChg>
        <pc:picChg chg="del">
          <ac:chgData name="Kelly Stokes" userId="3e5c5154-569e-4d81-aa91-4f91841cdfa9" providerId="ADAL" clId="{53AB8365-4E30-4766-8E49-9967D24B5ACE}" dt="2023-02-10T10:40:25.908" v="570" actId="478"/>
          <ac:picMkLst>
            <pc:docMk/>
            <pc:sldMk cId="1295892107" sldId="1813"/>
            <ac:picMk id="5" creationId="{F7D54C4D-BC92-1625-20D5-801A2677B2D8}"/>
          </ac:picMkLst>
        </pc:picChg>
      </pc:sldChg>
      <pc:sldChg chg="modSp mod">
        <pc:chgData name="Kelly Stokes" userId="3e5c5154-569e-4d81-aa91-4f91841cdfa9" providerId="ADAL" clId="{53AB8365-4E30-4766-8E49-9967D24B5ACE}" dt="2023-02-10T10:41:25.143" v="606" actId="14100"/>
        <pc:sldMkLst>
          <pc:docMk/>
          <pc:sldMk cId="1224965383" sldId="1814"/>
        </pc:sldMkLst>
        <pc:spChg chg="mod">
          <ac:chgData name="Kelly Stokes" userId="3e5c5154-569e-4d81-aa91-4f91841cdfa9" providerId="ADAL" clId="{53AB8365-4E30-4766-8E49-9967D24B5ACE}" dt="2023-02-10T10:41:19.339" v="604"/>
          <ac:spMkLst>
            <pc:docMk/>
            <pc:sldMk cId="1224965383" sldId="1814"/>
            <ac:spMk id="2" creationId="{52DA34BA-82FC-47C5-BCE1-BB65E08B92A1}"/>
          </ac:spMkLst>
        </pc:spChg>
        <pc:spChg chg="mod">
          <ac:chgData name="Kelly Stokes" userId="3e5c5154-569e-4d81-aa91-4f91841cdfa9" providerId="ADAL" clId="{53AB8365-4E30-4766-8E49-9967D24B5ACE}" dt="2023-02-10T10:41:25.143" v="606" actId="14100"/>
          <ac:spMkLst>
            <pc:docMk/>
            <pc:sldMk cId="1224965383" sldId="1814"/>
            <ac:spMk id="3" creationId="{847A1AC9-9EC9-E1AA-348D-958CE44F2772}"/>
          </ac:spMkLst>
        </pc:spChg>
      </pc:sldChg>
      <pc:sldChg chg="modSp mod">
        <pc:chgData name="Kelly Stokes" userId="3e5c5154-569e-4d81-aa91-4f91841cdfa9" providerId="ADAL" clId="{53AB8365-4E30-4766-8E49-9967D24B5ACE}" dt="2023-02-10T10:41:55.693" v="615" actId="27636"/>
        <pc:sldMkLst>
          <pc:docMk/>
          <pc:sldMk cId="2657283627" sldId="1815"/>
        </pc:sldMkLst>
        <pc:spChg chg="mod">
          <ac:chgData name="Kelly Stokes" userId="3e5c5154-569e-4d81-aa91-4f91841cdfa9" providerId="ADAL" clId="{53AB8365-4E30-4766-8E49-9967D24B5ACE}" dt="2023-02-10T10:41:44.329" v="607"/>
          <ac:spMkLst>
            <pc:docMk/>
            <pc:sldMk cId="2657283627" sldId="1815"/>
            <ac:spMk id="2" creationId="{52DA34BA-82FC-47C5-BCE1-BB65E08B92A1}"/>
          </ac:spMkLst>
        </pc:spChg>
        <pc:spChg chg="mod">
          <ac:chgData name="Kelly Stokes" userId="3e5c5154-569e-4d81-aa91-4f91841cdfa9" providerId="ADAL" clId="{53AB8365-4E30-4766-8E49-9967D24B5ACE}" dt="2023-02-10T10:41:55.693" v="615" actId="27636"/>
          <ac:spMkLst>
            <pc:docMk/>
            <pc:sldMk cId="2657283627" sldId="1815"/>
            <ac:spMk id="3" creationId="{847A1AC9-9EC9-E1AA-348D-958CE44F2772}"/>
          </ac:spMkLst>
        </pc:spChg>
      </pc:sldChg>
      <pc:sldChg chg="modSp mod">
        <pc:chgData name="Kelly Stokes" userId="3e5c5154-569e-4d81-aa91-4f91841cdfa9" providerId="ADAL" clId="{53AB8365-4E30-4766-8E49-9967D24B5ACE}" dt="2023-02-10T10:42:18.649" v="622" actId="27636"/>
        <pc:sldMkLst>
          <pc:docMk/>
          <pc:sldMk cId="3140020510" sldId="1816"/>
        </pc:sldMkLst>
        <pc:spChg chg="mod">
          <ac:chgData name="Kelly Stokes" userId="3e5c5154-569e-4d81-aa91-4f91841cdfa9" providerId="ADAL" clId="{53AB8365-4E30-4766-8E49-9967D24B5ACE}" dt="2023-02-10T10:42:07.611" v="616"/>
          <ac:spMkLst>
            <pc:docMk/>
            <pc:sldMk cId="3140020510" sldId="1816"/>
            <ac:spMk id="2" creationId="{52DA34BA-82FC-47C5-BCE1-BB65E08B92A1}"/>
          </ac:spMkLst>
        </pc:spChg>
        <pc:spChg chg="mod">
          <ac:chgData name="Kelly Stokes" userId="3e5c5154-569e-4d81-aa91-4f91841cdfa9" providerId="ADAL" clId="{53AB8365-4E30-4766-8E49-9967D24B5ACE}" dt="2023-02-10T10:42:18.649" v="622" actId="27636"/>
          <ac:spMkLst>
            <pc:docMk/>
            <pc:sldMk cId="3140020510" sldId="1816"/>
            <ac:spMk id="3" creationId="{847A1AC9-9EC9-E1AA-348D-958CE44F2772}"/>
          </ac:spMkLst>
        </pc:spChg>
      </pc:sldChg>
      <pc:sldChg chg="del">
        <pc:chgData name="Kelly Stokes" userId="3e5c5154-569e-4d81-aa91-4f91841cdfa9" providerId="ADAL" clId="{53AB8365-4E30-4766-8E49-9967D24B5ACE}" dt="2023-02-13T16:10:42.654" v="815" actId="2696"/>
        <pc:sldMkLst>
          <pc:docMk/>
          <pc:sldMk cId="1492977957" sldId="1824"/>
        </pc:sldMkLst>
      </pc:sldChg>
      <pc:sldChg chg="del">
        <pc:chgData name="Kelly Stokes" userId="3e5c5154-569e-4d81-aa91-4f91841cdfa9" providerId="ADAL" clId="{53AB8365-4E30-4766-8E49-9967D24B5ACE}" dt="2023-02-13T16:10:42.654" v="815" actId="2696"/>
        <pc:sldMkLst>
          <pc:docMk/>
          <pc:sldMk cId="2406426919" sldId="1825"/>
        </pc:sldMkLst>
      </pc:sldChg>
      <pc:sldChg chg="modNotesTx">
        <pc:chgData name="Kelly Stokes" userId="3e5c5154-569e-4d81-aa91-4f91841cdfa9" providerId="ADAL" clId="{53AB8365-4E30-4766-8E49-9967D24B5ACE}" dt="2023-02-13T16:12:02.758" v="826"/>
        <pc:sldMkLst>
          <pc:docMk/>
          <pc:sldMk cId="2442821310" sldId="1826"/>
        </pc:sldMkLst>
      </pc:sldChg>
      <pc:sldChg chg="modSp mod">
        <pc:chgData name="Kelly Stokes" userId="3e5c5154-569e-4d81-aa91-4f91841cdfa9" providerId="ADAL" clId="{53AB8365-4E30-4766-8E49-9967D24B5ACE}" dt="2023-02-13T16:12:13.901" v="829" actId="2711"/>
        <pc:sldMkLst>
          <pc:docMk/>
          <pc:sldMk cId="341198773" sldId="1827"/>
        </pc:sldMkLst>
        <pc:spChg chg="mod">
          <ac:chgData name="Kelly Stokes" userId="3e5c5154-569e-4d81-aa91-4f91841cdfa9" providerId="ADAL" clId="{53AB8365-4E30-4766-8E49-9967D24B5ACE}" dt="2023-02-13T16:12:13.901" v="829" actId="2711"/>
          <ac:spMkLst>
            <pc:docMk/>
            <pc:sldMk cId="341198773" sldId="1827"/>
            <ac:spMk id="2" creationId="{77E26784-A357-92CE-B6B1-8F248D3D6650}"/>
          </ac:spMkLst>
        </pc:spChg>
      </pc:sldChg>
      <pc:sldChg chg="addSp modSp">
        <pc:chgData name="Kelly Stokes" userId="3e5c5154-569e-4d81-aa91-4f91841cdfa9" providerId="ADAL" clId="{53AB8365-4E30-4766-8E49-9967D24B5ACE}" dt="2023-02-13T16:08:20.777" v="794"/>
        <pc:sldMkLst>
          <pc:docMk/>
          <pc:sldMk cId="3635261305" sldId="1828"/>
        </pc:sldMkLst>
        <pc:picChg chg="add mod">
          <ac:chgData name="Kelly Stokes" userId="3e5c5154-569e-4d81-aa91-4f91841cdfa9" providerId="ADAL" clId="{53AB8365-4E30-4766-8E49-9967D24B5ACE}" dt="2023-02-13T16:08:20.777" v="794"/>
          <ac:picMkLst>
            <pc:docMk/>
            <pc:sldMk cId="3635261305" sldId="1828"/>
            <ac:picMk id="2" creationId="{E262D610-51D2-BA9D-CAEC-D0556A6F303A}"/>
          </ac:picMkLst>
        </pc:picChg>
      </pc:sldChg>
      <pc:sldChg chg="del">
        <pc:chgData name="Kelly Stokes" userId="3e5c5154-569e-4d81-aa91-4f91841cdfa9" providerId="ADAL" clId="{53AB8365-4E30-4766-8E49-9967D24B5ACE}" dt="2023-02-10T10:43:16.225" v="624" actId="2696"/>
        <pc:sldMkLst>
          <pc:docMk/>
          <pc:sldMk cId="3110771683" sldId="1839"/>
        </pc:sldMkLst>
      </pc:sldChg>
      <pc:sldChg chg="del">
        <pc:chgData name="Kelly Stokes" userId="3e5c5154-569e-4d81-aa91-4f91841cdfa9" providerId="ADAL" clId="{53AB8365-4E30-4766-8E49-9967D24B5ACE}" dt="2023-02-10T10:43:16.225" v="624" actId="2696"/>
        <pc:sldMkLst>
          <pc:docMk/>
          <pc:sldMk cId="3826723536" sldId="1840"/>
        </pc:sldMkLst>
      </pc:sldChg>
      <pc:sldChg chg="del">
        <pc:chgData name="Kelly Stokes" userId="3e5c5154-569e-4d81-aa91-4f91841cdfa9" providerId="ADAL" clId="{53AB8365-4E30-4766-8E49-9967D24B5ACE}" dt="2023-02-10T10:43:16.225" v="624" actId="2696"/>
        <pc:sldMkLst>
          <pc:docMk/>
          <pc:sldMk cId="4209687186" sldId="1841"/>
        </pc:sldMkLst>
      </pc:sldChg>
      <pc:sldChg chg="addSp delSp modSp mod modAnim">
        <pc:chgData name="Kelly Stokes" userId="3e5c5154-569e-4d81-aa91-4f91841cdfa9" providerId="ADAL" clId="{53AB8365-4E30-4766-8E49-9967D24B5ACE}" dt="2023-02-10T10:44:25.155" v="637"/>
        <pc:sldMkLst>
          <pc:docMk/>
          <pc:sldMk cId="2087043448" sldId="1845"/>
        </pc:sldMkLst>
        <pc:spChg chg="mod">
          <ac:chgData name="Kelly Stokes" userId="3e5c5154-569e-4d81-aa91-4f91841cdfa9" providerId="ADAL" clId="{53AB8365-4E30-4766-8E49-9967D24B5ACE}" dt="2023-02-10T10:43:50.283" v="631" actId="20577"/>
          <ac:spMkLst>
            <pc:docMk/>
            <pc:sldMk cId="2087043448" sldId="1845"/>
            <ac:spMk id="2" creationId="{52DA34BA-82FC-47C5-BCE1-BB65E08B92A1}"/>
          </ac:spMkLst>
        </pc:spChg>
        <pc:spChg chg="mod">
          <ac:chgData name="Kelly Stokes" userId="3e5c5154-569e-4d81-aa91-4f91841cdfa9" providerId="ADAL" clId="{53AB8365-4E30-4766-8E49-9967D24B5ACE}" dt="2023-02-10T10:43:53.605" v="632" actId="14100"/>
          <ac:spMkLst>
            <pc:docMk/>
            <pc:sldMk cId="2087043448" sldId="1845"/>
            <ac:spMk id="3" creationId="{13BB5EC0-7A96-4D29-A835-6FAE896C31A4}"/>
          </ac:spMkLst>
        </pc:spChg>
        <pc:picChg chg="del">
          <ac:chgData name="Kelly Stokes" userId="3e5c5154-569e-4d81-aa91-4f91841cdfa9" providerId="ADAL" clId="{53AB8365-4E30-4766-8E49-9967D24B5ACE}" dt="2023-02-10T10:43:54.790" v="633" actId="478"/>
          <ac:picMkLst>
            <pc:docMk/>
            <pc:sldMk cId="2087043448" sldId="1845"/>
            <ac:picMk id="1028" creationId="{874B01EA-BEE7-DABA-691A-DBC7235ED0B2}"/>
          </ac:picMkLst>
        </pc:picChg>
        <pc:picChg chg="add mod">
          <ac:chgData name="Kelly Stokes" userId="3e5c5154-569e-4d81-aa91-4f91841cdfa9" providerId="ADAL" clId="{53AB8365-4E30-4766-8E49-9967D24B5ACE}" dt="2023-02-10T10:44:22.059" v="636" actId="732"/>
          <ac:picMkLst>
            <pc:docMk/>
            <pc:sldMk cId="2087043448" sldId="1845"/>
            <ac:picMk id="49154" creationId="{2C253858-4AB2-5706-9D55-35482F53160F}"/>
          </ac:picMkLst>
        </pc:picChg>
      </pc:sldChg>
      <pc:sldChg chg="addSp delSp modSp modAnim">
        <pc:chgData name="Kelly Stokes" userId="3e5c5154-569e-4d81-aa91-4f91841cdfa9" providerId="ADAL" clId="{53AB8365-4E30-4766-8E49-9967D24B5ACE}" dt="2023-02-10T10:45:58.266" v="654" actId="1076"/>
        <pc:sldMkLst>
          <pc:docMk/>
          <pc:sldMk cId="2313777712" sldId="1846"/>
        </pc:sldMkLst>
        <pc:spChg chg="mod">
          <ac:chgData name="Kelly Stokes" userId="3e5c5154-569e-4d81-aa91-4f91841cdfa9" providerId="ADAL" clId="{53AB8365-4E30-4766-8E49-9967D24B5ACE}" dt="2023-02-10T10:44:34.176" v="644" actId="20577"/>
          <ac:spMkLst>
            <pc:docMk/>
            <pc:sldMk cId="2313777712" sldId="1846"/>
            <ac:spMk id="2" creationId="{52DA34BA-82FC-47C5-BCE1-BB65E08B92A1}"/>
          </ac:spMkLst>
        </pc:spChg>
        <pc:picChg chg="del">
          <ac:chgData name="Kelly Stokes" userId="3e5c5154-569e-4d81-aa91-4f91841cdfa9" providerId="ADAL" clId="{53AB8365-4E30-4766-8E49-9967D24B5ACE}" dt="2023-02-10T10:44:36.070" v="645" actId="478"/>
          <ac:picMkLst>
            <pc:docMk/>
            <pc:sldMk cId="2313777712" sldId="1846"/>
            <ac:picMk id="2052" creationId="{6AA6469C-3273-5B41-932A-8DE678A46B16}"/>
          </ac:picMkLst>
        </pc:picChg>
        <pc:picChg chg="add mod">
          <ac:chgData name="Kelly Stokes" userId="3e5c5154-569e-4d81-aa91-4f91841cdfa9" providerId="ADAL" clId="{53AB8365-4E30-4766-8E49-9967D24B5ACE}" dt="2023-02-10T10:45:58.266" v="654" actId="1076"/>
          <ac:picMkLst>
            <pc:docMk/>
            <pc:sldMk cId="2313777712" sldId="1846"/>
            <ac:picMk id="48130" creationId="{1FF753C8-0D54-23D2-F7B3-337B70DA6FB4}"/>
          </ac:picMkLst>
        </pc:picChg>
      </pc:sldChg>
      <pc:sldChg chg="del">
        <pc:chgData name="Kelly Stokes" userId="3e5c5154-569e-4d81-aa91-4f91841cdfa9" providerId="ADAL" clId="{53AB8365-4E30-4766-8E49-9967D24B5ACE}" dt="2023-02-10T10:46:07.932" v="655" actId="2696"/>
        <pc:sldMkLst>
          <pc:docMk/>
          <pc:sldMk cId="4128059749" sldId="1847"/>
        </pc:sldMkLst>
      </pc:sldChg>
      <pc:sldChg chg="addSp delSp modSp mod modAnim">
        <pc:chgData name="Kelly Stokes" userId="3e5c5154-569e-4d81-aa91-4f91841cdfa9" providerId="ADAL" clId="{53AB8365-4E30-4766-8E49-9967D24B5ACE}" dt="2023-02-10T10:46:59.784" v="686"/>
        <pc:sldMkLst>
          <pc:docMk/>
          <pc:sldMk cId="1751724305" sldId="1848"/>
        </pc:sldMkLst>
        <pc:spChg chg="mod">
          <ac:chgData name="Kelly Stokes" userId="3e5c5154-569e-4d81-aa91-4f91841cdfa9" providerId="ADAL" clId="{53AB8365-4E30-4766-8E49-9967D24B5ACE}" dt="2023-02-10T10:46:23.425" v="669" actId="20577"/>
          <ac:spMkLst>
            <pc:docMk/>
            <pc:sldMk cId="1751724305" sldId="1848"/>
            <ac:spMk id="2" creationId="{52DA34BA-82FC-47C5-BCE1-BB65E08B92A1}"/>
          </ac:spMkLst>
        </pc:spChg>
        <pc:spChg chg="mod">
          <ac:chgData name="Kelly Stokes" userId="3e5c5154-569e-4d81-aa91-4f91841cdfa9" providerId="ADAL" clId="{53AB8365-4E30-4766-8E49-9967D24B5ACE}" dt="2023-02-10T10:46:41.860" v="685" actId="20577"/>
          <ac:spMkLst>
            <pc:docMk/>
            <pc:sldMk cId="1751724305" sldId="1848"/>
            <ac:spMk id="8" creationId="{B0B20B61-5057-D7DD-C3F9-0AB185533D24}"/>
          </ac:spMkLst>
        </pc:spChg>
        <pc:spChg chg="mod">
          <ac:chgData name="Kelly Stokes" userId="3e5c5154-569e-4d81-aa91-4f91841cdfa9" providerId="ADAL" clId="{53AB8365-4E30-4766-8E49-9967D24B5ACE}" dt="2023-02-10T10:46:59.784" v="686"/>
          <ac:spMkLst>
            <pc:docMk/>
            <pc:sldMk cId="1751724305" sldId="1848"/>
            <ac:spMk id="12" creationId="{E384BFF7-3319-CAE2-192F-C4DCBBBBFCCA}"/>
          </ac:spMkLst>
        </pc:spChg>
        <pc:picChg chg="add mod">
          <ac:chgData name="Kelly Stokes" userId="3e5c5154-569e-4d81-aa91-4f91841cdfa9" providerId="ADAL" clId="{53AB8365-4E30-4766-8E49-9967D24B5ACE}" dt="2023-02-10T10:46:13.993" v="657"/>
          <ac:picMkLst>
            <pc:docMk/>
            <pc:sldMk cId="1751724305" sldId="1848"/>
            <ac:picMk id="3" creationId="{EF7D986C-C409-4C2B-F364-03274B14D9FF}"/>
          </ac:picMkLst>
        </pc:picChg>
        <pc:picChg chg="del">
          <ac:chgData name="Kelly Stokes" userId="3e5c5154-569e-4d81-aa91-4f91841cdfa9" providerId="ADAL" clId="{53AB8365-4E30-4766-8E49-9967D24B5ACE}" dt="2023-02-10T10:46:12.268" v="656" actId="478"/>
          <ac:picMkLst>
            <pc:docMk/>
            <pc:sldMk cId="1751724305" sldId="1848"/>
            <ac:picMk id="5" creationId="{B0E4216F-514B-E5C8-FB01-E7BA6FF43902}"/>
          </ac:picMkLst>
        </pc:picChg>
      </pc:sldChg>
      <pc:sldChg chg="addSp delSp modSp modAnim">
        <pc:chgData name="Kelly Stokes" userId="3e5c5154-569e-4d81-aa91-4f91841cdfa9" providerId="ADAL" clId="{53AB8365-4E30-4766-8E49-9967D24B5ACE}" dt="2023-02-10T10:47:54.783" v="706"/>
        <pc:sldMkLst>
          <pc:docMk/>
          <pc:sldMk cId="475383949" sldId="1849"/>
        </pc:sldMkLst>
        <pc:spChg chg="mod">
          <ac:chgData name="Kelly Stokes" userId="3e5c5154-569e-4d81-aa91-4f91841cdfa9" providerId="ADAL" clId="{53AB8365-4E30-4766-8E49-9967D24B5ACE}" dt="2023-02-10T10:47:30.336" v="695" actId="20577"/>
          <ac:spMkLst>
            <pc:docMk/>
            <pc:sldMk cId="475383949" sldId="1849"/>
            <ac:spMk id="2" creationId="{52DA34BA-82FC-47C5-BCE1-BB65E08B92A1}"/>
          </ac:spMkLst>
        </pc:spChg>
        <pc:spChg chg="mod">
          <ac:chgData name="Kelly Stokes" userId="3e5c5154-569e-4d81-aa91-4f91841cdfa9" providerId="ADAL" clId="{53AB8365-4E30-4766-8E49-9967D24B5ACE}" dt="2023-02-10T10:47:40.106" v="705" actId="20577"/>
          <ac:spMkLst>
            <pc:docMk/>
            <pc:sldMk cId="475383949" sldId="1849"/>
            <ac:spMk id="8" creationId="{B0B20B61-5057-D7DD-C3F9-0AB185533D24}"/>
          </ac:spMkLst>
        </pc:spChg>
        <pc:spChg chg="mod">
          <ac:chgData name="Kelly Stokes" userId="3e5c5154-569e-4d81-aa91-4f91841cdfa9" providerId="ADAL" clId="{53AB8365-4E30-4766-8E49-9967D24B5ACE}" dt="2023-02-10T10:47:54.783" v="706"/>
          <ac:spMkLst>
            <pc:docMk/>
            <pc:sldMk cId="475383949" sldId="1849"/>
            <ac:spMk id="12" creationId="{E384BFF7-3319-CAE2-192F-C4DCBBBBFCCA}"/>
          </ac:spMkLst>
        </pc:spChg>
        <pc:picChg chg="add mod">
          <ac:chgData name="Kelly Stokes" userId="3e5c5154-569e-4d81-aa91-4f91841cdfa9" providerId="ADAL" clId="{53AB8365-4E30-4766-8E49-9967D24B5ACE}" dt="2023-02-10T10:47:08.225" v="688"/>
          <ac:picMkLst>
            <pc:docMk/>
            <pc:sldMk cId="475383949" sldId="1849"/>
            <ac:picMk id="3" creationId="{1DACFD39-6F01-1DBE-A02E-B8E3BD31D752}"/>
          </ac:picMkLst>
        </pc:picChg>
        <pc:picChg chg="del">
          <ac:chgData name="Kelly Stokes" userId="3e5c5154-569e-4d81-aa91-4f91841cdfa9" providerId="ADAL" clId="{53AB8365-4E30-4766-8E49-9967D24B5ACE}" dt="2023-02-10T10:47:07.702" v="687" actId="478"/>
          <ac:picMkLst>
            <pc:docMk/>
            <pc:sldMk cId="475383949" sldId="1849"/>
            <ac:picMk id="5" creationId="{1E724030-1417-0699-C7B4-DFC9485BE676}"/>
          </ac:picMkLst>
        </pc:picChg>
      </pc:sldChg>
      <pc:sldChg chg="del">
        <pc:chgData name="Kelly Stokes" userId="3e5c5154-569e-4d81-aa91-4f91841cdfa9" providerId="ADAL" clId="{53AB8365-4E30-4766-8E49-9967D24B5ACE}" dt="2023-02-10T10:48:02.504" v="707" actId="2696"/>
        <pc:sldMkLst>
          <pc:docMk/>
          <pc:sldMk cId="2400960969" sldId="1850"/>
        </pc:sldMkLst>
      </pc:sldChg>
      <pc:sldChg chg="modSp mod">
        <pc:chgData name="Kelly Stokes" userId="3e5c5154-569e-4d81-aa91-4f91841cdfa9" providerId="ADAL" clId="{53AB8365-4E30-4766-8E49-9967D24B5ACE}" dt="2023-02-10T10:48:19.436" v="711" actId="27636"/>
        <pc:sldMkLst>
          <pc:docMk/>
          <pc:sldMk cId="1032150222" sldId="1851"/>
        </pc:sldMkLst>
        <pc:spChg chg="mod">
          <ac:chgData name="Kelly Stokes" userId="3e5c5154-569e-4d81-aa91-4f91841cdfa9" providerId="ADAL" clId="{53AB8365-4E30-4766-8E49-9967D24B5ACE}" dt="2023-02-10T10:48:14.133" v="708"/>
          <ac:spMkLst>
            <pc:docMk/>
            <pc:sldMk cId="1032150222" sldId="1851"/>
            <ac:spMk id="2" creationId="{52DA34BA-82FC-47C5-BCE1-BB65E08B92A1}"/>
          </ac:spMkLst>
        </pc:spChg>
        <pc:spChg chg="mod">
          <ac:chgData name="Kelly Stokes" userId="3e5c5154-569e-4d81-aa91-4f91841cdfa9" providerId="ADAL" clId="{53AB8365-4E30-4766-8E49-9967D24B5ACE}" dt="2023-02-10T10:48:19.436" v="711" actId="27636"/>
          <ac:spMkLst>
            <pc:docMk/>
            <pc:sldMk cId="1032150222" sldId="1851"/>
            <ac:spMk id="3" creationId="{847A1AC9-9EC9-E1AA-348D-958CE44F2772}"/>
          </ac:spMkLst>
        </pc:spChg>
      </pc:sldChg>
      <pc:sldChg chg="modSp mod">
        <pc:chgData name="Kelly Stokes" userId="3e5c5154-569e-4d81-aa91-4f91841cdfa9" providerId="ADAL" clId="{53AB8365-4E30-4766-8E49-9967D24B5ACE}" dt="2023-02-10T10:48:46.085" v="719" actId="6549"/>
        <pc:sldMkLst>
          <pc:docMk/>
          <pc:sldMk cId="892740477" sldId="1852"/>
        </pc:sldMkLst>
        <pc:spChg chg="mod">
          <ac:chgData name="Kelly Stokes" userId="3e5c5154-569e-4d81-aa91-4f91841cdfa9" providerId="ADAL" clId="{53AB8365-4E30-4766-8E49-9967D24B5ACE}" dt="2023-02-10T10:48:33.278" v="712"/>
          <ac:spMkLst>
            <pc:docMk/>
            <pc:sldMk cId="892740477" sldId="1852"/>
            <ac:spMk id="2" creationId="{52DA34BA-82FC-47C5-BCE1-BB65E08B92A1}"/>
          </ac:spMkLst>
        </pc:spChg>
        <pc:spChg chg="mod">
          <ac:chgData name="Kelly Stokes" userId="3e5c5154-569e-4d81-aa91-4f91841cdfa9" providerId="ADAL" clId="{53AB8365-4E30-4766-8E49-9967D24B5ACE}" dt="2023-02-10T10:48:46.085" v="719" actId="6549"/>
          <ac:spMkLst>
            <pc:docMk/>
            <pc:sldMk cId="892740477" sldId="1852"/>
            <ac:spMk id="3" creationId="{847A1AC9-9EC9-E1AA-348D-958CE44F2772}"/>
          </ac:spMkLst>
        </pc:spChg>
      </pc:sldChg>
      <pc:sldChg chg="del">
        <pc:chgData name="Kelly Stokes" userId="3e5c5154-569e-4d81-aa91-4f91841cdfa9" providerId="ADAL" clId="{53AB8365-4E30-4766-8E49-9967D24B5ACE}" dt="2023-02-10T10:48:49.716" v="720" actId="2696"/>
        <pc:sldMkLst>
          <pc:docMk/>
          <pc:sldMk cId="1856220753" sldId="1853"/>
        </pc:sldMkLst>
      </pc:sldChg>
      <pc:sldChg chg="del">
        <pc:chgData name="Kelly Stokes" userId="3e5c5154-569e-4d81-aa91-4f91841cdfa9" providerId="ADAL" clId="{53AB8365-4E30-4766-8E49-9967D24B5ACE}" dt="2023-02-13T16:10:51.472" v="816" actId="2696"/>
        <pc:sldMkLst>
          <pc:docMk/>
          <pc:sldMk cId="613143572" sldId="1861"/>
        </pc:sldMkLst>
      </pc:sldChg>
      <pc:sldChg chg="del">
        <pc:chgData name="Kelly Stokes" userId="3e5c5154-569e-4d81-aa91-4f91841cdfa9" providerId="ADAL" clId="{53AB8365-4E30-4766-8E49-9967D24B5ACE}" dt="2023-02-13T16:10:51.472" v="816" actId="2696"/>
        <pc:sldMkLst>
          <pc:docMk/>
          <pc:sldMk cId="2222400291" sldId="1862"/>
        </pc:sldMkLst>
      </pc:sldChg>
      <pc:sldChg chg="modNotesTx">
        <pc:chgData name="Kelly Stokes" userId="3e5c5154-569e-4d81-aa91-4f91841cdfa9" providerId="ADAL" clId="{53AB8365-4E30-4766-8E49-9967D24B5ACE}" dt="2023-02-13T16:11:41.574" v="822"/>
        <pc:sldMkLst>
          <pc:docMk/>
          <pc:sldMk cId="1065255599" sldId="1863"/>
        </pc:sldMkLst>
      </pc:sldChg>
      <pc:sldChg chg="modSp mod">
        <pc:chgData name="Kelly Stokes" userId="3e5c5154-569e-4d81-aa91-4f91841cdfa9" providerId="ADAL" clId="{53AB8365-4E30-4766-8E49-9967D24B5ACE}" dt="2023-02-13T16:11:48.972" v="825" actId="2711"/>
        <pc:sldMkLst>
          <pc:docMk/>
          <pc:sldMk cId="2308933502" sldId="1864"/>
        </pc:sldMkLst>
        <pc:spChg chg="mod">
          <ac:chgData name="Kelly Stokes" userId="3e5c5154-569e-4d81-aa91-4f91841cdfa9" providerId="ADAL" clId="{53AB8365-4E30-4766-8E49-9967D24B5ACE}" dt="2023-02-13T16:11:48.972" v="825" actId="2711"/>
          <ac:spMkLst>
            <pc:docMk/>
            <pc:sldMk cId="2308933502" sldId="1864"/>
            <ac:spMk id="2" creationId="{77E26784-A357-92CE-B6B1-8F248D3D6650}"/>
          </ac:spMkLst>
        </pc:spChg>
      </pc:sldChg>
      <pc:sldChg chg="addSp modSp">
        <pc:chgData name="Kelly Stokes" userId="3e5c5154-569e-4d81-aa91-4f91841cdfa9" providerId="ADAL" clId="{53AB8365-4E30-4766-8E49-9967D24B5ACE}" dt="2023-02-13T16:08:28.586" v="795"/>
        <pc:sldMkLst>
          <pc:docMk/>
          <pc:sldMk cId="364206726" sldId="1865"/>
        </pc:sldMkLst>
        <pc:picChg chg="add mod">
          <ac:chgData name="Kelly Stokes" userId="3e5c5154-569e-4d81-aa91-4f91841cdfa9" providerId="ADAL" clId="{53AB8365-4E30-4766-8E49-9967D24B5ACE}" dt="2023-02-13T16:08:28.586" v="795"/>
          <ac:picMkLst>
            <pc:docMk/>
            <pc:sldMk cId="364206726" sldId="1865"/>
            <ac:picMk id="2" creationId="{DE95FCB3-ACAC-68EF-8957-AC91DBFFC377}"/>
          </ac:picMkLst>
        </pc:picChg>
      </pc:sldChg>
      <pc:sldChg chg="del">
        <pc:chgData name="Kelly Stokes" userId="3e5c5154-569e-4d81-aa91-4f91841cdfa9" providerId="ADAL" clId="{53AB8365-4E30-4766-8E49-9967D24B5ACE}" dt="2023-02-10T10:49:09.741" v="721" actId="2696"/>
        <pc:sldMkLst>
          <pc:docMk/>
          <pc:sldMk cId="3679019363" sldId="1876"/>
        </pc:sldMkLst>
      </pc:sldChg>
      <pc:sldChg chg="del">
        <pc:chgData name="Kelly Stokes" userId="3e5c5154-569e-4d81-aa91-4f91841cdfa9" providerId="ADAL" clId="{53AB8365-4E30-4766-8E49-9967D24B5ACE}" dt="2023-02-10T10:49:09.741" v="721" actId="2696"/>
        <pc:sldMkLst>
          <pc:docMk/>
          <pc:sldMk cId="3453543871" sldId="1877"/>
        </pc:sldMkLst>
      </pc:sldChg>
      <pc:sldChg chg="del">
        <pc:chgData name="Kelly Stokes" userId="3e5c5154-569e-4d81-aa91-4f91841cdfa9" providerId="ADAL" clId="{53AB8365-4E30-4766-8E49-9967D24B5ACE}" dt="2023-02-10T10:49:09.741" v="721" actId="2696"/>
        <pc:sldMkLst>
          <pc:docMk/>
          <pc:sldMk cId="140887332" sldId="1878"/>
        </pc:sldMkLst>
      </pc:sldChg>
      <pc:sldChg chg="addSp delSp modSp modAnim">
        <pc:chgData name="Kelly Stokes" userId="3e5c5154-569e-4d81-aa91-4f91841cdfa9" providerId="ADAL" clId="{53AB8365-4E30-4766-8E49-9967D24B5ACE}" dt="2023-02-10T10:50:04.530" v="727"/>
        <pc:sldMkLst>
          <pc:docMk/>
          <pc:sldMk cId="4195597105" sldId="1882"/>
        </pc:sldMkLst>
        <pc:spChg chg="mod">
          <ac:chgData name="Kelly Stokes" userId="3e5c5154-569e-4d81-aa91-4f91841cdfa9" providerId="ADAL" clId="{53AB8365-4E30-4766-8E49-9967D24B5ACE}" dt="2023-02-10T10:49:35.414" v="723" actId="20577"/>
          <ac:spMkLst>
            <pc:docMk/>
            <pc:sldMk cId="4195597105" sldId="1882"/>
            <ac:spMk id="2" creationId="{52DA34BA-82FC-47C5-BCE1-BB65E08B92A1}"/>
          </ac:spMkLst>
        </pc:spChg>
        <pc:picChg chg="del">
          <ac:chgData name="Kelly Stokes" userId="3e5c5154-569e-4d81-aa91-4f91841cdfa9" providerId="ADAL" clId="{53AB8365-4E30-4766-8E49-9967D24B5ACE}" dt="2023-02-10T10:49:38.024" v="724" actId="478"/>
          <ac:picMkLst>
            <pc:docMk/>
            <pc:sldMk cId="4195597105" sldId="1882"/>
            <ac:picMk id="1028" creationId="{874B01EA-BEE7-DABA-691A-DBC7235ED0B2}"/>
          </ac:picMkLst>
        </pc:picChg>
        <pc:picChg chg="add mod">
          <ac:chgData name="Kelly Stokes" userId="3e5c5154-569e-4d81-aa91-4f91841cdfa9" providerId="ADAL" clId="{53AB8365-4E30-4766-8E49-9967D24B5ACE}" dt="2023-02-10T10:50:03.709" v="726" actId="1076"/>
          <ac:picMkLst>
            <pc:docMk/>
            <pc:sldMk cId="4195597105" sldId="1882"/>
            <ac:picMk id="40962" creationId="{F8565AFA-3ED0-5BF6-45A9-F577855FC11E}"/>
          </ac:picMkLst>
        </pc:picChg>
      </pc:sldChg>
      <pc:sldChg chg="addSp delSp modSp mod modAnim">
        <pc:chgData name="Kelly Stokes" userId="3e5c5154-569e-4d81-aa91-4f91841cdfa9" providerId="ADAL" clId="{53AB8365-4E30-4766-8E49-9967D24B5ACE}" dt="2023-02-10T10:51:07.600" v="737"/>
        <pc:sldMkLst>
          <pc:docMk/>
          <pc:sldMk cId="3056414688" sldId="1883"/>
        </pc:sldMkLst>
        <pc:spChg chg="mod">
          <ac:chgData name="Kelly Stokes" userId="3e5c5154-569e-4d81-aa91-4f91841cdfa9" providerId="ADAL" clId="{53AB8365-4E30-4766-8E49-9967D24B5ACE}" dt="2023-02-10T10:50:12.309" v="732" actId="20577"/>
          <ac:spMkLst>
            <pc:docMk/>
            <pc:sldMk cId="3056414688" sldId="1883"/>
            <ac:spMk id="2" creationId="{52DA34BA-82FC-47C5-BCE1-BB65E08B92A1}"/>
          </ac:spMkLst>
        </pc:spChg>
        <pc:spChg chg="mod">
          <ac:chgData name="Kelly Stokes" userId="3e5c5154-569e-4d81-aa91-4f91841cdfa9" providerId="ADAL" clId="{53AB8365-4E30-4766-8E49-9967D24B5ACE}" dt="2023-02-10T10:50:16.264" v="733" actId="1076"/>
          <ac:spMkLst>
            <pc:docMk/>
            <pc:sldMk cId="3056414688" sldId="1883"/>
            <ac:spMk id="3" creationId="{0366E0B6-702E-4814-82C6-08CA2D13F3C9}"/>
          </ac:spMkLst>
        </pc:spChg>
        <pc:picChg chg="del">
          <ac:chgData name="Kelly Stokes" userId="3e5c5154-569e-4d81-aa91-4f91841cdfa9" providerId="ADAL" clId="{53AB8365-4E30-4766-8E49-9967D24B5ACE}" dt="2023-02-10T10:50:18.079" v="734" actId="478"/>
          <ac:picMkLst>
            <pc:docMk/>
            <pc:sldMk cId="3056414688" sldId="1883"/>
            <ac:picMk id="2052" creationId="{6AA6469C-3273-5B41-932A-8DE678A46B16}"/>
          </ac:picMkLst>
        </pc:picChg>
        <pc:picChg chg="add mod">
          <ac:chgData name="Kelly Stokes" userId="3e5c5154-569e-4d81-aa91-4f91841cdfa9" providerId="ADAL" clId="{53AB8365-4E30-4766-8E49-9967D24B5ACE}" dt="2023-02-10T10:51:06.815" v="736" actId="1076"/>
          <ac:picMkLst>
            <pc:docMk/>
            <pc:sldMk cId="3056414688" sldId="1883"/>
            <ac:picMk id="39938" creationId="{622098A4-B309-628A-0132-B222EC547E36}"/>
          </ac:picMkLst>
        </pc:picChg>
      </pc:sldChg>
      <pc:sldChg chg="del">
        <pc:chgData name="Kelly Stokes" userId="3e5c5154-569e-4d81-aa91-4f91841cdfa9" providerId="ADAL" clId="{53AB8365-4E30-4766-8E49-9967D24B5ACE}" dt="2023-02-10T10:51:10.654" v="738" actId="2696"/>
        <pc:sldMkLst>
          <pc:docMk/>
          <pc:sldMk cId="1157840081" sldId="1884"/>
        </pc:sldMkLst>
      </pc:sldChg>
      <pc:sldChg chg="addSp delSp modSp mod modAnim">
        <pc:chgData name="Kelly Stokes" userId="3e5c5154-569e-4d81-aa91-4f91841cdfa9" providerId="ADAL" clId="{53AB8365-4E30-4766-8E49-9967D24B5ACE}" dt="2023-02-10T10:51:47.918" v="753"/>
        <pc:sldMkLst>
          <pc:docMk/>
          <pc:sldMk cId="2766660583" sldId="1885"/>
        </pc:sldMkLst>
        <pc:spChg chg="mod">
          <ac:chgData name="Kelly Stokes" userId="3e5c5154-569e-4d81-aa91-4f91841cdfa9" providerId="ADAL" clId="{53AB8365-4E30-4766-8E49-9967D24B5ACE}" dt="2023-02-10T10:51:21.263" v="745" actId="20577"/>
          <ac:spMkLst>
            <pc:docMk/>
            <pc:sldMk cId="2766660583" sldId="1885"/>
            <ac:spMk id="2" creationId="{52DA34BA-82FC-47C5-BCE1-BB65E08B92A1}"/>
          </ac:spMkLst>
        </pc:spChg>
        <pc:spChg chg="mod">
          <ac:chgData name="Kelly Stokes" userId="3e5c5154-569e-4d81-aa91-4f91841cdfa9" providerId="ADAL" clId="{53AB8365-4E30-4766-8E49-9967D24B5ACE}" dt="2023-02-10T10:51:34.650" v="752" actId="14100"/>
          <ac:spMkLst>
            <pc:docMk/>
            <pc:sldMk cId="2766660583" sldId="1885"/>
            <ac:spMk id="8" creationId="{B0B20B61-5057-D7DD-C3F9-0AB185533D24}"/>
          </ac:spMkLst>
        </pc:spChg>
        <pc:spChg chg="mod">
          <ac:chgData name="Kelly Stokes" userId="3e5c5154-569e-4d81-aa91-4f91841cdfa9" providerId="ADAL" clId="{53AB8365-4E30-4766-8E49-9967D24B5ACE}" dt="2023-02-10T10:51:47.918" v="753"/>
          <ac:spMkLst>
            <pc:docMk/>
            <pc:sldMk cId="2766660583" sldId="1885"/>
            <ac:spMk id="12" creationId="{E384BFF7-3319-CAE2-192F-C4DCBBBBFCCA}"/>
          </ac:spMkLst>
        </pc:spChg>
        <pc:picChg chg="add mod">
          <ac:chgData name="Kelly Stokes" userId="3e5c5154-569e-4d81-aa91-4f91841cdfa9" providerId="ADAL" clId="{53AB8365-4E30-4766-8E49-9967D24B5ACE}" dt="2023-02-10T10:51:26.691" v="748" actId="1076"/>
          <ac:picMkLst>
            <pc:docMk/>
            <pc:sldMk cId="2766660583" sldId="1885"/>
            <ac:picMk id="3" creationId="{5DC19043-FCD5-BC1C-B967-F6000E9560CD}"/>
          </ac:picMkLst>
        </pc:picChg>
        <pc:picChg chg="del">
          <ac:chgData name="Kelly Stokes" userId="3e5c5154-569e-4d81-aa91-4f91841cdfa9" providerId="ADAL" clId="{53AB8365-4E30-4766-8E49-9967D24B5ACE}" dt="2023-02-10T10:51:14.821" v="739" actId="478"/>
          <ac:picMkLst>
            <pc:docMk/>
            <pc:sldMk cId="2766660583" sldId="1885"/>
            <ac:picMk id="5" creationId="{B0E4216F-514B-E5C8-FB01-E7BA6FF43902}"/>
          </ac:picMkLst>
        </pc:picChg>
      </pc:sldChg>
      <pc:sldChg chg="addSp delSp modSp modAnim">
        <pc:chgData name="Kelly Stokes" userId="3e5c5154-569e-4d81-aa91-4f91841cdfa9" providerId="ADAL" clId="{53AB8365-4E30-4766-8E49-9967D24B5ACE}" dt="2023-02-10T10:52:42.613" v="779"/>
        <pc:sldMkLst>
          <pc:docMk/>
          <pc:sldMk cId="3366165260" sldId="1886"/>
        </pc:sldMkLst>
        <pc:spChg chg="mod">
          <ac:chgData name="Kelly Stokes" userId="3e5c5154-569e-4d81-aa91-4f91841cdfa9" providerId="ADAL" clId="{53AB8365-4E30-4766-8E49-9967D24B5ACE}" dt="2023-02-10T10:51:54.477" v="758" actId="20577"/>
          <ac:spMkLst>
            <pc:docMk/>
            <pc:sldMk cId="3366165260" sldId="1886"/>
            <ac:spMk id="2" creationId="{52DA34BA-82FC-47C5-BCE1-BB65E08B92A1}"/>
          </ac:spMkLst>
        </pc:spChg>
        <pc:spChg chg="mod">
          <ac:chgData name="Kelly Stokes" userId="3e5c5154-569e-4d81-aa91-4f91841cdfa9" providerId="ADAL" clId="{53AB8365-4E30-4766-8E49-9967D24B5ACE}" dt="2023-02-10T10:52:03.347" v="770" actId="20577"/>
          <ac:spMkLst>
            <pc:docMk/>
            <pc:sldMk cId="3366165260" sldId="1886"/>
            <ac:spMk id="8" creationId="{B0B20B61-5057-D7DD-C3F9-0AB185533D24}"/>
          </ac:spMkLst>
        </pc:spChg>
        <pc:spChg chg="mod">
          <ac:chgData name="Kelly Stokes" userId="3e5c5154-569e-4d81-aa91-4f91841cdfa9" providerId="ADAL" clId="{53AB8365-4E30-4766-8E49-9967D24B5ACE}" dt="2023-02-10T10:52:30.601" v="773" actId="404"/>
          <ac:spMkLst>
            <pc:docMk/>
            <pc:sldMk cId="3366165260" sldId="1886"/>
            <ac:spMk id="12" creationId="{E384BFF7-3319-CAE2-192F-C4DCBBBBFCCA}"/>
          </ac:spMkLst>
        </pc:spChg>
        <pc:picChg chg="add mod">
          <ac:chgData name="Kelly Stokes" userId="3e5c5154-569e-4d81-aa91-4f91841cdfa9" providerId="ADAL" clId="{53AB8365-4E30-4766-8E49-9967D24B5ACE}" dt="2023-02-10T10:52:39.367" v="776" actId="1076"/>
          <ac:picMkLst>
            <pc:docMk/>
            <pc:sldMk cId="3366165260" sldId="1886"/>
            <ac:picMk id="3" creationId="{A249B728-BB85-4EEA-FEF8-0D54863BD34C}"/>
          </ac:picMkLst>
        </pc:picChg>
        <pc:picChg chg="del">
          <ac:chgData name="Kelly Stokes" userId="3e5c5154-569e-4d81-aa91-4f91841cdfa9" providerId="ADAL" clId="{53AB8365-4E30-4766-8E49-9967D24B5ACE}" dt="2023-02-10T10:52:32.855" v="774" actId="478"/>
          <ac:picMkLst>
            <pc:docMk/>
            <pc:sldMk cId="3366165260" sldId="1886"/>
            <ac:picMk id="5" creationId="{1E724030-1417-0699-C7B4-DFC9485BE676}"/>
          </ac:picMkLst>
        </pc:picChg>
      </pc:sldChg>
      <pc:sldChg chg="del">
        <pc:chgData name="Kelly Stokes" userId="3e5c5154-569e-4d81-aa91-4f91841cdfa9" providerId="ADAL" clId="{53AB8365-4E30-4766-8E49-9967D24B5ACE}" dt="2023-02-10T10:52:45.266" v="780" actId="2696"/>
        <pc:sldMkLst>
          <pc:docMk/>
          <pc:sldMk cId="2304546725" sldId="1887"/>
        </pc:sldMkLst>
      </pc:sldChg>
      <pc:sldChg chg="modSp mod">
        <pc:chgData name="Kelly Stokes" userId="3e5c5154-569e-4d81-aa91-4f91841cdfa9" providerId="ADAL" clId="{53AB8365-4E30-4766-8E49-9967D24B5ACE}" dt="2023-02-10T10:53:01.334" v="782" actId="1076"/>
        <pc:sldMkLst>
          <pc:docMk/>
          <pc:sldMk cId="2272238361" sldId="1888"/>
        </pc:sldMkLst>
        <pc:spChg chg="mod">
          <ac:chgData name="Kelly Stokes" userId="3e5c5154-569e-4d81-aa91-4f91841cdfa9" providerId="ADAL" clId="{53AB8365-4E30-4766-8E49-9967D24B5ACE}" dt="2023-02-10T10:52:58.031" v="781"/>
          <ac:spMkLst>
            <pc:docMk/>
            <pc:sldMk cId="2272238361" sldId="1888"/>
            <ac:spMk id="2" creationId="{52DA34BA-82FC-47C5-BCE1-BB65E08B92A1}"/>
          </ac:spMkLst>
        </pc:spChg>
        <pc:spChg chg="mod">
          <ac:chgData name="Kelly Stokes" userId="3e5c5154-569e-4d81-aa91-4f91841cdfa9" providerId="ADAL" clId="{53AB8365-4E30-4766-8E49-9967D24B5ACE}" dt="2023-02-10T10:53:01.334" v="782" actId="1076"/>
          <ac:spMkLst>
            <pc:docMk/>
            <pc:sldMk cId="2272238361" sldId="1888"/>
            <ac:spMk id="3" creationId="{847A1AC9-9EC9-E1AA-348D-958CE44F2772}"/>
          </ac:spMkLst>
        </pc:spChg>
      </pc:sldChg>
      <pc:sldChg chg="modSp mod">
        <pc:chgData name="Kelly Stokes" userId="3e5c5154-569e-4d81-aa91-4f91841cdfa9" providerId="ADAL" clId="{53AB8365-4E30-4766-8E49-9967D24B5ACE}" dt="2023-02-10T10:53:30.347" v="786" actId="27636"/>
        <pc:sldMkLst>
          <pc:docMk/>
          <pc:sldMk cId="2218780345" sldId="1889"/>
        </pc:sldMkLst>
        <pc:spChg chg="mod">
          <ac:chgData name="Kelly Stokes" userId="3e5c5154-569e-4d81-aa91-4f91841cdfa9" providerId="ADAL" clId="{53AB8365-4E30-4766-8E49-9967D24B5ACE}" dt="2023-02-10T10:53:19.213" v="783"/>
          <ac:spMkLst>
            <pc:docMk/>
            <pc:sldMk cId="2218780345" sldId="1889"/>
            <ac:spMk id="2" creationId="{52DA34BA-82FC-47C5-BCE1-BB65E08B92A1}"/>
          </ac:spMkLst>
        </pc:spChg>
        <pc:spChg chg="mod">
          <ac:chgData name="Kelly Stokes" userId="3e5c5154-569e-4d81-aa91-4f91841cdfa9" providerId="ADAL" clId="{53AB8365-4E30-4766-8E49-9967D24B5ACE}" dt="2023-02-10T10:53:30.347" v="786" actId="27636"/>
          <ac:spMkLst>
            <pc:docMk/>
            <pc:sldMk cId="2218780345" sldId="1889"/>
            <ac:spMk id="3" creationId="{847A1AC9-9EC9-E1AA-348D-958CE44F2772}"/>
          </ac:spMkLst>
        </pc:spChg>
      </pc:sldChg>
      <pc:sldChg chg="del">
        <pc:chgData name="Kelly Stokes" userId="3e5c5154-569e-4d81-aa91-4f91841cdfa9" providerId="ADAL" clId="{53AB8365-4E30-4766-8E49-9967D24B5ACE}" dt="2023-02-10T10:53:33.522" v="787" actId="2696"/>
        <pc:sldMkLst>
          <pc:docMk/>
          <pc:sldMk cId="413586455" sldId="1890"/>
        </pc:sldMkLst>
      </pc:sldChg>
      <pc:sldChg chg="del">
        <pc:chgData name="Kelly Stokes" userId="3e5c5154-569e-4d81-aa91-4f91841cdfa9" providerId="ADAL" clId="{53AB8365-4E30-4766-8E49-9967D24B5ACE}" dt="2023-02-13T16:11:00.603" v="817" actId="2696"/>
        <pc:sldMkLst>
          <pc:docMk/>
          <pc:sldMk cId="553668485" sldId="1898"/>
        </pc:sldMkLst>
      </pc:sldChg>
      <pc:sldChg chg="del">
        <pc:chgData name="Kelly Stokes" userId="3e5c5154-569e-4d81-aa91-4f91841cdfa9" providerId="ADAL" clId="{53AB8365-4E30-4766-8E49-9967D24B5ACE}" dt="2023-02-13T16:11:00.603" v="817" actId="2696"/>
        <pc:sldMkLst>
          <pc:docMk/>
          <pc:sldMk cId="2607914765" sldId="1899"/>
        </pc:sldMkLst>
      </pc:sldChg>
      <pc:sldChg chg="modNotesTx">
        <pc:chgData name="Kelly Stokes" userId="3e5c5154-569e-4d81-aa91-4f91841cdfa9" providerId="ADAL" clId="{53AB8365-4E30-4766-8E49-9967D24B5ACE}" dt="2023-02-13T16:11:19.258" v="818"/>
        <pc:sldMkLst>
          <pc:docMk/>
          <pc:sldMk cId="2924563241" sldId="1900"/>
        </pc:sldMkLst>
      </pc:sldChg>
      <pc:sldChg chg="modSp mod">
        <pc:chgData name="Kelly Stokes" userId="3e5c5154-569e-4d81-aa91-4f91841cdfa9" providerId="ADAL" clId="{53AB8365-4E30-4766-8E49-9967D24B5ACE}" dt="2023-02-13T16:11:26.129" v="821" actId="2711"/>
        <pc:sldMkLst>
          <pc:docMk/>
          <pc:sldMk cId="2116906032" sldId="1901"/>
        </pc:sldMkLst>
        <pc:spChg chg="mod">
          <ac:chgData name="Kelly Stokes" userId="3e5c5154-569e-4d81-aa91-4f91841cdfa9" providerId="ADAL" clId="{53AB8365-4E30-4766-8E49-9967D24B5ACE}" dt="2023-02-13T16:11:26.129" v="821" actId="2711"/>
          <ac:spMkLst>
            <pc:docMk/>
            <pc:sldMk cId="2116906032" sldId="1901"/>
            <ac:spMk id="2" creationId="{77E26784-A357-92CE-B6B1-8F248D3D6650}"/>
          </ac:spMkLst>
        </pc:spChg>
      </pc:sldChg>
      <pc:sldChg chg="modSp add mod">
        <pc:chgData name="Kelly Stokes" userId="3e5c5154-569e-4d81-aa91-4f91841cdfa9" providerId="ADAL" clId="{53AB8365-4E30-4766-8E49-9967D24B5ACE}" dt="2023-02-13T16:10:15.624" v="811" actId="13926"/>
        <pc:sldMkLst>
          <pc:docMk/>
          <pc:sldMk cId="3753061318" sldId="1902"/>
        </pc:sldMkLst>
        <pc:spChg chg="mod">
          <ac:chgData name="Kelly Stokes" userId="3e5c5154-569e-4d81-aa91-4f91841cdfa9" providerId="ADAL" clId="{53AB8365-4E30-4766-8E49-9967D24B5ACE}" dt="2023-02-13T16:10:15.624" v="811" actId="13926"/>
          <ac:spMkLst>
            <pc:docMk/>
            <pc:sldMk cId="3753061318" sldId="1902"/>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13/02/2023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dirty="0"/>
          </a:p>
        </p:txBody>
      </p:sp>
    </p:spTree>
    <p:extLst>
      <p:ext uri="{BB962C8B-B14F-4D97-AF65-F5344CB8AC3E}">
        <p14:creationId xmlns:p14="http://schemas.microsoft.com/office/powerpoint/2010/main" val="346489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time, these industries were no longer needed so there were discussions to knock down the  factories.</a:t>
            </a:r>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333218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42196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dirty="0"/>
          </a:p>
        </p:txBody>
      </p:sp>
    </p:spTree>
    <p:extLst>
      <p:ext uri="{BB962C8B-B14F-4D97-AF65-F5344CB8AC3E}">
        <p14:creationId xmlns:p14="http://schemas.microsoft.com/office/powerpoint/2010/main" val="92732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factories were kept and permission was given to convert them into modern types of housing e.g. flat and apartments. </a:t>
            </a:r>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245783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particular        calendar  Regular        complete dangerous perilous   discussion admission profession impression </a:t>
            </a:r>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180</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Colchester has been through complete and regular change over time. </a:t>
            </a:r>
          </a:p>
        </p:txBody>
      </p:sp>
      <p:sp>
        <p:nvSpPr>
          <p:cNvPr id="4" name="Slide Number Placeholder 3"/>
          <p:cNvSpPr>
            <a:spLocks noGrp="1"/>
          </p:cNvSpPr>
          <p:nvPr>
            <p:ph type="sldNum" sz="quarter" idx="5"/>
          </p:nvPr>
        </p:nvSpPr>
        <p:spPr/>
        <p:txBody>
          <a:bodyPr/>
          <a:lstStyle/>
          <a:p>
            <a:fld id="{A370640F-E73A-4148-92BA-D1C70A966614}" type="slidenum">
              <a:rPr lang="en-GB" smtClean="0"/>
              <a:t>38</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dirty="0"/>
          </a:p>
        </p:txBody>
      </p:sp>
    </p:spTree>
    <p:extLst>
      <p:ext uri="{BB962C8B-B14F-4D97-AF65-F5344CB8AC3E}">
        <p14:creationId xmlns:p14="http://schemas.microsoft.com/office/powerpoint/2010/main" val="103873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65</a:t>
            </a:fld>
            <a:endParaRPr lang="en-GB"/>
          </a:p>
        </p:txBody>
      </p:sp>
    </p:spTree>
    <p:extLst>
      <p:ext uri="{BB962C8B-B14F-4D97-AF65-F5344CB8AC3E}">
        <p14:creationId xmlns:p14="http://schemas.microsoft.com/office/powerpoint/2010/main" val="196937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industries, and their professions, have played an important role in the changes</a:t>
            </a:r>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376824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90113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2</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1304477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chosen profession of teaching is incredibly rewarding.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229100" y="3080824"/>
            <a:ext cx="3216729" cy="6910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8927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145041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767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2792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09795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122843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a:t>
            </a:r>
          </a:p>
        </p:txBody>
      </p:sp>
    </p:spTree>
    <p:extLst>
      <p:ext uri="{BB962C8B-B14F-4D97-AF65-F5344CB8AC3E}">
        <p14:creationId xmlns:p14="http://schemas.microsoft.com/office/powerpoint/2010/main" val="17896139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complete</a:t>
            </a:r>
            <a:r>
              <a:rPr lang="en-GB" sz="3600" dirty="0">
                <a:solidFill>
                  <a:srgbClr val="000000"/>
                </a:solidFill>
                <a:effectLst/>
                <a:latin typeface="Twinkl Cursive Looped" panose="02000000000000000000" pitchFamily="2" charset="0"/>
                <a:ea typeface="Times New Roman" panose="02020603050405020304" pitchFamily="18" charset="0"/>
              </a:rPr>
              <a: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regular</a:t>
            </a:r>
            <a:r>
              <a:rPr lang="en-GB" sz="3600" dirty="0">
                <a:solidFill>
                  <a:srgbClr val="000000"/>
                </a:solidFill>
                <a:effectLst/>
                <a:latin typeface="Twinkl Cursive Looped" panose="02000000000000000000" pitchFamily="2" charset="0"/>
                <a:ea typeface="Times New Roman" panose="02020603050405020304" pitchFamily="18" charset="0"/>
              </a:rPr>
              <a:t> change over time.  Its industries, and their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professions</a:t>
            </a:r>
            <a:r>
              <a:rPr lang="en-GB" sz="3600" dirty="0">
                <a:solidFill>
                  <a:srgbClr val="000000"/>
                </a:solidFill>
                <a:effectLst/>
                <a:latin typeface="Twinkl Cursive Looped" panose="02000000000000000000" pitchFamily="2" charset="0"/>
                <a:ea typeface="Times New Roman" panose="02020603050405020304" pitchFamily="18" charset="0"/>
              </a:rPr>
              <a:t>, have played an important role in the changes.  Factories used to be built for new industries like manufacturing.  Over time, these industries were no longer needed so there were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discussions</a:t>
            </a:r>
            <a:r>
              <a:rPr lang="en-GB" sz="3600" dirty="0">
                <a:solidFill>
                  <a:srgbClr val="000000"/>
                </a:solidFill>
                <a:effectLst/>
                <a:latin typeface="Twinkl Cursive Looped" panose="02000000000000000000" pitchFamily="2" charset="0"/>
                <a:ea typeface="Times New Roman" panose="02020603050405020304" pitchFamily="18" charset="0"/>
              </a:rPr>
              <a:t> to knock down the  factories. Some were knocked down and in their place, offices and retail parks were built as these were more important to people.   Other factories were kept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permission</a:t>
            </a:r>
            <a:r>
              <a:rPr lang="en-GB" sz="3600" dirty="0">
                <a:solidFill>
                  <a:srgbClr val="000000"/>
                </a:solidFill>
                <a:effectLst/>
                <a:latin typeface="Twinkl Cursive Looped" panose="02000000000000000000" pitchFamily="2" charset="0"/>
                <a:ea typeface="Times New Roman" panose="02020603050405020304" pitchFamily="18" charset="0"/>
              </a:rPr>
              <a:t> was given to convert them into modern types of housing e.g. flat and apartments. </a:t>
            </a:r>
          </a:p>
        </p:txBody>
      </p:sp>
    </p:spTree>
    <p:extLst>
      <p:ext uri="{BB962C8B-B14F-4D97-AF65-F5344CB8AC3E}">
        <p14:creationId xmlns:p14="http://schemas.microsoft.com/office/powerpoint/2010/main" val="210175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40395045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652555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Cursive Looped" panose="02000000000000000000" pitchFamily="2" charset="0"/>
              </a:rPr>
              <a:t>Over time, these industries were no longer needed so there were discussions to knock down the  factories.</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089335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39880827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FCB3-ACAC-68EF-8957-AC91DBFFC377}"/>
              </a:ext>
            </a:extLst>
          </p:cNvPr>
          <p:cNvPicPr>
            <a:picLocks noChangeAspect="1"/>
          </p:cNvPicPr>
          <p:nvPr/>
        </p:nvPicPr>
        <p:blipFill rotWithShape="1">
          <a:blip r:embed="rId2"/>
          <a:srcRect l="15536" t="14268" r="14554" b="11410"/>
          <a:stretch/>
        </p:blipFill>
        <p:spPr>
          <a:xfrm>
            <a:off x="375557" y="163285"/>
            <a:ext cx="11136086" cy="6656052"/>
          </a:xfrm>
          <a:prstGeom prst="rect">
            <a:avLst/>
          </a:prstGeom>
        </p:spPr>
      </p:pic>
    </p:spTree>
    <p:extLst>
      <p:ext uri="{BB962C8B-B14F-4D97-AF65-F5344CB8AC3E}">
        <p14:creationId xmlns:p14="http://schemas.microsoft.com/office/powerpoint/2010/main" val="3642067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615297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2477471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3296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8846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37292400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4917546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3104160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41663444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8286391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momentous  </a:t>
            </a:r>
          </a:p>
        </p:txBody>
      </p:sp>
      <p:sp>
        <p:nvSpPr>
          <p:cNvPr id="3" name="Rectangle 2">
            <a:extLst>
              <a:ext uri="{FF2B5EF4-FFF2-40B4-BE49-F238E27FC236}">
                <a16:creationId xmlns:a16="http://schemas.microsoft.com/office/drawing/2014/main" id="{13BB5EC0-7A96-4D29-A835-6FAE896C31A4}"/>
              </a:ext>
            </a:extLst>
          </p:cNvPr>
          <p:cNvSpPr/>
          <p:nvPr/>
        </p:nvSpPr>
        <p:spPr>
          <a:xfrm>
            <a:off x="7184571"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Acorn Health&amp;Safety on Twitter: &quot;It is International Internet Day today!  Since 2005 the International Internet Day has been famously celebrated to  commemorate a momentous day in the history of telecommunications and  technology.">
            <a:extLst>
              <a:ext uri="{FF2B5EF4-FFF2-40B4-BE49-F238E27FC236}">
                <a16:creationId xmlns:a16="http://schemas.microsoft.com/office/drawing/2014/main" id="{56E750A4-D815-3BA4-12DB-297CCE37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9" y="50210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scandalous </a:t>
            </a:r>
          </a:p>
        </p:txBody>
      </p:sp>
      <p:sp>
        <p:nvSpPr>
          <p:cNvPr id="3" name="Rectangle 2">
            <a:extLst>
              <a:ext uri="{FF2B5EF4-FFF2-40B4-BE49-F238E27FC236}">
                <a16:creationId xmlns:a16="http://schemas.microsoft.com/office/drawing/2014/main" id="{0366E0B6-702E-4814-82C6-08CA2D13F3C9}"/>
              </a:ext>
            </a:extLst>
          </p:cNvPr>
          <p:cNvSpPr/>
          <p:nvPr/>
        </p:nvSpPr>
        <p:spPr>
          <a:xfrm>
            <a:off x="68090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900+ Theft Clip Art | Royalty Free - GoGraph">
            <a:extLst>
              <a:ext uri="{FF2B5EF4-FFF2-40B4-BE49-F238E27FC236}">
                <a16:creationId xmlns:a16="http://schemas.microsoft.com/office/drawing/2014/main" id="{12CB9D5E-2046-1170-E085-A329EDA939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058"/>
          <a:stretch/>
        </p:blipFill>
        <p:spPr bwMode="auto">
          <a:xfrm>
            <a:off x="526596" y="493261"/>
            <a:ext cx="26479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95966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9186058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16569154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depression  </a:t>
            </a:r>
          </a:p>
        </p:txBody>
      </p:sp>
      <p:sp>
        <p:nvSpPr>
          <p:cNvPr id="3" name="Rectangle 2">
            <a:extLst>
              <a:ext uri="{FF2B5EF4-FFF2-40B4-BE49-F238E27FC236}">
                <a16:creationId xmlns:a16="http://schemas.microsoft.com/office/drawing/2014/main" id="{13BB5EC0-7A96-4D29-A835-6FAE896C31A4}"/>
              </a:ext>
            </a:extLst>
          </p:cNvPr>
          <p:cNvSpPr/>
          <p:nvPr/>
        </p:nvSpPr>
        <p:spPr>
          <a:xfrm>
            <a:off x="6417129" y="3561670"/>
            <a:ext cx="160019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62" name="Picture 2" descr="Line Figure Depressed | Great PowerPoint ClipArt for Presentations -  PresenterMedia.com">
            <a:extLst>
              <a:ext uri="{FF2B5EF4-FFF2-40B4-BE49-F238E27FC236}">
                <a16:creationId xmlns:a16="http://schemas.microsoft.com/office/drawing/2014/main" id="{F8565AFA-3ED0-5BF6-45A9-F577855FC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09"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8642184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impression </a:t>
            </a:r>
          </a:p>
        </p:txBody>
      </p:sp>
      <p:sp>
        <p:nvSpPr>
          <p:cNvPr id="3" name="Rectangle 2">
            <a:extLst>
              <a:ext uri="{FF2B5EF4-FFF2-40B4-BE49-F238E27FC236}">
                <a16:creationId xmlns:a16="http://schemas.microsoft.com/office/drawing/2014/main" id="{0366E0B6-702E-4814-82C6-08CA2D13F3C9}"/>
              </a:ext>
            </a:extLst>
          </p:cNvPr>
          <p:cNvSpPr/>
          <p:nvPr/>
        </p:nvSpPr>
        <p:spPr>
          <a:xfrm>
            <a:off x="6210301" y="3641267"/>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938" name="Picture 2" descr="Free People Talking Images, Download Free People Talking Images png images,  Free ClipArts on Clipart Library">
            <a:extLst>
              <a:ext uri="{FF2B5EF4-FFF2-40B4-BE49-F238E27FC236}">
                <a16:creationId xmlns:a16="http://schemas.microsoft.com/office/drawing/2014/main" id="{622098A4-B309-628A-0132-B222EC547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0" y="5293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depression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0" y="2122033"/>
            <a:ext cx="121920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depress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depression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state of feeling very unhappy and without hope for the future</a:t>
            </a:r>
            <a:endParaRPr lang="en-GB" sz="1400" dirty="0"/>
          </a:p>
        </p:txBody>
      </p:sp>
      <p:pic>
        <p:nvPicPr>
          <p:cNvPr id="3" name="Picture 2" descr="Line Figure Depressed | Great PowerPoint ClipArt for Presentations -  PresenterMedia.com">
            <a:extLst>
              <a:ext uri="{FF2B5EF4-FFF2-40B4-BE49-F238E27FC236}">
                <a16:creationId xmlns:a16="http://schemas.microsoft.com/office/drawing/2014/main" id="{5DC19043-FCD5-BC1C-B967-F6000E956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impression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impress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impression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815882"/>
          </a:xfrm>
          <a:prstGeom prst="rect">
            <a:avLst/>
          </a:prstGeom>
          <a:noFill/>
        </p:spPr>
        <p:txBody>
          <a:bodyPr wrap="square">
            <a:spAutoFit/>
          </a:bodyPr>
          <a:lstStyle/>
          <a:p>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3600" dirty="0">
                <a:solidFill>
                  <a:prstClr val="black"/>
                </a:solidFill>
                <a:latin typeface="Twinkl Cursive Looped" panose="02000000000000000000" pitchFamily="2" charset="0"/>
              </a:rPr>
              <a:t>an idea, feeling, or opinion about something or someone, especially one formed without conscious thought or on the basis of little evidence</a:t>
            </a:r>
            <a:endParaRPr lang="en-GB" sz="1100" dirty="0"/>
          </a:p>
        </p:txBody>
      </p:sp>
      <p:pic>
        <p:nvPicPr>
          <p:cNvPr id="3" name="Picture 2" descr="Free People Talking Images, Download Free People Talking Images png images,  Free ClipArts on Clipart Library">
            <a:extLst>
              <a:ext uri="{FF2B5EF4-FFF2-40B4-BE49-F238E27FC236}">
                <a16:creationId xmlns:a16="http://schemas.microsoft.com/office/drawing/2014/main" id="{A249B728-BB85-4EEA-FEF8-0D54863BD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40687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was overwhelmed by feelings of depression.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360181" y="3821650"/>
            <a:ext cx="3167290"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2722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His first impressions of Manchester were very positive.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331027" y="3080825"/>
            <a:ext cx="3788229" cy="60943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 </a:t>
            </a:r>
            <a:endParaRPr lang="en-GB" i="1" dirty="0"/>
          </a:p>
        </p:txBody>
      </p:sp>
    </p:spTree>
    <p:extLst>
      <p:ext uri="{BB962C8B-B14F-4D97-AF65-F5344CB8AC3E}">
        <p14:creationId xmlns:p14="http://schemas.microsoft.com/office/powerpoint/2010/main" val="22187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307569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467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7326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dangerous  </a:t>
            </a:r>
          </a:p>
        </p:txBody>
      </p:sp>
      <p:sp>
        <p:nvSpPr>
          <p:cNvPr id="3" name="Rectangle 2">
            <a:extLst>
              <a:ext uri="{FF2B5EF4-FFF2-40B4-BE49-F238E27FC236}">
                <a16:creationId xmlns:a16="http://schemas.microsoft.com/office/drawing/2014/main" id="{13BB5EC0-7A96-4D29-A835-6FAE896C31A4}"/>
              </a:ext>
            </a:extLst>
          </p:cNvPr>
          <p:cNvSpPr/>
          <p:nvPr/>
        </p:nvSpPr>
        <p:spPr>
          <a:xfrm>
            <a:off x="6955971"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ransparent Dangerous Clipart - Danger Clipart, HD Png Download ,  Transparent Png Image - PNGitem">
            <a:extLst>
              <a:ext uri="{FF2B5EF4-FFF2-40B4-BE49-F238E27FC236}">
                <a16:creationId xmlns:a16="http://schemas.microsoft.com/office/drawing/2014/main" id="{F97D7FDE-17C1-EB56-201C-423D1E61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03" y="408215"/>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21645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68090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a:t>
            </a:r>
          </a:p>
        </p:txBody>
      </p:sp>
    </p:spTree>
    <p:extLst>
      <p:ext uri="{BB962C8B-B14F-4D97-AF65-F5344CB8AC3E}">
        <p14:creationId xmlns:p14="http://schemas.microsoft.com/office/powerpoint/2010/main" val="29529066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complete</a:t>
            </a:r>
            <a:r>
              <a:rPr lang="en-GB" sz="3600" dirty="0">
                <a:solidFill>
                  <a:srgbClr val="000000"/>
                </a:solidFill>
                <a:effectLst/>
                <a:latin typeface="Twinkl Cursive Looped" panose="02000000000000000000" pitchFamily="2" charset="0"/>
                <a:ea typeface="Times New Roman" panose="02020603050405020304" pitchFamily="18" charset="0"/>
              </a:rPr>
              <a: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regular</a:t>
            </a:r>
            <a:r>
              <a:rPr lang="en-GB" sz="3600" dirty="0">
                <a:solidFill>
                  <a:srgbClr val="000000"/>
                </a:solidFill>
                <a:effectLst/>
                <a:latin typeface="Twinkl Cursive Looped" panose="02000000000000000000" pitchFamily="2" charset="0"/>
                <a:ea typeface="Times New Roman" panose="02020603050405020304" pitchFamily="18" charset="0"/>
              </a:rPr>
              <a:t> change over time.  Its industries, and their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professions</a:t>
            </a:r>
            <a:r>
              <a:rPr lang="en-GB" sz="3600" dirty="0">
                <a:solidFill>
                  <a:srgbClr val="000000"/>
                </a:solidFill>
                <a:effectLst/>
                <a:latin typeface="Twinkl Cursive Looped" panose="02000000000000000000" pitchFamily="2" charset="0"/>
                <a:ea typeface="Times New Roman" panose="02020603050405020304" pitchFamily="18" charset="0"/>
              </a:rPr>
              <a:t>, have played an important role in the changes.  Factories used to be built for new industries like manufacturing.  Over time, these industries were no longer needed so there were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discussions</a:t>
            </a:r>
            <a:r>
              <a:rPr lang="en-GB" sz="3600" dirty="0">
                <a:solidFill>
                  <a:srgbClr val="000000"/>
                </a:solidFill>
                <a:effectLst/>
                <a:latin typeface="Twinkl Cursive Looped" panose="02000000000000000000" pitchFamily="2" charset="0"/>
                <a:ea typeface="Times New Roman" panose="02020603050405020304" pitchFamily="18" charset="0"/>
              </a:rPr>
              <a:t> to knock down the  factories. Some were knocked down and in their place, offices and retail parks were built as these were more important to people.   Other factories were kept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permission</a:t>
            </a:r>
            <a:r>
              <a:rPr lang="en-GB" sz="3600" dirty="0">
                <a:solidFill>
                  <a:srgbClr val="000000"/>
                </a:solidFill>
                <a:effectLst/>
                <a:latin typeface="Twinkl Cursive Looped" panose="02000000000000000000" pitchFamily="2" charset="0"/>
                <a:ea typeface="Times New Roman" panose="02020603050405020304" pitchFamily="18" charset="0"/>
              </a:rPr>
              <a:t> was given to convert them into modern types of housing e.g. flat and apartments. </a:t>
            </a:r>
          </a:p>
        </p:txBody>
      </p:sp>
    </p:spTree>
    <p:extLst>
      <p:ext uri="{BB962C8B-B14F-4D97-AF65-F5344CB8AC3E}">
        <p14:creationId xmlns:p14="http://schemas.microsoft.com/office/powerpoint/2010/main" val="33159816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245632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latin typeface="Twinkl Cursive Looped" panose="02000000000000000000" pitchFamily="2" charset="0"/>
              </a:rPr>
              <a:t>Other factories were kept and permission was given to convert them into modern types of housing e.g. flat and apartments.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1169060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35F57B-4A8F-4990-8E66-17F547DD4AD0}"/>
              </a:ext>
            </a:extLst>
          </p:cNvPr>
          <p:cNvPicPr>
            <a:picLocks noChangeAspect="1"/>
          </p:cNvPicPr>
          <p:nvPr/>
        </p:nvPicPr>
        <p:blipFill>
          <a:blip r:embed="rId2"/>
          <a:stretch>
            <a:fillRect/>
          </a:stretch>
        </p:blipFill>
        <p:spPr>
          <a:xfrm>
            <a:off x="529869" y="100295"/>
            <a:ext cx="11132261" cy="6657409"/>
          </a:xfrm>
          <a:prstGeom prst="rect">
            <a:avLst/>
          </a:prstGeom>
        </p:spPr>
      </p:pic>
    </p:spTree>
    <p:extLst>
      <p:ext uri="{BB962C8B-B14F-4D97-AF65-F5344CB8AC3E}">
        <p14:creationId xmlns:p14="http://schemas.microsoft.com/office/powerpoint/2010/main" val="37866025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particular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7490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poisonous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Poison Cliparts, Download Free Poison Cliparts png images, Free  ClipArts on Clipart Library">
            <a:extLst>
              <a:ext uri="{FF2B5EF4-FFF2-40B4-BE49-F238E27FC236}">
                <a16:creationId xmlns:a16="http://schemas.microsoft.com/office/drawing/2014/main" id="{09FF32DC-2DEE-E043-EA8D-DC8BA7C1E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1" y="161925"/>
            <a:ext cx="14001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calendar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95367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dangerous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poisonous</a:t>
            </a:r>
          </a:p>
        </p:txBody>
      </p:sp>
    </p:spTree>
    <p:extLst>
      <p:ext uri="{BB962C8B-B14F-4D97-AF65-F5344CB8AC3E}">
        <p14:creationId xmlns:p14="http://schemas.microsoft.com/office/powerpoint/2010/main" val="29382723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mountainous</a:t>
            </a:r>
          </a:p>
        </p:txBody>
      </p:sp>
    </p:spTree>
    <p:extLst>
      <p:ext uri="{BB962C8B-B14F-4D97-AF65-F5344CB8AC3E}">
        <p14:creationId xmlns:p14="http://schemas.microsoft.com/office/powerpoint/2010/main" val="42138582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synonymous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hazardous</a:t>
            </a:r>
          </a:p>
        </p:txBody>
      </p:sp>
    </p:spTree>
    <p:extLst>
      <p:ext uri="{BB962C8B-B14F-4D97-AF65-F5344CB8AC3E}">
        <p14:creationId xmlns:p14="http://schemas.microsoft.com/office/powerpoint/2010/main" val="8057828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joyous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riotous</a:t>
            </a:r>
          </a:p>
        </p:txBody>
      </p:sp>
    </p:spTree>
    <p:extLst>
      <p:ext uri="{BB962C8B-B14F-4D97-AF65-F5344CB8AC3E}">
        <p14:creationId xmlns:p14="http://schemas.microsoft.com/office/powerpoint/2010/main" val="27926693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mountainous</a:t>
            </a:r>
          </a:p>
        </p:txBody>
      </p:sp>
      <p:sp>
        <p:nvSpPr>
          <p:cNvPr id="3" name="Rectangle 2">
            <a:extLst>
              <a:ext uri="{FF2B5EF4-FFF2-40B4-BE49-F238E27FC236}">
                <a16:creationId xmlns:a16="http://schemas.microsoft.com/office/drawing/2014/main" id="{4BCBA2DA-E95C-434C-BE81-320E182AE5EF}"/>
              </a:ext>
            </a:extLst>
          </p:cNvPr>
          <p:cNvSpPr/>
          <p:nvPr/>
        </p:nvSpPr>
        <p:spPr>
          <a:xfrm>
            <a:off x="7119258"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Mountains Clipart, Download Free Mountains Clipart png images, Free  ClipArts on Clipart Library">
            <a:extLst>
              <a:ext uri="{FF2B5EF4-FFF2-40B4-BE49-F238E27FC236}">
                <a16:creationId xmlns:a16="http://schemas.microsoft.com/office/drawing/2014/main" id="{226C26FC-9E2B-38F7-8A3D-4F5EB077A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09" y="519793"/>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momentous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scandalous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expression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180577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discussion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91661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confession</a:t>
            </a:r>
          </a:p>
        </p:txBody>
      </p:sp>
    </p:spTree>
    <p:extLst>
      <p:ext uri="{BB962C8B-B14F-4D97-AF65-F5344CB8AC3E}">
        <p14:creationId xmlns:p14="http://schemas.microsoft.com/office/powerpoint/2010/main" val="451068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permission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466805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admission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59037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transmission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06541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possession </a:t>
            </a:r>
          </a:p>
        </p:txBody>
      </p:sp>
    </p:spTree>
    <p:extLst>
      <p:ext uri="{BB962C8B-B14F-4D97-AF65-F5344CB8AC3E}">
        <p14:creationId xmlns:p14="http://schemas.microsoft.com/office/powerpoint/2010/main" val="323790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profession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78470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depression</a:t>
            </a:r>
          </a:p>
        </p:txBody>
      </p:sp>
    </p:spTree>
    <p:extLst>
      <p:ext uri="{BB962C8B-B14F-4D97-AF65-F5344CB8AC3E}">
        <p14:creationId xmlns:p14="http://schemas.microsoft.com/office/powerpoint/2010/main" val="4983500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impression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637368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regular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complete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particular  calendar  regular        complete dangerous perilous   discussion admission profession impression </a:t>
            </a:r>
          </a:p>
        </p:txBody>
      </p:sp>
    </p:spTree>
    <p:extLst>
      <p:ext uri="{BB962C8B-B14F-4D97-AF65-F5344CB8AC3E}">
        <p14:creationId xmlns:p14="http://schemas.microsoft.com/office/powerpoint/2010/main" val="38869918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147653"/>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Verb determiner noun preposition adjective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Plant the flags at regular intervals.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4512130" y="2048355"/>
            <a:ext cx="1709056"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5731329" y="3167390"/>
            <a:ext cx="1453242"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28173352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2" y="4591882"/>
            <a:ext cx="11800115" cy="954107"/>
          </a:xfrm>
          <a:prstGeom prst="rect">
            <a:avLst/>
          </a:prstGeom>
          <a:noFill/>
        </p:spPr>
        <p:txBody>
          <a:bodyPr wrap="square" rtlCol="0">
            <a:spAutoFit/>
          </a:bodyPr>
          <a:lstStyle/>
          <a:p>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adjective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adjective </a:t>
            </a:r>
            <a:r>
              <a:rPr lang="fr-FR" sz="2800" dirty="0" err="1">
                <a:solidFill>
                  <a:schemeClr val="accent2"/>
                </a:solidFill>
                <a:latin typeface="Twinkl Cursive Looped" panose="02000000000000000000" pitchFamily="2" charset="0"/>
              </a:rPr>
              <a:t>noun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verb</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preposition</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determiner</a:t>
            </a:r>
            <a:r>
              <a:rPr lang="fr-FR" sz="2800" dirty="0">
                <a:solidFill>
                  <a:schemeClr val="accent2"/>
                </a:solidFill>
                <a:latin typeface="Twinkl Cursive Looped" panose="02000000000000000000" pitchFamily="2" charset="0"/>
              </a:rPr>
              <a:t> </a:t>
            </a:r>
            <a:r>
              <a:rPr lang="fr-FR" sz="2800" dirty="0" err="1">
                <a:solidFill>
                  <a:schemeClr val="accent2"/>
                </a:solidFill>
                <a:latin typeface="Twinkl Cursive Looped" panose="02000000000000000000" pitchFamily="2" charset="0"/>
              </a:rPr>
              <a:t>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130630" y="1965035"/>
            <a:ext cx="11517084" cy="1323439"/>
          </a:xfrm>
          <a:prstGeom prst="rect">
            <a:avLst/>
          </a:prstGeom>
          <a:noFill/>
        </p:spPr>
        <p:txBody>
          <a:bodyPr wrap="square" rtlCol="0">
            <a:spAutoFit/>
          </a:bodyPr>
          <a:lstStyle/>
          <a:p>
            <a:r>
              <a:rPr lang="en-GB" sz="4000" dirty="0">
                <a:latin typeface="Twinkl Cursive Looped" panose="02000000000000000000" pitchFamily="2" charset="0"/>
              </a:rPr>
              <a:t>A complete list of classes offered by the leisure centre was posted on their website.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544286" y="1965035"/>
            <a:ext cx="2122713"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008412" y="4545716"/>
            <a:ext cx="1469573"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87009"/>
            <a:ext cx="11740242" cy="3970318"/>
          </a:xfrm>
          <a:prstGeom prst="rect">
            <a:avLst/>
          </a:prstGeom>
          <a:noFill/>
        </p:spPr>
        <p:txBody>
          <a:bodyPr wrap="square" rtlCol="0">
            <a:spAutoFit/>
          </a:bodyPr>
          <a:lstStyle/>
          <a:p>
            <a:r>
              <a:rPr lang="en-GB" b="1" dirty="0">
                <a:solidFill>
                  <a:srgbClr val="83001D"/>
                </a:solidFill>
                <a:effectLst/>
              </a:rPr>
              <a:t>Regular</a:t>
            </a:r>
          </a:p>
          <a:p>
            <a:endParaRPr lang="en-GB" b="1" dirty="0">
              <a:solidFill>
                <a:srgbClr val="83001D"/>
              </a:solidFill>
            </a:endParaRPr>
          </a:p>
          <a:p>
            <a:r>
              <a:rPr lang="en-GB" b="1" dirty="0">
                <a:solidFill>
                  <a:srgbClr val="83001D"/>
                </a:solidFill>
              </a:rPr>
              <a:t>L</a:t>
            </a:r>
            <a:r>
              <a:rPr lang="en-GB" b="1" dirty="0">
                <a:solidFill>
                  <a:srgbClr val="83001D"/>
                </a:solidFill>
                <a:effectLst/>
              </a:rPr>
              <a:t>ate Middle English: from Old French </a:t>
            </a:r>
            <a:r>
              <a:rPr lang="en-GB" b="1" dirty="0" err="1">
                <a:solidFill>
                  <a:srgbClr val="83001D"/>
                </a:solidFill>
                <a:effectLst/>
              </a:rPr>
              <a:t>reguler</a:t>
            </a:r>
            <a:r>
              <a:rPr lang="en-GB" b="1" dirty="0">
                <a:solidFill>
                  <a:srgbClr val="83001D"/>
                </a:solidFill>
                <a:effectLst/>
              </a:rPr>
              <a:t>, from Latin </a:t>
            </a:r>
            <a:r>
              <a:rPr lang="en-GB" b="1" dirty="0" err="1">
                <a:solidFill>
                  <a:srgbClr val="83001D"/>
                </a:solidFill>
                <a:effectLst/>
              </a:rPr>
              <a:t>regularis</a:t>
            </a:r>
            <a:r>
              <a:rPr lang="en-GB" b="1" dirty="0">
                <a:solidFill>
                  <a:srgbClr val="83001D"/>
                </a:solidFill>
                <a:effectLst/>
              </a:rPr>
              <a:t>, from </a:t>
            </a:r>
            <a:r>
              <a:rPr lang="en-GB" b="1" dirty="0" err="1">
                <a:solidFill>
                  <a:srgbClr val="83001D"/>
                </a:solidFill>
                <a:effectLst/>
              </a:rPr>
              <a:t>regula</a:t>
            </a:r>
            <a:r>
              <a:rPr lang="en-GB" b="1" dirty="0">
                <a:solidFill>
                  <a:srgbClr val="83001D"/>
                </a:solidFill>
                <a:effectLst/>
              </a:rPr>
              <a:t> ‘rule’.</a:t>
            </a:r>
          </a:p>
          <a:p>
            <a:endParaRPr lang="en-GB" b="1" dirty="0">
              <a:solidFill>
                <a:srgbClr val="83001D"/>
              </a:solidFill>
              <a:effectLst/>
            </a:endParaRPr>
          </a:p>
          <a:p>
            <a:endParaRPr lang="en-GB" b="1" dirty="0">
              <a:solidFill>
                <a:srgbClr val="83001D"/>
              </a:solidFill>
            </a:endParaRPr>
          </a:p>
          <a:p>
            <a:endParaRPr lang="en-GB" b="1" dirty="0">
              <a:solidFill>
                <a:srgbClr val="83001D"/>
              </a:solidFill>
              <a:effectLst/>
            </a:endParaRPr>
          </a:p>
          <a:p>
            <a:endParaRPr lang="en-GB" b="1" dirty="0">
              <a:solidFill>
                <a:srgbClr val="83001D"/>
              </a:solidFill>
              <a:effectLst/>
            </a:endParaRPr>
          </a:p>
          <a:p>
            <a:r>
              <a:rPr lang="en-GB" b="1" dirty="0">
                <a:solidFill>
                  <a:srgbClr val="83001D"/>
                </a:solidFill>
                <a:effectLst/>
              </a:rPr>
              <a:t>Complete</a:t>
            </a:r>
          </a:p>
          <a:p>
            <a:r>
              <a:rPr lang="en-GB" b="1" dirty="0">
                <a:solidFill>
                  <a:srgbClr val="83001D"/>
                </a:solidFill>
                <a:effectLst/>
              </a:rPr>
              <a:t> </a:t>
            </a:r>
          </a:p>
          <a:p>
            <a:r>
              <a:rPr lang="en-GB" b="1" dirty="0">
                <a:solidFill>
                  <a:srgbClr val="83001D"/>
                </a:solidFill>
                <a:effectLst/>
              </a:rPr>
              <a:t>Late Middle English: from Old French </a:t>
            </a:r>
            <a:r>
              <a:rPr lang="en-GB" b="1" dirty="0" err="1">
                <a:solidFill>
                  <a:srgbClr val="83001D"/>
                </a:solidFill>
                <a:effectLst/>
              </a:rPr>
              <a:t>complet</a:t>
            </a:r>
            <a:r>
              <a:rPr lang="en-GB" b="1" dirty="0">
                <a:solidFill>
                  <a:srgbClr val="83001D"/>
                </a:solidFill>
                <a:effectLst/>
              </a:rPr>
              <a:t> or Latin </a:t>
            </a:r>
            <a:r>
              <a:rPr lang="en-GB" b="1" dirty="0" err="1">
                <a:solidFill>
                  <a:srgbClr val="83001D"/>
                </a:solidFill>
                <a:effectLst/>
              </a:rPr>
              <a:t>completus</a:t>
            </a:r>
            <a:r>
              <a:rPr lang="en-GB" b="1" dirty="0">
                <a:solidFill>
                  <a:srgbClr val="83001D"/>
                </a:solidFill>
                <a:effectLst/>
              </a:rPr>
              <a:t>, past participle of </a:t>
            </a:r>
            <a:r>
              <a:rPr lang="en-GB" b="1" dirty="0" err="1">
                <a:solidFill>
                  <a:srgbClr val="83001D"/>
                </a:solidFill>
                <a:effectLst/>
              </a:rPr>
              <a:t>complere</a:t>
            </a:r>
            <a:r>
              <a:rPr lang="en-GB" b="1" dirty="0">
                <a:solidFill>
                  <a:srgbClr val="83001D"/>
                </a:solidFill>
                <a:effectLst/>
              </a:rPr>
              <a:t> ‘fill up, finish, fulfil’, from com- (expressing intensive force) + </a:t>
            </a:r>
            <a:r>
              <a:rPr lang="en-GB" b="1" dirty="0" err="1">
                <a:solidFill>
                  <a:srgbClr val="83001D"/>
                </a:solidFill>
                <a:effectLst/>
              </a:rPr>
              <a:t>plere</a:t>
            </a:r>
            <a:r>
              <a:rPr lang="en-GB" b="1" dirty="0">
                <a:solidFill>
                  <a:srgbClr val="83001D"/>
                </a:solidFill>
                <a:effectLst/>
              </a:rPr>
              <a:t> ‘fill’.</a:t>
            </a:r>
          </a:p>
          <a:p>
            <a:endParaRPr lang="en-GB" b="1" dirty="0">
              <a:solidFill>
                <a:srgbClr val="83001D"/>
              </a:solidFill>
              <a:effectLst/>
            </a:endParaRPr>
          </a:p>
          <a:p>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Find antonyms and synonyms of the challenge words. </a:t>
            </a:r>
          </a:p>
        </p:txBody>
      </p:sp>
    </p:spTree>
    <p:extLst>
      <p:ext uri="{BB962C8B-B14F-4D97-AF65-F5344CB8AC3E}">
        <p14:creationId xmlns:p14="http://schemas.microsoft.com/office/powerpoint/2010/main" val="402739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064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expression  </a:t>
            </a:r>
          </a:p>
        </p:txBody>
      </p:sp>
      <p:sp>
        <p:nvSpPr>
          <p:cNvPr id="3" name="Rectangle 2">
            <a:extLst>
              <a:ext uri="{FF2B5EF4-FFF2-40B4-BE49-F238E27FC236}">
                <a16:creationId xmlns:a16="http://schemas.microsoft.com/office/drawing/2014/main" id="{13BB5EC0-7A96-4D29-A835-6FAE896C31A4}"/>
              </a:ext>
            </a:extLst>
          </p:cNvPr>
          <p:cNvSpPr/>
          <p:nvPr/>
        </p:nvSpPr>
        <p:spPr>
          <a:xfrm>
            <a:off x="6417129" y="3561670"/>
            <a:ext cx="160019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Different Facial Expressions Stock Clipart | Royalty-Free | FreeImages">
            <a:extLst>
              <a:ext uri="{FF2B5EF4-FFF2-40B4-BE49-F238E27FC236}">
                <a16:creationId xmlns:a16="http://schemas.microsoft.com/office/drawing/2014/main" id="{874B01EA-BEE7-DABA-691A-DBC7235ED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6" y="446995"/>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discussion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1" y="3641268"/>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Discussion Clipart Result Discussion - Discussion Clip Art Transparent, HD  Png Download , Transparent Png Image - PNGitem">
            <a:extLst>
              <a:ext uri="{FF2B5EF4-FFF2-40B4-BE49-F238E27FC236}">
                <a16:creationId xmlns:a16="http://schemas.microsoft.com/office/drawing/2014/main" id="{6AA6469C-3273-5B41-932A-8DE678A46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42" y="484415"/>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confession</a:t>
            </a:r>
          </a:p>
        </p:txBody>
      </p:sp>
      <p:sp>
        <p:nvSpPr>
          <p:cNvPr id="3" name="Rectangle 2">
            <a:extLst>
              <a:ext uri="{FF2B5EF4-FFF2-40B4-BE49-F238E27FC236}">
                <a16:creationId xmlns:a16="http://schemas.microsoft.com/office/drawing/2014/main" id="{4BCBA2DA-E95C-434C-BE81-320E182AE5EF}"/>
              </a:ext>
            </a:extLst>
          </p:cNvPr>
          <p:cNvSpPr/>
          <p:nvPr/>
        </p:nvSpPr>
        <p:spPr>
          <a:xfrm>
            <a:off x="6089650" y="3673930"/>
            <a:ext cx="1895021"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Free Confession Cliparts, Download Free Confession Cliparts png images,  Free ClipArts on Clipart Library">
            <a:extLst>
              <a:ext uri="{FF2B5EF4-FFF2-40B4-BE49-F238E27FC236}">
                <a16:creationId xmlns:a16="http://schemas.microsoft.com/office/drawing/2014/main" id="{E820AFF4-B778-B271-ECD0-7A798EF75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9" y="357868"/>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expression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48102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express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expression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look on someone's face that conveys a particular emotion</a:t>
            </a:r>
            <a:endParaRPr lang="en-GB" sz="1400" dirty="0"/>
          </a:p>
        </p:txBody>
      </p:sp>
      <p:pic>
        <p:nvPicPr>
          <p:cNvPr id="5" name="Picture 4" descr="Different Facial Expressions Stock Clipart | Royalty-Free | FreeImages">
            <a:extLst>
              <a:ext uri="{FF2B5EF4-FFF2-40B4-BE49-F238E27FC236}">
                <a16:creationId xmlns:a16="http://schemas.microsoft.com/office/drawing/2014/main" id="{B0E4216F-514B-E5C8-FB01-E7BA6FF43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89139"/>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discussion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discuss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discussion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conversation or debate about a specific topic</a:t>
            </a:r>
            <a:endParaRPr lang="en-GB" sz="1400" dirty="0"/>
          </a:p>
        </p:txBody>
      </p:sp>
      <p:pic>
        <p:nvPicPr>
          <p:cNvPr id="5" name="Picture 4" descr="Discussion Clipart Result Discussion - Discussion Clip Art Transparent, HD  Png Download , Transparent Png Image - PNGitem">
            <a:extLst>
              <a:ext uri="{FF2B5EF4-FFF2-40B4-BE49-F238E27FC236}">
                <a16:creationId xmlns:a16="http://schemas.microsoft.com/office/drawing/2014/main" id="{1E724030-1417-0699-C7B4-DFC9485BE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42" y="484415"/>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confession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1205593" y="2151289"/>
            <a:ext cx="9780814"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ea typeface="+mj-ea"/>
                <a:cs typeface="+mj-cs"/>
              </a:rPr>
              <a:t>confess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confession</a:t>
            </a:r>
            <a:endParaRPr lang="en-GB" sz="1400"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formal statement admitting that one is guilty of a crime or sin</a:t>
            </a:r>
            <a:endParaRPr lang="en-GB" sz="1400" dirty="0"/>
          </a:p>
        </p:txBody>
      </p:sp>
      <p:pic>
        <p:nvPicPr>
          <p:cNvPr id="5" name="Picture 4" descr="Free Confession Cliparts, Download Free Confession Cliparts png images,  Free ClipArts on Clipart Library">
            <a:extLst>
              <a:ext uri="{FF2B5EF4-FFF2-40B4-BE49-F238E27FC236}">
                <a16:creationId xmlns:a16="http://schemas.microsoft.com/office/drawing/2014/main" id="{F7D54C4D-BC92-1625-20D5-801A2677B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59423"/>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sad expression came over the old man’s face.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776310" y="3080824"/>
            <a:ext cx="3167290"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Discussions about environmental improvement are important.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0727" y="3080825"/>
            <a:ext cx="3788229" cy="6094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signed a confession and went to prison.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92486" y="3077679"/>
            <a:ext cx="3363686" cy="85750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D8B306-A60D-9D6C-AE2F-F3CCF5C07551}"/>
              </a:ext>
            </a:extLst>
          </p:cNvPr>
          <p:cNvPicPr>
            <a:picLocks noChangeAspect="1"/>
          </p:cNvPicPr>
          <p:nvPr/>
        </p:nvPicPr>
        <p:blipFill rotWithShape="1">
          <a:blip r:embed="rId2"/>
          <a:srcRect l="15536" t="14268" r="14554" b="11410"/>
          <a:stretch/>
        </p:blipFill>
        <p:spPr>
          <a:xfrm>
            <a:off x="375557" y="163285"/>
            <a:ext cx="11136086" cy="6656052"/>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a:t>
            </a:r>
          </a:p>
        </p:txBody>
      </p:sp>
    </p:spTree>
    <p:extLst>
      <p:ext uri="{BB962C8B-B14F-4D97-AF65-F5344CB8AC3E}">
        <p14:creationId xmlns:p14="http://schemas.microsoft.com/office/powerpoint/2010/main" val="24335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complete</a:t>
            </a:r>
            <a:r>
              <a:rPr lang="en-GB" sz="3600" dirty="0">
                <a:solidFill>
                  <a:srgbClr val="000000"/>
                </a:solidFill>
                <a:effectLst/>
                <a:latin typeface="Twinkl Cursive Looped" panose="02000000000000000000" pitchFamily="2" charset="0"/>
                <a:ea typeface="Times New Roman" panose="02020603050405020304" pitchFamily="18" charset="0"/>
              </a:rPr>
              <a: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regular</a:t>
            </a:r>
            <a:r>
              <a:rPr lang="en-GB" sz="3600" dirty="0">
                <a:solidFill>
                  <a:srgbClr val="000000"/>
                </a:solidFill>
                <a:effectLst/>
                <a:latin typeface="Twinkl Cursive Looped" panose="02000000000000000000" pitchFamily="2" charset="0"/>
                <a:ea typeface="Times New Roman" panose="02020603050405020304" pitchFamily="18" charset="0"/>
              </a:rPr>
              <a:t> change over time.  Its industries, and their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professions</a:t>
            </a:r>
            <a:r>
              <a:rPr lang="en-GB" sz="3600" dirty="0">
                <a:solidFill>
                  <a:srgbClr val="000000"/>
                </a:solidFill>
                <a:effectLst/>
                <a:latin typeface="Twinkl Cursive Looped" panose="02000000000000000000" pitchFamily="2" charset="0"/>
                <a:ea typeface="Times New Roman" panose="02020603050405020304" pitchFamily="18" charset="0"/>
              </a:rPr>
              <a:t>, have played an important role in the changes.  Factories used to be built for new industries like manufacturing.  Over time, these industries were no longer needed so there were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discussions</a:t>
            </a:r>
            <a:r>
              <a:rPr lang="en-GB" sz="3600" dirty="0">
                <a:solidFill>
                  <a:srgbClr val="000000"/>
                </a:solidFill>
                <a:effectLst/>
                <a:latin typeface="Twinkl Cursive Looped" panose="02000000000000000000" pitchFamily="2" charset="0"/>
                <a:ea typeface="Times New Roman" panose="02020603050405020304" pitchFamily="18" charset="0"/>
              </a:rPr>
              <a:t> to knock down the  factories. Some were knocked down and in their place, offices and retail parks were built as these were more important to people.   Other factories were kept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permission</a:t>
            </a:r>
            <a:r>
              <a:rPr lang="en-GB" sz="3600" dirty="0">
                <a:solidFill>
                  <a:srgbClr val="000000"/>
                </a:solidFill>
                <a:effectLst/>
                <a:latin typeface="Twinkl Cursive Looped" panose="02000000000000000000" pitchFamily="2" charset="0"/>
                <a:ea typeface="Times New Roman" panose="02020603050405020304" pitchFamily="18" charset="0"/>
              </a:rPr>
              <a:t> was given to convert them into modern types of housing e.g. flat and apartments. </a:t>
            </a:r>
          </a:p>
        </p:txBody>
      </p:sp>
    </p:spTree>
    <p:extLst>
      <p:ext uri="{BB962C8B-B14F-4D97-AF65-F5344CB8AC3E}">
        <p14:creationId xmlns:p14="http://schemas.microsoft.com/office/powerpoint/2010/main" val="375306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Colchester has been through complete and regular change over time.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59586-A9EC-3881-8533-FC964FDBC236}"/>
              </a:ext>
            </a:extLst>
          </p:cNvPr>
          <p:cNvPicPr>
            <a:picLocks noChangeAspect="1"/>
          </p:cNvPicPr>
          <p:nvPr/>
        </p:nvPicPr>
        <p:blipFill rotWithShape="1">
          <a:blip r:embed="rId2"/>
          <a:srcRect l="15536" t="14268" r="14554" b="11410"/>
          <a:stretch/>
        </p:blipFill>
        <p:spPr>
          <a:xfrm>
            <a:off x="375557" y="163285"/>
            <a:ext cx="11136086" cy="6656052"/>
          </a:xfrm>
          <a:prstGeom prst="rect">
            <a:avLst/>
          </a:prstGeom>
        </p:spPr>
      </p:pic>
    </p:spTree>
    <p:extLst>
      <p:ext uri="{BB962C8B-B14F-4D97-AF65-F5344CB8AC3E}">
        <p14:creationId xmlns:p14="http://schemas.microsoft.com/office/powerpoint/2010/main" val="64074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8395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07352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7762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8533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2646637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1939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440112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710061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synonymous  </a:t>
            </a:r>
          </a:p>
        </p:txBody>
      </p:sp>
      <p:sp>
        <p:nvSpPr>
          <p:cNvPr id="3" name="Rectangle 2">
            <a:extLst>
              <a:ext uri="{FF2B5EF4-FFF2-40B4-BE49-F238E27FC236}">
                <a16:creationId xmlns:a16="http://schemas.microsoft.com/office/drawing/2014/main" id="{13BB5EC0-7A96-4D29-A835-6FAE896C31A4}"/>
              </a:ext>
            </a:extLst>
          </p:cNvPr>
          <p:cNvSpPr/>
          <p:nvPr/>
        </p:nvSpPr>
        <p:spPr>
          <a:xfrm>
            <a:off x="7364186"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770" name="Picture 2" descr="98 Concept Synonym Illustrations &amp; Clip Art - iStock">
            <a:extLst>
              <a:ext uri="{FF2B5EF4-FFF2-40B4-BE49-F238E27FC236}">
                <a16:creationId xmlns:a16="http://schemas.microsoft.com/office/drawing/2014/main" id="{571A825A-831D-5C9B-5303-353B60C23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402771"/>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hazardous </a:t>
            </a:r>
          </a:p>
        </p:txBody>
      </p:sp>
      <p:sp>
        <p:nvSpPr>
          <p:cNvPr id="3" name="Rectangle 2">
            <a:extLst>
              <a:ext uri="{FF2B5EF4-FFF2-40B4-BE49-F238E27FC236}">
                <a16:creationId xmlns:a16="http://schemas.microsoft.com/office/drawing/2014/main" id="{0366E0B6-702E-4814-82C6-08CA2D13F3C9}"/>
              </a:ext>
            </a:extLst>
          </p:cNvPr>
          <p:cNvSpPr/>
          <p:nvPr/>
        </p:nvSpPr>
        <p:spPr>
          <a:xfrm>
            <a:off x="6678385"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Free Hazard Cliparts, Download Free Hazard Cliparts png images, Free  ClipArts on Clipart Library">
            <a:extLst>
              <a:ext uri="{FF2B5EF4-FFF2-40B4-BE49-F238E27FC236}">
                <a16:creationId xmlns:a16="http://schemas.microsoft.com/office/drawing/2014/main" id="{DC129FC3-FD9F-9389-FFEC-A76851E4E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9" y="515711"/>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joyous</a:t>
            </a:r>
          </a:p>
        </p:txBody>
      </p:sp>
      <p:sp>
        <p:nvSpPr>
          <p:cNvPr id="3" name="Rectangle 2">
            <a:extLst>
              <a:ext uri="{FF2B5EF4-FFF2-40B4-BE49-F238E27FC236}">
                <a16:creationId xmlns:a16="http://schemas.microsoft.com/office/drawing/2014/main" id="{4BCBA2DA-E95C-434C-BE81-320E182AE5EF}"/>
              </a:ext>
            </a:extLst>
          </p:cNvPr>
          <p:cNvSpPr/>
          <p:nvPr/>
        </p:nvSpPr>
        <p:spPr>
          <a:xfrm>
            <a:off x="6089650"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clipart inside out - joy clipart PNG image with transparent background |  TOPpng">
            <a:extLst>
              <a:ext uri="{FF2B5EF4-FFF2-40B4-BE49-F238E27FC236}">
                <a16:creationId xmlns:a16="http://schemas.microsoft.com/office/drawing/2014/main" id="{BB7B9CC4-6DD9-29C6-6290-0C0C99841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39" y="600755"/>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408301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1902850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487694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permission  </a:t>
            </a:r>
          </a:p>
        </p:txBody>
      </p:sp>
      <p:sp>
        <p:nvSpPr>
          <p:cNvPr id="3" name="Rectangle 2">
            <a:extLst>
              <a:ext uri="{FF2B5EF4-FFF2-40B4-BE49-F238E27FC236}">
                <a16:creationId xmlns:a16="http://schemas.microsoft.com/office/drawing/2014/main" id="{13BB5EC0-7A96-4D29-A835-6FAE896C31A4}"/>
              </a:ext>
            </a:extLst>
          </p:cNvPr>
          <p:cNvSpPr/>
          <p:nvPr/>
        </p:nvSpPr>
        <p:spPr>
          <a:xfrm>
            <a:off x="6531429" y="3561670"/>
            <a:ext cx="160019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346" name="Picture 2" descr="Asking Permission Illustrations, Royalty-Free Vector Graphics &amp; Clip Art -  iStock">
            <a:extLst>
              <a:ext uri="{FF2B5EF4-FFF2-40B4-BE49-F238E27FC236}">
                <a16:creationId xmlns:a16="http://schemas.microsoft.com/office/drawing/2014/main" id="{7CFA4780-2C68-136F-3C92-7BB56C8A5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2673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admission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1" y="3641268"/>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322" name="Picture 2" descr="clipart carnival - Clip Art Library">
            <a:extLst>
              <a:ext uri="{FF2B5EF4-FFF2-40B4-BE49-F238E27FC236}">
                <a16:creationId xmlns:a16="http://schemas.microsoft.com/office/drawing/2014/main" id="{B8A7862B-D774-CC14-492A-D4F5DAA54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35106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transmission</a:t>
            </a:r>
          </a:p>
        </p:txBody>
      </p:sp>
      <p:sp>
        <p:nvSpPr>
          <p:cNvPr id="3" name="Rectangle 2">
            <a:extLst>
              <a:ext uri="{FF2B5EF4-FFF2-40B4-BE49-F238E27FC236}">
                <a16:creationId xmlns:a16="http://schemas.microsoft.com/office/drawing/2014/main" id="{4BCBA2DA-E95C-434C-BE81-320E182AE5EF}"/>
              </a:ext>
            </a:extLst>
          </p:cNvPr>
          <p:cNvSpPr/>
          <p:nvPr/>
        </p:nvSpPr>
        <p:spPr>
          <a:xfrm>
            <a:off x="6481536" y="3673930"/>
            <a:ext cx="1895021"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298" name="Picture 2" descr="Environmental Factor - October 2020: Airborne transmission of SARS-CoV-2  likely, say experts">
            <a:extLst>
              <a:ext uri="{FF2B5EF4-FFF2-40B4-BE49-F238E27FC236}">
                <a16:creationId xmlns:a16="http://schemas.microsoft.com/office/drawing/2014/main" id="{354AAD4C-8A14-7D72-2525-82E14E431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8" y="45107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permission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48102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permit (-t)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permission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a:t>
            </a:r>
            <a:r>
              <a:rPr lang="en-GB" sz="4400" dirty="0">
                <a:solidFill>
                  <a:prstClr val="black"/>
                </a:solidFill>
                <a:latin typeface="Twinkl Cursive Looped" panose="02000000000000000000" pitchFamily="2" charset="0"/>
              </a:rPr>
              <a:t>the action of officially allowing someone to do a particular thing; consent or authorisation</a:t>
            </a:r>
            <a:endParaRPr lang="en-GB" sz="1400" dirty="0"/>
          </a:p>
        </p:txBody>
      </p:sp>
      <p:pic>
        <p:nvPicPr>
          <p:cNvPr id="3" name="Picture 2" descr="Asking Permission Illustrations, Royalty-Free Vector Graphics &amp; Clip Art -  iStock">
            <a:extLst>
              <a:ext uri="{FF2B5EF4-FFF2-40B4-BE49-F238E27FC236}">
                <a16:creationId xmlns:a16="http://schemas.microsoft.com/office/drawing/2014/main" id="{7F2BBC42-2724-914C-8F14-CA8898558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891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admission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4" y="2249055"/>
            <a:ext cx="11673567" cy="1015663"/>
          </a:xfrm>
          <a:prstGeom prst="rect">
            <a:avLst/>
          </a:prstGeom>
          <a:noFill/>
        </p:spPr>
        <p:txBody>
          <a:bodyPr wrap="square">
            <a:spAutoFit/>
          </a:bodyPr>
          <a:lstStyle/>
          <a:p>
            <a:r>
              <a:rPr lang="en-GB" sz="6000" noProof="0" dirty="0">
                <a:solidFill>
                  <a:prstClr val="black"/>
                </a:solidFill>
                <a:latin typeface="Twinkl Cursive Looped" panose="02000000000000000000" pitchFamily="2" charset="0"/>
                <a:ea typeface="+mj-ea"/>
                <a:cs typeface="+mj-cs"/>
              </a:rPr>
              <a:t>admit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admission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statement acknowledging the truth of something or access into somewhere</a:t>
            </a:r>
            <a:endParaRPr lang="en-GB" sz="1400" dirty="0"/>
          </a:p>
        </p:txBody>
      </p:sp>
      <p:pic>
        <p:nvPicPr>
          <p:cNvPr id="3" name="Picture 2" descr="clipart carnival - Clip Art Library">
            <a:extLst>
              <a:ext uri="{FF2B5EF4-FFF2-40B4-BE49-F238E27FC236}">
                <a16:creationId xmlns:a16="http://schemas.microsoft.com/office/drawing/2014/main" id="{D65FBFB6-114A-AC8A-3F2B-09A24F3BD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35106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transmission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1205593" y="2151289"/>
            <a:ext cx="9780814"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ea typeface="+mj-ea"/>
                <a:cs typeface="+mj-cs"/>
              </a:rPr>
              <a:t>transmit</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(-t)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transmission</a:t>
            </a:r>
            <a:endParaRPr lang="en-GB" sz="1400"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action or process of transmitting something, or the state of being transmitted</a:t>
            </a:r>
            <a:endParaRPr lang="en-GB" sz="1400" dirty="0"/>
          </a:p>
        </p:txBody>
      </p:sp>
      <p:pic>
        <p:nvPicPr>
          <p:cNvPr id="3" name="Picture 2" descr="Environmental Factor - October 2020: Airborne transmission of SARS-CoV-2  likely, say experts">
            <a:extLst>
              <a:ext uri="{FF2B5EF4-FFF2-40B4-BE49-F238E27FC236}">
                <a16:creationId xmlns:a16="http://schemas.microsoft.com/office/drawing/2014/main" id="{F8A3A6B6-56CF-B425-4333-975C4F254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23657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9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had entered the classroom without permission.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601152" y="3821650"/>
            <a:ext cx="3248933"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2249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An admission of guilt was given by the children.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486" y="3080824"/>
            <a:ext cx="3249384" cy="6257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6572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transmission of the virus was quick.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318658" y="2964143"/>
            <a:ext cx="3902528" cy="85750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31400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27422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590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9227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32355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3131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78301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a:t>
            </a:r>
          </a:p>
        </p:txBody>
      </p:sp>
    </p:spTree>
    <p:extLst>
      <p:ext uri="{BB962C8B-B14F-4D97-AF65-F5344CB8AC3E}">
        <p14:creationId xmlns:p14="http://schemas.microsoft.com/office/powerpoint/2010/main" val="3256293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Changing Lands  - Colchester</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err="1">
                <a:solidFill>
                  <a:srgbClr val="000000"/>
                </a:solidFill>
                <a:effectLst/>
                <a:latin typeface="Twinkl Cursive Looped" panose="02000000000000000000" pitchFamily="2" charset="0"/>
                <a:ea typeface="Times New Roman" panose="02020603050405020304" pitchFamily="18" charset="0"/>
              </a:rPr>
              <a:t>Colchester</a:t>
            </a:r>
            <a:r>
              <a:rPr lang="en-GB" sz="3600" dirty="0">
                <a:solidFill>
                  <a:srgbClr val="000000"/>
                </a:solidFill>
                <a:effectLst/>
                <a:latin typeface="Twinkl Cursive Looped" panose="02000000000000000000" pitchFamily="2" charset="0"/>
                <a:ea typeface="Times New Roman" panose="02020603050405020304" pitchFamily="18" charset="0"/>
              </a:rPr>
              <a:t> has been through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complete</a:t>
            </a:r>
            <a:r>
              <a:rPr lang="en-GB" sz="3600" dirty="0">
                <a:solidFill>
                  <a:srgbClr val="000000"/>
                </a:solidFill>
                <a:effectLst/>
                <a:latin typeface="Twinkl Cursive Looped" panose="02000000000000000000" pitchFamily="2" charset="0"/>
                <a:ea typeface="Times New Roman" panose="02020603050405020304" pitchFamily="18" charset="0"/>
              </a:rPr>
              <a: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regular</a:t>
            </a:r>
            <a:r>
              <a:rPr lang="en-GB" sz="3600" dirty="0">
                <a:solidFill>
                  <a:srgbClr val="000000"/>
                </a:solidFill>
                <a:effectLst/>
                <a:latin typeface="Twinkl Cursive Looped" panose="02000000000000000000" pitchFamily="2" charset="0"/>
                <a:ea typeface="Times New Roman" panose="02020603050405020304" pitchFamily="18" charset="0"/>
              </a:rPr>
              <a:t> change over time.  Its industries, and their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professions</a:t>
            </a:r>
            <a:r>
              <a:rPr lang="en-GB" sz="3600" dirty="0">
                <a:solidFill>
                  <a:srgbClr val="000000"/>
                </a:solidFill>
                <a:effectLst/>
                <a:latin typeface="Twinkl Cursive Looped" panose="02000000000000000000" pitchFamily="2" charset="0"/>
                <a:ea typeface="Times New Roman" panose="02020603050405020304" pitchFamily="18" charset="0"/>
              </a:rPr>
              <a:t>, have played an important role in the changes.  Factories used to be built for new industries like manufacturing.  Over time, these industries were no longer needed so there were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discussions</a:t>
            </a:r>
            <a:r>
              <a:rPr lang="en-GB" sz="3600" dirty="0">
                <a:solidFill>
                  <a:srgbClr val="000000"/>
                </a:solidFill>
                <a:effectLst/>
                <a:latin typeface="Twinkl Cursive Looped" panose="02000000000000000000" pitchFamily="2" charset="0"/>
                <a:ea typeface="Times New Roman" panose="02020603050405020304" pitchFamily="18" charset="0"/>
              </a:rPr>
              <a:t> to knock down the  factories. Some were knocked down and in their place, offices and retail parks were built as these were more important to people.   Other factories were kept and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permission</a:t>
            </a:r>
            <a:r>
              <a:rPr lang="en-GB" sz="3600" dirty="0">
                <a:solidFill>
                  <a:srgbClr val="000000"/>
                </a:solidFill>
                <a:effectLst/>
                <a:latin typeface="Twinkl Cursive Looped" panose="02000000000000000000" pitchFamily="2" charset="0"/>
                <a:ea typeface="Times New Roman" panose="02020603050405020304" pitchFamily="18" charset="0"/>
              </a:rPr>
              <a:t> was given to convert them into modern types of housing e.g. flat and apartments. </a:t>
            </a:r>
          </a:p>
        </p:txBody>
      </p:sp>
    </p:spTree>
    <p:extLst>
      <p:ext uri="{BB962C8B-B14F-4D97-AF65-F5344CB8AC3E}">
        <p14:creationId xmlns:p14="http://schemas.microsoft.com/office/powerpoint/2010/main" val="4063920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428213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Its industries, and their professions, have played an important role in the changes.</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41198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3498731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2D610-51D2-BA9D-CAEC-D0556A6F303A}"/>
              </a:ext>
            </a:extLst>
          </p:cNvPr>
          <p:cNvPicPr>
            <a:picLocks noChangeAspect="1"/>
          </p:cNvPicPr>
          <p:nvPr/>
        </p:nvPicPr>
        <p:blipFill rotWithShape="1">
          <a:blip r:embed="rId2"/>
          <a:srcRect l="15536" t="14268" r="14554" b="11410"/>
          <a:stretch/>
        </p:blipFill>
        <p:spPr>
          <a:xfrm>
            <a:off x="375557" y="163285"/>
            <a:ext cx="11136086" cy="6656052"/>
          </a:xfrm>
          <a:prstGeom prst="rect">
            <a:avLst/>
          </a:prstGeom>
        </p:spPr>
      </p:pic>
    </p:spTree>
    <p:extLst>
      <p:ext uri="{BB962C8B-B14F-4D97-AF65-F5344CB8AC3E}">
        <p14:creationId xmlns:p14="http://schemas.microsoft.com/office/powerpoint/2010/main" val="363526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9869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95894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7949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0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3080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1154437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3019662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6129692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30035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7563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riotous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8" name="Picture 2" descr="Tomato Demo Drawing Demonstration' Sticker | Spreadshirt">
            <a:extLst>
              <a:ext uri="{FF2B5EF4-FFF2-40B4-BE49-F238E27FC236}">
                <a16:creationId xmlns:a16="http://schemas.microsoft.com/office/drawing/2014/main" id="{6403CA43-2059-1CA1-76C0-01E10C9AC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11" y="481013"/>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perilous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descr="Vector Art - Dangerous cliff. EPS clipart gg64822162 - GoGraph">
            <a:extLst>
              <a:ext uri="{FF2B5EF4-FFF2-40B4-BE49-F238E27FC236}">
                <a16:creationId xmlns:a16="http://schemas.microsoft.com/office/drawing/2014/main" id="{0CF44EAA-BDD8-B752-662B-35809EAB5E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37"/>
          <a:stretch/>
        </p:blipFill>
        <p:spPr bwMode="auto">
          <a:xfrm>
            <a:off x="325664" y="400219"/>
            <a:ext cx="1800225" cy="237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19903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2979168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2882319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possession  </a:t>
            </a:r>
          </a:p>
        </p:txBody>
      </p:sp>
      <p:sp>
        <p:nvSpPr>
          <p:cNvPr id="3" name="Rectangle 2">
            <a:extLst>
              <a:ext uri="{FF2B5EF4-FFF2-40B4-BE49-F238E27FC236}">
                <a16:creationId xmlns:a16="http://schemas.microsoft.com/office/drawing/2014/main" id="{13BB5EC0-7A96-4D29-A835-6FAE896C31A4}"/>
              </a:ext>
            </a:extLst>
          </p:cNvPr>
          <p:cNvSpPr/>
          <p:nvPr/>
        </p:nvSpPr>
        <p:spPr>
          <a:xfrm>
            <a:off x="6417129" y="3561670"/>
            <a:ext cx="184512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2" descr="41,000 Possession Images, Stock Photos &amp; Vectors | Shutterstock">
            <a:extLst>
              <a:ext uri="{FF2B5EF4-FFF2-40B4-BE49-F238E27FC236}">
                <a16:creationId xmlns:a16="http://schemas.microsoft.com/office/drawing/2014/main" id="{2C253858-4AB2-5706-9D55-35482F5316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57"/>
          <a:stretch/>
        </p:blipFill>
        <p:spPr bwMode="auto">
          <a:xfrm>
            <a:off x="377599" y="195263"/>
            <a:ext cx="2162175" cy="192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profession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1" y="3641268"/>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0" name="Picture 2" descr="30 Clip Art PNGs - Occupations / Jobs | Clip art, Professions, Easel  activities">
            <a:extLst>
              <a:ext uri="{FF2B5EF4-FFF2-40B4-BE49-F238E27FC236}">
                <a16:creationId xmlns:a16="http://schemas.microsoft.com/office/drawing/2014/main" id="{1FF753C8-0D54-23D2-F7B3-337B70DA6F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5"/>
          <a:stretch/>
        </p:blipFill>
        <p:spPr bwMode="auto">
          <a:xfrm>
            <a:off x="342902" y="77393"/>
            <a:ext cx="2302328" cy="21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7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possession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0" y="2122033"/>
            <a:ext cx="121920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possess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possession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state of having, owning, or controlling something</a:t>
            </a:r>
            <a:endParaRPr lang="en-GB" sz="1400" dirty="0"/>
          </a:p>
        </p:txBody>
      </p:sp>
      <p:pic>
        <p:nvPicPr>
          <p:cNvPr id="3" name="Picture 2" descr="41,000 Possession Images, Stock Photos &amp; Vectors | Shutterstock">
            <a:extLst>
              <a:ext uri="{FF2B5EF4-FFF2-40B4-BE49-F238E27FC236}">
                <a16:creationId xmlns:a16="http://schemas.microsoft.com/office/drawing/2014/main" id="{EF7D986C-C409-4C2B-F364-03274B14D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57"/>
          <a:stretch/>
        </p:blipFill>
        <p:spPr bwMode="auto">
          <a:xfrm>
            <a:off x="377599" y="195263"/>
            <a:ext cx="2162175" cy="192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profession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profess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profession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paid occupation, especially one that involves prolonged training and a formal qualification</a:t>
            </a:r>
            <a:endParaRPr lang="en-GB" sz="1400" dirty="0"/>
          </a:p>
        </p:txBody>
      </p:sp>
      <p:pic>
        <p:nvPicPr>
          <p:cNvPr id="3" name="Picture 2" descr="30 Clip Art PNGs - Occupations / Jobs | Clip art, Professions, Easel  activities">
            <a:extLst>
              <a:ext uri="{FF2B5EF4-FFF2-40B4-BE49-F238E27FC236}">
                <a16:creationId xmlns:a16="http://schemas.microsoft.com/office/drawing/2014/main" id="{1DACFD39-6F01-1DBE-A02E-B8E3BD31D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5"/>
          <a:stretch/>
        </p:blipFill>
        <p:spPr bwMode="auto">
          <a:xfrm>
            <a:off x="342902" y="77393"/>
            <a:ext cx="2302328" cy="21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cat from her neighbour.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60282" y="3080825"/>
            <a:ext cx="3412218"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03215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11924</TotalTime>
  <Words>3560</Words>
  <Application>Microsoft Office PowerPoint</Application>
  <PresentationFormat>Widescreen</PresentationFormat>
  <Paragraphs>382</Paragraphs>
  <Slides>183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183</vt:i4>
      </vt:variant>
    </vt:vector>
  </HeadingPairs>
  <TitlesOfParts>
    <vt:vector size="188"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particular </vt:lpstr>
      <vt:lpstr>This particular student was gifted in music</vt:lpstr>
      <vt:lpstr>calendar </vt:lpstr>
      <vt:lpstr>The calendar showed the special dates throughout the year. </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dangerous  </vt:lpstr>
      <vt:lpstr>poisonous </vt:lpstr>
      <vt:lpstr>mountainous</vt:lpstr>
      <vt:lpstr>Let’s Teach and Practise</vt:lpstr>
      <vt:lpstr>Words with a /shuhn/ sound, spelt with ‘ssion’    (if root word ends in ‘ss’ or ‘mit’</vt:lpstr>
      <vt:lpstr>-ssion</vt:lpstr>
      <vt:lpstr>expression  </vt:lpstr>
      <vt:lpstr>discussion </vt:lpstr>
      <vt:lpstr>confession</vt:lpstr>
      <vt:lpstr>expression</vt:lpstr>
      <vt:lpstr>discussion</vt:lpstr>
      <vt:lpstr>confession</vt:lpstr>
      <vt:lpstr>A sad expression came over the old man’s face.</vt:lpstr>
      <vt:lpstr>Discussions about environmental improvement are important. </vt:lpstr>
      <vt:lpstr>They signed a confession and went to prison. </vt:lpstr>
      <vt:lpstr>New CHALLENGE words.</vt:lpstr>
      <vt:lpstr>regular </vt:lpstr>
      <vt:lpstr>Plant the flags at regular intervals. </vt:lpstr>
      <vt:lpstr>complete </vt:lpstr>
      <vt:lpstr>A complete list of classes offered by the leisure centre was posted on their website. </vt:lpstr>
      <vt:lpstr>Let’s Practise and Apply.</vt:lpstr>
      <vt:lpstr>Can you spot the spelling rule words and the challenge words?</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Write this sentence as I dictate it to you.</vt:lpstr>
      <vt:lpstr>Colchester has been through complete and regular change over time. </vt:lpstr>
      <vt:lpstr>PowerPoint Presentation</vt:lpstr>
      <vt:lpstr>PowerPoint Presentation</vt:lpstr>
      <vt:lpstr>Let’s Revisit and Review…</vt:lpstr>
      <vt:lpstr>Do you remember this challenge word?</vt:lpstr>
      <vt:lpstr>particular </vt:lpstr>
      <vt:lpstr>This particular student was gifted in music</vt:lpstr>
      <vt:lpstr>calendar </vt:lpstr>
      <vt:lpstr>The calendar showed the special dates throughout the year. </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synonymous  </vt:lpstr>
      <vt:lpstr>hazardous </vt:lpstr>
      <vt:lpstr>joyous</vt:lpstr>
      <vt:lpstr>Let’s Teach and Practise</vt:lpstr>
      <vt:lpstr>Words with a /shuhn/ sound, spelt with ‘ssion’    (if root word ends in ‘ss’ or ‘mit’</vt:lpstr>
      <vt:lpstr>-ssion</vt:lpstr>
      <vt:lpstr>permission  </vt:lpstr>
      <vt:lpstr>admission </vt:lpstr>
      <vt:lpstr>transmission</vt:lpstr>
      <vt:lpstr>permission</vt:lpstr>
      <vt:lpstr>admission</vt:lpstr>
      <vt:lpstr>transmission</vt:lpstr>
      <vt:lpstr>They had entered the classroom without permission. </vt:lpstr>
      <vt:lpstr>An admission of guilt was given by the children. </vt:lpstr>
      <vt:lpstr>The transmission of the virus was quick. </vt:lpstr>
      <vt:lpstr>New CHALLENGE words.</vt:lpstr>
      <vt:lpstr>regular </vt:lpstr>
      <vt:lpstr>Plant the flags at regular intervals. </vt:lpstr>
      <vt:lpstr>complete </vt:lpstr>
      <vt:lpstr>A complete list of classes offered by the leisure centre was posted on their website. </vt:lpstr>
      <vt:lpstr>Let’s Practise and Apply.</vt:lpstr>
      <vt:lpstr>Can you spot the spelling rule words and the challenge words?</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Write this sentence as I dictate it to you.</vt:lpstr>
      <vt:lpstr>Its industries, and their professions, have played an important role in the changes.</vt:lpstr>
      <vt:lpstr>PowerPoint Presentation</vt:lpstr>
      <vt:lpstr>PowerPoint Presentation</vt:lpstr>
      <vt:lpstr>Let’s Revisit and Review…</vt:lpstr>
      <vt:lpstr>Do you remember this challenge word?</vt:lpstr>
      <vt:lpstr>particular </vt:lpstr>
      <vt:lpstr>This particular student was gifted in music</vt:lpstr>
      <vt:lpstr>calendar </vt:lpstr>
      <vt:lpstr>The calendar showed the special dates throughout the year. </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riotous  </vt:lpstr>
      <vt:lpstr>perilous </vt:lpstr>
      <vt:lpstr>Let’s Teach and Practise</vt:lpstr>
      <vt:lpstr>Words with a /shuhn/ sound, spelt with ‘ssion’    (if root word ends in ‘ss’ or ‘mit’</vt:lpstr>
      <vt:lpstr>-ssion</vt:lpstr>
      <vt:lpstr>possession  </vt:lpstr>
      <vt:lpstr>profession </vt:lpstr>
      <vt:lpstr>possession</vt:lpstr>
      <vt:lpstr>profession</vt:lpstr>
      <vt:lpstr>She had taken possession of the cat from her neighbour. </vt:lpstr>
      <vt:lpstr>This chosen profession of teaching is incredibly rewarding. </vt:lpstr>
      <vt:lpstr>New CHALLENGE words.</vt:lpstr>
      <vt:lpstr>regular </vt:lpstr>
      <vt:lpstr>Plant the flags at regular intervals. </vt:lpstr>
      <vt:lpstr>complete </vt:lpstr>
      <vt:lpstr>A complete list of classes offered by the leisure centre was posted on their website. </vt:lpstr>
      <vt:lpstr>Let’s Practise and Apply.</vt:lpstr>
      <vt:lpstr>Can you spot the spelling rule words and the challenge words?</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Write this sentence as I dictate it to you.</vt:lpstr>
      <vt:lpstr>Over time, these industries were no longer needed so there were discussions to knock down the  factories.</vt:lpstr>
      <vt:lpstr>PowerPoint Presentation</vt:lpstr>
      <vt:lpstr>PowerPoint Presentation</vt:lpstr>
      <vt:lpstr>Let’s Revisit and Review…</vt:lpstr>
      <vt:lpstr>Do you remember this challenge word?</vt:lpstr>
      <vt:lpstr>particular </vt:lpstr>
      <vt:lpstr>This particular student was gifted in music</vt:lpstr>
      <vt:lpstr>calendar </vt:lpstr>
      <vt:lpstr>The calendar showed the special dates throughout the year. </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momentous  </vt:lpstr>
      <vt:lpstr>scandalous </vt:lpstr>
      <vt:lpstr>Let’s Teach and Practise</vt:lpstr>
      <vt:lpstr>Words with a /shuhn/ sound, spelt with ‘ssion’    (if root word ends in ‘ss’ or ‘mit’</vt:lpstr>
      <vt:lpstr>-ssion</vt:lpstr>
      <vt:lpstr>depression  </vt:lpstr>
      <vt:lpstr>impression </vt:lpstr>
      <vt:lpstr>depression</vt:lpstr>
      <vt:lpstr>impression</vt:lpstr>
      <vt:lpstr>I was overwhelmed by feelings of depression.</vt:lpstr>
      <vt:lpstr>His first impressions of Manchester were very positive.</vt:lpstr>
      <vt:lpstr>New CHALLENGE words.</vt:lpstr>
      <vt:lpstr>regular </vt:lpstr>
      <vt:lpstr>Plant the flags at regular intervals. </vt:lpstr>
      <vt:lpstr>complete </vt:lpstr>
      <vt:lpstr>A complete list of classes offered by the leisure centre was posted on their website. </vt:lpstr>
      <vt:lpstr>Let’s Practise and Apply.</vt:lpstr>
      <vt:lpstr>Can you spot the spelling rule words and the challenge words?</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Changing Lands  - Colchester  Colchester has been through complete and regular change over time.  Its industries, and their professions, have played an important role in the changes.  Factories used to be built for new industries like manufacturing.  Over time, these industries were no longer needed so there were discussions to knock down the  factories. Some were knocked down and in their place, offices and retail parks were built as these were more important to people.   Other factories were kept and permission was given to convert them into modern types of housing e.g. flat and apartments. </vt:lpstr>
      <vt:lpstr>Write this sentence as I dictate it to you.</vt:lpstr>
      <vt:lpstr>Other factories were kept and permission was given to convert them into modern types of housing e.g. flat and apartments. </vt:lpstr>
      <vt:lpstr>PowerPoint Presentation</vt:lpstr>
      <vt:lpstr>PowerPoint Presentation</vt:lpstr>
      <vt:lpstr>Old challenge words…</vt:lpstr>
      <vt:lpstr>particular</vt:lpstr>
      <vt:lpstr>calendar</vt:lpstr>
      <vt:lpstr>Old spelling rule words…</vt:lpstr>
      <vt:lpstr>dangerous</vt:lpstr>
      <vt:lpstr>poisonous</vt:lpstr>
      <vt:lpstr>mountainous</vt:lpstr>
      <vt:lpstr>synonymous</vt:lpstr>
      <vt:lpstr>hazardous</vt:lpstr>
      <vt:lpstr>joyous</vt:lpstr>
      <vt:lpstr>riotous</vt:lpstr>
      <vt:lpstr>perilous</vt:lpstr>
      <vt:lpstr>momentous</vt:lpstr>
      <vt:lpstr>scandalous</vt:lpstr>
      <vt:lpstr>New spelling rule words…</vt:lpstr>
      <vt:lpstr>expression</vt:lpstr>
      <vt:lpstr>discussion</vt:lpstr>
      <vt:lpstr>confession</vt:lpstr>
      <vt:lpstr>permission</vt:lpstr>
      <vt:lpstr>admission</vt:lpstr>
      <vt:lpstr>transmission</vt:lpstr>
      <vt:lpstr>possession </vt:lpstr>
      <vt:lpstr>profession</vt:lpstr>
      <vt:lpstr>depression</vt:lpstr>
      <vt:lpstr>impression</vt:lpstr>
      <vt:lpstr>New challenge words…</vt:lpstr>
      <vt:lpstr>regular</vt:lpstr>
      <vt:lpstr>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cp:revision>
  <cp:lastPrinted>2022-05-27T07:40:55Z</cp:lastPrinted>
  <dcterms:created xsi:type="dcterms:W3CDTF">2022-03-23T13:56:57Z</dcterms:created>
  <dcterms:modified xsi:type="dcterms:W3CDTF">2023-02-13T16:12:14Z</dcterms:modified>
</cp:coreProperties>
</file>