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7"/>
  </p:notesMasterIdLst>
  <p:sldIdLst>
    <p:sldId id="256" r:id="rId2"/>
    <p:sldId id="322" r:id="rId3"/>
    <p:sldId id="604" r:id="rId4"/>
    <p:sldId id="258" r:id="rId5"/>
    <p:sldId id="333" r:id="rId6"/>
    <p:sldId id="1912" r:id="rId7"/>
    <p:sldId id="1913" r:id="rId8"/>
    <p:sldId id="1914" r:id="rId9"/>
    <p:sldId id="1915" r:id="rId10"/>
    <p:sldId id="1495" r:id="rId11"/>
    <p:sldId id="1902" r:id="rId12"/>
    <p:sldId id="1903" r:id="rId13"/>
    <p:sldId id="1904" r:id="rId14"/>
    <p:sldId id="1497" r:id="rId15"/>
    <p:sldId id="267" r:id="rId16"/>
    <p:sldId id="1452" r:id="rId17"/>
    <p:sldId id="1453" r:id="rId18"/>
    <p:sldId id="1456" r:id="rId19"/>
    <p:sldId id="1459" r:id="rId20"/>
    <p:sldId id="1462" r:id="rId21"/>
    <p:sldId id="1466" r:id="rId22"/>
    <p:sldId id="1499" r:id="rId23"/>
    <p:sldId id="1498" r:id="rId24"/>
    <p:sldId id="1473" r:id="rId25"/>
    <p:sldId id="1501" r:id="rId26"/>
    <p:sldId id="1502" r:id="rId27"/>
    <p:sldId id="1482" r:id="rId28"/>
    <p:sldId id="1485" r:id="rId29"/>
    <p:sldId id="1505" r:id="rId30"/>
    <p:sldId id="1504" r:id="rId31"/>
    <p:sldId id="1506" r:id="rId32"/>
    <p:sldId id="304" r:id="rId33"/>
    <p:sldId id="318" r:id="rId34"/>
    <p:sldId id="1451" r:id="rId35"/>
    <p:sldId id="2026" r:id="rId36"/>
    <p:sldId id="331" r:id="rId37"/>
    <p:sldId id="332" r:id="rId38"/>
    <p:sldId id="323" r:id="rId39"/>
    <p:sldId id="1921" r:id="rId40"/>
    <p:sldId id="1922" r:id="rId41"/>
    <p:sldId id="1923" r:id="rId42"/>
    <p:sldId id="1924" r:id="rId43"/>
    <p:sldId id="1925" r:id="rId44"/>
    <p:sldId id="1926" r:id="rId45"/>
    <p:sldId id="1927" r:id="rId46"/>
    <p:sldId id="1928" r:id="rId47"/>
    <p:sldId id="1929" r:id="rId48"/>
    <p:sldId id="1802" r:id="rId49"/>
    <p:sldId id="1803" r:id="rId50"/>
    <p:sldId id="1804" r:id="rId51"/>
    <p:sldId id="1933" r:id="rId52"/>
    <p:sldId id="1934" r:id="rId53"/>
    <p:sldId id="1935" r:id="rId54"/>
    <p:sldId id="1936" r:id="rId55"/>
    <p:sldId id="1937" r:id="rId56"/>
    <p:sldId id="1938" r:id="rId57"/>
    <p:sldId id="1939" r:id="rId58"/>
    <p:sldId id="1940" r:id="rId59"/>
    <p:sldId id="1941" r:id="rId60"/>
    <p:sldId id="1942" r:id="rId61"/>
    <p:sldId id="1943" r:id="rId62"/>
    <p:sldId id="1944" r:id="rId63"/>
    <p:sldId id="1945" r:id="rId64"/>
    <p:sldId id="1946" r:id="rId65"/>
    <p:sldId id="1947" r:id="rId66"/>
    <p:sldId id="1948" r:id="rId67"/>
    <p:sldId id="1949" r:id="rId68"/>
    <p:sldId id="1950" r:id="rId69"/>
    <p:sldId id="1951" r:id="rId70"/>
    <p:sldId id="2027" r:id="rId71"/>
    <p:sldId id="2028" r:id="rId72"/>
    <p:sldId id="1954" r:id="rId73"/>
    <p:sldId id="1955" r:id="rId74"/>
    <p:sldId id="1916" r:id="rId75"/>
    <p:sldId id="1956" r:id="rId76"/>
    <p:sldId id="1957" r:id="rId77"/>
    <p:sldId id="1958" r:id="rId78"/>
    <p:sldId id="1959" r:id="rId79"/>
    <p:sldId id="1960" r:id="rId80"/>
    <p:sldId id="1961" r:id="rId81"/>
    <p:sldId id="1962" r:id="rId82"/>
    <p:sldId id="1963" r:id="rId83"/>
    <p:sldId id="1964" r:id="rId84"/>
    <p:sldId id="1836" r:id="rId85"/>
    <p:sldId id="1837" r:id="rId86"/>
    <p:sldId id="1968" r:id="rId87"/>
    <p:sldId id="1969" r:id="rId88"/>
    <p:sldId id="1970" r:id="rId89"/>
    <p:sldId id="1971" r:id="rId90"/>
    <p:sldId id="1972" r:id="rId91"/>
    <p:sldId id="1974" r:id="rId92"/>
    <p:sldId id="1975" r:id="rId93"/>
    <p:sldId id="1977" r:id="rId94"/>
    <p:sldId id="1978" r:id="rId95"/>
    <p:sldId id="1980" r:id="rId96"/>
    <p:sldId id="1981" r:id="rId97"/>
    <p:sldId id="1982" r:id="rId98"/>
    <p:sldId id="1983" r:id="rId99"/>
    <p:sldId id="1984" r:id="rId100"/>
    <p:sldId id="1985" r:id="rId101"/>
    <p:sldId id="1986" r:id="rId102"/>
    <p:sldId id="2029" r:id="rId103"/>
    <p:sldId id="2030" r:id="rId104"/>
    <p:sldId id="1989" r:id="rId105"/>
    <p:sldId id="1990" r:id="rId106"/>
    <p:sldId id="1917" r:id="rId107"/>
    <p:sldId id="1991" r:id="rId108"/>
    <p:sldId id="1992" r:id="rId109"/>
    <p:sldId id="1993" r:id="rId110"/>
    <p:sldId id="1994" r:id="rId111"/>
    <p:sldId id="1995" r:id="rId112"/>
    <p:sldId id="1996" r:id="rId113"/>
    <p:sldId id="1997" r:id="rId114"/>
    <p:sldId id="1998" r:id="rId115"/>
    <p:sldId id="1999" r:id="rId116"/>
    <p:sldId id="1870" r:id="rId117"/>
    <p:sldId id="1871" r:id="rId118"/>
    <p:sldId id="2003" r:id="rId119"/>
    <p:sldId id="2004" r:id="rId120"/>
    <p:sldId id="2005" r:id="rId121"/>
    <p:sldId id="2006" r:id="rId122"/>
    <p:sldId id="2007" r:id="rId123"/>
    <p:sldId id="2009" r:id="rId124"/>
    <p:sldId id="2010" r:id="rId125"/>
    <p:sldId id="2012" r:id="rId126"/>
    <p:sldId id="2013" r:id="rId127"/>
    <p:sldId id="2015" r:id="rId128"/>
    <p:sldId id="2016" r:id="rId129"/>
    <p:sldId id="2017" r:id="rId130"/>
    <p:sldId id="2018" r:id="rId131"/>
    <p:sldId id="2019" r:id="rId132"/>
    <p:sldId id="2020" r:id="rId133"/>
    <p:sldId id="2021" r:id="rId134"/>
    <p:sldId id="2031" r:id="rId135"/>
    <p:sldId id="2032" r:id="rId136"/>
    <p:sldId id="2024" r:id="rId137"/>
    <p:sldId id="2025" r:id="rId138"/>
    <p:sldId id="328" r:id="rId139"/>
    <p:sldId id="1509" r:id="rId140"/>
    <p:sldId id="595" r:id="rId141"/>
    <p:sldId id="1919" r:id="rId142"/>
    <p:sldId id="1920" r:id="rId143"/>
    <p:sldId id="596" r:id="rId144"/>
    <p:sldId id="558" r:id="rId145"/>
    <p:sldId id="559" r:id="rId146"/>
    <p:sldId id="555" r:id="rId147"/>
    <p:sldId id="566" r:id="rId148"/>
    <p:sldId id="567" r:id="rId149"/>
    <p:sldId id="568" r:id="rId150"/>
    <p:sldId id="573" r:id="rId151"/>
    <p:sldId id="574" r:id="rId152"/>
    <p:sldId id="575" r:id="rId153"/>
    <p:sldId id="580" r:id="rId154"/>
    <p:sldId id="594" r:id="rId155"/>
    <p:sldId id="593" r:id="rId156"/>
    <p:sldId id="561" r:id="rId157"/>
    <p:sldId id="1651" r:id="rId158"/>
    <p:sldId id="1652" r:id="rId159"/>
    <p:sldId id="1653" r:id="rId160"/>
    <p:sldId id="1654" r:id="rId161"/>
    <p:sldId id="1655" r:id="rId162"/>
    <p:sldId id="1656" r:id="rId163"/>
    <p:sldId id="1657" r:id="rId164"/>
    <p:sldId id="1658" r:id="rId165"/>
    <p:sldId id="560" r:id="rId166"/>
    <p:sldId id="1660" r:id="rId167"/>
    <p:sldId id="1659" r:id="rId168"/>
    <p:sldId id="550" r:id="rId169"/>
    <p:sldId id="597" r:id="rId170"/>
    <p:sldId id="583" r:id="rId171"/>
    <p:sldId id="1194" r:id="rId172"/>
    <p:sldId id="1631" r:id="rId173"/>
    <p:sldId id="590" r:id="rId174"/>
    <p:sldId id="591" r:id="rId175"/>
    <p:sldId id="598" r:id="rId176"/>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200B10-F860-4CB1-959B-FF500CD0474F}" v="414" dt="2023-02-13T16:05:31.1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tableStyles" Target="tableStyles.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microsoft.com/office/2016/11/relationships/changesInfo" Target="changesInfos/changesInfo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notesMaster" Target="notesMasters/notesMaster1.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microsoft.com/office/2015/10/relationships/revisionInfo" Target="revisionInfo.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viewProps" Target="view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theme" Target="theme/theme1.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29200B10-F860-4CB1-959B-FF500CD0474F}"/>
    <pc:docChg chg="custSel addSld delSld modSld sldOrd">
      <pc:chgData name="Kelly Stokes" userId="3e5c5154-569e-4d81-aa91-4f91841cdfa9" providerId="ADAL" clId="{29200B10-F860-4CB1-959B-FF500CD0474F}" dt="2023-02-13T16:07:03.868" v="708" actId="27636"/>
      <pc:docMkLst>
        <pc:docMk/>
      </pc:docMkLst>
      <pc:sldChg chg="modSp mod">
        <pc:chgData name="Kelly Stokes" userId="3e5c5154-569e-4d81-aa91-4f91841cdfa9" providerId="ADAL" clId="{29200B10-F860-4CB1-959B-FF500CD0474F}" dt="2023-02-10T10:54:36.118" v="1" actId="20577"/>
        <pc:sldMkLst>
          <pc:docMk/>
          <pc:sldMk cId="3945579917" sldId="256"/>
        </pc:sldMkLst>
        <pc:spChg chg="mod">
          <ac:chgData name="Kelly Stokes" userId="3e5c5154-569e-4d81-aa91-4f91841cdfa9" providerId="ADAL" clId="{29200B10-F860-4CB1-959B-FF500CD0474F}" dt="2023-02-10T10:54:36.118" v="1" actId="20577"/>
          <ac:spMkLst>
            <pc:docMk/>
            <pc:sldMk cId="3945579917" sldId="256"/>
            <ac:spMk id="3" creationId="{9B667196-C5B4-45FC-B5E8-3B190D7A595C}"/>
          </ac:spMkLst>
        </pc:spChg>
      </pc:sldChg>
      <pc:sldChg chg="del">
        <pc:chgData name="Kelly Stokes" userId="3e5c5154-569e-4d81-aa91-4f91841cdfa9" providerId="ADAL" clId="{29200B10-F860-4CB1-959B-FF500CD0474F}" dt="2023-02-13T16:04:17.975" v="684" actId="2696"/>
        <pc:sldMkLst>
          <pc:docMk/>
          <pc:sldMk cId="2433500145" sldId="316"/>
        </pc:sldMkLst>
      </pc:sldChg>
      <pc:sldChg chg="modSp mod">
        <pc:chgData name="Kelly Stokes" userId="3e5c5154-569e-4d81-aa91-4f91841cdfa9" providerId="ADAL" clId="{29200B10-F860-4CB1-959B-FF500CD0474F}" dt="2023-02-10T10:54:38.707" v="3" actId="20577"/>
        <pc:sldMkLst>
          <pc:docMk/>
          <pc:sldMk cId="864376776" sldId="322"/>
        </pc:sldMkLst>
        <pc:spChg chg="mod">
          <ac:chgData name="Kelly Stokes" userId="3e5c5154-569e-4d81-aa91-4f91841cdfa9" providerId="ADAL" clId="{29200B10-F860-4CB1-959B-FF500CD0474F}" dt="2023-02-10T10:54:38.707" v="3" actId="20577"/>
          <ac:spMkLst>
            <pc:docMk/>
            <pc:sldMk cId="864376776" sldId="322"/>
            <ac:spMk id="2" creationId="{02FB8773-AD3E-2543-510F-CEE32E75C793}"/>
          </ac:spMkLst>
        </pc:spChg>
      </pc:sldChg>
      <pc:sldChg chg="modSp mod">
        <pc:chgData name="Kelly Stokes" userId="3e5c5154-569e-4d81-aa91-4f91841cdfa9" providerId="ADAL" clId="{29200B10-F860-4CB1-959B-FF500CD0474F}" dt="2023-02-10T11:06:53.151" v="232" actId="20577"/>
        <pc:sldMkLst>
          <pc:docMk/>
          <pc:sldMk cId="3634764576" sldId="323"/>
        </pc:sldMkLst>
        <pc:spChg chg="mod">
          <ac:chgData name="Kelly Stokes" userId="3e5c5154-569e-4d81-aa91-4f91841cdfa9" providerId="ADAL" clId="{29200B10-F860-4CB1-959B-FF500CD0474F}" dt="2023-02-10T11:06:53.151" v="232" actId="20577"/>
          <ac:spMkLst>
            <pc:docMk/>
            <pc:sldMk cId="3634764576" sldId="323"/>
            <ac:spMk id="2" creationId="{02FB8773-AD3E-2543-510F-CEE32E75C793}"/>
          </ac:spMkLst>
        </pc:spChg>
      </pc:sldChg>
      <pc:sldChg chg="modSp mod">
        <pc:chgData name="Kelly Stokes" userId="3e5c5154-569e-4d81-aa91-4f91841cdfa9" providerId="ADAL" clId="{29200B10-F860-4CB1-959B-FF500CD0474F}" dt="2023-02-10T11:07:40.299" v="252" actId="20577"/>
        <pc:sldMkLst>
          <pc:docMk/>
          <pc:sldMk cId="4214164962" sldId="328"/>
        </pc:sldMkLst>
        <pc:spChg chg="mod">
          <ac:chgData name="Kelly Stokes" userId="3e5c5154-569e-4d81-aa91-4f91841cdfa9" providerId="ADAL" clId="{29200B10-F860-4CB1-959B-FF500CD0474F}" dt="2023-02-10T11:07:40.299" v="252" actId="20577"/>
          <ac:spMkLst>
            <pc:docMk/>
            <pc:sldMk cId="4214164962" sldId="328"/>
            <ac:spMk id="2" creationId="{02FB8773-AD3E-2543-510F-CEE32E75C793}"/>
          </ac:spMkLst>
        </pc:spChg>
      </pc:sldChg>
      <pc:sldChg chg="modNotesTx">
        <pc:chgData name="Kelly Stokes" userId="3e5c5154-569e-4d81-aa91-4f91841cdfa9" providerId="ADAL" clId="{29200B10-F860-4CB1-959B-FF500CD0474F}" dt="2023-02-13T16:06:54.469" v="704"/>
        <pc:sldMkLst>
          <pc:docMk/>
          <pc:sldMk cId="2534233594" sldId="331"/>
        </pc:sldMkLst>
      </pc:sldChg>
      <pc:sldChg chg="modSp mod">
        <pc:chgData name="Kelly Stokes" userId="3e5c5154-569e-4d81-aa91-4f91841cdfa9" providerId="ADAL" clId="{29200B10-F860-4CB1-959B-FF500CD0474F}" dt="2023-02-13T16:07:03.868" v="708" actId="27636"/>
        <pc:sldMkLst>
          <pc:docMk/>
          <pc:sldMk cId="958288502" sldId="332"/>
        </pc:sldMkLst>
        <pc:spChg chg="mod">
          <ac:chgData name="Kelly Stokes" userId="3e5c5154-569e-4d81-aa91-4f91841cdfa9" providerId="ADAL" clId="{29200B10-F860-4CB1-959B-FF500CD0474F}" dt="2023-02-13T16:07:03.868" v="708" actId="27636"/>
          <ac:spMkLst>
            <pc:docMk/>
            <pc:sldMk cId="958288502" sldId="332"/>
            <ac:spMk id="2" creationId="{77E26784-A357-92CE-B6B1-8F248D3D6650}"/>
          </ac:spMkLst>
        </pc:spChg>
      </pc:sldChg>
      <pc:sldChg chg="del">
        <pc:chgData name="Kelly Stokes" userId="3e5c5154-569e-4d81-aa91-4f91841cdfa9" providerId="ADAL" clId="{29200B10-F860-4CB1-959B-FF500CD0474F}" dt="2023-02-10T10:54:43.107" v="4" actId="47"/>
        <pc:sldMkLst>
          <pc:docMk/>
          <pc:sldMk cId="234300410" sldId="333"/>
        </pc:sldMkLst>
      </pc:sldChg>
      <pc:sldChg chg="modNotesTx">
        <pc:chgData name="Kelly Stokes" userId="3e5c5154-569e-4d81-aa91-4f91841cdfa9" providerId="ADAL" clId="{29200B10-F860-4CB1-959B-FF500CD0474F}" dt="2023-02-10T11:11:11.710" v="367"/>
        <pc:sldMkLst>
          <pc:docMk/>
          <pc:sldMk cId="3625788919" sldId="550"/>
        </pc:sldMkLst>
      </pc:sldChg>
      <pc:sldChg chg="del">
        <pc:chgData name="Kelly Stokes" userId="3e5c5154-569e-4d81-aa91-4f91841cdfa9" providerId="ADAL" clId="{29200B10-F860-4CB1-959B-FF500CD0474F}" dt="2023-02-10T11:07:56.771" v="254" actId="2696"/>
        <pc:sldMkLst>
          <pc:docMk/>
          <pc:sldMk cId="4213858259" sldId="555"/>
        </pc:sldMkLst>
      </pc:sldChg>
      <pc:sldChg chg="del">
        <pc:chgData name="Kelly Stokes" userId="3e5c5154-569e-4d81-aa91-4f91841cdfa9" providerId="ADAL" clId="{29200B10-F860-4CB1-959B-FF500CD0474F}" dt="2023-02-10T11:07:56.771" v="254" actId="2696"/>
        <pc:sldMkLst>
          <pc:docMk/>
          <pc:sldMk cId="1413045715" sldId="558"/>
        </pc:sldMkLst>
      </pc:sldChg>
      <pc:sldChg chg="del">
        <pc:chgData name="Kelly Stokes" userId="3e5c5154-569e-4d81-aa91-4f91841cdfa9" providerId="ADAL" clId="{29200B10-F860-4CB1-959B-FF500CD0474F}" dt="2023-02-10T11:07:56.771" v="254" actId="2696"/>
        <pc:sldMkLst>
          <pc:docMk/>
          <pc:sldMk cId="2938272345" sldId="559"/>
        </pc:sldMkLst>
      </pc:sldChg>
      <pc:sldChg chg="ord">
        <pc:chgData name="Kelly Stokes" userId="3e5c5154-569e-4d81-aa91-4f91841cdfa9" providerId="ADAL" clId="{29200B10-F860-4CB1-959B-FF500CD0474F}" dt="2023-02-10T11:10:49.519" v="350"/>
        <pc:sldMkLst>
          <pc:docMk/>
          <pc:sldMk cId="1750055451" sldId="560"/>
        </pc:sldMkLst>
      </pc:sldChg>
      <pc:sldChg chg="modSp mod ord">
        <pc:chgData name="Kelly Stokes" userId="3e5c5154-569e-4d81-aa91-4f91841cdfa9" providerId="ADAL" clId="{29200B10-F860-4CB1-959B-FF500CD0474F}" dt="2023-02-10T11:09:44.682" v="282"/>
        <pc:sldMkLst>
          <pc:docMk/>
          <pc:sldMk cId="2844813666" sldId="561"/>
        </pc:sldMkLst>
        <pc:spChg chg="mod">
          <ac:chgData name="Kelly Stokes" userId="3e5c5154-569e-4d81-aa91-4f91841cdfa9" providerId="ADAL" clId="{29200B10-F860-4CB1-959B-FF500CD0474F}" dt="2023-02-10T11:09:19.320" v="280" actId="114"/>
          <ac:spMkLst>
            <pc:docMk/>
            <pc:sldMk cId="2844813666" sldId="561"/>
            <ac:spMk id="2" creationId="{52DA34BA-82FC-47C5-BCE1-BB65E08B92A1}"/>
          </ac:spMkLst>
        </pc:spChg>
      </pc:sldChg>
      <pc:sldChg chg="del">
        <pc:chgData name="Kelly Stokes" userId="3e5c5154-569e-4d81-aa91-4f91841cdfa9" providerId="ADAL" clId="{29200B10-F860-4CB1-959B-FF500CD0474F}" dt="2023-02-10T11:07:56.771" v="254" actId="2696"/>
        <pc:sldMkLst>
          <pc:docMk/>
          <pc:sldMk cId="2824879269" sldId="566"/>
        </pc:sldMkLst>
      </pc:sldChg>
      <pc:sldChg chg="del">
        <pc:chgData name="Kelly Stokes" userId="3e5c5154-569e-4d81-aa91-4f91841cdfa9" providerId="ADAL" clId="{29200B10-F860-4CB1-959B-FF500CD0474F}" dt="2023-02-10T11:07:56.771" v="254" actId="2696"/>
        <pc:sldMkLst>
          <pc:docMk/>
          <pc:sldMk cId="805782854" sldId="567"/>
        </pc:sldMkLst>
      </pc:sldChg>
      <pc:sldChg chg="del">
        <pc:chgData name="Kelly Stokes" userId="3e5c5154-569e-4d81-aa91-4f91841cdfa9" providerId="ADAL" clId="{29200B10-F860-4CB1-959B-FF500CD0474F}" dt="2023-02-10T11:07:56.771" v="254" actId="2696"/>
        <pc:sldMkLst>
          <pc:docMk/>
          <pc:sldMk cId="2306067830" sldId="568"/>
        </pc:sldMkLst>
      </pc:sldChg>
      <pc:sldChg chg="del">
        <pc:chgData name="Kelly Stokes" userId="3e5c5154-569e-4d81-aa91-4f91841cdfa9" providerId="ADAL" clId="{29200B10-F860-4CB1-959B-FF500CD0474F}" dt="2023-02-10T11:07:56.771" v="254" actId="2696"/>
        <pc:sldMkLst>
          <pc:docMk/>
          <pc:sldMk cId="2792669322" sldId="573"/>
        </pc:sldMkLst>
      </pc:sldChg>
      <pc:sldChg chg="del">
        <pc:chgData name="Kelly Stokes" userId="3e5c5154-569e-4d81-aa91-4f91841cdfa9" providerId="ADAL" clId="{29200B10-F860-4CB1-959B-FF500CD0474F}" dt="2023-02-10T11:07:56.771" v="254" actId="2696"/>
        <pc:sldMkLst>
          <pc:docMk/>
          <pc:sldMk cId="1378953568" sldId="574"/>
        </pc:sldMkLst>
      </pc:sldChg>
      <pc:sldChg chg="del">
        <pc:chgData name="Kelly Stokes" userId="3e5c5154-569e-4d81-aa91-4f91841cdfa9" providerId="ADAL" clId="{29200B10-F860-4CB1-959B-FF500CD0474F}" dt="2023-02-10T11:07:56.771" v="254" actId="2696"/>
        <pc:sldMkLst>
          <pc:docMk/>
          <pc:sldMk cId="3670349578" sldId="575"/>
        </pc:sldMkLst>
      </pc:sldChg>
      <pc:sldChg chg="del">
        <pc:chgData name="Kelly Stokes" userId="3e5c5154-569e-4d81-aa91-4f91841cdfa9" providerId="ADAL" clId="{29200B10-F860-4CB1-959B-FF500CD0474F}" dt="2023-02-10T11:07:56.771" v="254" actId="2696"/>
        <pc:sldMkLst>
          <pc:docMk/>
          <pc:sldMk cId="1304861550" sldId="580"/>
        </pc:sldMkLst>
      </pc:sldChg>
      <pc:sldChg chg="modSp mod">
        <pc:chgData name="Kelly Stokes" userId="3e5c5154-569e-4d81-aa91-4f91841cdfa9" providerId="ADAL" clId="{29200B10-F860-4CB1-959B-FF500CD0474F}" dt="2023-02-10T11:13:03.841" v="399" actId="20577"/>
        <pc:sldMkLst>
          <pc:docMk/>
          <pc:sldMk cId="2558172481" sldId="591"/>
        </pc:sldMkLst>
        <pc:spChg chg="mod">
          <ac:chgData name="Kelly Stokes" userId="3e5c5154-569e-4d81-aa91-4f91841cdfa9" providerId="ADAL" clId="{29200B10-F860-4CB1-959B-FF500CD0474F}" dt="2023-02-10T11:13:03.841" v="399" actId="20577"/>
          <ac:spMkLst>
            <pc:docMk/>
            <pc:sldMk cId="2558172481" sldId="591"/>
            <ac:spMk id="2" creationId="{02FB8773-AD3E-2543-510F-CEE32E75C793}"/>
          </ac:spMkLst>
        </pc:spChg>
      </pc:sldChg>
      <pc:sldChg chg="modSp mod ord">
        <pc:chgData name="Kelly Stokes" userId="3e5c5154-569e-4d81-aa91-4f91841cdfa9" providerId="ADAL" clId="{29200B10-F860-4CB1-959B-FF500CD0474F}" dt="2023-02-10T11:09:44.682" v="282"/>
        <pc:sldMkLst>
          <pc:docMk/>
          <pc:sldMk cId="2335409816" sldId="593"/>
        </pc:sldMkLst>
        <pc:spChg chg="mod">
          <ac:chgData name="Kelly Stokes" userId="3e5c5154-569e-4d81-aa91-4f91841cdfa9" providerId="ADAL" clId="{29200B10-F860-4CB1-959B-FF500CD0474F}" dt="2023-02-10T11:08:58.654" v="268" actId="20577"/>
          <ac:spMkLst>
            <pc:docMk/>
            <pc:sldMk cId="2335409816" sldId="593"/>
            <ac:spMk id="2" creationId="{52DA34BA-82FC-47C5-BCE1-BB65E08B92A1}"/>
          </ac:spMkLst>
        </pc:spChg>
      </pc:sldChg>
      <pc:sldChg chg="modSp mod">
        <pc:chgData name="Kelly Stokes" userId="3e5c5154-569e-4d81-aa91-4f91841cdfa9" providerId="ADAL" clId="{29200B10-F860-4CB1-959B-FF500CD0474F}" dt="2023-02-10T11:11:24.531" v="380" actId="20577"/>
        <pc:sldMkLst>
          <pc:docMk/>
          <pc:sldMk cId="3886991875" sldId="597"/>
        </pc:sldMkLst>
        <pc:spChg chg="mod">
          <ac:chgData name="Kelly Stokes" userId="3e5c5154-569e-4d81-aa91-4f91841cdfa9" providerId="ADAL" clId="{29200B10-F860-4CB1-959B-FF500CD0474F}" dt="2023-02-10T11:11:24.531" v="380" actId="20577"/>
          <ac:spMkLst>
            <pc:docMk/>
            <pc:sldMk cId="3886991875" sldId="597"/>
            <ac:spMk id="2" creationId="{02FB8773-AD3E-2543-510F-CEE32E75C793}"/>
          </ac:spMkLst>
        </pc:spChg>
      </pc:sldChg>
      <pc:sldChg chg="modSp mod">
        <pc:chgData name="Kelly Stokes" userId="3e5c5154-569e-4d81-aa91-4f91841cdfa9" providerId="ADAL" clId="{29200B10-F860-4CB1-959B-FF500CD0474F}" dt="2023-02-10T11:13:18.912" v="403" actId="404"/>
        <pc:sldMkLst>
          <pc:docMk/>
          <pc:sldMk cId="4027390957" sldId="598"/>
        </pc:sldMkLst>
        <pc:spChg chg="mod">
          <ac:chgData name="Kelly Stokes" userId="3e5c5154-569e-4d81-aa91-4f91841cdfa9" providerId="ADAL" clId="{29200B10-F860-4CB1-959B-FF500CD0474F}" dt="2023-02-10T11:13:18.912" v="403" actId="404"/>
          <ac:spMkLst>
            <pc:docMk/>
            <pc:sldMk cId="4027390957" sldId="598"/>
            <ac:spMk id="2" creationId="{02FB8773-AD3E-2543-510F-CEE32E75C793}"/>
          </ac:spMkLst>
        </pc:spChg>
      </pc:sldChg>
      <pc:sldChg chg="addSp modSp mod">
        <pc:chgData name="Kelly Stokes" userId="3e5c5154-569e-4d81-aa91-4f91841cdfa9" providerId="ADAL" clId="{29200B10-F860-4CB1-959B-FF500CD0474F}" dt="2023-02-13T16:03:11.436" v="676" actId="14100"/>
        <pc:sldMkLst>
          <pc:docMk/>
          <pc:sldMk cId="3955913320" sldId="604"/>
        </pc:sldMkLst>
        <pc:picChg chg="add mod modCrop">
          <ac:chgData name="Kelly Stokes" userId="3e5c5154-569e-4d81-aa91-4f91841cdfa9" providerId="ADAL" clId="{29200B10-F860-4CB1-959B-FF500CD0474F}" dt="2023-02-13T16:03:11.436" v="676" actId="14100"/>
          <ac:picMkLst>
            <pc:docMk/>
            <pc:sldMk cId="3955913320" sldId="604"/>
            <ac:picMk id="3" creationId="{5840B186-8568-1D89-96A5-AF85042EA787}"/>
          </ac:picMkLst>
        </pc:picChg>
      </pc:sldChg>
      <pc:sldChg chg="modSp mod">
        <pc:chgData name="Kelly Stokes" userId="3e5c5154-569e-4d81-aa91-4f91841cdfa9" providerId="ADAL" clId="{29200B10-F860-4CB1-959B-FF500CD0474F}" dt="2023-02-10T11:12:05.984" v="387" actId="14100"/>
        <pc:sldMkLst>
          <pc:docMk/>
          <pc:sldMk cId="2851453709" sldId="1194"/>
        </pc:sldMkLst>
        <pc:spChg chg="mod">
          <ac:chgData name="Kelly Stokes" userId="3e5c5154-569e-4d81-aa91-4f91841cdfa9" providerId="ADAL" clId="{29200B10-F860-4CB1-959B-FF500CD0474F}" dt="2023-02-10T11:12:00.420" v="385"/>
          <ac:spMkLst>
            <pc:docMk/>
            <pc:sldMk cId="2851453709" sldId="1194"/>
            <ac:spMk id="2" creationId="{02FB8773-AD3E-2543-510F-CEE32E75C793}"/>
          </ac:spMkLst>
        </pc:spChg>
        <pc:spChg chg="mod">
          <ac:chgData name="Kelly Stokes" userId="3e5c5154-569e-4d81-aa91-4f91841cdfa9" providerId="ADAL" clId="{29200B10-F860-4CB1-959B-FF500CD0474F}" dt="2023-02-10T11:11:41.441" v="381"/>
          <ac:spMkLst>
            <pc:docMk/>
            <pc:sldMk cId="2851453709" sldId="1194"/>
            <ac:spMk id="3" creationId="{E500F0D3-C8EE-77CA-D8A5-2252D46724AA}"/>
          </ac:spMkLst>
        </pc:spChg>
        <pc:spChg chg="mod">
          <ac:chgData name="Kelly Stokes" userId="3e5c5154-569e-4d81-aa91-4f91841cdfa9" providerId="ADAL" clId="{29200B10-F860-4CB1-959B-FF500CD0474F}" dt="2023-02-10T11:11:46.273" v="383" actId="14100"/>
          <ac:spMkLst>
            <pc:docMk/>
            <pc:sldMk cId="2851453709" sldId="1194"/>
            <ac:spMk id="4" creationId="{B5313488-7E4A-79E2-52CD-B230AB2EBC8A}"/>
          </ac:spMkLst>
        </pc:spChg>
        <pc:spChg chg="mod">
          <ac:chgData name="Kelly Stokes" userId="3e5c5154-569e-4d81-aa91-4f91841cdfa9" providerId="ADAL" clId="{29200B10-F860-4CB1-959B-FF500CD0474F}" dt="2023-02-10T11:12:05.984" v="387" actId="14100"/>
          <ac:spMkLst>
            <pc:docMk/>
            <pc:sldMk cId="2851453709" sldId="1194"/>
            <ac:spMk id="5" creationId="{E02A7888-AA45-7396-3E3D-4AC6E69CC2E9}"/>
          </ac:spMkLst>
        </pc:spChg>
      </pc:sldChg>
      <pc:sldChg chg="modSp mod">
        <pc:chgData name="Kelly Stokes" userId="3e5c5154-569e-4d81-aa91-4f91841cdfa9" providerId="ADAL" clId="{29200B10-F860-4CB1-959B-FF500CD0474F}" dt="2023-02-13T16:04:13.070" v="683" actId="20577"/>
        <pc:sldMkLst>
          <pc:docMk/>
          <pc:sldMk cId="98199320" sldId="1451"/>
        </pc:sldMkLst>
        <pc:spChg chg="mod">
          <ac:chgData name="Kelly Stokes" userId="3e5c5154-569e-4d81-aa91-4f91841cdfa9" providerId="ADAL" clId="{29200B10-F860-4CB1-959B-FF500CD0474F}" dt="2023-02-13T16:04:13.070" v="683" actId="20577"/>
          <ac:spMkLst>
            <pc:docMk/>
            <pc:sldMk cId="98199320" sldId="1451"/>
            <ac:spMk id="2" creationId="{52DA34BA-82FC-47C5-BCE1-BB65E08B92A1}"/>
          </ac:spMkLst>
        </pc:spChg>
      </pc:sldChg>
      <pc:sldChg chg="modSp mod">
        <pc:chgData name="Kelly Stokes" userId="3e5c5154-569e-4d81-aa91-4f91841cdfa9" providerId="ADAL" clId="{29200B10-F860-4CB1-959B-FF500CD0474F}" dt="2023-02-10T10:58:14.771" v="27" actId="20577"/>
        <pc:sldMkLst>
          <pc:docMk/>
          <pc:sldMk cId="2817335207" sldId="1452"/>
        </pc:sldMkLst>
        <pc:spChg chg="mod">
          <ac:chgData name="Kelly Stokes" userId="3e5c5154-569e-4d81-aa91-4f91841cdfa9" providerId="ADAL" clId="{29200B10-F860-4CB1-959B-FF500CD0474F}" dt="2023-02-10T10:58:14.771" v="27" actId="20577"/>
          <ac:spMkLst>
            <pc:docMk/>
            <pc:sldMk cId="2817335207" sldId="1452"/>
            <ac:spMk id="2" creationId="{52DA34BA-82FC-47C5-BCE1-BB65E08B92A1}"/>
          </ac:spMkLst>
        </pc:spChg>
      </pc:sldChg>
      <pc:sldChg chg="modSp mod">
        <pc:chgData name="Kelly Stokes" userId="3e5c5154-569e-4d81-aa91-4f91841cdfa9" providerId="ADAL" clId="{29200B10-F860-4CB1-959B-FF500CD0474F}" dt="2023-02-10T10:58:18.911" v="30" actId="20577"/>
        <pc:sldMkLst>
          <pc:docMk/>
          <pc:sldMk cId="3880644436" sldId="1453"/>
        </pc:sldMkLst>
        <pc:spChg chg="mod">
          <ac:chgData name="Kelly Stokes" userId="3e5c5154-569e-4d81-aa91-4f91841cdfa9" providerId="ADAL" clId="{29200B10-F860-4CB1-959B-FF500CD0474F}" dt="2023-02-10T10:58:18.911" v="30" actId="20577"/>
          <ac:spMkLst>
            <pc:docMk/>
            <pc:sldMk cId="3880644436" sldId="1453"/>
            <ac:spMk id="2" creationId="{52DA34BA-82FC-47C5-BCE1-BB65E08B92A1}"/>
          </ac:spMkLst>
        </pc:spChg>
      </pc:sldChg>
      <pc:sldChg chg="addSp delSp modSp mod modAnim">
        <pc:chgData name="Kelly Stokes" userId="3e5c5154-569e-4d81-aa91-4f91841cdfa9" providerId="ADAL" clId="{29200B10-F860-4CB1-959B-FF500CD0474F}" dt="2023-02-10T10:59:00.134" v="42"/>
        <pc:sldMkLst>
          <pc:docMk/>
          <pc:sldMk cId="1149855702" sldId="1456"/>
        </pc:sldMkLst>
        <pc:spChg chg="mod">
          <ac:chgData name="Kelly Stokes" userId="3e5c5154-569e-4d81-aa91-4f91841cdfa9" providerId="ADAL" clId="{29200B10-F860-4CB1-959B-FF500CD0474F}" dt="2023-02-10T10:58:31.681" v="36" actId="20577"/>
          <ac:spMkLst>
            <pc:docMk/>
            <pc:sldMk cId="1149855702" sldId="1456"/>
            <ac:spMk id="2" creationId="{52DA34BA-82FC-47C5-BCE1-BB65E08B92A1}"/>
          </ac:spMkLst>
        </pc:spChg>
        <pc:spChg chg="mod">
          <ac:chgData name="Kelly Stokes" userId="3e5c5154-569e-4d81-aa91-4f91841cdfa9" providerId="ADAL" clId="{29200B10-F860-4CB1-959B-FF500CD0474F}" dt="2023-02-10T10:58:36.659" v="38" actId="14100"/>
          <ac:spMkLst>
            <pc:docMk/>
            <pc:sldMk cId="1149855702" sldId="1456"/>
            <ac:spMk id="3" creationId="{13BB5EC0-7A96-4D29-A835-6FAE896C31A4}"/>
          </ac:spMkLst>
        </pc:spChg>
        <pc:picChg chg="del">
          <ac:chgData name="Kelly Stokes" userId="3e5c5154-569e-4d81-aa91-4f91841cdfa9" providerId="ADAL" clId="{29200B10-F860-4CB1-959B-FF500CD0474F}" dt="2023-02-10T10:58:38.041" v="39" actId="478"/>
          <ac:picMkLst>
            <pc:docMk/>
            <pc:sldMk cId="1149855702" sldId="1456"/>
            <ac:picMk id="1028" creationId="{874B01EA-BEE7-DABA-691A-DBC7235ED0B2}"/>
          </ac:picMkLst>
        </pc:picChg>
        <pc:picChg chg="add mod">
          <ac:chgData name="Kelly Stokes" userId="3e5c5154-569e-4d81-aa91-4f91841cdfa9" providerId="ADAL" clId="{29200B10-F860-4CB1-959B-FF500CD0474F}" dt="2023-02-10T10:58:59.357" v="41" actId="1076"/>
          <ac:picMkLst>
            <pc:docMk/>
            <pc:sldMk cId="1149855702" sldId="1456"/>
            <ac:picMk id="1030" creationId="{031FCC62-4E11-3852-3192-2B023895824C}"/>
          </ac:picMkLst>
        </pc:picChg>
      </pc:sldChg>
      <pc:sldChg chg="addSp delSp modSp mod modAnim">
        <pc:chgData name="Kelly Stokes" userId="3e5c5154-569e-4d81-aa91-4f91841cdfa9" providerId="ADAL" clId="{29200B10-F860-4CB1-959B-FF500CD0474F}" dt="2023-02-10T10:59:37.166" v="55"/>
        <pc:sldMkLst>
          <pc:docMk/>
          <pc:sldMk cId="3292200701" sldId="1459"/>
        </pc:sldMkLst>
        <pc:spChg chg="mod">
          <ac:chgData name="Kelly Stokes" userId="3e5c5154-569e-4d81-aa91-4f91841cdfa9" providerId="ADAL" clId="{29200B10-F860-4CB1-959B-FF500CD0474F}" dt="2023-02-10T10:59:10.124" v="48" actId="20577"/>
          <ac:spMkLst>
            <pc:docMk/>
            <pc:sldMk cId="3292200701" sldId="1459"/>
            <ac:spMk id="2" creationId="{52DA34BA-82FC-47C5-BCE1-BB65E08B92A1}"/>
          </ac:spMkLst>
        </pc:spChg>
        <pc:spChg chg="mod">
          <ac:chgData name="Kelly Stokes" userId="3e5c5154-569e-4d81-aa91-4f91841cdfa9" providerId="ADAL" clId="{29200B10-F860-4CB1-959B-FF500CD0474F}" dt="2023-02-10T10:59:15.829" v="50" actId="14100"/>
          <ac:spMkLst>
            <pc:docMk/>
            <pc:sldMk cId="3292200701" sldId="1459"/>
            <ac:spMk id="3" creationId="{0366E0B6-702E-4814-82C6-08CA2D13F3C9}"/>
          </ac:spMkLst>
        </pc:spChg>
        <pc:picChg chg="del">
          <ac:chgData name="Kelly Stokes" userId="3e5c5154-569e-4d81-aa91-4f91841cdfa9" providerId="ADAL" clId="{29200B10-F860-4CB1-959B-FF500CD0474F}" dt="2023-02-10T10:59:17.047" v="51" actId="478"/>
          <ac:picMkLst>
            <pc:docMk/>
            <pc:sldMk cId="3292200701" sldId="1459"/>
            <ac:picMk id="2052" creationId="{6AA6469C-3273-5B41-932A-8DE678A46B16}"/>
          </ac:picMkLst>
        </pc:picChg>
        <pc:picChg chg="add mod">
          <ac:chgData name="Kelly Stokes" userId="3e5c5154-569e-4d81-aa91-4f91841cdfa9" providerId="ADAL" clId="{29200B10-F860-4CB1-959B-FF500CD0474F}" dt="2023-02-10T10:59:36.546" v="54" actId="1076"/>
          <ac:picMkLst>
            <pc:docMk/>
            <pc:sldMk cId="3292200701" sldId="1459"/>
            <ac:picMk id="2054" creationId="{A0B5A3A6-EFFE-F735-0CDF-E7BF36D855D8}"/>
          </ac:picMkLst>
        </pc:picChg>
      </pc:sldChg>
      <pc:sldChg chg="addSp delSp modSp mod modAnim">
        <pc:chgData name="Kelly Stokes" userId="3e5c5154-569e-4d81-aa91-4f91841cdfa9" providerId="ADAL" clId="{29200B10-F860-4CB1-959B-FF500CD0474F}" dt="2023-02-10T11:00:10.010" v="64"/>
        <pc:sldMkLst>
          <pc:docMk/>
          <pc:sldMk cId="2099598269" sldId="1462"/>
        </pc:sldMkLst>
        <pc:spChg chg="mod">
          <ac:chgData name="Kelly Stokes" userId="3e5c5154-569e-4d81-aa91-4f91841cdfa9" providerId="ADAL" clId="{29200B10-F860-4CB1-959B-FF500CD0474F}" dt="2023-02-10T10:59:44.761" v="58" actId="20577"/>
          <ac:spMkLst>
            <pc:docMk/>
            <pc:sldMk cId="2099598269" sldId="1462"/>
            <ac:spMk id="2" creationId="{52DA34BA-82FC-47C5-BCE1-BB65E08B92A1}"/>
          </ac:spMkLst>
        </pc:spChg>
        <pc:spChg chg="mod">
          <ac:chgData name="Kelly Stokes" userId="3e5c5154-569e-4d81-aa91-4f91841cdfa9" providerId="ADAL" clId="{29200B10-F860-4CB1-959B-FF500CD0474F}" dt="2023-02-10T10:59:51.169" v="60" actId="14100"/>
          <ac:spMkLst>
            <pc:docMk/>
            <pc:sldMk cId="2099598269" sldId="1462"/>
            <ac:spMk id="3" creationId="{4BCBA2DA-E95C-434C-BE81-320E182AE5EF}"/>
          </ac:spMkLst>
        </pc:spChg>
        <pc:picChg chg="del">
          <ac:chgData name="Kelly Stokes" userId="3e5c5154-569e-4d81-aa91-4f91841cdfa9" providerId="ADAL" clId="{29200B10-F860-4CB1-959B-FF500CD0474F}" dt="2023-02-10T10:59:52.340" v="61" actId="478"/>
          <ac:picMkLst>
            <pc:docMk/>
            <pc:sldMk cId="2099598269" sldId="1462"/>
            <ac:picMk id="3076" creationId="{E820AFF4-B778-B271-ECD0-7A798EF75DCC}"/>
          </ac:picMkLst>
        </pc:picChg>
        <pc:picChg chg="add mod">
          <ac:chgData name="Kelly Stokes" userId="3e5c5154-569e-4d81-aa91-4f91841cdfa9" providerId="ADAL" clId="{29200B10-F860-4CB1-959B-FF500CD0474F}" dt="2023-02-10T11:00:09.191" v="63" actId="1076"/>
          <ac:picMkLst>
            <pc:docMk/>
            <pc:sldMk cId="2099598269" sldId="1462"/>
            <ac:picMk id="3078" creationId="{23991412-90B0-1D7F-DC28-5E8998752274}"/>
          </ac:picMkLst>
        </pc:picChg>
      </pc:sldChg>
      <pc:sldChg chg="addSp delSp modSp mod modAnim">
        <pc:chgData name="Kelly Stokes" userId="3e5c5154-569e-4d81-aa91-4f91841cdfa9" providerId="ADAL" clId="{29200B10-F860-4CB1-959B-FF500CD0474F}" dt="2023-02-10T11:00:58.134" v="97"/>
        <pc:sldMkLst>
          <pc:docMk/>
          <pc:sldMk cId="498228807" sldId="1466"/>
        </pc:sldMkLst>
        <pc:spChg chg="mod">
          <ac:chgData name="Kelly Stokes" userId="3e5c5154-569e-4d81-aa91-4f91841cdfa9" providerId="ADAL" clId="{29200B10-F860-4CB1-959B-FF500CD0474F}" dt="2023-02-10T11:00:23.242" v="76" actId="20577"/>
          <ac:spMkLst>
            <pc:docMk/>
            <pc:sldMk cId="498228807" sldId="1466"/>
            <ac:spMk id="2" creationId="{52DA34BA-82FC-47C5-BCE1-BB65E08B92A1}"/>
          </ac:spMkLst>
        </pc:spChg>
        <pc:spChg chg="mod">
          <ac:chgData name="Kelly Stokes" userId="3e5c5154-569e-4d81-aa91-4f91841cdfa9" providerId="ADAL" clId="{29200B10-F860-4CB1-959B-FF500CD0474F}" dt="2023-02-10T11:00:44.627" v="96" actId="1076"/>
          <ac:spMkLst>
            <pc:docMk/>
            <pc:sldMk cId="498228807" sldId="1466"/>
            <ac:spMk id="8" creationId="{B0B20B61-5057-D7DD-C3F9-0AB185533D24}"/>
          </ac:spMkLst>
        </pc:spChg>
        <pc:spChg chg="mod">
          <ac:chgData name="Kelly Stokes" userId="3e5c5154-569e-4d81-aa91-4f91841cdfa9" providerId="ADAL" clId="{29200B10-F860-4CB1-959B-FF500CD0474F}" dt="2023-02-10T11:00:40.187" v="95" actId="1076"/>
          <ac:spMkLst>
            <pc:docMk/>
            <pc:sldMk cId="498228807" sldId="1466"/>
            <ac:spMk id="10" creationId="{003D53EA-1945-744E-2DD1-0312F4DE835F}"/>
          </ac:spMkLst>
        </pc:spChg>
        <pc:spChg chg="mod">
          <ac:chgData name="Kelly Stokes" userId="3e5c5154-569e-4d81-aa91-4f91841cdfa9" providerId="ADAL" clId="{29200B10-F860-4CB1-959B-FF500CD0474F}" dt="2023-02-10T11:00:58.134" v="97"/>
          <ac:spMkLst>
            <pc:docMk/>
            <pc:sldMk cId="498228807" sldId="1466"/>
            <ac:spMk id="12" creationId="{E384BFF7-3319-CAE2-192F-C4DCBBBBFCCA}"/>
          </ac:spMkLst>
        </pc:spChg>
        <pc:picChg chg="del">
          <ac:chgData name="Kelly Stokes" userId="3e5c5154-569e-4d81-aa91-4f91841cdfa9" providerId="ADAL" clId="{29200B10-F860-4CB1-959B-FF500CD0474F}" dt="2023-02-10T11:00:15.626" v="65" actId="478"/>
          <ac:picMkLst>
            <pc:docMk/>
            <pc:sldMk cId="498228807" sldId="1466"/>
            <ac:picMk id="5" creationId="{B0E4216F-514B-E5C8-FB01-E7BA6FF43902}"/>
          </ac:picMkLst>
        </pc:picChg>
        <pc:picChg chg="add mod">
          <ac:chgData name="Kelly Stokes" userId="3e5c5154-569e-4d81-aa91-4f91841cdfa9" providerId="ADAL" clId="{29200B10-F860-4CB1-959B-FF500CD0474F}" dt="2023-02-10T11:00:17.857" v="67" actId="1076"/>
          <ac:picMkLst>
            <pc:docMk/>
            <pc:sldMk cId="498228807" sldId="1466"/>
            <ac:picMk id="6" creationId="{24D5117B-7513-5569-087D-2DCAB19A15DA}"/>
          </ac:picMkLst>
        </pc:picChg>
      </pc:sldChg>
      <pc:sldChg chg="modSp mod">
        <pc:chgData name="Kelly Stokes" userId="3e5c5154-569e-4d81-aa91-4f91841cdfa9" providerId="ADAL" clId="{29200B10-F860-4CB1-959B-FF500CD0474F}" dt="2023-02-10T11:03:15.928" v="158" actId="6549"/>
        <pc:sldMkLst>
          <pc:docMk/>
          <pc:sldMk cId="2199839506" sldId="1473"/>
        </pc:sldMkLst>
        <pc:spChg chg="mod">
          <ac:chgData name="Kelly Stokes" userId="3e5c5154-569e-4d81-aa91-4f91841cdfa9" providerId="ADAL" clId="{29200B10-F860-4CB1-959B-FF500CD0474F}" dt="2023-02-10T11:03:03.191" v="155"/>
          <ac:spMkLst>
            <pc:docMk/>
            <pc:sldMk cId="2199839506" sldId="1473"/>
            <ac:spMk id="2" creationId="{52DA34BA-82FC-47C5-BCE1-BB65E08B92A1}"/>
          </ac:spMkLst>
        </pc:spChg>
        <pc:spChg chg="mod">
          <ac:chgData name="Kelly Stokes" userId="3e5c5154-569e-4d81-aa91-4f91841cdfa9" providerId="ADAL" clId="{29200B10-F860-4CB1-959B-FF500CD0474F}" dt="2023-02-10T11:03:15.928" v="158" actId="6549"/>
          <ac:spMkLst>
            <pc:docMk/>
            <pc:sldMk cId="2199839506" sldId="1473"/>
            <ac:spMk id="3" creationId="{847A1AC9-9EC9-E1AA-348D-958CE44F2772}"/>
          </ac:spMkLst>
        </pc:spChg>
      </pc:sldChg>
      <pc:sldChg chg="addSp delSp modSp modAnim">
        <pc:chgData name="Kelly Stokes" userId="3e5c5154-569e-4d81-aa91-4f91841cdfa9" providerId="ADAL" clId="{29200B10-F860-4CB1-959B-FF500CD0474F}" dt="2023-02-10T11:05:01.639" v="200"/>
        <pc:sldMkLst>
          <pc:docMk/>
          <pc:sldMk cId="2330293709" sldId="1485"/>
        </pc:sldMkLst>
        <pc:spChg chg="mod">
          <ac:chgData name="Kelly Stokes" userId="3e5c5154-569e-4d81-aa91-4f91841cdfa9" providerId="ADAL" clId="{29200B10-F860-4CB1-959B-FF500CD0474F}" dt="2023-02-10T11:04:25.566" v="189" actId="20577"/>
          <ac:spMkLst>
            <pc:docMk/>
            <pc:sldMk cId="2330293709" sldId="1485"/>
            <ac:spMk id="2" creationId="{52DA34BA-82FC-47C5-BCE1-BB65E08B92A1}"/>
          </ac:spMkLst>
        </pc:spChg>
        <pc:spChg chg="mod">
          <ac:chgData name="Kelly Stokes" userId="3e5c5154-569e-4d81-aa91-4f91841cdfa9" providerId="ADAL" clId="{29200B10-F860-4CB1-959B-FF500CD0474F}" dt="2023-02-10T11:04:29.362" v="193" actId="20577"/>
          <ac:spMkLst>
            <pc:docMk/>
            <pc:sldMk cId="2330293709" sldId="1485"/>
            <ac:spMk id="4" creationId="{C424366C-8EFB-1EF9-3E80-C6EE7BE15FA3}"/>
          </ac:spMkLst>
        </pc:spChg>
        <pc:spChg chg="mod">
          <ac:chgData name="Kelly Stokes" userId="3e5c5154-569e-4d81-aa91-4f91841cdfa9" providerId="ADAL" clId="{29200B10-F860-4CB1-959B-FF500CD0474F}" dt="2023-02-10T11:04:33.202" v="194"/>
          <ac:spMkLst>
            <pc:docMk/>
            <pc:sldMk cId="2330293709" sldId="1485"/>
            <ac:spMk id="8" creationId="{1FCDC8B7-0F0D-46B5-057E-579929B7D816}"/>
          </ac:spMkLst>
        </pc:spChg>
        <pc:picChg chg="del">
          <ac:chgData name="Kelly Stokes" userId="3e5c5154-569e-4d81-aa91-4f91841cdfa9" providerId="ADAL" clId="{29200B10-F860-4CB1-959B-FF500CD0474F}" dt="2023-02-10T11:04:38.222" v="195" actId="478"/>
          <ac:picMkLst>
            <pc:docMk/>
            <pc:sldMk cId="2330293709" sldId="1485"/>
            <ac:picMk id="4102" creationId="{B8E67449-8D9B-7EB7-F66F-D4031B7E19BB}"/>
          </ac:picMkLst>
        </pc:picChg>
        <pc:picChg chg="add mod">
          <ac:chgData name="Kelly Stokes" userId="3e5c5154-569e-4d81-aa91-4f91841cdfa9" providerId="ADAL" clId="{29200B10-F860-4CB1-959B-FF500CD0474F}" dt="2023-02-10T11:04:57.560" v="197" actId="1076"/>
          <ac:picMkLst>
            <pc:docMk/>
            <pc:sldMk cId="2330293709" sldId="1485"/>
            <ac:picMk id="4104" creationId="{FA0C9BA4-B75C-4D71-4861-A4242CE4DC07}"/>
          </ac:picMkLst>
        </pc:picChg>
      </pc:sldChg>
      <pc:sldChg chg="del">
        <pc:chgData name="Kelly Stokes" userId="3e5c5154-569e-4d81-aa91-4f91841cdfa9" providerId="ADAL" clId="{29200B10-F860-4CB1-959B-FF500CD0474F}" dt="2023-02-10T10:54:54.111" v="5" actId="2696"/>
        <pc:sldMkLst>
          <pc:docMk/>
          <pc:sldMk cId="4039504546" sldId="1495"/>
        </pc:sldMkLst>
      </pc:sldChg>
      <pc:sldChg chg="del">
        <pc:chgData name="Kelly Stokes" userId="3e5c5154-569e-4d81-aa91-4f91841cdfa9" providerId="ADAL" clId="{29200B10-F860-4CB1-959B-FF500CD0474F}" dt="2023-02-10T10:54:54.111" v="5" actId="2696"/>
        <pc:sldMkLst>
          <pc:docMk/>
          <pc:sldMk cId="3729240006" sldId="1496"/>
        </pc:sldMkLst>
      </pc:sldChg>
      <pc:sldChg chg="del">
        <pc:chgData name="Kelly Stokes" userId="3e5c5154-569e-4d81-aa91-4f91841cdfa9" providerId="ADAL" clId="{29200B10-F860-4CB1-959B-FF500CD0474F}" dt="2023-02-10T10:54:54.111" v="5" actId="2696"/>
        <pc:sldMkLst>
          <pc:docMk/>
          <pc:sldMk cId="2322073893" sldId="1497"/>
        </pc:sldMkLst>
      </pc:sldChg>
      <pc:sldChg chg="addSp delSp modSp modAnim">
        <pc:chgData name="Kelly Stokes" userId="3e5c5154-569e-4d81-aa91-4f91841cdfa9" providerId="ADAL" clId="{29200B10-F860-4CB1-959B-FF500CD0474F}" dt="2023-02-10T11:02:50.641" v="154"/>
        <pc:sldMkLst>
          <pc:docMk/>
          <pc:sldMk cId="1842288125" sldId="1498"/>
        </pc:sldMkLst>
        <pc:spChg chg="mod">
          <ac:chgData name="Kelly Stokes" userId="3e5c5154-569e-4d81-aa91-4f91841cdfa9" providerId="ADAL" clId="{29200B10-F860-4CB1-959B-FF500CD0474F}" dt="2023-02-10T11:02:01.520" v="140" actId="20577"/>
          <ac:spMkLst>
            <pc:docMk/>
            <pc:sldMk cId="1842288125" sldId="1498"/>
            <ac:spMk id="2" creationId="{52DA34BA-82FC-47C5-BCE1-BB65E08B92A1}"/>
          </ac:spMkLst>
        </pc:spChg>
        <pc:spChg chg="mod">
          <ac:chgData name="Kelly Stokes" userId="3e5c5154-569e-4d81-aa91-4f91841cdfa9" providerId="ADAL" clId="{29200B10-F860-4CB1-959B-FF500CD0474F}" dt="2023-02-10T11:02:28.797" v="153" actId="122"/>
          <ac:spMkLst>
            <pc:docMk/>
            <pc:sldMk cId="1842288125" sldId="1498"/>
            <ac:spMk id="8" creationId="{B0B20B61-5057-D7DD-C3F9-0AB185533D24}"/>
          </ac:spMkLst>
        </pc:spChg>
        <pc:spChg chg="mod">
          <ac:chgData name="Kelly Stokes" userId="3e5c5154-569e-4d81-aa91-4f91841cdfa9" providerId="ADAL" clId="{29200B10-F860-4CB1-959B-FF500CD0474F}" dt="2023-02-10T11:02:50.641" v="154"/>
          <ac:spMkLst>
            <pc:docMk/>
            <pc:sldMk cId="1842288125" sldId="1498"/>
            <ac:spMk id="12" creationId="{E384BFF7-3319-CAE2-192F-C4DCBBBBFCCA}"/>
          </ac:spMkLst>
        </pc:spChg>
        <pc:picChg chg="del">
          <ac:chgData name="Kelly Stokes" userId="3e5c5154-569e-4d81-aa91-4f91841cdfa9" providerId="ADAL" clId="{29200B10-F860-4CB1-959B-FF500CD0474F}" dt="2023-02-10T11:01:53.035" v="130" actId="478"/>
          <ac:picMkLst>
            <pc:docMk/>
            <pc:sldMk cId="1842288125" sldId="1498"/>
            <ac:picMk id="5" creationId="{F7D54C4D-BC92-1625-20D5-801A2677B2D8}"/>
          </ac:picMkLst>
        </pc:picChg>
        <pc:picChg chg="add mod">
          <ac:chgData name="Kelly Stokes" userId="3e5c5154-569e-4d81-aa91-4f91841cdfa9" providerId="ADAL" clId="{29200B10-F860-4CB1-959B-FF500CD0474F}" dt="2023-02-10T11:01:55.274" v="132" actId="1076"/>
          <ac:picMkLst>
            <pc:docMk/>
            <pc:sldMk cId="1842288125" sldId="1498"/>
            <ac:picMk id="6" creationId="{ED29EC07-6861-4BF1-62F5-18830A908AF9}"/>
          </ac:picMkLst>
        </pc:picChg>
      </pc:sldChg>
      <pc:sldChg chg="addSp delSp modSp modAnim">
        <pc:chgData name="Kelly Stokes" userId="3e5c5154-569e-4d81-aa91-4f91841cdfa9" providerId="ADAL" clId="{29200B10-F860-4CB1-959B-FF500CD0474F}" dt="2023-02-10T11:01:47.507" v="129" actId="20577"/>
        <pc:sldMkLst>
          <pc:docMk/>
          <pc:sldMk cId="228576249" sldId="1499"/>
        </pc:sldMkLst>
        <pc:spChg chg="mod">
          <ac:chgData name="Kelly Stokes" userId="3e5c5154-569e-4d81-aa91-4f91841cdfa9" providerId="ADAL" clId="{29200B10-F860-4CB1-959B-FF500CD0474F}" dt="2023-02-10T11:01:15.425" v="108" actId="20577"/>
          <ac:spMkLst>
            <pc:docMk/>
            <pc:sldMk cId="228576249" sldId="1499"/>
            <ac:spMk id="2" creationId="{52DA34BA-82FC-47C5-BCE1-BB65E08B92A1}"/>
          </ac:spMkLst>
        </pc:spChg>
        <pc:spChg chg="mod">
          <ac:chgData name="Kelly Stokes" userId="3e5c5154-569e-4d81-aa91-4f91841cdfa9" providerId="ADAL" clId="{29200B10-F860-4CB1-959B-FF500CD0474F}" dt="2023-02-10T11:01:29.298" v="126" actId="20577"/>
          <ac:spMkLst>
            <pc:docMk/>
            <pc:sldMk cId="228576249" sldId="1499"/>
            <ac:spMk id="8" creationId="{B0B20B61-5057-D7DD-C3F9-0AB185533D24}"/>
          </ac:spMkLst>
        </pc:spChg>
        <pc:spChg chg="mod">
          <ac:chgData name="Kelly Stokes" userId="3e5c5154-569e-4d81-aa91-4f91841cdfa9" providerId="ADAL" clId="{29200B10-F860-4CB1-959B-FF500CD0474F}" dt="2023-02-10T11:01:47.507" v="129" actId="20577"/>
          <ac:spMkLst>
            <pc:docMk/>
            <pc:sldMk cId="228576249" sldId="1499"/>
            <ac:spMk id="12" creationId="{E384BFF7-3319-CAE2-192F-C4DCBBBBFCCA}"/>
          </ac:spMkLst>
        </pc:spChg>
        <pc:picChg chg="del">
          <ac:chgData name="Kelly Stokes" userId="3e5c5154-569e-4d81-aa91-4f91841cdfa9" providerId="ADAL" clId="{29200B10-F860-4CB1-959B-FF500CD0474F}" dt="2023-02-10T11:01:08.407" v="98" actId="478"/>
          <ac:picMkLst>
            <pc:docMk/>
            <pc:sldMk cId="228576249" sldId="1499"/>
            <ac:picMk id="5" creationId="{1E724030-1417-0699-C7B4-DFC9485BE676}"/>
          </ac:picMkLst>
        </pc:picChg>
        <pc:picChg chg="add mod">
          <ac:chgData name="Kelly Stokes" userId="3e5c5154-569e-4d81-aa91-4f91841cdfa9" providerId="ADAL" clId="{29200B10-F860-4CB1-959B-FF500CD0474F}" dt="2023-02-10T11:01:08.815" v="99"/>
          <ac:picMkLst>
            <pc:docMk/>
            <pc:sldMk cId="228576249" sldId="1499"/>
            <ac:picMk id="6" creationId="{8FF26BE0-4AFB-AED7-D02E-1160DEBC3C5E}"/>
          </ac:picMkLst>
        </pc:picChg>
      </pc:sldChg>
      <pc:sldChg chg="modSp mod">
        <pc:chgData name="Kelly Stokes" userId="3e5c5154-569e-4d81-aa91-4f91841cdfa9" providerId="ADAL" clId="{29200B10-F860-4CB1-959B-FF500CD0474F}" dt="2023-02-10T11:03:43.474" v="167" actId="27636"/>
        <pc:sldMkLst>
          <pc:docMk/>
          <pc:sldMk cId="199949674" sldId="1501"/>
        </pc:sldMkLst>
        <pc:spChg chg="mod">
          <ac:chgData name="Kelly Stokes" userId="3e5c5154-569e-4d81-aa91-4f91841cdfa9" providerId="ADAL" clId="{29200B10-F860-4CB1-959B-FF500CD0474F}" dt="2023-02-10T11:03:29.284" v="159"/>
          <ac:spMkLst>
            <pc:docMk/>
            <pc:sldMk cId="199949674" sldId="1501"/>
            <ac:spMk id="2" creationId="{52DA34BA-82FC-47C5-BCE1-BB65E08B92A1}"/>
          </ac:spMkLst>
        </pc:spChg>
        <pc:spChg chg="mod">
          <ac:chgData name="Kelly Stokes" userId="3e5c5154-569e-4d81-aa91-4f91841cdfa9" providerId="ADAL" clId="{29200B10-F860-4CB1-959B-FF500CD0474F}" dt="2023-02-10T11:03:43.474" v="167" actId="27636"/>
          <ac:spMkLst>
            <pc:docMk/>
            <pc:sldMk cId="199949674" sldId="1501"/>
            <ac:spMk id="3" creationId="{847A1AC9-9EC9-E1AA-348D-958CE44F2772}"/>
          </ac:spMkLst>
        </pc:spChg>
      </pc:sldChg>
      <pc:sldChg chg="modSp mod">
        <pc:chgData name="Kelly Stokes" userId="3e5c5154-569e-4d81-aa91-4f91841cdfa9" providerId="ADAL" clId="{29200B10-F860-4CB1-959B-FF500CD0474F}" dt="2023-02-10T11:04:02.066" v="176" actId="27636"/>
        <pc:sldMkLst>
          <pc:docMk/>
          <pc:sldMk cId="2203475726" sldId="1502"/>
        </pc:sldMkLst>
        <pc:spChg chg="mod">
          <ac:chgData name="Kelly Stokes" userId="3e5c5154-569e-4d81-aa91-4f91841cdfa9" providerId="ADAL" clId="{29200B10-F860-4CB1-959B-FF500CD0474F}" dt="2023-02-10T11:03:55.293" v="168"/>
          <ac:spMkLst>
            <pc:docMk/>
            <pc:sldMk cId="2203475726" sldId="1502"/>
            <ac:spMk id="2" creationId="{52DA34BA-82FC-47C5-BCE1-BB65E08B92A1}"/>
          </ac:spMkLst>
        </pc:spChg>
        <pc:spChg chg="mod">
          <ac:chgData name="Kelly Stokes" userId="3e5c5154-569e-4d81-aa91-4f91841cdfa9" providerId="ADAL" clId="{29200B10-F860-4CB1-959B-FF500CD0474F}" dt="2023-02-10T11:04:02.066" v="176" actId="27636"/>
          <ac:spMkLst>
            <pc:docMk/>
            <pc:sldMk cId="2203475726" sldId="1502"/>
            <ac:spMk id="3" creationId="{847A1AC9-9EC9-E1AA-348D-958CE44F2772}"/>
          </ac:spMkLst>
        </pc:spChg>
      </pc:sldChg>
      <pc:sldChg chg="modSp modAnim">
        <pc:chgData name="Kelly Stokes" userId="3e5c5154-569e-4d81-aa91-4f91841cdfa9" providerId="ADAL" clId="{29200B10-F860-4CB1-959B-FF500CD0474F}" dt="2023-02-10T11:06:01.315" v="224" actId="404"/>
        <pc:sldMkLst>
          <pc:docMk/>
          <pc:sldMk cId="2659700584" sldId="1504"/>
        </pc:sldMkLst>
        <pc:spChg chg="mod">
          <ac:chgData name="Kelly Stokes" userId="3e5c5154-569e-4d81-aa91-4f91841cdfa9" providerId="ADAL" clId="{29200B10-F860-4CB1-959B-FF500CD0474F}" dt="2023-02-10T11:05:46.574" v="216" actId="20577"/>
          <ac:spMkLst>
            <pc:docMk/>
            <pc:sldMk cId="2659700584" sldId="1504"/>
            <ac:spMk id="2" creationId="{52DA34BA-82FC-47C5-BCE1-BB65E08B92A1}"/>
          </ac:spMkLst>
        </pc:spChg>
        <pc:spChg chg="mod">
          <ac:chgData name="Kelly Stokes" userId="3e5c5154-569e-4d81-aa91-4f91841cdfa9" providerId="ADAL" clId="{29200B10-F860-4CB1-959B-FF500CD0474F}" dt="2023-02-10T11:05:49.486" v="220" actId="20577"/>
          <ac:spMkLst>
            <pc:docMk/>
            <pc:sldMk cId="2659700584" sldId="1504"/>
            <ac:spMk id="4" creationId="{C424366C-8EFB-1EF9-3E80-C6EE7BE15FA3}"/>
          </ac:spMkLst>
        </pc:spChg>
        <pc:spChg chg="mod">
          <ac:chgData name="Kelly Stokes" userId="3e5c5154-569e-4d81-aa91-4f91841cdfa9" providerId="ADAL" clId="{29200B10-F860-4CB1-959B-FF500CD0474F}" dt="2023-02-10T11:06:01.315" v="224" actId="404"/>
          <ac:spMkLst>
            <pc:docMk/>
            <pc:sldMk cId="2659700584" sldId="1504"/>
            <ac:spMk id="8" creationId="{1FCDC8B7-0F0D-46B5-057E-579929B7D816}"/>
          </ac:spMkLst>
        </pc:spChg>
      </pc:sldChg>
      <pc:sldChg chg="modSp mod">
        <pc:chgData name="Kelly Stokes" userId="3e5c5154-569e-4d81-aa91-4f91841cdfa9" providerId="ADAL" clId="{29200B10-F860-4CB1-959B-FF500CD0474F}" dt="2023-02-10T11:05:28.357" v="206" actId="27636"/>
        <pc:sldMkLst>
          <pc:docMk/>
          <pc:sldMk cId="1571660563" sldId="1505"/>
        </pc:sldMkLst>
        <pc:spChg chg="mod">
          <ac:chgData name="Kelly Stokes" userId="3e5c5154-569e-4d81-aa91-4f91841cdfa9" providerId="ADAL" clId="{29200B10-F860-4CB1-959B-FF500CD0474F}" dt="2023-02-10T11:05:16.894" v="201"/>
          <ac:spMkLst>
            <pc:docMk/>
            <pc:sldMk cId="1571660563" sldId="1505"/>
            <ac:spMk id="2" creationId="{52DA34BA-82FC-47C5-BCE1-BB65E08B92A1}"/>
          </ac:spMkLst>
        </pc:spChg>
        <pc:spChg chg="mod">
          <ac:chgData name="Kelly Stokes" userId="3e5c5154-569e-4d81-aa91-4f91841cdfa9" providerId="ADAL" clId="{29200B10-F860-4CB1-959B-FF500CD0474F}" dt="2023-02-10T11:05:28.357" v="206" actId="27636"/>
          <ac:spMkLst>
            <pc:docMk/>
            <pc:sldMk cId="1571660563" sldId="1505"/>
            <ac:spMk id="3" creationId="{847A1AC9-9EC9-E1AA-348D-958CE44F2772}"/>
          </ac:spMkLst>
        </pc:spChg>
      </pc:sldChg>
      <pc:sldChg chg="modSp mod">
        <pc:chgData name="Kelly Stokes" userId="3e5c5154-569e-4d81-aa91-4f91841cdfa9" providerId="ADAL" clId="{29200B10-F860-4CB1-959B-FF500CD0474F}" dt="2023-02-10T11:06:39.989" v="230" actId="27636"/>
        <pc:sldMkLst>
          <pc:docMk/>
          <pc:sldMk cId="2611828572" sldId="1506"/>
        </pc:sldMkLst>
        <pc:spChg chg="mod">
          <ac:chgData name="Kelly Stokes" userId="3e5c5154-569e-4d81-aa91-4f91841cdfa9" providerId="ADAL" clId="{29200B10-F860-4CB1-959B-FF500CD0474F}" dt="2023-02-10T11:06:35.848" v="227" actId="1076"/>
          <ac:spMkLst>
            <pc:docMk/>
            <pc:sldMk cId="2611828572" sldId="1506"/>
            <ac:spMk id="2" creationId="{52DA34BA-82FC-47C5-BCE1-BB65E08B92A1}"/>
          </ac:spMkLst>
        </pc:spChg>
        <pc:spChg chg="mod">
          <ac:chgData name="Kelly Stokes" userId="3e5c5154-569e-4d81-aa91-4f91841cdfa9" providerId="ADAL" clId="{29200B10-F860-4CB1-959B-FF500CD0474F}" dt="2023-02-10T11:06:39.989" v="230" actId="27636"/>
          <ac:spMkLst>
            <pc:docMk/>
            <pc:sldMk cId="2611828572" sldId="1506"/>
            <ac:spMk id="3" creationId="{847A1AC9-9EC9-E1AA-348D-958CE44F2772}"/>
          </ac:spMkLst>
        </pc:spChg>
      </pc:sldChg>
      <pc:sldChg chg="addSp modSp">
        <pc:chgData name="Kelly Stokes" userId="3e5c5154-569e-4d81-aa91-4f91841cdfa9" providerId="ADAL" clId="{29200B10-F860-4CB1-959B-FF500CD0474F}" dt="2023-02-13T16:03:46.854" v="680"/>
        <pc:sldMkLst>
          <pc:docMk/>
          <pc:sldMk cId="3786602557" sldId="1509"/>
        </pc:sldMkLst>
        <pc:picChg chg="add mod">
          <ac:chgData name="Kelly Stokes" userId="3e5c5154-569e-4d81-aa91-4f91841cdfa9" providerId="ADAL" clId="{29200B10-F860-4CB1-959B-FF500CD0474F}" dt="2023-02-13T16:03:46.854" v="680"/>
          <ac:picMkLst>
            <pc:docMk/>
            <pc:sldMk cId="3786602557" sldId="1509"/>
            <ac:picMk id="2" creationId="{21CEE2C2-27B8-946B-FE84-BF0E39262229}"/>
          </ac:picMkLst>
        </pc:picChg>
      </pc:sldChg>
      <pc:sldChg chg="modSp mod">
        <pc:chgData name="Kelly Stokes" userId="3e5c5154-569e-4d81-aa91-4f91841cdfa9" providerId="ADAL" clId="{29200B10-F860-4CB1-959B-FF500CD0474F}" dt="2023-02-10T11:12:44.832" v="393" actId="14100"/>
        <pc:sldMkLst>
          <pc:docMk/>
          <pc:sldMk cId="3605437593" sldId="1631"/>
        </pc:sldMkLst>
        <pc:spChg chg="mod">
          <ac:chgData name="Kelly Stokes" userId="3e5c5154-569e-4d81-aa91-4f91841cdfa9" providerId="ADAL" clId="{29200B10-F860-4CB1-959B-FF500CD0474F}" dt="2023-02-10T11:12:39.330" v="391"/>
          <ac:spMkLst>
            <pc:docMk/>
            <pc:sldMk cId="3605437593" sldId="1631"/>
            <ac:spMk id="2" creationId="{02FB8773-AD3E-2543-510F-CEE32E75C793}"/>
          </ac:spMkLst>
        </pc:spChg>
        <pc:spChg chg="mod">
          <ac:chgData name="Kelly Stokes" userId="3e5c5154-569e-4d81-aa91-4f91841cdfa9" providerId="ADAL" clId="{29200B10-F860-4CB1-959B-FF500CD0474F}" dt="2023-02-10T11:12:21.503" v="388"/>
          <ac:spMkLst>
            <pc:docMk/>
            <pc:sldMk cId="3605437593" sldId="1631"/>
            <ac:spMk id="3" creationId="{E500F0D3-C8EE-77CA-D8A5-2252D46724AA}"/>
          </ac:spMkLst>
        </pc:spChg>
        <pc:spChg chg="mod">
          <ac:chgData name="Kelly Stokes" userId="3e5c5154-569e-4d81-aa91-4f91841cdfa9" providerId="ADAL" clId="{29200B10-F860-4CB1-959B-FF500CD0474F}" dt="2023-02-10T11:12:44.832" v="393" actId="14100"/>
          <ac:spMkLst>
            <pc:docMk/>
            <pc:sldMk cId="3605437593" sldId="1631"/>
            <ac:spMk id="5" creationId="{E02A7888-AA45-7396-3E3D-4AC6E69CC2E9}"/>
          </ac:spMkLst>
        </pc:spChg>
      </pc:sldChg>
      <pc:sldChg chg="modSp mod">
        <pc:chgData name="Kelly Stokes" userId="3e5c5154-569e-4d81-aa91-4f91841cdfa9" providerId="ADAL" clId="{29200B10-F860-4CB1-959B-FF500CD0474F}" dt="2023-02-10T11:09:55.837" v="288" actId="20577"/>
        <pc:sldMkLst>
          <pc:docMk/>
          <pc:sldMk cId="3318057702" sldId="1651"/>
        </pc:sldMkLst>
        <pc:spChg chg="mod">
          <ac:chgData name="Kelly Stokes" userId="3e5c5154-569e-4d81-aa91-4f91841cdfa9" providerId="ADAL" clId="{29200B10-F860-4CB1-959B-FF500CD0474F}" dt="2023-02-10T11:09:55.837" v="288" actId="20577"/>
          <ac:spMkLst>
            <pc:docMk/>
            <pc:sldMk cId="3318057702" sldId="1651"/>
            <ac:spMk id="2" creationId="{52DA34BA-82FC-47C5-BCE1-BB65E08B92A1}"/>
          </ac:spMkLst>
        </pc:spChg>
      </pc:sldChg>
      <pc:sldChg chg="modSp mod">
        <pc:chgData name="Kelly Stokes" userId="3e5c5154-569e-4d81-aa91-4f91841cdfa9" providerId="ADAL" clId="{29200B10-F860-4CB1-959B-FF500CD0474F}" dt="2023-02-10T11:10:03.529" v="296" actId="20577"/>
        <pc:sldMkLst>
          <pc:docMk/>
          <pc:sldMk cId="1191661998" sldId="1652"/>
        </pc:sldMkLst>
        <pc:spChg chg="mod">
          <ac:chgData name="Kelly Stokes" userId="3e5c5154-569e-4d81-aa91-4f91841cdfa9" providerId="ADAL" clId="{29200B10-F860-4CB1-959B-FF500CD0474F}" dt="2023-02-10T11:10:03.529" v="296" actId="20577"/>
          <ac:spMkLst>
            <pc:docMk/>
            <pc:sldMk cId="1191661998" sldId="1652"/>
            <ac:spMk id="2" creationId="{52DA34BA-82FC-47C5-BCE1-BB65E08B92A1}"/>
          </ac:spMkLst>
        </pc:spChg>
      </pc:sldChg>
      <pc:sldChg chg="modSp mod">
        <pc:chgData name="Kelly Stokes" userId="3e5c5154-569e-4d81-aa91-4f91841cdfa9" providerId="ADAL" clId="{29200B10-F860-4CB1-959B-FF500CD0474F}" dt="2023-02-10T11:10:07.794" v="303" actId="20577"/>
        <pc:sldMkLst>
          <pc:docMk/>
          <pc:sldMk cId="45106802" sldId="1653"/>
        </pc:sldMkLst>
        <pc:spChg chg="mod">
          <ac:chgData name="Kelly Stokes" userId="3e5c5154-569e-4d81-aa91-4f91841cdfa9" providerId="ADAL" clId="{29200B10-F860-4CB1-959B-FF500CD0474F}" dt="2023-02-10T11:10:07.794" v="303" actId="20577"/>
          <ac:spMkLst>
            <pc:docMk/>
            <pc:sldMk cId="45106802" sldId="1653"/>
            <ac:spMk id="2" creationId="{52DA34BA-82FC-47C5-BCE1-BB65E08B92A1}"/>
          </ac:spMkLst>
        </pc:spChg>
      </pc:sldChg>
      <pc:sldChg chg="modSp mod">
        <pc:chgData name="Kelly Stokes" userId="3e5c5154-569e-4d81-aa91-4f91841cdfa9" providerId="ADAL" clId="{29200B10-F860-4CB1-959B-FF500CD0474F}" dt="2023-02-10T11:10:12.640" v="313" actId="20577"/>
        <pc:sldMkLst>
          <pc:docMk/>
          <pc:sldMk cId="2246680534" sldId="1654"/>
        </pc:sldMkLst>
        <pc:spChg chg="mod">
          <ac:chgData name="Kelly Stokes" userId="3e5c5154-569e-4d81-aa91-4f91841cdfa9" providerId="ADAL" clId="{29200B10-F860-4CB1-959B-FF500CD0474F}" dt="2023-02-10T11:10:12.640" v="313" actId="20577"/>
          <ac:spMkLst>
            <pc:docMk/>
            <pc:sldMk cId="2246680534" sldId="1654"/>
            <ac:spMk id="2" creationId="{52DA34BA-82FC-47C5-BCE1-BB65E08B92A1}"/>
          </ac:spMkLst>
        </pc:spChg>
      </pc:sldChg>
      <pc:sldChg chg="modSp mod">
        <pc:chgData name="Kelly Stokes" userId="3e5c5154-569e-4d81-aa91-4f91841cdfa9" providerId="ADAL" clId="{29200B10-F860-4CB1-959B-FF500CD0474F}" dt="2023-02-10T11:10:22.864" v="324" actId="20577"/>
        <pc:sldMkLst>
          <pc:docMk/>
          <pc:sldMk cId="3565903786" sldId="1655"/>
        </pc:sldMkLst>
        <pc:spChg chg="mod">
          <ac:chgData name="Kelly Stokes" userId="3e5c5154-569e-4d81-aa91-4f91841cdfa9" providerId="ADAL" clId="{29200B10-F860-4CB1-959B-FF500CD0474F}" dt="2023-02-10T11:10:22.864" v="324" actId="20577"/>
          <ac:spMkLst>
            <pc:docMk/>
            <pc:sldMk cId="3565903786" sldId="1655"/>
            <ac:spMk id="2" creationId="{52DA34BA-82FC-47C5-BCE1-BB65E08B92A1}"/>
          </ac:spMkLst>
        </pc:spChg>
      </pc:sldChg>
      <pc:sldChg chg="modSp mod">
        <pc:chgData name="Kelly Stokes" userId="3e5c5154-569e-4d81-aa91-4f91841cdfa9" providerId="ADAL" clId="{29200B10-F860-4CB1-959B-FF500CD0474F}" dt="2023-02-10T11:10:27.307" v="332" actId="20577"/>
        <pc:sldMkLst>
          <pc:docMk/>
          <pc:sldMk cId="2530654173" sldId="1656"/>
        </pc:sldMkLst>
        <pc:spChg chg="mod">
          <ac:chgData name="Kelly Stokes" userId="3e5c5154-569e-4d81-aa91-4f91841cdfa9" providerId="ADAL" clId="{29200B10-F860-4CB1-959B-FF500CD0474F}" dt="2023-02-10T11:10:27.307" v="332" actId="20577"/>
          <ac:spMkLst>
            <pc:docMk/>
            <pc:sldMk cId="2530654173" sldId="1656"/>
            <ac:spMk id="2" creationId="{52DA34BA-82FC-47C5-BCE1-BB65E08B92A1}"/>
          </ac:spMkLst>
        </pc:spChg>
      </pc:sldChg>
      <pc:sldChg chg="modSp mod">
        <pc:chgData name="Kelly Stokes" userId="3e5c5154-569e-4d81-aa91-4f91841cdfa9" providerId="ADAL" clId="{29200B10-F860-4CB1-959B-FF500CD0474F}" dt="2023-02-10T11:10:36.221" v="340" actId="20577"/>
        <pc:sldMkLst>
          <pc:docMk/>
          <pc:sldMk cId="3237902053" sldId="1657"/>
        </pc:sldMkLst>
        <pc:spChg chg="mod">
          <ac:chgData name="Kelly Stokes" userId="3e5c5154-569e-4d81-aa91-4f91841cdfa9" providerId="ADAL" clId="{29200B10-F860-4CB1-959B-FF500CD0474F}" dt="2023-02-10T11:10:36.221" v="340" actId="20577"/>
          <ac:spMkLst>
            <pc:docMk/>
            <pc:sldMk cId="3237902053" sldId="1657"/>
            <ac:spMk id="2" creationId="{52DA34BA-82FC-47C5-BCE1-BB65E08B92A1}"/>
          </ac:spMkLst>
        </pc:spChg>
      </pc:sldChg>
      <pc:sldChg chg="modSp mod">
        <pc:chgData name="Kelly Stokes" userId="3e5c5154-569e-4d81-aa91-4f91841cdfa9" providerId="ADAL" clId="{29200B10-F860-4CB1-959B-FF500CD0474F}" dt="2023-02-10T11:10:41.083" v="348" actId="20577"/>
        <pc:sldMkLst>
          <pc:docMk/>
          <pc:sldMk cId="3727847041" sldId="1658"/>
        </pc:sldMkLst>
        <pc:spChg chg="mod">
          <ac:chgData name="Kelly Stokes" userId="3e5c5154-569e-4d81-aa91-4f91841cdfa9" providerId="ADAL" clId="{29200B10-F860-4CB1-959B-FF500CD0474F}" dt="2023-02-10T11:10:41.083" v="348" actId="20577"/>
          <ac:spMkLst>
            <pc:docMk/>
            <pc:sldMk cId="3727847041" sldId="1658"/>
            <ac:spMk id="2" creationId="{52DA34BA-82FC-47C5-BCE1-BB65E08B92A1}"/>
          </ac:spMkLst>
        </pc:spChg>
      </pc:sldChg>
      <pc:sldChg chg="modSp mod">
        <pc:chgData name="Kelly Stokes" userId="3e5c5154-569e-4d81-aa91-4f91841cdfa9" providerId="ADAL" clId="{29200B10-F860-4CB1-959B-FF500CD0474F}" dt="2023-02-10T11:10:57.601" v="366" actId="20577"/>
        <pc:sldMkLst>
          <pc:docMk/>
          <pc:sldMk cId="3263736864" sldId="1659"/>
        </pc:sldMkLst>
        <pc:spChg chg="mod">
          <ac:chgData name="Kelly Stokes" userId="3e5c5154-569e-4d81-aa91-4f91841cdfa9" providerId="ADAL" clId="{29200B10-F860-4CB1-959B-FF500CD0474F}" dt="2023-02-10T11:10:57.601" v="366" actId="20577"/>
          <ac:spMkLst>
            <pc:docMk/>
            <pc:sldMk cId="3263736864" sldId="1659"/>
            <ac:spMk id="2" creationId="{52DA34BA-82FC-47C5-BCE1-BB65E08B92A1}"/>
          </ac:spMkLst>
        </pc:spChg>
      </pc:sldChg>
      <pc:sldChg chg="modSp mod">
        <pc:chgData name="Kelly Stokes" userId="3e5c5154-569e-4d81-aa91-4f91841cdfa9" providerId="ADAL" clId="{29200B10-F860-4CB1-959B-FF500CD0474F}" dt="2023-02-10T11:10:53.236" v="358" actId="20577"/>
        <pc:sldMkLst>
          <pc:docMk/>
          <pc:sldMk cId="498350002" sldId="1660"/>
        </pc:sldMkLst>
        <pc:spChg chg="mod">
          <ac:chgData name="Kelly Stokes" userId="3e5c5154-569e-4d81-aa91-4f91841cdfa9" providerId="ADAL" clId="{29200B10-F860-4CB1-959B-FF500CD0474F}" dt="2023-02-10T11:10:53.236" v="358" actId="20577"/>
          <ac:spMkLst>
            <pc:docMk/>
            <pc:sldMk cId="498350002" sldId="1660"/>
            <ac:spMk id="2" creationId="{52DA34BA-82FC-47C5-BCE1-BB65E08B92A1}"/>
          </ac:spMkLst>
        </pc:spChg>
      </pc:sldChg>
      <pc:sldChg chg="del">
        <pc:chgData name="Kelly Stokes" userId="3e5c5154-569e-4d81-aa91-4f91841cdfa9" providerId="ADAL" clId="{29200B10-F860-4CB1-959B-FF500CD0474F}" dt="2023-02-10T11:07:19.895" v="233" actId="2696"/>
        <pc:sldMkLst>
          <pc:docMk/>
          <pc:sldMk cId="1757794394" sldId="1669"/>
        </pc:sldMkLst>
      </pc:sldChg>
      <pc:sldChg chg="del">
        <pc:chgData name="Kelly Stokes" userId="3e5c5154-569e-4d81-aa91-4f91841cdfa9" providerId="ADAL" clId="{29200B10-F860-4CB1-959B-FF500CD0474F}" dt="2023-02-10T11:07:19.895" v="233" actId="2696"/>
        <pc:sldMkLst>
          <pc:docMk/>
          <pc:sldMk cId="498906624" sldId="1670"/>
        </pc:sldMkLst>
      </pc:sldChg>
      <pc:sldChg chg="del">
        <pc:chgData name="Kelly Stokes" userId="3e5c5154-569e-4d81-aa91-4f91841cdfa9" providerId="ADAL" clId="{29200B10-F860-4CB1-959B-FF500CD0474F}" dt="2023-02-10T11:07:19.895" v="233" actId="2696"/>
        <pc:sldMkLst>
          <pc:docMk/>
          <pc:sldMk cId="3113108336" sldId="1671"/>
        </pc:sldMkLst>
      </pc:sldChg>
      <pc:sldChg chg="del">
        <pc:chgData name="Kelly Stokes" userId="3e5c5154-569e-4d81-aa91-4f91841cdfa9" providerId="ADAL" clId="{29200B10-F860-4CB1-959B-FF500CD0474F}" dt="2023-02-10T11:07:19.895" v="233" actId="2696"/>
        <pc:sldMkLst>
          <pc:docMk/>
          <pc:sldMk cId="463451946" sldId="1704"/>
        </pc:sldMkLst>
      </pc:sldChg>
      <pc:sldChg chg="del">
        <pc:chgData name="Kelly Stokes" userId="3e5c5154-569e-4d81-aa91-4f91841cdfa9" providerId="ADAL" clId="{29200B10-F860-4CB1-959B-FF500CD0474F}" dt="2023-02-10T11:07:19.895" v="233" actId="2696"/>
        <pc:sldMkLst>
          <pc:docMk/>
          <pc:sldMk cId="1975672894" sldId="1705"/>
        </pc:sldMkLst>
      </pc:sldChg>
      <pc:sldChg chg="del">
        <pc:chgData name="Kelly Stokes" userId="3e5c5154-569e-4d81-aa91-4f91841cdfa9" providerId="ADAL" clId="{29200B10-F860-4CB1-959B-FF500CD0474F}" dt="2023-02-10T11:07:19.895" v="233" actId="2696"/>
        <pc:sldMkLst>
          <pc:docMk/>
          <pc:sldMk cId="3457435066" sldId="1739"/>
        </pc:sldMkLst>
      </pc:sldChg>
      <pc:sldChg chg="del">
        <pc:chgData name="Kelly Stokes" userId="3e5c5154-569e-4d81-aa91-4f91841cdfa9" providerId="ADAL" clId="{29200B10-F860-4CB1-959B-FF500CD0474F}" dt="2023-02-10T11:07:19.895" v="233" actId="2696"/>
        <pc:sldMkLst>
          <pc:docMk/>
          <pc:sldMk cId="2752739116" sldId="1740"/>
        </pc:sldMkLst>
      </pc:sldChg>
      <pc:sldChg chg="del">
        <pc:chgData name="Kelly Stokes" userId="3e5c5154-569e-4d81-aa91-4f91841cdfa9" providerId="ADAL" clId="{29200B10-F860-4CB1-959B-FF500CD0474F}" dt="2023-02-10T10:54:54.111" v="5" actId="2696"/>
        <pc:sldMkLst>
          <pc:docMk/>
          <pc:sldMk cId="1304477842" sldId="1778"/>
        </pc:sldMkLst>
      </pc:sldChg>
      <pc:sldChg chg="del">
        <pc:chgData name="Kelly Stokes" userId="3e5c5154-569e-4d81-aa91-4f91841cdfa9" providerId="ADAL" clId="{29200B10-F860-4CB1-959B-FF500CD0474F}" dt="2023-02-10T10:54:54.111" v="5" actId="2696"/>
        <pc:sldMkLst>
          <pc:docMk/>
          <pc:sldMk cId="3864218477" sldId="1779"/>
        </pc:sldMkLst>
      </pc:sldChg>
      <pc:sldChg chg="del">
        <pc:chgData name="Kelly Stokes" userId="3e5c5154-569e-4d81-aa91-4f91841cdfa9" providerId="ADAL" clId="{29200B10-F860-4CB1-959B-FF500CD0474F}" dt="2023-02-10T10:54:54.111" v="5" actId="2696"/>
        <pc:sldMkLst>
          <pc:docMk/>
          <pc:sldMk cId="1493213339" sldId="1780"/>
        </pc:sldMkLst>
      </pc:sldChg>
      <pc:sldChg chg="del">
        <pc:chgData name="Kelly Stokes" userId="3e5c5154-569e-4d81-aa91-4f91841cdfa9" providerId="ADAL" clId="{29200B10-F860-4CB1-959B-FF500CD0474F}" dt="2023-02-10T10:54:54.111" v="5" actId="2696"/>
        <pc:sldMkLst>
          <pc:docMk/>
          <pc:sldMk cId="1280756178" sldId="1781"/>
        </pc:sldMkLst>
      </pc:sldChg>
      <pc:sldChg chg="del">
        <pc:chgData name="Kelly Stokes" userId="3e5c5154-569e-4d81-aa91-4f91841cdfa9" providerId="ADAL" clId="{29200B10-F860-4CB1-959B-FF500CD0474F}" dt="2023-02-10T10:54:54.111" v="5" actId="2696"/>
        <pc:sldMkLst>
          <pc:docMk/>
          <pc:sldMk cId="2931870878" sldId="1782"/>
        </pc:sldMkLst>
      </pc:sldChg>
      <pc:sldChg chg="del">
        <pc:chgData name="Kelly Stokes" userId="3e5c5154-569e-4d81-aa91-4f91841cdfa9" providerId="ADAL" clId="{29200B10-F860-4CB1-959B-FF500CD0474F}" dt="2023-02-10T10:54:54.111" v="5" actId="2696"/>
        <pc:sldMkLst>
          <pc:docMk/>
          <pc:sldMk cId="922741017" sldId="1783"/>
        </pc:sldMkLst>
      </pc:sldChg>
      <pc:sldChg chg="del">
        <pc:chgData name="Kelly Stokes" userId="3e5c5154-569e-4d81-aa91-4f91841cdfa9" providerId="ADAL" clId="{29200B10-F860-4CB1-959B-FF500CD0474F}" dt="2023-02-10T10:54:54.111" v="5" actId="2696"/>
        <pc:sldMkLst>
          <pc:docMk/>
          <pc:sldMk cId="705495741" sldId="1784"/>
        </pc:sldMkLst>
      </pc:sldChg>
      <pc:sldChg chg="del">
        <pc:chgData name="Kelly Stokes" userId="3e5c5154-569e-4d81-aa91-4f91841cdfa9" providerId="ADAL" clId="{29200B10-F860-4CB1-959B-FF500CD0474F}" dt="2023-02-10T10:54:54.111" v="5" actId="2696"/>
        <pc:sldMkLst>
          <pc:docMk/>
          <pc:sldMk cId="3756382270" sldId="1785"/>
        </pc:sldMkLst>
      </pc:sldChg>
      <pc:sldChg chg="del">
        <pc:chgData name="Kelly Stokes" userId="3e5c5154-569e-4d81-aa91-4f91841cdfa9" providerId="ADAL" clId="{29200B10-F860-4CB1-959B-FF500CD0474F}" dt="2023-02-10T11:07:19.895" v="233" actId="2696"/>
        <pc:sldMkLst>
          <pc:docMk/>
          <pc:sldMk cId="3498731213" sldId="1786"/>
        </pc:sldMkLst>
      </pc:sldChg>
      <pc:sldChg chg="del">
        <pc:chgData name="Kelly Stokes" userId="3e5c5154-569e-4d81-aa91-4f91841cdfa9" providerId="ADAL" clId="{29200B10-F860-4CB1-959B-FF500CD0474F}" dt="2023-02-10T11:07:19.895" v="233" actId="2696"/>
        <pc:sldMkLst>
          <pc:docMk/>
          <pc:sldMk cId="3988082785" sldId="1787"/>
        </pc:sldMkLst>
      </pc:sldChg>
      <pc:sldChg chg="del">
        <pc:chgData name="Kelly Stokes" userId="3e5c5154-569e-4d81-aa91-4f91841cdfa9" providerId="ADAL" clId="{29200B10-F860-4CB1-959B-FF500CD0474F}" dt="2023-02-10T11:07:49.719" v="253" actId="2696"/>
        <pc:sldMkLst>
          <pc:docMk/>
          <pc:sldMk cId="2674905504" sldId="1789"/>
        </pc:sldMkLst>
      </pc:sldChg>
      <pc:sldChg chg="del">
        <pc:chgData name="Kelly Stokes" userId="3e5c5154-569e-4d81-aa91-4f91841cdfa9" providerId="ADAL" clId="{29200B10-F860-4CB1-959B-FF500CD0474F}" dt="2023-02-10T11:07:49.719" v="253" actId="2696"/>
        <pc:sldMkLst>
          <pc:docMk/>
          <pc:sldMk cId="2559536785" sldId="1790"/>
        </pc:sldMkLst>
      </pc:sldChg>
      <pc:sldChg chg="del">
        <pc:chgData name="Kelly Stokes" userId="3e5c5154-569e-4d81-aa91-4f91841cdfa9" providerId="ADAL" clId="{29200B10-F860-4CB1-959B-FF500CD0474F}" dt="2023-02-10T11:07:19.895" v="233" actId="2696"/>
        <pc:sldMkLst>
          <pc:docMk/>
          <pc:sldMk cId="640746767" sldId="1791"/>
        </pc:sldMkLst>
      </pc:sldChg>
      <pc:sldChg chg="del">
        <pc:chgData name="Kelly Stokes" userId="3e5c5154-569e-4d81-aa91-4f91841cdfa9" providerId="ADAL" clId="{29200B10-F860-4CB1-959B-FF500CD0474F}" dt="2023-02-10T11:07:19.895" v="233" actId="2696"/>
        <pc:sldMkLst>
          <pc:docMk/>
          <pc:sldMk cId="388395771" sldId="1792"/>
        </pc:sldMkLst>
      </pc:sldChg>
      <pc:sldChg chg="del">
        <pc:chgData name="Kelly Stokes" userId="3e5c5154-569e-4d81-aa91-4f91841cdfa9" providerId="ADAL" clId="{29200B10-F860-4CB1-959B-FF500CD0474F}" dt="2023-02-10T11:07:19.895" v="233" actId="2696"/>
        <pc:sldMkLst>
          <pc:docMk/>
          <pc:sldMk cId="3073525515" sldId="1793"/>
        </pc:sldMkLst>
      </pc:sldChg>
      <pc:sldChg chg="del">
        <pc:chgData name="Kelly Stokes" userId="3e5c5154-569e-4d81-aa91-4f91841cdfa9" providerId="ADAL" clId="{29200B10-F860-4CB1-959B-FF500CD0474F}" dt="2023-02-10T11:07:19.895" v="233" actId="2696"/>
        <pc:sldMkLst>
          <pc:docMk/>
          <pc:sldMk cId="3344344414" sldId="1794"/>
        </pc:sldMkLst>
      </pc:sldChg>
      <pc:sldChg chg="del">
        <pc:chgData name="Kelly Stokes" userId="3e5c5154-569e-4d81-aa91-4f91841cdfa9" providerId="ADAL" clId="{29200B10-F860-4CB1-959B-FF500CD0474F}" dt="2023-02-10T11:07:19.895" v="233" actId="2696"/>
        <pc:sldMkLst>
          <pc:docMk/>
          <pc:sldMk cId="776246991" sldId="1795"/>
        </pc:sldMkLst>
      </pc:sldChg>
      <pc:sldChg chg="del">
        <pc:chgData name="Kelly Stokes" userId="3e5c5154-569e-4d81-aa91-4f91841cdfa9" providerId="ADAL" clId="{29200B10-F860-4CB1-959B-FF500CD0474F}" dt="2023-02-10T11:07:19.895" v="233" actId="2696"/>
        <pc:sldMkLst>
          <pc:docMk/>
          <pc:sldMk cId="3262250647" sldId="1796"/>
        </pc:sldMkLst>
      </pc:sldChg>
      <pc:sldChg chg="del">
        <pc:chgData name="Kelly Stokes" userId="3e5c5154-569e-4d81-aa91-4f91841cdfa9" providerId="ADAL" clId="{29200B10-F860-4CB1-959B-FF500CD0474F}" dt="2023-02-10T11:07:19.895" v="233" actId="2696"/>
        <pc:sldMkLst>
          <pc:docMk/>
          <pc:sldMk cId="853304249" sldId="1797"/>
        </pc:sldMkLst>
      </pc:sldChg>
      <pc:sldChg chg="del">
        <pc:chgData name="Kelly Stokes" userId="3e5c5154-569e-4d81-aa91-4f91841cdfa9" providerId="ADAL" clId="{29200B10-F860-4CB1-959B-FF500CD0474F}" dt="2023-02-10T11:07:19.895" v="233" actId="2696"/>
        <pc:sldMkLst>
          <pc:docMk/>
          <pc:sldMk cId="2646637922" sldId="1798"/>
        </pc:sldMkLst>
      </pc:sldChg>
      <pc:sldChg chg="del">
        <pc:chgData name="Kelly Stokes" userId="3e5c5154-569e-4d81-aa91-4f91841cdfa9" providerId="ADAL" clId="{29200B10-F860-4CB1-959B-FF500CD0474F}" dt="2023-02-10T11:07:19.895" v="233" actId="2696"/>
        <pc:sldMkLst>
          <pc:docMk/>
          <pc:sldMk cId="19395398" sldId="1799"/>
        </pc:sldMkLst>
      </pc:sldChg>
      <pc:sldChg chg="del">
        <pc:chgData name="Kelly Stokes" userId="3e5c5154-569e-4d81-aa91-4f91841cdfa9" providerId="ADAL" clId="{29200B10-F860-4CB1-959B-FF500CD0474F}" dt="2023-02-10T11:07:19.895" v="233" actId="2696"/>
        <pc:sldMkLst>
          <pc:docMk/>
          <pc:sldMk cId="440112589" sldId="1800"/>
        </pc:sldMkLst>
      </pc:sldChg>
      <pc:sldChg chg="del">
        <pc:chgData name="Kelly Stokes" userId="3e5c5154-569e-4d81-aa91-4f91841cdfa9" providerId="ADAL" clId="{29200B10-F860-4CB1-959B-FF500CD0474F}" dt="2023-02-10T11:07:19.895" v="233" actId="2696"/>
        <pc:sldMkLst>
          <pc:docMk/>
          <pc:sldMk cId="3710061513" sldId="1801"/>
        </pc:sldMkLst>
      </pc:sldChg>
      <pc:sldChg chg="del">
        <pc:chgData name="Kelly Stokes" userId="3e5c5154-569e-4d81-aa91-4f91841cdfa9" providerId="ADAL" clId="{29200B10-F860-4CB1-959B-FF500CD0474F}" dt="2023-02-10T11:07:19.895" v="233" actId="2696"/>
        <pc:sldMkLst>
          <pc:docMk/>
          <pc:sldMk cId="3408301522" sldId="1805"/>
        </pc:sldMkLst>
      </pc:sldChg>
      <pc:sldChg chg="del">
        <pc:chgData name="Kelly Stokes" userId="3e5c5154-569e-4d81-aa91-4f91841cdfa9" providerId="ADAL" clId="{29200B10-F860-4CB1-959B-FF500CD0474F}" dt="2023-02-10T11:07:19.895" v="233" actId="2696"/>
        <pc:sldMkLst>
          <pc:docMk/>
          <pc:sldMk cId="1902850003" sldId="1806"/>
        </pc:sldMkLst>
      </pc:sldChg>
      <pc:sldChg chg="del">
        <pc:chgData name="Kelly Stokes" userId="3e5c5154-569e-4d81-aa91-4f91841cdfa9" providerId="ADAL" clId="{29200B10-F860-4CB1-959B-FF500CD0474F}" dt="2023-02-10T11:07:19.895" v="233" actId="2696"/>
        <pc:sldMkLst>
          <pc:docMk/>
          <pc:sldMk cId="487694502" sldId="1807"/>
        </pc:sldMkLst>
      </pc:sldChg>
      <pc:sldChg chg="del">
        <pc:chgData name="Kelly Stokes" userId="3e5c5154-569e-4d81-aa91-4f91841cdfa9" providerId="ADAL" clId="{29200B10-F860-4CB1-959B-FF500CD0474F}" dt="2023-02-10T11:07:19.895" v="233" actId="2696"/>
        <pc:sldMkLst>
          <pc:docMk/>
          <pc:sldMk cId="4197202667" sldId="1808"/>
        </pc:sldMkLst>
      </pc:sldChg>
      <pc:sldChg chg="del">
        <pc:chgData name="Kelly Stokes" userId="3e5c5154-569e-4d81-aa91-4f91841cdfa9" providerId="ADAL" clId="{29200B10-F860-4CB1-959B-FF500CD0474F}" dt="2023-02-10T11:07:19.895" v="233" actId="2696"/>
        <pc:sldMkLst>
          <pc:docMk/>
          <pc:sldMk cId="815582271" sldId="1809"/>
        </pc:sldMkLst>
      </pc:sldChg>
      <pc:sldChg chg="del">
        <pc:chgData name="Kelly Stokes" userId="3e5c5154-569e-4d81-aa91-4f91841cdfa9" providerId="ADAL" clId="{29200B10-F860-4CB1-959B-FF500CD0474F}" dt="2023-02-10T11:07:19.895" v="233" actId="2696"/>
        <pc:sldMkLst>
          <pc:docMk/>
          <pc:sldMk cId="851896332" sldId="1810"/>
        </pc:sldMkLst>
      </pc:sldChg>
      <pc:sldChg chg="del">
        <pc:chgData name="Kelly Stokes" userId="3e5c5154-569e-4d81-aa91-4f91841cdfa9" providerId="ADAL" clId="{29200B10-F860-4CB1-959B-FF500CD0474F}" dt="2023-02-10T11:07:19.895" v="233" actId="2696"/>
        <pc:sldMkLst>
          <pc:docMk/>
          <pc:sldMk cId="989466222" sldId="1811"/>
        </pc:sldMkLst>
      </pc:sldChg>
      <pc:sldChg chg="del">
        <pc:chgData name="Kelly Stokes" userId="3e5c5154-569e-4d81-aa91-4f91841cdfa9" providerId="ADAL" clId="{29200B10-F860-4CB1-959B-FF500CD0474F}" dt="2023-02-10T11:07:19.895" v="233" actId="2696"/>
        <pc:sldMkLst>
          <pc:docMk/>
          <pc:sldMk cId="3207330303" sldId="1812"/>
        </pc:sldMkLst>
      </pc:sldChg>
      <pc:sldChg chg="del">
        <pc:chgData name="Kelly Stokes" userId="3e5c5154-569e-4d81-aa91-4f91841cdfa9" providerId="ADAL" clId="{29200B10-F860-4CB1-959B-FF500CD0474F}" dt="2023-02-10T11:07:19.895" v="233" actId="2696"/>
        <pc:sldMkLst>
          <pc:docMk/>
          <pc:sldMk cId="1295892107" sldId="1813"/>
        </pc:sldMkLst>
      </pc:sldChg>
      <pc:sldChg chg="del">
        <pc:chgData name="Kelly Stokes" userId="3e5c5154-569e-4d81-aa91-4f91841cdfa9" providerId="ADAL" clId="{29200B10-F860-4CB1-959B-FF500CD0474F}" dt="2023-02-10T11:07:19.895" v="233" actId="2696"/>
        <pc:sldMkLst>
          <pc:docMk/>
          <pc:sldMk cId="1224965383" sldId="1814"/>
        </pc:sldMkLst>
      </pc:sldChg>
      <pc:sldChg chg="del">
        <pc:chgData name="Kelly Stokes" userId="3e5c5154-569e-4d81-aa91-4f91841cdfa9" providerId="ADAL" clId="{29200B10-F860-4CB1-959B-FF500CD0474F}" dt="2023-02-10T11:07:19.895" v="233" actId="2696"/>
        <pc:sldMkLst>
          <pc:docMk/>
          <pc:sldMk cId="2657283627" sldId="1815"/>
        </pc:sldMkLst>
      </pc:sldChg>
      <pc:sldChg chg="del">
        <pc:chgData name="Kelly Stokes" userId="3e5c5154-569e-4d81-aa91-4f91841cdfa9" providerId="ADAL" clId="{29200B10-F860-4CB1-959B-FF500CD0474F}" dt="2023-02-10T11:07:19.895" v="233" actId="2696"/>
        <pc:sldMkLst>
          <pc:docMk/>
          <pc:sldMk cId="3140020510" sldId="1816"/>
        </pc:sldMkLst>
      </pc:sldChg>
      <pc:sldChg chg="del">
        <pc:chgData name="Kelly Stokes" userId="3e5c5154-569e-4d81-aa91-4f91841cdfa9" providerId="ADAL" clId="{29200B10-F860-4CB1-959B-FF500CD0474F}" dt="2023-02-10T11:07:19.895" v="233" actId="2696"/>
        <pc:sldMkLst>
          <pc:docMk/>
          <pc:sldMk cId="1427422595" sldId="1817"/>
        </pc:sldMkLst>
      </pc:sldChg>
      <pc:sldChg chg="del">
        <pc:chgData name="Kelly Stokes" userId="3e5c5154-569e-4d81-aa91-4f91841cdfa9" providerId="ADAL" clId="{29200B10-F860-4CB1-959B-FF500CD0474F}" dt="2023-02-10T11:07:19.895" v="233" actId="2696"/>
        <pc:sldMkLst>
          <pc:docMk/>
          <pc:sldMk cId="1185432324" sldId="1818"/>
        </pc:sldMkLst>
      </pc:sldChg>
      <pc:sldChg chg="del">
        <pc:chgData name="Kelly Stokes" userId="3e5c5154-569e-4d81-aa91-4f91841cdfa9" providerId="ADAL" clId="{29200B10-F860-4CB1-959B-FF500CD0474F}" dt="2023-02-10T11:07:19.895" v="233" actId="2696"/>
        <pc:sldMkLst>
          <pc:docMk/>
          <pc:sldMk cId="2059086014" sldId="1819"/>
        </pc:sldMkLst>
      </pc:sldChg>
      <pc:sldChg chg="del">
        <pc:chgData name="Kelly Stokes" userId="3e5c5154-569e-4d81-aa91-4f91841cdfa9" providerId="ADAL" clId="{29200B10-F860-4CB1-959B-FF500CD0474F}" dt="2023-02-10T11:07:19.895" v="233" actId="2696"/>
        <pc:sldMkLst>
          <pc:docMk/>
          <pc:sldMk cId="4125260805" sldId="1820"/>
        </pc:sldMkLst>
      </pc:sldChg>
      <pc:sldChg chg="del">
        <pc:chgData name="Kelly Stokes" userId="3e5c5154-569e-4d81-aa91-4f91841cdfa9" providerId="ADAL" clId="{29200B10-F860-4CB1-959B-FF500CD0474F}" dt="2023-02-10T11:07:19.895" v="233" actId="2696"/>
        <pc:sldMkLst>
          <pc:docMk/>
          <pc:sldMk cId="1323558086" sldId="1821"/>
        </pc:sldMkLst>
      </pc:sldChg>
      <pc:sldChg chg="del">
        <pc:chgData name="Kelly Stokes" userId="3e5c5154-569e-4d81-aa91-4f91841cdfa9" providerId="ADAL" clId="{29200B10-F860-4CB1-959B-FF500CD0474F}" dt="2023-02-10T11:07:19.895" v="233" actId="2696"/>
        <pc:sldMkLst>
          <pc:docMk/>
          <pc:sldMk cId="3353131475" sldId="1822"/>
        </pc:sldMkLst>
      </pc:sldChg>
      <pc:sldChg chg="del">
        <pc:chgData name="Kelly Stokes" userId="3e5c5154-569e-4d81-aa91-4f91841cdfa9" providerId="ADAL" clId="{29200B10-F860-4CB1-959B-FF500CD0474F}" dt="2023-02-10T11:07:19.895" v="233" actId="2696"/>
        <pc:sldMkLst>
          <pc:docMk/>
          <pc:sldMk cId="3578301270" sldId="1823"/>
        </pc:sldMkLst>
      </pc:sldChg>
      <pc:sldChg chg="del">
        <pc:chgData name="Kelly Stokes" userId="3e5c5154-569e-4d81-aa91-4f91841cdfa9" providerId="ADAL" clId="{29200B10-F860-4CB1-959B-FF500CD0474F}" dt="2023-02-10T11:07:19.895" v="233" actId="2696"/>
        <pc:sldMkLst>
          <pc:docMk/>
          <pc:sldMk cId="1492977957" sldId="1824"/>
        </pc:sldMkLst>
      </pc:sldChg>
      <pc:sldChg chg="del">
        <pc:chgData name="Kelly Stokes" userId="3e5c5154-569e-4d81-aa91-4f91841cdfa9" providerId="ADAL" clId="{29200B10-F860-4CB1-959B-FF500CD0474F}" dt="2023-02-10T11:07:19.895" v="233" actId="2696"/>
        <pc:sldMkLst>
          <pc:docMk/>
          <pc:sldMk cId="2406426919" sldId="1825"/>
        </pc:sldMkLst>
      </pc:sldChg>
      <pc:sldChg chg="del">
        <pc:chgData name="Kelly Stokes" userId="3e5c5154-569e-4d81-aa91-4f91841cdfa9" providerId="ADAL" clId="{29200B10-F860-4CB1-959B-FF500CD0474F}" dt="2023-02-10T11:07:19.895" v="233" actId="2696"/>
        <pc:sldMkLst>
          <pc:docMk/>
          <pc:sldMk cId="2442821310" sldId="1826"/>
        </pc:sldMkLst>
      </pc:sldChg>
      <pc:sldChg chg="del">
        <pc:chgData name="Kelly Stokes" userId="3e5c5154-569e-4d81-aa91-4f91841cdfa9" providerId="ADAL" clId="{29200B10-F860-4CB1-959B-FF500CD0474F}" dt="2023-02-10T11:07:19.895" v="233" actId="2696"/>
        <pc:sldMkLst>
          <pc:docMk/>
          <pc:sldMk cId="341198773" sldId="1827"/>
        </pc:sldMkLst>
      </pc:sldChg>
      <pc:sldChg chg="del">
        <pc:chgData name="Kelly Stokes" userId="3e5c5154-569e-4d81-aa91-4f91841cdfa9" providerId="ADAL" clId="{29200B10-F860-4CB1-959B-FF500CD0474F}" dt="2023-02-10T11:07:19.895" v="233" actId="2696"/>
        <pc:sldMkLst>
          <pc:docMk/>
          <pc:sldMk cId="3635261305" sldId="1828"/>
        </pc:sldMkLst>
      </pc:sldChg>
      <pc:sldChg chg="del">
        <pc:chgData name="Kelly Stokes" userId="3e5c5154-569e-4d81-aa91-4f91841cdfa9" providerId="ADAL" clId="{29200B10-F860-4CB1-959B-FF500CD0474F}" dt="2023-02-10T11:07:19.895" v="233" actId="2696"/>
        <pc:sldMkLst>
          <pc:docMk/>
          <pc:sldMk cId="3098695599" sldId="1829"/>
        </pc:sldMkLst>
      </pc:sldChg>
      <pc:sldChg chg="del">
        <pc:chgData name="Kelly Stokes" userId="3e5c5154-569e-4d81-aa91-4f91841cdfa9" providerId="ADAL" clId="{29200B10-F860-4CB1-959B-FF500CD0474F}" dt="2023-02-10T11:07:19.895" v="233" actId="2696"/>
        <pc:sldMkLst>
          <pc:docMk/>
          <pc:sldMk cId="3795894511" sldId="1830"/>
        </pc:sldMkLst>
      </pc:sldChg>
      <pc:sldChg chg="del">
        <pc:chgData name="Kelly Stokes" userId="3e5c5154-569e-4d81-aa91-4f91841cdfa9" providerId="ADAL" clId="{29200B10-F860-4CB1-959B-FF500CD0474F}" dt="2023-02-10T11:07:19.895" v="233" actId="2696"/>
        <pc:sldMkLst>
          <pc:docMk/>
          <pc:sldMk cId="2421981097" sldId="1831"/>
        </pc:sldMkLst>
      </pc:sldChg>
      <pc:sldChg chg="del">
        <pc:chgData name="Kelly Stokes" userId="3e5c5154-569e-4d81-aa91-4f91841cdfa9" providerId="ADAL" clId="{29200B10-F860-4CB1-959B-FF500CD0474F}" dt="2023-02-10T11:07:19.895" v="233" actId="2696"/>
        <pc:sldMkLst>
          <pc:docMk/>
          <pc:sldMk cId="1794967259" sldId="1832"/>
        </pc:sldMkLst>
      </pc:sldChg>
      <pc:sldChg chg="del">
        <pc:chgData name="Kelly Stokes" userId="3e5c5154-569e-4d81-aa91-4f91841cdfa9" providerId="ADAL" clId="{29200B10-F860-4CB1-959B-FF500CD0474F}" dt="2023-02-10T11:07:19.895" v="233" actId="2696"/>
        <pc:sldMkLst>
          <pc:docMk/>
          <pc:sldMk cId="4000809494" sldId="1833"/>
        </pc:sldMkLst>
      </pc:sldChg>
      <pc:sldChg chg="del">
        <pc:chgData name="Kelly Stokes" userId="3e5c5154-569e-4d81-aa91-4f91841cdfa9" providerId="ADAL" clId="{29200B10-F860-4CB1-959B-FF500CD0474F}" dt="2023-02-10T11:07:19.895" v="233" actId="2696"/>
        <pc:sldMkLst>
          <pc:docMk/>
          <pc:sldMk cId="2308000619" sldId="1834"/>
        </pc:sldMkLst>
      </pc:sldChg>
      <pc:sldChg chg="del">
        <pc:chgData name="Kelly Stokes" userId="3e5c5154-569e-4d81-aa91-4f91841cdfa9" providerId="ADAL" clId="{29200B10-F860-4CB1-959B-FF500CD0474F}" dt="2023-02-10T11:07:19.895" v="233" actId="2696"/>
        <pc:sldMkLst>
          <pc:docMk/>
          <pc:sldMk cId="1154437560" sldId="1835"/>
        </pc:sldMkLst>
      </pc:sldChg>
      <pc:sldChg chg="del">
        <pc:chgData name="Kelly Stokes" userId="3e5c5154-569e-4d81-aa91-4f91841cdfa9" providerId="ADAL" clId="{29200B10-F860-4CB1-959B-FF500CD0474F}" dt="2023-02-10T11:07:19.895" v="233" actId="2696"/>
        <pc:sldMkLst>
          <pc:docMk/>
          <pc:sldMk cId="3019662199" sldId="1836"/>
        </pc:sldMkLst>
      </pc:sldChg>
      <pc:sldChg chg="del">
        <pc:chgData name="Kelly Stokes" userId="3e5c5154-569e-4d81-aa91-4f91841cdfa9" providerId="ADAL" clId="{29200B10-F860-4CB1-959B-FF500CD0474F}" dt="2023-02-10T11:07:19.895" v="233" actId="2696"/>
        <pc:sldMkLst>
          <pc:docMk/>
          <pc:sldMk cId="612969215" sldId="1837"/>
        </pc:sldMkLst>
      </pc:sldChg>
      <pc:sldChg chg="del">
        <pc:chgData name="Kelly Stokes" userId="3e5c5154-569e-4d81-aa91-4f91841cdfa9" providerId="ADAL" clId="{29200B10-F860-4CB1-959B-FF500CD0474F}" dt="2023-02-10T11:07:19.895" v="233" actId="2696"/>
        <pc:sldMkLst>
          <pc:docMk/>
          <pc:sldMk cId="3300353140" sldId="1838"/>
        </pc:sldMkLst>
      </pc:sldChg>
      <pc:sldChg chg="del">
        <pc:chgData name="Kelly Stokes" userId="3e5c5154-569e-4d81-aa91-4f91841cdfa9" providerId="ADAL" clId="{29200B10-F860-4CB1-959B-FF500CD0474F}" dt="2023-02-10T11:07:19.895" v="233" actId="2696"/>
        <pc:sldMkLst>
          <pc:docMk/>
          <pc:sldMk cId="1719903055" sldId="1842"/>
        </pc:sldMkLst>
      </pc:sldChg>
      <pc:sldChg chg="del">
        <pc:chgData name="Kelly Stokes" userId="3e5c5154-569e-4d81-aa91-4f91841cdfa9" providerId="ADAL" clId="{29200B10-F860-4CB1-959B-FF500CD0474F}" dt="2023-02-10T11:07:19.895" v="233" actId="2696"/>
        <pc:sldMkLst>
          <pc:docMk/>
          <pc:sldMk cId="2979168358" sldId="1843"/>
        </pc:sldMkLst>
      </pc:sldChg>
      <pc:sldChg chg="del">
        <pc:chgData name="Kelly Stokes" userId="3e5c5154-569e-4d81-aa91-4f91841cdfa9" providerId="ADAL" clId="{29200B10-F860-4CB1-959B-FF500CD0474F}" dt="2023-02-10T11:07:19.895" v="233" actId="2696"/>
        <pc:sldMkLst>
          <pc:docMk/>
          <pc:sldMk cId="2882319999" sldId="1844"/>
        </pc:sldMkLst>
      </pc:sldChg>
      <pc:sldChg chg="del">
        <pc:chgData name="Kelly Stokes" userId="3e5c5154-569e-4d81-aa91-4f91841cdfa9" providerId="ADAL" clId="{29200B10-F860-4CB1-959B-FF500CD0474F}" dt="2023-02-10T11:07:19.895" v="233" actId="2696"/>
        <pc:sldMkLst>
          <pc:docMk/>
          <pc:sldMk cId="2087043448" sldId="1845"/>
        </pc:sldMkLst>
      </pc:sldChg>
      <pc:sldChg chg="del">
        <pc:chgData name="Kelly Stokes" userId="3e5c5154-569e-4d81-aa91-4f91841cdfa9" providerId="ADAL" clId="{29200B10-F860-4CB1-959B-FF500CD0474F}" dt="2023-02-10T11:07:19.895" v="233" actId="2696"/>
        <pc:sldMkLst>
          <pc:docMk/>
          <pc:sldMk cId="2313777712" sldId="1846"/>
        </pc:sldMkLst>
      </pc:sldChg>
      <pc:sldChg chg="del">
        <pc:chgData name="Kelly Stokes" userId="3e5c5154-569e-4d81-aa91-4f91841cdfa9" providerId="ADAL" clId="{29200B10-F860-4CB1-959B-FF500CD0474F}" dt="2023-02-10T11:07:19.895" v="233" actId="2696"/>
        <pc:sldMkLst>
          <pc:docMk/>
          <pc:sldMk cId="1751724305" sldId="1848"/>
        </pc:sldMkLst>
      </pc:sldChg>
      <pc:sldChg chg="del">
        <pc:chgData name="Kelly Stokes" userId="3e5c5154-569e-4d81-aa91-4f91841cdfa9" providerId="ADAL" clId="{29200B10-F860-4CB1-959B-FF500CD0474F}" dt="2023-02-10T11:07:19.895" v="233" actId="2696"/>
        <pc:sldMkLst>
          <pc:docMk/>
          <pc:sldMk cId="475383949" sldId="1849"/>
        </pc:sldMkLst>
      </pc:sldChg>
      <pc:sldChg chg="del">
        <pc:chgData name="Kelly Stokes" userId="3e5c5154-569e-4d81-aa91-4f91841cdfa9" providerId="ADAL" clId="{29200B10-F860-4CB1-959B-FF500CD0474F}" dt="2023-02-10T11:07:19.895" v="233" actId="2696"/>
        <pc:sldMkLst>
          <pc:docMk/>
          <pc:sldMk cId="1032150222" sldId="1851"/>
        </pc:sldMkLst>
      </pc:sldChg>
      <pc:sldChg chg="del">
        <pc:chgData name="Kelly Stokes" userId="3e5c5154-569e-4d81-aa91-4f91841cdfa9" providerId="ADAL" clId="{29200B10-F860-4CB1-959B-FF500CD0474F}" dt="2023-02-10T11:07:19.895" v="233" actId="2696"/>
        <pc:sldMkLst>
          <pc:docMk/>
          <pc:sldMk cId="892740477" sldId="1852"/>
        </pc:sldMkLst>
      </pc:sldChg>
      <pc:sldChg chg="del">
        <pc:chgData name="Kelly Stokes" userId="3e5c5154-569e-4d81-aa91-4f91841cdfa9" providerId="ADAL" clId="{29200B10-F860-4CB1-959B-FF500CD0474F}" dt="2023-02-10T11:07:19.895" v="233" actId="2696"/>
        <pc:sldMkLst>
          <pc:docMk/>
          <pc:sldMk cId="3914504144" sldId="1854"/>
        </pc:sldMkLst>
      </pc:sldChg>
      <pc:sldChg chg="del">
        <pc:chgData name="Kelly Stokes" userId="3e5c5154-569e-4d81-aa91-4f91841cdfa9" providerId="ADAL" clId="{29200B10-F860-4CB1-959B-FF500CD0474F}" dt="2023-02-10T11:07:19.895" v="233" actId="2696"/>
        <pc:sldMkLst>
          <pc:docMk/>
          <pc:sldMk cId="531641126" sldId="1855"/>
        </pc:sldMkLst>
      </pc:sldChg>
      <pc:sldChg chg="del">
        <pc:chgData name="Kelly Stokes" userId="3e5c5154-569e-4d81-aa91-4f91841cdfa9" providerId="ADAL" clId="{29200B10-F860-4CB1-959B-FF500CD0474F}" dt="2023-02-10T11:07:19.895" v="233" actId="2696"/>
        <pc:sldMkLst>
          <pc:docMk/>
          <pc:sldMk cId="3176748246" sldId="1856"/>
        </pc:sldMkLst>
      </pc:sldChg>
      <pc:sldChg chg="del">
        <pc:chgData name="Kelly Stokes" userId="3e5c5154-569e-4d81-aa91-4f91841cdfa9" providerId="ADAL" clId="{29200B10-F860-4CB1-959B-FF500CD0474F}" dt="2023-02-10T11:07:19.895" v="233" actId="2696"/>
        <pc:sldMkLst>
          <pc:docMk/>
          <pc:sldMk cId="4157080691" sldId="1857"/>
        </pc:sldMkLst>
      </pc:sldChg>
      <pc:sldChg chg="del">
        <pc:chgData name="Kelly Stokes" userId="3e5c5154-569e-4d81-aa91-4f91841cdfa9" providerId="ADAL" clId="{29200B10-F860-4CB1-959B-FF500CD0474F}" dt="2023-02-10T11:07:19.895" v="233" actId="2696"/>
        <pc:sldMkLst>
          <pc:docMk/>
          <pc:sldMk cId="4279292169" sldId="1858"/>
        </pc:sldMkLst>
      </pc:sldChg>
      <pc:sldChg chg="del">
        <pc:chgData name="Kelly Stokes" userId="3e5c5154-569e-4d81-aa91-4f91841cdfa9" providerId="ADAL" clId="{29200B10-F860-4CB1-959B-FF500CD0474F}" dt="2023-02-10T11:07:19.895" v="233" actId="2696"/>
        <pc:sldMkLst>
          <pc:docMk/>
          <pc:sldMk cId="3440979526" sldId="1859"/>
        </pc:sldMkLst>
      </pc:sldChg>
      <pc:sldChg chg="del">
        <pc:chgData name="Kelly Stokes" userId="3e5c5154-569e-4d81-aa91-4f91841cdfa9" providerId="ADAL" clId="{29200B10-F860-4CB1-959B-FF500CD0474F}" dt="2023-02-10T11:07:19.895" v="233" actId="2696"/>
        <pc:sldMkLst>
          <pc:docMk/>
          <pc:sldMk cId="1112284399" sldId="1860"/>
        </pc:sldMkLst>
      </pc:sldChg>
      <pc:sldChg chg="del">
        <pc:chgData name="Kelly Stokes" userId="3e5c5154-569e-4d81-aa91-4f91841cdfa9" providerId="ADAL" clId="{29200B10-F860-4CB1-959B-FF500CD0474F}" dt="2023-02-10T11:07:19.895" v="233" actId="2696"/>
        <pc:sldMkLst>
          <pc:docMk/>
          <pc:sldMk cId="613143572" sldId="1861"/>
        </pc:sldMkLst>
      </pc:sldChg>
      <pc:sldChg chg="del">
        <pc:chgData name="Kelly Stokes" userId="3e5c5154-569e-4d81-aa91-4f91841cdfa9" providerId="ADAL" clId="{29200B10-F860-4CB1-959B-FF500CD0474F}" dt="2023-02-10T11:07:19.895" v="233" actId="2696"/>
        <pc:sldMkLst>
          <pc:docMk/>
          <pc:sldMk cId="2222400291" sldId="1862"/>
        </pc:sldMkLst>
      </pc:sldChg>
      <pc:sldChg chg="del">
        <pc:chgData name="Kelly Stokes" userId="3e5c5154-569e-4d81-aa91-4f91841cdfa9" providerId="ADAL" clId="{29200B10-F860-4CB1-959B-FF500CD0474F}" dt="2023-02-10T11:07:19.895" v="233" actId="2696"/>
        <pc:sldMkLst>
          <pc:docMk/>
          <pc:sldMk cId="1065255599" sldId="1863"/>
        </pc:sldMkLst>
      </pc:sldChg>
      <pc:sldChg chg="del">
        <pc:chgData name="Kelly Stokes" userId="3e5c5154-569e-4d81-aa91-4f91841cdfa9" providerId="ADAL" clId="{29200B10-F860-4CB1-959B-FF500CD0474F}" dt="2023-02-10T11:07:19.895" v="233" actId="2696"/>
        <pc:sldMkLst>
          <pc:docMk/>
          <pc:sldMk cId="2308933502" sldId="1864"/>
        </pc:sldMkLst>
      </pc:sldChg>
      <pc:sldChg chg="del">
        <pc:chgData name="Kelly Stokes" userId="3e5c5154-569e-4d81-aa91-4f91841cdfa9" providerId="ADAL" clId="{29200B10-F860-4CB1-959B-FF500CD0474F}" dt="2023-02-10T11:07:19.895" v="233" actId="2696"/>
        <pc:sldMkLst>
          <pc:docMk/>
          <pc:sldMk cId="364206726" sldId="1865"/>
        </pc:sldMkLst>
      </pc:sldChg>
      <pc:sldChg chg="del">
        <pc:chgData name="Kelly Stokes" userId="3e5c5154-569e-4d81-aa91-4f91841cdfa9" providerId="ADAL" clId="{29200B10-F860-4CB1-959B-FF500CD0474F}" dt="2023-02-10T11:07:19.895" v="233" actId="2696"/>
        <pc:sldMkLst>
          <pc:docMk/>
          <pc:sldMk cId="3461529716" sldId="1866"/>
        </pc:sldMkLst>
      </pc:sldChg>
      <pc:sldChg chg="del">
        <pc:chgData name="Kelly Stokes" userId="3e5c5154-569e-4d81-aa91-4f91841cdfa9" providerId="ADAL" clId="{29200B10-F860-4CB1-959B-FF500CD0474F}" dt="2023-02-10T11:07:19.895" v="233" actId="2696"/>
        <pc:sldMkLst>
          <pc:docMk/>
          <pc:sldMk cId="2247747102" sldId="1867"/>
        </pc:sldMkLst>
      </pc:sldChg>
      <pc:sldChg chg="del">
        <pc:chgData name="Kelly Stokes" userId="3e5c5154-569e-4d81-aa91-4f91841cdfa9" providerId="ADAL" clId="{29200B10-F860-4CB1-959B-FF500CD0474F}" dt="2023-02-10T11:07:19.895" v="233" actId="2696"/>
        <pc:sldMkLst>
          <pc:docMk/>
          <pc:sldMk cId="4235973414" sldId="1868"/>
        </pc:sldMkLst>
      </pc:sldChg>
      <pc:sldChg chg="del">
        <pc:chgData name="Kelly Stokes" userId="3e5c5154-569e-4d81-aa91-4f91841cdfa9" providerId="ADAL" clId="{29200B10-F860-4CB1-959B-FF500CD0474F}" dt="2023-02-10T11:07:19.895" v="233" actId="2696"/>
        <pc:sldMkLst>
          <pc:docMk/>
          <pc:sldMk cId="1329670963" sldId="1869"/>
        </pc:sldMkLst>
      </pc:sldChg>
      <pc:sldChg chg="del">
        <pc:chgData name="Kelly Stokes" userId="3e5c5154-569e-4d81-aa91-4f91841cdfa9" providerId="ADAL" clId="{29200B10-F860-4CB1-959B-FF500CD0474F}" dt="2023-02-10T11:07:19.895" v="233" actId="2696"/>
        <pc:sldMkLst>
          <pc:docMk/>
          <pc:sldMk cId="1739794673" sldId="1870"/>
        </pc:sldMkLst>
      </pc:sldChg>
      <pc:sldChg chg="del">
        <pc:chgData name="Kelly Stokes" userId="3e5c5154-569e-4d81-aa91-4f91841cdfa9" providerId="ADAL" clId="{29200B10-F860-4CB1-959B-FF500CD0474F}" dt="2023-02-10T11:07:19.895" v="233" actId="2696"/>
        <pc:sldMkLst>
          <pc:docMk/>
          <pc:sldMk cId="2884600445" sldId="1871"/>
        </pc:sldMkLst>
      </pc:sldChg>
      <pc:sldChg chg="del">
        <pc:chgData name="Kelly Stokes" userId="3e5c5154-569e-4d81-aa91-4f91841cdfa9" providerId="ADAL" clId="{29200B10-F860-4CB1-959B-FF500CD0474F}" dt="2023-02-10T11:07:19.895" v="233" actId="2696"/>
        <pc:sldMkLst>
          <pc:docMk/>
          <pc:sldMk cId="491754626" sldId="1872"/>
        </pc:sldMkLst>
      </pc:sldChg>
      <pc:sldChg chg="del">
        <pc:chgData name="Kelly Stokes" userId="3e5c5154-569e-4d81-aa91-4f91841cdfa9" providerId="ADAL" clId="{29200B10-F860-4CB1-959B-FF500CD0474F}" dt="2023-02-10T11:07:19.895" v="233" actId="2696"/>
        <pc:sldMkLst>
          <pc:docMk/>
          <pc:sldMk cId="310416086" sldId="1873"/>
        </pc:sldMkLst>
      </pc:sldChg>
      <pc:sldChg chg="del">
        <pc:chgData name="Kelly Stokes" userId="3e5c5154-569e-4d81-aa91-4f91841cdfa9" providerId="ADAL" clId="{29200B10-F860-4CB1-959B-FF500CD0474F}" dt="2023-02-10T11:07:19.895" v="233" actId="2696"/>
        <pc:sldMkLst>
          <pc:docMk/>
          <pc:sldMk cId="4166344496" sldId="1874"/>
        </pc:sldMkLst>
      </pc:sldChg>
      <pc:sldChg chg="del">
        <pc:chgData name="Kelly Stokes" userId="3e5c5154-569e-4d81-aa91-4f91841cdfa9" providerId="ADAL" clId="{29200B10-F860-4CB1-959B-FF500CD0474F}" dt="2023-02-10T11:07:19.895" v="233" actId="2696"/>
        <pc:sldMkLst>
          <pc:docMk/>
          <pc:sldMk cId="3828639113" sldId="1875"/>
        </pc:sldMkLst>
      </pc:sldChg>
      <pc:sldChg chg="del">
        <pc:chgData name="Kelly Stokes" userId="3e5c5154-569e-4d81-aa91-4f91841cdfa9" providerId="ADAL" clId="{29200B10-F860-4CB1-959B-FF500CD0474F}" dt="2023-02-10T11:07:19.895" v="233" actId="2696"/>
        <pc:sldMkLst>
          <pc:docMk/>
          <pc:sldMk cId="1829596676" sldId="1879"/>
        </pc:sldMkLst>
      </pc:sldChg>
      <pc:sldChg chg="del">
        <pc:chgData name="Kelly Stokes" userId="3e5c5154-569e-4d81-aa91-4f91841cdfa9" providerId="ADAL" clId="{29200B10-F860-4CB1-959B-FF500CD0474F}" dt="2023-02-10T11:07:19.895" v="233" actId="2696"/>
        <pc:sldMkLst>
          <pc:docMk/>
          <pc:sldMk cId="918605861" sldId="1880"/>
        </pc:sldMkLst>
      </pc:sldChg>
      <pc:sldChg chg="del">
        <pc:chgData name="Kelly Stokes" userId="3e5c5154-569e-4d81-aa91-4f91841cdfa9" providerId="ADAL" clId="{29200B10-F860-4CB1-959B-FF500CD0474F}" dt="2023-02-10T11:07:19.895" v="233" actId="2696"/>
        <pc:sldMkLst>
          <pc:docMk/>
          <pc:sldMk cId="1656915489" sldId="1881"/>
        </pc:sldMkLst>
      </pc:sldChg>
      <pc:sldChg chg="del">
        <pc:chgData name="Kelly Stokes" userId="3e5c5154-569e-4d81-aa91-4f91841cdfa9" providerId="ADAL" clId="{29200B10-F860-4CB1-959B-FF500CD0474F}" dt="2023-02-10T11:07:19.895" v="233" actId="2696"/>
        <pc:sldMkLst>
          <pc:docMk/>
          <pc:sldMk cId="4195597105" sldId="1882"/>
        </pc:sldMkLst>
      </pc:sldChg>
      <pc:sldChg chg="del">
        <pc:chgData name="Kelly Stokes" userId="3e5c5154-569e-4d81-aa91-4f91841cdfa9" providerId="ADAL" clId="{29200B10-F860-4CB1-959B-FF500CD0474F}" dt="2023-02-10T11:07:19.895" v="233" actId="2696"/>
        <pc:sldMkLst>
          <pc:docMk/>
          <pc:sldMk cId="3056414688" sldId="1883"/>
        </pc:sldMkLst>
      </pc:sldChg>
      <pc:sldChg chg="del">
        <pc:chgData name="Kelly Stokes" userId="3e5c5154-569e-4d81-aa91-4f91841cdfa9" providerId="ADAL" clId="{29200B10-F860-4CB1-959B-FF500CD0474F}" dt="2023-02-10T11:07:19.895" v="233" actId="2696"/>
        <pc:sldMkLst>
          <pc:docMk/>
          <pc:sldMk cId="2766660583" sldId="1885"/>
        </pc:sldMkLst>
      </pc:sldChg>
      <pc:sldChg chg="del">
        <pc:chgData name="Kelly Stokes" userId="3e5c5154-569e-4d81-aa91-4f91841cdfa9" providerId="ADAL" clId="{29200B10-F860-4CB1-959B-FF500CD0474F}" dt="2023-02-10T11:07:19.895" v="233" actId="2696"/>
        <pc:sldMkLst>
          <pc:docMk/>
          <pc:sldMk cId="3366165260" sldId="1886"/>
        </pc:sldMkLst>
      </pc:sldChg>
      <pc:sldChg chg="del">
        <pc:chgData name="Kelly Stokes" userId="3e5c5154-569e-4d81-aa91-4f91841cdfa9" providerId="ADAL" clId="{29200B10-F860-4CB1-959B-FF500CD0474F}" dt="2023-02-10T11:07:19.895" v="233" actId="2696"/>
        <pc:sldMkLst>
          <pc:docMk/>
          <pc:sldMk cId="2272238361" sldId="1888"/>
        </pc:sldMkLst>
      </pc:sldChg>
      <pc:sldChg chg="del">
        <pc:chgData name="Kelly Stokes" userId="3e5c5154-569e-4d81-aa91-4f91841cdfa9" providerId="ADAL" clId="{29200B10-F860-4CB1-959B-FF500CD0474F}" dt="2023-02-10T11:07:19.895" v="233" actId="2696"/>
        <pc:sldMkLst>
          <pc:docMk/>
          <pc:sldMk cId="2218780345" sldId="1889"/>
        </pc:sldMkLst>
      </pc:sldChg>
      <pc:sldChg chg="del">
        <pc:chgData name="Kelly Stokes" userId="3e5c5154-569e-4d81-aa91-4f91841cdfa9" providerId="ADAL" clId="{29200B10-F860-4CB1-959B-FF500CD0474F}" dt="2023-02-10T11:07:19.895" v="233" actId="2696"/>
        <pc:sldMkLst>
          <pc:docMk/>
          <pc:sldMk cId="2830756925" sldId="1891"/>
        </pc:sldMkLst>
      </pc:sldChg>
      <pc:sldChg chg="del">
        <pc:chgData name="Kelly Stokes" userId="3e5c5154-569e-4d81-aa91-4f91841cdfa9" providerId="ADAL" clId="{29200B10-F860-4CB1-959B-FF500CD0474F}" dt="2023-02-10T11:07:19.895" v="233" actId="2696"/>
        <pc:sldMkLst>
          <pc:docMk/>
          <pc:sldMk cId="2871721939" sldId="1892"/>
        </pc:sldMkLst>
      </pc:sldChg>
      <pc:sldChg chg="del">
        <pc:chgData name="Kelly Stokes" userId="3e5c5154-569e-4d81-aa91-4f91841cdfa9" providerId="ADAL" clId="{29200B10-F860-4CB1-959B-FF500CD0474F}" dt="2023-02-10T11:07:19.895" v="233" actId="2696"/>
        <pc:sldMkLst>
          <pc:docMk/>
          <pc:sldMk cId="2646703047" sldId="1893"/>
        </pc:sldMkLst>
      </pc:sldChg>
      <pc:sldChg chg="del">
        <pc:chgData name="Kelly Stokes" userId="3e5c5154-569e-4d81-aa91-4f91841cdfa9" providerId="ADAL" clId="{29200B10-F860-4CB1-959B-FF500CD0474F}" dt="2023-02-10T11:07:19.895" v="233" actId="2696"/>
        <pc:sldMkLst>
          <pc:docMk/>
          <pc:sldMk cId="4041665798" sldId="1894"/>
        </pc:sldMkLst>
      </pc:sldChg>
      <pc:sldChg chg="del">
        <pc:chgData name="Kelly Stokes" userId="3e5c5154-569e-4d81-aa91-4f91841cdfa9" providerId="ADAL" clId="{29200B10-F860-4CB1-959B-FF500CD0474F}" dt="2023-02-10T11:07:19.895" v="233" actId="2696"/>
        <pc:sldMkLst>
          <pc:docMk/>
          <pc:sldMk cId="2732639682" sldId="1895"/>
        </pc:sldMkLst>
      </pc:sldChg>
      <pc:sldChg chg="del">
        <pc:chgData name="Kelly Stokes" userId="3e5c5154-569e-4d81-aa91-4f91841cdfa9" providerId="ADAL" clId="{29200B10-F860-4CB1-959B-FF500CD0474F}" dt="2023-02-10T11:07:19.895" v="233" actId="2696"/>
        <pc:sldMkLst>
          <pc:docMk/>
          <pc:sldMk cId="872164559" sldId="1896"/>
        </pc:sldMkLst>
      </pc:sldChg>
      <pc:sldChg chg="del">
        <pc:chgData name="Kelly Stokes" userId="3e5c5154-569e-4d81-aa91-4f91841cdfa9" providerId="ADAL" clId="{29200B10-F860-4CB1-959B-FF500CD0474F}" dt="2023-02-10T11:07:19.895" v="233" actId="2696"/>
        <pc:sldMkLst>
          <pc:docMk/>
          <pc:sldMk cId="2068090561" sldId="1897"/>
        </pc:sldMkLst>
      </pc:sldChg>
      <pc:sldChg chg="del">
        <pc:chgData name="Kelly Stokes" userId="3e5c5154-569e-4d81-aa91-4f91841cdfa9" providerId="ADAL" clId="{29200B10-F860-4CB1-959B-FF500CD0474F}" dt="2023-02-10T11:07:19.895" v="233" actId="2696"/>
        <pc:sldMkLst>
          <pc:docMk/>
          <pc:sldMk cId="553668485" sldId="1898"/>
        </pc:sldMkLst>
      </pc:sldChg>
      <pc:sldChg chg="del">
        <pc:chgData name="Kelly Stokes" userId="3e5c5154-569e-4d81-aa91-4f91841cdfa9" providerId="ADAL" clId="{29200B10-F860-4CB1-959B-FF500CD0474F}" dt="2023-02-10T11:07:19.895" v="233" actId="2696"/>
        <pc:sldMkLst>
          <pc:docMk/>
          <pc:sldMk cId="2607914765" sldId="1899"/>
        </pc:sldMkLst>
      </pc:sldChg>
      <pc:sldChg chg="del">
        <pc:chgData name="Kelly Stokes" userId="3e5c5154-569e-4d81-aa91-4f91841cdfa9" providerId="ADAL" clId="{29200B10-F860-4CB1-959B-FF500CD0474F}" dt="2023-02-10T11:07:19.895" v="233" actId="2696"/>
        <pc:sldMkLst>
          <pc:docMk/>
          <pc:sldMk cId="2924563241" sldId="1900"/>
        </pc:sldMkLst>
      </pc:sldChg>
      <pc:sldChg chg="del">
        <pc:chgData name="Kelly Stokes" userId="3e5c5154-569e-4d81-aa91-4f91841cdfa9" providerId="ADAL" clId="{29200B10-F860-4CB1-959B-FF500CD0474F}" dt="2023-02-10T11:07:19.895" v="233" actId="2696"/>
        <pc:sldMkLst>
          <pc:docMk/>
          <pc:sldMk cId="2116906032" sldId="1901"/>
        </pc:sldMkLst>
      </pc:sldChg>
      <pc:sldChg chg="del">
        <pc:chgData name="Kelly Stokes" userId="3e5c5154-569e-4d81-aa91-4f91841cdfa9" providerId="ADAL" clId="{29200B10-F860-4CB1-959B-FF500CD0474F}" dt="2023-02-10T10:57:17.328" v="9" actId="2696"/>
        <pc:sldMkLst>
          <pc:docMk/>
          <pc:sldMk cId="2252059172" sldId="1905"/>
        </pc:sldMkLst>
      </pc:sldChg>
      <pc:sldChg chg="del">
        <pc:chgData name="Kelly Stokes" userId="3e5c5154-569e-4d81-aa91-4f91841cdfa9" providerId="ADAL" clId="{29200B10-F860-4CB1-959B-FF500CD0474F}" dt="2023-02-10T10:57:17.328" v="9" actId="2696"/>
        <pc:sldMkLst>
          <pc:docMk/>
          <pc:sldMk cId="1112464792" sldId="1906"/>
        </pc:sldMkLst>
      </pc:sldChg>
      <pc:sldChg chg="del">
        <pc:chgData name="Kelly Stokes" userId="3e5c5154-569e-4d81-aa91-4f91841cdfa9" providerId="ADAL" clId="{29200B10-F860-4CB1-959B-FF500CD0474F}" dt="2023-02-10T10:57:17.328" v="9" actId="2696"/>
        <pc:sldMkLst>
          <pc:docMk/>
          <pc:sldMk cId="519429516" sldId="1907"/>
        </pc:sldMkLst>
      </pc:sldChg>
      <pc:sldChg chg="del">
        <pc:chgData name="Kelly Stokes" userId="3e5c5154-569e-4d81-aa91-4f91841cdfa9" providerId="ADAL" clId="{29200B10-F860-4CB1-959B-FF500CD0474F}" dt="2023-02-10T10:57:17.328" v="9" actId="2696"/>
        <pc:sldMkLst>
          <pc:docMk/>
          <pc:sldMk cId="700533290" sldId="1908"/>
        </pc:sldMkLst>
      </pc:sldChg>
      <pc:sldChg chg="del">
        <pc:chgData name="Kelly Stokes" userId="3e5c5154-569e-4d81-aa91-4f91841cdfa9" providerId="ADAL" clId="{29200B10-F860-4CB1-959B-FF500CD0474F}" dt="2023-02-10T10:57:17.328" v="9" actId="2696"/>
        <pc:sldMkLst>
          <pc:docMk/>
          <pc:sldMk cId="2060116653" sldId="1909"/>
        </pc:sldMkLst>
      </pc:sldChg>
      <pc:sldChg chg="del">
        <pc:chgData name="Kelly Stokes" userId="3e5c5154-569e-4d81-aa91-4f91841cdfa9" providerId="ADAL" clId="{29200B10-F860-4CB1-959B-FF500CD0474F}" dt="2023-02-10T10:57:17.328" v="9" actId="2696"/>
        <pc:sldMkLst>
          <pc:docMk/>
          <pc:sldMk cId="646185955" sldId="1910"/>
        </pc:sldMkLst>
      </pc:sldChg>
      <pc:sldChg chg="del">
        <pc:chgData name="Kelly Stokes" userId="3e5c5154-569e-4d81-aa91-4f91841cdfa9" providerId="ADAL" clId="{29200B10-F860-4CB1-959B-FF500CD0474F}" dt="2023-02-10T10:56:10.581" v="6" actId="2696"/>
        <pc:sldMkLst>
          <pc:docMk/>
          <pc:sldMk cId="2243886899" sldId="1911"/>
        </pc:sldMkLst>
      </pc:sldChg>
      <pc:sldChg chg="ord">
        <pc:chgData name="Kelly Stokes" userId="3e5c5154-569e-4d81-aa91-4f91841cdfa9" providerId="ADAL" clId="{29200B10-F860-4CB1-959B-FF500CD0474F}" dt="2023-02-10T10:56:23.202" v="8"/>
        <pc:sldMkLst>
          <pc:docMk/>
          <pc:sldMk cId="679331105" sldId="1912"/>
        </pc:sldMkLst>
      </pc:sldChg>
      <pc:sldChg chg="ord">
        <pc:chgData name="Kelly Stokes" userId="3e5c5154-569e-4d81-aa91-4f91841cdfa9" providerId="ADAL" clId="{29200B10-F860-4CB1-959B-FF500CD0474F}" dt="2023-02-10T10:56:23.202" v="8"/>
        <pc:sldMkLst>
          <pc:docMk/>
          <pc:sldMk cId="851792446" sldId="1913"/>
        </pc:sldMkLst>
      </pc:sldChg>
      <pc:sldChg chg="ord">
        <pc:chgData name="Kelly Stokes" userId="3e5c5154-569e-4d81-aa91-4f91841cdfa9" providerId="ADAL" clId="{29200B10-F860-4CB1-959B-FF500CD0474F}" dt="2023-02-10T10:56:23.202" v="8"/>
        <pc:sldMkLst>
          <pc:docMk/>
          <pc:sldMk cId="951371090" sldId="1914"/>
        </pc:sldMkLst>
      </pc:sldChg>
      <pc:sldChg chg="ord">
        <pc:chgData name="Kelly Stokes" userId="3e5c5154-569e-4d81-aa91-4f91841cdfa9" providerId="ADAL" clId="{29200B10-F860-4CB1-959B-FF500CD0474F}" dt="2023-02-10T10:56:23.202" v="8"/>
        <pc:sldMkLst>
          <pc:docMk/>
          <pc:sldMk cId="4073441148" sldId="1915"/>
        </pc:sldMkLst>
      </pc:sldChg>
      <pc:sldChg chg="modSp add mod">
        <pc:chgData name="Kelly Stokes" userId="3e5c5154-569e-4d81-aa91-4f91841cdfa9" providerId="ADAL" clId="{29200B10-F860-4CB1-959B-FF500CD0474F}" dt="2023-02-10T11:07:28.398" v="240" actId="20577"/>
        <pc:sldMkLst>
          <pc:docMk/>
          <pc:sldMk cId="3506483483" sldId="1916"/>
        </pc:sldMkLst>
        <pc:spChg chg="mod">
          <ac:chgData name="Kelly Stokes" userId="3e5c5154-569e-4d81-aa91-4f91841cdfa9" providerId="ADAL" clId="{29200B10-F860-4CB1-959B-FF500CD0474F}" dt="2023-02-10T11:07:28.398" v="240" actId="20577"/>
          <ac:spMkLst>
            <pc:docMk/>
            <pc:sldMk cId="3506483483" sldId="1916"/>
            <ac:spMk id="2" creationId="{02FB8773-AD3E-2543-510F-CEE32E75C793}"/>
          </ac:spMkLst>
        </pc:spChg>
      </pc:sldChg>
      <pc:sldChg chg="modSp add mod">
        <pc:chgData name="Kelly Stokes" userId="3e5c5154-569e-4d81-aa91-4f91841cdfa9" providerId="ADAL" clId="{29200B10-F860-4CB1-959B-FF500CD0474F}" dt="2023-02-10T11:07:34.957" v="250" actId="20577"/>
        <pc:sldMkLst>
          <pc:docMk/>
          <pc:sldMk cId="3189607521" sldId="1917"/>
        </pc:sldMkLst>
        <pc:spChg chg="mod">
          <ac:chgData name="Kelly Stokes" userId="3e5c5154-569e-4d81-aa91-4f91841cdfa9" providerId="ADAL" clId="{29200B10-F860-4CB1-959B-FF500CD0474F}" dt="2023-02-10T11:07:34.957" v="250" actId="20577"/>
          <ac:spMkLst>
            <pc:docMk/>
            <pc:sldMk cId="3189607521" sldId="1917"/>
            <ac:spMk id="2" creationId="{02FB8773-AD3E-2543-510F-CEE32E75C793}"/>
          </ac:spMkLst>
        </pc:spChg>
      </pc:sldChg>
      <pc:sldChg chg="del">
        <pc:chgData name="Kelly Stokes" userId="3e5c5154-569e-4d81-aa91-4f91841cdfa9" providerId="ADAL" clId="{29200B10-F860-4CB1-959B-FF500CD0474F}" dt="2023-02-10T11:08:33.281" v="257" actId="2696"/>
        <pc:sldMkLst>
          <pc:docMk/>
          <pc:sldMk cId="3874269232" sldId="1918"/>
        </pc:sldMkLst>
      </pc:sldChg>
      <pc:sldChg chg="ord">
        <pc:chgData name="Kelly Stokes" userId="3e5c5154-569e-4d81-aa91-4f91841cdfa9" providerId="ADAL" clId="{29200B10-F860-4CB1-959B-FF500CD0474F}" dt="2023-02-10T11:08:42.325" v="259"/>
        <pc:sldMkLst>
          <pc:docMk/>
          <pc:sldMk cId="796462657" sldId="1919"/>
        </pc:sldMkLst>
      </pc:sldChg>
      <pc:sldChg chg="ord">
        <pc:chgData name="Kelly Stokes" userId="3e5c5154-569e-4d81-aa91-4f91841cdfa9" providerId="ADAL" clId="{29200B10-F860-4CB1-959B-FF500CD0474F}" dt="2023-02-10T11:08:42.325" v="259"/>
        <pc:sldMkLst>
          <pc:docMk/>
          <pc:sldMk cId="2966260672" sldId="1920"/>
        </pc:sldMkLst>
      </pc:sldChg>
      <pc:sldChg chg="add del">
        <pc:chgData name="Kelly Stokes" userId="3e5c5154-569e-4d81-aa91-4f91841cdfa9" providerId="ADAL" clId="{29200B10-F860-4CB1-959B-FF500CD0474F}" dt="2023-02-10T11:08:30.871" v="256" actId="2696"/>
        <pc:sldMkLst>
          <pc:docMk/>
          <pc:sldMk cId="1974532911" sldId="1921"/>
        </pc:sldMkLst>
      </pc:sldChg>
      <pc:sldChg chg="addSp modSp">
        <pc:chgData name="Kelly Stokes" userId="3e5c5154-569e-4d81-aa91-4f91841cdfa9" providerId="ADAL" clId="{29200B10-F860-4CB1-959B-FF500CD0474F}" dt="2023-02-13T16:03:26.001" v="677"/>
        <pc:sldMkLst>
          <pc:docMk/>
          <pc:sldMk cId="2064008177" sldId="1921"/>
        </pc:sldMkLst>
        <pc:picChg chg="add mod">
          <ac:chgData name="Kelly Stokes" userId="3e5c5154-569e-4d81-aa91-4f91841cdfa9" providerId="ADAL" clId="{29200B10-F860-4CB1-959B-FF500CD0474F}" dt="2023-02-13T16:03:26.001" v="677"/>
          <ac:picMkLst>
            <pc:docMk/>
            <pc:sldMk cId="2064008177" sldId="1921"/>
            <ac:picMk id="2" creationId="{46858AF5-E48C-C03F-39FD-0331D665F433}"/>
          </ac:picMkLst>
        </pc:picChg>
      </pc:sldChg>
      <pc:sldChg chg="del">
        <pc:chgData name="Kelly Stokes" userId="3e5c5154-569e-4d81-aa91-4f91841cdfa9" providerId="ADAL" clId="{29200B10-F860-4CB1-959B-FF500CD0474F}" dt="2023-02-10T11:14:08.003" v="404" actId="2696"/>
        <pc:sldMkLst>
          <pc:docMk/>
          <pc:sldMk cId="2930162609" sldId="1930"/>
        </pc:sldMkLst>
      </pc:sldChg>
      <pc:sldChg chg="del">
        <pc:chgData name="Kelly Stokes" userId="3e5c5154-569e-4d81-aa91-4f91841cdfa9" providerId="ADAL" clId="{29200B10-F860-4CB1-959B-FF500CD0474F}" dt="2023-02-10T11:14:08.003" v="404" actId="2696"/>
        <pc:sldMkLst>
          <pc:docMk/>
          <pc:sldMk cId="2284718417" sldId="1931"/>
        </pc:sldMkLst>
      </pc:sldChg>
      <pc:sldChg chg="del">
        <pc:chgData name="Kelly Stokes" userId="3e5c5154-569e-4d81-aa91-4f91841cdfa9" providerId="ADAL" clId="{29200B10-F860-4CB1-959B-FF500CD0474F}" dt="2023-02-10T11:14:08.003" v="404" actId="2696"/>
        <pc:sldMkLst>
          <pc:docMk/>
          <pc:sldMk cId="2616182187" sldId="1932"/>
        </pc:sldMkLst>
      </pc:sldChg>
      <pc:sldChg chg="addSp delSp modSp modAnim">
        <pc:chgData name="Kelly Stokes" userId="3e5c5154-569e-4d81-aa91-4f91841cdfa9" providerId="ADAL" clId="{29200B10-F860-4CB1-959B-FF500CD0474F}" dt="2023-02-10T11:15:03.057" v="412"/>
        <pc:sldMkLst>
          <pc:docMk/>
          <pc:sldMk cId="2758500283" sldId="1936"/>
        </pc:sldMkLst>
        <pc:spChg chg="mod">
          <ac:chgData name="Kelly Stokes" userId="3e5c5154-569e-4d81-aa91-4f91841cdfa9" providerId="ADAL" clId="{29200B10-F860-4CB1-959B-FF500CD0474F}" dt="2023-02-10T11:14:35.745" v="408" actId="20577"/>
          <ac:spMkLst>
            <pc:docMk/>
            <pc:sldMk cId="2758500283" sldId="1936"/>
            <ac:spMk id="2" creationId="{52DA34BA-82FC-47C5-BCE1-BB65E08B92A1}"/>
          </ac:spMkLst>
        </pc:spChg>
        <pc:picChg chg="del">
          <ac:chgData name="Kelly Stokes" userId="3e5c5154-569e-4d81-aa91-4f91841cdfa9" providerId="ADAL" clId="{29200B10-F860-4CB1-959B-FF500CD0474F}" dt="2023-02-10T11:14:37.717" v="409" actId="478"/>
          <ac:picMkLst>
            <pc:docMk/>
            <pc:sldMk cId="2758500283" sldId="1936"/>
            <ac:picMk id="1030" creationId="{031FCC62-4E11-3852-3192-2B023895824C}"/>
          </ac:picMkLst>
        </pc:picChg>
        <pc:picChg chg="add mod">
          <ac:chgData name="Kelly Stokes" userId="3e5c5154-569e-4d81-aa91-4f91841cdfa9" providerId="ADAL" clId="{29200B10-F860-4CB1-959B-FF500CD0474F}" dt="2023-02-10T11:15:00.712" v="411" actId="1076"/>
          <ac:picMkLst>
            <pc:docMk/>
            <pc:sldMk cId="2758500283" sldId="1936"/>
            <ac:picMk id="81922" creationId="{DFA42A14-7FE4-9409-B492-E40EC5B2DA1C}"/>
          </ac:picMkLst>
        </pc:picChg>
      </pc:sldChg>
      <pc:sldChg chg="addSp delSp modSp modAnim">
        <pc:chgData name="Kelly Stokes" userId="3e5c5154-569e-4d81-aa91-4f91841cdfa9" providerId="ADAL" clId="{29200B10-F860-4CB1-959B-FF500CD0474F}" dt="2023-02-10T11:15:37.876" v="419"/>
        <pc:sldMkLst>
          <pc:docMk/>
          <pc:sldMk cId="2002540366" sldId="1937"/>
        </pc:sldMkLst>
        <pc:spChg chg="mod">
          <ac:chgData name="Kelly Stokes" userId="3e5c5154-569e-4d81-aa91-4f91841cdfa9" providerId="ADAL" clId="{29200B10-F860-4CB1-959B-FF500CD0474F}" dt="2023-02-10T11:15:11.702" v="415" actId="20577"/>
          <ac:spMkLst>
            <pc:docMk/>
            <pc:sldMk cId="2002540366" sldId="1937"/>
            <ac:spMk id="2" creationId="{52DA34BA-82FC-47C5-BCE1-BB65E08B92A1}"/>
          </ac:spMkLst>
        </pc:spChg>
        <pc:picChg chg="del">
          <ac:chgData name="Kelly Stokes" userId="3e5c5154-569e-4d81-aa91-4f91841cdfa9" providerId="ADAL" clId="{29200B10-F860-4CB1-959B-FF500CD0474F}" dt="2023-02-10T11:15:13.262" v="416" actId="478"/>
          <ac:picMkLst>
            <pc:docMk/>
            <pc:sldMk cId="2002540366" sldId="1937"/>
            <ac:picMk id="2054" creationId="{A0B5A3A6-EFFE-F735-0CDF-E7BF36D855D8}"/>
          </ac:picMkLst>
        </pc:picChg>
        <pc:picChg chg="add mod">
          <ac:chgData name="Kelly Stokes" userId="3e5c5154-569e-4d81-aa91-4f91841cdfa9" providerId="ADAL" clId="{29200B10-F860-4CB1-959B-FF500CD0474F}" dt="2023-02-10T11:15:37.164" v="418" actId="1076"/>
          <ac:picMkLst>
            <pc:docMk/>
            <pc:sldMk cId="2002540366" sldId="1937"/>
            <ac:picMk id="80898" creationId="{2441E02B-BA92-B900-886E-2A047CA5A48A}"/>
          </ac:picMkLst>
        </pc:picChg>
      </pc:sldChg>
      <pc:sldChg chg="addSp delSp modSp mod modAnim">
        <pc:chgData name="Kelly Stokes" userId="3e5c5154-569e-4d81-aa91-4f91841cdfa9" providerId="ADAL" clId="{29200B10-F860-4CB1-959B-FF500CD0474F}" dt="2023-02-10T11:16:19.216" v="431" actId="1076"/>
        <pc:sldMkLst>
          <pc:docMk/>
          <pc:sldMk cId="2708829378" sldId="1938"/>
        </pc:sldMkLst>
        <pc:spChg chg="mod">
          <ac:chgData name="Kelly Stokes" userId="3e5c5154-569e-4d81-aa91-4f91841cdfa9" providerId="ADAL" clId="{29200B10-F860-4CB1-959B-FF500CD0474F}" dt="2023-02-10T11:16:15.886" v="430" actId="20577"/>
          <ac:spMkLst>
            <pc:docMk/>
            <pc:sldMk cId="2708829378" sldId="1938"/>
            <ac:spMk id="2" creationId="{52DA34BA-82FC-47C5-BCE1-BB65E08B92A1}"/>
          </ac:spMkLst>
        </pc:spChg>
        <pc:spChg chg="mod">
          <ac:chgData name="Kelly Stokes" userId="3e5c5154-569e-4d81-aa91-4f91841cdfa9" providerId="ADAL" clId="{29200B10-F860-4CB1-959B-FF500CD0474F}" dt="2023-02-10T11:16:19.216" v="431" actId="1076"/>
          <ac:spMkLst>
            <pc:docMk/>
            <pc:sldMk cId="2708829378" sldId="1938"/>
            <ac:spMk id="3" creationId="{4BCBA2DA-E95C-434C-BE81-320E182AE5EF}"/>
          </ac:spMkLst>
        </pc:spChg>
        <pc:picChg chg="del">
          <ac:chgData name="Kelly Stokes" userId="3e5c5154-569e-4d81-aa91-4f91841cdfa9" providerId="ADAL" clId="{29200B10-F860-4CB1-959B-FF500CD0474F}" dt="2023-02-10T11:16:06.831" v="420" actId="478"/>
          <ac:picMkLst>
            <pc:docMk/>
            <pc:sldMk cId="2708829378" sldId="1938"/>
            <ac:picMk id="3078" creationId="{23991412-90B0-1D7F-DC28-5E8998752274}"/>
          </ac:picMkLst>
        </pc:picChg>
        <pc:picChg chg="add mod">
          <ac:chgData name="Kelly Stokes" userId="3e5c5154-569e-4d81-aa91-4f91841cdfa9" providerId="ADAL" clId="{29200B10-F860-4CB1-959B-FF500CD0474F}" dt="2023-02-10T11:16:09.567" v="422" actId="1076"/>
          <ac:picMkLst>
            <pc:docMk/>
            <pc:sldMk cId="2708829378" sldId="1938"/>
            <ac:picMk id="79874" creationId="{2AEB261A-5191-3879-1BBA-EF63D24782FB}"/>
          </ac:picMkLst>
        </pc:picChg>
      </pc:sldChg>
      <pc:sldChg chg="addSp delSp modSp mod modAnim">
        <pc:chgData name="Kelly Stokes" userId="3e5c5154-569e-4d81-aa91-4f91841cdfa9" providerId="ADAL" clId="{29200B10-F860-4CB1-959B-FF500CD0474F}" dt="2023-02-10T11:17:22.488" v="459"/>
        <pc:sldMkLst>
          <pc:docMk/>
          <pc:sldMk cId="1648532911" sldId="1939"/>
        </pc:sldMkLst>
        <pc:spChg chg="mod">
          <ac:chgData name="Kelly Stokes" userId="3e5c5154-569e-4d81-aa91-4f91841cdfa9" providerId="ADAL" clId="{29200B10-F860-4CB1-959B-FF500CD0474F}" dt="2023-02-10T11:16:31.145" v="438" actId="20577"/>
          <ac:spMkLst>
            <pc:docMk/>
            <pc:sldMk cId="1648532911" sldId="1939"/>
            <ac:spMk id="2" creationId="{52DA34BA-82FC-47C5-BCE1-BB65E08B92A1}"/>
          </ac:spMkLst>
        </pc:spChg>
        <pc:spChg chg="mod">
          <ac:chgData name="Kelly Stokes" userId="3e5c5154-569e-4d81-aa91-4f91841cdfa9" providerId="ADAL" clId="{29200B10-F860-4CB1-959B-FF500CD0474F}" dt="2023-02-10T11:16:42.013" v="447" actId="20577"/>
          <ac:spMkLst>
            <pc:docMk/>
            <pc:sldMk cId="1648532911" sldId="1939"/>
            <ac:spMk id="8" creationId="{B0B20B61-5057-D7DD-C3F9-0AB185533D24}"/>
          </ac:spMkLst>
        </pc:spChg>
        <pc:spChg chg="mod">
          <ac:chgData name="Kelly Stokes" userId="3e5c5154-569e-4d81-aa91-4f91841cdfa9" providerId="ADAL" clId="{29200B10-F860-4CB1-959B-FF500CD0474F}" dt="2023-02-10T11:17:06.338" v="450" actId="1076"/>
          <ac:spMkLst>
            <pc:docMk/>
            <pc:sldMk cId="1648532911" sldId="1939"/>
            <ac:spMk id="12" creationId="{E384BFF7-3319-CAE2-192F-C4DCBBBBFCCA}"/>
          </ac:spMkLst>
        </pc:spChg>
        <pc:picChg chg="add mod">
          <ac:chgData name="Kelly Stokes" userId="3e5c5154-569e-4d81-aa91-4f91841cdfa9" providerId="ADAL" clId="{29200B10-F860-4CB1-959B-FF500CD0474F}" dt="2023-02-10T11:16:26.913" v="434" actId="1076"/>
          <ac:picMkLst>
            <pc:docMk/>
            <pc:sldMk cId="1648532911" sldId="1939"/>
            <ac:picMk id="3" creationId="{644007BD-CA61-17AA-666A-19BAD2FF88B7}"/>
          </ac:picMkLst>
        </pc:picChg>
        <pc:picChg chg="del">
          <ac:chgData name="Kelly Stokes" userId="3e5c5154-569e-4d81-aa91-4f91841cdfa9" providerId="ADAL" clId="{29200B10-F860-4CB1-959B-FF500CD0474F}" dt="2023-02-10T11:16:24.967" v="432" actId="478"/>
          <ac:picMkLst>
            <pc:docMk/>
            <pc:sldMk cId="1648532911" sldId="1939"/>
            <ac:picMk id="6" creationId="{24D5117B-7513-5569-087D-2DCAB19A15DA}"/>
          </ac:picMkLst>
        </pc:picChg>
      </pc:sldChg>
      <pc:sldChg chg="addSp delSp modSp mod delAnim modAnim">
        <pc:chgData name="Kelly Stokes" userId="3e5c5154-569e-4d81-aa91-4f91841cdfa9" providerId="ADAL" clId="{29200B10-F860-4CB1-959B-FF500CD0474F}" dt="2023-02-10T11:18:03.141" v="465" actId="478"/>
        <pc:sldMkLst>
          <pc:docMk/>
          <pc:sldMk cId="66647051" sldId="1940"/>
        </pc:sldMkLst>
        <pc:spChg chg="mod">
          <ac:chgData name="Kelly Stokes" userId="3e5c5154-569e-4d81-aa91-4f91841cdfa9" providerId="ADAL" clId="{29200B10-F860-4CB1-959B-FF500CD0474F}" dt="2023-02-10T11:17:48.787" v="464" actId="20577"/>
          <ac:spMkLst>
            <pc:docMk/>
            <pc:sldMk cId="66647051" sldId="1940"/>
            <ac:spMk id="2" creationId="{52DA34BA-82FC-47C5-BCE1-BB65E08B92A1}"/>
          </ac:spMkLst>
        </pc:spChg>
        <pc:spChg chg="del">
          <ac:chgData name="Kelly Stokes" userId="3e5c5154-569e-4d81-aa91-4f91841cdfa9" providerId="ADAL" clId="{29200B10-F860-4CB1-959B-FF500CD0474F}" dt="2023-02-10T11:18:03.141" v="465" actId="478"/>
          <ac:spMkLst>
            <pc:docMk/>
            <pc:sldMk cId="66647051" sldId="1940"/>
            <ac:spMk id="8" creationId="{B0B20B61-5057-D7DD-C3F9-0AB185533D24}"/>
          </ac:spMkLst>
        </pc:spChg>
        <pc:spChg chg="mod">
          <ac:chgData name="Kelly Stokes" userId="3e5c5154-569e-4d81-aa91-4f91841cdfa9" providerId="ADAL" clId="{29200B10-F860-4CB1-959B-FF500CD0474F}" dt="2023-02-10T11:17:39.725" v="460"/>
          <ac:spMkLst>
            <pc:docMk/>
            <pc:sldMk cId="66647051" sldId="1940"/>
            <ac:spMk id="12" creationId="{E384BFF7-3319-CAE2-192F-C4DCBBBBFCCA}"/>
          </ac:spMkLst>
        </pc:spChg>
        <pc:picChg chg="add mod">
          <ac:chgData name="Kelly Stokes" userId="3e5c5154-569e-4d81-aa91-4f91841cdfa9" providerId="ADAL" clId="{29200B10-F860-4CB1-959B-FF500CD0474F}" dt="2023-02-10T11:17:45.495" v="461" actId="1076"/>
          <ac:picMkLst>
            <pc:docMk/>
            <pc:sldMk cId="66647051" sldId="1940"/>
            <ac:picMk id="3" creationId="{A2162341-F062-0BCE-76D2-BDA0A29E2551}"/>
          </ac:picMkLst>
        </pc:picChg>
        <pc:picChg chg="del">
          <ac:chgData name="Kelly Stokes" userId="3e5c5154-569e-4d81-aa91-4f91841cdfa9" providerId="ADAL" clId="{29200B10-F860-4CB1-959B-FF500CD0474F}" dt="2023-02-10T11:17:14.941" v="451" actId="478"/>
          <ac:picMkLst>
            <pc:docMk/>
            <pc:sldMk cId="66647051" sldId="1940"/>
            <ac:picMk id="6" creationId="{8FF26BE0-4AFB-AED7-D02E-1160DEBC3C5E}"/>
          </ac:picMkLst>
        </pc:picChg>
      </pc:sldChg>
      <pc:sldChg chg="addSp delSp modSp mod modAnim">
        <pc:chgData name="Kelly Stokes" userId="3e5c5154-569e-4d81-aa91-4f91841cdfa9" providerId="ADAL" clId="{29200B10-F860-4CB1-959B-FF500CD0474F}" dt="2023-02-10T11:19:34.635" v="493"/>
        <pc:sldMkLst>
          <pc:docMk/>
          <pc:sldMk cId="1873358000" sldId="1941"/>
        </pc:sldMkLst>
        <pc:spChg chg="mod">
          <ac:chgData name="Kelly Stokes" userId="3e5c5154-569e-4d81-aa91-4f91841cdfa9" providerId="ADAL" clId="{29200B10-F860-4CB1-959B-FF500CD0474F}" dt="2023-02-10T11:18:18.899" v="476" actId="20577"/>
          <ac:spMkLst>
            <pc:docMk/>
            <pc:sldMk cId="1873358000" sldId="1941"/>
            <ac:spMk id="2" creationId="{52DA34BA-82FC-47C5-BCE1-BB65E08B92A1}"/>
          </ac:spMkLst>
        </pc:spChg>
        <pc:spChg chg="mod">
          <ac:chgData name="Kelly Stokes" userId="3e5c5154-569e-4d81-aa91-4f91841cdfa9" providerId="ADAL" clId="{29200B10-F860-4CB1-959B-FF500CD0474F}" dt="2023-02-10T11:19:02.628" v="492" actId="14100"/>
          <ac:spMkLst>
            <pc:docMk/>
            <pc:sldMk cId="1873358000" sldId="1941"/>
            <ac:spMk id="8" creationId="{B0B20B61-5057-D7DD-C3F9-0AB185533D24}"/>
          </ac:spMkLst>
        </pc:spChg>
        <pc:spChg chg="mod">
          <ac:chgData name="Kelly Stokes" userId="3e5c5154-569e-4d81-aa91-4f91841cdfa9" providerId="ADAL" clId="{29200B10-F860-4CB1-959B-FF500CD0474F}" dt="2023-02-10T11:19:34.635" v="493"/>
          <ac:spMkLst>
            <pc:docMk/>
            <pc:sldMk cId="1873358000" sldId="1941"/>
            <ac:spMk id="12" creationId="{E384BFF7-3319-CAE2-192F-C4DCBBBBFCCA}"/>
          </ac:spMkLst>
        </pc:spChg>
        <pc:picChg chg="add mod">
          <ac:chgData name="Kelly Stokes" userId="3e5c5154-569e-4d81-aa91-4f91841cdfa9" providerId="ADAL" clId="{29200B10-F860-4CB1-959B-FF500CD0474F}" dt="2023-02-10T11:18:12.940" v="467"/>
          <ac:picMkLst>
            <pc:docMk/>
            <pc:sldMk cId="1873358000" sldId="1941"/>
            <ac:picMk id="3" creationId="{54A33C47-21A9-CD0C-F699-B0121240EBB6}"/>
          </ac:picMkLst>
        </pc:picChg>
        <pc:picChg chg="del">
          <ac:chgData name="Kelly Stokes" userId="3e5c5154-569e-4d81-aa91-4f91841cdfa9" providerId="ADAL" clId="{29200B10-F860-4CB1-959B-FF500CD0474F}" dt="2023-02-10T11:18:12.470" v="466" actId="478"/>
          <ac:picMkLst>
            <pc:docMk/>
            <pc:sldMk cId="1873358000" sldId="1941"/>
            <ac:picMk id="6" creationId="{ED29EC07-6861-4BF1-62F5-18830A908AF9}"/>
          </ac:picMkLst>
        </pc:picChg>
      </pc:sldChg>
      <pc:sldChg chg="modSp mod">
        <pc:chgData name="Kelly Stokes" userId="3e5c5154-569e-4d81-aa91-4f91841cdfa9" providerId="ADAL" clId="{29200B10-F860-4CB1-959B-FF500CD0474F}" dt="2023-02-10T11:19:56.151" v="495" actId="1076"/>
        <pc:sldMkLst>
          <pc:docMk/>
          <pc:sldMk cId="511784105" sldId="1942"/>
        </pc:sldMkLst>
        <pc:spChg chg="mod">
          <ac:chgData name="Kelly Stokes" userId="3e5c5154-569e-4d81-aa91-4f91841cdfa9" providerId="ADAL" clId="{29200B10-F860-4CB1-959B-FF500CD0474F}" dt="2023-02-10T11:19:51.535" v="494"/>
          <ac:spMkLst>
            <pc:docMk/>
            <pc:sldMk cId="511784105" sldId="1942"/>
            <ac:spMk id="2" creationId="{52DA34BA-82FC-47C5-BCE1-BB65E08B92A1}"/>
          </ac:spMkLst>
        </pc:spChg>
        <pc:spChg chg="mod">
          <ac:chgData name="Kelly Stokes" userId="3e5c5154-569e-4d81-aa91-4f91841cdfa9" providerId="ADAL" clId="{29200B10-F860-4CB1-959B-FF500CD0474F}" dt="2023-02-10T11:19:56.151" v="495" actId="1076"/>
          <ac:spMkLst>
            <pc:docMk/>
            <pc:sldMk cId="511784105" sldId="1942"/>
            <ac:spMk id="3" creationId="{847A1AC9-9EC9-E1AA-348D-958CE44F2772}"/>
          </ac:spMkLst>
        </pc:spChg>
      </pc:sldChg>
      <pc:sldChg chg="modSp mod">
        <pc:chgData name="Kelly Stokes" userId="3e5c5154-569e-4d81-aa91-4f91841cdfa9" providerId="ADAL" clId="{29200B10-F860-4CB1-959B-FF500CD0474F}" dt="2023-02-10T11:20:20.302" v="500" actId="27636"/>
        <pc:sldMkLst>
          <pc:docMk/>
          <pc:sldMk cId="3235899627" sldId="1943"/>
        </pc:sldMkLst>
        <pc:spChg chg="mod">
          <ac:chgData name="Kelly Stokes" userId="3e5c5154-569e-4d81-aa91-4f91841cdfa9" providerId="ADAL" clId="{29200B10-F860-4CB1-959B-FF500CD0474F}" dt="2023-02-10T11:20:11.467" v="496"/>
          <ac:spMkLst>
            <pc:docMk/>
            <pc:sldMk cId="3235899627" sldId="1943"/>
            <ac:spMk id="2" creationId="{52DA34BA-82FC-47C5-BCE1-BB65E08B92A1}"/>
          </ac:spMkLst>
        </pc:spChg>
        <pc:spChg chg="mod">
          <ac:chgData name="Kelly Stokes" userId="3e5c5154-569e-4d81-aa91-4f91841cdfa9" providerId="ADAL" clId="{29200B10-F860-4CB1-959B-FF500CD0474F}" dt="2023-02-10T11:20:20.302" v="500" actId="27636"/>
          <ac:spMkLst>
            <pc:docMk/>
            <pc:sldMk cId="3235899627" sldId="1943"/>
            <ac:spMk id="3" creationId="{847A1AC9-9EC9-E1AA-348D-958CE44F2772}"/>
          </ac:spMkLst>
        </pc:spChg>
      </pc:sldChg>
      <pc:sldChg chg="modSp mod">
        <pc:chgData name="Kelly Stokes" userId="3e5c5154-569e-4d81-aa91-4f91841cdfa9" providerId="ADAL" clId="{29200B10-F860-4CB1-959B-FF500CD0474F}" dt="2023-02-10T11:20:42.139" v="512" actId="27636"/>
        <pc:sldMkLst>
          <pc:docMk/>
          <pc:sldMk cId="1027572067" sldId="1944"/>
        </pc:sldMkLst>
        <pc:spChg chg="mod">
          <ac:chgData name="Kelly Stokes" userId="3e5c5154-569e-4d81-aa91-4f91841cdfa9" providerId="ADAL" clId="{29200B10-F860-4CB1-959B-FF500CD0474F}" dt="2023-02-10T11:20:32.284" v="501"/>
          <ac:spMkLst>
            <pc:docMk/>
            <pc:sldMk cId="1027572067" sldId="1944"/>
            <ac:spMk id="2" creationId="{52DA34BA-82FC-47C5-BCE1-BB65E08B92A1}"/>
          </ac:spMkLst>
        </pc:spChg>
        <pc:spChg chg="mod">
          <ac:chgData name="Kelly Stokes" userId="3e5c5154-569e-4d81-aa91-4f91841cdfa9" providerId="ADAL" clId="{29200B10-F860-4CB1-959B-FF500CD0474F}" dt="2023-02-10T11:20:42.139" v="512" actId="27636"/>
          <ac:spMkLst>
            <pc:docMk/>
            <pc:sldMk cId="1027572067" sldId="1944"/>
            <ac:spMk id="3" creationId="{847A1AC9-9EC9-E1AA-348D-958CE44F2772}"/>
          </ac:spMkLst>
        </pc:spChg>
      </pc:sldChg>
      <pc:sldChg chg="del">
        <pc:chgData name="Kelly Stokes" userId="3e5c5154-569e-4d81-aa91-4f91841cdfa9" providerId="ADAL" clId="{29200B10-F860-4CB1-959B-FF500CD0474F}" dt="2023-02-13T16:05:08.648" v="690" actId="2696"/>
        <pc:sldMkLst>
          <pc:docMk/>
          <pc:sldMk cId="1462095263" sldId="1952"/>
        </pc:sldMkLst>
      </pc:sldChg>
      <pc:sldChg chg="del">
        <pc:chgData name="Kelly Stokes" userId="3e5c5154-569e-4d81-aa91-4f91841cdfa9" providerId="ADAL" clId="{29200B10-F860-4CB1-959B-FF500CD0474F}" dt="2023-02-13T16:05:08.648" v="690" actId="2696"/>
        <pc:sldMkLst>
          <pc:docMk/>
          <pc:sldMk cId="3305407196" sldId="1953"/>
        </pc:sldMkLst>
      </pc:sldChg>
      <pc:sldChg chg="modNotesTx">
        <pc:chgData name="Kelly Stokes" userId="3e5c5154-569e-4d81-aa91-4f91841cdfa9" providerId="ADAL" clId="{29200B10-F860-4CB1-959B-FF500CD0474F}" dt="2023-02-13T16:06:32.644" v="700"/>
        <pc:sldMkLst>
          <pc:docMk/>
          <pc:sldMk cId="1669025212" sldId="1954"/>
        </pc:sldMkLst>
      </pc:sldChg>
      <pc:sldChg chg="modSp mod">
        <pc:chgData name="Kelly Stokes" userId="3e5c5154-569e-4d81-aa91-4f91841cdfa9" providerId="ADAL" clId="{29200B10-F860-4CB1-959B-FF500CD0474F}" dt="2023-02-13T16:06:41.244" v="703" actId="27636"/>
        <pc:sldMkLst>
          <pc:docMk/>
          <pc:sldMk cId="2647410155" sldId="1955"/>
        </pc:sldMkLst>
        <pc:spChg chg="mod">
          <ac:chgData name="Kelly Stokes" userId="3e5c5154-569e-4d81-aa91-4f91841cdfa9" providerId="ADAL" clId="{29200B10-F860-4CB1-959B-FF500CD0474F}" dt="2023-02-13T16:06:41.244" v="703" actId="27636"/>
          <ac:spMkLst>
            <pc:docMk/>
            <pc:sldMk cId="2647410155" sldId="1955"/>
            <ac:spMk id="2" creationId="{77E26784-A357-92CE-B6B1-8F248D3D6650}"/>
          </ac:spMkLst>
        </pc:spChg>
      </pc:sldChg>
      <pc:sldChg chg="addSp modSp">
        <pc:chgData name="Kelly Stokes" userId="3e5c5154-569e-4d81-aa91-4f91841cdfa9" providerId="ADAL" clId="{29200B10-F860-4CB1-959B-FF500CD0474F}" dt="2023-02-13T16:03:34.682" v="678"/>
        <pc:sldMkLst>
          <pc:docMk/>
          <pc:sldMk cId="3640124777" sldId="1956"/>
        </pc:sldMkLst>
        <pc:picChg chg="add mod">
          <ac:chgData name="Kelly Stokes" userId="3e5c5154-569e-4d81-aa91-4f91841cdfa9" providerId="ADAL" clId="{29200B10-F860-4CB1-959B-FF500CD0474F}" dt="2023-02-13T16:03:34.682" v="678"/>
          <ac:picMkLst>
            <pc:docMk/>
            <pc:sldMk cId="3640124777" sldId="1956"/>
            <ac:picMk id="2" creationId="{03587E15-61B8-27F9-F535-132FD311E4C2}"/>
          </ac:picMkLst>
        </pc:picChg>
      </pc:sldChg>
      <pc:sldChg chg="del">
        <pc:chgData name="Kelly Stokes" userId="3e5c5154-569e-4d81-aa91-4f91841cdfa9" providerId="ADAL" clId="{29200B10-F860-4CB1-959B-FF500CD0474F}" dt="2023-02-10T11:21:01.484" v="513" actId="2696"/>
        <pc:sldMkLst>
          <pc:docMk/>
          <pc:sldMk cId="1971333421" sldId="1965"/>
        </pc:sldMkLst>
      </pc:sldChg>
      <pc:sldChg chg="del">
        <pc:chgData name="Kelly Stokes" userId="3e5c5154-569e-4d81-aa91-4f91841cdfa9" providerId="ADAL" clId="{29200B10-F860-4CB1-959B-FF500CD0474F}" dt="2023-02-10T11:21:01.484" v="513" actId="2696"/>
        <pc:sldMkLst>
          <pc:docMk/>
          <pc:sldMk cId="1338999463" sldId="1966"/>
        </pc:sldMkLst>
      </pc:sldChg>
      <pc:sldChg chg="del">
        <pc:chgData name="Kelly Stokes" userId="3e5c5154-569e-4d81-aa91-4f91841cdfa9" providerId="ADAL" clId="{29200B10-F860-4CB1-959B-FF500CD0474F}" dt="2023-02-10T11:21:01.484" v="513" actId="2696"/>
        <pc:sldMkLst>
          <pc:docMk/>
          <pc:sldMk cId="19903262" sldId="1967"/>
        </pc:sldMkLst>
      </pc:sldChg>
      <pc:sldChg chg="addSp delSp modSp mod modAnim">
        <pc:chgData name="Kelly Stokes" userId="3e5c5154-569e-4d81-aa91-4f91841cdfa9" providerId="ADAL" clId="{29200B10-F860-4CB1-959B-FF500CD0474F}" dt="2023-02-10T11:22:09.281" v="527"/>
        <pc:sldMkLst>
          <pc:docMk/>
          <pc:sldMk cId="1505646070" sldId="1971"/>
        </pc:sldMkLst>
        <pc:spChg chg="mod">
          <ac:chgData name="Kelly Stokes" userId="3e5c5154-569e-4d81-aa91-4f91841cdfa9" providerId="ADAL" clId="{29200B10-F860-4CB1-959B-FF500CD0474F}" dt="2023-02-10T11:21:37.275" v="523" actId="20577"/>
          <ac:spMkLst>
            <pc:docMk/>
            <pc:sldMk cId="1505646070" sldId="1971"/>
            <ac:spMk id="2" creationId="{52DA34BA-82FC-47C5-BCE1-BB65E08B92A1}"/>
          </ac:spMkLst>
        </pc:spChg>
        <pc:spChg chg="mod">
          <ac:chgData name="Kelly Stokes" userId="3e5c5154-569e-4d81-aa91-4f91841cdfa9" providerId="ADAL" clId="{29200B10-F860-4CB1-959B-FF500CD0474F}" dt="2023-02-10T11:21:40.407" v="524" actId="1076"/>
          <ac:spMkLst>
            <pc:docMk/>
            <pc:sldMk cId="1505646070" sldId="1971"/>
            <ac:spMk id="3" creationId="{13BB5EC0-7A96-4D29-A835-6FAE896C31A4}"/>
          </ac:spMkLst>
        </pc:spChg>
        <pc:picChg chg="del">
          <ac:chgData name="Kelly Stokes" userId="3e5c5154-569e-4d81-aa91-4f91841cdfa9" providerId="ADAL" clId="{29200B10-F860-4CB1-959B-FF500CD0474F}" dt="2023-02-10T11:21:35.532" v="522" actId="478"/>
          <ac:picMkLst>
            <pc:docMk/>
            <pc:sldMk cId="1505646070" sldId="1971"/>
            <ac:picMk id="1030" creationId="{031FCC62-4E11-3852-3192-2B023895824C}"/>
          </ac:picMkLst>
        </pc:picChg>
        <pc:picChg chg="add mod">
          <ac:chgData name="Kelly Stokes" userId="3e5c5154-569e-4d81-aa91-4f91841cdfa9" providerId="ADAL" clId="{29200B10-F860-4CB1-959B-FF500CD0474F}" dt="2023-02-10T11:22:03.597" v="526" actId="1076"/>
          <ac:picMkLst>
            <pc:docMk/>
            <pc:sldMk cId="1505646070" sldId="1971"/>
            <ac:picMk id="73730" creationId="{B23E9553-1608-AEE9-5CA2-8D987900562A}"/>
          </ac:picMkLst>
        </pc:picChg>
      </pc:sldChg>
      <pc:sldChg chg="addSp delSp modSp modAnim">
        <pc:chgData name="Kelly Stokes" userId="3e5c5154-569e-4d81-aa91-4f91841cdfa9" providerId="ADAL" clId="{29200B10-F860-4CB1-959B-FF500CD0474F}" dt="2023-02-10T11:22:38.741" v="535"/>
        <pc:sldMkLst>
          <pc:docMk/>
          <pc:sldMk cId="934250643" sldId="1972"/>
        </pc:sldMkLst>
        <pc:spChg chg="mod">
          <ac:chgData name="Kelly Stokes" userId="3e5c5154-569e-4d81-aa91-4f91841cdfa9" providerId="ADAL" clId="{29200B10-F860-4CB1-959B-FF500CD0474F}" dt="2023-02-10T11:22:17.383" v="531" actId="20577"/>
          <ac:spMkLst>
            <pc:docMk/>
            <pc:sldMk cId="934250643" sldId="1972"/>
            <ac:spMk id="2" creationId="{52DA34BA-82FC-47C5-BCE1-BB65E08B92A1}"/>
          </ac:spMkLst>
        </pc:spChg>
        <pc:picChg chg="del">
          <ac:chgData name="Kelly Stokes" userId="3e5c5154-569e-4d81-aa91-4f91841cdfa9" providerId="ADAL" clId="{29200B10-F860-4CB1-959B-FF500CD0474F}" dt="2023-02-10T11:22:19.451" v="532" actId="478"/>
          <ac:picMkLst>
            <pc:docMk/>
            <pc:sldMk cId="934250643" sldId="1972"/>
            <ac:picMk id="2054" creationId="{A0B5A3A6-EFFE-F735-0CDF-E7BF36D855D8}"/>
          </ac:picMkLst>
        </pc:picChg>
        <pc:picChg chg="add mod">
          <ac:chgData name="Kelly Stokes" userId="3e5c5154-569e-4d81-aa91-4f91841cdfa9" providerId="ADAL" clId="{29200B10-F860-4CB1-959B-FF500CD0474F}" dt="2023-02-10T11:22:37.841" v="534" actId="1076"/>
          <ac:picMkLst>
            <pc:docMk/>
            <pc:sldMk cId="934250643" sldId="1972"/>
            <ac:picMk id="72706" creationId="{257BD789-0448-4C35-AEAF-CD8EC8AB4672}"/>
          </ac:picMkLst>
        </pc:picChg>
      </pc:sldChg>
      <pc:sldChg chg="del">
        <pc:chgData name="Kelly Stokes" userId="3e5c5154-569e-4d81-aa91-4f91841cdfa9" providerId="ADAL" clId="{29200B10-F860-4CB1-959B-FF500CD0474F}" dt="2023-02-10T11:22:41.611" v="536" actId="2696"/>
        <pc:sldMkLst>
          <pc:docMk/>
          <pc:sldMk cId="1246009072" sldId="1973"/>
        </pc:sldMkLst>
      </pc:sldChg>
      <pc:sldChg chg="addSp delSp modSp mod modAnim">
        <pc:chgData name="Kelly Stokes" userId="3e5c5154-569e-4d81-aa91-4f91841cdfa9" providerId="ADAL" clId="{29200B10-F860-4CB1-959B-FF500CD0474F}" dt="2023-02-10T11:23:31.541" v="570"/>
        <pc:sldMkLst>
          <pc:docMk/>
          <pc:sldMk cId="3780948597" sldId="1974"/>
        </pc:sldMkLst>
        <pc:spChg chg="mod">
          <ac:chgData name="Kelly Stokes" userId="3e5c5154-569e-4d81-aa91-4f91841cdfa9" providerId="ADAL" clId="{29200B10-F860-4CB1-959B-FF500CD0474F}" dt="2023-02-10T11:22:58.336" v="549" actId="20577"/>
          <ac:spMkLst>
            <pc:docMk/>
            <pc:sldMk cId="3780948597" sldId="1974"/>
            <ac:spMk id="2" creationId="{52DA34BA-82FC-47C5-BCE1-BB65E08B92A1}"/>
          </ac:spMkLst>
        </pc:spChg>
        <pc:spChg chg="mod">
          <ac:chgData name="Kelly Stokes" userId="3e5c5154-569e-4d81-aa91-4f91841cdfa9" providerId="ADAL" clId="{29200B10-F860-4CB1-959B-FF500CD0474F}" dt="2023-02-10T11:23:16.408" v="569" actId="14100"/>
          <ac:spMkLst>
            <pc:docMk/>
            <pc:sldMk cId="3780948597" sldId="1974"/>
            <ac:spMk id="8" creationId="{B0B20B61-5057-D7DD-C3F9-0AB185533D24}"/>
          </ac:spMkLst>
        </pc:spChg>
        <pc:spChg chg="mod">
          <ac:chgData name="Kelly Stokes" userId="3e5c5154-569e-4d81-aa91-4f91841cdfa9" providerId="ADAL" clId="{29200B10-F860-4CB1-959B-FF500CD0474F}" dt="2023-02-10T11:23:31.541" v="570"/>
          <ac:spMkLst>
            <pc:docMk/>
            <pc:sldMk cId="3780948597" sldId="1974"/>
            <ac:spMk id="12" creationId="{E384BFF7-3319-CAE2-192F-C4DCBBBBFCCA}"/>
          </ac:spMkLst>
        </pc:spChg>
        <pc:picChg chg="add mod">
          <ac:chgData name="Kelly Stokes" userId="3e5c5154-569e-4d81-aa91-4f91841cdfa9" providerId="ADAL" clId="{29200B10-F860-4CB1-959B-FF500CD0474F}" dt="2023-02-10T11:22:48.660" v="539" actId="1076"/>
          <ac:picMkLst>
            <pc:docMk/>
            <pc:sldMk cId="3780948597" sldId="1974"/>
            <ac:picMk id="3" creationId="{9EA5D047-3800-7F82-67A8-D633B0E20C5C}"/>
          </ac:picMkLst>
        </pc:picChg>
        <pc:picChg chg="del">
          <ac:chgData name="Kelly Stokes" userId="3e5c5154-569e-4d81-aa91-4f91841cdfa9" providerId="ADAL" clId="{29200B10-F860-4CB1-959B-FF500CD0474F}" dt="2023-02-10T11:22:46.355" v="537" actId="478"/>
          <ac:picMkLst>
            <pc:docMk/>
            <pc:sldMk cId="3780948597" sldId="1974"/>
            <ac:picMk id="6" creationId="{24D5117B-7513-5569-087D-2DCAB19A15DA}"/>
          </ac:picMkLst>
        </pc:picChg>
      </pc:sldChg>
      <pc:sldChg chg="addSp delSp modSp modAnim">
        <pc:chgData name="Kelly Stokes" userId="3e5c5154-569e-4d81-aa91-4f91841cdfa9" providerId="ADAL" clId="{29200B10-F860-4CB1-959B-FF500CD0474F}" dt="2023-02-10T11:24:13.273" v="592"/>
        <pc:sldMkLst>
          <pc:docMk/>
          <pc:sldMk cId="3932514269" sldId="1975"/>
        </pc:sldMkLst>
        <pc:spChg chg="mod">
          <ac:chgData name="Kelly Stokes" userId="3e5c5154-569e-4d81-aa91-4f91841cdfa9" providerId="ADAL" clId="{29200B10-F860-4CB1-959B-FF500CD0474F}" dt="2023-02-10T11:23:46.839" v="580" actId="20577"/>
          <ac:spMkLst>
            <pc:docMk/>
            <pc:sldMk cId="3932514269" sldId="1975"/>
            <ac:spMk id="2" creationId="{52DA34BA-82FC-47C5-BCE1-BB65E08B92A1}"/>
          </ac:spMkLst>
        </pc:spChg>
        <pc:spChg chg="mod">
          <ac:chgData name="Kelly Stokes" userId="3e5c5154-569e-4d81-aa91-4f91841cdfa9" providerId="ADAL" clId="{29200B10-F860-4CB1-959B-FF500CD0474F}" dt="2023-02-10T11:23:58.054" v="591" actId="20577"/>
          <ac:spMkLst>
            <pc:docMk/>
            <pc:sldMk cId="3932514269" sldId="1975"/>
            <ac:spMk id="8" creationId="{B0B20B61-5057-D7DD-C3F9-0AB185533D24}"/>
          </ac:spMkLst>
        </pc:spChg>
        <pc:spChg chg="mod">
          <ac:chgData name="Kelly Stokes" userId="3e5c5154-569e-4d81-aa91-4f91841cdfa9" providerId="ADAL" clId="{29200B10-F860-4CB1-959B-FF500CD0474F}" dt="2023-02-10T11:24:13.273" v="592"/>
          <ac:spMkLst>
            <pc:docMk/>
            <pc:sldMk cId="3932514269" sldId="1975"/>
            <ac:spMk id="12" creationId="{E384BFF7-3319-CAE2-192F-C4DCBBBBFCCA}"/>
          </ac:spMkLst>
        </pc:spChg>
        <pc:picChg chg="add mod">
          <ac:chgData name="Kelly Stokes" userId="3e5c5154-569e-4d81-aa91-4f91841cdfa9" providerId="ADAL" clId="{29200B10-F860-4CB1-959B-FF500CD0474F}" dt="2023-02-10T11:23:41.300" v="573" actId="1076"/>
          <ac:picMkLst>
            <pc:docMk/>
            <pc:sldMk cId="3932514269" sldId="1975"/>
            <ac:picMk id="3" creationId="{1EBC076E-8269-277F-756B-42D5CE8219FA}"/>
          </ac:picMkLst>
        </pc:picChg>
        <pc:picChg chg="del">
          <ac:chgData name="Kelly Stokes" userId="3e5c5154-569e-4d81-aa91-4f91841cdfa9" providerId="ADAL" clId="{29200B10-F860-4CB1-959B-FF500CD0474F}" dt="2023-02-10T11:23:39.123" v="571" actId="478"/>
          <ac:picMkLst>
            <pc:docMk/>
            <pc:sldMk cId="3932514269" sldId="1975"/>
            <ac:picMk id="6" creationId="{8FF26BE0-4AFB-AED7-D02E-1160DEBC3C5E}"/>
          </ac:picMkLst>
        </pc:picChg>
      </pc:sldChg>
      <pc:sldChg chg="del">
        <pc:chgData name="Kelly Stokes" userId="3e5c5154-569e-4d81-aa91-4f91841cdfa9" providerId="ADAL" clId="{29200B10-F860-4CB1-959B-FF500CD0474F}" dt="2023-02-10T11:24:18.675" v="593" actId="2696"/>
        <pc:sldMkLst>
          <pc:docMk/>
          <pc:sldMk cId="4145849797" sldId="1976"/>
        </pc:sldMkLst>
      </pc:sldChg>
      <pc:sldChg chg="modSp mod">
        <pc:chgData name="Kelly Stokes" userId="3e5c5154-569e-4d81-aa91-4f91841cdfa9" providerId="ADAL" clId="{29200B10-F860-4CB1-959B-FF500CD0474F}" dt="2023-02-10T11:24:39.583" v="601" actId="27636"/>
        <pc:sldMkLst>
          <pc:docMk/>
          <pc:sldMk cId="3130086580" sldId="1977"/>
        </pc:sldMkLst>
        <pc:spChg chg="mod">
          <ac:chgData name="Kelly Stokes" userId="3e5c5154-569e-4d81-aa91-4f91841cdfa9" providerId="ADAL" clId="{29200B10-F860-4CB1-959B-FF500CD0474F}" dt="2023-02-10T11:24:29.865" v="594"/>
          <ac:spMkLst>
            <pc:docMk/>
            <pc:sldMk cId="3130086580" sldId="1977"/>
            <ac:spMk id="2" creationId="{52DA34BA-82FC-47C5-BCE1-BB65E08B92A1}"/>
          </ac:spMkLst>
        </pc:spChg>
        <pc:spChg chg="mod">
          <ac:chgData name="Kelly Stokes" userId="3e5c5154-569e-4d81-aa91-4f91841cdfa9" providerId="ADAL" clId="{29200B10-F860-4CB1-959B-FF500CD0474F}" dt="2023-02-10T11:24:39.583" v="601" actId="27636"/>
          <ac:spMkLst>
            <pc:docMk/>
            <pc:sldMk cId="3130086580" sldId="1977"/>
            <ac:spMk id="3" creationId="{847A1AC9-9EC9-E1AA-348D-958CE44F2772}"/>
          </ac:spMkLst>
        </pc:spChg>
      </pc:sldChg>
      <pc:sldChg chg="modSp mod">
        <pc:chgData name="Kelly Stokes" userId="3e5c5154-569e-4d81-aa91-4f91841cdfa9" providerId="ADAL" clId="{29200B10-F860-4CB1-959B-FF500CD0474F}" dt="2023-02-10T11:25:00.713" v="604" actId="6549"/>
        <pc:sldMkLst>
          <pc:docMk/>
          <pc:sldMk cId="1746633620" sldId="1978"/>
        </pc:sldMkLst>
        <pc:spChg chg="mod">
          <ac:chgData name="Kelly Stokes" userId="3e5c5154-569e-4d81-aa91-4f91841cdfa9" providerId="ADAL" clId="{29200B10-F860-4CB1-959B-FF500CD0474F}" dt="2023-02-10T11:24:52.717" v="602"/>
          <ac:spMkLst>
            <pc:docMk/>
            <pc:sldMk cId="1746633620" sldId="1978"/>
            <ac:spMk id="2" creationId="{52DA34BA-82FC-47C5-BCE1-BB65E08B92A1}"/>
          </ac:spMkLst>
        </pc:spChg>
        <pc:spChg chg="mod">
          <ac:chgData name="Kelly Stokes" userId="3e5c5154-569e-4d81-aa91-4f91841cdfa9" providerId="ADAL" clId="{29200B10-F860-4CB1-959B-FF500CD0474F}" dt="2023-02-10T11:25:00.713" v="604" actId="6549"/>
          <ac:spMkLst>
            <pc:docMk/>
            <pc:sldMk cId="1746633620" sldId="1978"/>
            <ac:spMk id="3" creationId="{847A1AC9-9EC9-E1AA-348D-958CE44F2772}"/>
          </ac:spMkLst>
        </pc:spChg>
      </pc:sldChg>
      <pc:sldChg chg="del">
        <pc:chgData name="Kelly Stokes" userId="3e5c5154-569e-4d81-aa91-4f91841cdfa9" providerId="ADAL" clId="{29200B10-F860-4CB1-959B-FF500CD0474F}" dt="2023-02-10T11:25:03.953" v="605" actId="2696"/>
        <pc:sldMkLst>
          <pc:docMk/>
          <pc:sldMk cId="1536110854" sldId="1979"/>
        </pc:sldMkLst>
      </pc:sldChg>
      <pc:sldChg chg="del">
        <pc:chgData name="Kelly Stokes" userId="3e5c5154-569e-4d81-aa91-4f91841cdfa9" providerId="ADAL" clId="{29200B10-F860-4CB1-959B-FF500CD0474F}" dt="2023-02-13T16:05:20.637" v="691" actId="2696"/>
        <pc:sldMkLst>
          <pc:docMk/>
          <pc:sldMk cId="2076436304" sldId="1987"/>
        </pc:sldMkLst>
      </pc:sldChg>
      <pc:sldChg chg="del">
        <pc:chgData name="Kelly Stokes" userId="3e5c5154-569e-4d81-aa91-4f91841cdfa9" providerId="ADAL" clId="{29200B10-F860-4CB1-959B-FF500CD0474F}" dt="2023-02-13T16:05:20.637" v="691" actId="2696"/>
        <pc:sldMkLst>
          <pc:docMk/>
          <pc:sldMk cId="2201796018" sldId="1988"/>
        </pc:sldMkLst>
      </pc:sldChg>
      <pc:sldChg chg="modNotesTx">
        <pc:chgData name="Kelly Stokes" userId="3e5c5154-569e-4d81-aa91-4f91841cdfa9" providerId="ADAL" clId="{29200B10-F860-4CB1-959B-FF500CD0474F}" dt="2023-02-13T16:06:07.003" v="696"/>
        <pc:sldMkLst>
          <pc:docMk/>
          <pc:sldMk cId="337877464" sldId="1989"/>
        </pc:sldMkLst>
      </pc:sldChg>
      <pc:sldChg chg="modSp mod">
        <pc:chgData name="Kelly Stokes" userId="3e5c5154-569e-4d81-aa91-4f91841cdfa9" providerId="ADAL" clId="{29200B10-F860-4CB1-959B-FF500CD0474F}" dt="2023-02-13T16:06:18.730" v="699" actId="2711"/>
        <pc:sldMkLst>
          <pc:docMk/>
          <pc:sldMk cId="1697532393" sldId="1990"/>
        </pc:sldMkLst>
        <pc:spChg chg="mod">
          <ac:chgData name="Kelly Stokes" userId="3e5c5154-569e-4d81-aa91-4f91841cdfa9" providerId="ADAL" clId="{29200B10-F860-4CB1-959B-FF500CD0474F}" dt="2023-02-13T16:06:18.730" v="699" actId="2711"/>
          <ac:spMkLst>
            <pc:docMk/>
            <pc:sldMk cId="1697532393" sldId="1990"/>
            <ac:spMk id="2" creationId="{77E26784-A357-92CE-B6B1-8F248D3D6650}"/>
          </ac:spMkLst>
        </pc:spChg>
      </pc:sldChg>
      <pc:sldChg chg="addSp modSp">
        <pc:chgData name="Kelly Stokes" userId="3e5c5154-569e-4d81-aa91-4f91841cdfa9" providerId="ADAL" clId="{29200B10-F860-4CB1-959B-FF500CD0474F}" dt="2023-02-13T16:03:41.171" v="679"/>
        <pc:sldMkLst>
          <pc:docMk/>
          <pc:sldMk cId="3083829833" sldId="1991"/>
        </pc:sldMkLst>
        <pc:picChg chg="add mod">
          <ac:chgData name="Kelly Stokes" userId="3e5c5154-569e-4d81-aa91-4f91841cdfa9" providerId="ADAL" clId="{29200B10-F860-4CB1-959B-FF500CD0474F}" dt="2023-02-13T16:03:41.171" v="679"/>
          <ac:picMkLst>
            <pc:docMk/>
            <pc:sldMk cId="3083829833" sldId="1991"/>
            <ac:picMk id="2" creationId="{099B5DA0-BE53-B431-D469-6C6E1D769B74}"/>
          </ac:picMkLst>
        </pc:picChg>
      </pc:sldChg>
      <pc:sldChg chg="del">
        <pc:chgData name="Kelly Stokes" userId="3e5c5154-569e-4d81-aa91-4f91841cdfa9" providerId="ADAL" clId="{29200B10-F860-4CB1-959B-FF500CD0474F}" dt="2023-02-10T11:25:16.272" v="606" actId="2696"/>
        <pc:sldMkLst>
          <pc:docMk/>
          <pc:sldMk cId="1962221514" sldId="2000"/>
        </pc:sldMkLst>
      </pc:sldChg>
      <pc:sldChg chg="del">
        <pc:chgData name="Kelly Stokes" userId="3e5c5154-569e-4d81-aa91-4f91841cdfa9" providerId="ADAL" clId="{29200B10-F860-4CB1-959B-FF500CD0474F}" dt="2023-02-10T11:25:16.272" v="606" actId="2696"/>
        <pc:sldMkLst>
          <pc:docMk/>
          <pc:sldMk cId="1802417020" sldId="2001"/>
        </pc:sldMkLst>
      </pc:sldChg>
      <pc:sldChg chg="del">
        <pc:chgData name="Kelly Stokes" userId="3e5c5154-569e-4d81-aa91-4f91841cdfa9" providerId="ADAL" clId="{29200B10-F860-4CB1-959B-FF500CD0474F}" dt="2023-02-10T11:25:16.272" v="606" actId="2696"/>
        <pc:sldMkLst>
          <pc:docMk/>
          <pc:sldMk cId="670845719" sldId="2002"/>
        </pc:sldMkLst>
      </pc:sldChg>
      <pc:sldChg chg="addSp delSp modSp mod modAnim">
        <pc:chgData name="Kelly Stokes" userId="3e5c5154-569e-4d81-aa91-4f91841cdfa9" providerId="ADAL" clId="{29200B10-F860-4CB1-959B-FF500CD0474F}" dt="2023-02-10T11:26:08.742" v="619"/>
        <pc:sldMkLst>
          <pc:docMk/>
          <pc:sldMk cId="518783478" sldId="2006"/>
        </pc:sldMkLst>
        <pc:spChg chg="mod">
          <ac:chgData name="Kelly Stokes" userId="3e5c5154-569e-4d81-aa91-4f91841cdfa9" providerId="ADAL" clId="{29200B10-F860-4CB1-959B-FF500CD0474F}" dt="2023-02-10T11:25:45.532" v="614" actId="20577"/>
          <ac:spMkLst>
            <pc:docMk/>
            <pc:sldMk cId="518783478" sldId="2006"/>
            <ac:spMk id="2" creationId="{52DA34BA-82FC-47C5-BCE1-BB65E08B92A1}"/>
          </ac:spMkLst>
        </pc:spChg>
        <pc:spChg chg="mod">
          <ac:chgData name="Kelly Stokes" userId="3e5c5154-569e-4d81-aa91-4f91841cdfa9" providerId="ADAL" clId="{29200B10-F860-4CB1-959B-FF500CD0474F}" dt="2023-02-10T11:25:47.772" v="615" actId="1076"/>
          <ac:spMkLst>
            <pc:docMk/>
            <pc:sldMk cId="518783478" sldId="2006"/>
            <ac:spMk id="3" creationId="{13BB5EC0-7A96-4D29-A835-6FAE896C31A4}"/>
          </ac:spMkLst>
        </pc:spChg>
        <pc:picChg chg="del">
          <ac:chgData name="Kelly Stokes" userId="3e5c5154-569e-4d81-aa91-4f91841cdfa9" providerId="ADAL" clId="{29200B10-F860-4CB1-959B-FF500CD0474F}" dt="2023-02-10T11:25:48.518" v="616" actId="478"/>
          <ac:picMkLst>
            <pc:docMk/>
            <pc:sldMk cId="518783478" sldId="2006"/>
            <ac:picMk id="1030" creationId="{031FCC62-4E11-3852-3192-2B023895824C}"/>
          </ac:picMkLst>
        </pc:picChg>
        <pc:picChg chg="add mod">
          <ac:chgData name="Kelly Stokes" userId="3e5c5154-569e-4d81-aa91-4f91841cdfa9" providerId="ADAL" clId="{29200B10-F860-4CB1-959B-FF500CD0474F}" dt="2023-02-10T11:26:05.913" v="618" actId="1076"/>
          <ac:picMkLst>
            <pc:docMk/>
            <pc:sldMk cId="518783478" sldId="2006"/>
            <ac:picMk id="65538" creationId="{FAAD71B5-9D75-E352-B50C-5B133E311412}"/>
          </ac:picMkLst>
        </pc:picChg>
      </pc:sldChg>
      <pc:sldChg chg="addSp delSp modSp modAnim">
        <pc:chgData name="Kelly Stokes" userId="3e5c5154-569e-4d81-aa91-4f91841cdfa9" providerId="ADAL" clId="{29200B10-F860-4CB1-959B-FF500CD0474F}" dt="2023-02-10T11:26:51.414" v="629"/>
        <pc:sldMkLst>
          <pc:docMk/>
          <pc:sldMk cId="3381209902" sldId="2007"/>
        </pc:sldMkLst>
        <pc:spChg chg="mod">
          <ac:chgData name="Kelly Stokes" userId="3e5c5154-569e-4d81-aa91-4f91841cdfa9" providerId="ADAL" clId="{29200B10-F860-4CB1-959B-FF500CD0474F}" dt="2023-02-10T11:26:25.570" v="625" actId="20577"/>
          <ac:spMkLst>
            <pc:docMk/>
            <pc:sldMk cId="3381209902" sldId="2007"/>
            <ac:spMk id="2" creationId="{52DA34BA-82FC-47C5-BCE1-BB65E08B92A1}"/>
          </ac:spMkLst>
        </pc:spChg>
        <pc:picChg chg="del">
          <ac:chgData name="Kelly Stokes" userId="3e5c5154-569e-4d81-aa91-4f91841cdfa9" providerId="ADAL" clId="{29200B10-F860-4CB1-959B-FF500CD0474F}" dt="2023-02-10T11:26:27.484" v="626" actId="478"/>
          <ac:picMkLst>
            <pc:docMk/>
            <pc:sldMk cId="3381209902" sldId="2007"/>
            <ac:picMk id="2054" creationId="{A0B5A3A6-EFFE-F735-0CDF-E7BF36D855D8}"/>
          </ac:picMkLst>
        </pc:picChg>
        <pc:picChg chg="add mod">
          <ac:chgData name="Kelly Stokes" userId="3e5c5154-569e-4d81-aa91-4f91841cdfa9" providerId="ADAL" clId="{29200B10-F860-4CB1-959B-FF500CD0474F}" dt="2023-02-10T11:26:50.628" v="628" actId="1076"/>
          <ac:picMkLst>
            <pc:docMk/>
            <pc:sldMk cId="3381209902" sldId="2007"/>
            <ac:picMk id="64514" creationId="{91A36DD5-4EA8-BF8F-25D3-9B6C111A3075}"/>
          </ac:picMkLst>
        </pc:picChg>
      </pc:sldChg>
      <pc:sldChg chg="del">
        <pc:chgData name="Kelly Stokes" userId="3e5c5154-569e-4d81-aa91-4f91841cdfa9" providerId="ADAL" clId="{29200B10-F860-4CB1-959B-FF500CD0474F}" dt="2023-02-10T11:26:54.348" v="630" actId="2696"/>
        <pc:sldMkLst>
          <pc:docMk/>
          <pc:sldMk cId="3454074498" sldId="2008"/>
        </pc:sldMkLst>
      </pc:sldChg>
      <pc:sldChg chg="addSp delSp modSp mod delAnim modAnim">
        <pc:chgData name="Kelly Stokes" userId="3e5c5154-569e-4d81-aa91-4f91841cdfa9" providerId="ADAL" clId="{29200B10-F860-4CB1-959B-FF500CD0474F}" dt="2023-02-10T11:27:28.561" v="645" actId="20577"/>
        <pc:sldMkLst>
          <pc:docMk/>
          <pc:sldMk cId="1078928127" sldId="2009"/>
        </pc:sldMkLst>
        <pc:spChg chg="mod">
          <ac:chgData name="Kelly Stokes" userId="3e5c5154-569e-4d81-aa91-4f91841cdfa9" providerId="ADAL" clId="{29200B10-F860-4CB1-959B-FF500CD0474F}" dt="2023-02-10T11:27:06.922" v="642" actId="20577"/>
          <ac:spMkLst>
            <pc:docMk/>
            <pc:sldMk cId="1078928127" sldId="2009"/>
            <ac:spMk id="2" creationId="{52DA34BA-82FC-47C5-BCE1-BB65E08B92A1}"/>
          </ac:spMkLst>
        </pc:spChg>
        <pc:spChg chg="del">
          <ac:chgData name="Kelly Stokes" userId="3e5c5154-569e-4d81-aa91-4f91841cdfa9" providerId="ADAL" clId="{29200B10-F860-4CB1-959B-FF500CD0474F}" dt="2023-02-10T11:27:11.898" v="643" actId="478"/>
          <ac:spMkLst>
            <pc:docMk/>
            <pc:sldMk cId="1078928127" sldId="2009"/>
            <ac:spMk id="8" creationId="{B0B20B61-5057-D7DD-C3F9-0AB185533D24}"/>
          </ac:spMkLst>
        </pc:spChg>
        <pc:spChg chg="mod">
          <ac:chgData name="Kelly Stokes" userId="3e5c5154-569e-4d81-aa91-4f91841cdfa9" providerId="ADAL" clId="{29200B10-F860-4CB1-959B-FF500CD0474F}" dt="2023-02-10T11:27:28.561" v="645" actId="20577"/>
          <ac:spMkLst>
            <pc:docMk/>
            <pc:sldMk cId="1078928127" sldId="2009"/>
            <ac:spMk id="12" creationId="{E384BFF7-3319-CAE2-192F-C4DCBBBBFCCA}"/>
          </ac:spMkLst>
        </pc:spChg>
        <pc:picChg chg="add mod">
          <ac:chgData name="Kelly Stokes" userId="3e5c5154-569e-4d81-aa91-4f91841cdfa9" providerId="ADAL" clId="{29200B10-F860-4CB1-959B-FF500CD0474F}" dt="2023-02-10T11:27:00.686" v="633" actId="1076"/>
          <ac:picMkLst>
            <pc:docMk/>
            <pc:sldMk cId="1078928127" sldId="2009"/>
            <ac:picMk id="3" creationId="{C1E76BF6-BDEF-9320-CD1A-A8D96EC87A8B}"/>
          </ac:picMkLst>
        </pc:picChg>
        <pc:picChg chg="del">
          <ac:chgData name="Kelly Stokes" userId="3e5c5154-569e-4d81-aa91-4f91841cdfa9" providerId="ADAL" clId="{29200B10-F860-4CB1-959B-FF500CD0474F}" dt="2023-02-10T11:26:58.703" v="631" actId="478"/>
          <ac:picMkLst>
            <pc:docMk/>
            <pc:sldMk cId="1078928127" sldId="2009"/>
            <ac:picMk id="6" creationId="{24D5117B-7513-5569-087D-2DCAB19A15DA}"/>
          </ac:picMkLst>
        </pc:picChg>
      </pc:sldChg>
      <pc:sldChg chg="addSp delSp modSp mod delAnim modAnim">
        <pc:chgData name="Kelly Stokes" userId="3e5c5154-569e-4d81-aa91-4f91841cdfa9" providerId="ADAL" clId="{29200B10-F860-4CB1-959B-FF500CD0474F}" dt="2023-02-10T11:28:14.567" v="662" actId="20577"/>
        <pc:sldMkLst>
          <pc:docMk/>
          <pc:sldMk cId="3976625900" sldId="2010"/>
        </pc:sldMkLst>
        <pc:spChg chg="mod">
          <ac:chgData name="Kelly Stokes" userId="3e5c5154-569e-4d81-aa91-4f91841cdfa9" providerId="ADAL" clId="{29200B10-F860-4CB1-959B-FF500CD0474F}" dt="2023-02-10T11:27:47.845" v="657" actId="20577"/>
          <ac:spMkLst>
            <pc:docMk/>
            <pc:sldMk cId="3976625900" sldId="2010"/>
            <ac:spMk id="2" creationId="{52DA34BA-82FC-47C5-BCE1-BB65E08B92A1}"/>
          </ac:spMkLst>
        </pc:spChg>
        <pc:spChg chg="del">
          <ac:chgData name="Kelly Stokes" userId="3e5c5154-569e-4d81-aa91-4f91841cdfa9" providerId="ADAL" clId="{29200B10-F860-4CB1-959B-FF500CD0474F}" dt="2023-02-10T11:27:50.568" v="658" actId="478"/>
          <ac:spMkLst>
            <pc:docMk/>
            <pc:sldMk cId="3976625900" sldId="2010"/>
            <ac:spMk id="8" creationId="{B0B20B61-5057-D7DD-C3F9-0AB185533D24}"/>
          </ac:spMkLst>
        </pc:spChg>
        <pc:spChg chg="mod">
          <ac:chgData name="Kelly Stokes" userId="3e5c5154-569e-4d81-aa91-4f91841cdfa9" providerId="ADAL" clId="{29200B10-F860-4CB1-959B-FF500CD0474F}" dt="2023-02-10T11:28:14.567" v="662" actId="20577"/>
          <ac:spMkLst>
            <pc:docMk/>
            <pc:sldMk cId="3976625900" sldId="2010"/>
            <ac:spMk id="12" creationId="{E384BFF7-3319-CAE2-192F-C4DCBBBBFCCA}"/>
          </ac:spMkLst>
        </pc:spChg>
        <pc:picChg chg="add mod">
          <ac:chgData name="Kelly Stokes" userId="3e5c5154-569e-4d81-aa91-4f91841cdfa9" providerId="ADAL" clId="{29200B10-F860-4CB1-959B-FF500CD0474F}" dt="2023-02-10T11:27:43.303" v="651" actId="1076"/>
          <ac:picMkLst>
            <pc:docMk/>
            <pc:sldMk cId="3976625900" sldId="2010"/>
            <ac:picMk id="3" creationId="{095C7344-680E-65D5-B2C4-E08A31DADC2D}"/>
          </ac:picMkLst>
        </pc:picChg>
        <pc:picChg chg="del">
          <ac:chgData name="Kelly Stokes" userId="3e5c5154-569e-4d81-aa91-4f91841cdfa9" providerId="ADAL" clId="{29200B10-F860-4CB1-959B-FF500CD0474F}" dt="2023-02-10T11:27:32.544" v="646" actId="478"/>
          <ac:picMkLst>
            <pc:docMk/>
            <pc:sldMk cId="3976625900" sldId="2010"/>
            <ac:picMk id="6" creationId="{8FF26BE0-4AFB-AED7-D02E-1160DEBC3C5E}"/>
          </ac:picMkLst>
        </pc:picChg>
      </pc:sldChg>
      <pc:sldChg chg="del">
        <pc:chgData name="Kelly Stokes" userId="3e5c5154-569e-4d81-aa91-4f91841cdfa9" providerId="ADAL" clId="{29200B10-F860-4CB1-959B-FF500CD0474F}" dt="2023-02-10T11:28:18.165" v="663" actId="2696"/>
        <pc:sldMkLst>
          <pc:docMk/>
          <pc:sldMk cId="1025681155" sldId="2011"/>
        </pc:sldMkLst>
      </pc:sldChg>
      <pc:sldChg chg="modSp mod">
        <pc:chgData name="Kelly Stokes" userId="3e5c5154-569e-4d81-aa91-4f91841cdfa9" providerId="ADAL" clId="{29200B10-F860-4CB1-959B-FF500CD0474F}" dt="2023-02-10T11:28:39.010" v="667" actId="27636"/>
        <pc:sldMkLst>
          <pc:docMk/>
          <pc:sldMk cId="3618816200" sldId="2012"/>
        </pc:sldMkLst>
        <pc:spChg chg="mod">
          <ac:chgData name="Kelly Stokes" userId="3e5c5154-569e-4d81-aa91-4f91841cdfa9" providerId="ADAL" clId="{29200B10-F860-4CB1-959B-FF500CD0474F}" dt="2023-02-10T11:28:30.222" v="664"/>
          <ac:spMkLst>
            <pc:docMk/>
            <pc:sldMk cId="3618816200" sldId="2012"/>
            <ac:spMk id="2" creationId="{52DA34BA-82FC-47C5-BCE1-BB65E08B92A1}"/>
          </ac:spMkLst>
        </pc:spChg>
        <pc:spChg chg="mod">
          <ac:chgData name="Kelly Stokes" userId="3e5c5154-569e-4d81-aa91-4f91841cdfa9" providerId="ADAL" clId="{29200B10-F860-4CB1-959B-FF500CD0474F}" dt="2023-02-10T11:28:39.010" v="667" actId="27636"/>
          <ac:spMkLst>
            <pc:docMk/>
            <pc:sldMk cId="3618816200" sldId="2012"/>
            <ac:spMk id="3" creationId="{847A1AC9-9EC9-E1AA-348D-958CE44F2772}"/>
          </ac:spMkLst>
        </pc:spChg>
      </pc:sldChg>
      <pc:sldChg chg="modSp mod">
        <pc:chgData name="Kelly Stokes" userId="3e5c5154-569e-4d81-aa91-4f91841cdfa9" providerId="ADAL" clId="{29200B10-F860-4CB1-959B-FF500CD0474F}" dt="2023-02-10T11:29:00.130" v="670" actId="6549"/>
        <pc:sldMkLst>
          <pc:docMk/>
          <pc:sldMk cId="1047389576" sldId="2013"/>
        </pc:sldMkLst>
        <pc:spChg chg="mod">
          <ac:chgData name="Kelly Stokes" userId="3e5c5154-569e-4d81-aa91-4f91841cdfa9" providerId="ADAL" clId="{29200B10-F860-4CB1-959B-FF500CD0474F}" dt="2023-02-10T11:28:51.548" v="668"/>
          <ac:spMkLst>
            <pc:docMk/>
            <pc:sldMk cId="1047389576" sldId="2013"/>
            <ac:spMk id="2" creationId="{52DA34BA-82FC-47C5-BCE1-BB65E08B92A1}"/>
          </ac:spMkLst>
        </pc:spChg>
        <pc:spChg chg="mod">
          <ac:chgData name="Kelly Stokes" userId="3e5c5154-569e-4d81-aa91-4f91841cdfa9" providerId="ADAL" clId="{29200B10-F860-4CB1-959B-FF500CD0474F}" dt="2023-02-10T11:29:00.130" v="670" actId="6549"/>
          <ac:spMkLst>
            <pc:docMk/>
            <pc:sldMk cId="1047389576" sldId="2013"/>
            <ac:spMk id="3" creationId="{847A1AC9-9EC9-E1AA-348D-958CE44F2772}"/>
          </ac:spMkLst>
        </pc:spChg>
      </pc:sldChg>
      <pc:sldChg chg="del">
        <pc:chgData name="Kelly Stokes" userId="3e5c5154-569e-4d81-aa91-4f91841cdfa9" providerId="ADAL" clId="{29200B10-F860-4CB1-959B-FF500CD0474F}" dt="2023-02-10T11:29:03.829" v="671" actId="2696"/>
        <pc:sldMkLst>
          <pc:docMk/>
          <pc:sldMk cId="318646276" sldId="2014"/>
        </pc:sldMkLst>
      </pc:sldChg>
      <pc:sldChg chg="del">
        <pc:chgData name="Kelly Stokes" userId="3e5c5154-569e-4d81-aa91-4f91841cdfa9" providerId="ADAL" clId="{29200B10-F860-4CB1-959B-FF500CD0474F}" dt="2023-02-13T16:05:28.933" v="692" actId="2696"/>
        <pc:sldMkLst>
          <pc:docMk/>
          <pc:sldMk cId="2149684903" sldId="2022"/>
        </pc:sldMkLst>
      </pc:sldChg>
      <pc:sldChg chg="del">
        <pc:chgData name="Kelly Stokes" userId="3e5c5154-569e-4d81-aa91-4f91841cdfa9" providerId="ADAL" clId="{29200B10-F860-4CB1-959B-FF500CD0474F}" dt="2023-02-13T16:05:28.933" v="692" actId="2696"/>
        <pc:sldMkLst>
          <pc:docMk/>
          <pc:sldMk cId="816724869" sldId="2023"/>
        </pc:sldMkLst>
      </pc:sldChg>
      <pc:sldChg chg="modNotesTx">
        <pc:chgData name="Kelly Stokes" userId="3e5c5154-569e-4d81-aa91-4f91841cdfa9" providerId="ADAL" clId="{29200B10-F860-4CB1-959B-FF500CD0474F}" dt="2023-02-13T16:05:42.147" v="693"/>
        <pc:sldMkLst>
          <pc:docMk/>
          <pc:sldMk cId="159297161" sldId="2024"/>
        </pc:sldMkLst>
      </pc:sldChg>
      <pc:sldChg chg="modSp mod">
        <pc:chgData name="Kelly Stokes" userId="3e5c5154-569e-4d81-aa91-4f91841cdfa9" providerId="ADAL" clId="{29200B10-F860-4CB1-959B-FF500CD0474F}" dt="2023-02-13T16:05:51.920" v="695" actId="2711"/>
        <pc:sldMkLst>
          <pc:docMk/>
          <pc:sldMk cId="1399073780" sldId="2025"/>
        </pc:sldMkLst>
        <pc:spChg chg="mod">
          <ac:chgData name="Kelly Stokes" userId="3e5c5154-569e-4d81-aa91-4f91841cdfa9" providerId="ADAL" clId="{29200B10-F860-4CB1-959B-FF500CD0474F}" dt="2023-02-13T16:05:51.920" v="695" actId="2711"/>
          <ac:spMkLst>
            <pc:docMk/>
            <pc:sldMk cId="1399073780" sldId="2025"/>
            <ac:spMk id="2" creationId="{77E26784-A357-92CE-B6B1-8F248D3D6650}"/>
          </ac:spMkLst>
        </pc:spChg>
      </pc:sldChg>
      <pc:sldChg chg="modSp add mod">
        <pc:chgData name="Kelly Stokes" userId="3e5c5154-569e-4d81-aa91-4f91841cdfa9" providerId="ADAL" clId="{29200B10-F860-4CB1-959B-FF500CD0474F}" dt="2023-02-13T16:04:55.650" v="689" actId="13926"/>
        <pc:sldMkLst>
          <pc:docMk/>
          <pc:sldMk cId="584255609" sldId="2026"/>
        </pc:sldMkLst>
        <pc:spChg chg="mod">
          <ac:chgData name="Kelly Stokes" userId="3e5c5154-569e-4d81-aa91-4f91841cdfa9" providerId="ADAL" clId="{29200B10-F860-4CB1-959B-FF500CD0474F}" dt="2023-02-13T16:04:55.650" v="689" actId="13926"/>
          <ac:spMkLst>
            <pc:docMk/>
            <pc:sldMk cId="584255609" sldId="2026"/>
            <ac:spMk id="2" creationId="{52DA34BA-82FC-47C5-BCE1-BB65E08B92A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13/02/2023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It has the position of being an island in the Hebrides of Scotland where it is mainly home to fish farms. </a:t>
            </a:r>
          </a:p>
        </p:txBody>
      </p:sp>
      <p:sp>
        <p:nvSpPr>
          <p:cNvPr id="4" name="Slide Number Placeholder 3"/>
          <p:cNvSpPr>
            <a:spLocks noGrp="1"/>
          </p:cNvSpPr>
          <p:nvPr>
            <p:ph type="sldNum" sz="quarter" idx="5"/>
          </p:nvPr>
        </p:nvSpPr>
        <p:spPr/>
        <p:txBody>
          <a:bodyPr/>
          <a:lstStyle/>
          <a:p>
            <a:fld id="{A370640F-E73A-4148-92BA-D1C70A966614}" type="slidenum">
              <a:rPr lang="en-GB" smtClean="0"/>
              <a:t>104</a:t>
            </a:fld>
            <a:endParaRPr lang="en-GB"/>
          </a:p>
        </p:txBody>
      </p:sp>
    </p:spTree>
    <p:extLst>
      <p:ext uri="{BB962C8B-B14F-4D97-AF65-F5344CB8AC3E}">
        <p14:creationId xmlns:p14="http://schemas.microsoft.com/office/powerpoint/2010/main" val="11914978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106</a:t>
            </a:fld>
            <a:endParaRPr lang="en-GB"/>
          </a:p>
        </p:txBody>
      </p:sp>
    </p:spTree>
    <p:extLst>
      <p:ext uri="{BB962C8B-B14F-4D97-AF65-F5344CB8AC3E}">
        <p14:creationId xmlns:p14="http://schemas.microsoft.com/office/powerpoint/2010/main" val="40031360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109</a:t>
            </a:fld>
            <a:endParaRPr lang="en-GB" dirty="0"/>
          </a:p>
        </p:txBody>
      </p:sp>
    </p:spTree>
    <p:extLst>
      <p:ext uri="{BB962C8B-B14F-4D97-AF65-F5344CB8AC3E}">
        <p14:creationId xmlns:p14="http://schemas.microsoft.com/office/powerpoint/2010/main" val="5957762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 is a heavy sentence if farmers break the rules. </a:t>
            </a:r>
          </a:p>
        </p:txBody>
      </p:sp>
      <p:sp>
        <p:nvSpPr>
          <p:cNvPr id="4" name="Slide Number Placeholder 3"/>
          <p:cNvSpPr>
            <a:spLocks noGrp="1"/>
          </p:cNvSpPr>
          <p:nvPr>
            <p:ph type="sldNum" sz="quarter" idx="5"/>
          </p:nvPr>
        </p:nvSpPr>
        <p:spPr/>
        <p:txBody>
          <a:bodyPr/>
          <a:lstStyle/>
          <a:p>
            <a:fld id="{A370640F-E73A-4148-92BA-D1C70A966614}" type="slidenum">
              <a:rPr lang="en-GB" smtClean="0"/>
              <a:t>136</a:t>
            </a:fld>
            <a:endParaRPr lang="en-GB"/>
          </a:p>
        </p:txBody>
      </p:sp>
    </p:spTree>
    <p:extLst>
      <p:ext uri="{BB962C8B-B14F-4D97-AF65-F5344CB8AC3E}">
        <p14:creationId xmlns:p14="http://schemas.microsoft.com/office/powerpoint/2010/main" val="7541665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138</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fr-FR" dirty="0" err="1"/>
              <a:t>Popular</a:t>
            </a:r>
            <a:r>
              <a:rPr lang="fr-FR" dirty="0"/>
              <a:t>         position  </a:t>
            </a:r>
            <a:r>
              <a:rPr lang="fr-FR" dirty="0" err="1"/>
              <a:t>Remember</a:t>
            </a:r>
            <a:r>
              <a:rPr lang="fr-FR" dirty="0"/>
              <a:t>      sentence </a:t>
            </a:r>
            <a:r>
              <a:rPr lang="fr-FR" dirty="0" err="1"/>
              <a:t>enormous</a:t>
            </a:r>
            <a:r>
              <a:rPr lang="fr-FR" dirty="0"/>
              <a:t> </a:t>
            </a:r>
            <a:r>
              <a:rPr lang="fr-FR" dirty="0" err="1"/>
              <a:t>anxious</a:t>
            </a:r>
            <a:r>
              <a:rPr lang="fr-FR" dirty="0"/>
              <a:t>   invention question translation position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168</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169</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170</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171</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172</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173</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174</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175</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Skye is renowned for tourists due to the attraction of its natural beauty, history and wildlife</a:t>
            </a:r>
          </a:p>
        </p:txBody>
      </p:sp>
      <p:sp>
        <p:nvSpPr>
          <p:cNvPr id="4" name="Slide Number Placeholder 3"/>
          <p:cNvSpPr>
            <a:spLocks noGrp="1"/>
          </p:cNvSpPr>
          <p:nvPr>
            <p:ph type="sldNum" sz="quarter" idx="5"/>
          </p:nvPr>
        </p:nvSpPr>
        <p:spPr/>
        <p:txBody>
          <a:bodyPr/>
          <a:lstStyle/>
          <a:p>
            <a:fld id="{A370640F-E73A-4148-92BA-D1C70A966614}" type="slidenum">
              <a:rPr lang="en-GB" smtClean="0"/>
              <a:t>36</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38</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41</a:t>
            </a:fld>
            <a:endParaRPr lang="en-GB" dirty="0"/>
          </a:p>
        </p:txBody>
      </p:sp>
    </p:spTree>
    <p:extLst>
      <p:ext uri="{BB962C8B-B14F-4D97-AF65-F5344CB8AC3E}">
        <p14:creationId xmlns:p14="http://schemas.microsoft.com/office/powerpoint/2010/main" val="3328242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It is said that you remember the island due to the rugged coast lines, waterfalls and lochs. </a:t>
            </a:r>
          </a:p>
        </p:txBody>
      </p:sp>
      <p:sp>
        <p:nvSpPr>
          <p:cNvPr id="4" name="Slide Number Placeholder 3"/>
          <p:cNvSpPr>
            <a:spLocks noGrp="1"/>
          </p:cNvSpPr>
          <p:nvPr>
            <p:ph type="sldNum" sz="quarter" idx="5"/>
          </p:nvPr>
        </p:nvSpPr>
        <p:spPr/>
        <p:txBody>
          <a:bodyPr/>
          <a:lstStyle/>
          <a:p>
            <a:fld id="{A370640F-E73A-4148-92BA-D1C70A966614}" type="slidenum">
              <a:rPr lang="en-GB" smtClean="0"/>
              <a:t>72</a:t>
            </a:fld>
            <a:endParaRPr lang="en-GB"/>
          </a:p>
        </p:txBody>
      </p:sp>
    </p:spTree>
    <p:extLst>
      <p:ext uri="{BB962C8B-B14F-4D97-AF65-F5344CB8AC3E}">
        <p14:creationId xmlns:p14="http://schemas.microsoft.com/office/powerpoint/2010/main" val="532446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74</a:t>
            </a:fld>
            <a:endParaRPr lang="en-GB"/>
          </a:p>
        </p:txBody>
      </p:sp>
    </p:spTree>
    <p:extLst>
      <p:ext uri="{BB962C8B-B14F-4D97-AF65-F5344CB8AC3E}">
        <p14:creationId xmlns:p14="http://schemas.microsoft.com/office/powerpoint/2010/main" val="38826108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77</a:t>
            </a:fld>
            <a:endParaRPr lang="en-GB" dirty="0"/>
          </a:p>
        </p:txBody>
      </p:sp>
    </p:spTree>
    <p:extLst>
      <p:ext uri="{BB962C8B-B14F-4D97-AF65-F5344CB8AC3E}">
        <p14:creationId xmlns:p14="http://schemas.microsoft.com/office/powerpoint/2010/main" val="7522519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13/02/2023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174.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Y4</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Spring 2</a:t>
            </a:r>
          </a:p>
          <a:p>
            <a:r>
              <a:rPr lang="en-GB" dirty="0">
                <a:latin typeface="Twinkl Cursive Looped" panose="02000000000000000000" pitchFamily="2" charset="0"/>
              </a:rPr>
              <a:t>Week 3</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Autofit/>
          </a:bodyPr>
          <a:lstStyle/>
          <a:p>
            <a:pPr algn="ctr"/>
            <a:r>
              <a:rPr lang="en-GB" sz="4800" dirty="0">
                <a:latin typeface="Twinkl Cursive Looped" panose="02000000000000000000" pitchFamily="2" charset="0"/>
              </a:rPr>
              <a:t>Adding the suffix</a:t>
            </a:r>
            <a:br>
              <a:rPr lang="en-GB" sz="4800" dirty="0">
                <a:latin typeface="Twinkl Cursive Looped" panose="02000000000000000000" pitchFamily="2" charset="0"/>
              </a:rPr>
            </a:br>
            <a:r>
              <a:rPr lang="en-GB" sz="4800" dirty="0">
                <a:latin typeface="Twinkl Cursive Looped" panose="02000000000000000000" pitchFamily="2" charset="0"/>
              </a:rPr>
              <a:t>-</a:t>
            </a:r>
            <a:r>
              <a:rPr lang="en-GB" sz="4800" dirty="0" err="1">
                <a:latin typeface="Twinkl Cursive Looped" panose="02000000000000000000" pitchFamily="2" charset="0"/>
              </a:rPr>
              <a:t>ous</a:t>
            </a:r>
            <a:r>
              <a:rPr lang="en-GB" sz="4800" dirty="0">
                <a:latin typeface="Twinkl Cursive Looped" panose="02000000000000000000" pitchFamily="2" charset="0"/>
              </a:rPr>
              <a:t> </a:t>
            </a:r>
            <a:br>
              <a:rPr lang="en-GB" sz="4800" dirty="0">
                <a:latin typeface="Twinkl Cursive Looped" panose="02000000000000000000" pitchFamily="2" charset="0"/>
              </a:rPr>
            </a:b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latin typeface="Twinkl Cursive Looped" panose="02000000000000000000" pitchFamily="2" charset="0"/>
              </a:rPr>
              <a:t>Sometimes there is no obvious root </a:t>
            </a:r>
            <a:br>
              <a:rPr lang="en-GB" sz="4800" dirty="0">
                <a:latin typeface="Twinkl Cursive Looped" panose="02000000000000000000" pitchFamily="2" charset="0"/>
              </a:rPr>
            </a:br>
            <a:r>
              <a:rPr lang="en-GB" sz="4800" dirty="0">
                <a:latin typeface="Twinkl Cursive Looped" panose="02000000000000000000" pitchFamily="2" charset="0"/>
              </a:rPr>
              <a:t>word.</a:t>
            </a:r>
            <a:br>
              <a:rPr lang="en-GB" sz="4800" dirty="0">
                <a:latin typeface="Twinkl Cursive Looped" panose="02000000000000000000" pitchFamily="2" charset="0"/>
              </a:rPr>
            </a:b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403950454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1737068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5832008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Changing lands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Skye is renowned for tourists due to the attraction of its natural beauty, history and wildlife.  It is said that you remember the island due to the rugged coast lines, waterfalls and lochs.  It has the position of being an island in the Hebrides of Scotland where it is mainly home to fish farms.  The fish farms have tried to expand but this has been denied due to concerns around harming local wildlife and pollution. There is a heavy sentence if farmers break the rules.  There are no factories on Skye and the main access onto the island is via the invention of the Skye Bridge. </a:t>
            </a:r>
          </a:p>
        </p:txBody>
      </p:sp>
    </p:spTree>
    <p:extLst>
      <p:ext uri="{BB962C8B-B14F-4D97-AF65-F5344CB8AC3E}">
        <p14:creationId xmlns:p14="http://schemas.microsoft.com/office/powerpoint/2010/main" val="263642494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Changing lands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Skye is renowned for tourists due to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attraction</a:t>
            </a:r>
            <a:r>
              <a:rPr lang="en-GB" sz="3600" dirty="0">
                <a:solidFill>
                  <a:srgbClr val="000000"/>
                </a:solidFill>
                <a:effectLst/>
                <a:latin typeface="Twinkl Cursive Looped" panose="02000000000000000000" pitchFamily="2" charset="0"/>
                <a:ea typeface="Times New Roman" panose="02020603050405020304" pitchFamily="18" charset="0"/>
              </a:rPr>
              <a:t> of its natural beauty, history and wildlife.  It is said that you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remember</a:t>
            </a:r>
            <a:r>
              <a:rPr lang="en-GB" sz="3600" dirty="0">
                <a:solidFill>
                  <a:srgbClr val="000000"/>
                </a:solidFill>
                <a:effectLst/>
                <a:latin typeface="Twinkl Cursive Looped" panose="02000000000000000000" pitchFamily="2" charset="0"/>
                <a:ea typeface="Times New Roman" panose="02020603050405020304" pitchFamily="18" charset="0"/>
              </a:rPr>
              <a:t> the island due to the rugged coast lines, waterfalls and lochs.  It has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position</a:t>
            </a:r>
            <a:r>
              <a:rPr lang="en-GB" sz="3600" dirty="0">
                <a:solidFill>
                  <a:srgbClr val="000000"/>
                </a:solidFill>
                <a:effectLst/>
                <a:latin typeface="Twinkl Cursive Looped" panose="02000000000000000000" pitchFamily="2" charset="0"/>
                <a:ea typeface="Times New Roman" panose="02020603050405020304" pitchFamily="18" charset="0"/>
              </a:rPr>
              <a:t> of being an island in the Hebrides of Scotland where it is mainly home to fish farms.  The fish farms have tried to expand but this has been denied due to concerns around harming local wildlife and pollution. There is a heavy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sentence</a:t>
            </a:r>
            <a:r>
              <a:rPr lang="en-GB" sz="3600" dirty="0">
                <a:solidFill>
                  <a:srgbClr val="000000"/>
                </a:solidFill>
                <a:effectLst/>
                <a:latin typeface="Twinkl Cursive Looped" panose="02000000000000000000" pitchFamily="2" charset="0"/>
                <a:ea typeface="Times New Roman" panose="02020603050405020304" pitchFamily="18" charset="0"/>
              </a:rPr>
              <a:t> if farmers break the rules.  There are no factories on Skye and the main access onto the island is via the invention of the Skye Bridge. </a:t>
            </a:r>
          </a:p>
        </p:txBody>
      </p:sp>
    </p:spTree>
    <p:extLst>
      <p:ext uri="{BB962C8B-B14F-4D97-AF65-F5344CB8AC3E}">
        <p14:creationId xmlns:p14="http://schemas.microsoft.com/office/powerpoint/2010/main" val="173165471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787746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dirty="0">
                <a:latin typeface="Twinkl Cursive Looped" panose="02000000000000000000" pitchFamily="2" charset="0"/>
              </a:rPr>
              <a:t>It has the position of being an island in the Hebrides of Scotland where it is mainly home to fish farms.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169753239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Spring 2</a:t>
            </a:r>
          </a:p>
          <a:p>
            <a:r>
              <a:rPr lang="en-GB" sz="7200" dirty="0">
                <a:latin typeface="Twinkl Cursive Looped" panose="02000000000000000000" pitchFamily="2" charset="0"/>
              </a:rPr>
              <a:t>Week 3 - Thursday</a:t>
            </a:r>
          </a:p>
          <a:p>
            <a:endParaRPr lang="en-GB" sz="7200" dirty="0"/>
          </a:p>
        </p:txBody>
      </p:sp>
    </p:spTree>
    <p:extLst>
      <p:ext uri="{BB962C8B-B14F-4D97-AF65-F5344CB8AC3E}">
        <p14:creationId xmlns:p14="http://schemas.microsoft.com/office/powerpoint/2010/main" val="3189607521"/>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99B5DA0-BE53-B431-D469-6C6E1D769B74}"/>
              </a:ext>
            </a:extLst>
          </p:cNvPr>
          <p:cNvPicPr>
            <a:picLocks noChangeAspect="1"/>
          </p:cNvPicPr>
          <p:nvPr/>
        </p:nvPicPr>
        <p:blipFill rotWithShape="1">
          <a:blip r:embed="rId2"/>
          <a:srcRect l="15402" t="14744" r="14553" b="10933"/>
          <a:stretch/>
        </p:blipFill>
        <p:spPr>
          <a:xfrm>
            <a:off x="244929" y="195942"/>
            <a:ext cx="11201400" cy="6682289"/>
          </a:xfrm>
          <a:prstGeom prst="rect">
            <a:avLst/>
          </a:prstGeom>
        </p:spPr>
      </p:pic>
    </p:spTree>
    <p:extLst>
      <p:ext uri="{BB962C8B-B14F-4D97-AF65-F5344CB8AC3E}">
        <p14:creationId xmlns:p14="http://schemas.microsoft.com/office/powerpoint/2010/main" val="308382983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98329481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3352698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ous</a:t>
            </a:r>
            <a:endParaRPr lang="en-GB" dirty="0">
              <a:latin typeface="Twinkl Cursive Looped" panose="02000000000000000000" pitchFamily="2" charset="0"/>
            </a:endParaRPr>
          </a:p>
        </p:txBody>
      </p:sp>
    </p:spTree>
    <p:extLst>
      <p:ext uri="{BB962C8B-B14F-4D97-AF65-F5344CB8AC3E}">
        <p14:creationId xmlns:p14="http://schemas.microsoft.com/office/powerpoint/2010/main" val="342016635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popular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416320"/>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6600" dirty="0">
                <a:solidFill>
                  <a:prstClr val="black"/>
                </a:solidFill>
                <a:latin typeface="Twinkl Cursive Looped" panose="02000000000000000000" pitchFamily="2" charset="0"/>
              </a:rPr>
              <a:t>liked or admired by many people or by a particular person or group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100" name="Picture 4" descr="Free Famous Cliparts, Download Free Famous Cliparts png images, Free  ClipArts on Clipart Library">
            <a:extLst>
              <a:ext uri="{FF2B5EF4-FFF2-40B4-BE49-F238E27FC236}">
                <a16:creationId xmlns:a16="http://schemas.microsoft.com/office/drawing/2014/main" id="{4AC489E4-6998-7A4A-3F60-01756AAF57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971550"/>
            <a:ext cx="3019425" cy="1514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8214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She was the most popular girl in the school.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096000" y="3031075"/>
            <a:ext cx="2574472"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4119738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position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697529"/>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 a place where someone or something is located or has been put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Free Position Cliparts, Download Free Position Cliparts png images, Free  ClipArts on Clipart Library">
            <a:extLst>
              <a:ext uri="{FF2B5EF4-FFF2-40B4-BE49-F238E27FC236}">
                <a16:creationId xmlns:a16="http://schemas.microsoft.com/office/drawing/2014/main" id="{E55347EB-587C-C3F6-C040-4C12BE9600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274184"/>
            <a:ext cx="223837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2273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distress call had given the ship's position.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694464" y="3771900"/>
            <a:ext cx="2792186"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607403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Autofit/>
          </a:bodyPr>
          <a:lstStyle/>
          <a:p>
            <a:pPr algn="ctr"/>
            <a:r>
              <a:rPr lang="en-GB" sz="4800" dirty="0">
                <a:latin typeface="Twinkl Cursive Looped" panose="02000000000000000000" pitchFamily="2" charset="0"/>
              </a:rPr>
              <a:t>Adding the suffix</a:t>
            </a:r>
            <a:br>
              <a:rPr lang="en-GB" sz="4800" dirty="0">
                <a:latin typeface="Twinkl Cursive Looped" panose="02000000000000000000" pitchFamily="2" charset="0"/>
              </a:rPr>
            </a:br>
            <a:r>
              <a:rPr lang="en-GB" sz="4800" dirty="0">
                <a:latin typeface="Twinkl Cursive Looped" panose="02000000000000000000" pitchFamily="2" charset="0"/>
              </a:rPr>
              <a:t>-</a:t>
            </a:r>
            <a:r>
              <a:rPr lang="en-GB" sz="4800" dirty="0" err="1">
                <a:latin typeface="Twinkl Cursive Looped" panose="02000000000000000000" pitchFamily="2" charset="0"/>
              </a:rPr>
              <a:t>ous</a:t>
            </a:r>
            <a:r>
              <a:rPr lang="en-GB" sz="4800" dirty="0">
                <a:latin typeface="Twinkl Cursive Looped" panose="02000000000000000000" pitchFamily="2" charset="0"/>
              </a:rPr>
              <a:t> </a:t>
            </a:r>
            <a:br>
              <a:rPr lang="en-GB" sz="4800" dirty="0">
                <a:latin typeface="Twinkl Cursive Looped" panose="02000000000000000000" pitchFamily="2" charset="0"/>
              </a:rPr>
            </a:b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latin typeface="Twinkl Cursive Looped" panose="02000000000000000000" pitchFamily="2" charset="0"/>
              </a:rPr>
              <a:t>Sometimes there is no obvious root </a:t>
            </a:r>
            <a:br>
              <a:rPr lang="en-GB" sz="4800" dirty="0">
                <a:latin typeface="Twinkl Cursive Looped" panose="02000000000000000000" pitchFamily="2" charset="0"/>
              </a:rPr>
            </a:br>
            <a:r>
              <a:rPr lang="en-GB" sz="4800" dirty="0">
                <a:latin typeface="Twinkl Cursive Looped" panose="02000000000000000000" pitchFamily="2" charset="0"/>
              </a:rPr>
              <a:t>word.</a:t>
            </a:r>
            <a:br>
              <a:rPr lang="en-GB" sz="4800" dirty="0">
                <a:latin typeface="Twinkl Cursive Looped" panose="02000000000000000000" pitchFamily="2" charset="0"/>
              </a:rPr>
            </a:b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1142381259"/>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ous</a:t>
            </a:r>
            <a:endParaRPr lang="en-GB" dirty="0">
              <a:latin typeface="Twinkl Cursive Looped" panose="02000000000000000000" pitchFamily="2" charset="0"/>
            </a:endParaRPr>
          </a:p>
        </p:txBody>
      </p:sp>
    </p:spTree>
    <p:extLst>
      <p:ext uri="{BB962C8B-B14F-4D97-AF65-F5344CB8AC3E}">
        <p14:creationId xmlns:p14="http://schemas.microsoft.com/office/powerpoint/2010/main" val="45355072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obvious  </a:t>
            </a:r>
          </a:p>
        </p:txBody>
      </p:sp>
      <p:sp>
        <p:nvSpPr>
          <p:cNvPr id="3" name="Rectangle 2">
            <a:extLst>
              <a:ext uri="{FF2B5EF4-FFF2-40B4-BE49-F238E27FC236}">
                <a16:creationId xmlns:a16="http://schemas.microsoft.com/office/drawing/2014/main" id="{13BB5EC0-7A96-4D29-A835-6FAE896C31A4}"/>
              </a:ext>
            </a:extLst>
          </p:cNvPr>
          <p:cNvSpPr/>
          <p:nvPr/>
        </p:nvSpPr>
        <p:spPr>
          <a:xfrm>
            <a:off x="7151914" y="3561670"/>
            <a:ext cx="12573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62" name="Picture 2" descr="Obvious Vector Art Stock Images | Depositphotos">
            <a:extLst>
              <a:ext uri="{FF2B5EF4-FFF2-40B4-BE49-F238E27FC236}">
                <a16:creationId xmlns:a16="http://schemas.microsoft.com/office/drawing/2014/main" id="{F1D5A27E-6BE2-D94E-4A71-21213E6EE1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072" y="659267"/>
            <a:ext cx="3124200" cy="1457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5483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gorgeous </a:t>
            </a:r>
          </a:p>
        </p:txBody>
      </p:sp>
      <p:sp>
        <p:nvSpPr>
          <p:cNvPr id="3" name="Rectangle 2">
            <a:extLst>
              <a:ext uri="{FF2B5EF4-FFF2-40B4-BE49-F238E27FC236}">
                <a16:creationId xmlns:a16="http://schemas.microsoft.com/office/drawing/2014/main" id="{0366E0B6-702E-4814-82C6-08CA2D13F3C9}"/>
              </a:ext>
            </a:extLst>
          </p:cNvPr>
          <p:cNvSpPr/>
          <p:nvPr/>
        </p:nvSpPr>
        <p:spPr>
          <a:xfrm>
            <a:off x="6482443" y="3657599"/>
            <a:ext cx="1502228"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9938" name="Picture 2" descr="Pretty Clipart, Transparent PNG Clipart Images Free Download - ClipartMax">
            <a:extLst>
              <a:ext uri="{FF2B5EF4-FFF2-40B4-BE49-F238E27FC236}">
                <a16:creationId xmlns:a16="http://schemas.microsoft.com/office/drawing/2014/main" id="{568CCB61-C531-3783-7823-4132C4C410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8753" y="437470"/>
            <a:ext cx="2114550" cy="2162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8120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9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435414594"/>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Words with a</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shuhn</a:t>
            </a:r>
            <a:r>
              <a:rPr lang="en-GB" dirty="0">
                <a:latin typeface="Twinkl Cursive Looped" panose="02000000000000000000" pitchFamily="2" charset="0"/>
              </a:rPr>
              <a:t>/ sound,</a:t>
            </a:r>
            <a:br>
              <a:rPr lang="en-GB" dirty="0">
                <a:latin typeface="Twinkl Cursive Looped" panose="02000000000000000000" pitchFamily="2" charset="0"/>
              </a:rPr>
            </a:br>
            <a:r>
              <a:rPr lang="en-GB" dirty="0">
                <a:latin typeface="Twinkl Cursive Looped" panose="02000000000000000000" pitchFamily="2" charset="0"/>
              </a:rPr>
              <a:t>spelt with ‘</a:t>
            </a:r>
            <a:r>
              <a:rPr lang="en-GB" dirty="0" err="1">
                <a:latin typeface="Twinkl Cursive Looped" panose="02000000000000000000" pitchFamily="2" charset="0"/>
              </a:rPr>
              <a:t>tion</a:t>
            </a:r>
            <a:r>
              <a:rPr lang="en-GB" dirty="0">
                <a:latin typeface="Twinkl Cursive Looped" panose="02000000000000000000" pitchFamily="2" charset="0"/>
              </a:rPr>
              <a: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 (if root word ends in </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te</a:t>
            </a:r>
            <a:r>
              <a:rPr lang="en-GB" dirty="0">
                <a:latin typeface="Twinkl Cursive Looped" panose="02000000000000000000" pitchFamily="2" charset="0"/>
              </a:rPr>
              <a:t>’ or ‘t’ </a:t>
            </a:r>
            <a:br>
              <a:rPr lang="en-GB" dirty="0">
                <a:latin typeface="Twinkl Cursive Looped" panose="02000000000000000000" pitchFamily="2" charset="0"/>
              </a:rPr>
            </a:br>
            <a:r>
              <a:rPr lang="en-GB" dirty="0">
                <a:latin typeface="Twinkl Cursive Looped" panose="02000000000000000000" pitchFamily="2" charset="0"/>
              </a:rPr>
              <a:t>or has no</a:t>
            </a:r>
            <a:br>
              <a:rPr lang="en-GB" dirty="0">
                <a:latin typeface="Twinkl Cursive Looped" panose="02000000000000000000" pitchFamily="2" charset="0"/>
              </a:rPr>
            </a:br>
            <a:r>
              <a:rPr lang="en-GB" dirty="0">
                <a:latin typeface="Twinkl Cursive Looped" panose="02000000000000000000" pitchFamily="2" charset="0"/>
              </a:rPr>
              <a:t>definite root)</a:t>
            </a:r>
          </a:p>
        </p:txBody>
      </p:sp>
    </p:spTree>
    <p:extLst>
      <p:ext uri="{BB962C8B-B14F-4D97-AF65-F5344CB8AC3E}">
        <p14:creationId xmlns:p14="http://schemas.microsoft.com/office/powerpoint/2010/main" val="14039354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tremendous  </a:t>
            </a:r>
          </a:p>
        </p:txBody>
      </p:sp>
      <p:sp>
        <p:nvSpPr>
          <p:cNvPr id="3" name="Rectangle 2">
            <a:extLst>
              <a:ext uri="{FF2B5EF4-FFF2-40B4-BE49-F238E27FC236}">
                <a16:creationId xmlns:a16="http://schemas.microsoft.com/office/drawing/2014/main" id="{13BB5EC0-7A96-4D29-A835-6FAE896C31A4}"/>
              </a:ext>
            </a:extLst>
          </p:cNvPr>
          <p:cNvSpPr/>
          <p:nvPr/>
        </p:nvSpPr>
        <p:spPr>
          <a:xfrm>
            <a:off x="7151914" y="3561670"/>
            <a:ext cx="12573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8" name="Picture 4" descr="Free Great Job Images, Download Free Great Job Images png images, Free  ClipArts on Clipart Library">
            <a:extLst>
              <a:ext uri="{FF2B5EF4-FFF2-40B4-BE49-F238E27FC236}">
                <a16:creationId xmlns:a16="http://schemas.microsoft.com/office/drawing/2014/main" id="{F13C5BED-55F8-8166-8476-0013FE34AC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1910" y="475570"/>
            <a:ext cx="2190750" cy="208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1220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2095524953"/>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position  </a:t>
            </a:r>
          </a:p>
        </p:txBody>
      </p:sp>
      <p:sp>
        <p:nvSpPr>
          <p:cNvPr id="3" name="Rectangle 2">
            <a:extLst>
              <a:ext uri="{FF2B5EF4-FFF2-40B4-BE49-F238E27FC236}">
                <a16:creationId xmlns:a16="http://schemas.microsoft.com/office/drawing/2014/main" id="{13BB5EC0-7A96-4D29-A835-6FAE896C31A4}"/>
              </a:ext>
            </a:extLst>
          </p:cNvPr>
          <p:cNvSpPr/>
          <p:nvPr/>
        </p:nvSpPr>
        <p:spPr>
          <a:xfrm>
            <a:off x="6389914" y="3429000"/>
            <a:ext cx="150222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5538" name="Picture 2" descr="Free Position Cliparts, Download Free Position Cliparts png images, Free  ClipArts on Clipart Library">
            <a:extLst>
              <a:ext uri="{FF2B5EF4-FFF2-40B4-BE49-F238E27FC236}">
                <a16:creationId xmlns:a16="http://schemas.microsoft.com/office/drawing/2014/main" id="{FAAD71B5-9D75-E352-B50C-5B133E3114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4813" y="401411"/>
            <a:ext cx="223837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8783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55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solution </a:t>
            </a:r>
          </a:p>
        </p:txBody>
      </p:sp>
      <p:sp>
        <p:nvSpPr>
          <p:cNvPr id="3" name="Rectangle 2">
            <a:extLst>
              <a:ext uri="{FF2B5EF4-FFF2-40B4-BE49-F238E27FC236}">
                <a16:creationId xmlns:a16="http://schemas.microsoft.com/office/drawing/2014/main" id="{0366E0B6-702E-4814-82C6-08CA2D13F3C9}"/>
              </a:ext>
            </a:extLst>
          </p:cNvPr>
          <p:cNvSpPr/>
          <p:nvPr/>
        </p:nvSpPr>
        <p:spPr>
          <a:xfrm>
            <a:off x="6096000" y="3657599"/>
            <a:ext cx="1594757"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4514" name="Picture 2" descr="Solution clipart png images | PNGEgg">
            <a:extLst>
              <a:ext uri="{FF2B5EF4-FFF2-40B4-BE49-F238E27FC236}">
                <a16:creationId xmlns:a16="http://schemas.microsoft.com/office/drawing/2014/main" id="{91A36DD5-4EA8-BF8F-25D3-9B6C111A30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909" y="376238"/>
            <a:ext cx="2066925" cy="2219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1209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45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position</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place where someone or something is located or has been put</a:t>
            </a:r>
            <a:endParaRPr lang="en-GB" sz="1400" dirty="0"/>
          </a:p>
        </p:txBody>
      </p:sp>
      <p:pic>
        <p:nvPicPr>
          <p:cNvPr id="3" name="Picture 2" descr="Free Position Cliparts, Download Free Position Cliparts png images, Free  ClipArts on Clipart Library">
            <a:extLst>
              <a:ext uri="{FF2B5EF4-FFF2-40B4-BE49-F238E27FC236}">
                <a16:creationId xmlns:a16="http://schemas.microsoft.com/office/drawing/2014/main" id="{C1E76BF6-BDEF-9320-CD1A-A8D96EC87A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673" y="252346"/>
            <a:ext cx="223837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8928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solution</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4701983"/>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correct answer to a puzzle </a:t>
            </a:r>
            <a:endParaRPr lang="en-GB" sz="1400" dirty="0"/>
          </a:p>
        </p:txBody>
      </p:sp>
      <p:pic>
        <p:nvPicPr>
          <p:cNvPr id="3" name="Picture 2" descr="Solution clipart png images | PNGEgg">
            <a:extLst>
              <a:ext uri="{FF2B5EF4-FFF2-40B4-BE49-F238E27FC236}">
                <a16:creationId xmlns:a16="http://schemas.microsoft.com/office/drawing/2014/main" id="{095C7344-680E-65D5-B2C4-E08A31DADC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216" y="189139"/>
            <a:ext cx="2066925" cy="2219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6625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distress call had given the ship's position.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327524" y="3821650"/>
            <a:ext cx="2889704" cy="72964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 </a:t>
            </a:r>
            <a:endParaRPr lang="en-GB" i="1" dirty="0"/>
          </a:p>
        </p:txBody>
      </p:sp>
    </p:spTree>
    <p:extLst>
      <p:ext uri="{BB962C8B-B14F-4D97-AF65-F5344CB8AC3E}">
        <p14:creationId xmlns:p14="http://schemas.microsoft.com/office/powerpoint/2010/main" val="3618816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solution to this month's crossword is printed below.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118757" y="3042893"/>
            <a:ext cx="2628899" cy="62576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 </a:t>
            </a:r>
            <a:endParaRPr lang="en-GB" i="1" dirty="0"/>
          </a:p>
        </p:txBody>
      </p:sp>
    </p:spTree>
    <p:extLst>
      <p:ext uri="{BB962C8B-B14F-4D97-AF65-F5344CB8AC3E}">
        <p14:creationId xmlns:p14="http://schemas.microsoft.com/office/powerpoint/2010/main" val="1047389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98243150"/>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remember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54545"/>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have in or be able to bring to one's mind an awareness of (someone or something from the past)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104" name="Picture 8" descr="Free Remember Cliparts, Download Free Remember Cliparts png images, Free  ClipArts on Clipart Library">
            <a:extLst>
              <a:ext uri="{FF2B5EF4-FFF2-40B4-BE49-F238E27FC236}">
                <a16:creationId xmlns:a16="http://schemas.microsoft.com/office/drawing/2014/main" id="{FA0C9BA4-B75C-4D71-4861-A4242CE4DC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1" y="188459"/>
            <a:ext cx="2152650" cy="2124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4088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 remember all the dance moves to my favourite song.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355271" y="3058588"/>
            <a:ext cx="3118758" cy="69698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323190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enormous </a:t>
            </a:r>
          </a:p>
        </p:txBody>
      </p:sp>
      <p:sp>
        <p:nvSpPr>
          <p:cNvPr id="3" name="Rectangle 2">
            <a:extLst>
              <a:ext uri="{FF2B5EF4-FFF2-40B4-BE49-F238E27FC236}">
                <a16:creationId xmlns:a16="http://schemas.microsoft.com/office/drawing/2014/main" id="{0366E0B6-702E-4814-82C6-08CA2D13F3C9}"/>
              </a:ext>
            </a:extLst>
          </p:cNvPr>
          <p:cNvSpPr/>
          <p:nvPr/>
        </p:nvSpPr>
        <p:spPr>
          <a:xfrm>
            <a:off x="6580414" y="3657599"/>
            <a:ext cx="1502228"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2" name="Picture 4" descr="Huge Stock Illustrations – 78,423 Huge Stock Illustrations, Vectors &amp;  Clipart - Dreamstime">
            <a:extLst>
              <a:ext uri="{FF2B5EF4-FFF2-40B4-BE49-F238E27FC236}">
                <a16:creationId xmlns:a16="http://schemas.microsoft.com/office/drawing/2014/main" id="{6361AFC7-9A17-1E5A-AEB5-DC6DE6B9DB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427" y="839561"/>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5644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sentence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3016210"/>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t>
            </a:r>
            <a:r>
              <a:rPr lang="en-GB" sz="3200" dirty="0">
                <a:solidFill>
                  <a:prstClr val="black"/>
                </a:solidFill>
                <a:latin typeface="Twinkl Cursive Looped" panose="02000000000000000000" pitchFamily="2" charset="0"/>
              </a:rPr>
              <a:t>a set of words that is complete in itself, typically containing a subject and predicate, conveying a statement, question, exclamation, or command, and consisting of a main clause and sometimes one or more subordinate clauses.</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Completing The Puzzle Stock Clipart | Royalty-Free | FreeImages">
            <a:extLst>
              <a:ext uri="{FF2B5EF4-FFF2-40B4-BE49-F238E27FC236}">
                <a16:creationId xmlns:a16="http://schemas.microsoft.com/office/drawing/2014/main" id="{6C34BFB6-6B03-CE94-3D35-AB470E6F08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155801"/>
            <a:ext cx="2600325"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3719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A sentence is made up of words.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175657" y="3261538"/>
            <a:ext cx="2939143" cy="894847"/>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437273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63372809"/>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9683849"/>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Changing lands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Skye is renowned for tourists due to the attraction of its natural beauty, history and wildlife.  It is said that you remember the island due to the rugged coast lines, waterfalls and lochs.  It has the position of being an island in the Hebrides of Scotland where it is mainly home to fish farms.  The fish farms have tried to expand but this has been denied due to concerns around harming local wildlife and pollution. There is a heavy sentence if farmers break the rules.  There are no factories on Skye and the main access onto the island is via the invention of the Skye Bridge. </a:t>
            </a:r>
          </a:p>
        </p:txBody>
      </p:sp>
    </p:spTree>
    <p:extLst>
      <p:ext uri="{BB962C8B-B14F-4D97-AF65-F5344CB8AC3E}">
        <p14:creationId xmlns:p14="http://schemas.microsoft.com/office/powerpoint/2010/main" val="329218328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Changing lands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Skye is renowned for tourists due to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attraction</a:t>
            </a:r>
            <a:r>
              <a:rPr lang="en-GB" sz="3600" dirty="0">
                <a:solidFill>
                  <a:srgbClr val="000000"/>
                </a:solidFill>
                <a:effectLst/>
                <a:latin typeface="Twinkl Cursive Looped" panose="02000000000000000000" pitchFamily="2" charset="0"/>
                <a:ea typeface="Times New Roman" panose="02020603050405020304" pitchFamily="18" charset="0"/>
              </a:rPr>
              <a:t> of its natural beauty, history and wildlife.  It is said that you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remember</a:t>
            </a:r>
            <a:r>
              <a:rPr lang="en-GB" sz="3600" dirty="0">
                <a:solidFill>
                  <a:srgbClr val="000000"/>
                </a:solidFill>
                <a:effectLst/>
                <a:latin typeface="Twinkl Cursive Looped" panose="02000000000000000000" pitchFamily="2" charset="0"/>
                <a:ea typeface="Times New Roman" panose="02020603050405020304" pitchFamily="18" charset="0"/>
              </a:rPr>
              <a:t> the island due to the rugged coast lines, waterfalls and lochs.  It has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position</a:t>
            </a:r>
            <a:r>
              <a:rPr lang="en-GB" sz="3600" dirty="0">
                <a:solidFill>
                  <a:srgbClr val="000000"/>
                </a:solidFill>
                <a:effectLst/>
                <a:latin typeface="Twinkl Cursive Looped" panose="02000000000000000000" pitchFamily="2" charset="0"/>
                <a:ea typeface="Times New Roman" panose="02020603050405020304" pitchFamily="18" charset="0"/>
              </a:rPr>
              <a:t> of being an island in the Hebrides of Scotland where it is mainly home to fish farms.  The fish farms have tried to expand but this has been denied due to concerns around harming local wildlife and pollution. There is a heavy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sentence</a:t>
            </a:r>
            <a:r>
              <a:rPr lang="en-GB" sz="3600" dirty="0">
                <a:solidFill>
                  <a:srgbClr val="000000"/>
                </a:solidFill>
                <a:effectLst/>
                <a:latin typeface="Twinkl Cursive Looped" panose="02000000000000000000" pitchFamily="2" charset="0"/>
                <a:ea typeface="Times New Roman" panose="02020603050405020304" pitchFamily="18" charset="0"/>
              </a:rPr>
              <a:t> if farmers break the rules.  There are no factories on Skye and the main access onto the island is via the invention of the Skye Bridge. </a:t>
            </a:r>
          </a:p>
        </p:txBody>
      </p:sp>
    </p:spTree>
    <p:extLst>
      <p:ext uri="{BB962C8B-B14F-4D97-AF65-F5344CB8AC3E}">
        <p14:creationId xmlns:p14="http://schemas.microsoft.com/office/powerpoint/2010/main" val="2235574711"/>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5929716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dirty="0">
                <a:latin typeface="Twinkl Cursive Looped" panose="02000000000000000000" pitchFamily="2" charset="0"/>
              </a:rPr>
              <a:t>There is a heavy sentence if farmers break the rules.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139907378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Spring 2</a:t>
            </a:r>
          </a:p>
          <a:p>
            <a:r>
              <a:rPr lang="en-GB" sz="7200" dirty="0">
                <a:latin typeface="Twinkl Cursive Looped" panose="02000000000000000000" pitchFamily="2" charset="0"/>
              </a:rPr>
              <a:t>Week 3 -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1CEE2C2-27B8-946B-FE84-BF0E39262229}"/>
              </a:ext>
            </a:extLst>
          </p:cNvPr>
          <p:cNvPicPr>
            <a:picLocks noChangeAspect="1"/>
          </p:cNvPicPr>
          <p:nvPr/>
        </p:nvPicPr>
        <p:blipFill rotWithShape="1">
          <a:blip r:embed="rId2"/>
          <a:srcRect l="15402" t="14744" r="14553" b="10933"/>
          <a:stretch/>
        </p:blipFill>
        <p:spPr>
          <a:xfrm>
            <a:off x="244929" y="195942"/>
            <a:ext cx="11201400" cy="6682289"/>
          </a:xfrm>
          <a:prstGeom prst="rect">
            <a:avLst/>
          </a:prstGeom>
        </p:spPr>
      </p:pic>
    </p:spTree>
    <p:extLst>
      <p:ext uri="{BB962C8B-B14F-4D97-AF65-F5344CB8AC3E}">
        <p14:creationId xmlns:p14="http://schemas.microsoft.com/office/powerpoint/2010/main" val="37866025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jealous</a:t>
            </a:r>
          </a:p>
        </p:txBody>
      </p:sp>
      <p:sp>
        <p:nvSpPr>
          <p:cNvPr id="3" name="Rectangle 2">
            <a:extLst>
              <a:ext uri="{FF2B5EF4-FFF2-40B4-BE49-F238E27FC236}">
                <a16:creationId xmlns:a16="http://schemas.microsoft.com/office/drawing/2014/main" id="{4BCBA2DA-E95C-434C-BE81-320E182AE5EF}"/>
              </a:ext>
            </a:extLst>
          </p:cNvPr>
          <p:cNvSpPr/>
          <p:nvPr/>
        </p:nvSpPr>
        <p:spPr>
          <a:xfrm>
            <a:off x="6096000" y="3673930"/>
            <a:ext cx="1322613"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6" name="Picture 4" descr="Angry-33059 1280 - Clipart Green With Envy, HD Png Download - kindpng">
            <a:extLst>
              <a:ext uri="{FF2B5EF4-FFF2-40B4-BE49-F238E27FC236}">
                <a16:creationId xmlns:a16="http://schemas.microsoft.com/office/drawing/2014/main" id="{5EEE17FC-5C4A-2627-48A9-5325965C75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9459" y="488497"/>
            <a:ext cx="2333625" cy="196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2073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popular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96462657"/>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position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66260672"/>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tremendous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enormous</a:t>
            </a:r>
          </a:p>
        </p:txBody>
      </p:sp>
    </p:spTree>
    <p:extLst>
      <p:ext uri="{BB962C8B-B14F-4D97-AF65-F5344CB8AC3E}">
        <p14:creationId xmlns:p14="http://schemas.microsoft.com/office/powerpoint/2010/main" val="2938272345"/>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jealous</a:t>
            </a:r>
          </a:p>
        </p:txBody>
      </p:sp>
    </p:spTree>
    <p:extLst>
      <p:ext uri="{BB962C8B-B14F-4D97-AF65-F5344CB8AC3E}">
        <p14:creationId xmlns:p14="http://schemas.microsoft.com/office/powerpoint/2010/main" val="421385825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serious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hideous</a:t>
            </a:r>
          </a:p>
        </p:txBody>
      </p:sp>
    </p:spTree>
    <p:extLst>
      <p:ext uri="{BB962C8B-B14F-4D97-AF65-F5344CB8AC3E}">
        <p14:creationId xmlns:p14="http://schemas.microsoft.com/office/powerpoint/2010/main" val="80578285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fabulous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curious</a:t>
            </a:r>
          </a:p>
        </p:txBody>
      </p:sp>
    </p:spTree>
    <p:extLst>
      <p:ext uri="{BB962C8B-B14F-4D97-AF65-F5344CB8AC3E}">
        <p14:creationId xmlns:p14="http://schemas.microsoft.com/office/powerpoint/2010/main" val="2792669322"/>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anxious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obvious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gorgeous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invention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injection</a:t>
            </a:r>
          </a:p>
        </p:txBody>
      </p:sp>
    </p:spTree>
    <p:extLst>
      <p:ext uri="{BB962C8B-B14F-4D97-AF65-F5344CB8AC3E}">
        <p14:creationId xmlns:p14="http://schemas.microsoft.com/office/powerpoint/2010/main" val="2844813666"/>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18057702"/>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question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91661998"/>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mention</a:t>
            </a:r>
          </a:p>
        </p:txBody>
      </p:sp>
    </p:spTree>
    <p:extLst>
      <p:ext uri="{BB962C8B-B14F-4D97-AF65-F5344CB8AC3E}">
        <p14:creationId xmlns:p14="http://schemas.microsoft.com/office/powerpoint/2010/main" val="451068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Words with a</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shuhn</a:t>
            </a:r>
            <a:r>
              <a:rPr lang="en-GB" dirty="0">
                <a:latin typeface="Twinkl Cursive Looped" panose="02000000000000000000" pitchFamily="2" charset="0"/>
              </a:rPr>
              <a:t>/ sound,</a:t>
            </a:r>
            <a:br>
              <a:rPr lang="en-GB" dirty="0">
                <a:latin typeface="Twinkl Cursive Looped" panose="02000000000000000000" pitchFamily="2" charset="0"/>
              </a:rPr>
            </a:br>
            <a:r>
              <a:rPr lang="en-GB" dirty="0">
                <a:latin typeface="Twinkl Cursive Looped" panose="02000000000000000000" pitchFamily="2" charset="0"/>
              </a:rPr>
              <a:t>spelt with ‘</a:t>
            </a:r>
            <a:r>
              <a:rPr lang="en-GB" dirty="0" err="1">
                <a:latin typeface="Twinkl Cursive Looped" panose="02000000000000000000" pitchFamily="2" charset="0"/>
              </a:rPr>
              <a:t>tion</a:t>
            </a:r>
            <a:r>
              <a:rPr lang="en-GB" dirty="0">
                <a:latin typeface="Twinkl Cursive Looped" panose="02000000000000000000" pitchFamily="2" charset="0"/>
              </a:rPr>
              <a: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 (if root word ends in </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te</a:t>
            </a:r>
            <a:r>
              <a:rPr lang="en-GB" dirty="0">
                <a:latin typeface="Twinkl Cursive Looped" panose="02000000000000000000" pitchFamily="2" charset="0"/>
              </a:rPr>
              <a:t>’ or ‘t’ </a:t>
            </a:r>
            <a:br>
              <a:rPr lang="en-GB" dirty="0">
                <a:latin typeface="Twinkl Cursive Looped" panose="02000000000000000000" pitchFamily="2" charset="0"/>
              </a:rPr>
            </a:br>
            <a:r>
              <a:rPr lang="en-GB" dirty="0">
                <a:latin typeface="Twinkl Cursive Looped" panose="02000000000000000000" pitchFamily="2" charset="0"/>
              </a:rPr>
              <a:t>or has no</a:t>
            </a:r>
            <a:br>
              <a:rPr lang="en-GB" dirty="0">
                <a:latin typeface="Twinkl Cursive Looped" panose="02000000000000000000" pitchFamily="2" charset="0"/>
              </a:rPr>
            </a:br>
            <a:r>
              <a:rPr lang="en-GB" dirty="0">
                <a:latin typeface="Twinkl Cursive Looped" panose="02000000000000000000" pitchFamily="2" charset="0"/>
              </a:rPr>
              <a:t>definite root)</a:t>
            </a:r>
          </a:p>
        </p:txBody>
      </p:sp>
    </p:spTree>
    <p:extLst>
      <p:ext uri="{BB962C8B-B14F-4D97-AF65-F5344CB8AC3E}">
        <p14:creationId xmlns:p14="http://schemas.microsoft.com/office/powerpoint/2010/main" val="281733520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attraction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46680534"/>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translation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65903786"/>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devotion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065417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position</a:t>
            </a:r>
          </a:p>
        </p:txBody>
      </p:sp>
    </p:spTree>
    <p:extLst>
      <p:ext uri="{BB962C8B-B14F-4D97-AF65-F5344CB8AC3E}">
        <p14:creationId xmlns:p14="http://schemas.microsoft.com/office/powerpoint/2010/main" val="3237902053"/>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solution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7847041"/>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remember</a:t>
            </a:r>
          </a:p>
        </p:txBody>
      </p:sp>
    </p:spTree>
    <p:extLst>
      <p:ext uri="{BB962C8B-B14F-4D97-AF65-F5344CB8AC3E}">
        <p14:creationId xmlns:p14="http://schemas.microsoft.com/office/powerpoint/2010/main" val="498350002"/>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sentence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63736864"/>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6032421"/>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fr-FR" sz="5400" dirty="0" err="1">
                <a:latin typeface="Twinkl Cursive Looped" panose="02000000000000000000" pitchFamily="2" charset="0"/>
              </a:rPr>
              <a:t>popular</a:t>
            </a:r>
            <a:r>
              <a:rPr lang="fr-FR" sz="5400" dirty="0">
                <a:latin typeface="Twinkl Cursive Looped" panose="02000000000000000000" pitchFamily="2" charset="0"/>
              </a:rPr>
              <a:t> position  </a:t>
            </a:r>
            <a:r>
              <a:rPr lang="fr-FR" sz="5400" dirty="0" err="1">
                <a:latin typeface="Twinkl Cursive Looped" panose="02000000000000000000" pitchFamily="2" charset="0"/>
              </a:rPr>
              <a:t>remember</a:t>
            </a:r>
            <a:r>
              <a:rPr lang="fr-FR" sz="5400" dirty="0">
                <a:latin typeface="Twinkl Cursive Looped" panose="02000000000000000000" pitchFamily="2" charset="0"/>
              </a:rPr>
              <a:t>      sentence </a:t>
            </a:r>
            <a:r>
              <a:rPr lang="fr-FR" sz="5400" dirty="0" err="1">
                <a:latin typeface="Twinkl Cursive Looped" panose="02000000000000000000" pitchFamily="2" charset="0"/>
              </a:rPr>
              <a:t>enormous</a:t>
            </a:r>
            <a:r>
              <a:rPr lang="fr-FR" sz="5400" dirty="0">
                <a:latin typeface="Twinkl Cursive Looped" panose="02000000000000000000" pitchFamily="2" charset="0"/>
              </a:rPr>
              <a:t> </a:t>
            </a:r>
            <a:r>
              <a:rPr lang="fr-FR" sz="5400" dirty="0" err="1">
                <a:latin typeface="Twinkl Cursive Looped" panose="02000000000000000000" pitchFamily="2" charset="0"/>
              </a:rPr>
              <a:t>anxious</a:t>
            </a:r>
            <a:r>
              <a:rPr lang="fr-FR" sz="5400" dirty="0">
                <a:latin typeface="Twinkl Cursive Looped" panose="02000000000000000000" pitchFamily="2" charset="0"/>
              </a:rPr>
              <a:t>   invention question translation position </a:t>
            </a:r>
            <a:endParaRPr lang="en-GB" sz="5400" dirty="0">
              <a:latin typeface="Twinkl Cursive Looped" panose="02000000000000000000" pitchFamily="2" charset="0"/>
            </a:endParaRPr>
          </a:p>
        </p:txBody>
      </p:sp>
    </p:spTree>
    <p:extLst>
      <p:ext uri="{BB962C8B-B14F-4D97-AF65-F5344CB8AC3E}">
        <p14:creationId xmlns:p14="http://schemas.microsoft.com/office/powerpoint/2010/main" val="38869918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3880644436"/>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557892" y="4378757"/>
            <a:ext cx="11800115" cy="954107"/>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Pronoun verb determiner adjective noun determiner adjective noun</a:t>
            </a:r>
          </a:p>
          <a:p>
            <a:endParaRPr lang="nl-NL" sz="2800" dirty="0">
              <a:solidFill>
                <a:schemeClr val="accent2"/>
              </a:solidFill>
              <a:latin typeface="Twinkl Cursive Looped" panose="02000000000000000000" pitchFamily="2" charset="0"/>
            </a:endParaRPr>
          </a:p>
        </p:txBody>
      </p:sp>
      <p:sp>
        <p:nvSpPr>
          <p:cNvPr id="3" name="TextBox 2">
            <a:extLst>
              <a:ext uri="{FF2B5EF4-FFF2-40B4-BE49-F238E27FC236}">
                <a16:creationId xmlns:a16="http://schemas.microsoft.com/office/drawing/2014/main" id="{E500F0D3-C8EE-77CA-D8A5-2252D46724AA}"/>
              </a:ext>
            </a:extLst>
          </p:cNvPr>
          <p:cNvSpPr txBox="1"/>
          <p:nvPr/>
        </p:nvSpPr>
        <p:spPr>
          <a:xfrm>
            <a:off x="451759" y="1956022"/>
            <a:ext cx="11517084" cy="1323439"/>
          </a:xfrm>
          <a:prstGeom prst="rect">
            <a:avLst/>
          </a:prstGeom>
          <a:noFill/>
        </p:spPr>
        <p:txBody>
          <a:bodyPr wrap="square" rtlCol="0">
            <a:spAutoFit/>
          </a:bodyPr>
          <a:lstStyle/>
          <a:p>
            <a:r>
              <a:rPr lang="en-GB" sz="4000" dirty="0">
                <a:latin typeface="Twinkl Cursive Looped" panose="02000000000000000000" pitchFamily="2" charset="0"/>
              </a:rPr>
              <a:t>I remember all the dance moves to my favourite song.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870858" y="2094522"/>
            <a:ext cx="2280556"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1983922" y="4332591"/>
            <a:ext cx="791935"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30630" y="4591881"/>
            <a:ext cx="11800115" cy="523220"/>
          </a:xfrm>
          <a:prstGeom prst="rect">
            <a:avLst/>
          </a:prstGeom>
          <a:noFill/>
        </p:spPr>
        <p:txBody>
          <a:bodyPr wrap="square" rtlCol="0">
            <a:spAutoFit/>
          </a:bodyPr>
          <a:lstStyle/>
          <a:p>
            <a:r>
              <a:rPr lang="fr-FR" sz="2800" dirty="0">
                <a:solidFill>
                  <a:schemeClr val="accent2"/>
                </a:solidFill>
                <a:latin typeface="Twinkl Cursive Looped" panose="02000000000000000000" pitchFamily="2" charset="0"/>
              </a:rPr>
              <a:t>Determiner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preposition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130630" y="1965035"/>
            <a:ext cx="11517084" cy="707886"/>
          </a:xfrm>
          <a:prstGeom prst="rect">
            <a:avLst/>
          </a:prstGeom>
          <a:noFill/>
        </p:spPr>
        <p:txBody>
          <a:bodyPr wrap="square" rtlCol="0">
            <a:spAutoFit/>
          </a:bodyPr>
          <a:lstStyle/>
          <a:p>
            <a:r>
              <a:rPr lang="en-GB" sz="4000" dirty="0">
                <a:latin typeface="Twinkl Cursive Looped" panose="02000000000000000000" pitchFamily="2" charset="0"/>
              </a:rPr>
              <a:t>A sentence is made up of words.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544286" y="1965035"/>
            <a:ext cx="2122713"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1932212" y="4584743"/>
            <a:ext cx="941617"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687009"/>
            <a:ext cx="11740242" cy="4247317"/>
          </a:xfrm>
          <a:prstGeom prst="rect">
            <a:avLst/>
          </a:prstGeom>
          <a:noFill/>
        </p:spPr>
        <p:txBody>
          <a:bodyPr wrap="square" rtlCol="0">
            <a:spAutoFit/>
          </a:bodyPr>
          <a:lstStyle/>
          <a:p>
            <a:r>
              <a:rPr lang="en-GB" b="1" dirty="0">
                <a:solidFill>
                  <a:srgbClr val="83001D"/>
                </a:solidFill>
                <a:effectLst/>
              </a:rPr>
              <a:t>Remember </a:t>
            </a:r>
          </a:p>
          <a:p>
            <a:endParaRPr lang="en-GB" b="1" dirty="0">
              <a:solidFill>
                <a:srgbClr val="83001D"/>
              </a:solidFill>
              <a:effectLst/>
            </a:endParaRPr>
          </a:p>
          <a:p>
            <a:r>
              <a:rPr lang="en-GB" b="1" dirty="0">
                <a:solidFill>
                  <a:srgbClr val="83001D"/>
                </a:solidFill>
                <a:effectLst/>
              </a:rPr>
              <a:t>Middle English: from Old French </a:t>
            </a:r>
            <a:r>
              <a:rPr lang="en-GB" b="1" dirty="0" err="1">
                <a:solidFill>
                  <a:srgbClr val="83001D"/>
                </a:solidFill>
                <a:effectLst/>
              </a:rPr>
              <a:t>remembrer</a:t>
            </a:r>
            <a:r>
              <a:rPr lang="en-GB" b="1" dirty="0">
                <a:solidFill>
                  <a:srgbClr val="83001D"/>
                </a:solidFill>
                <a:effectLst/>
              </a:rPr>
              <a:t>, from late Latin </a:t>
            </a:r>
            <a:r>
              <a:rPr lang="en-GB" b="1" dirty="0" err="1">
                <a:solidFill>
                  <a:srgbClr val="83001D"/>
                </a:solidFill>
                <a:effectLst/>
              </a:rPr>
              <a:t>rememorari</a:t>
            </a:r>
            <a:r>
              <a:rPr lang="en-GB" b="1" dirty="0">
                <a:solidFill>
                  <a:srgbClr val="83001D"/>
                </a:solidFill>
                <a:effectLst/>
              </a:rPr>
              <a:t> ‘call to mind’, from re- (expressing intensive force) + Latin </a:t>
            </a:r>
            <a:r>
              <a:rPr lang="en-GB" b="1" dirty="0" err="1">
                <a:solidFill>
                  <a:srgbClr val="83001D"/>
                </a:solidFill>
                <a:effectLst/>
              </a:rPr>
              <a:t>memor</a:t>
            </a:r>
            <a:r>
              <a:rPr lang="en-GB" b="1" dirty="0">
                <a:solidFill>
                  <a:srgbClr val="83001D"/>
                </a:solidFill>
                <a:effectLst/>
              </a:rPr>
              <a:t> ‘mindful’.</a:t>
            </a:r>
          </a:p>
          <a:p>
            <a:endParaRPr lang="en-GB" b="1" dirty="0">
              <a:solidFill>
                <a:srgbClr val="83001D"/>
              </a:solidFill>
              <a:effectLst/>
            </a:endParaRPr>
          </a:p>
          <a:p>
            <a:endParaRPr lang="en-GB" b="1" dirty="0">
              <a:solidFill>
                <a:srgbClr val="83001D"/>
              </a:solidFill>
            </a:endParaRPr>
          </a:p>
          <a:p>
            <a:endParaRPr lang="en-GB" b="1" dirty="0">
              <a:solidFill>
                <a:srgbClr val="83001D"/>
              </a:solidFill>
              <a:effectLst/>
            </a:endParaRPr>
          </a:p>
          <a:p>
            <a:endParaRPr lang="en-GB" b="1" dirty="0">
              <a:solidFill>
                <a:srgbClr val="83001D"/>
              </a:solidFill>
              <a:effectLst/>
            </a:endParaRPr>
          </a:p>
          <a:p>
            <a:r>
              <a:rPr lang="en-GB" b="1" dirty="0">
                <a:solidFill>
                  <a:srgbClr val="83001D"/>
                </a:solidFill>
                <a:effectLst/>
              </a:rPr>
              <a:t>Sentence</a:t>
            </a:r>
          </a:p>
          <a:p>
            <a:r>
              <a:rPr lang="en-GB" b="1" dirty="0">
                <a:solidFill>
                  <a:srgbClr val="83001D"/>
                </a:solidFill>
                <a:effectLst/>
              </a:rPr>
              <a:t> </a:t>
            </a:r>
          </a:p>
          <a:p>
            <a:r>
              <a:rPr lang="en-GB" b="1" dirty="0">
                <a:solidFill>
                  <a:srgbClr val="83001D"/>
                </a:solidFill>
                <a:effectLst/>
              </a:rPr>
              <a:t>Middle English (in the senses ‘way of thinking, opinion’, ‘court's declaration of punishment’, and ‘gist (of a piece of writing’)): via Old French from Latin sententia ‘opinion’, from </a:t>
            </a:r>
            <a:r>
              <a:rPr lang="en-GB" b="1" dirty="0" err="1">
                <a:solidFill>
                  <a:srgbClr val="83001D"/>
                </a:solidFill>
                <a:effectLst/>
              </a:rPr>
              <a:t>sentire</a:t>
            </a:r>
            <a:r>
              <a:rPr lang="en-GB" b="1" dirty="0">
                <a:solidFill>
                  <a:srgbClr val="83001D"/>
                </a:solidFill>
                <a:effectLst/>
              </a:rPr>
              <a:t> ‘feel, be of the opinion’.</a:t>
            </a:r>
          </a:p>
          <a:p>
            <a:endParaRPr lang="en-GB" b="1" dirty="0">
              <a:solidFill>
                <a:srgbClr val="83001D"/>
              </a:solidFill>
              <a:effectLst/>
            </a:endParaRPr>
          </a:p>
          <a:p>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4801314"/>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5400" i="1" dirty="0">
                <a:latin typeface="Twinkl Cursive Looped" panose="02000000000000000000" pitchFamily="2" charset="0"/>
              </a:rPr>
              <a:t>Look at the word origin of the challenge words and find words that are linked to them. </a:t>
            </a:r>
          </a:p>
        </p:txBody>
      </p:sp>
    </p:spTree>
    <p:extLst>
      <p:ext uri="{BB962C8B-B14F-4D97-AF65-F5344CB8AC3E}">
        <p14:creationId xmlns:p14="http://schemas.microsoft.com/office/powerpoint/2010/main" val="40273909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invention  </a:t>
            </a:r>
          </a:p>
        </p:txBody>
      </p:sp>
      <p:sp>
        <p:nvSpPr>
          <p:cNvPr id="3" name="Rectangle 2">
            <a:extLst>
              <a:ext uri="{FF2B5EF4-FFF2-40B4-BE49-F238E27FC236}">
                <a16:creationId xmlns:a16="http://schemas.microsoft.com/office/drawing/2014/main" id="{13BB5EC0-7A96-4D29-A835-6FAE896C31A4}"/>
              </a:ext>
            </a:extLst>
          </p:cNvPr>
          <p:cNvSpPr/>
          <p:nvPr/>
        </p:nvSpPr>
        <p:spPr>
          <a:xfrm>
            <a:off x="6596744" y="3447370"/>
            <a:ext cx="150222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30" name="Picture 6" descr="Inventor Invention Clip Art, PNG, 561x648px, Inventor, Artwork, Cartoon,  Edison Light Bulb, Fictional Character Download Free">
            <a:extLst>
              <a:ext uri="{FF2B5EF4-FFF2-40B4-BE49-F238E27FC236}">
                <a16:creationId xmlns:a16="http://schemas.microsoft.com/office/drawing/2014/main" id="{031FCC62-4E11-3852-3192-2B02389582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416" y="517071"/>
            <a:ext cx="2409825"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injection </a:t>
            </a:r>
          </a:p>
        </p:txBody>
      </p:sp>
      <p:sp>
        <p:nvSpPr>
          <p:cNvPr id="3" name="Rectangle 2">
            <a:extLst>
              <a:ext uri="{FF2B5EF4-FFF2-40B4-BE49-F238E27FC236}">
                <a16:creationId xmlns:a16="http://schemas.microsoft.com/office/drawing/2014/main" id="{0366E0B6-702E-4814-82C6-08CA2D13F3C9}"/>
              </a:ext>
            </a:extLst>
          </p:cNvPr>
          <p:cNvSpPr/>
          <p:nvPr/>
        </p:nvSpPr>
        <p:spPr>
          <a:xfrm>
            <a:off x="6096000" y="3657599"/>
            <a:ext cx="1594757"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4" name="Picture 6">
            <a:extLst>
              <a:ext uri="{FF2B5EF4-FFF2-40B4-BE49-F238E27FC236}">
                <a16:creationId xmlns:a16="http://schemas.microsoft.com/office/drawing/2014/main" id="{A0B5A3A6-EFFE-F735-0CDF-E7BF36D855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542" y="179616"/>
            <a:ext cx="223837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220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Spring 2</a:t>
            </a:r>
          </a:p>
          <a:p>
            <a:r>
              <a:rPr lang="en-GB" sz="7200" dirty="0">
                <a:latin typeface="Twinkl Cursive Looped" panose="02000000000000000000" pitchFamily="2" charset="0"/>
              </a:rPr>
              <a:t>Week 3 -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action</a:t>
            </a:r>
          </a:p>
        </p:txBody>
      </p:sp>
      <p:sp>
        <p:nvSpPr>
          <p:cNvPr id="3" name="Rectangle 2">
            <a:extLst>
              <a:ext uri="{FF2B5EF4-FFF2-40B4-BE49-F238E27FC236}">
                <a16:creationId xmlns:a16="http://schemas.microsoft.com/office/drawing/2014/main" id="{4BCBA2DA-E95C-434C-BE81-320E182AE5EF}"/>
              </a:ext>
            </a:extLst>
          </p:cNvPr>
          <p:cNvSpPr/>
          <p:nvPr/>
        </p:nvSpPr>
        <p:spPr>
          <a:xfrm>
            <a:off x="5861050" y="3673930"/>
            <a:ext cx="1356179"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8" name="Picture 6" descr="Ikon Papan Tepuk Tangan Film Hand Drawn Sketsa Film Clapper Untuk Produksi  Bioskop Dengan Gaya Doodle Artistik Tampilan Closeup Depan Dengan Kata Aksi  Film Clapper Untuk Pembuatan Film Papan Tepuk Tangan Film">
            <a:extLst>
              <a:ext uri="{FF2B5EF4-FFF2-40B4-BE49-F238E27FC236}">
                <a16:creationId xmlns:a16="http://schemas.microsoft.com/office/drawing/2014/main" id="{23991412-90B0-1D7F-DC28-5E89987522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423" y="414338"/>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959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invention</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355486" y="2140310"/>
            <a:ext cx="11481027"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invent (-t)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tion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invention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action of inventing something, typically a process or device</a:t>
            </a:r>
            <a:endParaRPr lang="en-GB" sz="1400" dirty="0"/>
          </a:p>
        </p:txBody>
      </p:sp>
      <p:pic>
        <p:nvPicPr>
          <p:cNvPr id="6" name="Picture 6" descr="Inventor Invention Clip Art, PNG, 561x648px, Inventor, Artwork, Cartoon,  Edison Light Bulb, Fictional Character Download Free">
            <a:extLst>
              <a:ext uri="{FF2B5EF4-FFF2-40B4-BE49-F238E27FC236}">
                <a16:creationId xmlns:a16="http://schemas.microsoft.com/office/drawing/2014/main" id="{24D5117B-7513-5569-087D-2DCAB19A15D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673" y="189139"/>
            <a:ext cx="2409825"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injection</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59216" y="2122033"/>
            <a:ext cx="11673567" cy="1015663"/>
          </a:xfrm>
          <a:prstGeom prst="rect">
            <a:avLst/>
          </a:prstGeom>
          <a:noFill/>
        </p:spPr>
        <p:txBody>
          <a:bodyPr wrap="square">
            <a:spAutoFit/>
          </a:bodyPr>
          <a:lstStyle/>
          <a:p>
            <a:r>
              <a:rPr lang="en-GB" sz="6000" dirty="0">
                <a:solidFill>
                  <a:prstClr val="black"/>
                </a:solidFill>
                <a:latin typeface="Twinkl Cursive Looped" panose="02000000000000000000" pitchFamily="2" charset="0"/>
                <a:ea typeface="+mj-ea"/>
                <a:cs typeface="+mj-cs"/>
              </a:rPr>
              <a:t>inject</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(-t)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tion</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j-ea"/>
                <a:cs typeface="+mj-cs"/>
              </a:rPr>
              <a:t>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r>
              <a:rPr lang="en-GB" sz="6000" dirty="0">
                <a:solidFill>
                  <a:prstClr val="black"/>
                </a:solidFill>
                <a:latin typeface="Twinkl Cursive Looped" panose="02000000000000000000" pitchFamily="2" charset="0"/>
                <a:ea typeface="+mj-ea"/>
                <a:cs typeface="+mj-cs"/>
              </a:rPr>
              <a:t>injection</a:t>
            </a: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thing that is injected</a:t>
            </a:r>
            <a:endParaRPr lang="en-GB" sz="1400" dirty="0"/>
          </a:p>
        </p:txBody>
      </p:sp>
      <p:pic>
        <p:nvPicPr>
          <p:cNvPr id="6" name="Picture 6">
            <a:extLst>
              <a:ext uri="{FF2B5EF4-FFF2-40B4-BE49-F238E27FC236}">
                <a16:creationId xmlns:a16="http://schemas.microsoft.com/office/drawing/2014/main" id="{8FF26BE0-4AFB-AED7-D02E-1160DEBC3C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542" y="179616"/>
            <a:ext cx="223837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576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action</a:t>
            </a:r>
          </a:p>
        </p:txBody>
      </p:sp>
      <p:sp>
        <p:nvSpPr>
          <p:cNvPr id="8" name="TextBox 7">
            <a:extLst>
              <a:ext uri="{FF2B5EF4-FFF2-40B4-BE49-F238E27FC236}">
                <a16:creationId xmlns:a16="http://schemas.microsoft.com/office/drawing/2014/main" id="{B0B20B61-5057-D7DD-C3F9-0AB185533D24}"/>
              </a:ext>
            </a:extLst>
          </p:cNvPr>
          <p:cNvSpPr txBox="1"/>
          <p:nvPr/>
        </p:nvSpPr>
        <p:spPr>
          <a:xfrm>
            <a:off x="1205593" y="2151289"/>
            <a:ext cx="9780814" cy="1015663"/>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act</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(-t)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tion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action</a:t>
            </a: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fact or process of doing something, typically to achieve an aim</a:t>
            </a:r>
            <a:endParaRPr lang="en-GB" sz="1400" dirty="0"/>
          </a:p>
        </p:txBody>
      </p:sp>
      <p:pic>
        <p:nvPicPr>
          <p:cNvPr id="6" name="Picture 6" descr="Ikon Papan Tepuk Tangan Film Hand Drawn Sketsa Film Clapper Untuk Produksi  Bioskop Dengan Gaya Doodle Artistik Tampilan Closeup Depan Dengan Kata Aksi  Film Clapper Untuk Pembuatan Film Papan Tepuk Tangan Film">
            <a:extLst>
              <a:ext uri="{FF2B5EF4-FFF2-40B4-BE49-F238E27FC236}">
                <a16:creationId xmlns:a16="http://schemas.microsoft.com/office/drawing/2014/main" id="{ED29EC07-6861-4BF1-62F5-18830A908A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216" y="189139"/>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2288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invention of printing came about in the 15th century.</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763939" y="3058588"/>
            <a:ext cx="2889704" cy="72964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 </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Covid injection was taken by millions.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376057" y="3080824"/>
            <a:ext cx="2628899" cy="62576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 </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Strike action was threatened by rail workers.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596243" y="2996800"/>
            <a:ext cx="2008414" cy="807757"/>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203475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remember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54545"/>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have in or be able to bring to one's mind an awareness of (someone or something from the past)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104" name="Picture 8" descr="Free Remember Cliparts, Download Free Remember Cliparts png images, Free  ClipArts on Clipart Library">
            <a:extLst>
              <a:ext uri="{FF2B5EF4-FFF2-40B4-BE49-F238E27FC236}">
                <a16:creationId xmlns:a16="http://schemas.microsoft.com/office/drawing/2014/main" id="{FA0C9BA4-B75C-4D71-4861-A4242CE4DC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1" y="188459"/>
            <a:ext cx="2152650" cy="2124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 remember all the dance moves to my favourite song.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355271" y="3058588"/>
            <a:ext cx="3118758" cy="69698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840B186-8568-1D89-96A5-AF85042EA787}"/>
              </a:ext>
            </a:extLst>
          </p:cNvPr>
          <p:cNvPicPr>
            <a:picLocks noChangeAspect="1"/>
          </p:cNvPicPr>
          <p:nvPr/>
        </p:nvPicPr>
        <p:blipFill rotWithShape="1">
          <a:blip r:embed="rId2"/>
          <a:srcRect l="15402" t="14744" r="14553" b="10933"/>
          <a:stretch/>
        </p:blipFill>
        <p:spPr>
          <a:xfrm>
            <a:off x="244929" y="195942"/>
            <a:ext cx="11201400" cy="6682289"/>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sentence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3016210"/>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t>
            </a:r>
            <a:r>
              <a:rPr lang="en-GB" sz="3200" dirty="0">
                <a:solidFill>
                  <a:prstClr val="black"/>
                </a:solidFill>
                <a:latin typeface="Twinkl Cursive Looped" panose="02000000000000000000" pitchFamily="2" charset="0"/>
              </a:rPr>
              <a:t>a set of words that is complete in itself, typically containing a subject and predicate, conveying a statement, question, exclamation, or command, and consisting of a main clause and sometimes one or more subordinate clauses.</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Completing The Puzzle Stock Clipart | Royalty-Free | FreeImages">
            <a:extLst>
              <a:ext uri="{FF2B5EF4-FFF2-40B4-BE49-F238E27FC236}">
                <a16:creationId xmlns:a16="http://schemas.microsoft.com/office/drawing/2014/main" id="{6C34BFB6-6B03-CE94-3D35-AB470E6F08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155801"/>
            <a:ext cx="2600325"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A sentence is made up of words.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175657" y="3261538"/>
            <a:ext cx="2939143" cy="894847"/>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Changing lands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Skye is renowned for tourists due to the attraction of its natural beauty, history and wildlife.  It is said that you remember the island due to the rugged coast lines, waterfalls and lochs.  It has the position of being an island in the Hebrides of Scotland where it is mainly home to fish farms.  The fish farms have tried to expand but this has been denied due to concerns around harming local wildlife and pollution. There is a heavy sentence if farmers break the rules.  There are no factories on Skye and the main access onto the island is via the invention of the Skye Bridge. </a:t>
            </a:r>
          </a:p>
        </p:txBody>
      </p:sp>
    </p:spTree>
    <p:extLst>
      <p:ext uri="{BB962C8B-B14F-4D97-AF65-F5344CB8AC3E}">
        <p14:creationId xmlns:p14="http://schemas.microsoft.com/office/powerpoint/2010/main" val="981993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Changing lands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Skye is renowned for tourists due to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attraction</a:t>
            </a:r>
            <a:r>
              <a:rPr lang="en-GB" sz="3600" dirty="0">
                <a:solidFill>
                  <a:srgbClr val="000000"/>
                </a:solidFill>
                <a:effectLst/>
                <a:latin typeface="Twinkl Cursive Looped" panose="02000000000000000000" pitchFamily="2" charset="0"/>
                <a:ea typeface="Times New Roman" panose="02020603050405020304" pitchFamily="18" charset="0"/>
              </a:rPr>
              <a:t> of its natural beauty, history and wildlife.  It is said that you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remember</a:t>
            </a:r>
            <a:r>
              <a:rPr lang="en-GB" sz="3600" dirty="0">
                <a:solidFill>
                  <a:srgbClr val="000000"/>
                </a:solidFill>
                <a:effectLst/>
                <a:latin typeface="Twinkl Cursive Looped" panose="02000000000000000000" pitchFamily="2" charset="0"/>
                <a:ea typeface="Times New Roman" panose="02020603050405020304" pitchFamily="18" charset="0"/>
              </a:rPr>
              <a:t> the island due to the rugged coast lines, waterfalls and lochs.  It has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position</a:t>
            </a:r>
            <a:r>
              <a:rPr lang="en-GB" sz="3600" dirty="0">
                <a:solidFill>
                  <a:srgbClr val="000000"/>
                </a:solidFill>
                <a:effectLst/>
                <a:latin typeface="Twinkl Cursive Looped" panose="02000000000000000000" pitchFamily="2" charset="0"/>
                <a:ea typeface="Times New Roman" panose="02020603050405020304" pitchFamily="18" charset="0"/>
              </a:rPr>
              <a:t> of being an island in the Hebrides of Scotland where it is mainly home to fish farms.  The fish farms have tried to expand but this has been denied due to concerns around harming local wildlife and pollution. There is a heavy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sentence</a:t>
            </a:r>
            <a:r>
              <a:rPr lang="en-GB" sz="3600" dirty="0">
                <a:solidFill>
                  <a:srgbClr val="000000"/>
                </a:solidFill>
                <a:effectLst/>
                <a:latin typeface="Twinkl Cursive Looped" panose="02000000000000000000" pitchFamily="2" charset="0"/>
                <a:ea typeface="Times New Roman" panose="02020603050405020304" pitchFamily="18" charset="0"/>
              </a:rPr>
              <a:t> if farmers break the rules.  There are no factories on Skye and the main access onto the island is via the invention of the Skye Bridge. </a:t>
            </a:r>
          </a:p>
        </p:txBody>
      </p:sp>
    </p:spTree>
    <p:extLst>
      <p:ext uri="{BB962C8B-B14F-4D97-AF65-F5344CB8AC3E}">
        <p14:creationId xmlns:p14="http://schemas.microsoft.com/office/powerpoint/2010/main" val="5842556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dirty="0">
                <a:latin typeface="Twinkl Cursive Looped" panose="02000000000000000000" pitchFamily="2" charset="0"/>
              </a:rPr>
              <a:t>Skye is renowned for tourists due to the attraction of its natural beauty, history and wildlife.</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Spring 2</a:t>
            </a:r>
          </a:p>
          <a:p>
            <a:r>
              <a:rPr lang="en-GB" sz="7200" dirty="0">
                <a:latin typeface="Twinkl Cursive Looped" panose="02000000000000000000" pitchFamily="2" charset="0"/>
              </a:rPr>
              <a:t>Week 3 -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6858AF5-E48C-C03F-39FD-0331D665F433}"/>
              </a:ext>
            </a:extLst>
          </p:cNvPr>
          <p:cNvPicPr>
            <a:picLocks noChangeAspect="1"/>
          </p:cNvPicPr>
          <p:nvPr/>
        </p:nvPicPr>
        <p:blipFill rotWithShape="1">
          <a:blip r:embed="rId2"/>
          <a:srcRect l="15402" t="14744" r="14553" b="10933"/>
          <a:stretch/>
        </p:blipFill>
        <p:spPr>
          <a:xfrm>
            <a:off x="244929" y="195942"/>
            <a:ext cx="11201400" cy="6682289"/>
          </a:xfrm>
          <a:prstGeom prst="rect">
            <a:avLst/>
          </a:prstGeom>
        </p:spPr>
      </p:pic>
    </p:spTree>
    <p:extLst>
      <p:ext uri="{BB962C8B-B14F-4D97-AF65-F5344CB8AC3E}">
        <p14:creationId xmlns:p14="http://schemas.microsoft.com/office/powerpoint/2010/main" val="2064008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3738973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41899065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popular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416320"/>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6600" dirty="0">
                <a:solidFill>
                  <a:prstClr val="black"/>
                </a:solidFill>
                <a:latin typeface="Twinkl Cursive Looped" panose="02000000000000000000" pitchFamily="2" charset="0"/>
              </a:rPr>
              <a:t>liked or admired by many people or by a particular person or group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100" name="Picture 4" descr="Free Famous Cliparts, Download Free Famous Cliparts png images, Free  ClipArts on Clipart Library">
            <a:extLst>
              <a:ext uri="{FF2B5EF4-FFF2-40B4-BE49-F238E27FC236}">
                <a16:creationId xmlns:a16="http://schemas.microsoft.com/office/drawing/2014/main" id="{4AC489E4-6998-7A4A-3F60-01756AAF57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971550"/>
            <a:ext cx="3019425" cy="1514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7402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She was the most popular girl in the school.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096000" y="3031075"/>
            <a:ext cx="2574472"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4047891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position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697529"/>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 a place where someone or something is located or has been put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Free Position Cliparts, Download Free Position Cliparts png images, Free  ClipArts on Clipart Library">
            <a:extLst>
              <a:ext uri="{FF2B5EF4-FFF2-40B4-BE49-F238E27FC236}">
                <a16:creationId xmlns:a16="http://schemas.microsoft.com/office/drawing/2014/main" id="{E55347EB-587C-C3F6-C040-4C12BE9600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274184"/>
            <a:ext cx="223837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4845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distress call had given the ship's position.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694464" y="3771900"/>
            <a:ext cx="2792186"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606776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Autofit/>
          </a:bodyPr>
          <a:lstStyle/>
          <a:p>
            <a:pPr algn="ctr"/>
            <a:r>
              <a:rPr lang="en-GB" sz="4800" dirty="0">
                <a:latin typeface="Twinkl Cursive Looped" panose="02000000000000000000" pitchFamily="2" charset="0"/>
              </a:rPr>
              <a:t>Adding the suffix</a:t>
            </a:r>
            <a:br>
              <a:rPr lang="en-GB" sz="4800" dirty="0">
                <a:latin typeface="Twinkl Cursive Looped" panose="02000000000000000000" pitchFamily="2" charset="0"/>
              </a:rPr>
            </a:br>
            <a:r>
              <a:rPr lang="en-GB" sz="4800" dirty="0">
                <a:latin typeface="Twinkl Cursive Looped" panose="02000000000000000000" pitchFamily="2" charset="0"/>
              </a:rPr>
              <a:t>-</a:t>
            </a:r>
            <a:r>
              <a:rPr lang="en-GB" sz="4800" dirty="0" err="1">
                <a:latin typeface="Twinkl Cursive Looped" panose="02000000000000000000" pitchFamily="2" charset="0"/>
              </a:rPr>
              <a:t>ous</a:t>
            </a:r>
            <a:r>
              <a:rPr lang="en-GB" sz="4800" dirty="0">
                <a:latin typeface="Twinkl Cursive Looped" panose="02000000000000000000" pitchFamily="2" charset="0"/>
              </a:rPr>
              <a:t> </a:t>
            </a:r>
            <a:br>
              <a:rPr lang="en-GB" sz="4800" dirty="0">
                <a:latin typeface="Twinkl Cursive Looped" panose="02000000000000000000" pitchFamily="2" charset="0"/>
              </a:rPr>
            </a:b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latin typeface="Twinkl Cursive Looped" panose="02000000000000000000" pitchFamily="2" charset="0"/>
              </a:rPr>
              <a:t>Sometimes there is no obvious root </a:t>
            </a:r>
            <a:br>
              <a:rPr lang="en-GB" sz="4800" dirty="0">
                <a:latin typeface="Twinkl Cursive Looped" panose="02000000000000000000" pitchFamily="2" charset="0"/>
              </a:rPr>
            </a:br>
            <a:r>
              <a:rPr lang="en-GB" sz="4800" dirty="0">
                <a:latin typeface="Twinkl Cursive Looped" panose="02000000000000000000" pitchFamily="2" charset="0"/>
              </a:rPr>
              <a:t>word.</a:t>
            </a:r>
            <a:br>
              <a:rPr lang="en-GB" sz="4800" dirty="0">
                <a:latin typeface="Twinkl Cursive Looped" panose="02000000000000000000" pitchFamily="2" charset="0"/>
              </a:rPr>
            </a:b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288280836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ous</a:t>
            </a:r>
            <a:endParaRPr lang="en-GB" dirty="0">
              <a:latin typeface="Twinkl Cursive Looped" panose="02000000000000000000" pitchFamily="2" charset="0"/>
            </a:endParaRPr>
          </a:p>
        </p:txBody>
      </p:sp>
    </p:spTree>
    <p:extLst>
      <p:ext uri="{BB962C8B-B14F-4D97-AF65-F5344CB8AC3E}">
        <p14:creationId xmlns:p14="http://schemas.microsoft.com/office/powerpoint/2010/main" val="303664202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serious  </a:t>
            </a:r>
          </a:p>
        </p:txBody>
      </p:sp>
      <p:sp>
        <p:nvSpPr>
          <p:cNvPr id="3" name="Rectangle 2">
            <a:extLst>
              <a:ext uri="{FF2B5EF4-FFF2-40B4-BE49-F238E27FC236}">
                <a16:creationId xmlns:a16="http://schemas.microsoft.com/office/drawing/2014/main" id="{13BB5EC0-7A96-4D29-A835-6FAE896C31A4}"/>
              </a:ext>
            </a:extLst>
          </p:cNvPr>
          <p:cNvSpPr/>
          <p:nvPr/>
        </p:nvSpPr>
        <p:spPr>
          <a:xfrm>
            <a:off x="6389914" y="3561670"/>
            <a:ext cx="12573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7346" name="Picture 2" descr="serious smiley face - Clip Art Library">
            <a:extLst>
              <a:ext uri="{FF2B5EF4-FFF2-40B4-BE49-F238E27FC236}">
                <a16:creationId xmlns:a16="http://schemas.microsoft.com/office/drawing/2014/main" id="{E790881F-4B6E-CE22-EEC1-3D73DE4B8D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551" y="251052"/>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3109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73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hideous </a:t>
            </a:r>
          </a:p>
        </p:txBody>
      </p:sp>
      <p:sp>
        <p:nvSpPr>
          <p:cNvPr id="3" name="Rectangle 2">
            <a:extLst>
              <a:ext uri="{FF2B5EF4-FFF2-40B4-BE49-F238E27FC236}">
                <a16:creationId xmlns:a16="http://schemas.microsoft.com/office/drawing/2014/main" id="{0366E0B6-702E-4814-82C6-08CA2D13F3C9}"/>
              </a:ext>
            </a:extLst>
          </p:cNvPr>
          <p:cNvSpPr/>
          <p:nvPr/>
        </p:nvSpPr>
        <p:spPr>
          <a:xfrm>
            <a:off x="6221185" y="3657599"/>
            <a:ext cx="1502228"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6322" name="Picture 2" descr="Ugly Monster Stock Illustrations – 10,765 Ugly Monster Stock Illustrations,  Vectors &amp; Clipart - Dreamstime">
            <a:extLst>
              <a:ext uri="{FF2B5EF4-FFF2-40B4-BE49-F238E27FC236}">
                <a16:creationId xmlns:a16="http://schemas.microsoft.com/office/drawing/2014/main" id="{AD327B8E-7563-AEAA-878A-BE5EED07F7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268" y="622527"/>
            <a:ext cx="2190750" cy="208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2147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63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fabulous</a:t>
            </a:r>
          </a:p>
        </p:txBody>
      </p:sp>
      <p:sp>
        <p:nvSpPr>
          <p:cNvPr id="3" name="Rectangle 2">
            <a:extLst>
              <a:ext uri="{FF2B5EF4-FFF2-40B4-BE49-F238E27FC236}">
                <a16:creationId xmlns:a16="http://schemas.microsoft.com/office/drawing/2014/main" id="{4BCBA2DA-E95C-434C-BE81-320E182AE5EF}"/>
              </a:ext>
            </a:extLst>
          </p:cNvPr>
          <p:cNvSpPr/>
          <p:nvPr/>
        </p:nvSpPr>
        <p:spPr>
          <a:xfrm>
            <a:off x="6422571" y="3673930"/>
            <a:ext cx="1322613"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5298" name="Picture 2" descr="Little Miss Fabulous Little Miss Sparkle Little Miss Naughty Little Miss  Splendid Little Miss Princess PNG,">
            <a:extLst>
              <a:ext uri="{FF2B5EF4-FFF2-40B4-BE49-F238E27FC236}">
                <a16:creationId xmlns:a16="http://schemas.microsoft.com/office/drawing/2014/main" id="{2D9DB222-95A2-7462-3565-A6DCA20E79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5582" y="361270"/>
            <a:ext cx="2190750" cy="208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060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52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191734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Words with a</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shuhn</a:t>
            </a:r>
            <a:r>
              <a:rPr lang="en-GB" dirty="0">
                <a:latin typeface="Twinkl Cursive Looped" panose="02000000000000000000" pitchFamily="2" charset="0"/>
              </a:rPr>
              <a:t>/ sound,</a:t>
            </a:r>
            <a:br>
              <a:rPr lang="en-GB" dirty="0">
                <a:latin typeface="Twinkl Cursive Looped" panose="02000000000000000000" pitchFamily="2" charset="0"/>
              </a:rPr>
            </a:br>
            <a:r>
              <a:rPr lang="en-GB" dirty="0">
                <a:latin typeface="Twinkl Cursive Looped" panose="02000000000000000000" pitchFamily="2" charset="0"/>
              </a:rPr>
              <a:t>spelt with ‘</a:t>
            </a:r>
            <a:r>
              <a:rPr lang="en-GB" dirty="0" err="1">
                <a:latin typeface="Twinkl Cursive Looped" panose="02000000000000000000" pitchFamily="2" charset="0"/>
              </a:rPr>
              <a:t>tion</a:t>
            </a:r>
            <a:r>
              <a:rPr lang="en-GB" dirty="0">
                <a:latin typeface="Twinkl Cursive Looped" panose="02000000000000000000" pitchFamily="2" charset="0"/>
              </a:rPr>
              <a: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 (if root word ends in </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te</a:t>
            </a:r>
            <a:r>
              <a:rPr lang="en-GB" dirty="0">
                <a:latin typeface="Twinkl Cursive Looped" panose="02000000000000000000" pitchFamily="2" charset="0"/>
              </a:rPr>
              <a:t>’ or ‘t’ </a:t>
            </a:r>
            <a:br>
              <a:rPr lang="en-GB" dirty="0">
                <a:latin typeface="Twinkl Cursive Looped" panose="02000000000000000000" pitchFamily="2" charset="0"/>
              </a:rPr>
            </a:br>
            <a:r>
              <a:rPr lang="en-GB" dirty="0">
                <a:latin typeface="Twinkl Cursive Looped" panose="02000000000000000000" pitchFamily="2" charset="0"/>
              </a:rPr>
              <a:t>or has no</a:t>
            </a:r>
            <a:br>
              <a:rPr lang="en-GB" dirty="0">
                <a:latin typeface="Twinkl Cursive Looped" panose="02000000000000000000" pitchFamily="2" charset="0"/>
              </a:rPr>
            </a:br>
            <a:r>
              <a:rPr lang="en-GB" dirty="0">
                <a:latin typeface="Twinkl Cursive Looped" panose="02000000000000000000" pitchFamily="2" charset="0"/>
              </a:rPr>
              <a:t>definite root)</a:t>
            </a:r>
          </a:p>
        </p:txBody>
      </p:sp>
    </p:spTree>
    <p:extLst>
      <p:ext uri="{BB962C8B-B14F-4D97-AF65-F5344CB8AC3E}">
        <p14:creationId xmlns:p14="http://schemas.microsoft.com/office/powerpoint/2010/main" val="39073183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390076826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question  </a:t>
            </a:r>
          </a:p>
        </p:txBody>
      </p:sp>
      <p:sp>
        <p:nvSpPr>
          <p:cNvPr id="3" name="Rectangle 2">
            <a:extLst>
              <a:ext uri="{FF2B5EF4-FFF2-40B4-BE49-F238E27FC236}">
                <a16:creationId xmlns:a16="http://schemas.microsoft.com/office/drawing/2014/main" id="{13BB5EC0-7A96-4D29-A835-6FAE896C31A4}"/>
              </a:ext>
            </a:extLst>
          </p:cNvPr>
          <p:cNvSpPr/>
          <p:nvPr/>
        </p:nvSpPr>
        <p:spPr>
          <a:xfrm>
            <a:off x="6596744" y="3447370"/>
            <a:ext cx="150222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1922" name="Picture 2" descr="Question Mark Clipart Images | Free Download | PNG Transparent Background -  Pngtree">
            <a:extLst>
              <a:ext uri="{FF2B5EF4-FFF2-40B4-BE49-F238E27FC236}">
                <a16:creationId xmlns:a16="http://schemas.microsoft.com/office/drawing/2014/main" id="{DFA42A14-7FE4-9409-B492-E40EC5B2DA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8138" y="495980"/>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8500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mention </a:t>
            </a:r>
          </a:p>
        </p:txBody>
      </p:sp>
      <p:sp>
        <p:nvSpPr>
          <p:cNvPr id="3" name="Rectangle 2">
            <a:extLst>
              <a:ext uri="{FF2B5EF4-FFF2-40B4-BE49-F238E27FC236}">
                <a16:creationId xmlns:a16="http://schemas.microsoft.com/office/drawing/2014/main" id="{0366E0B6-702E-4814-82C6-08CA2D13F3C9}"/>
              </a:ext>
            </a:extLst>
          </p:cNvPr>
          <p:cNvSpPr/>
          <p:nvPr/>
        </p:nvSpPr>
        <p:spPr>
          <a:xfrm>
            <a:off x="6096000" y="3657599"/>
            <a:ext cx="1594757"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0898" name="Picture 2" descr="Upgrade to ManageBac Passport - ManageBac">
            <a:extLst>
              <a:ext uri="{FF2B5EF4-FFF2-40B4-BE49-F238E27FC236}">
                <a16:creationId xmlns:a16="http://schemas.microsoft.com/office/drawing/2014/main" id="{2441E02B-BA92-B900-886E-2A047CA5A4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052" y="349024"/>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2540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08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attraction</a:t>
            </a:r>
          </a:p>
        </p:txBody>
      </p:sp>
      <p:sp>
        <p:nvSpPr>
          <p:cNvPr id="3" name="Rectangle 2">
            <a:extLst>
              <a:ext uri="{FF2B5EF4-FFF2-40B4-BE49-F238E27FC236}">
                <a16:creationId xmlns:a16="http://schemas.microsoft.com/office/drawing/2014/main" id="{4BCBA2DA-E95C-434C-BE81-320E182AE5EF}"/>
              </a:ext>
            </a:extLst>
          </p:cNvPr>
          <p:cNvSpPr/>
          <p:nvPr/>
        </p:nvSpPr>
        <p:spPr>
          <a:xfrm>
            <a:off x="6399893" y="3657603"/>
            <a:ext cx="1356179"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9874" name="Picture 2" descr="5,388 Magnet Attraction Illustrations &amp; Clip Art - iStock | Magnets,  Opposites attract, Magnetic field">
            <a:extLst>
              <a:ext uri="{FF2B5EF4-FFF2-40B4-BE49-F238E27FC236}">
                <a16:creationId xmlns:a16="http://schemas.microsoft.com/office/drawing/2014/main" id="{2AEB261A-5191-3879-1BBA-EF63D24782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9511" y="198664"/>
            <a:ext cx="2266950" cy="2019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8829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8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question</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355486" y="2140310"/>
            <a:ext cx="11481027"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quest (-t)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tion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question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26559" y="4630090"/>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 a sentence worded or expressed so as to elicit information</a:t>
            </a:r>
            <a:endParaRPr lang="en-GB" sz="1400" dirty="0"/>
          </a:p>
        </p:txBody>
      </p:sp>
      <p:pic>
        <p:nvPicPr>
          <p:cNvPr id="3" name="Picture 2" descr="Question Mark Clipart Images | Free Download | PNG Transparent Background -  Pngtree">
            <a:extLst>
              <a:ext uri="{FF2B5EF4-FFF2-40B4-BE49-F238E27FC236}">
                <a16:creationId xmlns:a16="http://schemas.microsoft.com/office/drawing/2014/main" id="{644007BD-CA61-17AA-666A-19BAD2FF88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673" y="189139"/>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8532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mention</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reference to someone or something</a:t>
            </a:r>
            <a:endParaRPr lang="en-GB" sz="1400" dirty="0"/>
          </a:p>
        </p:txBody>
      </p:sp>
      <p:pic>
        <p:nvPicPr>
          <p:cNvPr id="3" name="Picture 2" descr="Upgrade to ManageBac Passport - ManageBac">
            <a:extLst>
              <a:ext uri="{FF2B5EF4-FFF2-40B4-BE49-F238E27FC236}">
                <a16:creationId xmlns:a16="http://schemas.microsoft.com/office/drawing/2014/main" id="{A2162341-F062-0BCE-76D2-BDA0A29E25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091" y="3267"/>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647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attraction</a:t>
            </a:r>
          </a:p>
        </p:txBody>
      </p:sp>
      <p:sp>
        <p:nvSpPr>
          <p:cNvPr id="8" name="TextBox 7">
            <a:extLst>
              <a:ext uri="{FF2B5EF4-FFF2-40B4-BE49-F238E27FC236}">
                <a16:creationId xmlns:a16="http://schemas.microsoft.com/office/drawing/2014/main" id="{B0B20B61-5057-D7DD-C3F9-0AB185533D24}"/>
              </a:ext>
            </a:extLst>
          </p:cNvPr>
          <p:cNvSpPr txBox="1"/>
          <p:nvPr/>
        </p:nvSpPr>
        <p:spPr>
          <a:xfrm>
            <a:off x="470806" y="2151289"/>
            <a:ext cx="10703379" cy="1015663"/>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attract</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(-t)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tion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attraction</a:t>
            </a: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action or power of evoking interest in or liking for someone or something</a:t>
            </a:r>
            <a:endParaRPr lang="en-GB" sz="1400" dirty="0"/>
          </a:p>
        </p:txBody>
      </p:sp>
      <p:pic>
        <p:nvPicPr>
          <p:cNvPr id="3" name="Picture 2" descr="5,388 Magnet Attraction Illustrations &amp; Clip Art - iStock | Magnets,  Opposites attract, Magnetic field">
            <a:extLst>
              <a:ext uri="{FF2B5EF4-FFF2-40B4-BE49-F238E27FC236}">
                <a16:creationId xmlns:a16="http://schemas.microsoft.com/office/drawing/2014/main" id="{54A33C47-21A9-CD0C-F699-B0121240EB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9511" y="198664"/>
            <a:ext cx="2266950" cy="2019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3358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popular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416320"/>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6600" dirty="0">
                <a:solidFill>
                  <a:prstClr val="black"/>
                </a:solidFill>
                <a:latin typeface="Twinkl Cursive Looped" panose="02000000000000000000" pitchFamily="2" charset="0"/>
              </a:rPr>
              <a:t>liked or admired by many people or by a particular person or group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100" name="Picture 4" descr="Free Famous Cliparts, Download Free Famous Cliparts png images, Free  ClipArts on Clipart Library">
            <a:extLst>
              <a:ext uri="{FF2B5EF4-FFF2-40B4-BE49-F238E27FC236}">
                <a16:creationId xmlns:a16="http://schemas.microsoft.com/office/drawing/2014/main" id="{4AC489E4-6998-7A4A-3F60-01756AAF57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971550"/>
            <a:ext cx="3019425" cy="1514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9331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We hope this leaflet has been helpful in answering your questions.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446282" y="3821650"/>
            <a:ext cx="2889704" cy="72964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 </a:t>
            </a:r>
            <a:endParaRPr lang="en-GB" i="1" dirty="0"/>
          </a:p>
        </p:txBody>
      </p:sp>
    </p:spTree>
    <p:extLst>
      <p:ext uri="{BB962C8B-B14F-4D97-AF65-F5344CB8AC3E}">
        <p14:creationId xmlns:p14="http://schemas.microsoft.com/office/powerpoint/2010/main" val="511784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Their eyes light up at a mention of Golden Time.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033657" y="3080825"/>
            <a:ext cx="2628899" cy="625761"/>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 </a:t>
            </a:r>
            <a:endParaRPr lang="en-GB" i="1" dirty="0"/>
          </a:p>
        </p:txBody>
      </p:sp>
    </p:spTree>
    <p:extLst>
      <p:ext uri="{BB962C8B-B14F-4D97-AF65-F5344CB8AC3E}">
        <p14:creationId xmlns:p14="http://schemas.microsoft.com/office/powerpoint/2010/main" val="3235899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timeless attraction of a good tune means that everyone gets up to dance.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086350" y="2186150"/>
            <a:ext cx="2849336" cy="807757"/>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1027572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4904323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remember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54545"/>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have in or be able to bring to one's mind an awareness of (someone or something from the past)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104" name="Picture 8" descr="Free Remember Cliparts, Download Free Remember Cliparts png images, Free  ClipArts on Clipart Library">
            <a:extLst>
              <a:ext uri="{FF2B5EF4-FFF2-40B4-BE49-F238E27FC236}">
                <a16:creationId xmlns:a16="http://schemas.microsoft.com/office/drawing/2014/main" id="{FA0C9BA4-B75C-4D71-4861-A4242CE4DC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1" y="188459"/>
            <a:ext cx="2152650" cy="2124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1019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 remember all the dance moves to my favourite song.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355271" y="3058588"/>
            <a:ext cx="3118758" cy="69698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636575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sentence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3016210"/>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t>
            </a:r>
            <a:r>
              <a:rPr lang="en-GB" sz="3200" dirty="0">
                <a:solidFill>
                  <a:prstClr val="black"/>
                </a:solidFill>
                <a:latin typeface="Twinkl Cursive Looped" panose="02000000000000000000" pitchFamily="2" charset="0"/>
              </a:rPr>
              <a:t>a set of words that is complete in itself, typically containing a subject and predicate, conveying a statement, question, exclamation, or command, and consisting of a main clause and sometimes one or more subordinate clauses.</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Completing The Puzzle Stock Clipart | Royalty-Free | FreeImages">
            <a:extLst>
              <a:ext uri="{FF2B5EF4-FFF2-40B4-BE49-F238E27FC236}">
                <a16:creationId xmlns:a16="http://schemas.microsoft.com/office/drawing/2014/main" id="{6C34BFB6-6B03-CE94-3D35-AB470E6F08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155801"/>
            <a:ext cx="2600325"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5142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A sentence is made up of words.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175657" y="3261538"/>
            <a:ext cx="2939143" cy="894847"/>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866666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790230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134808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She was the most popular girl in the school.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096000" y="3031075"/>
            <a:ext cx="2574472"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851792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Changing lands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Skye is renowned for tourists due to the attraction of its natural beauty, history and wildlife.  It is said that you remember the island due to the rugged coast lines, waterfalls and lochs.  It has the position of being an island in the Hebrides of Scotland where it is mainly home to fish farms.  The fish farms have tried to expand but this has been denied due to concerns around harming local wildlife and pollution. There is a heavy sentence if farmers break the rules.  There are no factories on Skye and the main access onto the island is via the invention of the Skye Bridge. </a:t>
            </a:r>
          </a:p>
        </p:txBody>
      </p:sp>
    </p:spTree>
    <p:extLst>
      <p:ext uri="{BB962C8B-B14F-4D97-AF65-F5344CB8AC3E}">
        <p14:creationId xmlns:p14="http://schemas.microsoft.com/office/powerpoint/2010/main" val="308104928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Changing lands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Skye is renowned for tourists due to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attraction</a:t>
            </a:r>
            <a:r>
              <a:rPr lang="en-GB" sz="3600" dirty="0">
                <a:solidFill>
                  <a:srgbClr val="000000"/>
                </a:solidFill>
                <a:effectLst/>
                <a:latin typeface="Twinkl Cursive Looped" panose="02000000000000000000" pitchFamily="2" charset="0"/>
                <a:ea typeface="Times New Roman" panose="02020603050405020304" pitchFamily="18" charset="0"/>
              </a:rPr>
              <a:t> of its natural beauty, history and wildlife.  It is said that you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remember</a:t>
            </a:r>
            <a:r>
              <a:rPr lang="en-GB" sz="3600" dirty="0">
                <a:solidFill>
                  <a:srgbClr val="000000"/>
                </a:solidFill>
                <a:effectLst/>
                <a:latin typeface="Twinkl Cursive Looped" panose="02000000000000000000" pitchFamily="2" charset="0"/>
                <a:ea typeface="Times New Roman" panose="02020603050405020304" pitchFamily="18" charset="0"/>
              </a:rPr>
              <a:t> the island due to the rugged coast lines, waterfalls and lochs.  It has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position</a:t>
            </a:r>
            <a:r>
              <a:rPr lang="en-GB" sz="3600" dirty="0">
                <a:solidFill>
                  <a:srgbClr val="000000"/>
                </a:solidFill>
                <a:effectLst/>
                <a:latin typeface="Twinkl Cursive Looped" panose="02000000000000000000" pitchFamily="2" charset="0"/>
                <a:ea typeface="Times New Roman" panose="02020603050405020304" pitchFamily="18" charset="0"/>
              </a:rPr>
              <a:t> of being an island in the Hebrides of Scotland where it is mainly home to fish farms.  The fish farms have tried to expand but this has been denied due to concerns around harming local wildlife and pollution. There is a heavy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sentence</a:t>
            </a:r>
            <a:r>
              <a:rPr lang="en-GB" sz="3600" dirty="0">
                <a:solidFill>
                  <a:srgbClr val="000000"/>
                </a:solidFill>
                <a:effectLst/>
                <a:latin typeface="Twinkl Cursive Looped" panose="02000000000000000000" pitchFamily="2" charset="0"/>
                <a:ea typeface="Times New Roman" panose="02020603050405020304" pitchFamily="18" charset="0"/>
              </a:rPr>
              <a:t> if farmers break the rules.  There are no factories on Skye and the main access onto the island is via the invention of the Skye Bridge. </a:t>
            </a:r>
          </a:p>
        </p:txBody>
      </p:sp>
    </p:spTree>
    <p:extLst>
      <p:ext uri="{BB962C8B-B14F-4D97-AF65-F5344CB8AC3E}">
        <p14:creationId xmlns:p14="http://schemas.microsoft.com/office/powerpoint/2010/main" val="36891330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690252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dirty="0">
                <a:latin typeface="Twinkl Cursive Looped" panose="02000000000000000000" pitchFamily="2" charset="0"/>
              </a:rPr>
              <a:t>It is said that you remember the island due to the rugged coast lines, waterfalls and lochs.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64741015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Spring 2</a:t>
            </a:r>
          </a:p>
          <a:p>
            <a:r>
              <a:rPr lang="en-GB" sz="7200" dirty="0">
                <a:latin typeface="Twinkl Cursive Looped" panose="02000000000000000000" pitchFamily="2" charset="0"/>
              </a:rPr>
              <a:t>Week 3 - Wednesday</a:t>
            </a:r>
          </a:p>
          <a:p>
            <a:endParaRPr lang="en-GB" sz="7200" dirty="0"/>
          </a:p>
        </p:txBody>
      </p:sp>
    </p:spTree>
    <p:extLst>
      <p:ext uri="{BB962C8B-B14F-4D97-AF65-F5344CB8AC3E}">
        <p14:creationId xmlns:p14="http://schemas.microsoft.com/office/powerpoint/2010/main" val="350648348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3587E15-61B8-27F9-F535-132FD311E4C2}"/>
              </a:ext>
            </a:extLst>
          </p:cNvPr>
          <p:cNvPicPr>
            <a:picLocks noChangeAspect="1"/>
          </p:cNvPicPr>
          <p:nvPr/>
        </p:nvPicPr>
        <p:blipFill rotWithShape="1">
          <a:blip r:embed="rId2"/>
          <a:srcRect l="15402" t="14744" r="14553" b="10933"/>
          <a:stretch/>
        </p:blipFill>
        <p:spPr>
          <a:xfrm>
            <a:off x="244929" y="195942"/>
            <a:ext cx="11201400" cy="6682289"/>
          </a:xfrm>
          <a:prstGeom prst="rect">
            <a:avLst/>
          </a:prstGeom>
        </p:spPr>
      </p:pic>
    </p:spTree>
    <p:extLst>
      <p:ext uri="{BB962C8B-B14F-4D97-AF65-F5344CB8AC3E}">
        <p14:creationId xmlns:p14="http://schemas.microsoft.com/office/powerpoint/2010/main" val="364012477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91687026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28807306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popular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416320"/>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6600" dirty="0">
                <a:solidFill>
                  <a:prstClr val="black"/>
                </a:solidFill>
                <a:latin typeface="Twinkl Cursive Looped" panose="02000000000000000000" pitchFamily="2" charset="0"/>
              </a:rPr>
              <a:t>liked or admired by many people or by a particular person or group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100" name="Picture 4" descr="Free Famous Cliparts, Download Free Famous Cliparts png images, Free  ClipArts on Clipart Library">
            <a:extLst>
              <a:ext uri="{FF2B5EF4-FFF2-40B4-BE49-F238E27FC236}">
                <a16:creationId xmlns:a16="http://schemas.microsoft.com/office/drawing/2014/main" id="{4AC489E4-6998-7A4A-3F60-01756AAF57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971550"/>
            <a:ext cx="3019425" cy="1514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7957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She was the most popular girl in the school.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096000" y="3031075"/>
            <a:ext cx="2574472"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42708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position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697529"/>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 a place where someone or something is located or has been put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Free Position Cliparts, Download Free Position Cliparts png images, Free  ClipArts on Clipart Library">
            <a:extLst>
              <a:ext uri="{FF2B5EF4-FFF2-40B4-BE49-F238E27FC236}">
                <a16:creationId xmlns:a16="http://schemas.microsoft.com/office/drawing/2014/main" id="{E55347EB-587C-C3F6-C040-4C12BE9600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274184"/>
            <a:ext cx="223837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1371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position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697529"/>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 a place where someone or something is located or has been put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Free Position Cliparts, Download Free Position Cliparts png images, Free  ClipArts on Clipart Library">
            <a:extLst>
              <a:ext uri="{FF2B5EF4-FFF2-40B4-BE49-F238E27FC236}">
                <a16:creationId xmlns:a16="http://schemas.microsoft.com/office/drawing/2014/main" id="{E55347EB-587C-C3F6-C040-4C12BE9600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274184"/>
            <a:ext cx="223837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4539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distress call had given the ship's position.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694464" y="3771900"/>
            <a:ext cx="2792186"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512476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Autofit/>
          </a:bodyPr>
          <a:lstStyle/>
          <a:p>
            <a:pPr algn="ctr"/>
            <a:r>
              <a:rPr lang="en-GB" sz="4800" dirty="0">
                <a:latin typeface="Twinkl Cursive Looped" panose="02000000000000000000" pitchFamily="2" charset="0"/>
              </a:rPr>
              <a:t>Adding the suffix</a:t>
            </a:r>
            <a:br>
              <a:rPr lang="en-GB" sz="4800" dirty="0">
                <a:latin typeface="Twinkl Cursive Looped" panose="02000000000000000000" pitchFamily="2" charset="0"/>
              </a:rPr>
            </a:br>
            <a:r>
              <a:rPr lang="en-GB" sz="4800" dirty="0">
                <a:latin typeface="Twinkl Cursive Looped" panose="02000000000000000000" pitchFamily="2" charset="0"/>
              </a:rPr>
              <a:t>-</a:t>
            </a:r>
            <a:r>
              <a:rPr lang="en-GB" sz="4800" dirty="0" err="1">
                <a:latin typeface="Twinkl Cursive Looped" panose="02000000000000000000" pitchFamily="2" charset="0"/>
              </a:rPr>
              <a:t>ous</a:t>
            </a:r>
            <a:r>
              <a:rPr lang="en-GB" sz="4800" dirty="0">
                <a:latin typeface="Twinkl Cursive Looped" panose="02000000000000000000" pitchFamily="2" charset="0"/>
              </a:rPr>
              <a:t> </a:t>
            </a:r>
            <a:br>
              <a:rPr lang="en-GB" sz="4800" dirty="0">
                <a:latin typeface="Twinkl Cursive Looped" panose="02000000000000000000" pitchFamily="2" charset="0"/>
              </a:rPr>
            </a:b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latin typeface="Twinkl Cursive Looped" panose="02000000000000000000" pitchFamily="2" charset="0"/>
              </a:rPr>
              <a:t>Sometimes there is no obvious root </a:t>
            </a:r>
            <a:br>
              <a:rPr lang="en-GB" sz="4800" dirty="0">
                <a:latin typeface="Twinkl Cursive Looped" panose="02000000000000000000" pitchFamily="2" charset="0"/>
              </a:rPr>
            </a:br>
            <a:r>
              <a:rPr lang="en-GB" sz="4800" dirty="0">
                <a:latin typeface="Twinkl Cursive Looped" panose="02000000000000000000" pitchFamily="2" charset="0"/>
              </a:rPr>
              <a:t>word.</a:t>
            </a:r>
            <a:br>
              <a:rPr lang="en-GB" sz="4800" dirty="0">
                <a:latin typeface="Twinkl Cursive Looped" panose="02000000000000000000" pitchFamily="2" charset="0"/>
              </a:rPr>
            </a:b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416190931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ous</a:t>
            </a:r>
            <a:endParaRPr lang="en-GB" dirty="0">
              <a:latin typeface="Twinkl Cursive Looped" panose="02000000000000000000" pitchFamily="2" charset="0"/>
            </a:endParaRPr>
          </a:p>
        </p:txBody>
      </p:sp>
    </p:spTree>
    <p:extLst>
      <p:ext uri="{BB962C8B-B14F-4D97-AF65-F5344CB8AC3E}">
        <p14:creationId xmlns:p14="http://schemas.microsoft.com/office/powerpoint/2010/main" val="18987860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curious  </a:t>
            </a:r>
          </a:p>
        </p:txBody>
      </p:sp>
      <p:sp>
        <p:nvSpPr>
          <p:cNvPr id="3" name="Rectangle 2">
            <a:extLst>
              <a:ext uri="{FF2B5EF4-FFF2-40B4-BE49-F238E27FC236}">
                <a16:creationId xmlns:a16="http://schemas.microsoft.com/office/drawing/2014/main" id="{13BB5EC0-7A96-4D29-A835-6FAE896C31A4}"/>
              </a:ext>
            </a:extLst>
          </p:cNvPr>
          <p:cNvSpPr/>
          <p:nvPr/>
        </p:nvSpPr>
        <p:spPr>
          <a:xfrm>
            <a:off x="6389914" y="3561670"/>
            <a:ext cx="12573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9154" name="Picture 2" descr="Free Curiosity Cliparts, Download Free Curiosity Cliparts png images, Free  ClipArts on Clipart Library">
            <a:extLst>
              <a:ext uri="{FF2B5EF4-FFF2-40B4-BE49-F238E27FC236}">
                <a16:creationId xmlns:a16="http://schemas.microsoft.com/office/drawing/2014/main" id="{7C2D0C91-1974-5AA3-1882-0F95A76FF7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2579" y="410935"/>
            <a:ext cx="2552700" cy="1790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4172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91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anxious </a:t>
            </a:r>
          </a:p>
        </p:txBody>
      </p:sp>
      <p:sp>
        <p:nvSpPr>
          <p:cNvPr id="3" name="Rectangle 2">
            <a:extLst>
              <a:ext uri="{FF2B5EF4-FFF2-40B4-BE49-F238E27FC236}">
                <a16:creationId xmlns:a16="http://schemas.microsoft.com/office/drawing/2014/main" id="{0366E0B6-702E-4814-82C6-08CA2D13F3C9}"/>
              </a:ext>
            </a:extLst>
          </p:cNvPr>
          <p:cNvSpPr/>
          <p:nvPr/>
        </p:nvSpPr>
        <p:spPr>
          <a:xfrm>
            <a:off x="6270171" y="3657599"/>
            <a:ext cx="1502228"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8130" name="Picture 2" descr="Anxious Clip Art, Transparent PNG Clipart Images Free Download - ClipartMax">
            <a:extLst>
              <a:ext uri="{FF2B5EF4-FFF2-40B4-BE49-F238E27FC236}">
                <a16:creationId xmlns:a16="http://schemas.microsoft.com/office/drawing/2014/main" id="{68C55CB2-97BD-3CCB-48AB-25C7AA10E9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372836"/>
            <a:ext cx="2181225" cy="2095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976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1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40937244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Words with a</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shuhn</a:t>
            </a:r>
            <a:r>
              <a:rPr lang="en-GB" dirty="0">
                <a:latin typeface="Twinkl Cursive Looped" panose="02000000000000000000" pitchFamily="2" charset="0"/>
              </a:rPr>
              <a:t>/ sound,</a:t>
            </a:r>
            <a:br>
              <a:rPr lang="en-GB" dirty="0">
                <a:latin typeface="Twinkl Cursive Looped" panose="02000000000000000000" pitchFamily="2" charset="0"/>
              </a:rPr>
            </a:br>
            <a:r>
              <a:rPr lang="en-GB" dirty="0">
                <a:latin typeface="Twinkl Cursive Looped" panose="02000000000000000000" pitchFamily="2" charset="0"/>
              </a:rPr>
              <a:t>spelt with ‘</a:t>
            </a:r>
            <a:r>
              <a:rPr lang="en-GB" dirty="0" err="1">
                <a:latin typeface="Twinkl Cursive Looped" panose="02000000000000000000" pitchFamily="2" charset="0"/>
              </a:rPr>
              <a:t>tion</a:t>
            </a:r>
            <a:r>
              <a:rPr lang="en-GB" dirty="0">
                <a:latin typeface="Twinkl Cursive Looped" panose="02000000000000000000" pitchFamily="2" charset="0"/>
              </a:rPr>
              <a: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 (if root word ends in </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te</a:t>
            </a:r>
            <a:r>
              <a:rPr lang="en-GB" dirty="0">
                <a:latin typeface="Twinkl Cursive Looped" panose="02000000000000000000" pitchFamily="2" charset="0"/>
              </a:rPr>
              <a:t>’ or ‘t’ </a:t>
            </a:r>
            <a:br>
              <a:rPr lang="en-GB" dirty="0">
                <a:latin typeface="Twinkl Cursive Looped" panose="02000000000000000000" pitchFamily="2" charset="0"/>
              </a:rPr>
            </a:br>
            <a:r>
              <a:rPr lang="en-GB" dirty="0">
                <a:latin typeface="Twinkl Cursive Looped" panose="02000000000000000000" pitchFamily="2" charset="0"/>
              </a:rPr>
              <a:t>or has no</a:t>
            </a:r>
            <a:br>
              <a:rPr lang="en-GB" dirty="0">
                <a:latin typeface="Twinkl Cursive Looped" panose="02000000000000000000" pitchFamily="2" charset="0"/>
              </a:rPr>
            </a:br>
            <a:r>
              <a:rPr lang="en-GB" dirty="0">
                <a:latin typeface="Twinkl Cursive Looped" panose="02000000000000000000" pitchFamily="2" charset="0"/>
              </a:rPr>
              <a:t>definite root)</a:t>
            </a:r>
          </a:p>
        </p:txBody>
      </p:sp>
    </p:spTree>
    <p:extLst>
      <p:ext uri="{BB962C8B-B14F-4D97-AF65-F5344CB8AC3E}">
        <p14:creationId xmlns:p14="http://schemas.microsoft.com/office/powerpoint/2010/main" val="267686793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272775898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translation  </a:t>
            </a:r>
          </a:p>
        </p:txBody>
      </p:sp>
      <p:sp>
        <p:nvSpPr>
          <p:cNvPr id="3" name="Rectangle 2">
            <a:extLst>
              <a:ext uri="{FF2B5EF4-FFF2-40B4-BE49-F238E27FC236}">
                <a16:creationId xmlns:a16="http://schemas.microsoft.com/office/drawing/2014/main" id="{13BB5EC0-7A96-4D29-A835-6FAE896C31A4}"/>
              </a:ext>
            </a:extLst>
          </p:cNvPr>
          <p:cNvSpPr/>
          <p:nvPr/>
        </p:nvSpPr>
        <p:spPr>
          <a:xfrm>
            <a:off x="6858001" y="3429000"/>
            <a:ext cx="150222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3730" name="Picture 2" descr="Translator Stock Illustrations – 8,838 Translator Stock Illustrations,  Vectors &amp; Clipart - Dreamstime">
            <a:extLst>
              <a:ext uri="{FF2B5EF4-FFF2-40B4-BE49-F238E27FC236}">
                <a16:creationId xmlns:a16="http://schemas.microsoft.com/office/drawing/2014/main" id="{B23E9553-1608-AEE9-5CA2-8D98790056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452" y="349023"/>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5646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7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distress call had given the ship's position.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694464" y="3771900"/>
            <a:ext cx="2792186"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4073441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devotion </a:t>
            </a:r>
          </a:p>
        </p:txBody>
      </p:sp>
      <p:sp>
        <p:nvSpPr>
          <p:cNvPr id="3" name="Rectangle 2">
            <a:extLst>
              <a:ext uri="{FF2B5EF4-FFF2-40B4-BE49-F238E27FC236}">
                <a16:creationId xmlns:a16="http://schemas.microsoft.com/office/drawing/2014/main" id="{0366E0B6-702E-4814-82C6-08CA2D13F3C9}"/>
              </a:ext>
            </a:extLst>
          </p:cNvPr>
          <p:cNvSpPr/>
          <p:nvPr/>
        </p:nvSpPr>
        <p:spPr>
          <a:xfrm>
            <a:off x="6096000" y="3657599"/>
            <a:ext cx="1594757"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2706" name="Picture 2" descr="Weekly Devotional | Palmetto Avenue Baptist Church | Sanford, FL Weekly  Devotional |">
            <a:extLst>
              <a:ext uri="{FF2B5EF4-FFF2-40B4-BE49-F238E27FC236}">
                <a16:creationId xmlns:a16="http://schemas.microsoft.com/office/drawing/2014/main" id="{257BD789-0448-4C35-AEAF-CD8EC8AB46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522" y="602796"/>
            <a:ext cx="2628900"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4250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27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translation</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15674" y="2140310"/>
            <a:ext cx="1162084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translate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te</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tion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translation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process of translating words or text from one language into another</a:t>
            </a:r>
            <a:endParaRPr lang="en-GB" sz="1400" dirty="0"/>
          </a:p>
        </p:txBody>
      </p:sp>
      <p:pic>
        <p:nvPicPr>
          <p:cNvPr id="3" name="Picture 2" descr="Translator Stock Illustrations – 8,838 Translator Stock Illustrations,  Vectors &amp; Clipart - Dreamstime">
            <a:extLst>
              <a:ext uri="{FF2B5EF4-FFF2-40B4-BE49-F238E27FC236}">
                <a16:creationId xmlns:a16="http://schemas.microsoft.com/office/drawing/2014/main" id="{9EA5D047-3800-7F82-67A8-D633B0E20C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673" y="189139"/>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0948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devotion</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59216" y="2122033"/>
            <a:ext cx="11673567" cy="1015663"/>
          </a:xfrm>
          <a:prstGeom prst="rect">
            <a:avLst/>
          </a:prstGeom>
          <a:noFill/>
        </p:spPr>
        <p:txBody>
          <a:bodyPr wrap="square">
            <a:spAutoFit/>
          </a:bodyPr>
          <a:lstStyle/>
          <a:p>
            <a:r>
              <a:rPr lang="en-GB" sz="6000" dirty="0">
                <a:solidFill>
                  <a:prstClr val="black"/>
                </a:solidFill>
                <a:latin typeface="Twinkl Cursive Looped" panose="02000000000000000000" pitchFamily="2" charset="0"/>
                <a:ea typeface="+mj-ea"/>
                <a:cs typeface="+mj-cs"/>
              </a:rPr>
              <a:t>devote</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te</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tion</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j-ea"/>
                <a:cs typeface="+mj-cs"/>
              </a:rPr>
              <a:t>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r>
              <a:rPr lang="en-GB" sz="6000" dirty="0">
                <a:solidFill>
                  <a:prstClr val="black"/>
                </a:solidFill>
                <a:latin typeface="Twinkl Cursive Looped" panose="02000000000000000000" pitchFamily="2" charset="0"/>
                <a:ea typeface="+mj-ea"/>
                <a:cs typeface="+mj-cs"/>
              </a:rPr>
              <a:t>devotion</a:t>
            </a: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love, loyalty, or enthusiasm for a person or activity</a:t>
            </a:r>
            <a:endParaRPr lang="en-GB" sz="1400" dirty="0"/>
          </a:p>
        </p:txBody>
      </p:sp>
      <p:pic>
        <p:nvPicPr>
          <p:cNvPr id="3" name="Picture 2" descr="Weekly Devotional | Palmetto Avenue Baptist Church | Sanford, FL Weekly  Devotional |">
            <a:extLst>
              <a:ext uri="{FF2B5EF4-FFF2-40B4-BE49-F238E27FC236}">
                <a16:creationId xmlns:a16="http://schemas.microsoft.com/office/drawing/2014/main" id="{1EBC076E-8269-277F-756B-42D5CE8219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216" y="338443"/>
            <a:ext cx="2628900"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2514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translation of the Bible into English allowed more people to read it.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645681" y="2209502"/>
            <a:ext cx="3314248" cy="72964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 </a:t>
            </a:r>
            <a:endParaRPr lang="en-GB" i="1" dirty="0"/>
          </a:p>
        </p:txBody>
      </p:sp>
    </p:spTree>
    <p:extLst>
      <p:ext uri="{BB962C8B-B14F-4D97-AF65-F5344CB8AC3E}">
        <p14:creationId xmlns:p14="http://schemas.microsoft.com/office/powerpoint/2010/main" val="3130086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His devotion to duty never wavered.</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845128" y="3821650"/>
            <a:ext cx="2628899" cy="62576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 </a:t>
            </a:r>
            <a:endParaRPr lang="en-GB" i="1" dirty="0"/>
          </a:p>
        </p:txBody>
      </p:sp>
    </p:spTree>
    <p:extLst>
      <p:ext uri="{BB962C8B-B14F-4D97-AF65-F5344CB8AC3E}">
        <p14:creationId xmlns:p14="http://schemas.microsoft.com/office/powerpoint/2010/main" val="1746633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8148935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remember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54545"/>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have in or be able to bring to one's mind an awareness of (someone or something from the past)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104" name="Picture 8" descr="Free Remember Cliparts, Download Free Remember Cliparts png images, Free  ClipArts on Clipart Library">
            <a:extLst>
              <a:ext uri="{FF2B5EF4-FFF2-40B4-BE49-F238E27FC236}">
                <a16:creationId xmlns:a16="http://schemas.microsoft.com/office/drawing/2014/main" id="{FA0C9BA4-B75C-4D71-4861-A4242CE4DC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1" y="188459"/>
            <a:ext cx="2152650" cy="2124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3951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 remember all the dance moves to my favourite song.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355271" y="3058588"/>
            <a:ext cx="3118758" cy="69698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821800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sentence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3016210"/>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t>
            </a:r>
            <a:r>
              <a:rPr lang="en-GB" sz="3200" dirty="0">
                <a:solidFill>
                  <a:prstClr val="black"/>
                </a:solidFill>
                <a:latin typeface="Twinkl Cursive Looped" panose="02000000000000000000" pitchFamily="2" charset="0"/>
              </a:rPr>
              <a:t>a set of words that is complete in itself, typically containing a subject and predicate, conveying a statement, question, exclamation, or command, and consisting of a main clause and sometimes one or more subordinate clauses.</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Completing The Puzzle Stock Clipart | Royalty-Free | FreeImages">
            <a:extLst>
              <a:ext uri="{FF2B5EF4-FFF2-40B4-BE49-F238E27FC236}">
                <a16:creationId xmlns:a16="http://schemas.microsoft.com/office/drawing/2014/main" id="{6C34BFB6-6B03-CE94-3D35-AB470E6F08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155801"/>
            <a:ext cx="2600325"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3252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A sentence is made up of words.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175657" y="3261538"/>
            <a:ext cx="2939143" cy="894847"/>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854402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11959</TotalTime>
  <Words>3342</Words>
  <Application>Microsoft Office PowerPoint</Application>
  <PresentationFormat>Widescreen</PresentationFormat>
  <Paragraphs>370</Paragraphs>
  <Slides>175</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175</vt:i4>
      </vt:variant>
    </vt:vector>
  </HeadingPairs>
  <TitlesOfParts>
    <vt:vector size="180" baseType="lpstr">
      <vt:lpstr>Arial</vt:lpstr>
      <vt:lpstr>Calibri</vt:lpstr>
      <vt:lpstr>Calibri Light</vt:lpstr>
      <vt:lpstr>Twinkl Cursive Looped</vt:lpstr>
      <vt:lpstr>Office Theme</vt:lpstr>
      <vt:lpstr>Spelling Y4</vt:lpstr>
      <vt:lpstr>PowerPoint Presentation</vt:lpstr>
      <vt:lpstr>PowerPoint Presentation</vt:lpstr>
      <vt:lpstr>Let’s Revisit and Review…</vt:lpstr>
      <vt:lpstr>Do you remember this challenge word?</vt:lpstr>
      <vt:lpstr>popular </vt:lpstr>
      <vt:lpstr>She was the most popular girl in the school. </vt:lpstr>
      <vt:lpstr>position </vt:lpstr>
      <vt:lpstr>The distress call had given the ship's position. </vt:lpstr>
      <vt:lpstr>Adding the suffix -ous    Sometimes there is no obvious root  word. </vt:lpstr>
      <vt:lpstr>-ous</vt:lpstr>
      <vt:lpstr>tremendous  </vt:lpstr>
      <vt:lpstr>enormous </vt:lpstr>
      <vt:lpstr>jealous</vt:lpstr>
      <vt:lpstr>Let’s Teach and Practise</vt:lpstr>
      <vt:lpstr>Words with a /shuhn/ sound, spelt with ‘tion’   (if root word ends in  ‘te’ or ‘t’  or has no definite root)</vt:lpstr>
      <vt:lpstr>-tion</vt:lpstr>
      <vt:lpstr>invention  </vt:lpstr>
      <vt:lpstr>injection </vt:lpstr>
      <vt:lpstr>action</vt:lpstr>
      <vt:lpstr>invention</vt:lpstr>
      <vt:lpstr>injection</vt:lpstr>
      <vt:lpstr>action</vt:lpstr>
      <vt:lpstr>The invention of printing came about in the 15th century.</vt:lpstr>
      <vt:lpstr>The Covid injection was taken by millions.</vt:lpstr>
      <vt:lpstr>Strike action was threatened by rail workers. </vt:lpstr>
      <vt:lpstr>New CHALLENGE words.</vt:lpstr>
      <vt:lpstr>remember </vt:lpstr>
      <vt:lpstr>I remember all the dance moves to my favourite song. </vt:lpstr>
      <vt:lpstr>sentence</vt:lpstr>
      <vt:lpstr>A sentence is made up of words. </vt:lpstr>
      <vt:lpstr>Let’s Practise and Apply.</vt:lpstr>
      <vt:lpstr>Can you spot the spelling rule words and the challenge words?</vt:lpstr>
      <vt:lpstr>Changing lands   Skye is renowned for tourists due to the attraction of its natural beauty, history and wildlife.  It is said that you remember the island due to the rugged coast lines, waterfalls and lochs.  It has the position of being an island in the Hebrides of Scotland where it is mainly home to fish farms.  The fish farms have tried to expand but this has been denied due to concerns around harming local wildlife and pollution. There is a heavy sentence if farmers break the rules.  There are no factories on Skye and the main access onto the island is via the invention of the Skye Bridge. </vt:lpstr>
      <vt:lpstr>Changing lands   Skye is renowned for tourists due to the attraction of its natural beauty, history and wildlife.  It is said that you remember the island due to the rugged coast lines, waterfalls and lochs.  It has the position of being an island in the Hebrides of Scotland where it is mainly home to fish farms.  The fish farms have tried to expand but this has been denied due to concerns around harming local wildlife and pollution. There is a heavy sentence if farmers break the rules.  There are no factories on Skye and the main access onto the island is via the invention of the Skye Bridge. </vt:lpstr>
      <vt:lpstr>Write this sentence as I dictate it to you.</vt:lpstr>
      <vt:lpstr>Skye is renowned for tourists due to the attraction of its natural beauty, history and wildlife.</vt:lpstr>
      <vt:lpstr>PowerPoint Presentation</vt:lpstr>
      <vt:lpstr>PowerPoint Presentation</vt:lpstr>
      <vt:lpstr>Let’s Revisit and Review…</vt:lpstr>
      <vt:lpstr>Do you remember this challenge word?</vt:lpstr>
      <vt:lpstr>popular </vt:lpstr>
      <vt:lpstr>She was the most popular girl in the school. </vt:lpstr>
      <vt:lpstr>position </vt:lpstr>
      <vt:lpstr>The distress call had given the ship's position. </vt:lpstr>
      <vt:lpstr>Adding the suffix -ous    Sometimes there is no obvious root  word. </vt:lpstr>
      <vt:lpstr>-ous</vt:lpstr>
      <vt:lpstr>serious  </vt:lpstr>
      <vt:lpstr>hideous </vt:lpstr>
      <vt:lpstr>fabulous</vt:lpstr>
      <vt:lpstr>Let’s Teach and Practise</vt:lpstr>
      <vt:lpstr>Words with a /shuhn/ sound, spelt with ‘tion’   (if root word ends in  ‘te’ or ‘t’  or has no definite root)</vt:lpstr>
      <vt:lpstr>-tion</vt:lpstr>
      <vt:lpstr>question  </vt:lpstr>
      <vt:lpstr>mention </vt:lpstr>
      <vt:lpstr>attraction</vt:lpstr>
      <vt:lpstr>question</vt:lpstr>
      <vt:lpstr>mention</vt:lpstr>
      <vt:lpstr>attraction</vt:lpstr>
      <vt:lpstr>We hope this leaflet has been helpful in answering your questions.</vt:lpstr>
      <vt:lpstr>Their eyes light up at a mention of Golden Time. </vt:lpstr>
      <vt:lpstr>The timeless attraction of a good tune means that everyone gets up to dance. </vt:lpstr>
      <vt:lpstr>New CHALLENGE words.</vt:lpstr>
      <vt:lpstr>remember </vt:lpstr>
      <vt:lpstr>I remember all the dance moves to my favourite song. </vt:lpstr>
      <vt:lpstr>sentence</vt:lpstr>
      <vt:lpstr>A sentence is made up of words. </vt:lpstr>
      <vt:lpstr>Let’s Practise and Apply.</vt:lpstr>
      <vt:lpstr>Can you spot the spelling rule words and the challenge words?</vt:lpstr>
      <vt:lpstr>Changing lands   Skye is renowned for tourists due to the attraction of its natural beauty, history and wildlife.  It is said that you remember the island due to the rugged coast lines, waterfalls and lochs.  It has the position of being an island in the Hebrides of Scotland where it is mainly home to fish farms.  The fish farms have tried to expand but this has been denied due to concerns around harming local wildlife and pollution. There is a heavy sentence if farmers break the rules.  There are no factories on Skye and the main access onto the island is via the invention of the Skye Bridge. </vt:lpstr>
      <vt:lpstr>Changing lands   Skye is renowned for tourists due to the attraction of its natural beauty, history and wildlife.  It is said that you remember the island due to the rugged coast lines, waterfalls and lochs.  It has the position of being an island in the Hebrides of Scotland where it is mainly home to fish farms.  The fish farms have tried to expand but this has been denied due to concerns around harming local wildlife and pollution. There is a heavy sentence if farmers break the rules.  There are no factories on Skye and the main access onto the island is via the invention of the Skye Bridge. </vt:lpstr>
      <vt:lpstr>Write this sentence as I dictate it to you.</vt:lpstr>
      <vt:lpstr>It is said that you remember the island due to the rugged coast lines, waterfalls and lochs. </vt:lpstr>
      <vt:lpstr>PowerPoint Presentation</vt:lpstr>
      <vt:lpstr>PowerPoint Presentation</vt:lpstr>
      <vt:lpstr>Let’s Revisit and Review…</vt:lpstr>
      <vt:lpstr>Do you remember this challenge word?</vt:lpstr>
      <vt:lpstr>popular </vt:lpstr>
      <vt:lpstr>She was the most popular girl in the school. </vt:lpstr>
      <vt:lpstr>position </vt:lpstr>
      <vt:lpstr>The distress call had given the ship's position. </vt:lpstr>
      <vt:lpstr>Adding the suffix -ous    Sometimes there is no obvious root  word. </vt:lpstr>
      <vt:lpstr>-ous</vt:lpstr>
      <vt:lpstr>curious  </vt:lpstr>
      <vt:lpstr>anxious </vt:lpstr>
      <vt:lpstr>Let’s Teach and Practise</vt:lpstr>
      <vt:lpstr>Words with a /shuhn/ sound, spelt with ‘tion’   (if root word ends in  ‘te’ or ‘t’  or has no definite root)</vt:lpstr>
      <vt:lpstr>-tion</vt:lpstr>
      <vt:lpstr>translation  </vt:lpstr>
      <vt:lpstr>devotion </vt:lpstr>
      <vt:lpstr>translation</vt:lpstr>
      <vt:lpstr>devotion</vt:lpstr>
      <vt:lpstr>The translation of the Bible into English allowed more people to read it. </vt:lpstr>
      <vt:lpstr>His devotion to duty never wavered.</vt:lpstr>
      <vt:lpstr>New CHALLENGE words.</vt:lpstr>
      <vt:lpstr>remember </vt:lpstr>
      <vt:lpstr>I remember all the dance moves to my favourite song. </vt:lpstr>
      <vt:lpstr>sentence</vt:lpstr>
      <vt:lpstr>A sentence is made up of words. </vt:lpstr>
      <vt:lpstr>Let’s Practise and Apply.</vt:lpstr>
      <vt:lpstr>Can you spot the spelling rule words and the challenge words?</vt:lpstr>
      <vt:lpstr>Changing lands   Skye is renowned for tourists due to the attraction of its natural beauty, history and wildlife.  It is said that you remember the island due to the rugged coast lines, waterfalls and lochs.  It has the position of being an island in the Hebrides of Scotland where it is mainly home to fish farms.  The fish farms have tried to expand but this has been denied due to concerns around harming local wildlife and pollution. There is a heavy sentence if farmers break the rules.  There are no factories on Skye and the main access onto the island is via the invention of the Skye Bridge. </vt:lpstr>
      <vt:lpstr>Changing lands   Skye is renowned for tourists due to the attraction of its natural beauty, history and wildlife.  It is said that you remember the island due to the rugged coast lines, waterfalls and lochs.  It has the position of being an island in the Hebrides of Scotland where it is mainly home to fish farms.  The fish farms have tried to expand but this has been denied due to concerns around harming local wildlife and pollution. There is a heavy sentence if farmers break the rules.  There are no factories on Skye and the main access onto the island is via the invention of the Skye Bridge. </vt:lpstr>
      <vt:lpstr>Write this sentence as I dictate it to you.</vt:lpstr>
      <vt:lpstr>It has the position of being an island in the Hebrides of Scotland where it is mainly home to fish farms. </vt:lpstr>
      <vt:lpstr>PowerPoint Presentation</vt:lpstr>
      <vt:lpstr>PowerPoint Presentation</vt:lpstr>
      <vt:lpstr>Let’s Revisit and Review…</vt:lpstr>
      <vt:lpstr>Do you remember this challenge word?</vt:lpstr>
      <vt:lpstr>popular </vt:lpstr>
      <vt:lpstr>She was the most popular girl in the school. </vt:lpstr>
      <vt:lpstr>position </vt:lpstr>
      <vt:lpstr>The distress call had given the ship's position. </vt:lpstr>
      <vt:lpstr>Adding the suffix -ous    Sometimes there is no obvious root  word. </vt:lpstr>
      <vt:lpstr>-ous</vt:lpstr>
      <vt:lpstr>obvious  </vt:lpstr>
      <vt:lpstr>gorgeous </vt:lpstr>
      <vt:lpstr>Let’s Teach and Practise</vt:lpstr>
      <vt:lpstr>Words with a /shuhn/ sound, spelt with ‘tion’   (if root word ends in  ‘te’ or ‘t’  or has no definite root)</vt:lpstr>
      <vt:lpstr>-tion</vt:lpstr>
      <vt:lpstr>position  </vt:lpstr>
      <vt:lpstr>solution </vt:lpstr>
      <vt:lpstr>position</vt:lpstr>
      <vt:lpstr>solution</vt:lpstr>
      <vt:lpstr>The distress call had given the ship's position. </vt:lpstr>
      <vt:lpstr>The solution to this month's crossword is printed below. </vt:lpstr>
      <vt:lpstr>New CHALLENGE words.</vt:lpstr>
      <vt:lpstr>remember </vt:lpstr>
      <vt:lpstr>I remember all the dance moves to my favourite song. </vt:lpstr>
      <vt:lpstr>sentence</vt:lpstr>
      <vt:lpstr>A sentence is made up of words. </vt:lpstr>
      <vt:lpstr>Let’s Practise and Apply.</vt:lpstr>
      <vt:lpstr>Can you spot the spelling rule words and the challenge words?</vt:lpstr>
      <vt:lpstr>Changing lands   Skye is renowned for tourists due to the attraction of its natural beauty, history and wildlife.  It is said that you remember the island due to the rugged coast lines, waterfalls and lochs.  It has the position of being an island in the Hebrides of Scotland where it is mainly home to fish farms.  The fish farms have tried to expand but this has been denied due to concerns around harming local wildlife and pollution. There is a heavy sentence if farmers break the rules.  There are no factories on Skye and the main access onto the island is via the invention of the Skye Bridge. </vt:lpstr>
      <vt:lpstr>Changing lands   Skye is renowned for tourists due to the attraction of its natural beauty, history and wildlife.  It is said that you remember the island due to the rugged coast lines, waterfalls and lochs.  It has the position of being an island in the Hebrides of Scotland where it is mainly home to fish farms.  The fish farms have tried to expand but this has been denied due to concerns around harming local wildlife and pollution. There is a heavy sentence if farmers break the rules.  There are no factories on Skye and the main access onto the island is via the invention of the Skye Bridge. </vt:lpstr>
      <vt:lpstr>Write this sentence as I dictate it to you.</vt:lpstr>
      <vt:lpstr>There is a heavy sentence if farmers break the rules. </vt:lpstr>
      <vt:lpstr>PowerPoint Presentation</vt:lpstr>
      <vt:lpstr>PowerPoint Presentation</vt:lpstr>
      <vt:lpstr>Old challenge words…</vt:lpstr>
      <vt:lpstr>popular</vt:lpstr>
      <vt:lpstr>position</vt:lpstr>
      <vt:lpstr>Old spelling rule words…</vt:lpstr>
      <vt:lpstr>tremendous</vt:lpstr>
      <vt:lpstr>enormous</vt:lpstr>
      <vt:lpstr>jealous</vt:lpstr>
      <vt:lpstr>serious</vt:lpstr>
      <vt:lpstr>hideous</vt:lpstr>
      <vt:lpstr>fabulous</vt:lpstr>
      <vt:lpstr>curious</vt:lpstr>
      <vt:lpstr>anxious</vt:lpstr>
      <vt:lpstr>obvious</vt:lpstr>
      <vt:lpstr>gorgeous</vt:lpstr>
      <vt:lpstr>New spelling rule words…</vt:lpstr>
      <vt:lpstr>invention</vt:lpstr>
      <vt:lpstr>injection</vt:lpstr>
      <vt:lpstr>action</vt:lpstr>
      <vt:lpstr>question</vt:lpstr>
      <vt:lpstr>mention</vt:lpstr>
      <vt:lpstr>attraction</vt:lpstr>
      <vt:lpstr>translation</vt:lpstr>
      <vt:lpstr>devotion</vt:lpstr>
      <vt:lpstr>position</vt:lpstr>
      <vt:lpstr>solution</vt:lpstr>
      <vt:lpstr>New challenge words…</vt:lpstr>
      <vt:lpstr>remember</vt:lpstr>
      <vt:lpstr>sentence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9</cp:revision>
  <cp:lastPrinted>2022-05-27T07:40:55Z</cp:lastPrinted>
  <dcterms:created xsi:type="dcterms:W3CDTF">2022-03-23T13:56:57Z</dcterms:created>
  <dcterms:modified xsi:type="dcterms:W3CDTF">2023-02-13T16:07:06Z</dcterms:modified>
</cp:coreProperties>
</file>