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1"/>
  </p:notesMasterIdLst>
  <p:sldIdLst>
    <p:sldId id="256" r:id="rId2"/>
    <p:sldId id="322" r:id="rId3"/>
    <p:sldId id="604" r:id="rId4"/>
    <p:sldId id="258" r:id="rId5"/>
    <p:sldId id="333" r:id="rId6"/>
    <p:sldId id="2026" r:id="rId7"/>
    <p:sldId id="2027" r:id="rId8"/>
    <p:sldId id="2028" r:id="rId9"/>
    <p:sldId id="2029" r:id="rId10"/>
    <p:sldId id="1495" r:id="rId11"/>
    <p:sldId id="2030" r:id="rId12"/>
    <p:sldId id="2031" r:id="rId13"/>
    <p:sldId id="2032" r:id="rId14"/>
    <p:sldId id="1497" r:id="rId15"/>
    <p:sldId id="267" r:id="rId16"/>
    <p:sldId id="1452" r:id="rId17"/>
    <p:sldId id="1453" r:id="rId18"/>
    <p:sldId id="2037" r:id="rId19"/>
    <p:sldId id="1456" r:id="rId20"/>
    <p:sldId id="1459" r:id="rId21"/>
    <p:sldId id="1462" r:id="rId22"/>
    <p:sldId id="1466" r:id="rId23"/>
    <p:sldId id="1499" r:id="rId24"/>
    <p:sldId id="1498" r:id="rId25"/>
    <p:sldId id="1473" r:id="rId26"/>
    <p:sldId id="1501" r:id="rId27"/>
    <p:sldId id="1502" r:id="rId28"/>
    <p:sldId id="1482" r:id="rId29"/>
    <p:sldId id="1485" r:id="rId30"/>
    <p:sldId id="1505" r:id="rId31"/>
    <p:sldId id="1504" r:id="rId32"/>
    <p:sldId id="1506" r:id="rId33"/>
    <p:sldId id="304" r:id="rId34"/>
    <p:sldId id="318" r:id="rId35"/>
    <p:sldId id="316" r:id="rId36"/>
    <p:sldId id="1451" r:id="rId37"/>
    <p:sldId id="331" r:id="rId38"/>
    <p:sldId id="332" r:id="rId39"/>
    <p:sldId id="323" r:id="rId40"/>
    <p:sldId id="2038" r:id="rId41"/>
    <p:sldId id="2039" r:id="rId42"/>
    <p:sldId id="2040" r:id="rId43"/>
    <p:sldId id="2041" r:id="rId44"/>
    <p:sldId id="2042" r:id="rId45"/>
    <p:sldId id="2043" r:id="rId46"/>
    <p:sldId id="2044" r:id="rId47"/>
    <p:sldId id="2045" r:id="rId48"/>
    <p:sldId id="2046" r:id="rId49"/>
    <p:sldId id="2146" r:id="rId50"/>
    <p:sldId id="2147" r:id="rId51"/>
    <p:sldId id="2148" r:id="rId52"/>
    <p:sldId id="2050" r:id="rId53"/>
    <p:sldId id="2051" r:id="rId54"/>
    <p:sldId id="2052" r:id="rId55"/>
    <p:sldId id="2053" r:id="rId56"/>
    <p:sldId id="2054" r:id="rId57"/>
    <p:sldId id="2055" r:id="rId58"/>
    <p:sldId id="2056" r:id="rId59"/>
    <p:sldId id="2057" r:id="rId60"/>
    <p:sldId id="2058" r:id="rId61"/>
    <p:sldId id="2059" r:id="rId62"/>
    <p:sldId id="2060" r:id="rId63"/>
    <p:sldId id="2061" r:id="rId64"/>
    <p:sldId id="2062" r:id="rId65"/>
    <p:sldId id="2063" r:id="rId66"/>
    <p:sldId id="2064" r:id="rId67"/>
    <p:sldId id="2065" r:id="rId68"/>
    <p:sldId id="2066" r:id="rId69"/>
    <p:sldId id="2067" r:id="rId70"/>
    <p:sldId id="2068" r:id="rId71"/>
    <p:sldId id="2069" r:id="rId72"/>
    <p:sldId id="2152" r:id="rId73"/>
    <p:sldId id="2153" r:id="rId74"/>
    <p:sldId id="2072" r:id="rId75"/>
    <p:sldId id="2073" r:id="rId76"/>
    <p:sldId id="2033" r:id="rId77"/>
    <p:sldId id="2074" r:id="rId78"/>
    <p:sldId id="2075" r:id="rId79"/>
    <p:sldId id="2076" r:id="rId80"/>
    <p:sldId id="2077" r:id="rId81"/>
    <p:sldId id="2078" r:id="rId82"/>
    <p:sldId id="2079" r:id="rId83"/>
    <p:sldId id="2080" r:id="rId84"/>
    <p:sldId id="2081" r:id="rId85"/>
    <p:sldId id="2082" r:id="rId86"/>
    <p:sldId id="2149" r:id="rId87"/>
    <p:sldId id="2150" r:id="rId88"/>
    <p:sldId id="2086" r:id="rId89"/>
    <p:sldId id="2087" r:id="rId90"/>
    <p:sldId id="2088" r:id="rId91"/>
    <p:sldId id="2089" r:id="rId92"/>
    <p:sldId id="2090" r:id="rId93"/>
    <p:sldId id="2091" r:id="rId94"/>
    <p:sldId id="2093" r:id="rId95"/>
    <p:sldId id="2094" r:id="rId96"/>
    <p:sldId id="2096" r:id="rId97"/>
    <p:sldId id="2097" r:id="rId98"/>
    <p:sldId id="2099" r:id="rId99"/>
    <p:sldId id="2100" r:id="rId100"/>
    <p:sldId id="2101" r:id="rId101"/>
    <p:sldId id="2102" r:id="rId102"/>
    <p:sldId id="2103" r:id="rId103"/>
    <p:sldId id="2104" r:id="rId104"/>
    <p:sldId id="2105" r:id="rId105"/>
    <p:sldId id="2154" r:id="rId106"/>
    <p:sldId id="2155" r:id="rId107"/>
    <p:sldId id="2108" r:id="rId108"/>
    <p:sldId id="2109" r:id="rId109"/>
    <p:sldId id="2034" r:id="rId110"/>
    <p:sldId id="2110" r:id="rId111"/>
    <p:sldId id="2111" r:id="rId112"/>
    <p:sldId id="2112" r:id="rId113"/>
    <p:sldId id="2113" r:id="rId114"/>
    <p:sldId id="2114" r:id="rId115"/>
    <p:sldId id="2115" r:id="rId116"/>
    <p:sldId id="2116" r:id="rId117"/>
    <p:sldId id="2117" r:id="rId118"/>
    <p:sldId id="2118" r:id="rId119"/>
    <p:sldId id="2121" r:id="rId120"/>
    <p:sldId id="2151" r:id="rId121"/>
    <p:sldId id="2122" r:id="rId122"/>
    <p:sldId id="2123" r:id="rId123"/>
    <p:sldId id="2124" r:id="rId124"/>
    <p:sldId id="2125" r:id="rId125"/>
    <p:sldId id="2126" r:id="rId126"/>
    <p:sldId id="2127" r:id="rId127"/>
    <p:sldId id="2129" r:id="rId128"/>
    <p:sldId id="2130" r:id="rId129"/>
    <p:sldId id="2132" r:id="rId130"/>
    <p:sldId id="2133" r:id="rId131"/>
    <p:sldId id="2135" r:id="rId132"/>
    <p:sldId id="2136" r:id="rId133"/>
    <p:sldId id="2137" r:id="rId134"/>
    <p:sldId id="2138" r:id="rId135"/>
    <p:sldId id="2139" r:id="rId136"/>
    <p:sldId id="2140" r:id="rId137"/>
    <p:sldId id="2141" r:id="rId138"/>
    <p:sldId id="2156" r:id="rId139"/>
    <p:sldId id="2157" r:id="rId140"/>
    <p:sldId id="2144" r:id="rId141"/>
    <p:sldId id="2145" r:id="rId142"/>
    <p:sldId id="328" r:id="rId143"/>
    <p:sldId id="1509" r:id="rId144"/>
    <p:sldId id="595" r:id="rId145"/>
    <p:sldId id="2035" r:id="rId146"/>
    <p:sldId id="2036" r:id="rId147"/>
    <p:sldId id="596" r:id="rId148"/>
    <p:sldId id="558" r:id="rId149"/>
    <p:sldId id="559" r:id="rId150"/>
    <p:sldId id="555" r:id="rId151"/>
    <p:sldId id="566" r:id="rId152"/>
    <p:sldId id="567" r:id="rId153"/>
    <p:sldId id="568" r:id="rId154"/>
    <p:sldId id="573" r:id="rId155"/>
    <p:sldId id="574" r:id="rId156"/>
    <p:sldId id="575" r:id="rId157"/>
    <p:sldId id="580" r:id="rId158"/>
    <p:sldId id="594" r:id="rId159"/>
    <p:sldId id="593" r:id="rId160"/>
    <p:sldId id="561" r:id="rId161"/>
    <p:sldId id="1651" r:id="rId162"/>
    <p:sldId id="1652" r:id="rId163"/>
    <p:sldId id="1653" r:id="rId164"/>
    <p:sldId id="1654" r:id="rId165"/>
    <p:sldId id="1655" r:id="rId166"/>
    <p:sldId id="1656" r:id="rId167"/>
    <p:sldId id="1657" r:id="rId168"/>
    <p:sldId id="1658" r:id="rId169"/>
    <p:sldId id="560" r:id="rId170"/>
    <p:sldId id="1660" r:id="rId171"/>
    <p:sldId id="1659" r:id="rId172"/>
    <p:sldId id="550" r:id="rId173"/>
    <p:sldId id="597" r:id="rId174"/>
    <p:sldId id="583" r:id="rId175"/>
    <p:sldId id="1194" r:id="rId176"/>
    <p:sldId id="1631" r:id="rId177"/>
    <p:sldId id="590" r:id="rId178"/>
    <p:sldId id="591" r:id="rId179"/>
    <p:sldId id="598" r:id="rId180"/>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83645B-8D59-41AE-86E3-3F157983B775}" v="598" dt="2023-02-13T16:00:58.2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notesMaster" Target="notesMasters/notesMaster1.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presProps" Target="presProp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microsoft.com/office/2016/11/relationships/changesInfo" Target="changesInfos/changesInfo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microsoft.com/office/2015/10/relationships/revisionInfo" Target="revisionInfo.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A783645B-8D59-41AE-86E3-3F157983B775}"/>
    <pc:docChg chg="custSel addSld delSld modSld sldOrd">
      <pc:chgData name="Kelly Stokes" userId="3e5c5154-569e-4d81-aa91-4f91841cdfa9" providerId="ADAL" clId="{A783645B-8D59-41AE-86E3-3F157983B775}" dt="2023-02-13T16:02:09.565" v="984" actId="2711"/>
      <pc:docMkLst>
        <pc:docMk/>
      </pc:docMkLst>
      <pc:sldChg chg="modSp mod">
        <pc:chgData name="Kelly Stokes" userId="3e5c5154-569e-4d81-aa91-4f91841cdfa9" providerId="ADAL" clId="{A783645B-8D59-41AE-86E3-3F157983B775}" dt="2023-02-10T11:35:41.379" v="1" actId="20577"/>
        <pc:sldMkLst>
          <pc:docMk/>
          <pc:sldMk cId="3945579917" sldId="256"/>
        </pc:sldMkLst>
        <pc:spChg chg="mod">
          <ac:chgData name="Kelly Stokes" userId="3e5c5154-569e-4d81-aa91-4f91841cdfa9" providerId="ADAL" clId="{A783645B-8D59-41AE-86E3-3F157983B775}" dt="2023-02-10T11:35:41.379" v="1" actId="20577"/>
          <ac:spMkLst>
            <pc:docMk/>
            <pc:sldMk cId="3945579917" sldId="256"/>
            <ac:spMk id="3" creationId="{9B667196-C5B4-45FC-B5E8-3B190D7A595C}"/>
          </ac:spMkLst>
        </pc:spChg>
      </pc:sldChg>
      <pc:sldChg chg="modSp mod">
        <pc:chgData name="Kelly Stokes" userId="3e5c5154-569e-4d81-aa91-4f91841cdfa9" providerId="ADAL" clId="{A783645B-8D59-41AE-86E3-3F157983B775}" dt="2023-02-13T15:59:11.799" v="958" actId="20577"/>
        <pc:sldMkLst>
          <pc:docMk/>
          <pc:sldMk cId="2433500145" sldId="316"/>
        </pc:sldMkLst>
        <pc:spChg chg="mod">
          <ac:chgData name="Kelly Stokes" userId="3e5c5154-569e-4d81-aa91-4f91841cdfa9" providerId="ADAL" clId="{A783645B-8D59-41AE-86E3-3F157983B775}" dt="2023-02-13T15:59:11.799" v="958" actId="20577"/>
          <ac:spMkLst>
            <pc:docMk/>
            <pc:sldMk cId="2433500145" sldId="316"/>
            <ac:spMk id="2" creationId="{52DA34BA-82FC-47C5-BCE1-BB65E08B92A1}"/>
          </ac:spMkLst>
        </pc:spChg>
      </pc:sldChg>
      <pc:sldChg chg="modSp mod">
        <pc:chgData name="Kelly Stokes" userId="3e5c5154-569e-4d81-aa91-4f91841cdfa9" providerId="ADAL" clId="{A783645B-8D59-41AE-86E3-3F157983B775}" dt="2023-02-10T11:35:44.776" v="3" actId="20577"/>
        <pc:sldMkLst>
          <pc:docMk/>
          <pc:sldMk cId="864376776" sldId="322"/>
        </pc:sldMkLst>
        <pc:spChg chg="mod">
          <ac:chgData name="Kelly Stokes" userId="3e5c5154-569e-4d81-aa91-4f91841cdfa9" providerId="ADAL" clId="{A783645B-8D59-41AE-86E3-3F157983B775}" dt="2023-02-10T11:35:44.776" v="3" actId="20577"/>
          <ac:spMkLst>
            <pc:docMk/>
            <pc:sldMk cId="864376776" sldId="322"/>
            <ac:spMk id="2" creationId="{02FB8773-AD3E-2543-510F-CEE32E75C793}"/>
          </ac:spMkLst>
        </pc:spChg>
      </pc:sldChg>
      <pc:sldChg chg="modSp mod">
        <pc:chgData name="Kelly Stokes" userId="3e5c5154-569e-4d81-aa91-4f91841cdfa9" providerId="ADAL" clId="{A783645B-8D59-41AE-86E3-3F157983B775}" dt="2023-02-10T11:48:11.087" v="305" actId="20577"/>
        <pc:sldMkLst>
          <pc:docMk/>
          <pc:sldMk cId="3634764576" sldId="323"/>
        </pc:sldMkLst>
        <pc:spChg chg="mod">
          <ac:chgData name="Kelly Stokes" userId="3e5c5154-569e-4d81-aa91-4f91841cdfa9" providerId="ADAL" clId="{A783645B-8D59-41AE-86E3-3F157983B775}" dt="2023-02-10T11:48:11.087" v="305" actId="20577"/>
          <ac:spMkLst>
            <pc:docMk/>
            <pc:sldMk cId="3634764576" sldId="323"/>
            <ac:spMk id="2" creationId="{02FB8773-AD3E-2543-510F-CEE32E75C793}"/>
          </ac:spMkLst>
        </pc:spChg>
      </pc:sldChg>
      <pc:sldChg chg="modSp mod">
        <pc:chgData name="Kelly Stokes" userId="3e5c5154-569e-4d81-aa91-4f91841cdfa9" providerId="ADAL" clId="{A783645B-8D59-41AE-86E3-3F157983B775}" dt="2023-02-10T11:48:46.956" v="327" actId="20577"/>
        <pc:sldMkLst>
          <pc:docMk/>
          <pc:sldMk cId="4214164962" sldId="328"/>
        </pc:sldMkLst>
        <pc:spChg chg="mod">
          <ac:chgData name="Kelly Stokes" userId="3e5c5154-569e-4d81-aa91-4f91841cdfa9" providerId="ADAL" clId="{A783645B-8D59-41AE-86E3-3F157983B775}" dt="2023-02-10T11:48:46.956" v="327" actId="20577"/>
          <ac:spMkLst>
            <pc:docMk/>
            <pc:sldMk cId="4214164962" sldId="328"/>
            <ac:spMk id="2" creationId="{02FB8773-AD3E-2543-510F-CEE32E75C793}"/>
          </ac:spMkLst>
        </pc:spChg>
      </pc:sldChg>
      <pc:sldChg chg="modNotesTx">
        <pc:chgData name="Kelly Stokes" userId="3e5c5154-569e-4d81-aa91-4f91841cdfa9" providerId="ADAL" clId="{A783645B-8D59-41AE-86E3-3F157983B775}" dt="2023-02-13T16:00:01.711" v="965"/>
        <pc:sldMkLst>
          <pc:docMk/>
          <pc:sldMk cId="2534233594" sldId="331"/>
        </pc:sldMkLst>
      </pc:sldChg>
      <pc:sldChg chg="modSp mod">
        <pc:chgData name="Kelly Stokes" userId="3e5c5154-569e-4d81-aa91-4f91841cdfa9" providerId="ADAL" clId="{A783645B-8D59-41AE-86E3-3F157983B775}" dt="2023-02-13T16:00:13.835" v="968" actId="2711"/>
        <pc:sldMkLst>
          <pc:docMk/>
          <pc:sldMk cId="958288502" sldId="332"/>
        </pc:sldMkLst>
        <pc:spChg chg="mod">
          <ac:chgData name="Kelly Stokes" userId="3e5c5154-569e-4d81-aa91-4f91841cdfa9" providerId="ADAL" clId="{A783645B-8D59-41AE-86E3-3F157983B775}" dt="2023-02-13T16:00:13.835" v="968" actId="2711"/>
          <ac:spMkLst>
            <pc:docMk/>
            <pc:sldMk cId="958288502" sldId="332"/>
            <ac:spMk id="2" creationId="{77E26784-A357-92CE-B6B1-8F248D3D6650}"/>
          </ac:spMkLst>
        </pc:spChg>
      </pc:sldChg>
      <pc:sldChg chg="ord">
        <pc:chgData name="Kelly Stokes" userId="3e5c5154-569e-4d81-aa91-4f91841cdfa9" providerId="ADAL" clId="{A783645B-8D59-41AE-86E3-3F157983B775}" dt="2023-02-10T11:37:28.735" v="6"/>
        <pc:sldMkLst>
          <pc:docMk/>
          <pc:sldMk cId="234300410" sldId="333"/>
        </pc:sldMkLst>
      </pc:sldChg>
      <pc:sldChg chg="modNotesTx">
        <pc:chgData name="Kelly Stokes" userId="3e5c5154-569e-4d81-aa91-4f91841cdfa9" providerId="ADAL" clId="{A783645B-8D59-41AE-86E3-3F157983B775}" dt="2023-02-10T11:51:48.973" v="457"/>
        <pc:sldMkLst>
          <pc:docMk/>
          <pc:sldMk cId="3625788919" sldId="550"/>
        </pc:sldMkLst>
      </pc:sldChg>
      <pc:sldChg chg="del">
        <pc:chgData name="Kelly Stokes" userId="3e5c5154-569e-4d81-aa91-4f91841cdfa9" providerId="ADAL" clId="{A783645B-8D59-41AE-86E3-3F157983B775}" dt="2023-02-10T11:49:24.763" v="329" actId="2696"/>
        <pc:sldMkLst>
          <pc:docMk/>
          <pc:sldMk cId="4213858259" sldId="555"/>
        </pc:sldMkLst>
      </pc:sldChg>
      <pc:sldChg chg="del">
        <pc:chgData name="Kelly Stokes" userId="3e5c5154-569e-4d81-aa91-4f91841cdfa9" providerId="ADAL" clId="{A783645B-8D59-41AE-86E3-3F157983B775}" dt="2023-02-10T11:49:24.763" v="329" actId="2696"/>
        <pc:sldMkLst>
          <pc:docMk/>
          <pc:sldMk cId="1413045715" sldId="558"/>
        </pc:sldMkLst>
      </pc:sldChg>
      <pc:sldChg chg="del">
        <pc:chgData name="Kelly Stokes" userId="3e5c5154-569e-4d81-aa91-4f91841cdfa9" providerId="ADAL" clId="{A783645B-8D59-41AE-86E3-3F157983B775}" dt="2023-02-10T11:49:24.763" v="329" actId="2696"/>
        <pc:sldMkLst>
          <pc:docMk/>
          <pc:sldMk cId="2938272345" sldId="559"/>
        </pc:sldMkLst>
      </pc:sldChg>
      <pc:sldChg chg="modSp mod">
        <pc:chgData name="Kelly Stokes" userId="3e5c5154-569e-4d81-aa91-4f91841cdfa9" providerId="ADAL" clId="{A783645B-8D59-41AE-86E3-3F157983B775}" dt="2023-02-10T11:50:00.065" v="349" actId="20577"/>
        <pc:sldMkLst>
          <pc:docMk/>
          <pc:sldMk cId="2844813666" sldId="561"/>
        </pc:sldMkLst>
        <pc:spChg chg="mod">
          <ac:chgData name="Kelly Stokes" userId="3e5c5154-569e-4d81-aa91-4f91841cdfa9" providerId="ADAL" clId="{A783645B-8D59-41AE-86E3-3F157983B775}" dt="2023-02-10T11:50:00.065" v="349" actId="20577"/>
          <ac:spMkLst>
            <pc:docMk/>
            <pc:sldMk cId="2844813666" sldId="561"/>
            <ac:spMk id="2" creationId="{52DA34BA-82FC-47C5-BCE1-BB65E08B92A1}"/>
          </ac:spMkLst>
        </pc:spChg>
      </pc:sldChg>
      <pc:sldChg chg="del">
        <pc:chgData name="Kelly Stokes" userId="3e5c5154-569e-4d81-aa91-4f91841cdfa9" providerId="ADAL" clId="{A783645B-8D59-41AE-86E3-3F157983B775}" dt="2023-02-10T11:49:24.763" v="329" actId="2696"/>
        <pc:sldMkLst>
          <pc:docMk/>
          <pc:sldMk cId="2824879269" sldId="566"/>
        </pc:sldMkLst>
      </pc:sldChg>
      <pc:sldChg chg="del">
        <pc:chgData name="Kelly Stokes" userId="3e5c5154-569e-4d81-aa91-4f91841cdfa9" providerId="ADAL" clId="{A783645B-8D59-41AE-86E3-3F157983B775}" dt="2023-02-10T11:49:24.763" v="329" actId="2696"/>
        <pc:sldMkLst>
          <pc:docMk/>
          <pc:sldMk cId="805782854" sldId="567"/>
        </pc:sldMkLst>
      </pc:sldChg>
      <pc:sldChg chg="del">
        <pc:chgData name="Kelly Stokes" userId="3e5c5154-569e-4d81-aa91-4f91841cdfa9" providerId="ADAL" clId="{A783645B-8D59-41AE-86E3-3F157983B775}" dt="2023-02-10T11:49:24.763" v="329" actId="2696"/>
        <pc:sldMkLst>
          <pc:docMk/>
          <pc:sldMk cId="2306067830" sldId="568"/>
        </pc:sldMkLst>
      </pc:sldChg>
      <pc:sldChg chg="del">
        <pc:chgData name="Kelly Stokes" userId="3e5c5154-569e-4d81-aa91-4f91841cdfa9" providerId="ADAL" clId="{A783645B-8D59-41AE-86E3-3F157983B775}" dt="2023-02-10T11:49:24.763" v="329" actId="2696"/>
        <pc:sldMkLst>
          <pc:docMk/>
          <pc:sldMk cId="2792669322" sldId="573"/>
        </pc:sldMkLst>
      </pc:sldChg>
      <pc:sldChg chg="del">
        <pc:chgData name="Kelly Stokes" userId="3e5c5154-569e-4d81-aa91-4f91841cdfa9" providerId="ADAL" clId="{A783645B-8D59-41AE-86E3-3F157983B775}" dt="2023-02-10T11:49:24.763" v="329" actId="2696"/>
        <pc:sldMkLst>
          <pc:docMk/>
          <pc:sldMk cId="1378953568" sldId="574"/>
        </pc:sldMkLst>
      </pc:sldChg>
      <pc:sldChg chg="del">
        <pc:chgData name="Kelly Stokes" userId="3e5c5154-569e-4d81-aa91-4f91841cdfa9" providerId="ADAL" clId="{A783645B-8D59-41AE-86E3-3F157983B775}" dt="2023-02-10T11:49:24.763" v="329" actId="2696"/>
        <pc:sldMkLst>
          <pc:docMk/>
          <pc:sldMk cId="3670349578" sldId="575"/>
        </pc:sldMkLst>
      </pc:sldChg>
      <pc:sldChg chg="del">
        <pc:chgData name="Kelly Stokes" userId="3e5c5154-569e-4d81-aa91-4f91841cdfa9" providerId="ADAL" clId="{A783645B-8D59-41AE-86E3-3F157983B775}" dt="2023-02-10T11:49:24.763" v="329" actId="2696"/>
        <pc:sldMkLst>
          <pc:docMk/>
          <pc:sldMk cId="1304861550" sldId="580"/>
        </pc:sldMkLst>
      </pc:sldChg>
      <pc:sldChg chg="modSp mod">
        <pc:chgData name="Kelly Stokes" userId="3e5c5154-569e-4d81-aa91-4f91841cdfa9" providerId="ADAL" clId="{A783645B-8D59-41AE-86E3-3F157983B775}" dt="2023-02-10T11:54:16.294" v="490" actId="5793"/>
        <pc:sldMkLst>
          <pc:docMk/>
          <pc:sldMk cId="2558172481" sldId="591"/>
        </pc:sldMkLst>
        <pc:spChg chg="mod">
          <ac:chgData name="Kelly Stokes" userId="3e5c5154-569e-4d81-aa91-4f91841cdfa9" providerId="ADAL" clId="{A783645B-8D59-41AE-86E3-3F157983B775}" dt="2023-02-10T11:54:16.294" v="490" actId="5793"/>
          <ac:spMkLst>
            <pc:docMk/>
            <pc:sldMk cId="2558172481" sldId="591"/>
            <ac:spMk id="2" creationId="{02FB8773-AD3E-2543-510F-CEE32E75C793}"/>
          </ac:spMkLst>
        </pc:spChg>
      </pc:sldChg>
      <pc:sldChg chg="modSp mod">
        <pc:chgData name="Kelly Stokes" userId="3e5c5154-569e-4d81-aa91-4f91841cdfa9" providerId="ADAL" clId="{A783645B-8D59-41AE-86E3-3F157983B775}" dt="2023-02-10T11:49:55.726" v="339" actId="20577"/>
        <pc:sldMkLst>
          <pc:docMk/>
          <pc:sldMk cId="2335409816" sldId="593"/>
        </pc:sldMkLst>
        <pc:spChg chg="mod">
          <ac:chgData name="Kelly Stokes" userId="3e5c5154-569e-4d81-aa91-4f91841cdfa9" providerId="ADAL" clId="{A783645B-8D59-41AE-86E3-3F157983B775}" dt="2023-02-10T11:49:55.726" v="339" actId="20577"/>
          <ac:spMkLst>
            <pc:docMk/>
            <pc:sldMk cId="2335409816" sldId="593"/>
            <ac:spMk id="2" creationId="{52DA34BA-82FC-47C5-BCE1-BB65E08B92A1}"/>
          </ac:spMkLst>
        </pc:spChg>
      </pc:sldChg>
      <pc:sldChg chg="modSp mod">
        <pc:chgData name="Kelly Stokes" userId="3e5c5154-569e-4d81-aa91-4f91841cdfa9" providerId="ADAL" clId="{A783645B-8D59-41AE-86E3-3F157983B775}" dt="2023-02-10T11:52:03.921" v="469" actId="20577"/>
        <pc:sldMkLst>
          <pc:docMk/>
          <pc:sldMk cId="3886991875" sldId="597"/>
        </pc:sldMkLst>
        <pc:spChg chg="mod">
          <ac:chgData name="Kelly Stokes" userId="3e5c5154-569e-4d81-aa91-4f91841cdfa9" providerId="ADAL" clId="{A783645B-8D59-41AE-86E3-3F157983B775}" dt="2023-02-10T11:52:03.921" v="469" actId="20577"/>
          <ac:spMkLst>
            <pc:docMk/>
            <pc:sldMk cId="3886991875" sldId="597"/>
            <ac:spMk id="2" creationId="{02FB8773-AD3E-2543-510F-CEE32E75C793}"/>
          </ac:spMkLst>
        </pc:spChg>
      </pc:sldChg>
      <pc:sldChg chg="modSp mod">
        <pc:chgData name="Kelly Stokes" userId="3e5c5154-569e-4d81-aa91-4f91841cdfa9" providerId="ADAL" clId="{A783645B-8D59-41AE-86E3-3F157983B775}" dt="2023-02-10T11:54:27.437" v="491"/>
        <pc:sldMkLst>
          <pc:docMk/>
          <pc:sldMk cId="4027390957" sldId="598"/>
        </pc:sldMkLst>
        <pc:spChg chg="mod">
          <ac:chgData name="Kelly Stokes" userId="3e5c5154-569e-4d81-aa91-4f91841cdfa9" providerId="ADAL" clId="{A783645B-8D59-41AE-86E3-3F157983B775}" dt="2023-02-10T11:54:27.437" v="491"/>
          <ac:spMkLst>
            <pc:docMk/>
            <pc:sldMk cId="4027390957" sldId="598"/>
            <ac:spMk id="2" creationId="{02FB8773-AD3E-2543-510F-CEE32E75C793}"/>
          </ac:spMkLst>
        </pc:spChg>
      </pc:sldChg>
      <pc:sldChg chg="addSp modSp mod">
        <pc:chgData name="Kelly Stokes" userId="3e5c5154-569e-4d81-aa91-4f91841cdfa9" providerId="ADAL" clId="{A783645B-8D59-41AE-86E3-3F157983B775}" dt="2023-02-13T15:58:23.526" v="952" actId="1076"/>
        <pc:sldMkLst>
          <pc:docMk/>
          <pc:sldMk cId="3955913320" sldId="604"/>
        </pc:sldMkLst>
        <pc:picChg chg="add mod modCrop">
          <ac:chgData name="Kelly Stokes" userId="3e5c5154-569e-4d81-aa91-4f91841cdfa9" providerId="ADAL" clId="{A783645B-8D59-41AE-86E3-3F157983B775}" dt="2023-02-13T15:58:23.526" v="952" actId="1076"/>
          <ac:picMkLst>
            <pc:docMk/>
            <pc:sldMk cId="3955913320" sldId="604"/>
            <ac:picMk id="3" creationId="{8FB2B6A4-C88E-4C2E-7DDA-3CD7A954EF91}"/>
          </ac:picMkLst>
        </pc:picChg>
      </pc:sldChg>
      <pc:sldChg chg="modSp mod">
        <pc:chgData name="Kelly Stokes" userId="3e5c5154-569e-4d81-aa91-4f91841cdfa9" providerId="ADAL" clId="{A783645B-8D59-41AE-86E3-3F157983B775}" dt="2023-02-10T11:53:10.958" v="474" actId="14100"/>
        <pc:sldMkLst>
          <pc:docMk/>
          <pc:sldMk cId="2851453709" sldId="1194"/>
        </pc:sldMkLst>
        <pc:spChg chg="mod">
          <ac:chgData name="Kelly Stokes" userId="3e5c5154-569e-4d81-aa91-4f91841cdfa9" providerId="ADAL" clId="{A783645B-8D59-41AE-86E3-3F157983B775}" dt="2023-02-10T11:53:05.635" v="472"/>
          <ac:spMkLst>
            <pc:docMk/>
            <pc:sldMk cId="2851453709" sldId="1194"/>
            <ac:spMk id="2" creationId="{02FB8773-AD3E-2543-510F-CEE32E75C793}"/>
          </ac:spMkLst>
        </pc:spChg>
        <pc:spChg chg="mod">
          <ac:chgData name="Kelly Stokes" userId="3e5c5154-569e-4d81-aa91-4f91841cdfa9" providerId="ADAL" clId="{A783645B-8D59-41AE-86E3-3F157983B775}" dt="2023-02-10T11:52:23.909" v="470"/>
          <ac:spMkLst>
            <pc:docMk/>
            <pc:sldMk cId="2851453709" sldId="1194"/>
            <ac:spMk id="3" creationId="{E500F0D3-C8EE-77CA-D8A5-2252D46724AA}"/>
          </ac:spMkLst>
        </pc:spChg>
        <pc:spChg chg="mod">
          <ac:chgData name="Kelly Stokes" userId="3e5c5154-569e-4d81-aa91-4f91841cdfa9" providerId="ADAL" clId="{A783645B-8D59-41AE-86E3-3F157983B775}" dt="2023-02-10T11:52:28.371" v="471" actId="1076"/>
          <ac:spMkLst>
            <pc:docMk/>
            <pc:sldMk cId="2851453709" sldId="1194"/>
            <ac:spMk id="4" creationId="{B5313488-7E4A-79E2-52CD-B230AB2EBC8A}"/>
          </ac:spMkLst>
        </pc:spChg>
        <pc:spChg chg="mod">
          <ac:chgData name="Kelly Stokes" userId="3e5c5154-569e-4d81-aa91-4f91841cdfa9" providerId="ADAL" clId="{A783645B-8D59-41AE-86E3-3F157983B775}" dt="2023-02-10T11:53:10.958" v="474" actId="14100"/>
          <ac:spMkLst>
            <pc:docMk/>
            <pc:sldMk cId="2851453709" sldId="1194"/>
            <ac:spMk id="5" creationId="{E02A7888-AA45-7396-3E3D-4AC6E69CC2E9}"/>
          </ac:spMkLst>
        </pc:spChg>
      </pc:sldChg>
      <pc:sldChg chg="modSp mod">
        <pc:chgData name="Kelly Stokes" userId="3e5c5154-569e-4d81-aa91-4f91841cdfa9" providerId="ADAL" clId="{A783645B-8D59-41AE-86E3-3F157983B775}" dt="2023-02-13T15:59:49.428" v="964" actId="13926"/>
        <pc:sldMkLst>
          <pc:docMk/>
          <pc:sldMk cId="98199320" sldId="1451"/>
        </pc:sldMkLst>
        <pc:spChg chg="mod">
          <ac:chgData name="Kelly Stokes" userId="3e5c5154-569e-4d81-aa91-4f91841cdfa9" providerId="ADAL" clId="{A783645B-8D59-41AE-86E3-3F157983B775}" dt="2023-02-13T15:59:49.428" v="964" actId="13926"/>
          <ac:spMkLst>
            <pc:docMk/>
            <pc:sldMk cId="98199320" sldId="1451"/>
            <ac:spMk id="2" creationId="{52DA34BA-82FC-47C5-BCE1-BB65E08B92A1}"/>
          </ac:spMkLst>
        </pc:spChg>
      </pc:sldChg>
      <pc:sldChg chg="modSp mod">
        <pc:chgData name="Kelly Stokes" userId="3e5c5154-569e-4d81-aa91-4f91841cdfa9" providerId="ADAL" clId="{A783645B-8D59-41AE-86E3-3F157983B775}" dt="2023-02-10T11:38:44.127" v="11" actId="20577"/>
        <pc:sldMkLst>
          <pc:docMk/>
          <pc:sldMk cId="2817335207" sldId="1452"/>
        </pc:sldMkLst>
        <pc:spChg chg="mod">
          <ac:chgData name="Kelly Stokes" userId="3e5c5154-569e-4d81-aa91-4f91841cdfa9" providerId="ADAL" clId="{A783645B-8D59-41AE-86E3-3F157983B775}" dt="2023-02-10T11:38:44.127" v="11" actId="20577"/>
          <ac:spMkLst>
            <pc:docMk/>
            <pc:sldMk cId="2817335207" sldId="1452"/>
            <ac:spMk id="2" creationId="{52DA34BA-82FC-47C5-BCE1-BB65E08B92A1}"/>
          </ac:spMkLst>
        </pc:spChg>
      </pc:sldChg>
      <pc:sldChg chg="modSp mod">
        <pc:chgData name="Kelly Stokes" userId="3e5c5154-569e-4d81-aa91-4f91841cdfa9" providerId="ADAL" clId="{A783645B-8D59-41AE-86E3-3F157983B775}" dt="2023-02-10T11:38:51.334" v="17" actId="20577"/>
        <pc:sldMkLst>
          <pc:docMk/>
          <pc:sldMk cId="3880644436" sldId="1453"/>
        </pc:sldMkLst>
        <pc:spChg chg="mod">
          <ac:chgData name="Kelly Stokes" userId="3e5c5154-569e-4d81-aa91-4f91841cdfa9" providerId="ADAL" clId="{A783645B-8D59-41AE-86E3-3F157983B775}" dt="2023-02-10T11:38:51.334" v="17" actId="20577"/>
          <ac:spMkLst>
            <pc:docMk/>
            <pc:sldMk cId="3880644436" sldId="1453"/>
            <ac:spMk id="2" creationId="{52DA34BA-82FC-47C5-BCE1-BB65E08B92A1}"/>
          </ac:spMkLst>
        </pc:spChg>
      </pc:sldChg>
      <pc:sldChg chg="addSp delSp modSp modAnim">
        <pc:chgData name="Kelly Stokes" userId="3e5c5154-569e-4d81-aa91-4f91841cdfa9" providerId="ADAL" clId="{A783645B-8D59-41AE-86E3-3F157983B775}" dt="2023-02-10T11:39:36.940" v="30"/>
        <pc:sldMkLst>
          <pc:docMk/>
          <pc:sldMk cId="1149855702" sldId="1456"/>
        </pc:sldMkLst>
        <pc:spChg chg="mod">
          <ac:chgData name="Kelly Stokes" userId="3e5c5154-569e-4d81-aa91-4f91841cdfa9" providerId="ADAL" clId="{A783645B-8D59-41AE-86E3-3F157983B775}" dt="2023-02-10T11:39:01.177" v="26" actId="20577"/>
          <ac:spMkLst>
            <pc:docMk/>
            <pc:sldMk cId="1149855702" sldId="1456"/>
            <ac:spMk id="2" creationId="{52DA34BA-82FC-47C5-BCE1-BB65E08B92A1}"/>
          </ac:spMkLst>
        </pc:spChg>
        <pc:picChg chg="add mod">
          <ac:chgData name="Kelly Stokes" userId="3e5c5154-569e-4d81-aa91-4f91841cdfa9" providerId="ADAL" clId="{A783645B-8D59-41AE-86E3-3F157983B775}" dt="2023-02-10T11:39:34.543" v="29" actId="1076"/>
          <ac:picMkLst>
            <pc:docMk/>
            <pc:sldMk cId="1149855702" sldId="1456"/>
            <ac:picMk id="1026" creationId="{F98F0A70-8523-F061-3900-8CECDA83584B}"/>
          </ac:picMkLst>
        </pc:picChg>
        <pc:picChg chg="del">
          <ac:chgData name="Kelly Stokes" userId="3e5c5154-569e-4d81-aa91-4f91841cdfa9" providerId="ADAL" clId="{A783645B-8D59-41AE-86E3-3F157983B775}" dt="2023-02-10T11:39:32.147" v="27" actId="478"/>
          <ac:picMkLst>
            <pc:docMk/>
            <pc:sldMk cId="1149855702" sldId="1456"/>
            <ac:picMk id="1030" creationId="{031FCC62-4E11-3852-3192-2B023895824C}"/>
          </ac:picMkLst>
        </pc:picChg>
      </pc:sldChg>
      <pc:sldChg chg="addSp delSp modSp mod modAnim">
        <pc:chgData name="Kelly Stokes" userId="3e5c5154-569e-4d81-aa91-4f91841cdfa9" providerId="ADAL" clId="{A783645B-8D59-41AE-86E3-3F157983B775}" dt="2023-02-10T11:40:17.725" v="46"/>
        <pc:sldMkLst>
          <pc:docMk/>
          <pc:sldMk cId="3292200701" sldId="1459"/>
        </pc:sldMkLst>
        <pc:spChg chg="mod">
          <ac:chgData name="Kelly Stokes" userId="3e5c5154-569e-4d81-aa91-4f91841cdfa9" providerId="ADAL" clId="{A783645B-8D59-41AE-86E3-3F157983B775}" dt="2023-02-10T11:39:51.158" v="41" actId="20577"/>
          <ac:spMkLst>
            <pc:docMk/>
            <pc:sldMk cId="3292200701" sldId="1459"/>
            <ac:spMk id="2" creationId="{52DA34BA-82FC-47C5-BCE1-BB65E08B92A1}"/>
          </ac:spMkLst>
        </pc:spChg>
        <pc:spChg chg="mod">
          <ac:chgData name="Kelly Stokes" userId="3e5c5154-569e-4d81-aa91-4f91841cdfa9" providerId="ADAL" clId="{A783645B-8D59-41AE-86E3-3F157983B775}" dt="2023-02-10T11:39:57.187" v="42" actId="1076"/>
          <ac:spMkLst>
            <pc:docMk/>
            <pc:sldMk cId="3292200701" sldId="1459"/>
            <ac:spMk id="3" creationId="{0366E0B6-702E-4814-82C6-08CA2D13F3C9}"/>
          </ac:spMkLst>
        </pc:spChg>
        <pc:picChg chg="add mod">
          <ac:chgData name="Kelly Stokes" userId="3e5c5154-569e-4d81-aa91-4f91841cdfa9" providerId="ADAL" clId="{A783645B-8D59-41AE-86E3-3F157983B775}" dt="2023-02-10T11:40:16.850" v="45" actId="1076"/>
          <ac:picMkLst>
            <pc:docMk/>
            <pc:sldMk cId="3292200701" sldId="1459"/>
            <ac:picMk id="2050" creationId="{33EA9118-F26A-02D7-5FAC-35C08CC7D419}"/>
          </ac:picMkLst>
        </pc:picChg>
        <pc:picChg chg="del">
          <ac:chgData name="Kelly Stokes" userId="3e5c5154-569e-4d81-aa91-4f91841cdfa9" providerId="ADAL" clId="{A783645B-8D59-41AE-86E3-3F157983B775}" dt="2023-02-10T11:39:58.040" v="43" actId="478"/>
          <ac:picMkLst>
            <pc:docMk/>
            <pc:sldMk cId="3292200701" sldId="1459"/>
            <ac:picMk id="2054" creationId="{A0B5A3A6-EFFE-F735-0CDF-E7BF36D855D8}"/>
          </ac:picMkLst>
        </pc:picChg>
      </pc:sldChg>
      <pc:sldChg chg="addSp delSp modSp mod modAnim">
        <pc:chgData name="Kelly Stokes" userId="3e5c5154-569e-4d81-aa91-4f91841cdfa9" providerId="ADAL" clId="{A783645B-8D59-41AE-86E3-3F157983B775}" dt="2023-02-10T11:40:54.931" v="61"/>
        <pc:sldMkLst>
          <pc:docMk/>
          <pc:sldMk cId="2099598269" sldId="1462"/>
        </pc:sldMkLst>
        <pc:spChg chg="mod">
          <ac:chgData name="Kelly Stokes" userId="3e5c5154-569e-4d81-aa91-4f91841cdfa9" providerId="ADAL" clId="{A783645B-8D59-41AE-86E3-3F157983B775}" dt="2023-02-10T11:40:30.801" v="56" actId="20577"/>
          <ac:spMkLst>
            <pc:docMk/>
            <pc:sldMk cId="2099598269" sldId="1462"/>
            <ac:spMk id="2" creationId="{52DA34BA-82FC-47C5-BCE1-BB65E08B92A1}"/>
          </ac:spMkLst>
        </pc:spChg>
        <pc:spChg chg="mod">
          <ac:chgData name="Kelly Stokes" userId="3e5c5154-569e-4d81-aa91-4f91841cdfa9" providerId="ADAL" clId="{A783645B-8D59-41AE-86E3-3F157983B775}" dt="2023-02-10T11:40:34.434" v="57" actId="1076"/>
          <ac:spMkLst>
            <pc:docMk/>
            <pc:sldMk cId="2099598269" sldId="1462"/>
            <ac:spMk id="3" creationId="{4BCBA2DA-E95C-434C-BE81-320E182AE5EF}"/>
          </ac:spMkLst>
        </pc:spChg>
        <pc:picChg chg="add mod">
          <ac:chgData name="Kelly Stokes" userId="3e5c5154-569e-4d81-aa91-4f91841cdfa9" providerId="ADAL" clId="{A783645B-8D59-41AE-86E3-3F157983B775}" dt="2023-02-10T11:40:54.109" v="60" actId="1076"/>
          <ac:picMkLst>
            <pc:docMk/>
            <pc:sldMk cId="2099598269" sldId="1462"/>
            <ac:picMk id="3074" creationId="{A934FEA2-90BA-56CE-C00E-D363A93FBD9D}"/>
          </ac:picMkLst>
        </pc:picChg>
        <pc:picChg chg="del">
          <ac:chgData name="Kelly Stokes" userId="3e5c5154-569e-4d81-aa91-4f91841cdfa9" providerId="ADAL" clId="{A783645B-8D59-41AE-86E3-3F157983B775}" dt="2023-02-10T11:40:35.676" v="58" actId="478"/>
          <ac:picMkLst>
            <pc:docMk/>
            <pc:sldMk cId="2099598269" sldId="1462"/>
            <ac:picMk id="3078" creationId="{23991412-90B0-1D7F-DC28-5E8998752274}"/>
          </ac:picMkLst>
        </pc:picChg>
      </pc:sldChg>
      <pc:sldChg chg="addSp delSp modSp modAnim">
        <pc:chgData name="Kelly Stokes" userId="3e5c5154-569e-4d81-aa91-4f91841cdfa9" providerId="ADAL" clId="{A783645B-8D59-41AE-86E3-3F157983B775}" dt="2023-02-10T11:41:54.589" v="95"/>
        <pc:sldMkLst>
          <pc:docMk/>
          <pc:sldMk cId="498228807" sldId="1466"/>
        </pc:sldMkLst>
        <pc:spChg chg="mod">
          <ac:chgData name="Kelly Stokes" userId="3e5c5154-569e-4d81-aa91-4f91841cdfa9" providerId="ADAL" clId="{A783645B-8D59-41AE-86E3-3F157983B775}" dt="2023-02-10T11:41:20.177" v="77" actId="20577"/>
          <ac:spMkLst>
            <pc:docMk/>
            <pc:sldMk cId="498228807" sldId="1466"/>
            <ac:spMk id="2" creationId="{52DA34BA-82FC-47C5-BCE1-BB65E08B92A1}"/>
          </ac:spMkLst>
        </pc:spChg>
        <pc:spChg chg="mod">
          <ac:chgData name="Kelly Stokes" userId="3e5c5154-569e-4d81-aa91-4f91841cdfa9" providerId="ADAL" clId="{A783645B-8D59-41AE-86E3-3F157983B775}" dt="2023-02-10T11:41:35.141" v="94" actId="20577"/>
          <ac:spMkLst>
            <pc:docMk/>
            <pc:sldMk cId="498228807" sldId="1466"/>
            <ac:spMk id="8" creationId="{B0B20B61-5057-D7DD-C3F9-0AB185533D24}"/>
          </ac:spMkLst>
        </pc:spChg>
        <pc:spChg chg="mod">
          <ac:chgData name="Kelly Stokes" userId="3e5c5154-569e-4d81-aa91-4f91841cdfa9" providerId="ADAL" clId="{A783645B-8D59-41AE-86E3-3F157983B775}" dt="2023-02-10T11:41:54.589" v="95"/>
          <ac:spMkLst>
            <pc:docMk/>
            <pc:sldMk cId="498228807" sldId="1466"/>
            <ac:spMk id="12" creationId="{E384BFF7-3319-CAE2-192F-C4DCBBBBFCCA}"/>
          </ac:spMkLst>
        </pc:spChg>
        <pc:picChg chg="add mod">
          <ac:chgData name="Kelly Stokes" userId="3e5c5154-569e-4d81-aa91-4f91841cdfa9" providerId="ADAL" clId="{A783645B-8D59-41AE-86E3-3F157983B775}" dt="2023-02-10T11:41:05.589" v="63"/>
          <ac:picMkLst>
            <pc:docMk/>
            <pc:sldMk cId="498228807" sldId="1466"/>
            <ac:picMk id="3" creationId="{221E72FB-3E21-A659-2C93-1B30876E2E0F}"/>
          </ac:picMkLst>
        </pc:picChg>
        <pc:picChg chg="del">
          <ac:chgData name="Kelly Stokes" userId="3e5c5154-569e-4d81-aa91-4f91841cdfa9" providerId="ADAL" clId="{A783645B-8D59-41AE-86E3-3F157983B775}" dt="2023-02-10T11:41:05.132" v="62" actId="478"/>
          <ac:picMkLst>
            <pc:docMk/>
            <pc:sldMk cId="498228807" sldId="1466"/>
            <ac:picMk id="6" creationId="{24D5117B-7513-5569-087D-2DCAB19A15DA}"/>
          </ac:picMkLst>
        </pc:picChg>
      </pc:sldChg>
      <pc:sldChg chg="modSp mod">
        <pc:chgData name="Kelly Stokes" userId="3e5c5154-569e-4d81-aa91-4f91841cdfa9" providerId="ADAL" clId="{A783645B-8D59-41AE-86E3-3F157983B775}" dt="2023-02-10T11:44:08.780" v="214" actId="27636"/>
        <pc:sldMkLst>
          <pc:docMk/>
          <pc:sldMk cId="2199839506" sldId="1473"/>
        </pc:sldMkLst>
        <pc:spChg chg="mod">
          <ac:chgData name="Kelly Stokes" userId="3e5c5154-569e-4d81-aa91-4f91841cdfa9" providerId="ADAL" clId="{A783645B-8D59-41AE-86E3-3F157983B775}" dt="2023-02-10T11:43:58.915" v="211" actId="27636"/>
          <ac:spMkLst>
            <pc:docMk/>
            <pc:sldMk cId="2199839506" sldId="1473"/>
            <ac:spMk id="2" creationId="{52DA34BA-82FC-47C5-BCE1-BB65E08B92A1}"/>
          </ac:spMkLst>
        </pc:spChg>
        <pc:spChg chg="mod">
          <ac:chgData name="Kelly Stokes" userId="3e5c5154-569e-4d81-aa91-4f91841cdfa9" providerId="ADAL" clId="{A783645B-8D59-41AE-86E3-3F157983B775}" dt="2023-02-10T11:44:08.780" v="214" actId="27636"/>
          <ac:spMkLst>
            <pc:docMk/>
            <pc:sldMk cId="2199839506" sldId="1473"/>
            <ac:spMk id="3" creationId="{847A1AC9-9EC9-E1AA-348D-958CE44F2772}"/>
          </ac:spMkLst>
        </pc:spChg>
      </pc:sldChg>
      <pc:sldChg chg="addSp delSp modSp mod modAnim">
        <pc:chgData name="Kelly Stokes" userId="3e5c5154-569e-4d81-aa91-4f91841cdfa9" providerId="ADAL" clId="{A783645B-8D59-41AE-86E3-3F157983B775}" dt="2023-02-10T11:46:21.975" v="267" actId="20577"/>
        <pc:sldMkLst>
          <pc:docMk/>
          <pc:sldMk cId="2330293709" sldId="1485"/>
        </pc:sldMkLst>
        <pc:spChg chg="mod">
          <ac:chgData name="Kelly Stokes" userId="3e5c5154-569e-4d81-aa91-4f91841cdfa9" providerId="ADAL" clId="{A783645B-8D59-41AE-86E3-3F157983B775}" dt="2023-02-10T11:45:21.380" v="245" actId="20577"/>
          <ac:spMkLst>
            <pc:docMk/>
            <pc:sldMk cId="2330293709" sldId="1485"/>
            <ac:spMk id="2" creationId="{52DA34BA-82FC-47C5-BCE1-BB65E08B92A1}"/>
          </ac:spMkLst>
        </pc:spChg>
        <pc:spChg chg="mod">
          <ac:chgData name="Kelly Stokes" userId="3e5c5154-569e-4d81-aa91-4f91841cdfa9" providerId="ADAL" clId="{A783645B-8D59-41AE-86E3-3F157983B775}" dt="2023-02-10T11:45:25.571" v="254" actId="20577"/>
          <ac:spMkLst>
            <pc:docMk/>
            <pc:sldMk cId="2330293709" sldId="1485"/>
            <ac:spMk id="4" creationId="{C424366C-8EFB-1EF9-3E80-C6EE7BE15FA3}"/>
          </ac:spMkLst>
        </pc:spChg>
        <pc:spChg chg="mod">
          <ac:chgData name="Kelly Stokes" userId="3e5c5154-569e-4d81-aa91-4f91841cdfa9" providerId="ADAL" clId="{A783645B-8D59-41AE-86E3-3F157983B775}" dt="2023-02-10T11:46:21.975" v="267" actId="20577"/>
          <ac:spMkLst>
            <pc:docMk/>
            <pc:sldMk cId="2330293709" sldId="1485"/>
            <ac:spMk id="8" creationId="{1FCDC8B7-0F0D-46B5-057E-579929B7D816}"/>
          </ac:spMkLst>
        </pc:spChg>
        <pc:picChg chg="add mod">
          <ac:chgData name="Kelly Stokes" userId="3e5c5154-569e-4d81-aa91-4f91841cdfa9" providerId="ADAL" clId="{A783645B-8D59-41AE-86E3-3F157983B775}" dt="2023-02-10T11:46:05.298" v="260" actId="1076"/>
          <ac:picMkLst>
            <pc:docMk/>
            <pc:sldMk cId="2330293709" sldId="1485"/>
            <ac:picMk id="4098" creationId="{7A88EE80-88E1-EFEE-4EB9-2376C2498A28}"/>
          </ac:picMkLst>
        </pc:picChg>
        <pc:picChg chg="del">
          <ac:chgData name="Kelly Stokes" userId="3e5c5154-569e-4d81-aa91-4f91841cdfa9" providerId="ADAL" clId="{A783645B-8D59-41AE-86E3-3F157983B775}" dt="2023-02-10T11:45:35.357" v="258" actId="478"/>
          <ac:picMkLst>
            <pc:docMk/>
            <pc:sldMk cId="2330293709" sldId="1485"/>
            <ac:picMk id="4104" creationId="{FA0C9BA4-B75C-4D71-4861-A4242CE4DC07}"/>
          </ac:picMkLst>
        </pc:picChg>
      </pc:sldChg>
      <pc:sldChg chg="del">
        <pc:chgData name="Kelly Stokes" userId="3e5c5154-569e-4d81-aa91-4f91841cdfa9" providerId="ADAL" clId="{A783645B-8D59-41AE-86E3-3F157983B775}" dt="2023-02-10T11:36:00.385" v="4" actId="2696"/>
        <pc:sldMkLst>
          <pc:docMk/>
          <pc:sldMk cId="4039504546" sldId="1495"/>
        </pc:sldMkLst>
      </pc:sldChg>
      <pc:sldChg chg="del">
        <pc:chgData name="Kelly Stokes" userId="3e5c5154-569e-4d81-aa91-4f91841cdfa9" providerId="ADAL" clId="{A783645B-8D59-41AE-86E3-3F157983B775}" dt="2023-02-10T11:36:00.385" v="4" actId="2696"/>
        <pc:sldMkLst>
          <pc:docMk/>
          <pc:sldMk cId="2322073893" sldId="1497"/>
        </pc:sldMkLst>
      </pc:sldChg>
      <pc:sldChg chg="addSp delSp modSp mod modAnim">
        <pc:chgData name="Kelly Stokes" userId="3e5c5154-569e-4d81-aa91-4f91841cdfa9" providerId="ADAL" clId="{A783645B-8D59-41AE-86E3-3F157983B775}" dt="2023-02-10T11:43:43.965" v="209"/>
        <pc:sldMkLst>
          <pc:docMk/>
          <pc:sldMk cId="1842288125" sldId="1498"/>
        </pc:sldMkLst>
        <pc:spChg chg="mod">
          <ac:chgData name="Kelly Stokes" userId="3e5c5154-569e-4d81-aa91-4f91841cdfa9" providerId="ADAL" clId="{A783645B-8D59-41AE-86E3-3F157983B775}" dt="2023-02-10T11:43:00.043" v="155" actId="20577"/>
          <ac:spMkLst>
            <pc:docMk/>
            <pc:sldMk cId="1842288125" sldId="1498"/>
            <ac:spMk id="2" creationId="{52DA34BA-82FC-47C5-BCE1-BB65E08B92A1}"/>
          </ac:spMkLst>
        </pc:spChg>
        <pc:spChg chg="mod">
          <ac:chgData name="Kelly Stokes" userId="3e5c5154-569e-4d81-aa91-4f91841cdfa9" providerId="ADAL" clId="{A783645B-8D59-41AE-86E3-3F157983B775}" dt="2023-02-10T11:43:27.628" v="208" actId="14100"/>
          <ac:spMkLst>
            <pc:docMk/>
            <pc:sldMk cId="1842288125" sldId="1498"/>
            <ac:spMk id="8" creationId="{B0B20B61-5057-D7DD-C3F9-0AB185533D24}"/>
          </ac:spMkLst>
        </pc:spChg>
        <pc:spChg chg="mod">
          <ac:chgData name="Kelly Stokes" userId="3e5c5154-569e-4d81-aa91-4f91841cdfa9" providerId="ADAL" clId="{A783645B-8D59-41AE-86E3-3F157983B775}" dt="2023-02-10T11:43:43.965" v="209"/>
          <ac:spMkLst>
            <pc:docMk/>
            <pc:sldMk cId="1842288125" sldId="1498"/>
            <ac:spMk id="12" creationId="{E384BFF7-3319-CAE2-192F-C4DCBBBBFCCA}"/>
          </ac:spMkLst>
        </pc:spChg>
        <pc:picChg chg="add mod">
          <ac:chgData name="Kelly Stokes" userId="3e5c5154-569e-4d81-aa91-4f91841cdfa9" providerId="ADAL" clId="{A783645B-8D59-41AE-86E3-3F157983B775}" dt="2023-02-10T11:43:05.547" v="164" actId="1076"/>
          <ac:picMkLst>
            <pc:docMk/>
            <pc:sldMk cId="1842288125" sldId="1498"/>
            <ac:picMk id="3" creationId="{D4C9B4D8-E807-2869-0585-6BA3A77846DB}"/>
          </ac:picMkLst>
        </pc:picChg>
        <pc:picChg chg="del">
          <ac:chgData name="Kelly Stokes" userId="3e5c5154-569e-4d81-aa91-4f91841cdfa9" providerId="ADAL" clId="{A783645B-8D59-41AE-86E3-3F157983B775}" dt="2023-02-10T11:42:51.977" v="138" actId="478"/>
          <ac:picMkLst>
            <pc:docMk/>
            <pc:sldMk cId="1842288125" sldId="1498"/>
            <ac:picMk id="6" creationId="{ED29EC07-6861-4BF1-62F5-18830A908AF9}"/>
          </ac:picMkLst>
        </pc:picChg>
      </pc:sldChg>
      <pc:sldChg chg="addSp delSp modSp modAnim">
        <pc:chgData name="Kelly Stokes" userId="3e5c5154-569e-4d81-aa91-4f91841cdfa9" providerId="ADAL" clId="{A783645B-8D59-41AE-86E3-3F157983B775}" dt="2023-02-10T11:42:41.712" v="137"/>
        <pc:sldMkLst>
          <pc:docMk/>
          <pc:sldMk cId="228576249" sldId="1499"/>
        </pc:sldMkLst>
        <pc:spChg chg="mod">
          <ac:chgData name="Kelly Stokes" userId="3e5c5154-569e-4d81-aa91-4f91841cdfa9" providerId="ADAL" clId="{A783645B-8D59-41AE-86E3-3F157983B775}" dt="2023-02-10T11:42:10.266" v="111" actId="20577"/>
          <ac:spMkLst>
            <pc:docMk/>
            <pc:sldMk cId="228576249" sldId="1499"/>
            <ac:spMk id="2" creationId="{52DA34BA-82FC-47C5-BCE1-BB65E08B92A1}"/>
          </ac:spMkLst>
        </pc:spChg>
        <pc:spChg chg="mod">
          <ac:chgData name="Kelly Stokes" userId="3e5c5154-569e-4d81-aa91-4f91841cdfa9" providerId="ADAL" clId="{A783645B-8D59-41AE-86E3-3F157983B775}" dt="2023-02-10T11:42:27.046" v="136" actId="20577"/>
          <ac:spMkLst>
            <pc:docMk/>
            <pc:sldMk cId="228576249" sldId="1499"/>
            <ac:spMk id="8" creationId="{B0B20B61-5057-D7DD-C3F9-0AB185533D24}"/>
          </ac:spMkLst>
        </pc:spChg>
        <pc:spChg chg="mod">
          <ac:chgData name="Kelly Stokes" userId="3e5c5154-569e-4d81-aa91-4f91841cdfa9" providerId="ADAL" clId="{A783645B-8D59-41AE-86E3-3F157983B775}" dt="2023-02-10T11:42:41.712" v="137"/>
          <ac:spMkLst>
            <pc:docMk/>
            <pc:sldMk cId="228576249" sldId="1499"/>
            <ac:spMk id="12" creationId="{E384BFF7-3319-CAE2-192F-C4DCBBBBFCCA}"/>
          </ac:spMkLst>
        </pc:spChg>
        <pc:picChg chg="add mod">
          <ac:chgData name="Kelly Stokes" userId="3e5c5154-569e-4d81-aa91-4f91841cdfa9" providerId="ADAL" clId="{A783645B-8D59-41AE-86E3-3F157983B775}" dt="2023-02-10T11:42:03.176" v="98" actId="1076"/>
          <ac:picMkLst>
            <pc:docMk/>
            <pc:sldMk cId="228576249" sldId="1499"/>
            <ac:picMk id="3" creationId="{3B68134A-3C16-11A3-132D-40E35D9844EE}"/>
          </ac:picMkLst>
        </pc:picChg>
        <pc:picChg chg="del">
          <ac:chgData name="Kelly Stokes" userId="3e5c5154-569e-4d81-aa91-4f91841cdfa9" providerId="ADAL" clId="{A783645B-8D59-41AE-86E3-3F157983B775}" dt="2023-02-10T11:42:01.287" v="96" actId="478"/>
          <ac:picMkLst>
            <pc:docMk/>
            <pc:sldMk cId="228576249" sldId="1499"/>
            <ac:picMk id="6" creationId="{8FF26BE0-4AFB-AED7-D02E-1160DEBC3C5E}"/>
          </ac:picMkLst>
        </pc:picChg>
      </pc:sldChg>
      <pc:sldChg chg="modSp mod">
        <pc:chgData name="Kelly Stokes" userId="3e5c5154-569e-4d81-aa91-4f91841cdfa9" providerId="ADAL" clId="{A783645B-8D59-41AE-86E3-3F157983B775}" dt="2023-02-10T11:44:34.107" v="221" actId="27636"/>
        <pc:sldMkLst>
          <pc:docMk/>
          <pc:sldMk cId="199949674" sldId="1501"/>
        </pc:sldMkLst>
        <pc:spChg chg="mod">
          <ac:chgData name="Kelly Stokes" userId="3e5c5154-569e-4d81-aa91-4f91841cdfa9" providerId="ADAL" clId="{A783645B-8D59-41AE-86E3-3F157983B775}" dt="2023-02-10T11:44:22.975" v="215"/>
          <ac:spMkLst>
            <pc:docMk/>
            <pc:sldMk cId="199949674" sldId="1501"/>
            <ac:spMk id="2" creationId="{52DA34BA-82FC-47C5-BCE1-BB65E08B92A1}"/>
          </ac:spMkLst>
        </pc:spChg>
        <pc:spChg chg="mod">
          <ac:chgData name="Kelly Stokes" userId="3e5c5154-569e-4d81-aa91-4f91841cdfa9" providerId="ADAL" clId="{A783645B-8D59-41AE-86E3-3F157983B775}" dt="2023-02-10T11:44:34.107" v="221" actId="27636"/>
          <ac:spMkLst>
            <pc:docMk/>
            <pc:sldMk cId="199949674" sldId="1501"/>
            <ac:spMk id="3" creationId="{847A1AC9-9EC9-E1AA-348D-958CE44F2772}"/>
          </ac:spMkLst>
        </pc:spChg>
      </pc:sldChg>
      <pc:sldChg chg="modSp mod">
        <pc:chgData name="Kelly Stokes" userId="3e5c5154-569e-4d81-aa91-4f91841cdfa9" providerId="ADAL" clId="{A783645B-8D59-41AE-86E3-3F157983B775}" dt="2023-02-10T11:45:02.177" v="237" actId="20577"/>
        <pc:sldMkLst>
          <pc:docMk/>
          <pc:sldMk cId="2203475726" sldId="1502"/>
        </pc:sldMkLst>
        <pc:spChg chg="mod">
          <ac:chgData name="Kelly Stokes" userId="3e5c5154-569e-4d81-aa91-4f91841cdfa9" providerId="ADAL" clId="{A783645B-8D59-41AE-86E3-3F157983B775}" dt="2023-02-10T11:44:48.744" v="222"/>
          <ac:spMkLst>
            <pc:docMk/>
            <pc:sldMk cId="2203475726" sldId="1502"/>
            <ac:spMk id="2" creationId="{52DA34BA-82FC-47C5-BCE1-BB65E08B92A1}"/>
          </ac:spMkLst>
        </pc:spChg>
        <pc:spChg chg="mod">
          <ac:chgData name="Kelly Stokes" userId="3e5c5154-569e-4d81-aa91-4f91841cdfa9" providerId="ADAL" clId="{A783645B-8D59-41AE-86E3-3F157983B775}" dt="2023-02-10T11:45:02.177" v="237" actId="20577"/>
          <ac:spMkLst>
            <pc:docMk/>
            <pc:sldMk cId="2203475726" sldId="1502"/>
            <ac:spMk id="3" creationId="{847A1AC9-9EC9-E1AA-348D-958CE44F2772}"/>
          </ac:spMkLst>
        </pc:spChg>
      </pc:sldChg>
      <pc:sldChg chg="addSp delSp modSp modAnim">
        <pc:chgData name="Kelly Stokes" userId="3e5c5154-569e-4d81-aa91-4f91841cdfa9" providerId="ADAL" clId="{A783645B-8D59-41AE-86E3-3F157983B775}" dt="2023-02-10T11:47:38.412" v="297"/>
        <pc:sldMkLst>
          <pc:docMk/>
          <pc:sldMk cId="2659700584" sldId="1504"/>
        </pc:sldMkLst>
        <pc:spChg chg="mod">
          <ac:chgData name="Kelly Stokes" userId="3e5c5154-569e-4d81-aa91-4f91841cdfa9" providerId="ADAL" clId="{A783645B-8D59-41AE-86E3-3F157983B775}" dt="2023-02-10T11:46:52.022" v="278" actId="20577"/>
          <ac:spMkLst>
            <pc:docMk/>
            <pc:sldMk cId="2659700584" sldId="1504"/>
            <ac:spMk id="2" creationId="{52DA34BA-82FC-47C5-BCE1-BB65E08B92A1}"/>
          </ac:spMkLst>
        </pc:spChg>
        <pc:spChg chg="mod">
          <ac:chgData name="Kelly Stokes" userId="3e5c5154-569e-4d81-aa91-4f91841cdfa9" providerId="ADAL" clId="{A783645B-8D59-41AE-86E3-3F157983B775}" dt="2023-02-10T11:46:55.685" v="287" actId="20577"/>
          <ac:spMkLst>
            <pc:docMk/>
            <pc:sldMk cId="2659700584" sldId="1504"/>
            <ac:spMk id="4" creationId="{C424366C-8EFB-1EF9-3E80-C6EE7BE15FA3}"/>
          </ac:spMkLst>
        </pc:spChg>
        <pc:spChg chg="mod">
          <ac:chgData name="Kelly Stokes" userId="3e5c5154-569e-4d81-aa91-4f91841cdfa9" providerId="ADAL" clId="{A783645B-8D59-41AE-86E3-3F157983B775}" dt="2023-02-10T11:47:07.465" v="291" actId="20577"/>
          <ac:spMkLst>
            <pc:docMk/>
            <pc:sldMk cId="2659700584" sldId="1504"/>
            <ac:spMk id="8" creationId="{1FCDC8B7-0F0D-46B5-057E-579929B7D816}"/>
          </ac:spMkLst>
        </pc:spChg>
        <pc:picChg chg="add mod">
          <ac:chgData name="Kelly Stokes" userId="3e5c5154-569e-4d81-aa91-4f91841cdfa9" providerId="ADAL" clId="{A783645B-8D59-41AE-86E3-3F157983B775}" dt="2023-02-10T11:47:34.559" v="294" actId="1076"/>
          <ac:picMkLst>
            <pc:docMk/>
            <pc:sldMk cId="2659700584" sldId="1504"/>
            <ac:picMk id="8194" creationId="{68E17F77-968A-19FC-033A-78BFFA6423CF}"/>
          </ac:picMkLst>
        </pc:picChg>
        <pc:picChg chg="del">
          <ac:chgData name="Kelly Stokes" userId="3e5c5154-569e-4d81-aa91-4f91841cdfa9" providerId="ADAL" clId="{A783645B-8D59-41AE-86E3-3F157983B775}" dt="2023-02-10T11:47:10.372" v="292" actId="478"/>
          <ac:picMkLst>
            <pc:docMk/>
            <pc:sldMk cId="2659700584" sldId="1504"/>
            <ac:picMk id="8196" creationId="{6C34BFB6-6B03-CE94-3D35-AB470E6F08DD}"/>
          </ac:picMkLst>
        </pc:picChg>
      </pc:sldChg>
      <pc:sldChg chg="modSp mod">
        <pc:chgData name="Kelly Stokes" userId="3e5c5154-569e-4d81-aa91-4f91841cdfa9" providerId="ADAL" clId="{A783645B-8D59-41AE-86E3-3F157983B775}" dt="2023-02-10T11:46:34.776" v="271" actId="1076"/>
        <pc:sldMkLst>
          <pc:docMk/>
          <pc:sldMk cId="1571660563" sldId="1505"/>
        </pc:sldMkLst>
        <pc:spChg chg="mod">
          <ac:chgData name="Kelly Stokes" userId="3e5c5154-569e-4d81-aa91-4f91841cdfa9" providerId="ADAL" clId="{A783645B-8D59-41AE-86E3-3F157983B775}" dt="2023-02-10T11:46:28.088" v="270" actId="20577"/>
          <ac:spMkLst>
            <pc:docMk/>
            <pc:sldMk cId="1571660563" sldId="1505"/>
            <ac:spMk id="2" creationId="{52DA34BA-82FC-47C5-BCE1-BB65E08B92A1}"/>
          </ac:spMkLst>
        </pc:spChg>
        <pc:spChg chg="mod">
          <ac:chgData name="Kelly Stokes" userId="3e5c5154-569e-4d81-aa91-4f91841cdfa9" providerId="ADAL" clId="{A783645B-8D59-41AE-86E3-3F157983B775}" dt="2023-02-10T11:46:34.776" v="271" actId="1076"/>
          <ac:spMkLst>
            <pc:docMk/>
            <pc:sldMk cId="1571660563" sldId="1505"/>
            <ac:spMk id="3" creationId="{847A1AC9-9EC9-E1AA-348D-958CE44F2772}"/>
          </ac:spMkLst>
        </pc:spChg>
      </pc:sldChg>
      <pc:sldChg chg="modSp mod">
        <pc:chgData name="Kelly Stokes" userId="3e5c5154-569e-4d81-aa91-4f91841cdfa9" providerId="ADAL" clId="{A783645B-8D59-41AE-86E3-3F157983B775}" dt="2023-02-10T11:48:00.880" v="303" actId="20577"/>
        <pc:sldMkLst>
          <pc:docMk/>
          <pc:sldMk cId="2611828572" sldId="1506"/>
        </pc:sldMkLst>
        <pc:spChg chg="mod">
          <ac:chgData name="Kelly Stokes" userId="3e5c5154-569e-4d81-aa91-4f91841cdfa9" providerId="ADAL" clId="{A783645B-8D59-41AE-86E3-3F157983B775}" dt="2023-02-10T11:47:54.586" v="299" actId="27636"/>
          <ac:spMkLst>
            <pc:docMk/>
            <pc:sldMk cId="2611828572" sldId="1506"/>
            <ac:spMk id="2" creationId="{52DA34BA-82FC-47C5-BCE1-BB65E08B92A1}"/>
          </ac:spMkLst>
        </pc:spChg>
        <pc:spChg chg="mod">
          <ac:chgData name="Kelly Stokes" userId="3e5c5154-569e-4d81-aa91-4f91841cdfa9" providerId="ADAL" clId="{A783645B-8D59-41AE-86E3-3F157983B775}" dt="2023-02-10T11:48:00.880" v="303" actId="20577"/>
          <ac:spMkLst>
            <pc:docMk/>
            <pc:sldMk cId="2611828572" sldId="1506"/>
            <ac:spMk id="3" creationId="{847A1AC9-9EC9-E1AA-348D-958CE44F2772}"/>
          </ac:spMkLst>
        </pc:spChg>
      </pc:sldChg>
      <pc:sldChg chg="addSp modSp">
        <pc:chgData name="Kelly Stokes" userId="3e5c5154-569e-4d81-aa91-4f91841cdfa9" providerId="ADAL" clId="{A783645B-8D59-41AE-86E3-3F157983B775}" dt="2023-02-13T15:58:55.120" v="956"/>
        <pc:sldMkLst>
          <pc:docMk/>
          <pc:sldMk cId="3786602557" sldId="1509"/>
        </pc:sldMkLst>
        <pc:picChg chg="add mod">
          <ac:chgData name="Kelly Stokes" userId="3e5c5154-569e-4d81-aa91-4f91841cdfa9" providerId="ADAL" clId="{A783645B-8D59-41AE-86E3-3F157983B775}" dt="2023-02-13T15:58:55.120" v="956"/>
          <ac:picMkLst>
            <pc:docMk/>
            <pc:sldMk cId="3786602557" sldId="1509"/>
            <ac:picMk id="2" creationId="{D0786EC4-E66A-F625-EA0A-C68D01D8E2C5}"/>
          </ac:picMkLst>
        </pc:picChg>
      </pc:sldChg>
      <pc:sldChg chg="modSp mod">
        <pc:chgData name="Kelly Stokes" userId="3e5c5154-569e-4d81-aa91-4f91841cdfa9" providerId="ADAL" clId="{A783645B-8D59-41AE-86E3-3F157983B775}" dt="2023-02-10T11:53:54.377" v="481" actId="14100"/>
        <pc:sldMkLst>
          <pc:docMk/>
          <pc:sldMk cId="3605437593" sldId="1631"/>
        </pc:sldMkLst>
        <pc:spChg chg="mod">
          <ac:chgData name="Kelly Stokes" userId="3e5c5154-569e-4d81-aa91-4f91841cdfa9" providerId="ADAL" clId="{A783645B-8D59-41AE-86E3-3F157983B775}" dt="2023-02-10T11:53:48.847" v="479"/>
          <ac:spMkLst>
            <pc:docMk/>
            <pc:sldMk cId="3605437593" sldId="1631"/>
            <ac:spMk id="2" creationId="{02FB8773-AD3E-2543-510F-CEE32E75C793}"/>
          </ac:spMkLst>
        </pc:spChg>
        <pc:spChg chg="mod">
          <ac:chgData name="Kelly Stokes" userId="3e5c5154-569e-4d81-aa91-4f91841cdfa9" providerId="ADAL" clId="{A783645B-8D59-41AE-86E3-3F157983B775}" dt="2023-02-10T11:53:31.099" v="476"/>
          <ac:spMkLst>
            <pc:docMk/>
            <pc:sldMk cId="3605437593" sldId="1631"/>
            <ac:spMk id="3" creationId="{E500F0D3-C8EE-77CA-D8A5-2252D46724AA}"/>
          </ac:spMkLst>
        </pc:spChg>
        <pc:spChg chg="mod">
          <ac:chgData name="Kelly Stokes" userId="3e5c5154-569e-4d81-aa91-4f91841cdfa9" providerId="ADAL" clId="{A783645B-8D59-41AE-86E3-3F157983B775}" dt="2023-02-10T11:53:35.308" v="478" actId="14100"/>
          <ac:spMkLst>
            <pc:docMk/>
            <pc:sldMk cId="3605437593" sldId="1631"/>
            <ac:spMk id="4" creationId="{B5313488-7E4A-79E2-52CD-B230AB2EBC8A}"/>
          </ac:spMkLst>
        </pc:spChg>
        <pc:spChg chg="mod">
          <ac:chgData name="Kelly Stokes" userId="3e5c5154-569e-4d81-aa91-4f91841cdfa9" providerId="ADAL" clId="{A783645B-8D59-41AE-86E3-3F157983B775}" dt="2023-02-10T11:53:54.377" v="481" actId="14100"/>
          <ac:spMkLst>
            <pc:docMk/>
            <pc:sldMk cId="3605437593" sldId="1631"/>
            <ac:spMk id="5" creationId="{E02A7888-AA45-7396-3E3D-4AC6E69CC2E9}"/>
          </ac:spMkLst>
        </pc:spChg>
      </pc:sldChg>
      <pc:sldChg chg="modSp mod">
        <pc:chgData name="Kelly Stokes" userId="3e5c5154-569e-4d81-aa91-4f91841cdfa9" providerId="ADAL" clId="{A783645B-8D59-41AE-86E3-3F157983B775}" dt="2023-02-10T11:50:04.569" v="360" actId="20577"/>
        <pc:sldMkLst>
          <pc:docMk/>
          <pc:sldMk cId="3318057702" sldId="1651"/>
        </pc:sldMkLst>
        <pc:spChg chg="mod">
          <ac:chgData name="Kelly Stokes" userId="3e5c5154-569e-4d81-aa91-4f91841cdfa9" providerId="ADAL" clId="{A783645B-8D59-41AE-86E3-3F157983B775}" dt="2023-02-10T11:50:04.569" v="360" actId="20577"/>
          <ac:spMkLst>
            <pc:docMk/>
            <pc:sldMk cId="3318057702" sldId="1651"/>
            <ac:spMk id="2" creationId="{52DA34BA-82FC-47C5-BCE1-BB65E08B92A1}"/>
          </ac:spMkLst>
        </pc:spChg>
      </pc:sldChg>
      <pc:sldChg chg="modSp mod">
        <pc:chgData name="Kelly Stokes" userId="3e5c5154-569e-4d81-aa91-4f91841cdfa9" providerId="ADAL" clId="{A783645B-8D59-41AE-86E3-3F157983B775}" dt="2023-02-10T11:50:13.858" v="368" actId="20577"/>
        <pc:sldMkLst>
          <pc:docMk/>
          <pc:sldMk cId="1191661998" sldId="1652"/>
        </pc:sldMkLst>
        <pc:spChg chg="mod">
          <ac:chgData name="Kelly Stokes" userId="3e5c5154-569e-4d81-aa91-4f91841cdfa9" providerId="ADAL" clId="{A783645B-8D59-41AE-86E3-3F157983B775}" dt="2023-02-10T11:50:13.858" v="368" actId="20577"/>
          <ac:spMkLst>
            <pc:docMk/>
            <pc:sldMk cId="1191661998" sldId="1652"/>
            <ac:spMk id="2" creationId="{52DA34BA-82FC-47C5-BCE1-BB65E08B92A1}"/>
          </ac:spMkLst>
        </pc:spChg>
      </pc:sldChg>
      <pc:sldChg chg="modSp mod">
        <pc:chgData name="Kelly Stokes" userId="3e5c5154-569e-4d81-aa91-4f91841cdfa9" providerId="ADAL" clId="{A783645B-8D59-41AE-86E3-3F157983B775}" dt="2023-02-10T11:50:20.788" v="381" actId="20577"/>
        <pc:sldMkLst>
          <pc:docMk/>
          <pc:sldMk cId="45106802" sldId="1653"/>
        </pc:sldMkLst>
        <pc:spChg chg="mod">
          <ac:chgData name="Kelly Stokes" userId="3e5c5154-569e-4d81-aa91-4f91841cdfa9" providerId="ADAL" clId="{A783645B-8D59-41AE-86E3-3F157983B775}" dt="2023-02-10T11:50:20.788" v="381" actId="20577"/>
          <ac:spMkLst>
            <pc:docMk/>
            <pc:sldMk cId="45106802" sldId="1653"/>
            <ac:spMk id="2" creationId="{52DA34BA-82FC-47C5-BCE1-BB65E08B92A1}"/>
          </ac:spMkLst>
        </pc:spChg>
      </pc:sldChg>
      <pc:sldChg chg="modSp mod">
        <pc:chgData name="Kelly Stokes" userId="3e5c5154-569e-4d81-aa91-4f91841cdfa9" providerId="ADAL" clId="{A783645B-8D59-41AE-86E3-3F157983B775}" dt="2023-02-10T11:50:28.416" v="390" actId="20577"/>
        <pc:sldMkLst>
          <pc:docMk/>
          <pc:sldMk cId="2246680534" sldId="1654"/>
        </pc:sldMkLst>
        <pc:spChg chg="mod">
          <ac:chgData name="Kelly Stokes" userId="3e5c5154-569e-4d81-aa91-4f91841cdfa9" providerId="ADAL" clId="{A783645B-8D59-41AE-86E3-3F157983B775}" dt="2023-02-10T11:50:28.416" v="390" actId="20577"/>
          <ac:spMkLst>
            <pc:docMk/>
            <pc:sldMk cId="2246680534" sldId="1654"/>
            <ac:spMk id="2" creationId="{52DA34BA-82FC-47C5-BCE1-BB65E08B92A1}"/>
          </ac:spMkLst>
        </pc:spChg>
      </pc:sldChg>
      <pc:sldChg chg="modSp mod">
        <pc:chgData name="Kelly Stokes" userId="3e5c5154-569e-4d81-aa91-4f91841cdfa9" providerId="ADAL" clId="{A783645B-8D59-41AE-86E3-3F157983B775}" dt="2023-02-10T11:50:44.926" v="410" actId="20577"/>
        <pc:sldMkLst>
          <pc:docMk/>
          <pc:sldMk cId="3565903786" sldId="1655"/>
        </pc:sldMkLst>
        <pc:spChg chg="mod">
          <ac:chgData name="Kelly Stokes" userId="3e5c5154-569e-4d81-aa91-4f91841cdfa9" providerId="ADAL" clId="{A783645B-8D59-41AE-86E3-3F157983B775}" dt="2023-02-10T11:50:44.926" v="410" actId="20577"/>
          <ac:spMkLst>
            <pc:docMk/>
            <pc:sldMk cId="3565903786" sldId="1655"/>
            <ac:spMk id="2" creationId="{52DA34BA-82FC-47C5-BCE1-BB65E08B92A1}"/>
          </ac:spMkLst>
        </pc:spChg>
      </pc:sldChg>
      <pc:sldChg chg="modSp mod">
        <pc:chgData name="Kelly Stokes" userId="3e5c5154-569e-4d81-aa91-4f91841cdfa9" providerId="ADAL" clId="{A783645B-8D59-41AE-86E3-3F157983B775}" dt="2023-02-10T11:50:54.563" v="420" actId="20577"/>
        <pc:sldMkLst>
          <pc:docMk/>
          <pc:sldMk cId="2530654173" sldId="1656"/>
        </pc:sldMkLst>
        <pc:spChg chg="mod">
          <ac:chgData name="Kelly Stokes" userId="3e5c5154-569e-4d81-aa91-4f91841cdfa9" providerId="ADAL" clId="{A783645B-8D59-41AE-86E3-3F157983B775}" dt="2023-02-10T11:50:54.563" v="420" actId="20577"/>
          <ac:spMkLst>
            <pc:docMk/>
            <pc:sldMk cId="2530654173" sldId="1656"/>
            <ac:spMk id="2" creationId="{52DA34BA-82FC-47C5-BCE1-BB65E08B92A1}"/>
          </ac:spMkLst>
        </pc:spChg>
      </pc:sldChg>
      <pc:sldChg chg="modSp mod">
        <pc:chgData name="Kelly Stokes" userId="3e5c5154-569e-4d81-aa91-4f91841cdfa9" providerId="ADAL" clId="{A783645B-8D59-41AE-86E3-3F157983B775}" dt="2023-02-10T11:50:59.358" v="429" actId="20577"/>
        <pc:sldMkLst>
          <pc:docMk/>
          <pc:sldMk cId="3237902053" sldId="1657"/>
        </pc:sldMkLst>
        <pc:spChg chg="mod">
          <ac:chgData name="Kelly Stokes" userId="3e5c5154-569e-4d81-aa91-4f91841cdfa9" providerId="ADAL" clId="{A783645B-8D59-41AE-86E3-3F157983B775}" dt="2023-02-10T11:50:59.358" v="429" actId="20577"/>
          <ac:spMkLst>
            <pc:docMk/>
            <pc:sldMk cId="3237902053" sldId="1657"/>
            <ac:spMk id="2" creationId="{52DA34BA-82FC-47C5-BCE1-BB65E08B92A1}"/>
          </ac:spMkLst>
        </pc:spChg>
      </pc:sldChg>
      <pc:sldChg chg="modSp mod">
        <pc:chgData name="Kelly Stokes" userId="3e5c5154-569e-4d81-aa91-4f91841cdfa9" providerId="ADAL" clId="{A783645B-8D59-41AE-86E3-3F157983B775}" dt="2023-02-10T11:51:07.230" v="439" actId="20577"/>
        <pc:sldMkLst>
          <pc:docMk/>
          <pc:sldMk cId="3727847041" sldId="1658"/>
        </pc:sldMkLst>
        <pc:spChg chg="mod">
          <ac:chgData name="Kelly Stokes" userId="3e5c5154-569e-4d81-aa91-4f91841cdfa9" providerId="ADAL" clId="{A783645B-8D59-41AE-86E3-3F157983B775}" dt="2023-02-10T11:51:07.230" v="439" actId="20577"/>
          <ac:spMkLst>
            <pc:docMk/>
            <pc:sldMk cId="3727847041" sldId="1658"/>
            <ac:spMk id="2" creationId="{52DA34BA-82FC-47C5-BCE1-BB65E08B92A1}"/>
          </ac:spMkLst>
        </pc:spChg>
      </pc:sldChg>
      <pc:sldChg chg="modSp mod">
        <pc:chgData name="Kelly Stokes" userId="3e5c5154-569e-4d81-aa91-4f91841cdfa9" providerId="ADAL" clId="{A783645B-8D59-41AE-86E3-3F157983B775}" dt="2023-02-10T11:51:32.382" v="456" actId="20577"/>
        <pc:sldMkLst>
          <pc:docMk/>
          <pc:sldMk cId="3263736864" sldId="1659"/>
        </pc:sldMkLst>
        <pc:spChg chg="mod">
          <ac:chgData name="Kelly Stokes" userId="3e5c5154-569e-4d81-aa91-4f91841cdfa9" providerId="ADAL" clId="{A783645B-8D59-41AE-86E3-3F157983B775}" dt="2023-02-10T11:51:32.382" v="456" actId="20577"/>
          <ac:spMkLst>
            <pc:docMk/>
            <pc:sldMk cId="3263736864" sldId="1659"/>
            <ac:spMk id="2" creationId="{52DA34BA-82FC-47C5-BCE1-BB65E08B92A1}"/>
          </ac:spMkLst>
        </pc:spChg>
      </pc:sldChg>
      <pc:sldChg chg="modSp mod">
        <pc:chgData name="Kelly Stokes" userId="3e5c5154-569e-4d81-aa91-4f91841cdfa9" providerId="ADAL" clId="{A783645B-8D59-41AE-86E3-3F157983B775}" dt="2023-02-10T11:51:22.561" v="447" actId="20577"/>
        <pc:sldMkLst>
          <pc:docMk/>
          <pc:sldMk cId="498350002" sldId="1660"/>
        </pc:sldMkLst>
        <pc:spChg chg="mod">
          <ac:chgData name="Kelly Stokes" userId="3e5c5154-569e-4d81-aa91-4f91841cdfa9" providerId="ADAL" clId="{A783645B-8D59-41AE-86E3-3F157983B775}" dt="2023-02-10T11:51:22.561" v="447" actId="20577"/>
          <ac:spMkLst>
            <pc:docMk/>
            <pc:sldMk cId="498350002" sldId="1660"/>
            <ac:spMk id="2" creationId="{52DA34BA-82FC-47C5-BCE1-BB65E08B92A1}"/>
          </ac:spMkLst>
        </pc:spChg>
      </pc:sldChg>
      <pc:sldChg chg="del">
        <pc:chgData name="Kelly Stokes" userId="3e5c5154-569e-4d81-aa91-4f91841cdfa9" providerId="ADAL" clId="{A783645B-8D59-41AE-86E3-3F157983B775}" dt="2023-02-10T11:48:26.420" v="306" actId="2696"/>
        <pc:sldMkLst>
          <pc:docMk/>
          <pc:sldMk cId="2123109990" sldId="1802"/>
        </pc:sldMkLst>
      </pc:sldChg>
      <pc:sldChg chg="del">
        <pc:chgData name="Kelly Stokes" userId="3e5c5154-569e-4d81-aa91-4f91841cdfa9" providerId="ADAL" clId="{A783645B-8D59-41AE-86E3-3F157983B775}" dt="2023-02-10T11:48:26.420" v="306" actId="2696"/>
        <pc:sldMkLst>
          <pc:docMk/>
          <pc:sldMk cId="962147323" sldId="1803"/>
        </pc:sldMkLst>
      </pc:sldChg>
      <pc:sldChg chg="del">
        <pc:chgData name="Kelly Stokes" userId="3e5c5154-569e-4d81-aa91-4f91841cdfa9" providerId="ADAL" clId="{A783645B-8D59-41AE-86E3-3F157983B775}" dt="2023-02-10T11:48:26.420" v="306" actId="2696"/>
        <pc:sldMkLst>
          <pc:docMk/>
          <pc:sldMk cId="297060747" sldId="1804"/>
        </pc:sldMkLst>
      </pc:sldChg>
      <pc:sldChg chg="del">
        <pc:chgData name="Kelly Stokes" userId="3e5c5154-569e-4d81-aa91-4f91841cdfa9" providerId="ADAL" clId="{A783645B-8D59-41AE-86E3-3F157983B775}" dt="2023-02-10T11:48:26.420" v="306" actId="2696"/>
        <pc:sldMkLst>
          <pc:docMk/>
          <pc:sldMk cId="1714172348" sldId="1836"/>
        </pc:sldMkLst>
      </pc:sldChg>
      <pc:sldChg chg="del">
        <pc:chgData name="Kelly Stokes" userId="3e5c5154-569e-4d81-aa91-4f91841cdfa9" providerId="ADAL" clId="{A783645B-8D59-41AE-86E3-3F157983B775}" dt="2023-02-10T11:48:26.420" v="306" actId="2696"/>
        <pc:sldMkLst>
          <pc:docMk/>
          <pc:sldMk cId="207976544" sldId="1837"/>
        </pc:sldMkLst>
      </pc:sldChg>
      <pc:sldChg chg="del">
        <pc:chgData name="Kelly Stokes" userId="3e5c5154-569e-4d81-aa91-4f91841cdfa9" providerId="ADAL" clId="{A783645B-8D59-41AE-86E3-3F157983B775}" dt="2023-02-10T11:48:26.420" v="306" actId="2696"/>
        <pc:sldMkLst>
          <pc:docMk/>
          <pc:sldMk cId="4095483735" sldId="1870"/>
        </pc:sldMkLst>
      </pc:sldChg>
      <pc:sldChg chg="del">
        <pc:chgData name="Kelly Stokes" userId="3e5c5154-569e-4d81-aa91-4f91841cdfa9" providerId="ADAL" clId="{A783645B-8D59-41AE-86E3-3F157983B775}" dt="2023-02-10T11:48:26.420" v="306" actId="2696"/>
        <pc:sldMkLst>
          <pc:docMk/>
          <pc:sldMk cId="2888120895" sldId="1871"/>
        </pc:sldMkLst>
      </pc:sldChg>
      <pc:sldChg chg="del">
        <pc:chgData name="Kelly Stokes" userId="3e5c5154-569e-4d81-aa91-4f91841cdfa9" providerId="ADAL" clId="{A783645B-8D59-41AE-86E3-3F157983B775}" dt="2023-02-10T11:36:00.385" v="4" actId="2696"/>
        <pc:sldMkLst>
          <pc:docMk/>
          <pc:sldMk cId="3420166358" sldId="1902"/>
        </pc:sldMkLst>
      </pc:sldChg>
      <pc:sldChg chg="del">
        <pc:chgData name="Kelly Stokes" userId="3e5c5154-569e-4d81-aa91-4f91841cdfa9" providerId="ADAL" clId="{A783645B-8D59-41AE-86E3-3F157983B775}" dt="2023-02-10T11:36:00.385" v="4" actId="2696"/>
        <pc:sldMkLst>
          <pc:docMk/>
          <pc:sldMk cId="1441220672" sldId="1903"/>
        </pc:sldMkLst>
      </pc:sldChg>
      <pc:sldChg chg="del">
        <pc:chgData name="Kelly Stokes" userId="3e5c5154-569e-4d81-aa91-4f91841cdfa9" providerId="ADAL" clId="{A783645B-8D59-41AE-86E3-3F157983B775}" dt="2023-02-10T11:36:00.385" v="4" actId="2696"/>
        <pc:sldMkLst>
          <pc:docMk/>
          <pc:sldMk cId="2535644161" sldId="1904"/>
        </pc:sldMkLst>
      </pc:sldChg>
      <pc:sldChg chg="del">
        <pc:chgData name="Kelly Stokes" userId="3e5c5154-569e-4d81-aa91-4f91841cdfa9" providerId="ADAL" clId="{A783645B-8D59-41AE-86E3-3F157983B775}" dt="2023-02-10T11:36:00.385" v="4" actId="2696"/>
        <pc:sldMkLst>
          <pc:docMk/>
          <pc:sldMk cId="679331105" sldId="1912"/>
        </pc:sldMkLst>
      </pc:sldChg>
      <pc:sldChg chg="del">
        <pc:chgData name="Kelly Stokes" userId="3e5c5154-569e-4d81-aa91-4f91841cdfa9" providerId="ADAL" clId="{A783645B-8D59-41AE-86E3-3F157983B775}" dt="2023-02-10T11:36:00.385" v="4" actId="2696"/>
        <pc:sldMkLst>
          <pc:docMk/>
          <pc:sldMk cId="851792446" sldId="1913"/>
        </pc:sldMkLst>
      </pc:sldChg>
      <pc:sldChg chg="del">
        <pc:chgData name="Kelly Stokes" userId="3e5c5154-569e-4d81-aa91-4f91841cdfa9" providerId="ADAL" clId="{A783645B-8D59-41AE-86E3-3F157983B775}" dt="2023-02-10T11:36:00.385" v="4" actId="2696"/>
        <pc:sldMkLst>
          <pc:docMk/>
          <pc:sldMk cId="951371090" sldId="1914"/>
        </pc:sldMkLst>
      </pc:sldChg>
      <pc:sldChg chg="del">
        <pc:chgData name="Kelly Stokes" userId="3e5c5154-569e-4d81-aa91-4f91841cdfa9" providerId="ADAL" clId="{A783645B-8D59-41AE-86E3-3F157983B775}" dt="2023-02-10T11:36:00.385" v="4" actId="2696"/>
        <pc:sldMkLst>
          <pc:docMk/>
          <pc:sldMk cId="4073441148" sldId="1915"/>
        </pc:sldMkLst>
      </pc:sldChg>
      <pc:sldChg chg="del">
        <pc:chgData name="Kelly Stokes" userId="3e5c5154-569e-4d81-aa91-4f91841cdfa9" providerId="ADAL" clId="{A783645B-8D59-41AE-86E3-3F157983B775}" dt="2023-02-10T11:48:26.420" v="306" actId="2696"/>
        <pc:sldMkLst>
          <pc:docMk/>
          <pc:sldMk cId="3506483483" sldId="1916"/>
        </pc:sldMkLst>
      </pc:sldChg>
      <pc:sldChg chg="del">
        <pc:chgData name="Kelly Stokes" userId="3e5c5154-569e-4d81-aa91-4f91841cdfa9" providerId="ADAL" clId="{A783645B-8D59-41AE-86E3-3F157983B775}" dt="2023-02-10T11:48:26.420" v="306" actId="2696"/>
        <pc:sldMkLst>
          <pc:docMk/>
          <pc:sldMk cId="3189607521" sldId="1917"/>
        </pc:sldMkLst>
      </pc:sldChg>
      <pc:sldChg chg="del">
        <pc:chgData name="Kelly Stokes" userId="3e5c5154-569e-4d81-aa91-4f91841cdfa9" providerId="ADAL" clId="{A783645B-8D59-41AE-86E3-3F157983B775}" dt="2023-02-10T11:48:52.314" v="328" actId="2696"/>
        <pc:sldMkLst>
          <pc:docMk/>
          <pc:sldMk cId="796462657" sldId="1919"/>
        </pc:sldMkLst>
      </pc:sldChg>
      <pc:sldChg chg="del">
        <pc:chgData name="Kelly Stokes" userId="3e5c5154-569e-4d81-aa91-4f91841cdfa9" providerId="ADAL" clId="{A783645B-8D59-41AE-86E3-3F157983B775}" dt="2023-02-10T11:48:52.314" v="328" actId="2696"/>
        <pc:sldMkLst>
          <pc:docMk/>
          <pc:sldMk cId="2966260672" sldId="1920"/>
        </pc:sldMkLst>
      </pc:sldChg>
      <pc:sldChg chg="del">
        <pc:chgData name="Kelly Stokes" userId="3e5c5154-569e-4d81-aa91-4f91841cdfa9" providerId="ADAL" clId="{A783645B-8D59-41AE-86E3-3F157983B775}" dt="2023-02-10T11:48:26.420" v="306" actId="2696"/>
        <pc:sldMkLst>
          <pc:docMk/>
          <pc:sldMk cId="2064008177" sldId="1921"/>
        </pc:sldMkLst>
      </pc:sldChg>
      <pc:sldChg chg="del">
        <pc:chgData name="Kelly Stokes" userId="3e5c5154-569e-4d81-aa91-4f91841cdfa9" providerId="ADAL" clId="{A783645B-8D59-41AE-86E3-3F157983B775}" dt="2023-02-10T11:48:26.420" v="306" actId="2696"/>
        <pc:sldMkLst>
          <pc:docMk/>
          <pc:sldMk cId="1373897332" sldId="1922"/>
        </pc:sldMkLst>
      </pc:sldChg>
      <pc:sldChg chg="del">
        <pc:chgData name="Kelly Stokes" userId="3e5c5154-569e-4d81-aa91-4f91841cdfa9" providerId="ADAL" clId="{A783645B-8D59-41AE-86E3-3F157983B775}" dt="2023-02-10T11:48:26.420" v="306" actId="2696"/>
        <pc:sldMkLst>
          <pc:docMk/>
          <pc:sldMk cId="4189906553" sldId="1923"/>
        </pc:sldMkLst>
      </pc:sldChg>
      <pc:sldChg chg="del">
        <pc:chgData name="Kelly Stokes" userId="3e5c5154-569e-4d81-aa91-4f91841cdfa9" providerId="ADAL" clId="{A783645B-8D59-41AE-86E3-3F157983B775}" dt="2023-02-10T11:48:26.420" v="306" actId="2696"/>
        <pc:sldMkLst>
          <pc:docMk/>
          <pc:sldMk cId="1147402015" sldId="1924"/>
        </pc:sldMkLst>
      </pc:sldChg>
      <pc:sldChg chg="del">
        <pc:chgData name="Kelly Stokes" userId="3e5c5154-569e-4d81-aa91-4f91841cdfa9" providerId="ADAL" clId="{A783645B-8D59-41AE-86E3-3F157983B775}" dt="2023-02-10T11:48:26.420" v="306" actId="2696"/>
        <pc:sldMkLst>
          <pc:docMk/>
          <pc:sldMk cId="4047891526" sldId="1925"/>
        </pc:sldMkLst>
      </pc:sldChg>
      <pc:sldChg chg="del">
        <pc:chgData name="Kelly Stokes" userId="3e5c5154-569e-4d81-aa91-4f91841cdfa9" providerId="ADAL" clId="{A783645B-8D59-41AE-86E3-3F157983B775}" dt="2023-02-10T11:48:26.420" v="306" actId="2696"/>
        <pc:sldMkLst>
          <pc:docMk/>
          <pc:sldMk cId="2824845217" sldId="1926"/>
        </pc:sldMkLst>
      </pc:sldChg>
      <pc:sldChg chg="del">
        <pc:chgData name="Kelly Stokes" userId="3e5c5154-569e-4d81-aa91-4f91841cdfa9" providerId="ADAL" clId="{A783645B-8D59-41AE-86E3-3F157983B775}" dt="2023-02-10T11:48:26.420" v="306" actId="2696"/>
        <pc:sldMkLst>
          <pc:docMk/>
          <pc:sldMk cId="3606776582" sldId="1927"/>
        </pc:sldMkLst>
      </pc:sldChg>
      <pc:sldChg chg="del">
        <pc:chgData name="Kelly Stokes" userId="3e5c5154-569e-4d81-aa91-4f91841cdfa9" providerId="ADAL" clId="{A783645B-8D59-41AE-86E3-3F157983B775}" dt="2023-02-10T11:48:26.420" v="306" actId="2696"/>
        <pc:sldMkLst>
          <pc:docMk/>
          <pc:sldMk cId="2882808363" sldId="1928"/>
        </pc:sldMkLst>
      </pc:sldChg>
      <pc:sldChg chg="del">
        <pc:chgData name="Kelly Stokes" userId="3e5c5154-569e-4d81-aa91-4f91841cdfa9" providerId="ADAL" clId="{A783645B-8D59-41AE-86E3-3F157983B775}" dt="2023-02-10T11:48:26.420" v="306" actId="2696"/>
        <pc:sldMkLst>
          <pc:docMk/>
          <pc:sldMk cId="3036642024" sldId="1929"/>
        </pc:sldMkLst>
      </pc:sldChg>
      <pc:sldChg chg="del">
        <pc:chgData name="Kelly Stokes" userId="3e5c5154-569e-4d81-aa91-4f91841cdfa9" providerId="ADAL" clId="{A783645B-8D59-41AE-86E3-3F157983B775}" dt="2023-02-10T11:48:26.420" v="306" actId="2696"/>
        <pc:sldMkLst>
          <pc:docMk/>
          <pc:sldMk cId="311917341" sldId="1933"/>
        </pc:sldMkLst>
      </pc:sldChg>
      <pc:sldChg chg="del">
        <pc:chgData name="Kelly Stokes" userId="3e5c5154-569e-4d81-aa91-4f91841cdfa9" providerId="ADAL" clId="{A783645B-8D59-41AE-86E3-3F157983B775}" dt="2023-02-10T11:48:26.420" v="306" actId="2696"/>
        <pc:sldMkLst>
          <pc:docMk/>
          <pc:sldMk cId="390731831" sldId="1934"/>
        </pc:sldMkLst>
      </pc:sldChg>
      <pc:sldChg chg="del">
        <pc:chgData name="Kelly Stokes" userId="3e5c5154-569e-4d81-aa91-4f91841cdfa9" providerId="ADAL" clId="{A783645B-8D59-41AE-86E3-3F157983B775}" dt="2023-02-10T11:48:26.420" v="306" actId="2696"/>
        <pc:sldMkLst>
          <pc:docMk/>
          <pc:sldMk cId="3900768268" sldId="1935"/>
        </pc:sldMkLst>
      </pc:sldChg>
      <pc:sldChg chg="del">
        <pc:chgData name="Kelly Stokes" userId="3e5c5154-569e-4d81-aa91-4f91841cdfa9" providerId="ADAL" clId="{A783645B-8D59-41AE-86E3-3F157983B775}" dt="2023-02-10T11:48:26.420" v="306" actId="2696"/>
        <pc:sldMkLst>
          <pc:docMk/>
          <pc:sldMk cId="2758500283" sldId="1936"/>
        </pc:sldMkLst>
      </pc:sldChg>
      <pc:sldChg chg="del">
        <pc:chgData name="Kelly Stokes" userId="3e5c5154-569e-4d81-aa91-4f91841cdfa9" providerId="ADAL" clId="{A783645B-8D59-41AE-86E3-3F157983B775}" dt="2023-02-10T11:48:26.420" v="306" actId="2696"/>
        <pc:sldMkLst>
          <pc:docMk/>
          <pc:sldMk cId="2002540366" sldId="1937"/>
        </pc:sldMkLst>
      </pc:sldChg>
      <pc:sldChg chg="del">
        <pc:chgData name="Kelly Stokes" userId="3e5c5154-569e-4d81-aa91-4f91841cdfa9" providerId="ADAL" clId="{A783645B-8D59-41AE-86E3-3F157983B775}" dt="2023-02-10T11:48:26.420" v="306" actId="2696"/>
        <pc:sldMkLst>
          <pc:docMk/>
          <pc:sldMk cId="2708829378" sldId="1938"/>
        </pc:sldMkLst>
      </pc:sldChg>
      <pc:sldChg chg="del">
        <pc:chgData name="Kelly Stokes" userId="3e5c5154-569e-4d81-aa91-4f91841cdfa9" providerId="ADAL" clId="{A783645B-8D59-41AE-86E3-3F157983B775}" dt="2023-02-10T11:48:26.420" v="306" actId="2696"/>
        <pc:sldMkLst>
          <pc:docMk/>
          <pc:sldMk cId="1648532911" sldId="1939"/>
        </pc:sldMkLst>
      </pc:sldChg>
      <pc:sldChg chg="del">
        <pc:chgData name="Kelly Stokes" userId="3e5c5154-569e-4d81-aa91-4f91841cdfa9" providerId="ADAL" clId="{A783645B-8D59-41AE-86E3-3F157983B775}" dt="2023-02-10T11:48:26.420" v="306" actId="2696"/>
        <pc:sldMkLst>
          <pc:docMk/>
          <pc:sldMk cId="66647051" sldId="1940"/>
        </pc:sldMkLst>
      </pc:sldChg>
      <pc:sldChg chg="del">
        <pc:chgData name="Kelly Stokes" userId="3e5c5154-569e-4d81-aa91-4f91841cdfa9" providerId="ADAL" clId="{A783645B-8D59-41AE-86E3-3F157983B775}" dt="2023-02-10T11:48:26.420" v="306" actId="2696"/>
        <pc:sldMkLst>
          <pc:docMk/>
          <pc:sldMk cId="1873358000" sldId="1941"/>
        </pc:sldMkLst>
      </pc:sldChg>
      <pc:sldChg chg="del">
        <pc:chgData name="Kelly Stokes" userId="3e5c5154-569e-4d81-aa91-4f91841cdfa9" providerId="ADAL" clId="{A783645B-8D59-41AE-86E3-3F157983B775}" dt="2023-02-10T11:48:26.420" v="306" actId="2696"/>
        <pc:sldMkLst>
          <pc:docMk/>
          <pc:sldMk cId="511784105" sldId="1942"/>
        </pc:sldMkLst>
      </pc:sldChg>
      <pc:sldChg chg="del">
        <pc:chgData name="Kelly Stokes" userId="3e5c5154-569e-4d81-aa91-4f91841cdfa9" providerId="ADAL" clId="{A783645B-8D59-41AE-86E3-3F157983B775}" dt="2023-02-10T11:48:26.420" v="306" actId="2696"/>
        <pc:sldMkLst>
          <pc:docMk/>
          <pc:sldMk cId="3235899627" sldId="1943"/>
        </pc:sldMkLst>
      </pc:sldChg>
      <pc:sldChg chg="del">
        <pc:chgData name="Kelly Stokes" userId="3e5c5154-569e-4d81-aa91-4f91841cdfa9" providerId="ADAL" clId="{A783645B-8D59-41AE-86E3-3F157983B775}" dt="2023-02-10T11:48:26.420" v="306" actId="2696"/>
        <pc:sldMkLst>
          <pc:docMk/>
          <pc:sldMk cId="1027572067" sldId="1944"/>
        </pc:sldMkLst>
      </pc:sldChg>
      <pc:sldChg chg="del">
        <pc:chgData name="Kelly Stokes" userId="3e5c5154-569e-4d81-aa91-4f91841cdfa9" providerId="ADAL" clId="{A783645B-8D59-41AE-86E3-3F157983B775}" dt="2023-02-10T11:48:26.420" v="306" actId="2696"/>
        <pc:sldMkLst>
          <pc:docMk/>
          <pc:sldMk cId="1349043236" sldId="1945"/>
        </pc:sldMkLst>
      </pc:sldChg>
      <pc:sldChg chg="del">
        <pc:chgData name="Kelly Stokes" userId="3e5c5154-569e-4d81-aa91-4f91841cdfa9" providerId="ADAL" clId="{A783645B-8D59-41AE-86E3-3F157983B775}" dt="2023-02-10T11:48:26.420" v="306" actId="2696"/>
        <pc:sldMkLst>
          <pc:docMk/>
          <pc:sldMk cId="3941019759" sldId="1946"/>
        </pc:sldMkLst>
      </pc:sldChg>
      <pc:sldChg chg="del">
        <pc:chgData name="Kelly Stokes" userId="3e5c5154-569e-4d81-aa91-4f91841cdfa9" providerId="ADAL" clId="{A783645B-8D59-41AE-86E3-3F157983B775}" dt="2023-02-10T11:48:26.420" v="306" actId="2696"/>
        <pc:sldMkLst>
          <pc:docMk/>
          <pc:sldMk cId="3636575414" sldId="1947"/>
        </pc:sldMkLst>
      </pc:sldChg>
      <pc:sldChg chg="del">
        <pc:chgData name="Kelly Stokes" userId="3e5c5154-569e-4d81-aa91-4f91841cdfa9" providerId="ADAL" clId="{A783645B-8D59-41AE-86E3-3F157983B775}" dt="2023-02-10T11:48:26.420" v="306" actId="2696"/>
        <pc:sldMkLst>
          <pc:docMk/>
          <pc:sldMk cId="3075142441" sldId="1948"/>
        </pc:sldMkLst>
      </pc:sldChg>
      <pc:sldChg chg="del">
        <pc:chgData name="Kelly Stokes" userId="3e5c5154-569e-4d81-aa91-4f91841cdfa9" providerId="ADAL" clId="{A783645B-8D59-41AE-86E3-3F157983B775}" dt="2023-02-10T11:48:26.420" v="306" actId="2696"/>
        <pc:sldMkLst>
          <pc:docMk/>
          <pc:sldMk cId="1866666356" sldId="1949"/>
        </pc:sldMkLst>
      </pc:sldChg>
      <pc:sldChg chg="del">
        <pc:chgData name="Kelly Stokes" userId="3e5c5154-569e-4d81-aa91-4f91841cdfa9" providerId="ADAL" clId="{A783645B-8D59-41AE-86E3-3F157983B775}" dt="2023-02-10T11:48:26.420" v="306" actId="2696"/>
        <pc:sldMkLst>
          <pc:docMk/>
          <pc:sldMk cId="3779023018" sldId="1950"/>
        </pc:sldMkLst>
      </pc:sldChg>
      <pc:sldChg chg="del">
        <pc:chgData name="Kelly Stokes" userId="3e5c5154-569e-4d81-aa91-4f91841cdfa9" providerId="ADAL" clId="{A783645B-8D59-41AE-86E3-3F157983B775}" dt="2023-02-10T11:48:26.420" v="306" actId="2696"/>
        <pc:sldMkLst>
          <pc:docMk/>
          <pc:sldMk cId="4134808544" sldId="1951"/>
        </pc:sldMkLst>
      </pc:sldChg>
      <pc:sldChg chg="del">
        <pc:chgData name="Kelly Stokes" userId="3e5c5154-569e-4d81-aa91-4f91841cdfa9" providerId="ADAL" clId="{A783645B-8D59-41AE-86E3-3F157983B775}" dt="2023-02-10T11:48:26.420" v="306" actId="2696"/>
        <pc:sldMkLst>
          <pc:docMk/>
          <pc:sldMk cId="1462095263" sldId="1952"/>
        </pc:sldMkLst>
      </pc:sldChg>
      <pc:sldChg chg="del">
        <pc:chgData name="Kelly Stokes" userId="3e5c5154-569e-4d81-aa91-4f91841cdfa9" providerId="ADAL" clId="{A783645B-8D59-41AE-86E3-3F157983B775}" dt="2023-02-10T11:48:26.420" v="306" actId="2696"/>
        <pc:sldMkLst>
          <pc:docMk/>
          <pc:sldMk cId="3305407196" sldId="1953"/>
        </pc:sldMkLst>
      </pc:sldChg>
      <pc:sldChg chg="del">
        <pc:chgData name="Kelly Stokes" userId="3e5c5154-569e-4d81-aa91-4f91841cdfa9" providerId="ADAL" clId="{A783645B-8D59-41AE-86E3-3F157983B775}" dt="2023-02-10T11:48:26.420" v="306" actId="2696"/>
        <pc:sldMkLst>
          <pc:docMk/>
          <pc:sldMk cId="1669025212" sldId="1954"/>
        </pc:sldMkLst>
      </pc:sldChg>
      <pc:sldChg chg="del">
        <pc:chgData name="Kelly Stokes" userId="3e5c5154-569e-4d81-aa91-4f91841cdfa9" providerId="ADAL" clId="{A783645B-8D59-41AE-86E3-3F157983B775}" dt="2023-02-10T11:48:26.420" v="306" actId="2696"/>
        <pc:sldMkLst>
          <pc:docMk/>
          <pc:sldMk cId="2647410155" sldId="1955"/>
        </pc:sldMkLst>
      </pc:sldChg>
      <pc:sldChg chg="del">
        <pc:chgData name="Kelly Stokes" userId="3e5c5154-569e-4d81-aa91-4f91841cdfa9" providerId="ADAL" clId="{A783645B-8D59-41AE-86E3-3F157983B775}" dt="2023-02-10T11:48:26.420" v="306" actId="2696"/>
        <pc:sldMkLst>
          <pc:docMk/>
          <pc:sldMk cId="3640124777" sldId="1956"/>
        </pc:sldMkLst>
      </pc:sldChg>
      <pc:sldChg chg="del">
        <pc:chgData name="Kelly Stokes" userId="3e5c5154-569e-4d81-aa91-4f91841cdfa9" providerId="ADAL" clId="{A783645B-8D59-41AE-86E3-3F157983B775}" dt="2023-02-10T11:48:26.420" v="306" actId="2696"/>
        <pc:sldMkLst>
          <pc:docMk/>
          <pc:sldMk cId="1916870267" sldId="1957"/>
        </pc:sldMkLst>
      </pc:sldChg>
      <pc:sldChg chg="del">
        <pc:chgData name="Kelly Stokes" userId="3e5c5154-569e-4d81-aa91-4f91841cdfa9" providerId="ADAL" clId="{A783645B-8D59-41AE-86E3-3F157983B775}" dt="2023-02-10T11:48:26.420" v="306" actId="2696"/>
        <pc:sldMkLst>
          <pc:docMk/>
          <pc:sldMk cId="2288073063" sldId="1958"/>
        </pc:sldMkLst>
      </pc:sldChg>
      <pc:sldChg chg="del">
        <pc:chgData name="Kelly Stokes" userId="3e5c5154-569e-4d81-aa91-4f91841cdfa9" providerId="ADAL" clId="{A783645B-8D59-41AE-86E3-3F157983B775}" dt="2023-02-10T11:48:26.420" v="306" actId="2696"/>
        <pc:sldMkLst>
          <pc:docMk/>
          <pc:sldMk cId="3207957576" sldId="1959"/>
        </pc:sldMkLst>
      </pc:sldChg>
      <pc:sldChg chg="del">
        <pc:chgData name="Kelly Stokes" userId="3e5c5154-569e-4d81-aa91-4f91841cdfa9" providerId="ADAL" clId="{A783645B-8D59-41AE-86E3-3F157983B775}" dt="2023-02-10T11:48:26.420" v="306" actId="2696"/>
        <pc:sldMkLst>
          <pc:docMk/>
          <pc:sldMk cId="142708373" sldId="1960"/>
        </pc:sldMkLst>
      </pc:sldChg>
      <pc:sldChg chg="del">
        <pc:chgData name="Kelly Stokes" userId="3e5c5154-569e-4d81-aa91-4f91841cdfa9" providerId="ADAL" clId="{A783645B-8D59-41AE-86E3-3F157983B775}" dt="2023-02-10T11:48:26.420" v="306" actId="2696"/>
        <pc:sldMkLst>
          <pc:docMk/>
          <pc:sldMk cId="2204539360" sldId="1961"/>
        </pc:sldMkLst>
      </pc:sldChg>
      <pc:sldChg chg="del">
        <pc:chgData name="Kelly Stokes" userId="3e5c5154-569e-4d81-aa91-4f91841cdfa9" providerId="ADAL" clId="{A783645B-8D59-41AE-86E3-3F157983B775}" dt="2023-02-10T11:48:26.420" v="306" actId="2696"/>
        <pc:sldMkLst>
          <pc:docMk/>
          <pc:sldMk cId="3512476561" sldId="1962"/>
        </pc:sldMkLst>
      </pc:sldChg>
      <pc:sldChg chg="del">
        <pc:chgData name="Kelly Stokes" userId="3e5c5154-569e-4d81-aa91-4f91841cdfa9" providerId="ADAL" clId="{A783645B-8D59-41AE-86E3-3F157983B775}" dt="2023-02-10T11:48:26.420" v="306" actId="2696"/>
        <pc:sldMkLst>
          <pc:docMk/>
          <pc:sldMk cId="4161909319" sldId="1963"/>
        </pc:sldMkLst>
      </pc:sldChg>
      <pc:sldChg chg="del">
        <pc:chgData name="Kelly Stokes" userId="3e5c5154-569e-4d81-aa91-4f91841cdfa9" providerId="ADAL" clId="{A783645B-8D59-41AE-86E3-3F157983B775}" dt="2023-02-10T11:48:26.420" v="306" actId="2696"/>
        <pc:sldMkLst>
          <pc:docMk/>
          <pc:sldMk cId="189878607" sldId="1964"/>
        </pc:sldMkLst>
      </pc:sldChg>
      <pc:sldChg chg="del">
        <pc:chgData name="Kelly Stokes" userId="3e5c5154-569e-4d81-aa91-4f91841cdfa9" providerId="ADAL" clId="{A783645B-8D59-41AE-86E3-3F157983B775}" dt="2023-02-10T11:48:26.420" v="306" actId="2696"/>
        <pc:sldMkLst>
          <pc:docMk/>
          <pc:sldMk cId="1409372449" sldId="1968"/>
        </pc:sldMkLst>
      </pc:sldChg>
      <pc:sldChg chg="del">
        <pc:chgData name="Kelly Stokes" userId="3e5c5154-569e-4d81-aa91-4f91841cdfa9" providerId="ADAL" clId="{A783645B-8D59-41AE-86E3-3F157983B775}" dt="2023-02-10T11:48:26.420" v="306" actId="2696"/>
        <pc:sldMkLst>
          <pc:docMk/>
          <pc:sldMk cId="2676867934" sldId="1969"/>
        </pc:sldMkLst>
      </pc:sldChg>
      <pc:sldChg chg="del">
        <pc:chgData name="Kelly Stokes" userId="3e5c5154-569e-4d81-aa91-4f91841cdfa9" providerId="ADAL" clId="{A783645B-8D59-41AE-86E3-3F157983B775}" dt="2023-02-10T11:48:26.420" v="306" actId="2696"/>
        <pc:sldMkLst>
          <pc:docMk/>
          <pc:sldMk cId="2727758985" sldId="1970"/>
        </pc:sldMkLst>
      </pc:sldChg>
      <pc:sldChg chg="del">
        <pc:chgData name="Kelly Stokes" userId="3e5c5154-569e-4d81-aa91-4f91841cdfa9" providerId="ADAL" clId="{A783645B-8D59-41AE-86E3-3F157983B775}" dt="2023-02-10T11:48:26.420" v="306" actId="2696"/>
        <pc:sldMkLst>
          <pc:docMk/>
          <pc:sldMk cId="1505646070" sldId="1971"/>
        </pc:sldMkLst>
      </pc:sldChg>
      <pc:sldChg chg="del">
        <pc:chgData name="Kelly Stokes" userId="3e5c5154-569e-4d81-aa91-4f91841cdfa9" providerId="ADAL" clId="{A783645B-8D59-41AE-86E3-3F157983B775}" dt="2023-02-10T11:48:26.420" v="306" actId="2696"/>
        <pc:sldMkLst>
          <pc:docMk/>
          <pc:sldMk cId="934250643" sldId="1972"/>
        </pc:sldMkLst>
      </pc:sldChg>
      <pc:sldChg chg="del">
        <pc:chgData name="Kelly Stokes" userId="3e5c5154-569e-4d81-aa91-4f91841cdfa9" providerId="ADAL" clId="{A783645B-8D59-41AE-86E3-3F157983B775}" dt="2023-02-10T11:48:26.420" v="306" actId="2696"/>
        <pc:sldMkLst>
          <pc:docMk/>
          <pc:sldMk cId="3780948597" sldId="1974"/>
        </pc:sldMkLst>
      </pc:sldChg>
      <pc:sldChg chg="del">
        <pc:chgData name="Kelly Stokes" userId="3e5c5154-569e-4d81-aa91-4f91841cdfa9" providerId="ADAL" clId="{A783645B-8D59-41AE-86E3-3F157983B775}" dt="2023-02-10T11:48:26.420" v="306" actId="2696"/>
        <pc:sldMkLst>
          <pc:docMk/>
          <pc:sldMk cId="3932514269" sldId="1975"/>
        </pc:sldMkLst>
      </pc:sldChg>
      <pc:sldChg chg="del">
        <pc:chgData name="Kelly Stokes" userId="3e5c5154-569e-4d81-aa91-4f91841cdfa9" providerId="ADAL" clId="{A783645B-8D59-41AE-86E3-3F157983B775}" dt="2023-02-10T11:48:26.420" v="306" actId="2696"/>
        <pc:sldMkLst>
          <pc:docMk/>
          <pc:sldMk cId="3130086580" sldId="1977"/>
        </pc:sldMkLst>
      </pc:sldChg>
      <pc:sldChg chg="del">
        <pc:chgData name="Kelly Stokes" userId="3e5c5154-569e-4d81-aa91-4f91841cdfa9" providerId="ADAL" clId="{A783645B-8D59-41AE-86E3-3F157983B775}" dt="2023-02-10T11:48:26.420" v="306" actId="2696"/>
        <pc:sldMkLst>
          <pc:docMk/>
          <pc:sldMk cId="1746633620" sldId="1978"/>
        </pc:sldMkLst>
      </pc:sldChg>
      <pc:sldChg chg="del">
        <pc:chgData name="Kelly Stokes" userId="3e5c5154-569e-4d81-aa91-4f91841cdfa9" providerId="ADAL" clId="{A783645B-8D59-41AE-86E3-3F157983B775}" dt="2023-02-10T11:48:26.420" v="306" actId="2696"/>
        <pc:sldMkLst>
          <pc:docMk/>
          <pc:sldMk cId="2681489351" sldId="1980"/>
        </pc:sldMkLst>
      </pc:sldChg>
      <pc:sldChg chg="del">
        <pc:chgData name="Kelly Stokes" userId="3e5c5154-569e-4d81-aa91-4f91841cdfa9" providerId="ADAL" clId="{A783645B-8D59-41AE-86E3-3F157983B775}" dt="2023-02-10T11:48:26.420" v="306" actId="2696"/>
        <pc:sldMkLst>
          <pc:docMk/>
          <pc:sldMk cId="2033951502" sldId="1981"/>
        </pc:sldMkLst>
      </pc:sldChg>
      <pc:sldChg chg="del">
        <pc:chgData name="Kelly Stokes" userId="3e5c5154-569e-4d81-aa91-4f91841cdfa9" providerId="ADAL" clId="{A783645B-8D59-41AE-86E3-3F157983B775}" dt="2023-02-10T11:48:26.420" v="306" actId="2696"/>
        <pc:sldMkLst>
          <pc:docMk/>
          <pc:sldMk cId="821800972" sldId="1982"/>
        </pc:sldMkLst>
      </pc:sldChg>
      <pc:sldChg chg="del">
        <pc:chgData name="Kelly Stokes" userId="3e5c5154-569e-4d81-aa91-4f91841cdfa9" providerId="ADAL" clId="{A783645B-8D59-41AE-86E3-3F157983B775}" dt="2023-02-10T11:48:26.420" v="306" actId="2696"/>
        <pc:sldMkLst>
          <pc:docMk/>
          <pc:sldMk cId="2473252495" sldId="1983"/>
        </pc:sldMkLst>
      </pc:sldChg>
      <pc:sldChg chg="del">
        <pc:chgData name="Kelly Stokes" userId="3e5c5154-569e-4d81-aa91-4f91841cdfa9" providerId="ADAL" clId="{A783645B-8D59-41AE-86E3-3F157983B775}" dt="2023-02-10T11:48:26.420" v="306" actId="2696"/>
        <pc:sldMkLst>
          <pc:docMk/>
          <pc:sldMk cId="2854402905" sldId="1984"/>
        </pc:sldMkLst>
      </pc:sldChg>
      <pc:sldChg chg="del">
        <pc:chgData name="Kelly Stokes" userId="3e5c5154-569e-4d81-aa91-4f91841cdfa9" providerId="ADAL" clId="{A783645B-8D59-41AE-86E3-3F157983B775}" dt="2023-02-10T11:48:26.420" v="306" actId="2696"/>
        <pc:sldMkLst>
          <pc:docMk/>
          <pc:sldMk cId="3217370686" sldId="1985"/>
        </pc:sldMkLst>
      </pc:sldChg>
      <pc:sldChg chg="del">
        <pc:chgData name="Kelly Stokes" userId="3e5c5154-569e-4d81-aa91-4f91841cdfa9" providerId="ADAL" clId="{A783645B-8D59-41AE-86E3-3F157983B775}" dt="2023-02-10T11:48:26.420" v="306" actId="2696"/>
        <pc:sldMkLst>
          <pc:docMk/>
          <pc:sldMk cId="1058320083" sldId="1986"/>
        </pc:sldMkLst>
      </pc:sldChg>
      <pc:sldChg chg="del">
        <pc:chgData name="Kelly Stokes" userId="3e5c5154-569e-4d81-aa91-4f91841cdfa9" providerId="ADAL" clId="{A783645B-8D59-41AE-86E3-3F157983B775}" dt="2023-02-10T11:48:26.420" v="306" actId="2696"/>
        <pc:sldMkLst>
          <pc:docMk/>
          <pc:sldMk cId="2076436304" sldId="1987"/>
        </pc:sldMkLst>
      </pc:sldChg>
      <pc:sldChg chg="del">
        <pc:chgData name="Kelly Stokes" userId="3e5c5154-569e-4d81-aa91-4f91841cdfa9" providerId="ADAL" clId="{A783645B-8D59-41AE-86E3-3F157983B775}" dt="2023-02-10T11:48:26.420" v="306" actId="2696"/>
        <pc:sldMkLst>
          <pc:docMk/>
          <pc:sldMk cId="2201796018" sldId="1988"/>
        </pc:sldMkLst>
      </pc:sldChg>
      <pc:sldChg chg="del">
        <pc:chgData name="Kelly Stokes" userId="3e5c5154-569e-4d81-aa91-4f91841cdfa9" providerId="ADAL" clId="{A783645B-8D59-41AE-86E3-3F157983B775}" dt="2023-02-10T11:48:26.420" v="306" actId="2696"/>
        <pc:sldMkLst>
          <pc:docMk/>
          <pc:sldMk cId="337877464" sldId="1989"/>
        </pc:sldMkLst>
      </pc:sldChg>
      <pc:sldChg chg="del">
        <pc:chgData name="Kelly Stokes" userId="3e5c5154-569e-4d81-aa91-4f91841cdfa9" providerId="ADAL" clId="{A783645B-8D59-41AE-86E3-3F157983B775}" dt="2023-02-10T11:48:26.420" v="306" actId="2696"/>
        <pc:sldMkLst>
          <pc:docMk/>
          <pc:sldMk cId="1697532393" sldId="1990"/>
        </pc:sldMkLst>
      </pc:sldChg>
      <pc:sldChg chg="del">
        <pc:chgData name="Kelly Stokes" userId="3e5c5154-569e-4d81-aa91-4f91841cdfa9" providerId="ADAL" clId="{A783645B-8D59-41AE-86E3-3F157983B775}" dt="2023-02-10T11:48:26.420" v="306" actId="2696"/>
        <pc:sldMkLst>
          <pc:docMk/>
          <pc:sldMk cId="3083829833" sldId="1991"/>
        </pc:sldMkLst>
      </pc:sldChg>
      <pc:sldChg chg="del">
        <pc:chgData name="Kelly Stokes" userId="3e5c5154-569e-4d81-aa91-4f91841cdfa9" providerId="ADAL" clId="{A783645B-8D59-41AE-86E3-3F157983B775}" dt="2023-02-10T11:48:26.420" v="306" actId="2696"/>
        <pc:sldMkLst>
          <pc:docMk/>
          <pc:sldMk cId="983294811" sldId="1992"/>
        </pc:sldMkLst>
      </pc:sldChg>
      <pc:sldChg chg="del">
        <pc:chgData name="Kelly Stokes" userId="3e5c5154-569e-4d81-aa91-4f91841cdfa9" providerId="ADAL" clId="{A783645B-8D59-41AE-86E3-3F157983B775}" dt="2023-02-10T11:48:26.420" v="306" actId="2696"/>
        <pc:sldMkLst>
          <pc:docMk/>
          <pc:sldMk cId="3335269833" sldId="1993"/>
        </pc:sldMkLst>
      </pc:sldChg>
      <pc:sldChg chg="del">
        <pc:chgData name="Kelly Stokes" userId="3e5c5154-569e-4d81-aa91-4f91841cdfa9" providerId="ADAL" clId="{A783645B-8D59-41AE-86E3-3F157983B775}" dt="2023-02-10T11:48:26.420" v="306" actId="2696"/>
        <pc:sldMkLst>
          <pc:docMk/>
          <pc:sldMk cId="4218214630" sldId="1994"/>
        </pc:sldMkLst>
      </pc:sldChg>
      <pc:sldChg chg="del">
        <pc:chgData name="Kelly Stokes" userId="3e5c5154-569e-4d81-aa91-4f91841cdfa9" providerId="ADAL" clId="{A783645B-8D59-41AE-86E3-3F157983B775}" dt="2023-02-10T11:48:26.420" v="306" actId="2696"/>
        <pc:sldMkLst>
          <pc:docMk/>
          <pc:sldMk cId="4119738341" sldId="1995"/>
        </pc:sldMkLst>
      </pc:sldChg>
      <pc:sldChg chg="del">
        <pc:chgData name="Kelly Stokes" userId="3e5c5154-569e-4d81-aa91-4f91841cdfa9" providerId="ADAL" clId="{A783645B-8D59-41AE-86E3-3F157983B775}" dt="2023-02-10T11:48:26.420" v="306" actId="2696"/>
        <pc:sldMkLst>
          <pc:docMk/>
          <pc:sldMk cId="4252273166" sldId="1996"/>
        </pc:sldMkLst>
      </pc:sldChg>
      <pc:sldChg chg="del">
        <pc:chgData name="Kelly Stokes" userId="3e5c5154-569e-4d81-aa91-4f91841cdfa9" providerId="ADAL" clId="{A783645B-8D59-41AE-86E3-3F157983B775}" dt="2023-02-10T11:48:26.420" v="306" actId="2696"/>
        <pc:sldMkLst>
          <pc:docMk/>
          <pc:sldMk cId="607403622" sldId="1997"/>
        </pc:sldMkLst>
      </pc:sldChg>
      <pc:sldChg chg="del">
        <pc:chgData name="Kelly Stokes" userId="3e5c5154-569e-4d81-aa91-4f91841cdfa9" providerId="ADAL" clId="{A783645B-8D59-41AE-86E3-3F157983B775}" dt="2023-02-10T11:48:26.420" v="306" actId="2696"/>
        <pc:sldMkLst>
          <pc:docMk/>
          <pc:sldMk cId="1142381259" sldId="1998"/>
        </pc:sldMkLst>
      </pc:sldChg>
      <pc:sldChg chg="del">
        <pc:chgData name="Kelly Stokes" userId="3e5c5154-569e-4d81-aa91-4f91841cdfa9" providerId="ADAL" clId="{A783645B-8D59-41AE-86E3-3F157983B775}" dt="2023-02-10T11:48:26.420" v="306" actId="2696"/>
        <pc:sldMkLst>
          <pc:docMk/>
          <pc:sldMk cId="453550725" sldId="1999"/>
        </pc:sldMkLst>
      </pc:sldChg>
      <pc:sldChg chg="del">
        <pc:chgData name="Kelly Stokes" userId="3e5c5154-569e-4d81-aa91-4f91841cdfa9" providerId="ADAL" clId="{A783645B-8D59-41AE-86E3-3F157983B775}" dt="2023-02-10T11:48:26.420" v="306" actId="2696"/>
        <pc:sldMkLst>
          <pc:docMk/>
          <pc:sldMk cId="1435414594" sldId="2003"/>
        </pc:sldMkLst>
      </pc:sldChg>
      <pc:sldChg chg="del">
        <pc:chgData name="Kelly Stokes" userId="3e5c5154-569e-4d81-aa91-4f91841cdfa9" providerId="ADAL" clId="{A783645B-8D59-41AE-86E3-3F157983B775}" dt="2023-02-10T11:48:26.420" v="306" actId="2696"/>
        <pc:sldMkLst>
          <pc:docMk/>
          <pc:sldMk cId="1403935483" sldId="2004"/>
        </pc:sldMkLst>
      </pc:sldChg>
      <pc:sldChg chg="del">
        <pc:chgData name="Kelly Stokes" userId="3e5c5154-569e-4d81-aa91-4f91841cdfa9" providerId="ADAL" clId="{A783645B-8D59-41AE-86E3-3F157983B775}" dt="2023-02-10T11:48:26.420" v="306" actId="2696"/>
        <pc:sldMkLst>
          <pc:docMk/>
          <pc:sldMk cId="2095524953" sldId="2005"/>
        </pc:sldMkLst>
      </pc:sldChg>
      <pc:sldChg chg="del">
        <pc:chgData name="Kelly Stokes" userId="3e5c5154-569e-4d81-aa91-4f91841cdfa9" providerId="ADAL" clId="{A783645B-8D59-41AE-86E3-3F157983B775}" dt="2023-02-10T11:48:26.420" v="306" actId="2696"/>
        <pc:sldMkLst>
          <pc:docMk/>
          <pc:sldMk cId="518783478" sldId="2006"/>
        </pc:sldMkLst>
      </pc:sldChg>
      <pc:sldChg chg="del">
        <pc:chgData name="Kelly Stokes" userId="3e5c5154-569e-4d81-aa91-4f91841cdfa9" providerId="ADAL" clId="{A783645B-8D59-41AE-86E3-3F157983B775}" dt="2023-02-10T11:48:26.420" v="306" actId="2696"/>
        <pc:sldMkLst>
          <pc:docMk/>
          <pc:sldMk cId="3381209902" sldId="2007"/>
        </pc:sldMkLst>
      </pc:sldChg>
      <pc:sldChg chg="del">
        <pc:chgData name="Kelly Stokes" userId="3e5c5154-569e-4d81-aa91-4f91841cdfa9" providerId="ADAL" clId="{A783645B-8D59-41AE-86E3-3F157983B775}" dt="2023-02-10T11:48:26.420" v="306" actId="2696"/>
        <pc:sldMkLst>
          <pc:docMk/>
          <pc:sldMk cId="1078928127" sldId="2009"/>
        </pc:sldMkLst>
      </pc:sldChg>
      <pc:sldChg chg="del">
        <pc:chgData name="Kelly Stokes" userId="3e5c5154-569e-4d81-aa91-4f91841cdfa9" providerId="ADAL" clId="{A783645B-8D59-41AE-86E3-3F157983B775}" dt="2023-02-10T11:48:26.420" v="306" actId="2696"/>
        <pc:sldMkLst>
          <pc:docMk/>
          <pc:sldMk cId="3976625900" sldId="2010"/>
        </pc:sldMkLst>
      </pc:sldChg>
      <pc:sldChg chg="del">
        <pc:chgData name="Kelly Stokes" userId="3e5c5154-569e-4d81-aa91-4f91841cdfa9" providerId="ADAL" clId="{A783645B-8D59-41AE-86E3-3F157983B775}" dt="2023-02-10T11:48:26.420" v="306" actId="2696"/>
        <pc:sldMkLst>
          <pc:docMk/>
          <pc:sldMk cId="3618816200" sldId="2012"/>
        </pc:sldMkLst>
      </pc:sldChg>
      <pc:sldChg chg="del">
        <pc:chgData name="Kelly Stokes" userId="3e5c5154-569e-4d81-aa91-4f91841cdfa9" providerId="ADAL" clId="{A783645B-8D59-41AE-86E3-3F157983B775}" dt="2023-02-10T11:48:26.420" v="306" actId="2696"/>
        <pc:sldMkLst>
          <pc:docMk/>
          <pc:sldMk cId="1047389576" sldId="2013"/>
        </pc:sldMkLst>
      </pc:sldChg>
      <pc:sldChg chg="del">
        <pc:chgData name="Kelly Stokes" userId="3e5c5154-569e-4d81-aa91-4f91841cdfa9" providerId="ADAL" clId="{A783645B-8D59-41AE-86E3-3F157983B775}" dt="2023-02-10T11:48:26.420" v="306" actId="2696"/>
        <pc:sldMkLst>
          <pc:docMk/>
          <pc:sldMk cId="2998243150" sldId="2015"/>
        </pc:sldMkLst>
      </pc:sldChg>
      <pc:sldChg chg="del">
        <pc:chgData name="Kelly Stokes" userId="3e5c5154-569e-4d81-aa91-4f91841cdfa9" providerId="ADAL" clId="{A783645B-8D59-41AE-86E3-3F157983B775}" dt="2023-02-10T11:48:26.420" v="306" actId="2696"/>
        <pc:sldMkLst>
          <pc:docMk/>
          <pc:sldMk cId="3334088169" sldId="2016"/>
        </pc:sldMkLst>
      </pc:sldChg>
      <pc:sldChg chg="del">
        <pc:chgData name="Kelly Stokes" userId="3e5c5154-569e-4d81-aa91-4f91841cdfa9" providerId="ADAL" clId="{A783645B-8D59-41AE-86E3-3F157983B775}" dt="2023-02-10T11:48:26.420" v="306" actId="2696"/>
        <pc:sldMkLst>
          <pc:docMk/>
          <pc:sldMk cId="1323190443" sldId="2017"/>
        </pc:sldMkLst>
      </pc:sldChg>
      <pc:sldChg chg="del">
        <pc:chgData name="Kelly Stokes" userId="3e5c5154-569e-4d81-aa91-4f91841cdfa9" providerId="ADAL" clId="{A783645B-8D59-41AE-86E3-3F157983B775}" dt="2023-02-10T11:48:26.420" v="306" actId="2696"/>
        <pc:sldMkLst>
          <pc:docMk/>
          <pc:sldMk cId="2673719568" sldId="2018"/>
        </pc:sldMkLst>
      </pc:sldChg>
      <pc:sldChg chg="del">
        <pc:chgData name="Kelly Stokes" userId="3e5c5154-569e-4d81-aa91-4f91841cdfa9" providerId="ADAL" clId="{A783645B-8D59-41AE-86E3-3F157983B775}" dt="2023-02-10T11:48:26.420" v="306" actId="2696"/>
        <pc:sldMkLst>
          <pc:docMk/>
          <pc:sldMk cId="437273755" sldId="2019"/>
        </pc:sldMkLst>
      </pc:sldChg>
      <pc:sldChg chg="del">
        <pc:chgData name="Kelly Stokes" userId="3e5c5154-569e-4d81-aa91-4f91841cdfa9" providerId="ADAL" clId="{A783645B-8D59-41AE-86E3-3F157983B775}" dt="2023-02-10T11:48:26.420" v="306" actId="2696"/>
        <pc:sldMkLst>
          <pc:docMk/>
          <pc:sldMk cId="3163372809" sldId="2020"/>
        </pc:sldMkLst>
      </pc:sldChg>
      <pc:sldChg chg="del">
        <pc:chgData name="Kelly Stokes" userId="3e5c5154-569e-4d81-aa91-4f91841cdfa9" providerId="ADAL" clId="{A783645B-8D59-41AE-86E3-3F157983B775}" dt="2023-02-10T11:48:26.420" v="306" actId="2696"/>
        <pc:sldMkLst>
          <pc:docMk/>
          <pc:sldMk cId="2849683849" sldId="2021"/>
        </pc:sldMkLst>
      </pc:sldChg>
      <pc:sldChg chg="del">
        <pc:chgData name="Kelly Stokes" userId="3e5c5154-569e-4d81-aa91-4f91841cdfa9" providerId="ADAL" clId="{A783645B-8D59-41AE-86E3-3F157983B775}" dt="2023-02-10T11:48:26.420" v="306" actId="2696"/>
        <pc:sldMkLst>
          <pc:docMk/>
          <pc:sldMk cId="2149684903" sldId="2022"/>
        </pc:sldMkLst>
      </pc:sldChg>
      <pc:sldChg chg="del">
        <pc:chgData name="Kelly Stokes" userId="3e5c5154-569e-4d81-aa91-4f91841cdfa9" providerId="ADAL" clId="{A783645B-8D59-41AE-86E3-3F157983B775}" dt="2023-02-10T11:48:26.420" v="306" actId="2696"/>
        <pc:sldMkLst>
          <pc:docMk/>
          <pc:sldMk cId="816724869" sldId="2023"/>
        </pc:sldMkLst>
      </pc:sldChg>
      <pc:sldChg chg="del">
        <pc:chgData name="Kelly Stokes" userId="3e5c5154-569e-4d81-aa91-4f91841cdfa9" providerId="ADAL" clId="{A783645B-8D59-41AE-86E3-3F157983B775}" dt="2023-02-10T11:48:26.420" v="306" actId="2696"/>
        <pc:sldMkLst>
          <pc:docMk/>
          <pc:sldMk cId="159297161" sldId="2024"/>
        </pc:sldMkLst>
      </pc:sldChg>
      <pc:sldChg chg="del">
        <pc:chgData name="Kelly Stokes" userId="3e5c5154-569e-4d81-aa91-4f91841cdfa9" providerId="ADAL" clId="{A783645B-8D59-41AE-86E3-3F157983B775}" dt="2023-02-10T11:48:26.420" v="306" actId="2696"/>
        <pc:sldMkLst>
          <pc:docMk/>
          <pc:sldMk cId="1399073780" sldId="2025"/>
        </pc:sldMkLst>
      </pc:sldChg>
      <pc:sldChg chg="modSp add mod">
        <pc:chgData name="Kelly Stokes" userId="3e5c5154-569e-4d81-aa91-4f91841cdfa9" providerId="ADAL" clId="{A783645B-8D59-41AE-86E3-3F157983B775}" dt="2023-02-10T11:48:33.913" v="315" actId="20577"/>
        <pc:sldMkLst>
          <pc:docMk/>
          <pc:sldMk cId="3923663378" sldId="2033"/>
        </pc:sldMkLst>
        <pc:spChg chg="mod">
          <ac:chgData name="Kelly Stokes" userId="3e5c5154-569e-4d81-aa91-4f91841cdfa9" providerId="ADAL" clId="{A783645B-8D59-41AE-86E3-3F157983B775}" dt="2023-02-10T11:48:33.913" v="315" actId="20577"/>
          <ac:spMkLst>
            <pc:docMk/>
            <pc:sldMk cId="3923663378" sldId="2033"/>
            <ac:spMk id="2" creationId="{02FB8773-AD3E-2543-510F-CEE32E75C793}"/>
          </ac:spMkLst>
        </pc:spChg>
      </pc:sldChg>
      <pc:sldChg chg="modSp add mod">
        <pc:chgData name="Kelly Stokes" userId="3e5c5154-569e-4d81-aa91-4f91841cdfa9" providerId="ADAL" clId="{A783645B-8D59-41AE-86E3-3F157983B775}" dt="2023-02-10T11:48:41.544" v="325" actId="20577"/>
        <pc:sldMkLst>
          <pc:docMk/>
          <pc:sldMk cId="2004654317" sldId="2034"/>
        </pc:sldMkLst>
        <pc:spChg chg="mod">
          <ac:chgData name="Kelly Stokes" userId="3e5c5154-569e-4d81-aa91-4f91841cdfa9" providerId="ADAL" clId="{A783645B-8D59-41AE-86E3-3F157983B775}" dt="2023-02-10T11:48:41.544" v="325" actId="20577"/>
          <ac:spMkLst>
            <pc:docMk/>
            <pc:sldMk cId="2004654317" sldId="2034"/>
            <ac:spMk id="2" creationId="{02FB8773-AD3E-2543-510F-CEE32E75C793}"/>
          </ac:spMkLst>
        </pc:spChg>
      </pc:sldChg>
      <pc:sldChg chg="modSp add mod">
        <pc:chgData name="Kelly Stokes" userId="3e5c5154-569e-4d81-aa91-4f91841cdfa9" providerId="ADAL" clId="{A783645B-8D59-41AE-86E3-3F157983B775}" dt="2023-02-10T11:55:53.012" v="574" actId="20577"/>
        <pc:sldMkLst>
          <pc:docMk/>
          <pc:sldMk cId="3088082498" sldId="2037"/>
        </pc:sldMkLst>
        <pc:spChg chg="mod">
          <ac:chgData name="Kelly Stokes" userId="3e5c5154-569e-4d81-aa91-4f91841cdfa9" providerId="ADAL" clId="{A783645B-8D59-41AE-86E3-3F157983B775}" dt="2023-02-10T11:55:53.012" v="574" actId="20577"/>
          <ac:spMkLst>
            <pc:docMk/>
            <pc:sldMk cId="3088082498" sldId="2037"/>
            <ac:spMk id="2" creationId="{52DA34BA-82FC-47C5-BCE1-BB65E08B92A1}"/>
          </ac:spMkLst>
        </pc:spChg>
      </pc:sldChg>
      <pc:sldChg chg="addSp modSp">
        <pc:chgData name="Kelly Stokes" userId="3e5c5154-569e-4d81-aa91-4f91841cdfa9" providerId="ADAL" clId="{A783645B-8D59-41AE-86E3-3F157983B775}" dt="2023-02-13T15:58:32.039" v="953"/>
        <pc:sldMkLst>
          <pc:docMk/>
          <pc:sldMk cId="1032035648" sldId="2038"/>
        </pc:sldMkLst>
        <pc:picChg chg="add mod">
          <ac:chgData name="Kelly Stokes" userId="3e5c5154-569e-4d81-aa91-4f91841cdfa9" providerId="ADAL" clId="{A783645B-8D59-41AE-86E3-3F157983B775}" dt="2023-02-13T15:58:32.039" v="953"/>
          <ac:picMkLst>
            <pc:docMk/>
            <pc:sldMk cId="1032035648" sldId="2038"/>
            <ac:picMk id="2" creationId="{84E39803-A812-CA31-5469-BC96B21DEDEC}"/>
          </ac:picMkLst>
        </pc:picChg>
      </pc:sldChg>
      <pc:sldChg chg="del">
        <pc:chgData name="Kelly Stokes" userId="3e5c5154-569e-4d81-aa91-4f91841cdfa9" providerId="ADAL" clId="{A783645B-8D59-41AE-86E3-3F157983B775}" dt="2023-02-10T11:57:07.163" v="575" actId="2696"/>
        <pc:sldMkLst>
          <pc:docMk/>
          <pc:sldMk cId="1595035542" sldId="2047"/>
        </pc:sldMkLst>
      </pc:sldChg>
      <pc:sldChg chg="del">
        <pc:chgData name="Kelly Stokes" userId="3e5c5154-569e-4d81-aa91-4f91841cdfa9" providerId="ADAL" clId="{A783645B-8D59-41AE-86E3-3F157983B775}" dt="2023-02-10T11:57:07.163" v="575" actId="2696"/>
        <pc:sldMkLst>
          <pc:docMk/>
          <pc:sldMk cId="2600265355" sldId="2048"/>
        </pc:sldMkLst>
      </pc:sldChg>
      <pc:sldChg chg="del">
        <pc:chgData name="Kelly Stokes" userId="3e5c5154-569e-4d81-aa91-4f91841cdfa9" providerId="ADAL" clId="{A783645B-8D59-41AE-86E3-3F157983B775}" dt="2023-02-10T11:57:07.163" v="575" actId="2696"/>
        <pc:sldMkLst>
          <pc:docMk/>
          <pc:sldMk cId="2473933218" sldId="2049"/>
        </pc:sldMkLst>
      </pc:sldChg>
      <pc:sldChg chg="addSp delSp modSp modAnim">
        <pc:chgData name="Kelly Stokes" userId="3e5c5154-569e-4d81-aa91-4f91841cdfa9" providerId="ADAL" clId="{A783645B-8D59-41AE-86E3-3F157983B775}" dt="2023-02-10T11:58:25.606" v="583"/>
        <pc:sldMkLst>
          <pc:docMk/>
          <pc:sldMk cId="312269234" sldId="2054"/>
        </pc:sldMkLst>
        <pc:spChg chg="mod">
          <ac:chgData name="Kelly Stokes" userId="3e5c5154-569e-4d81-aa91-4f91841cdfa9" providerId="ADAL" clId="{A783645B-8D59-41AE-86E3-3F157983B775}" dt="2023-02-10T11:57:27.943" v="579" actId="20577"/>
          <ac:spMkLst>
            <pc:docMk/>
            <pc:sldMk cId="312269234" sldId="2054"/>
            <ac:spMk id="2" creationId="{52DA34BA-82FC-47C5-BCE1-BB65E08B92A1}"/>
          </ac:spMkLst>
        </pc:spChg>
        <pc:picChg chg="del">
          <ac:chgData name="Kelly Stokes" userId="3e5c5154-569e-4d81-aa91-4f91841cdfa9" providerId="ADAL" clId="{A783645B-8D59-41AE-86E3-3F157983B775}" dt="2023-02-10T11:57:30.181" v="580" actId="478"/>
          <ac:picMkLst>
            <pc:docMk/>
            <pc:sldMk cId="312269234" sldId="2054"/>
            <ac:picMk id="1026" creationId="{F98F0A70-8523-F061-3900-8CECDA83584B}"/>
          </ac:picMkLst>
        </pc:picChg>
        <pc:picChg chg="add mod">
          <ac:chgData name="Kelly Stokes" userId="3e5c5154-569e-4d81-aa91-4f91841cdfa9" providerId="ADAL" clId="{A783645B-8D59-41AE-86E3-3F157983B775}" dt="2023-02-10T11:58:24.755" v="582" actId="1076"/>
          <ac:picMkLst>
            <pc:docMk/>
            <pc:sldMk cId="312269234" sldId="2054"/>
            <ac:picMk id="32770" creationId="{286AF2F1-4810-D9B0-B101-A60F7C7A0A2E}"/>
          </ac:picMkLst>
        </pc:picChg>
      </pc:sldChg>
      <pc:sldChg chg="addSp delSp modSp mod modAnim">
        <pc:chgData name="Kelly Stokes" userId="3e5c5154-569e-4d81-aa91-4f91841cdfa9" providerId="ADAL" clId="{A783645B-8D59-41AE-86E3-3F157983B775}" dt="2023-02-10T11:59:38.812" v="601"/>
        <pc:sldMkLst>
          <pc:docMk/>
          <pc:sldMk cId="630370389" sldId="2055"/>
        </pc:sldMkLst>
        <pc:spChg chg="mod">
          <ac:chgData name="Kelly Stokes" userId="3e5c5154-569e-4d81-aa91-4f91841cdfa9" providerId="ADAL" clId="{A783645B-8D59-41AE-86E3-3F157983B775}" dt="2023-02-10T11:58:38.096" v="592" actId="20577"/>
          <ac:spMkLst>
            <pc:docMk/>
            <pc:sldMk cId="630370389" sldId="2055"/>
            <ac:spMk id="2" creationId="{52DA34BA-82FC-47C5-BCE1-BB65E08B92A1}"/>
          </ac:spMkLst>
        </pc:spChg>
        <pc:spChg chg="mod">
          <ac:chgData name="Kelly Stokes" userId="3e5c5154-569e-4d81-aa91-4f91841cdfa9" providerId="ADAL" clId="{A783645B-8D59-41AE-86E3-3F157983B775}" dt="2023-02-10T11:58:41.508" v="593" actId="1076"/>
          <ac:spMkLst>
            <pc:docMk/>
            <pc:sldMk cId="630370389" sldId="2055"/>
            <ac:spMk id="3" creationId="{0366E0B6-702E-4814-82C6-08CA2D13F3C9}"/>
          </ac:spMkLst>
        </pc:spChg>
        <pc:picChg chg="del">
          <ac:chgData name="Kelly Stokes" userId="3e5c5154-569e-4d81-aa91-4f91841cdfa9" providerId="ADAL" clId="{A783645B-8D59-41AE-86E3-3F157983B775}" dt="2023-02-10T11:58:47.396" v="594" actId="478"/>
          <ac:picMkLst>
            <pc:docMk/>
            <pc:sldMk cId="630370389" sldId="2055"/>
            <ac:picMk id="2050" creationId="{33EA9118-F26A-02D7-5FAC-35C08CC7D419}"/>
          </ac:picMkLst>
        </pc:picChg>
        <pc:picChg chg="add del mod">
          <ac:chgData name="Kelly Stokes" userId="3e5c5154-569e-4d81-aa91-4f91841cdfa9" providerId="ADAL" clId="{A783645B-8D59-41AE-86E3-3F157983B775}" dt="2023-02-10T11:59:20.505" v="597" actId="478"/>
          <ac:picMkLst>
            <pc:docMk/>
            <pc:sldMk cId="630370389" sldId="2055"/>
            <ac:picMk id="31746" creationId="{E09C2C08-2CCF-5515-96AC-7E4E0538D443}"/>
          </ac:picMkLst>
        </pc:picChg>
        <pc:picChg chg="add mod">
          <ac:chgData name="Kelly Stokes" userId="3e5c5154-569e-4d81-aa91-4f91841cdfa9" providerId="ADAL" clId="{A783645B-8D59-41AE-86E3-3F157983B775}" dt="2023-02-10T11:59:34.857" v="600" actId="732"/>
          <ac:picMkLst>
            <pc:docMk/>
            <pc:sldMk cId="630370389" sldId="2055"/>
            <ac:picMk id="31748" creationId="{8DE3979F-980C-C975-1C2A-854A95FE5099}"/>
          </ac:picMkLst>
        </pc:picChg>
      </pc:sldChg>
      <pc:sldChg chg="addSp delSp modSp mod modAnim">
        <pc:chgData name="Kelly Stokes" userId="3e5c5154-569e-4d81-aa91-4f91841cdfa9" providerId="ADAL" clId="{A783645B-8D59-41AE-86E3-3F157983B775}" dt="2023-02-10T12:00:28.581" v="609" actId="1076"/>
        <pc:sldMkLst>
          <pc:docMk/>
          <pc:sldMk cId="1765917032" sldId="2056"/>
        </pc:sldMkLst>
        <pc:spChg chg="mod">
          <ac:chgData name="Kelly Stokes" userId="3e5c5154-569e-4d81-aa91-4f91841cdfa9" providerId="ADAL" clId="{A783645B-8D59-41AE-86E3-3F157983B775}" dt="2023-02-10T11:59:46.494" v="605" actId="20577"/>
          <ac:spMkLst>
            <pc:docMk/>
            <pc:sldMk cId="1765917032" sldId="2056"/>
            <ac:spMk id="2" creationId="{52DA34BA-82FC-47C5-BCE1-BB65E08B92A1}"/>
          </ac:spMkLst>
        </pc:spChg>
        <pc:spChg chg="mod">
          <ac:chgData name="Kelly Stokes" userId="3e5c5154-569e-4d81-aa91-4f91841cdfa9" providerId="ADAL" clId="{A783645B-8D59-41AE-86E3-3F157983B775}" dt="2023-02-10T11:59:51.382" v="606" actId="1076"/>
          <ac:spMkLst>
            <pc:docMk/>
            <pc:sldMk cId="1765917032" sldId="2056"/>
            <ac:spMk id="3" creationId="{4BCBA2DA-E95C-434C-BE81-320E182AE5EF}"/>
          </ac:spMkLst>
        </pc:spChg>
        <pc:picChg chg="del">
          <ac:chgData name="Kelly Stokes" userId="3e5c5154-569e-4d81-aa91-4f91841cdfa9" providerId="ADAL" clId="{A783645B-8D59-41AE-86E3-3F157983B775}" dt="2023-02-10T11:59:52.142" v="607" actId="478"/>
          <ac:picMkLst>
            <pc:docMk/>
            <pc:sldMk cId="1765917032" sldId="2056"/>
            <ac:picMk id="3074" creationId="{A934FEA2-90BA-56CE-C00E-D363A93FBD9D}"/>
          </ac:picMkLst>
        </pc:picChg>
        <pc:picChg chg="add mod">
          <ac:chgData name="Kelly Stokes" userId="3e5c5154-569e-4d81-aa91-4f91841cdfa9" providerId="ADAL" clId="{A783645B-8D59-41AE-86E3-3F157983B775}" dt="2023-02-10T12:00:28.581" v="609" actId="1076"/>
          <ac:picMkLst>
            <pc:docMk/>
            <pc:sldMk cId="1765917032" sldId="2056"/>
            <ac:picMk id="30722" creationId="{E876F789-DEC5-3648-DE55-B10B780BA0ED}"/>
          </ac:picMkLst>
        </pc:picChg>
      </pc:sldChg>
      <pc:sldChg chg="addSp delSp modSp modAnim">
        <pc:chgData name="Kelly Stokes" userId="3e5c5154-569e-4d81-aa91-4f91841cdfa9" providerId="ADAL" clId="{A783645B-8D59-41AE-86E3-3F157983B775}" dt="2023-02-10T12:01:19.954" v="649" actId="20577"/>
        <pc:sldMkLst>
          <pc:docMk/>
          <pc:sldMk cId="2389842092" sldId="2057"/>
        </pc:sldMkLst>
        <pc:spChg chg="mod">
          <ac:chgData name="Kelly Stokes" userId="3e5c5154-569e-4d81-aa91-4f91841cdfa9" providerId="ADAL" clId="{A783645B-8D59-41AE-86E3-3F157983B775}" dt="2023-02-10T12:00:55.315" v="633" actId="20577"/>
          <ac:spMkLst>
            <pc:docMk/>
            <pc:sldMk cId="2389842092" sldId="2057"/>
            <ac:spMk id="2" creationId="{52DA34BA-82FC-47C5-BCE1-BB65E08B92A1}"/>
          </ac:spMkLst>
        </pc:spChg>
        <pc:spChg chg="mod">
          <ac:chgData name="Kelly Stokes" userId="3e5c5154-569e-4d81-aa91-4f91841cdfa9" providerId="ADAL" clId="{A783645B-8D59-41AE-86E3-3F157983B775}" dt="2023-02-10T12:01:04.398" v="646" actId="20577"/>
          <ac:spMkLst>
            <pc:docMk/>
            <pc:sldMk cId="2389842092" sldId="2057"/>
            <ac:spMk id="8" creationId="{B0B20B61-5057-D7DD-C3F9-0AB185533D24}"/>
          </ac:spMkLst>
        </pc:spChg>
        <pc:spChg chg="mod">
          <ac:chgData name="Kelly Stokes" userId="3e5c5154-569e-4d81-aa91-4f91841cdfa9" providerId="ADAL" clId="{A783645B-8D59-41AE-86E3-3F157983B775}" dt="2023-02-10T12:01:19.954" v="649" actId="20577"/>
          <ac:spMkLst>
            <pc:docMk/>
            <pc:sldMk cId="2389842092" sldId="2057"/>
            <ac:spMk id="12" creationId="{E384BFF7-3319-CAE2-192F-C4DCBBBBFCCA}"/>
          </ac:spMkLst>
        </pc:spChg>
        <pc:picChg chg="del">
          <ac:chgData name="Kelly Stokes" userId="3e5c5154-569e-4d81-aa91-4f91841cdfa9" providerId="ADAL" clId="{A783645B-8D59-41AE-86E3-3F157983B775}" dt="2023-02-10T12:00:38.786" v="610" actId="478"/>
          <ac:picMkLst>
            <pc:docMk/>
            <pc:sldMk cId="2389842092" sldId="2057"/>
            <ac:picMk id="3" creationId="{221E72FB-3E21-A659-2C93-1B30876E2E0F}"/>
          </ac:picMkLst>
        </pc:picChg>
        <pc:picChg chg="add mod">
          <ac:chgData name="Kelly Stokes" userId="3e5c5154-569e-4d81-aa91-4f91841cdfa9" providerId="ADAL" clId="{A783645B-8D59-41AE-86E3-3F157983B775}" dt="2023-02-10T12:00:43.196" v="613" actId="14100"/>
          <ac:picMkLst>
            <pc:docMk/>
            <pc:sldMk cId="2389842092" sldId="2057"/>
            <ac:picMk id="4" creationId="{18AFA17A-EC14-D927-B445-AC382B6FE552}"/>
          </ac:picMkLst>
        </pc:picChg>
      </pc:sldChg>
      <pc:sldChg chg="addSp delSp modSp mod modAnim">
        <pc:chgData name="Kelly Stokes" userId="3e5c5154-569e-4d81-aa91-4f91841cdfa9" providerId="ADAL" clId="{A783645B-8D59-41AE-86E3-3F157983B775}" dt="2023-02-10T12:02:08.995" v="692"/>
        <pc:sldMkLst>
          <pc:docMk/>
          <pc:sldMk cId="2080864802" sldId="2058"/>
        </pc:sldMkLst>
        <pc:spChg chg="mod">
          <ac:chgData name="Kelly Stokes" userId="3e5c5154-569e-4d81-aa91-4f91841cdfa9" providerId="ADAL" clId="{A783645B-8D59-41AE-86E3-3F157983B775}" dt="2023-02-10T12:01:37.428" v="667" actId="20577"/>
          <ac:spMkLst>
            <pc:docMk/>
            <pc:sldMk cId="2080864802" sldId="2058"/>
            <ac:spMk id="2" creationId="{52DA34BA-82FC-47C5-BCE1-BB65E08B92A1}"/>
          </ac:spMkLst>
        </pc:spChg>
        <pc:spChg chg="mod">
          <ac:chgData name="Kelly Stokes" userId="3e5c5154-569e-4d81-aa91-4f91841cdfa9" providerId="ADAL" clId="{A783645B-8D59-41AE-86E3-3F157983B775}" dt="2023-02-10T12:01:57.712" v="691" actId="1076"/>
          <ac:spMkLst>
            <pc:docMk/>
            <pc:sldMk cId="2080864802" sldId="2058"/>
            <ac:spMk id="8" creationId="{B0B20B61-5057-D7DD-C3F9-0AB185533D24}"/>
          </ac:spMkLst>
        </pc:spChg>
        <pc:spChg chg="mod">
          <ac:chgData name="Kelly Stokes" userId="3e5c5154-569e-4d81-aa91-4f91841cdfa9" providerId="ADAL" clId="{A783645B-8D59-41AE-86E3-3F157983B775}" dt="2023-02-10T12:02:08.995" v="692"/>
          <ac:spMkLst>
            <pc:docMk/>
            <pc:sldMk cId="2080864802" sldId="2058"/>
            <ac:spMk id="12" creationId="{E384BFF7-3319-CAE2-192F-C4DCBBBBFCCA}"/>
          </ac:spMkLst>
        </pc:spChg>
        <pc:picChg chg="del">
          <ac:chgData name="Kelly Stokes" userId="3e5c5154-569e-4d81-aa91-4f91841cdfa9" providerId="ADAL" clId="{A783645B-8D59-41AE-86E3-3F157983B775}" dt="2023-02-10T12:01:27.311" v="650" actId="478"/>
          <ac:picMkLst>
            <pc:docMk/>
            <pc:sldMk cId="2080864802" sldId="2058"/>
            <ac:picMk id="3" creationId="{3B68134A-3C16-11A3-132D-40E35D9844EE}"/>
          </ac:picMkLst>
        </pc:picChg>
        <pc:picChg chg="add mod">
          <ac:chgData name="Kelly Stokes" userId="3e5c5154-569e-4d81-aa91-4f91841cdfa9" providerId="ADAL" clId="{A783645B-8D59-41AE-86E3-3F157983B775}" dt="2023-02-10T12:01:27.710" v="651"/>
          <ac:picMkLst>
            <pc:docMk/>
            <pc:sldMk cId="2080864802" sldId="2058"/>
            <ac:picMk id="4" creationId="{52070EF7-1C01-AAB6-C51F-AC33A7D113A0}"/>
          </ac:picMkLst>
        </pc:picChg>
      </pc:sldChg>
      <pc:sldChg chg="addSp delSp modSp modAnim">
        <pc:chgData name="Kelly Stokes" userId="3e5c5154-569e-4d81-aa91-4f91841cdfa9" providerId="ADAL" clId="{A783645B-8D59-41AE-86E3-3F157983B775}" dt="2023-02-10T12:02:55.295" v="713"/>
        <pc:sldMkLst>
          <pc:docMk/>
          <pc:sldMk cId="1545501133" sldId="2059"/>
        </pc:sldMkLst>
        <pc:spChg chg="mod">
          <ac:chgData name="Kelly Stokes" userId="3e5c5154-569e-4d81-aa91-4f91841cdfa9" providerId="ADAL" clId="{A783645B-8D59-41AE-86E3-3F157983B775}" dt="2023-02-10T12:02:29.432" v="704" actId="20577"/>
          <ac:spMkLst>
            <pc:docMk/>
            <pc:sldMk cId="1545501133" sldId="2059"/>
            <ac:spMk id="2" creationId="{52DA34BA-82FC-47C5-BCE1-BB65E08B92A1}"/>
          </ac:spMkLst>
        </pc:spChg>
        <pc:spChg chg="mod">
          <ac:chgData name="Kelly Stokes" userId="3e5c5154-569e-4d81-aa91-4f91841cdfa9" providerId="ADAL" clId="{A783645B-8D59-41AE-86E3-3F157983B775}" dt="2023-02-10T12:02:39.703" v="712" actId="20577"/>
          <ac:spMkLst>
            <pc:docMk/>
            <pc:sldMk cId="1545501133" sldId="2059"/>
            <ac:spMk id="8" creationId="{B0B20B61-5057-D7DD-C3F9-0AB185533D24}"/>
          </ac:spMkLst>
        </pc:spChg>
        <pc:spChg chg="mod">
          <ac:chgData name="Kelly Stokes" userId="3e5c5154-569e-4d81-aa91-4f91841cdfa9" providerId="ADAL" clId="{A783645B-8D59-41AE-86E3-3F157983B775}" dt="2023-02-10T12:02:55.295" v="713"/>
          <ac:spMkLst>
            <pc:docMk/>
            <pc:sldMk cId="1545501133" sldId="2059"/>
            <ac:spMk id="12" creationId="{E384BFF7-3319-CAE2-192F-C4DCBBBBFCCA}"/>
          </ac:spMkLst>
        </pc:spChg>
        <pc:picChg chg="del">
          <ac:chgData name="Kelly Stokes" userId="3e5c5154-569e-4d81-aa91-4f91841cdfa9" providerId="ADAL" clId="{A783645B-8D59-41AE-86E3-3F157983B775}" dt="2023-02-10T12:02:14.846" v="693" actId="478"/>
          <ac:picMkLst>
            <pc:docMk/>
            <pc:sldMk cId="1545501133" sldId="2059"/>
            <ac:picMk id="3" creationId="{D4C9B4D8-E807-2869-0585-6BA3A77846DB}"/>
          </ac:picMkLst>
        </pc:picChg>
        <pc:picChg chg="add mod">
          <ac:chgData name="Kelly Stokes" userId="3e5c5154-569e-4d81-aa91-4f91841cdfa9" providerId="ADAL" clId="{A783645B-8D59-41AE-86E3-3F157983B775}" dt="2023-02-10T12:02:17.227" v="695" actId="1076"/>
          <ac:picMkLst>
            <pc:docMk/>
            <pc:sldMk cId="1545501133" sldId="2059"/>
            <ac:picMk id="4" creationId="{6AC99EFA-98EA-BA8D-485A-21F1369AEABE}"/>
          </ac:picMkLst>
        </pc:picChg>
      </pc:sldChg>
      <pc:sldChg chg="modSp mod">
        <pc:chgData name="Kelly Stokes" userId="3e5c5154-569e-4d81-aa91-4f91841cdfa9" providerId="ADAL" clId="{A783645B-8D59-41AE-86E3-3F157983B775}" dt="2023-02-10T12:03:14.794" v="717" actId="1076"/>
        <pc:sldMkLst>
          <pc:docMk/>
          <pc:sldMk cId="3915375912" sldId="2060"/>
        </pc:sldMkLst>
        <pc:spChg chg="mod">
          <ac:chgData name="Kelly Stokes" userId="3e5c5154-569e-4d81-aa91-4f91841cdfa9" providerId="ADAL" clId="{A783645B-8D59-41AE-86E3-3F157983B775}" dt="2023-02-10T12:03:10.729" v="716" actId="6549"/>
          <ac:spMkLst>
            <pc:docMk/>
            <pc:sldMk cId="3915375912" sldId="2060"/>
            <ac:spMk id="2" creationId="{52DA34BA-82FC-47C5-BCE1-BB65E08B92A1}"/>
          </ac:spMkLst>
        </pc:spChg>
        <pc:spChg chg="mod">
          <ac:chgData name="Kelly Stokes" userId="3e5c5154-569e-4d81-aa91-4f91841cdfa9" providerId="ADAL" clId="{A783645B-8D59-41AE-86E3-3F157983B775}" dt="2023-02-10T12:03:14.794" v="717" actId="1076"/>
          <ac:spMkLst>
            <pc:docMk/>
            <pc:sldMk cId="3915375912" sldId="2060"/>
            <ac:spMk id="3" creationId="{847A1AC9-9EC9-E1AA-348D-958CE44F2772}"/>
          </ac:spMkLst>
        </pc:spChg>
      </pc:sldChg>
      <pc:sldChg chg="modSp mod">
        <pc:chgData name="Kelly Stokes" userId="3e5c5154-569e-4d81-aa91-4f91841cdfa9" providerId="ADAL" clId="{A783645B-8D59-41AE-86E3-3F157983B775}" dt="2023-02-10T12:03:48.670" v="728" actId="27636"/>
        <pc:sldMkLst>
          <pc:docMk/>
          <pc:sldMk cId="965873138" sldId="2061"/>
        </pc:sldMkLst>
        <pc:spChg chg="mod">
          <ac:chgData name="Kelly Stokes" userId="3e5c5154-569e-4d81-aa91-4f91841cdfa9" providerId="ADAL" clId="{A783645B-8D59-41AE-86E3-3F157983B775}" dt="2023-02-10T12:03:29.640" v="719" actId="27636"/>
          <ac:spMkLst>
            <pc:docMk/>
            <pc:sldMk cId="965873138" sldId="2061"/>
            <ac:spMk id="2" creationId="{52DA34BA-82FC-47C5-BCE1-BB65E08B92A1}"/>
          </ac:spMkLst>
        </pc:spChg>
        <pc:spChg chg="mod">
          <ac:chgData name="Kelly Stokes" userId="3e5c5154-569e-4d81-aa91-4f91841cdfa9" providerId="ADAL" clId="{A783645B-8D59-41AE-86E3-3F157983B775}" dt="2023-02-10T12:03:48.670" v="728" actId="27636"/>
          <ac:spMkLst>
            <pc:docMk/>
            <pc:sldMk cId="965873138" sldId="2061"/>
            <ac:spMk id="3" creationId="{847A1AC9-9EC9-E1AA-348D-958CE44F2772}"/>
          </ac:spMkLst>
        </pc:spChg>
      </pc:sldChg>
      <pc:sldChg chg="modSp mod">
        <pc:chgData name="Kelly Stokes" userId="3e5c5154-569e-4d81-aa91-4f91841cdfa9" providerId="ADAL" clId="{A783645B-8D59-41AE-86E3-3F157983B775}" dt="2023-02-10T12:04:15.692" v="737" actId="27636"/>
        <pc:sldMkLst>
          <pc:docMk/>
          <pc:sldMk cId="484280951" sldId="2062"/>
        </pc:sldMkLst>
        <pc:spChg chg="mod">
          <ac:chgData name="Kelly Stokes" userId="3e5c5154-569e-4d81-aa91-4f91841cdfa9" providerId="ADAL" clId="{A783645B-8D59-41AE-86E3-3F157983B775}" dt="2023-02-10T12:04:02.063" v="729"/>
          <ac:spMkLst>
            <pc:docMk/>
            <pc:sldMk cId="484280951" sldId="2062"/>
            <ac:spMk id="2" creationId="{52DA34BA-82FC-47C5-BCE1-BB65E08B92A1}"/>
          </ac:spMkLst>
        </pc:spChg>
        <pc:spChg chg="mod">
          <ac:chgData name="Kelly Stokes" userId="3e5c5154-569e-4d81-aa91-4f91841cdfa9" providerId="ADAL" clId="{A783645B-8D59-41AE-86E3-3F157983B775}" dt="2023-02-10T12:04:15.692" v="737" actId="27636"/>
          <ac:spMkLst>
            <pc:docMk/>
            <pc:sldMk cId="484280951" sldId="2062"/>
            <ac:spMk id="3" creationId="{847A1AC9-9EC9-E1AA-348D-958CE44F2772}"/>
          </ac:spMkLst>
        </pc:spChg>
      </pc:sldChg>
      <pc:sldChg chg="del">
        <pc:chgData name="Kelly Stokes" userId="3e5c5154-569e-4d81-aa91-4f91841cdfa9" providerId="ADAL" clId="{A783645B-8D59-41AE-86E3-3F157983B775}" dt="2023-02-13T16:00:27.760" v="969" actId="2696"/>
        <pc:sldMkLst>
          <pc:docMk/>
          <pc:sldMk cId="2505604206" sldId="2070"/>
        </pc:sldMkLst>
      </pc:sldChg>
      <pc:sldChg chg="del">
        <pc:chgData name="Kelly Stokes" userId="3e5c5154-569e-4d81-aa91-4f91841cdfa9" providerId="ADAL" clId="{A783645B-8D59-41AE-86E3-3F157983B775}" dt="2023-02-13T16:00:27.760" v="969" actId="2696"/>
        <pc:sldMkLst>
          <pc:docMk/>
          <pc:sldMk cId="2712110975" sldId="2071"/>
        </pc:sldMkLst>
      </pc:sldChg>
      <pc:sldChg chg="modNotesTx">
        <pc:chgData name="Kelly Stokes" userId="3e5c5154-569e-4d81-aa91-4f91841cdfa9" providerId="ADAL" clId="{A783645B-8D59-41AE-86E3-3F157983B775}" dt="2023-02-13T16:02:02.623" v="982"/>
        <pc:sldMkLst>
          <pc:docMk/>
          <pc:sldMk cId="2872217070" sldId="2072"/>
        </pc:sldMkLst>
      </pc:sldChg>
      <pc:sldChg chg="modSp mod">
        <pc:chgData name="Kelly Stokes" userId="3e5c5154-569e-4d81-aa91-4f91841cdfa9" providerId="ADAL" clId="{A783645B-8D59-41AE-86E3-3F157983B775}" dt="2023-02-13T16:02:09.565" v="984" actId="2711"/>
        <pc:sldMkLst>
          <pc:docMk/>
          <pc:sldMk cId="2929052024" sldId="2073"/>
        </pc:sldMkLst>
        <pc:spChg chg="mod">
          <ac:chgData name="Kelly Stokes" userId="3e5c5154-569e-4d81-aa91-4f91841cdfa9" providerId="ADAL" clId="{A783645B-8D59-41AE-86E3-3F157983B775}" dt="2023-02-13T16:02:09.565" v="984" actId="2711"/>
          <ac:spMkLst>
            <pc:docMk/>
            <pc:sldMk cId="2929052024" sldId="2073"/>
            <ac:spMk id="2" creationId="{77E26784-A357-92CE-B6B1-8F248D3D6650}"/>
          </ac:spMkLst>
        </pc:spChg>
      </pc:sldChg>
      <pc:sldChg chg="addSp modSp">
        <pc:chgData name="Kelly Stokes" userId="3e5c5154-569e-4d81-aa91-4f91841cdfa9" providerId="ADAL" clId="{A783645B-8D59-41AE-86E3-3F157983B775}" dt="2023-02-13T15:58:40.182" v="954"/>
        <pc:sldMkLst>
          <pc:docMk/>
          <pc:sldMk cId="1085755049" sldId="2074"/>
        </pc:sldMkLst>
        <pc:picChg chg="add mod">
          <ac:chgData name="Kelly Stokes" userId="3e5c5154-569e-4d81-aa91-4f91841cdfa9" providerId="ADAL" clId="{A783645B-8D59-41AE-86E3-3F157983B775}" dt="2023-02-13T15:58:40.182" v="954"/>
          <ac:picMkLst>
            <pc:docMk/>
            <pc:sldMk cId="1085755049" sldId="2074"/>
            <ac:picMk id="2" creationId="{AAB7AAA0-D00E-47FD-2F70-EA8A84F4A181}"/>
          </ac:picMkLst>
        </pc:picChg>
      </pc:sldChg>
      <pc:sldChg chg="del">
        <pc:chgData name="Kelly Stokes" userId="3e5c5154-569e-4d81-aa91-4f91841cdfa9" providerId="ADAL" clId="{A783645B-8D59-41AE-86E3-3F157983B775}" dt="2023-02-10T12:05:03.351" v="738" actId="2696"/>
        <pc:sldMkLst>
          <pc:docMk/>
          <pc:sldMk cId="475121174" sldId="2083"/>
        </pc:sldMkLst>
      </pc:sldChg>
      <pc:sldChg chg="del">
        <pc:chgData name="Kelly Stokes" userId="3e5c5154-569e-4d81-aa91-4f91841cdfa9" providerId="ADAL" clId="{A783645B-8D59-41AE-86E3-3F157983B775}" dt="2023-02-10T12:05:03.351" v="738" actId="2696"/>
        <pc:sldMkLst>
          <pc:docMk/>
          <pc:sldMk cId="679689977" sldId="2084"/>
        </pc:sldMkLst>
      </pc:sldChg>
      <pc:sldChg chg="del">
        <pc:chgData name="Kelly Stokes" userId="3e5c5154-569e-4d81-aa91-4f91841cdfa9" providerId="ADAL" clId="{A783645B-8D59-41AE-86E3-3F157983B775}" dt="2023-02-10T12:05:03.351" v="738" actId="2696"/>
        <pc:sldMkLst>
          <pc:docMk/>
          <pc:sldMk cId="3455390536" sldId="2085"/>
        </pc:sldMkLst>
      </pc:sldChg>
      <pc:sldChg chg="addSp delSp modSp mod modAnim">
        <pc:chgData name="Kelly Stokes" userId="3e5c5154-569e-4d81-aa91-4f91841cdfa9" providerId="ADAL" clId="{A783645B-8D59-41AE-86E3-3F157983B775}" dt="2023-02-10T12:06:08.176" v="754"/>
        <pc:sldMkLst>
          <pc:docMk/>
          <pc:sldMk cId="601156482" sldId="2090"/>
        </pc:sldMkLst>
        <pc:spChg chg="mod">
          <ac:chgData name="Kelly Stokes" userId="3e5c5154-569e-4d81-aa91-4f91841cdfa9" providerId="ADAL" clId="{A783645B-8D59-41AE-86E3-3F157983B775}" dt="2023-02-10T12:05:35.922" v="748" actId="20577"/>
          <ac:spMkLst>
            <pc:docMk/>
            <pc:sldMk cId="601156482" sldId="2090"/>
            <ac:spMk id="2" creationId="{52DA34BA-82FC-47C5-BCE1-BB65E08B92A1}"/>
          </ac:spMkLst>
        </pc:spChg>
        <pc:spChg chg="mod">
          <ac:chgData name="Kelly Stokes" userId="3e5c5154-569e-4d81-aa91-4f91841cdfa9" providerId="ADAL" clId="{A783645B-8D59-41AE-86E3-3F157983B775}" dt="2023-02-10T12:05:41.147" v="749" actId="1076"/>
          <ac:spMkLst>
            <pc:docMk/>
            <pc:sldMk cId="601156482" sldId="2090"/>
            <ac:spMk id="3" creationId="{13BB5EC0-7A96-4D29-A835-6FAE896C31A4}"/>
          </ac:spMkLst>
        </pc:spChg>
        <pc:picChg chg="del">
          <ac:chgData name="Kelly Stokes" userId="3e5c5154-569e-4d81-aa91-4f91841cdfa9" providerId="ADAL" clId="{A783645B-8D59-41AE-86E3-3F157983B775}" dt="2023-02-10T12:05:42.002" v="750" actId="478"/>
          <ac:picMkLst>
            <pc:docMk/>
            <pc:sldMk cId="601156482" sldId="2090"/>
            <ac:picMk id="1026" creationId="{F98F0A70-8523-F061-3900-8CECDA83584B}"/>
          </ac:picMkLst>
        </pc:picChg>
        <pc:picChg chg="add mod">
          <ac:chgData name="Kelly Stokes" userId="3e5c5154-569e-4d81-aa91-4f91841cdfa9" providerId="ADAL" clId="{A783645B-8D59-41AE-86E3-3F157983B775}" dt="2023-02-10T12:06:04.178" v="753" actId="732"/>
          <ac:picMkLst>
            <pc:docMk/>
            <pc:sldMk cId="601156482" sldId="2090"/>
            <ac:picMk id="24578" creationId="{8A2C4D2B-63E7-B43C-7812-1ECB75559D98}"/>
          </ac:picMkLst>
        </pc:picChg>
      </pc:sldChg>
      <pc:sldChg chg="addSp delSp modSp mod modAnim">
        <pc:chgData name="Kelly Stokes" userId="3e5c5154-569e-4d81-aa91-4f91841cdfa9" providerId="ADAL" clId="{A783645B-8D59-41AE-86E3-3F157983B775}" dt="2023-02-10T12:07:05.559" v="767"/>
        <pc:sldMkLst>
          <pc:docMk/>
          <pc:sldMk cId="1673266800" sldId="2091"/>
        </pc:sldMkLst>
        <pc:spChg chg="mod">
          <ac:chgData name="Kelly Stokes" userId="3e5c5154-569e-4d81-aa91-4f91841cdfa9" providerId="ADAL" clId="{A783645B-8D59-41AE-86E3-3F157983B775}" dt="2023-02-10T12:06:16.808" v="761" actId="20577"/>
          <ac:spMkLst>
            <pc:docMk/>
            <pc:sldMk cId="1673266800" sldId="2091"/>
            <ac:spMk id="2" creationId="{52DA34BA-82FC-47C5-BCE1-BB65E08B92A1}"/>
          </ac:spMkLst>
        </pc:spChg>
        <pc:spChg chg="mod">
          <ac:chgData name="Kelly Stokes" userId="3e5c5154-569e-4d81-aa91-4f91841cdfa9" providerId="ADAL" clId="{A783645B-8D59-41AE-86E3-3F157983B775}" dt="2023-02-10T12:06:20.018" v="762" actId="1076"/>
          <ac:spMkLst>
            <pc:docMk/>
            <pc:sldMk cId="1673266800" sldId="2091"/>
            <ac:spMk id="3" creationId="{0366E0B6-702E-4814-82C6-08CA2D13F3C9}"/>
          </ac:spMkLst>
        </pc:spChg>
        <pc:picChg chg="del">
          <ac:chgData name="Kelly Stokes" userId="3e5c5154-569e-4d81-aa91-4f91841cdfa9" providerId="ADAL" clId="{A783645B-8D59-41AE-86E3-3F157983B775}" dt="2023-02-10T12:06:20.655" v="763" actId="478"/>
          <ac:picMkLst>
            <pc:docMk/>
            <pc:sldMk cId="1673266800" sldId="2091"/>
            <ac:picMk id="2050" creationId="{33EA9118-F26A-02D7-5FAC-35C08CC7D419}"/>
          </ac:picMkLst>
        </pc:picChg>
        <pc:picChg chg="add mod">
          <ac:chgData name="Kelly Stokes" userId="3e5c5154-569e-4d81-aa91-4f91841cdfa9" providerId="ADAL" clId="{A783645B-8D59-41AE-86E3-3F157983B775}" dt="2023-02-10T12:07:00.567" v="766" actId="732"/>
          <ac:picMkLst>
            <pc:docMk/>
            <pc:sldMk cId="1673266800" sldId="2091"/>
            <ac:picMk id="23554" creationId="{0242EEA1-0DEF-3E84-CDFC-35423606F652}"/>
          </ac:picMkLst>
        </pc:picChg>
      </pc:sldChg>
      <pc:sldChg chg="del">
        <pc:chgData name="Kelly Stokes" userId="3e5c5154-569e-4d81-aa91-4f91841cdfa9" providerId="ADAL" clId="{A783645B-8D59-41AE-86E3-3F157983B775}" dt="2023-02-10T12:07:08.306" v="768" actId="2696"/>
        <pc:sldMkLst>
          <pc:docMk/>
          <pc:sldMk cId="230195696" sldId="2092"/>
        </pc:sldMkLst>
      </pc:sldChg>
      <pc:sldChg chg="addSp delSp modSp modAnim">
        <pc:chgData name="Kelly Stokes" userId="3e5c5154-569e-4d81-aa91-4f91841cdfa9" providerId="ADAL" clId="{A783645B-8D59-41AE-86E3-3F157983B775}" dt="2023-02-10T12:07:50.529" v="801"/>
        <pc:sldMkLst>
          <pc:docMk/>
          <pc:sldMk cId="1419491318" sldId="2093"/>
        </pc:sldMkLst>
        <pc:spChg chg="mod">
          <ac:chgData name="Kelly Stokes" userId="3e5c5154-569e-4d81-aa91-4f91841cdfa9" providerId="ADAL" clId="{A783645B-8D59-41AE-86E3-3F157983B775}" dt="2023-02-10T12:07:22.635" v="781" actId="20577"/>
          <ac:spMkLst>
            <pc:docMk/>
            <pc:sldMk cId="1419491318" sldId="2093"/>
            <ac:spMk id="2" creationId="{52DA34BA-82FC-47C5-BCE1-BB65E08B92A1}"/>
          </ac:spMkLst>
        </pc:spChg>
        <pc:spChg chg="mod">
          <ac:chgData name="Kelly Stokes" userId="3e5c5154-569e-4d81-aa91-4f91841cdfa9" providerId="ADAL" clId="{A783645B-8D59-41AE-86E3-3F157983B775}" dt="2023-02-10T12:07:36.995" v="800" actId="20577"/>
          <ac:spMkLst>
            <pc:docMk/>
            <pc:sldMk cId="1419491318" sldId="2093"/>
            <ac:spMk id="8" creationId="{B0B20B61-5057-D7DD-C3F9-0AB185533D24}"/>
          </ac:spMkLst>
        </pc:spChg>
        <pc:spChg chg="mod">
          <ac:chgData name="Kelly Stokes" userId="3e5c5154-569e-4d81-aa91-4f91841cdfa9" providerId="ADAL" clId="{A783645B-8D59-41AE-86E3-3F157983B775}" dt="2023-02-10T12:07:50.529" v="801"/>
          <ac:spMkLst>
            <pc:docMk/>
            <pc:sldMk cId="1419491318" sldId="2093"/>
            <ac:spMk id="12" creationId="{E384BFF7-3319-CAE2-192F-C4DCBBBBFCCA}"/>
          </ac:spMkLst>
        </pc:spChg>
        <pc:picChg chg="del">
          <ac:chgData name="Kelly Stokes" userId="3e5c5154-569e-4d81-aa91-4f91841cdfa9" providerId="ADAL" clId="{A783645B-8D59-41AE-86E3-3F157983B775}" dt="2023-02-10T12:07:13.852" v="769" actId="478"/>
          <ac:picMkLst>
            <pc:docMk/>
            <pc:sldMk cId="1419491318" sldId="2093"/>
            <ac:picMk id="3" creationId="{221E72FB-3E21-A659-2C93-1B30876E2E0F}"/>
          </ac:picMkLst>
        </pc:picChg>
        <pc:picChg chg="add mod">
          <ac:chgData name="Kelly Stokes" userId="3e5c5154-569e-4d81-aa91-4f91841cdfa9" providerId="ADAL" clId="{A783645B-8D59-41AE-86E3-3F157983B775}" dt="2023-02-10T12:07:14.486" v="770"/>
          <ac:picMkLst>
            <pc:docMk/>
            <pc:sldMk cId="1419491318" sldId="2093"/>
            <ac:picMk id="4" creationId="{A981DD06-4B34-9710-4F1B-623832A583DD}"/>
          </ac:picMkLst>
        </pc:picChg>
      </pc:sldChg>
      <pc:sldChg chg="addSp delSp modSp modAnim">
        <pc:chgData name="Kelly Stokes" userId="3e5c5154-569e-4d81-aa91-4f91841cdfa9" providerId="ADAL" clId="{A783645B-8D59-41AE-86E3-3F157983B775}" dt="2023-02-10T12:08:31.481" v="829"/>
        <pc:sldMkLst>
          <pc:docMk/>
          <pc:sldMk cId="1816162545" sldId="2094"/>
        </pc:sldMkLst>
        <pc:spChg chg="mod">
          <ac:chgData name="Kelly Stokes" userId="3e5c5154-569e-4d81-aa91-4f91841cdfa9" providerId="ADAL" clId="{A783645B-8D59-41AE-86E3-3F157983B775}" dt="2023-02-10T12:08:09.021" v="813" actId="20577"/>
          <ac:spMkLst>
            <pc:docMk/>
            <pc:sldMk cId="1816162545" sldId="2094"/>
            <ac:spMk id="2" creationId="{52DA34BA-82FC-47C5-BCE1-BB65E08B92A1}"/>
          </ac:spMkLst>
        </pc:spChg>
        <pc:spChg chg="mod">
          <ac:chgData name="Kelly Stokes" userId="3e5c5154-569e-4d81-aa91-4f91841cdfa9" providerId="ADAL" clId="{A783645B-8D59-41AE-86E3-3F157983B775}" dt="2023-02-10T12:08:18.701" v="828" actId="20577"/>
          <ac:spMkLst>
            <pc:docMk/>
            <pc:sldMk cId="1816162545" sldId="2094"/>
            <ac:spMk id="8" creationId="{B0B20B61-5057-D7DD-C3F9-0AB185533D24}"/>
          </ac:spMkLst>
        </pc:spChg>
        <pc:spChg chg="mod">
          <ac:chgData name="Kelly Stokes" userId="3e5c5154-569e-4d81-aa91-4f91841cdfa9" providerId="ADAL" clId="{A783645B-8D59-41AE-86E3-3F157983B775}" dt="2023-02-10T12:08:31.481" v="829"/>
          <ac:spMkLst>
            <pc:docMk/>
            <pc:sldMk cId="1816162545" sldId="2094"/>
            <ac:spMk id="12" creationId="{E384BFF7-3319-CAE2-192F-C4DCBBBBFCCA}"/>
          </ac:spMkLst>
        </pc:spChg>
        <pc:picChg chg="del">
          <ac:chgData name="Kelly Stokes" userId="3e5c5154-569e-4d81-aa91-4f91841cdfa9" providerId="ADAL" clId="{A783645B-8D59-41AE-86E3-3F157983B775}" dt="2023-02-10T12:08:00.058" v="802" actId="478"/>
          <ac:picMkLst>
            <pc:docMk/>
            <pc:sldMk cId="1816162545" sldId="2094"/>
            <ac:picMk id="3" creationId="{3B68134A-3C16-11A3-132D-40E35D9844EE}"/>
          </ac:picMkLst>
        </pc:picChg>
        <pc:picChg chg="add mod">
          <ac:chgData name="Kelly Stokes" userId="3e5c5154-569e-4d81-aa91-4f91841cdfa9" providerId="ADAL" clId="{A783645B-8D59-41AE-86E3-3F157983B775}" dt="2023-02-10T12:08:00.678" v="803"/>
          <ac:picMkLst>
            <pc:docMk/>
            <pc:sldMk cId="1816162545" sldId="2094"/>
            <ac:picMk id="4" creationId="{0BEDC414-EB2A-2C8F-457B-085B2C778E22}"/>
          </ac:picMkLst>
        </pc:picChg>
      </pc:sldChg>
      <pc:sldChg chg="del">
        <pc:chgData name="Kelly Stokes" userId="3e5c5154-569e-4d81-aa91-4f91841cdfa9" providerId="ADAL" clId="{A783645B-8D59-41AE-86E3-3F157983B775}" dt="2023-02-10T12:08:37.013" v="830" actId="2696"/>
        <pc:sldMkLst>
          <pc:docMk/>
          <pc:sldMk cId="946944249" sldId="2095"/>
        </pc:sldMkLst>
      </pc:sldChg>
      <pc:sldChg chg="modSp mod">
        <pc:chgData name="Kelly Stokes" userId="3e5c5154-569e-4d81-aa91-4f91841cdfa9" providerId="ADAL" clId="{A783645B-8D59-41AE-86E3-3F157983B775}" dt="2023-02-10T12:09:00.698" v="842" actId="20577"/>
        <pc:sldMkLst>
          <pc:docMk/>
          <pc:sldMk cId="2367665109" sldId="2096"/>
        </pc:sldMkLst>
        <pc:spChg chg="mod">
          <ac:chgData name="Kelly Stokes" userId="3e5c5154-569e-4d81-aa91-4f91841cdfa9" providerId="ADAL" clId="{A783645B-8D59-41AE-86E3-3F157983B775}" dt="2023-02-10T12:08:48.540" v="832" actId="27636"/>
          <ac:spMkLst>
            <pc:docMk/>
            <pc:sldMk cId="2367665109" sldId="2096"/>
            <ac:spMk id="2" creationId="{52DA34BA-82FC-47C5-BCE1-BB65E08B92A1}"/>
          </ac:spMkLst>
        </pc:spChg>
        <pc:spChg chg="mod">
          <ac:chgData name="Kelly Stokes" userId="3e5c5154-569e-4d81-aa91-4f91841cdfa9" providerId="ADAL" clId="{A783645B-8D59-41AE-86E3-3F157983B775}" dt="2023-02-10T12:09:00.698" v="842" actId="20577"/>
          <ac:spMkLst>
            <pc:docMk/>
            <pc:sldMk cId="2367665109" sldId="2096"/>
            <ac:spMk id="3" creationId="{847A1AC9-9EC9-E1AA-348D-958CE44F2772}"/>
          </ac:spMkLst>
        </pc:spChg>
      </pc:sldChg>
      <pc:sldChg chg="modSp mod">
        <pc:chgData name="Kelly Stokes" userId="3e5c5154-569e-4d81-aa91-4f91841cdfa9" providerId="ADAL" clId="{A783645B-8D59-41AE-86E3-3F157983B775}" dt="2023-02-10T12:09:24.906" v="849" actId="27636"/>
        <pc:sldMkLst>
          <pc:docMk/>
          <pc:sldMk cId="2870763974" sldId="2097"/>
        </pc:sldMkLst>
        <pc:spChg chg="mod">
          <ac:chgData name="Kelly Stokes" userId="3e5c5154-569e-4d81-aa91-4f91841cdfa9" providerId="ADAL" clId="{A783645B-8D59-41AE-86E3-3F157983B775}" dt="2023-02-10T12:09:13.105" v="843"/>
          <ac:spMkLst>
            <pc:docMk/>
            <pc:sldMk cId="2870763974" sldId="2097"/>
            <ac:spMk id="2" creationId="{52DA34BA-82FC-47C5-BCE1-BB65E08B92A1}"/>
          </ac:spMkLst>
        </pc:spChg>
        <pc:spChg chg="mod">
          <ac:chgData name="Kelly Stokes" userId="3e5c5154-569e-4d81-aa91-4f91841cdfa9" providerId="ADAL" clId="{A783645B-8D59-41AE-86E3-3F157983B775}" dt="2023-02-10T12:09:24.906" v="849" actId="27636"/>
          <ac:spMkLst>
            <pc:docMk/>
            <pc:sldMk cId="2870763974" sldId="2097"/>
            <ac:spMk id="3" creationId="{847A1AC9-9EC9-E1AA-348D-958CE44F2772}"/>
          </ac:spMkLst>
        </pc:spChg>
      </pc:sldChg>
      <pc:sldChg chg="del">
        <pc:chgData name="Kelly Stokes" userId="3e5c5154-569e-4d81-aa91-4f91841cdfa9" providerId="ADAL" clId="{A783645B-8D59-41AE-86E3-3F157983B775}" dt="2023-02-10T12:09:28.083" v="850" actId="2696"/>
        <pc:sldMkLst>
          <pc:docMk/>
          <pc:sldMk cId="302709870" sldId="2098"/>
        </pc:sldMkLst>
      </pc:sldChg>
      <pc:sldChg chg="del">
        <pc:chgData name="Kelly Stokes" userId="3e5c5154-569e-4d81-aa91-4f91841cdfa9" providerId="ADAL" clId="{A783645B-8D59-41AE-86E3-3F157983B775}" dt="2023-02-13T16:00:37.828" v="970" actId="2696"/>
        <pc:sldMkLst>
          <pc:docMk/>
          <pc:sldMk cId="2535868734" sldId="2106"/>
        </pc:sldMkLst>
      </pc:sldChg>
      <pc:sldChg chg="del">
        <pc:chgData name="Kelly Stokes" userId="3e5c5154-569e-4d81-aa91-4f91841cdfa9" providerId="ADAL" clId="{A783645B-8D59-41AE-86E3-3F157983B775}" dt="2023-02-13T16:00:37.828" v="970" actId="2696"/>
        <pc:sldMkLst>
          <pc:docMk/>
          <pc:sldMk cId="108476344" sldId="2107"/>
        </pc:sldMkLst>
      </pc:sldChg>
      <pc:sldChg chg="modNotesTx">
        <pc:chgData name="Kelly Stokes" userId="3e5c5154-569e-4d81-aa91-4f91841cdfa9" providerId="ADAL" clId="{A783645B-8D59-41AE-86E3-3F157983B775}" dt="2023-02-13T16:01:36.653" v="978"/>
        <pc:sldMkLst>
          <pc:docMk/>
          <pc:sldMk cId="185042235" sldId="2108"/>
        </pc:sldMkLst>
      </pc:sldChg>
      <pc:sldChg chg="modSp mod">
        <pc:chgData name="Kelly Stokes" userId="3e5c5154-569e-4d81-aa91-4f91841cdfa9" providerId="ADAL" clId="{A783645B-8D59-41AE-86E3-3F157983B775}" dt="2023-02-13T16:01:48.439" v="981" actId="27636"/>
        <pc:sldMkLst>
          <pc:docMk/>
          <pc:sldMk cId="597100419" sldId="2109"/>
        </pc:sldMkLst>
        <pc:spChg chg="mod">
          <ac:chgData name="Kelly Stokes" userId="3e5c5154-569e-4d81-aa91-4f91841cdfa9" providerId="ADAL" clId="{A783645B-8D59-41AE-86E3-3F157983B775}" dt="2023-02-13T16:01:48.439" v="981" actId="27636"/>
          <ac:spMkLst>
            <pc:docMk/>
            <pc:sldMk cId="597100419" sldId="2109"/>
            <ac:spMk id="2" creationId="{77E26784-A357-92CE-B6B1-8F248D3D6650}"/>
          </ac:spMkLst>
        </pc:spChg>
      </pc:sldChg>
      <pc:sldChg chg="addSp modSp">
        <pc:chgData name="Kelly Stokes" userId="3e5c5154-569e-4d81-aa91-4f91841cdfa9" providerId="ADAL" clId="{A783645B-8D59-41AE-86E3-3F157983B775}" dt="2023-02-13T15:58:48.117" v="955"/>
        <pc:sldMkLst>
          <pc:docMk/>
          <pc:sldMk cId="3156127894" sldId="2110"/>
        </pc:sldMkLst>
        <pc:picChg chg="add mod">
          <ac:chgData name="Kelly Stokes" userId="3e5c5154-569e-4d81-aa91-4f91841cdfa9" providerId="ADAL" clId="{A783645B-8D59-41AE-86E3-3F157983B775}" dt="2023-02-13T15:58:48.117" v="955"/>
          <ac:picMkLst>
            <pc:docMk/>
            <pc:sldMk cId="3156127894" sldId="2110"/>
            <ac:picMk id="2" creationId="{C5D37B2D-8359-5093-F06A-76F21C67AB12}"/>
          </ac:picMkLst>
        </pc:picChg>
      </pc:sldChg>
      <pc:sldChg chg="del">
        <pc:chgData name="Kelly Stokes" userId="3e5c5154-569e-4d81-aa91-4f91841cdfa9" providerId="ADAL" clId="{A783645B-8D59-41AE-86E3-3F157983B775}" dt="2023-02-10T12:09:43.405" v="851" actId="2696"/>
        <pc:sldMkLst>
          <pc:docMk/>
          <pc:sldMk cId="299812405" sldId="2119"/>
        </pc:sldMkLst>
      </pc:sldChg>
      <pc:sldChg chg="del">
        <pc:chgData name="Kelly Stokes" userId="3e5c5154-569e-4d81-aa91-4f91841cdfa9" providerId="ADAL" clId="{A783645B-8D59-41AE-86E3-3F157983B775}" dt="2023-02-10T12:09:43.405" v="851" actId="2696"/>
        <pc:sldMkLst>
          <pc:docMk/>
          <pc:sldMk cId="939933161" sldId="2120"/>
        </pc:sldMkLst>
      </pc:sldChg>
      <pc:sldChg chg="del">
        <pc:chgData name="Kelly Stokes" userId="3e5c5154-569e-4d81-aa91-4f91841cdfa9" providerId="ADAL" clId="{A783645B-8D59-41AE-86E3-3F157983B775}" dt="2023-02-10T12:09:43.405" v="851" actId="2696"/>
        <pc:sldMkLst>
          <pc:docMk/>
          <pc:sldMk cId="2972926468" sldId="2121"/>
        </pc:sldMkLst>
      </pc:sldChg>
      <pc:sldChg chg="addSp delSp modSp mod modAnim">
        <pc:chgData name="Kelly Stokes" userId="3e5c5154-569e-4d81-aa91-4f91841cdfa9" providerId="ADAL" clId="{A783645B-8D59-41AE-86E3-3F157983B775}" dt="2023-02-10T12:10:35.511" v="863"/>
        <pc:sldMkLst>
          <pc:docMk/>
          <pc:sldMk cId="1174424636" sldId="2126"/>
        </pc:sldMkLst>
        <pc:spChg chg="mod">
          <ac:chgData name="Kelly Stokes" userId="3e5c5154-569e-4d81-aa91-4f91841cdfa9" providerId="ADAL" clId="{A783645B-8D59-41AE-86E3-3F157983B775}" dt="2023-02-10T12:10:13.986" v="858" actId="20577"/>
          <ac:spMkLst>
            <pc:docMk/>
            <pc:sldMk cId="1174424636" sldId="2126"/>
            <ac:spMk id="2" creationId="{52DA34BA-82FC-47C5-BCE1-BB65E08B92A1}"/>
          </ac:spMkLst>
        </pc:spChg>
        <pc:spChg chg="mod">
          <ac:chgData name="Kelly Stokes" userId="3e5c5154-569e-4d81-aa91-4f91841cdfa9" providerId="ADAL" clId="{A783645B-8D59-41AE-86E3-3F157983B775}" dt="2023-02-10T12:10:17.093" v="859" actId="1076"/>
          <ac:spMkLst>
            <pc:docMk/>
            <pc:sldMk cId="1174424636" sldId="2126"/>
            <ac:spMk id="3" creationId="{13BB5EC0-7A96-4D29-A835-6FAE896C31A4}"/>
          </ac:spMkLst>
        </pc:spChg>
        <pc:picChg chg="del">
          <ac:chgData name="Kelly Stokes" userId="3e5c5154-569e-4d81-aa91-4f91841cdfa9" providerId="ADAL" clId="{A783645B-8D59-41AE-86E3-3F157983B775}" dt="2023-02-10T12:10:19.134" v="860" actId="478"/>
          <ac:picMkLst>
            <pc:docMk/>
            <pc:sldMk cId="1174424636" sldId="2126"/>
            <ac:picMk id="1026" creationId="{F98F0A70-8523-F061-3900-8CECDA83584B}"/>
          </ac:picMkLst>
        </pc:picChg>
        <pc:picChg chg="add mod">
          <ac:chgData name="Kelly Stokes" userId="3e5c5154-569e-4d81-aa91-4f91841cdfa9" providerId="ADAL" clId="{A783645B-8D59-41AE-86E3-3F157983B775}" dt="2023-02-10T12:10:34.780" v="862" actId="1076"/>
          <ac:picMkLst>
            <pc:docMk/>
            <pc:sldMk cId="1174424636" sldId="2126"/>
            <ac:picMk id="16386" creationId="{FF5F62CE-9E4A-E3FE-A2C0-6B9F0C2F8BF8}"/>
          </ac:picMkLst>
        </pc:picChg>
      </pc:sldChg>
      <pc:sldChg chg="addSp delSp modSp mod modAnim">
        <pc:chgData name="Kelly Stokes" userId="3e5c5154-569e-4d81-aa91-4f91841cdfa9" providerId="ADAL" clId="{A783645B-8D59-41AE-86E3-3F157983B775}" dt="2023-02-10T12:12:20.840" v="885" actId="1076"/>
        <pc:sldMkLst>
          <pc:docMk/>
          <pc:sldMk cId="989849609" sldId="2127"/>
        </pc:sldMkLst>
        <pc:spChg chg="mod">
          <ac:chgData name="Kelly Stokes" userId="3e5c5154-569e-4d81-aa91-4f91841cdfa9" providerId="ADAL" clId="{A783645B-8D59-41AE-86E3-3F157983B775}" dt="2023-02-10T12:12:18.068" v="884" actId="20577"/>
          <ac:spMkLst>
            <pc:docMk/>
            <pc:sldMk cId="989849609" sldId="2127"/>
            <ac:spMk id="2" creationId="{52DA34BA-82FC-47C5-BCE1-BB65E08B92A1}"/>
          </ac:spMkLst>
        </pc:spChg>
        <pc:spChg chg="mod">
          <ac:chgData name="Kelly Stokes" userId="3e5c5154-569e-4d81-aa91-4f91841cdfa9" providerId="ADAL" clId="{A783645B-8D59-41AE-86E3-3F157983B775}" dt="2023-02-10T12:12:20.840" v="885" actId="1076"/>
          <ac:spMkLst>
            <pc:docMk/>
            <pc:sldMk cId="989849609" sldId="2127"/>
            <ac:spMk id="3" creationId="{0366E0B6-702E-4814-82C6-08CA2D13F3C9}"/>
          </ac:spMkLst>
        </pc:spChg>
        <pc:picChg chg="del">
          <ac:chgData name="Kelly Stokes" userId="3e5c5154-569e-4d81-aa91-4f91841cdfa9" providerId="ADAL" clId="{A783645B-8D59-41AE-86E3-3F157983B775}" dt="2023-02-10T12:10:40.299" v="864" actId="478"/>
          <ac:picMkLst>
            <pc:docMk/>
            <pc:sldMk cId="989849609" sldId="2127"/>
            <ac:picMk id="2050" creationId="{33EA9118-F26A-02D7-5FAC-35C08CC7D419}"/>
          </ac:picMkLst>
        </pc:picChg>
        <pc:picChg chg="add mod">
          <ac:chgData name="Kelly Stokes" userId="3e5c5154-569e-4d81-aa91-4f91841cdfa9" providerId="ADAL" clId="{A783645B-8D59-41AE-86E3-3F157983B775}" dt="2023-02-10T12:12:08.792" v="867" actId="1076"/>
          <ac:picMkLst>
            <pc:docMk/>
            <pc:sldMk cId="989849609" sldId="2127"/>
            <ac:picMk id="15362" creationId="{3EB72B40-F39B-12E9-8580-EB7203B1F829}"/>
          </ac:picMkLst>
        </pc:picChg>
      </pc:sldChg>
      <pc:sldChg chg="del">
        <pc:chgData name="Kelly Stokes" userId="3e5c5154-569e-4d81-aa91-4f91841cdfa9" providerId="ADAL" clId="{A783645B-8D59-41AE-86E3-3F157983B775}" dt="2023-02-10T12:12:25.935" v="886" actId="2696"/>
        <pc:sldMkLst>
          <pc:docMk/>
          <pc:sldMk cId="4238218573" sldId="2128"/>
        </pc:sldMkLst>
      </pc:sldChg>
      <pc:sldChg chg="addSp delSp modSp modAnim">
        <pc:chgData name="Kelly Stokes" userId="3e5c5154-569e-4d81-aa91-4f91841cdfa9" providerId="ADAL" clId="{A783645B-8D59-41AE-86E3-3F157983B775}" dt="2023-02-10T12:13:00.133" v="910"/>
        <pc:sldMkLst>
          <pc:docMk/>
          <pc:sldMk cId="1908983661" sldId="2129"/>
        </pc:sldMkLst>
        <pc:spChg chg="mod">
          <ac:chgData name="Kelly Stokes" userId="3e5c5154-569e-4d81-aa91-4f91841cdfa9" providerId="ADAL" clId="{A783645B-8D59-41AE-86E3-3F157983B775}" dt="2023-02-10T12:12:38.253" v="897" actId="20577"/>
          <ac:spMkLst>
            <pc:docMk/>
            <pc:sldMk cId="1908983661" sldId="2129"/>
            <ac:spMk id="2" creationId="{52DA34BA-82FC-47C5-BCE1-BB65E08B92A1}"/>
          </ac:spMkLst>
        </pc:spChg>
        <pc:spChg chg="mod">
          <ac:chgData name="Kelly Stokes" userId="3e5c5154-569e-4d81-aa91-4f91841cdfa9" providerId="ADAL" clId="{A783645B-8D59-41AE-86E3-3F157983B775}" dt="2023-02-10T12:12:46.320" v="909" actId="20577"/>
          <ac:spMkLst>
            <pc:docMk/>
            <pc:sldMk cId="1908983661" sldId="2129"/>
            <ac:spMk id="8" creationId="{B0B20B61-5057-D7DD-C3F9-0AB185533D24}"/>
          </ac:spMkLst>
        </pc:spChg>
        <pc:spChg chg="mod">
          <ac:chgData name="Kelly Stokes" userId="3e5c5154-569e-4d81-aa91-4f91841cdfa9" providerId="ADAL" clId="{A783645B-8D59-41AE-86E3-3F157983B775}" dt="2023-02-10T12:13:00.133" v="910"/>
          <ac:spMkLst>
            <pc:docMk/>
            <pc:sldMk cId="1908983661" sldId="2129"/>
            <ac:spMk id="12" creationId="{E384BFF7-3319-CAE2-192F-C4DCBBBBFCCA}"/>
          </ac:spMkLst>
        </pc:spChg>
        <pc:picChg chg="del">
          <ac:chgData name="Kelly Stokes" userId="3e5c5154-569e-4d81-aa91-4f91841cdfa9" providerId="ADAL" clId="{A783645B-8D59-41AE-86E3-3F157983B775}" dt="2023-02-10T12:12:31.962" v="887" actId="478"/>
          <ac:picMkLst>
            <pc:docMk/>
            <pc:sldMk cId="1908983661" sldId="2129"/>
            <ac:picMk id="3" creationId="{221E72FB-3E21-A659-2C93-1B30876E2E0F}"/>
          </ac:picMkLst>
        </pc:picChg>
        <pc:picChg chg="add mod">
          <ac:chgData name="Kelly Stokes" userId="3e5c5154-569e-4d81-aa91-4f91841cdfa9" providerId="ADAL" clId="{A783645B-8D59-41AE-86E3-3F157983B775}" dt="2023-02-10T12:12:32.381" v="888"/>
          <ac:picMkLst>
            <pc:docMk/>
            <pc:sldMk cId="1908983661" sldId="2129"/>
            <ac:picMk id="4" creationId="{4C705D12-DE71-7BB9-29E1-4F08B3D0BF23}"/>
          </ac:picMkLst>
        </pc:picChg>
      </pc:sldChg>
      <pc:sldChg chg="addSp delSp modSp modAnim">
        <pc:chgData name="Kelly Stokes" userId="3e5c5154-569e-4d81-aa91-4f91841cdfa9" providerId="ADAL" clId="{A783645B-8D59-41AE-86E3-3F157983B775}" dt="2023-02-10T12:13:42.756" v="935"/>
        <pc:sldMkLst>
          <pc:docMk/>
          <pc:sldMk cId="1794470955" sldId="2130"/>
        </pc:sldMkLst>
        <pc:spChg chg="mod">
          <ac:chgData name="Kelly Stokes" userId="3e5c5154-569e-4d81-aa91-4f91841cdfa9" providerId="ADAL" clId="{A783645B-8D59-41AE-86E3-3F157983B775}" dt="2023-02-10T12:13:15.450" v="921" actId="20577"/>
          <ac:spMkLst>
            <pc:docMk/>
            <pc:sldMk cId="1794470955" sldId="2130"/>
            <ac:spMk id="2" creationId="{52DA34BA-82FC-47C5-BCE1-BB65E08B92A1}"/>
          </ac:spMkLst>
        </pc:spChg>
        <pc:spChg chg="mod">
          <ac:chgData name="Kelly Stokes" userId="3e5c5154-569e-4d81-aa91-4f91841cdfa9" providerId="ADAL" clId="{A783645B-8D59-41AE-86E3-3F157983B775}" dt="2023-02-10T12:13:28.327" v="934" actId="20577"/>
          <ac:spMkLst>
            <pc:docMk/>
            <pc:sldMk cId="1794470955" sldId="2130"/>
            <ac:spMk id="8" creationId="{B0B20B61-5057-D7DD-C3F9-0AB185533D24}"/>
          </ac:spMkLst>
        </pc:spChg>
        <pc:spChg chg="mod">
          <ac:chgData name="Kelly Stokes" userId="3e5c5154-569e-4d81-aa91-4f91841cdfa9" providerId="ADAL" clId="{A783645B-8D59-41AE-86E3-3F157983B775}" dt="2023-02-10T12:13:42.756" v="935"/>
          <ac:spMkLst>
            <pc:docMk/>
            <pc:sldMk cId="1794470955" sldId="2130"/>
            <ac:spMk id="12" creationId="{E384BFF7-3319-CAE2-192F-C4DCBBBBFCCA}"/>
          </ac:spMkLst>
        </pc:spChg>
        <pc:picChg chg="del">
          <ac:chgData name="Kelly Stokes" userId="3e5c5154-569e-4d81-aa91-4f91841cdfa9" providerId="ADAL" clId="{A783645B-8D59-41AE-86E3-3F157983B775}" dt="2023-02-10T12:13:09.228" v="911" actId="478"/>
          <ac:picMkLst>
            <pc:docMk/>
            <pc:sldMk cId="1794470955" sldId="2130"/>
            <ac:picMk id="3" creationId="{3B68134A-3C16-11A3-132D-40E35D9844EE}"/>
          </ac:picMkLst>
        </pc:picChg>
        <pc:picChg chg="add mod">
          <ac:chgData name="Kelly Stokes" userId="3e5c5154-569e-4d81-aa91-4f91841cdfa9" providerId="ADAL" clId="{A783645B-8D59-41AE-86E3-3F157983B775}" dt="2023-02-10T12:13:09.586" v="912"/>
          <ac:picMkLst>
            <pc:docMk/>
            <pc:sldMk cId="1794470955" sldId="2130"/>
            <ac:picMk id="4" creationId="{F02C2565-75E7-D43C-3C4F-38A32FA25AAF}"/>
          </ac:picMkLst>
        </pc:picChg>
      </pc:sldChg>
      <pc:sldChg chg="del">
        <pc:chgData name="Kelly Stokes" userId="3e5c5154-569e-4d81-aa91-4f91841cdfa9" providerId="ADAL" clId="{A783645B-8D59-41AE-86E3-3F157983B775}" dt="2023-02-10T12:13:46.667" v="936" actId="2696"/>
        <pc:sldMkLst>
          <pc:docMk/>
          <pc:sldMk cId="1772226099" sldId="2131"/>
        </pc:sldMkLst>
      </pc:sldChg>
      <pc:sldChg chg="modSp mod">
        <pc:chgData name="Kelly Stokes" userId="3e5c5154-569e-4d81-aa91-4f91841cdfa9" providerId="ADAL" clId="{A783645B-8D59-41AE-86E3-3F157983B775}" dt="2023-02-10T12:14:02.848" v="939" actId="1076"/>
        <pc:sldMkLst>
          <pc:docMk/>
          <pc:sldMk cId="3151248971" sldId="2132"/>
        </pc:sldMkLst>
        <pc:spChg chg="mod">
          <ac:chgData name="Kelly Stokes" userId="3e5c5154-569e-4d81-aa91-4f91841cdfa9" providerId="ADAL" clId="{A783645B-8D59-41AE-86E3-3F157983B775}" dt="2023-02-10T12:13:57.655" v="938" actId="27636"/>
          <ac:spMkLst>
            <pc:docMk/>
            <pc:sldMk cId="3151248971" sldId="2132"/>
            <ac:spMk id="2" creationId="{52DA34BA-82FC-47C5-BCE1-BB65E08B92A1}"/>
          </ac:spMkLst>
        </pc:spChg>
        <pc:spChg chg="mod">
          <ac:chgData name="Kelly Stokes" userId="3e5c5154-569e-4d81-aa91-4f91841cdfa9" providerId="ADAL" clId="{A783645B-8D59-41AE-86E3-3F157983B775}" dt="2023-02-10T12:14:02.848" v="939" actId="1076"/>
          <ac:spMkLst>
            <pc:docMk/>
            <pc:sldMk cId="3151248971" sldId="2132"/>
            <ac:spMk id="3" creationId="{847A1AC9-9EC9-E1AA-348D-958CE44F2772}"/>
          </ac:spMkLst>
        </pc:spChg>
      </pc:sldChg>
      <pc:sldChg chg="modSp mod">
        <pc:chgData name="Kelly Stokes" userId="3e5c5154-569e-4d81-aa91-4f91841cdfa9" providerId="ADAL" clId="{A783645B-8D59-41AE-86E3-3F157983B775}" dt="2023-02-10T12:14:26.618" v="945" actId="27636"/>
        <pc:sldMkLst>
          <pc:docMk/>
          <pc:sldMk cId="2748442199" sldId="2133"/>
        </pc:sldMkLst>
        <pc:spChg chg="mod">
          <ac:chgData name="Kelly Stokes" userId="3e5c5154-569e-4d81-aa91-4f91841cdfa9" providerId="ADAL" clId="{A783645B-8D59-41AE-86E3-3F157983B775}" dt="2023-02-10T12:14:17.257" v="940"/>
          <ac:spMkLst>
            <pc:docMk/>
            <pc:sldMk cId="2748442199" sldId="2133"/>
            <ac:spMk id="2" creationId="{52DA34BA-82FC-47C5-BCE1-BB65E08B92A1}"/>
          </ac:spMkLst>
        </pc:spChg>
        <pc:spChg chg="mod">
          <ac:chgData name="Kelly Stokes" userId="3e5c5154-569e-4d81-aa91-4f91841cdfa9" providerId="ADAL" clId="{A783645B-8D59-41AE-86E3-3F157983B775}" dt="2023-02-10T12:14:26.618" v="945" actId="27636"/>
          <ac:spMkLst>
            <pc:docMk/>
            <pc:sldMk cId="2748442199" sldId="2133"/>
            <ac:spMk id="3" creationId="{847A1AC9-9EC9-E1AA-348D-958CE44F2772}"/>
          </ac:spMkLst>
        </pc:spChg>
      </pc:sldChg>
      <pc:sldChg chg="del">
        <pc:chgData name="Kelly Stokes" userId="3e5c5154-569e-4d81-aa91-4f91841cdfa9" providerId="ADAL" clId="{A783645B-8D59-41AE-86E3-3F157983B775}" dt="2023-02-10T12:14:29.845" v="946" actId="2696"/>
        <pc:sldMkLst>
          <pc:docMk/>
          <pc:sldMk cId="3741507496" sldId="2134"/>
        </pc:sldMkLst>
      </pc:sldChg>
      <pc:sldChg chg="del">
        <pc:chgData name="Kelly Stokes" userId="3e5c5154-569e-4d81-aa91-4f91841cdfa9" providerId="ADAL" clId="{A783645B-8D59-41AE-86E3-3F157983B775}" dt="2023-02-13T16:00:56.053" v="971" actId="2696"/>
        <pc:sldMkLst>
          <pc:docMk/>
          <pc:sldMk cId="2346983077" sldId="2142"/>
        </pc:sldMkLst>
      </pc:sldChg>
      <pc:sldChg chg="del">
        <pc:chgData name="Kelly Stokes" userId="3e5c5154-569e-4d81-aa91-4f91841cdfa9" providerId="ADAL" clId="{A783645B-8D59-41AE-86E3-3F157983B775}" dt="2023-02-13T16:00:56.053" v="971" actId="2696"/>
        <pc:sldMkLst>
          <pc:docMk/>
          <pc:sldMk cId="785311474" sldId="2143"/>
        </pc:sldMkLst>
      </pc:sldChg>
      <pc:sldChg chg="modNotesTx">
        <pc:chgData name="Kelly Stokes" userId="3e5c5154-569e-4d81-aa91-4f91841cdfa9" providerId="ADAL" clId="{A783645B-8D59-41AE-86E3-3F157983B775}" dt="2023-02-13T16:01:11.492" v="973" actId="20577"/>
        <pc:sldMkLst>
          <pc:docMk/>
          <pc:sldMk cId="3567915709" sldId="2144"/>
        </pc:sldMkLst>
      </pc:sldChg>
      <pc:sldChg chg="modSp mod">
        <pc:chgData name="Kelly Stokes" userId="3e5c5154-569e-4d81-aa91-4f91841cdfa9" providerId="ADAL" clId="{A783645B-8D59-41AE-86E3-3F157983B775}" dt="2023-02-13T16:01:21.761" v="977" actId="27636"/>
        <pc:sldMkLst>
          <pc:docMk/>
          <pc:sldMk cId="619273340" sldId="2145"/>
        </pc:sldMkLst>
        <pc:spChg chg="mod">
          <ac:chgData name="Kelly Stokes" userId="3e5c5154-569e-4d81-aa91-4f91841cdfa9" providerId="ADAL" clId="{A783645B-8D59-41AE-86E3-3F157983B775}" dt="2023-02-13T16:01:21.761" v="977" actId="27636"/>
          <ac:spMkLst>
            <pc:docMk/>
            <pc:sldMk cId="619273340" sldId="2145"/>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13/02/2023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hills have affected the shape of the town, which has been worked out by mathematicians. </a:t>
            </a:r>
          </a:p>
        </p:txBody>
      </p:sp>
      <p:sp>
        <p:nvSpPr>
          <p:cNvPr id="4" name="Slide Number Placeholder 3"/>
          <p:cNvSpPr>
            <a:spLocks noGrp="1"/>
          </p:cNvSpPr>
          <p:nvPr>
            <p:ph type="sldNum" sz="quarter" idx="5"/>
          </p:nvPr>
        </p:nvSpPr>
        <p:spPr/>
        <p:txBody>
          <a:bodyPr/>
          <a:lstStyle/>
          <a:p>
            <a:fld id="{A370640F-E73A-4148-92BA-D1C70A966614}" type="slidenum">
              <a:rPr lang="en-GB" smtClean="0"/>
              <a:t>107</a:t>
            </a:fld>
            <a:endParaRPr lang="en-GB"/>
          </a:p>
        </p:txBody>
      </p:sp>
    </p:spTree>
    <p:extLst>
      <p:ext uri="{BB962C8B-B14F-4D97-AF65-F5344CB8AC3E}">
        <p14:creationId xmlns:p14="http://schemas.microsoft.com/office/powerpoint/2010/main" val="1775013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109</a:t>
            </a:fld>
            <a:endParaRPr lang="en-GB"/>
          </a:p>
        </p:txBody>
      </p:sp>
    </p:spTree>
    <p:extLst>
      <p:ext uri="{BB962C8B-B14F-4D97-AF65-F5344CB8AC3E}">
        <p14:creationId xmlns:p14="http://schemas.microsoft.com/office/powerpoint/2010/main" val="31498275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112</a:t>
            </a:fld>
            <a:endParaRPr lang="en-GB" dirty="0"/>
          </a:p>
        </p:txBody>
      </p:sp>
    </p:spTree>
    <p:extLst>
      <p:ext uri="{BB962C8B-B14F-4D97-AF65-F5344CB8AC3E}">
        <p14:creationId xmlns:p14="http://schemas.microsoft.com/office/powerpoint/2010/main" val="32751613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hills have also brought lots of tourists who enjoy walking and exploring the special paths.</a:t>
            </a:r>
          </a:p>
        </p:txBody>
      </p:sp>
      <p:sp>
        <p:nvSpPr>
          <p:cNvPr id="4" name="Slide Number Placeholder 3"/>
          <p:cNvSpPr>
            <a:spLocks noGrp="1"/>
          </p:cNvSpPr>
          <p:nvPr>
            <p:ph type="sldNum" sz="quarter" idx="5"/>
          </p:nvPr>
        </p:nvSpPr>
        <p:spPr/>
        <p:txBody>
          <a:bodyPr/>
          <a:lstStyle/>
          <a:p>
            <a:fld id="{A370640F-E73A-4148-92BA-D1C70A966614}" type="slidenum">
              <a:rPr lang="en-GB" smtClean="0"/>
              <a:t>140</a:t>
            </a:fld>
            <a:endParaRPr lang="en-GB"/>
          </a:p>
        </p:txBody>
      </p:sp>
    </p:spTree>
    <p:extLst>
      <p:ext uri="{BB962C8B-B14F-4D97-AF65-F5344CB8AC3E}">
        <p14:creationId xmlns:p14="http://schemas.microsoft.com/office/powerpoint/2010/main" val="42305343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142</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Possess           possession  Separate         special   furious victorious musician magician technician clinician </a:t>
            </a:r>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173</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174</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175</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Various places a long way from the sea can also be changed by the shape of the land around them. </a:t>
            </a:r>
          </a:p>
        </p:txBody>
      </p:sp>
      <p:sp>
        <p:nvSpPr>
          <p:cNvPr id="4" name="Slide Number Placeholder 3"/>
          <p:cNvSpPr>
            <a:spLocks noGrp="1"/>
          </p:cNvSpPr>
          <p:nvPr>
            <p:ph type="sldNum" sz="quarter" idx="5"/>
          </p:nvPr>
        </p:nvSpPr>
        <p:spPr/>
        <p:txBody>
          <a:bodyPr/>
          <a:lstStyle/>
          <a:p>
            <a:fld id="{A370640F-E73A-4148-92BA-D1C70A966614}" type="slidenum">
              <a:rPr lang="en-GB" smtClean="0"/>
              <a:t>37</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dirty="0"/>
          </a:p>
        </p:txBody>
      </p:sp>
    </p:spTree>
    <p:extLst>
      <p:ext uri="{BB962C8B-B14F-4D97-AF65-F5344CB8AC3E}">
        <p14:creationId xmlns:p14="http://schemas.microsoft.com/office/powerpoint/2010/main" val="188521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town of Great Malvern lies separate from, but just under, the Malvern Hills. </a:t>
            </a:r>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944937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3865882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79</a:t>
            </a:fld>
            <a:endParaRPr lang="en-GB" dirty="0"/>
          </a:p>
        </p:txBody>
      </p:sp>
    </p:spTree>
    <p:extLst>
      <p:ext uri="{BB962C8B-B14F-4D97-AF65-F5344CB8AC3E}">
        <p14:creationId xmlns:p14="http://schemas.microsoft.com/office/powerpoint/2010/main" val="575269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13/02/2023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13/02/2023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Y4</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2</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948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p>
        </p:txBody>
      </p:sp>
      <p:sp>
        <p:nvSpPr>
          <p:cNvPr id="6" name="TextBox 5">
            <a:extLst>
              <a:ext uri="{FF2B5EF4-FFF2-40B4-BE49-F238E27FC236}">
                <a16:creationId xmlns:a16="http://schemas.microsoft.com/office/drawing/2014/main" id="{CFA3CAD9-A1FA-4F68-3570-6E4DD15BB123}"/>
              </a:ext>
            </a:extLst>
          </p:cNvPr>
          <p:cNvSpPr txBox="1"/>
          <p:nvPr/>
        </p:nvSpPr>
        <p:spPr>
          <a:xfrm>
            <a:off x="160564" y="3058032"/>
            <a:ext cx="11870871" cy="304698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Adding the suffix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ous</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(words ending in ‘y’ become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p>
          <a:p>
            <a:pPr algn="ctr"/>
            <a:b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(words ending in ‘our’ become ‘or’)</a:t>
            </a:r>
            <a:endParaRPr lang="en-GB" dirty="0"/>
          </a:p>
        </p:txBody>
      </p:sp>
    </p:spTree>
    <p:extLst>
      <p:ext uri="{BB962C8B-B14F-4D97-AF65-F5344CB8AC3E}">
        <p14:creationId xmlns:p14="http://schemas.microsoft.com/office/powerpoint/2010/main" val="4039504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raises two separate issues.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00699" y="3821650"/>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68834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special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better, greater, or otherwise different from what is usual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Special Person Concept, Best Friend Favorite Vector Illustration,  Friendship Metaphor, Outstanding Person, Leadership And Personality.  Royalty Free SVG, Cliparts, Vectors, And Stock Illustration. Image  123890036.">
            <a:extLst>
              <a:ext uri="{FF2B5EF4-FFF2-40B4-BE49-F238E27FC236}">
                <a16:creationId xmlns:a16="http://schemas.microsoft.com/office/drawing/2014/main" id="{68E17F77-968A-19FC-033A-78BFFA6423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52764"/>
            <a:ext cx="264795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9952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They always made a special effort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874329" y="2520713"/>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06663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0222774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1283041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Great Malvern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Various places a long way from the sea can also be changed by the shape of the land around them.  The town of Great Malvern lies separate from, but just under, the Malvern Hills.  The hills have affected the shape of the town, which has been worked out by mathematicians.  The hills have also brought lots of tourists who enjoy walking and exploring the special paths.</a:t>
            </a:r>
          </a:p>
        </p:txBody>
      </p:sp>
    </p:spTree>
    <p:extLst>
      <p:ext uri="{BB962C8B-B14F-4D97-AF65-F5344CB8AC3E}">
        <p14:creationId xmlns:p14="http://schemas.microsoft.com/office/powerpoint/2010/main" val="413224326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Great Malvern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Various</a:t>
            </a:r>
            <a:r>
              <a:rPr lang="en-GB" sz="4000" dirty="0">
                <a:solidFill>
                  <a:srgbClr val="000000"/>
                </a:solidFill>
                <a:effectLst/>
                <a:latin typeface="Twinkl Cursive Looped" panose="02000000000000000000" pitchFamily="2" charset="0"/>
                <a:ea typeface="Times New Roman" panose="02020603050405020304" pitchFamily="18" charset="0"/>
              </a:rPr>
              <a:t> places a long way from the sea can also be changed by the shape of the land around them.  The town of Great Malvern lies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separate</a:t>
            </a:r>
            <a:r>
              <a:rPr lang="en-GB" sz="4000" dirty="0">
                <a:solidFill>
                  <a:srgbClr val="000000"/>
                </a:solidFill>
                <a:effectLst/>
                <a:latin typeface="Twinkl Cursive Looped" panose="02000000000000000000" pitchFamily="2" charset="0"/>
                <a:ea typeface="Times New Roman" panose="02020603050405020304" pitchFamily="18" charset="0"/>
              </a:rPr>
              <a:t> from, but just under, the Malvern Hills.  The hills have affected the shape of the town, which has been worked out by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mathematicians</a:t>
            </a:r>
            <a:r>
              <a:rPr lang="en-GB" sz="4000" dirty="0">
                <a:solidFill>
                  <a:srgbClr val="000000"/>
                </a:solidFill>
                <a:effectLst/>
                <a:latin typeface="Twinkl Cursive Looped" panose="02000000000000000000" pitchFamily="2" charset="0"/>
                <a:ea typeface="Times New Roman" panose="02020603050405020304" pitchFamily="18" charset="0"/>
              </a:rPr>
              <a:t>.  The hills have also brought lots of tourists who enjoy walking and exploring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special</a:t>
            </a:r>
            <a:r>
              <a:rPr lang="en-GB" sz="4000" dirty="0">
                <a:solidFill>
                  <a:srgbClr val="000000"/>
                </a:solidFill>
                <a:effectLst/>
                <a:latin typeface="Twinkl Cursive Looped" panose="02000000000000000000" pitchFamily="2" charset="0"/>
                <a:ea typeface="Times New Roman" panose="02020603050405020304" pitchFamily="18" charset="0"/>
              </a:rPr>
              <a:t> paths.</a:t>
            </a:r>
          </a:p>
        </p:txBody>
      </p:sp>
    </p:spTree>
    <p:extLst>
      <p:ext uri="{BB962C8B-B14F-4D97-AF65-F5344CB8AC3E}">
        <p14:creationId xmlns:p14="http://schemas.microsoft.com/office/powerpoint/2010/main" val="376677902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504223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The hills have affected the shape of the town, which has been worked out by mathematicians.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59710041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2004654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279354520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5D37B2D-8359-5093-F06A-76F21C67AB12}"/>
              </a:ext>
            </a:extLst>
          </p:cNvPr>
          <p:cNvPicPr>
            <a:picLocks noChangeAspect="1"/>
          </p:cNvPicPr>
          <p:nvPr/>
        </p:nvPicPr>
        <p:blipFill rotWithShape="1">
          <a:blip r:embed="rId2"/>
          <a:srcRect l="15402" t="20700" r="14152" b="9742"/>
          <a:stretch/>
        </p:blipFill>
        <p:spPr>
          <a:xfrm>
            <a:off x="438150" y="288140"/>
            <a:ext cx="11315700" cy="6281720"/>
          </a:xfrm>
          <a:prstGeom prst="rect">
            <a:avLst/>
          </a:prstGeom>
        </p:spPr>
      </p:pic>
    </p:spTree>
    <p:extLst>
      <p:ext uri="{BB962C8B-B14F-4D97-AF65-F5344CB8AC3E}">
        <p14:creationId xmlns:p14="http://schemas.microsoft.com/office/powerpoint/2010/main" val="315612789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9533608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842560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possess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have as belonging to one; own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possess clipart">
            <a:extLst>
              <a:ext uri="{FF2B5EF4-FFF2-40B4-BE49-F238E27FC236}">
                <a16:creationId xmlns:a16="http://schemas.microsoft.com/office/drawing/2014/main" id="{EDBECDC5-534C-955F-4D76-189A7A9F38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03835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66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do not possess a television set.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30386" y="3771900"/>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990007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possession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state of having, owning, or controlling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possession clipart">
            <a:extLst>
              <a:ext uri="{FF2B5EF4-FFF2-40B4-BE49-F238E27FC236}">
                <a16:creationId xmlns:a16="http://schemas.microsoft.com/office/drawing/2014/main" id="{EE14E5AF-B518-7161-3917-3A2F1B2AAE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65939"/>
            <a:ext cx="2466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5702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had taken possession of the sofa.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27121" y="3771900"/>
            <a:ext cx="353513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9120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948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p>
        </p:txBody>
      </p:sp>
      <p:sp>
        <p:nvSpPr>
          <p:cNvPr id="6" name="TextBox 5">
            <a:extLst>
              <a:ext uri="{FF2B5EF4-FFF2-40B4-BE49-F238E27FC236}">
                <a16:creationId xmlns:a16="http://schemas.microsoft.com/office/drawing/2014/main" id="{CFA3CAD9-A1FA-4F68-3570-6E4DD15BB123}"/>
              </a:ext>
            </a:extLst>
          </p:cNvPr>
          <p:cNvSpPr txBox="1"/>
          <p:nvPr/>
        </p:nvSpPr>
        <p:spPr>
          <a:xfrm>
            <a:off x="160564" y="3058032"/>
            <a:ext cx="11870871" cy="304698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Adding the suffix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ous</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(words ending in ‘y’ become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p>
          <a:p>
            <a:pPr algn="ctr"/>
            <a:b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(words ending in ‘our’ become ‘or’)</a:t>
            </a:r>
            <a:endParaRPr lang="en-GB" dirty="0"/>
          </a:p>
        </p:txBody>
      </p:sp>
    </p:spTree>
    <p:extLst>
      <p:ext uri="{BB962C8B-B14F-4D97-AF65-F5344CB8AC3E}">
        <p14:creationId xmlns:p14="http://schemas.microsoft.com/office/powerpoint/2010/main" val="348367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6833819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odorous  </a:t>
            </a:r>
          </a:p>
        </p:txBody>
      </p:sp>
      <p:sp>
        <p:nvSpPr>
          <p:cNvPr id="3" name="Rectangle 2">
            <a:extLst>
              <a:ext uri="{FF2B5EF4-FFF2-40B4-BE49-F238E27FC236}">
                <a16:creationId xmlns:a16="http://schemas.microsoft.com/office/drawing/2014/main" id="{13BB5EC0-7A96-4D29-A835-6FAE896C31A4}"/>
              </a:ext>
            </a:extLst>
          </p:cNvPr>
          <p:cNvSpPr/>
          <p:nvPr/>
        </p:nvSpPr>
        <p:spPr>
          <a:xfrm>
            <a:off x="6580415"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Image result for odorous clipart">
            <a:extLst>
              <a:ext uri="{FF2B5EF4-FFF2-40B4-BE49-F238E27FC236}">
                <a16:creationId xmlns:a16="http://schemas.microsoft.com/office/drawing/2014/main" id="{0D41C5E2-3978-29AD-48FC-89623E9E0C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257" y="547008"/>
            <a:ext cx="2743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137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various  </a:t>
            </a:r>
          </a:p>
        </p:txBody>
      </p:sp>
      <p:sp>
        <p:nvSpPr>
          <p:cNvPr id="3" name="Rectangle 2">
            <a:extLst>
              <a:ext uri="{FF2B5EF4-FFF2-40B4-BE49-F238E27FC236}">
                <a16:creationId xmlns:a16="http://schemas.microsoft.com/office/drawing/2014/main" id="{13BB5EC0-7A96-4D29-A835-6FAE896C31A4}"/>
              </a:ext>
            </a:extLst>
          </p:cNvPr>
          <p:cNvSpPr/>
          <p:nvPr/>
        </p:nvSpPr>
        <p:spPr>
          <a:xfrm>
            <a:off x="6515100"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various clipart">
            <a:extLst>
              <a:ext uri="{FF2B5EF4-FFF2-40B4-BE49-F238E27FC236}">
                <a16:creationId xmlns:a16="http://schemas.microsoft.com/office/drawing/2014/main" id="{103F99CF-95C4-705D-2E00-CDEE750758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299" y="567418"/>
            <a:ext cx="23145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036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rigorous </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Image result for rigorous clipart">
            <a:extLst>
              <a:ext uri="{FF2B5EF4-FFF2-40B4-BE49-F238E27FC236}">
                <a16:creationId xmlns:a16="http://schemas.microsoft.com/office/drawing/2014/main" id="{FF83254B-4F72-516D-7CF5-749EFA1214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704" y="472849"/>
            <a:ext cx="306705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6536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09765377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cian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root word ends in</a:t>
            </a:r>
            <a:br>
              <a:rPr lang="en-GB" dirty="0">
                <a:latin typeface="Twinkl Cursive Looped" panose="02000000000000000000" pitchFamily="2" charset="0"/>
              </a:rPr>
            </a:br>
            <a:r>
              <a:rPr lang="en-GB" dirty="0">
                <a:latin typeface="Twinkl Cursive Looped" panose="02000000000000000000" pitchFamily="2" charset="0"/>
              </a:rPr>
              <a:t>‘c’ or ‘cs’)</a:t>
            </a:r>
          </a:p>
        </p:txBody>
      </p:sp>
    </p:spTree>
    <p:extLst>
      <p:ext uri="{BB962C8B-B14F-4D97-AF65-F5344CB8AC3E}">
        <p14:creationId xmlns:p14="http://schemas.microsoft.com/office/powerpoint/2010/main" val="146475259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endParaRPr lang="en-GB" dirty="0">
              <a:latin typeface="Twinkl Cursive Looped" panose="02000000000000000000" pitchFamily="2" charset="0"/>
            </a:endParaRPr>
          </a:p>
        </p:txBody>
      </p:sp>
    </p:spTree>
    <p:extLst>
      <p:ext uri="{BB962C8B-B14F-4D97-AF65-F5344CB8AC3E}">
        <p14:creationId xmlns:p14="http://schemas.microsoft.com/office/powerpoint/2010/main" val="68962959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usually ‘</a:t>
            </a:r>
            <a:r>
              <a:rPr lang="en-GB" dirty="0" err="1">
                <a:latin typeface="Twinkl Cursive Looped" panose="02000000000000000000" pitchFamily="2" charset="0"/>
              </a:rPr>
              <a:t>cian</a:t>
            </a:r>
            <a:r>
              <a:rPr lang="en-GB" dirty="0">
                <a:latin typeface="Twinkl Cursive Looped" panose="02000000000000000000" pitchFamily="2" charset="0"/>
              </a:rPr>
              <a:t>’ ending words are showing someone’s profession or job</a:t>
            </a:r>
          </a:p>
        </p:txBody>
      </p:sp>
    </p:spTree>
    <p:extLst>
      <p:ext uri="{BB962C8B-B14F-4D97-AF65-F5344CB8AC3E}">
        <p14:creationId xmlns:p14="http://schemas.microsoft.com/office/powerpoint/2010/main" val="213222380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clinician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431041"/>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Doctor, Physician, Md, Medical Practitioner, Clinician - Doctor Clipart  Black And White, HD Png Download , Transparent Png Image - PNGitem">
            <a:extLst>
              <a:ext uri="{FF2B5EF4-FFF2-40B4-BE49-F238E27FC236}">
                <a16:creationId xmlns:a16="http://schemas.microsoft.com/office/drawing/2014/main" id="{FF5F62CE-9E4A-E3FE-A2C0-6B9F0C2F8B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686" y="331334"/>
            <a:ext cx="2514600"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4424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beautician </a:t>
            </a:r>
          </a:p>
        </p:txBody>
      </p:sp>
      <p:sp>
        <p:nvSpPr>
          <p:cNvPr id="3" name="Rectangle 2">
            <a:extLst>
              <a:ext uri="{FF2B5EF4-FFF2-40B4-BE49-F238E27FC236}">
                <a16:creationId xmlns:a16="http://schemas.microsoft.com/office/drawing/2014/main" id="{0366E0B6-702E-4814-82C6-08CA2D13F3C9}"/>
              </a:ext>
            </a:extLst>
          </p:cNvPr>
          <p:cNvSpPr/>
          <p:nvPr/>
        </p:nvSpPr>
        <p:spPr>
          <a:xfrm>
            <a:off x="6406243" y="364126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a:extLst>
              <a:ext uri="{FF2B5EF4-FFF2-40B4-BE49-F238E27FC236}">
                <a16:creationId xmlns:a16="http://schemas.microsoft.com/office/drawing/2014/main" id="{3EB72B40-F39B-12E9-8580-EB7203B1F8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503" y="506186"/>
            <a:ext cx="1931840" cy="1779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849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clinician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clinic (-c)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cian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clinician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doctor having direct contact with patients rather than being involved with theoretical or laboratory studies</a:t>
            </a:r>
            <a:endParaRPr lang="en-GB" sz="1400" dirty="0"/>
          </a:p>
        </p:txBody>
      </p:sp>
      <p:pic>
        <p:nvPicPr>
          <p:cNvPr id="4" name="Picture 2" descr="Doctor, Physician, Md, Medical Practitioner, Clinician - Doctor Clipart  Black And White, HD Png Download , Transparent Png Image - PNGitem">
            <a:extLst>
              <a:ext uri="{FF2B5EF4-FFF2-40B4-BE49-F238E27FC236}">
                <a16:creationId xmlns:a16="http://schemas.microsoft.com/office/drawing/2014/main" id="{4C705D12-DE71-7BB9-29E1-4F08B3D0BF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686" y="331334"/>
            <a:ext cx="2514600"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898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beautician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22033"/>
            <a:ext cx="11673567"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beauty</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(-y</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noProof="0" dirty="0" err="1">
                <a:ln>
                  <a:noFill/>
                </a:ln>
                <a:solidFill>
                  <a:prstClr val="black"/>
                </a:solidFill>
                <a:effectLst/>
                <a:uLnTx/>
                <a:uFillTx/>
                <a:latin typeface="Twinkl Cursive Looped" panose="02000000000000000000" pitchFamily="2" charset="0"/>
                <a:ea typeface="+mj-ea"/>
                <a:cs typeface="+mj-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err="1">
                <a:solidFill>
                  <a:prstClr val="black"/>
                </a:solidFill>
                <a:latin typeface="Twinkl Cursive Looped" panose="02000000000000000000" pitchFamily="2" charset="0"/>
                <a:ea typeface="+mj-ea"/>
                <a:cs typeface="+mj-cs"/>
              </a:rPr>
              <a:t>cian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politician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person whose job is to give people beauty treatment</a:t>
            </a:r>
            <a:endParaRPr lang="en-GB" sz="1400" dirty="0"/>
          </a:p>
        </p:txBody>
      </p:sp>
      <p:pic>
        <p:nvPicPr>
          <p:cNvPr id="4" name="Picture 2">
            <a:extLst>
              <a:ext uri="{FF2B5EF4-FFF2-40B4-BE49-F238E27FC236}">
                <a16:creationId xmlns:a16="http://schemas.microsoft.com/office/drawing/2014/main" id="{F02C2565-75E7-D43C-3C4F-38A32FA25A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503" y="506186"/>
            <a:ext cx="1931840" cy="17798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447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clinician advised people on how to keep healthy during the winter months.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796596" y="2225831"/>
            <a:ext cx="2889704" cy="72964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315124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furious </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furious clipart">
            <a:extLst>
              <a:ext uri="{FF2B5EF4-FFF2-40B4-BE49-F238E27FC236}">
                <a16:creationId xmlns:a16="http://schemas.microsoft.com/office/drawing/2014/main" id="{42C7D187-9E5F-137E-C853-7F0C92CB61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0767"/>
          <a:stretch/>
        </p:blipFill>
        <p:spPr bwMode="auto">
          <a:xfrm>
            <a:off x="698727" y="593952"/>
            <a:ext cx="2466975" cy="17083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6234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beautician, who gave me a facial, was excellent.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612570" y="3080825"/>
            <a:ext cx="3314701" cy="57150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2748442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69944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separate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forming or viewed as a unit apart or by itself</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plit Up Direction | Great PowerPoint ClipArt for Presentations -  PresenterMedia.com">
            <a:extLst>
              <a:ext uri="{FF2B5EF4-FFF2-40B4-BE49-F238E27FC236}">
                <a16:creationId xmlns:a16="http://schemas.microsoft.com/office/drawing/2014/main" id="{7A88EE80-88E1-EFEE-4EB9-2376C2498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103203"/>
            <a:ext cx="22860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966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raises two separate issues.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00699" y="3821650"/>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988832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special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better, greater, or otherwise different from what is usual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Special Person Concept, Best Friend Favorite Vector Illustration,  Friendship Metaphor, Outstanding Person, Leadership And Personality.  Royalty Free SVG, Cliparts, Vectors, And Stock Illustration. Image  123890036.">
            <a:extLst>
              <a:ext uri="{FF2B5EF4-FFF2-40B4-BE49-F238E27FC236}">
                <a16:creationId xmlns:a16="http://schemas.microsoft.com/office/drawing/2014/main" id="{68E17F77-968A-19FC-033A-78BFFA6423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52764"/>
            <a:ext cx="264795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126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They always made a special effort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874329" y="2520713"/>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841225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1642768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4043921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Great Malvern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Various places a long way from the sea can also be changed by the shape of the land around them.  The town of Great Malvern lies separate from, but just under, the Malvern Hills.  The hills have affected the shape of the town, which has been worked out by mathematicians.  The hills have also brought lots of tourists who enjoy walking and exploring the special paths.</a:t>
            </a:r>
          </a:p>
        </p:txBody>
      </p:sp>
    </p:spTree>
    <p:extLst>
      <p:ext uri="{BB962C8B-B14F-4D97-AF65-F5344CB8AC3E}">
        <p14:creationId xmlns:p14="http://schemas.microsoft.com/office/powerpoint/2010/main" val="258019136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Great Malvern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Various</a:t>
            </a:r>
            <a:r>
              <a:rPr lang="en-GB" sz="4000" dirty="0">
                <a:solidFill>
                  <a:srgbClr val="000000"/>
                </a:solidFill>
                <a:effectLst/>
                <a:latin typeface="Twinkl Cursive Looped" panose="02000000000000000000" pitchFamily="2" charset="0"/>
                <a:ea typeface="Times New Roman" panose="02020603050405020304" pitchFamily="18" charset="0"/>
              </a:rPr>
              <a:t> places a long way from the sea can also be changed by the shape of the land around them.  The town of Great Malvern lies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separate</a:t>
            </a:r>
            <a:r>
              <a:rPr lang="en-GB" sz="4000" dirty="0">
                <a:solidFill>
                  <a:srgbClr val="000000"/>
                </a:solidFill>
                <a:effectLst/>
                <a:latin typeface="Twinkl Cursive Looped" panose="02000000000000000000" pitchFamily="2" charset="0"/>
                <a:ea typeface="Times New Roman" panose="02020603050405020304" pitchFamily="18" charset="0"/>
              </a:rPr>
              <a:t> from, but just under, the Malvern Hills.  The hills have affected the shape of the town, which has been worked out by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mathematicians</a:t>
            </a:r>
            <a:r>
              <a:rPr lang="en-GB" sz="4000" dirty="0">
                <a:solidFill>
                  <a:srgbClr val="000000"/>
                </a:solidFill>
                <a:effectLst/>
                <a:latin typeface="Twinkl Cursive Looped" panose="02000000000000000000" pitchFamily="2" charset="0"/>
                <a:ea typeface="Times New Roman" panose="02020603050405020304" pitchFamily="18" charset="0"/>
              </a:rPr>
              <a:t>.  The hills have also brought lots of tourists who enjoy walking and exploring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special</a:t>
            </a:r>
            <a:r>
              <a:rPr lang="en-GB" sz="4000" dirty="0">
                <a:solidFill>
                  <a:srgbClr val="000000"/>
                </a:solidFill>
                <a:effectLst/>
                <a:latin typeface="Twinkl Cursive Looped" panose="02000000000000000000" pitchFamily="2" charset="0"/>
                <a:ea typeface="Times New Roman" panose="02020603050405020304" pitchFamily="18" charset="0"/>
              </a:rPr>
              <a:t> paths.</a:t>
            </a:r>
          </a:p>
        </p:txBody>
      </p:sp>
    </p:spTree>
    <p:extLst>
      <p:ext uri="{BB962C8B-B14F-4D97-AF65-F5344CB8AC3E}">
        <p14:creationId xmlns:p14="http://schemas.microsoft.com/office/powerpoint/2010/main" val="3096078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glorious</a:t>
            </a:r>
          </a:p>
        </p:txBody>
      </p:sp>
      <p:sp>
        <p:nvSpPr>
          <p:cNvPr id="3" name="Rectangle 2">
            <a:extLst>
              <a:ext uri="{FF2B5EF4-FFF2-40B4-BE49-F238E27FC236}">
                <a16:creationId xmlns:a16="http://schemas.microsoft.com/office/drawing/2014/main" id="{4BCBA2DA-E95C-434C-BE81-320E182AE5EF}"/>
              </a:ext>
            </a:extLst>
          </p:cNvPr>
          <p:cNvSpPr/>
          <p:nvPr/>
        </p:nvSpPr>
        <p:spPr>
          <a:xfrm>
            <a:off x="6259286" y="3673930"/>
            <a:ext cx="132261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glorious clipart">
            <a:extLst>
              <a:ext uri="{FF2B5EF4-FFF2-40B4-BE49-F238E27FC236}">
                <a16:creationId xmlns:a16="http://schemas.microsoft.com/office/drawing/2014/main" id="{0F1301C7-1A8F-9E24-96F0-C6D9354D53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353" y="575583"/>
            <a:ext cx="1428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2073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791570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The hills have also brought lots of tourists who enjoy walking and exploring the special paths.</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6192733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0786EC4-E66A-F625-EA0A-C68D01D8E2C5}"/>
              </a:ext>
            </a:extLst>
          </p:cNvPr>
          <p:cNvPicPr>
            <a:picLocks noChangeAspect="1"/>
          </p:cNvPicPr>
          <p:nvPr/>
        </p:nvPicPr>
        <p:blipFill rotWithShape="1">
          <a:blip r:embed="rId2"/>
          <a:srcRect l="15402" t="20700" r="14152" b="9742"/>
          <a:stretch/>
        </p:blipFill>
        <p:spPr>
          <a:xfrm>
            <a:off x="438150" y="288140"/>
            <a:ext cx="11315700" cy="6281720"/>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possess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0381483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possession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054598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various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furious</a:t>
            </a:r>
          </a:p>
        </p:txBody>
      </p:sp>
    </p:spTree>
    <p:extLst>
      <p:ext uri="{BB962C8B-B14F-4D97-AF65-F5344CB8AC3E}">
        <p14:creationId xmlns:p14="http://schemas.microsoft.com/office/powerpoint/2010/main" val="2938272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glorious</a:t>
            </a:r>
          </a:p>
        </p:txBody>
      </p:sp>
    </p:spTree>
    <p:extLst>
      <p:ext uri="{BB962C8B-B14F-4D97-AF65-F5344CB8AC3E}">
        <p14:creationId xmlns:p14="http://schemas.microsoft.com/office/powerpoint/2010/main" val="421385825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victorious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mysterious</a:t>
            </a:r>
          </a:p>
        </p:txBody>
      </p:sp>
    </p:spTree>
    <p:extLst>
      <p:ext uri="{BB962C8B-B14F-4D97-AF65-F5344CB8AC3E}">
        <p14:creationId xmlns:p14="http://schemas.microsoft.com/office/powerpoint/2010/main" val="80578285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humorous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glamorous</a:t>
            </a:r>
          </a:p>
        </p:txBody>
      </p:sp>
    </p:spTree>
    <p:extLst>
      <p:ext uri="{BB962C8B-B14F-4D97-AF65-F5344CB8AC3E}">
        <p14:creationId xmlns:p14="http://schemas.microsoft.com/office/powerpoint/2010/main" val="279266932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vigorous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odorous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rigorous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musician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cian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root word ends in</a:t>
            </a:r>
            <a:br>
              <a:rPr lang="en-GB" dirty="0">
                <a:latin typeface="Twinkl Cursive Looped" panose="02000000000000000000" pitchFamily="2" charset="0"/>
              </a:rPr>
            </a:br>
            <a:r>
              <a:rPr lang="en-GB" dirty="0">
                <a:latin typeface="Twinkl Cursive Looped" panose="02000000000000000000" pitchFamily="2" charset="0"/>
              </a:rPr>
              <a:t>‘c’ or ‘cs’)</a:t>
            </a:r>
          </a:p>
        </p:txBody>
      </p:sp>
    </p:spTree>
    <p:extLst>
      <p:ext uri="{BB962C8B-B14F-4D97-AF65-F5344CB8AC3E}">
        <p14:creationId xmlns:p14="http://schemas.microsoft.com/office/powerpoint/2010/main" val="281733520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politician</a:t>
            </a:r>
          </a:p>
        </p:txBody>
      </p:sp>
    </p:spTree>
    <p:extLst>
      <p:ext uri="{BB962C8B-B14F-4D97-AF65-F5344CB8AC3E}">
        <p14:creationId xmlns:p14="http://schemas.microsoft.com/office/powerpoint/2010/main" val="284481366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electrician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1805770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magician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9166199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mathematician</a:t>
            </a:r>
          </a:p>
        </p:txBody>
      </p:sp>
    </p:spTree>
    <p:extLst>
      <p:ext uri="{BB962C8B-B14F-4D97-AF65-F5344CB8AC3E}">
        <p14:creationId xmlns:p14="http://schemas.microsoft.com/office/powerpoint/2010/main" val="4510680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dietician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4668053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statistician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590378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technician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065417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clinician</a:t>
            </a:r>
          </a:p>
        </p:txBody>
      </p:sp>
    </p:spTree>
    <p:extLst>
      <p:ext uri="{BB962C8B-B14F-4D97-AF65-F5344CB8AC3E}">
        <p14:creationId xmlns:p14="http://schemas.microsoft.com/office/powerpoint/2010/main" val="323790205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beautician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7847041"/>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endParaRPr lang="en-GB" dirty="0">
              <a:latin typeface="Twinkl Cursive Looped" panose="02000000000000000000" pitchFamily="2" charset="0"/>
            </a:endParaRPr>
          </a:p>
        </p:txBody>
      </p:sp>
    </p:spTree>
    <p:extLst>
      <p:ext uri="{BB962C8B-B14F-4D97-AF65-F5344CB8AC3E}">
        <p14:creationId xmlns:p14="http://schemas.microsoft.com/office/powerpoint/2010/main" val="388064443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separate</a:t>
            </a:r>
          </a:p>
        </p:txBody>
      </p:sp>
    </p:spTree>
    <p:extLst>
      <p:ext uri="{BB962C8B-B14F-4D97-AF65-F5344CB8AC3E}">
        <p14:creationId xmlns:p14="http://schemas.microsoft.com/office/powerpoint/2010/main" val="498350002"/>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special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6373686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possess    possession  separate         special   furious victorious musician magician technician clinician </a:t>
            </a:r>
          </a:p>
        </p:txBody>
      </p:sp>
    </p:spTree>
    <p:extLst>
      <p:ext uri="{BB962C8B-B14F-4D97-AF65-F5344CB8AC3E}">
        <p14:creationId xmlns:p14="http://schemas.microsoft.com/office/powerpoint/2010/main" val="388699187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557892" y="437875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adjective adjective noun</a:t>
            </a:r>
          </a:p>
        </p:txBody>
      </p:sp>
      <p:sp>
        <p:nvSpPr>
          <p:cNvPr id="3" name="TextBox 2">
            <a:extLst>
              <a:ext uri="{FF2B5EF4-FFF2-40B4-BE49-F238E27FC236}">
                <a16:creationId xmlns:a16="http://schemas.microsoft.com/office/drawing/2014/main" id="{E500F0D3-C8EE-77CA-D8A5-2252D46724AA}"/>
              </a:ext>
            </a:extLst>
          </p:cNvPr>
          <p:cNvSpPr txBox="1"/>
          <p:nvPr/>
        </p:nvSpPr>
        <p:spPr>
          <a:xfrm>
            <a:off x="451759" y="1956022"/>
            <a:ext cx="11517084" cy="707886"/>
          </a:xfrm>
          <a:prstGeom prst="rect">
            <a:avLst/>
          </a:prstGeom>
          <a:noFill/>
        </p:spPr>
        <p:txBody>
          <a:bodyPr wrap="square" rtlCol="0">
            <a:spAutoFit/>
          </a:bodyPr>
          <a:lstStyle/>
          <a:p>
            <a:r>
              <a:rPr lang="en-GB" sz="4000" dirty="0">
                <a:latin typeface="Twinkl Cursive Looped" panose="02000000000000000000" pitchFamily="2" charset="0"/>
              </a:rPr>
              <a:t>It raises two separate issues.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287486" y="2128825"/>
            <a:ext cx="22805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253593" y="4400605"/>
            <a:ext cx="131444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30630" y="4591881"/>
            <a:ext cx="11800115" cy="523220"/>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Pronoun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adverb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13661" y="1965035"/>
            <a:ext cx="11517084" cy="707886"/>
          </a:xfrm>
          <a:prstGeom prst="rect">
            <a:avLst/>
          </a:prstGeom>
          <a:noFill/>
        </p:spPr>
        <p:txBody>
          <a:bodyPr wrap="square" rtlCol="0">
            <a:spAutoFit/>
          </a:bodyPr>
          <a:lstStyle/>
          <a:p>
            <a:r>
              <a:rPr lang="en-GB" sz="4000" dirty="0">
                <a:latin typeface="Twinkl Cursive Looped" panose="02000000000000000000" pitchFamily="2" charset="0"/>
              </a:rPr>
              <a:t>They always made a special effort at Christmas.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257800" y="2011201"/>
            <a:ext cx="1834243"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257800" y="4595434"/>
            <a:ext cx="146957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87009"/>
            <a:ext cx="11740242" cy="3970318"/>
          </a:xfrm>
          <a:prstGeom prst="rect">
            <a:avLst/>
          </a:prstGeom>
          <a:noFill/>
        </p:spPr>
        <p:txBody>
          <a:bodyPr wrap="square" rtlCol="0">
            <a:spAutoFit/>
          </a:bodyPr>
          <a:lstStyle/>
          <a:p>
            <a:r>
              <a:rPr lang="en-GB" b="1" dirty="0">
                <a:solidFill>
                  <a:srgbClr val="83001D"/>
                </a:solidFill>
                <a:effectLst/>
              </a:rPr>
              <a:t>Separate</a:t>
            </a:r>
          </a:p>
          <a:p>
            <a:r>
              <a:rPr lang="en-GB" b="1" dirty="0">
                <a:solidFill>
                  <a:srgbClr val="83001D"/>
                </a:solidFill>
                <a:effectLst/>
              </a:rPr>
              <a:t> </a:t>
            </a:r>
          </a:p>
          <a:p>
            <a:r>
              <a:rPr lang="en-GB" b="1" dirty="0">
                <a:solidFill>
                  <a:srgbClr val="83001D"/>
                </a:solidFill>
                <a:effectLst/>
              </a:rPr>
              <a:t>late Middle English: from Latin </a:t>
            </a:r>
            <a:r>
              <a:rPr lang="en-GB" b="1" dirty="0" err="1">
                <a:solidFill>
                  <a:srgbClr val="83001D"/>
                </a:solidFill>
                <a:effectLst/>
              </a:rPr>
              <a:t>separat</a:t>
            </a:r>
            <a:r>
              <a:rPr lang="en-GB" b="1" dirty="0">
                <a:solidFill>
                  <a:srgbClr val="83001D"/>
                </a:solidFill>
                <a:effectLst/>
              </a:rPr>
              <a:t>- ‘disjoined, divided’, from the verb </a:t>
            </a:r>
            <a:r>
              <a:rPr lang="en-GB" b="1" dirty="0" err="1">
                <a:solidFill>
                  <a:srgbClr val="83001D"/>
                </a:solidFill>
                <a:effectLst/>
              </a:rPr>
              <a:t>separare</a:t>
            </a:r>
            <a:r>
              <a:rPr lang="en-GB" b="1" dirty="0">
                <a:solidFill>
                  <a:srgbClr val="83001D"/>
                </a:solidFill>
                <a:effectLst/>
              </a:rPr>
              <a:t>, from se- ‘apart’ + </a:t>
            </a:r>
            <a:r>
              <a:rPr lang="en-GB" b="1" dirty="0" err="1">
                <a:solidFill>
                  <a:srgbClr val="83001D"/>
                </a:solidFill>
                <a:effectLst/>
              </a:rPr>
              <a:t>parare</a:t>
            </a:r>
            <a:r>
              <a:rPr lang="en-GB" b="1" dirty="0">
                <a:solidFill>
                  <a:srgbClr val="83001D"/>
                </a:solidFill>
                <a:effectLst/>
              </a:rPr>
              <a:t> ‘prepare’.</a:t>
            </a: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Special</a:t>
            </a:r>
          </a:p>
          <a:p>
            <a:r>
              <a:rPr lang="en-GB" b="1" dirty="0">
                <a:solidFill>
                  <a:srgbClr val="83001D"/>
                </a:solidFill>
                <a:effectLst/>
              </a:rPr>
              <a:t> </a:t>
            </a:r>
          </a:p>
          <a:p>
            <a:r>
              <a:rPr lang="en-GB" b="1" dirty="0">
                <a:solidFill>
                  <a:srgbClr val="83001D"/>
                </a:solidFill>
                <a:effectLst/>
              </a:rPr>
              <a:t>Middle English: shortening of Old French especial ‘especial’ or Latin </a:t>
            </a:r>
            <a:r>
              <a:rPr lang="en-GB" b="1" dirty="0" err="1">
                <a:solidFill>
                  <a:srgbClr val="83001D"/>
                </a:solidFill>
                <a:effectLst/>
              </a:rPr>
              <a:t>specialis</a:t>
            </a:r>
            <a:r>
              <a:rPr lang="en-GB" b="1" dirty="0">
                <a:solidFill>
                  <a:srgbClr val="83001D"/>
                </a:solidFill>
                <a:effectLst/>
              </a:rPr>
              <a:t>, from species ‘appearance’ (see species).</a:t>
            </a:r>
          </a:p>
          <a:p>
            <a:endParaRPr lang="en-GB" b="1" dirty="0">
              <a:solidFill>
                <a:srgbClr val="83001D"/>
              </a:solidFill>
              <a:effectLst/>
            </a:endParaRP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Write spelling questions for the challenge words and then a mark scheme to show where children may go wrong.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usually ‘</a:t>
            </a:r>
            <a:r>
              <a:rPr lang="en-GB" dirty="0" err="1">
                <a:latin typeface="Twinkl Cursive Looped" panose="02000000000000000000" pitchFamily="2" charset="0"/>
              </a:rPr>
              <a:t>cian</a:t>
            </a:r>
            <a:r>
              <a:rPr lang="en-GB" dirty="0">
                <a:latin typeface="Twinkl Cursive Looped" panose="02000000000000000000" pitchFamily="2" charset="0"/>
              </a:rPr>
              <a:t>’ ending words are showing someone’s profession or job</a:t>
            </a:r>
          </a:p>
        </p:txBody>
      </p:sp>
    </p:spTree>
    <p:extLst>
      <p:ext uri="{BB962C8B-B14F-4D97-AF65-F5344CB8AC3E}">
        <p14:creationId xmlns:p14="http://schemas.microsoft.com/office/powerpoint/2010/main" val="3088082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musician  </a:t>
            </a:r>
          </a:p>
        </p:txBody>
      </p:sp>
      <p:sp>
        <p:nvSpPr>
          <p:cNvPr id="3" name="Rectangle 2">
            <a:extLst>
              <a:ext uri="{FF2B5EF4-FFF2-40B4-BE49-F238E27FC236}">
                <a16:creationId xmlns:a16="http://schemas.microsoft.com/office/drawing/2014/main" id="{13BB5EC0-7A96-4D29-A835-6FAE896C31A4}"/>
              </a:ext>
            </a:extLst>
          </p:cNvPr>
          <p:cNvSpPr/>
          <p:nvPr/>
        </p:nvSpPr>
        <p:spPr>
          <a:xfrm>
            <a:off x="6596744" y="344737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Musicians Characters Creative Performing Peoples In Different Poses Playing  At Musical Instruments And Singing Vector Musicians Stock Illustration -  Download Image Now - iStock">
            <a:extLst>
              <a:ext uri="{FF2B5EF4-FFF2-40B4-BE49-F238E27FC236}">
                <a16:creationId xmlns:a16="http://schemas.microsoft.com/office/drawing/2014/main" id="{F98F0A70-8523-F061-3900-8CECDA8358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003" y="436110"/>
            <a:ext cx="2838450"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politician </a:t>
            </a:r>
          </a:p>
        </p:txBody>
      </p:sp>
      <p:sp>
        <p:nvSpPr>
          <p:cNvPr id="3" name="Rectangle 2">
            <a:extLst>
              <a:ext uri="{FF2B5EF4-FFF2-40B4-BE49-F238E27FC236}">
                <a16:creationId xmlns:a16="http://schemas.microsoft.com/office/drawing/2014/main" id="{0366E0B6-702E-4814-82C6-08CA2D13F3C9}"/>
              </a:ext>
            </a:extLst>
          </p:cNvPr>
          <p:cNvSpPr/>
          <p:nvPr/>
        </p:nvSpPr>
        <p:spPr>
          <a:xfrm>
            <a:off x="6226629"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Free Politician Clipart in AI, SVG, EPS or PSD">
            <a:extLst>
              <a:ext uri="{FF2B5EF4-FFF2-40B4-BE49-F238E27FC236}">
                <a16:creationId xmlns:a16="http://schemas.microsoft.com/office/drawing/2014/main" id="{33EA9118-F26A-02D7-5FAC-35C08CC7D4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685800"/>
            <a:ext cx="284797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electrician</a:t>
            </a:r>
          </a:p>
        </p:txBody>
      </p:sp>
      <p:sp>
        <p:nvSpPr>
          <p:cNvPr id="3" name="Rectangle 2">
            <a:extLst>
              <a:ext uri="{FF2B5EF4-FFF2-40B4-BE49-F238E27FC236}">
                <a16:creationId xmlns:a16="http://schemas.microsoft.com/office/drawing/2014/main" id="{4BCBA2DA-E95C-434C-BE81-320E182AE5EF}"/>
              </a:ext>
            </a:extLst>
          </p:cNvPr>
          <p:cNvSpPr/>
          <p:nvPr/>
        </p:nvSpPr>
        <p:spPr>
          <a:xfrm>
            <a:off x="6416221" y="3673930"/>
            <a:ext cx="13561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Electrician Plug It In | Great PowerPoint ClipArt for Presentations -  PresenterMedia.com">
            <a:extLst>
              <a:ext uri="{FF2B5EF4-FFF2-40B4-BE49-F238E27FC236}">
                <a16:creationId xmlns:a16="http://schemas.microsoft.com/office/drawing/2014/main" id="{A934FEA2-90BA-56CE-C00E-D363A93FBD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301399"/>
            <a:ext cx="18478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musician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music (-c)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cian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musician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a person who plays a musical instrument, especially as a profession, or is musically talented</a:t>
            </a:r>
            <a:endParaRPr lang="en-GB" sz="1400" dirty="0"/>
          </a:p>
        </p:txBody>
      </p:sp>
      <p:pic>
        <p:nvPicPr>
          <p:cNvPr id="3" name="Picture 2" descr="Musicians Characters Creative Performing Peoples In Different Poses Playing  At Musical Instruments And Singing Vector Musicians Stock Illustration -  Download Image Now - iStock">
            <a:extLst>
              <a:ext uri="{FF2B5EF4-FFF2-40B4-BE49-F238E27FC236}">
                <a16:creationId xmlns:a16="http://schemas.microsoft.com/office/drawing/2014/main" id="{221E72FB-3E21-A659-2C93-1B30876E2E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003" y="436110"/>
            <a:ext cx="2838450" cy="1609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politician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22033"/>
            <a:ext cx="11673567"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politic</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(-c) +</a:t>
            </a:r>
            <a:r>
              <a:rPr lang="en-GB" sz="6000" dirty="0" err="1">
                <a:solidFill>
                  <a:prstClr val="black"/>
                </a:solidFill>
                <a:latin typeface="Twinkl Cursive Looped" panose="02000000000000000000" pitchFamily="2" charset="0"/>
                <a:ea typeface="+mj-ea"/>
                <a:cs typeface="+mj-cs"/>
              </a:rPr>
              <a:t>cian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politician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person who is professionally involved in politics, especially as a holder of an elected office</a:t>
            </a:r>
            <a:endParaRPr lang="en-GB" sz="1400" dirty="0"/>
          </a:p>
        </p:txBody>
      </p:sp>
      <p:pic>
        <p:nvPicPr>
          <p:cNvPr id="3" name="Picture 2" descr="Free Politician Clipart in AI, SVG, EPS or PSD">
            <a:extLst>
              <a:ext uri="{FF2B5EF4-FFF2-40B4-BE49-F238E27FC236}">
                <a16:creationId xmlns:a16="http://schemas.microsoft.com/office/drawing/2014/main" id="{3B68134A-3C16-11A3-132D-40E35D9844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317606"/>
            <a:ext cx="284797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7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electrician</a:t>
            </a:r>
          </a:p>
        </p:txBody>
      </p:sp>
      <p:sp>
        <p:nvSpPr>
          <p:cNvPr id="8" name="TextBox 7">
            <a:extLst>
              <a:ext uri="{FF2B5EF4-FFF2-40B4-BE49-F238E27FC236}">
                <a16:creationId xmlns:a16="http://schemas.microsoft.com/office/drawing/2014/main" id="{B0B20B61-5057-D7DD-C3F9-0AB185533D24}"/>
              </a:ext>
            </a:extLst>
          </p:cNvPr>
          <p:cNvSpPr txBox="1"/>
          <p:nvPr/>
        </p:nvSpPr>
        <p:spPr>
          <a:xfrm>
            <a:off x="658586" y="2151289"/>
            <a:ext cx="11032671"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electric</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(-c)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cian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electrician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person who installs and maintains electrical equipment</a:t>
            </a:r>
            <a:endParaRPr lang="en-GB" sz="1400" dirty="0"/>
          </a:p>
        </p:txBody>
      </p:sp>
      <p:pic>
        <p:nvPicPr>
          <p:cNvPr id="3" name="Picture 2" descr="Electrician Plug It In | Great PowerPoint ClipArt for Presentations -  PresenterMedia.com">
            <a:extLst>
              <a:ext uri="{FF2B5EF4-FFF2-40B4-BE49-F238E27FC236}">
                <a16:creationId xmlns:a16="http://schemas.microsoft.com/office/drawing/2014/main" id="{D4C9B4D8-E807-2869-0585-6BA3A77846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4785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288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Your father was a fine musician.</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42324" y="3679074"/>
            <a:ext cx="2889704" cy="72964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local politician has become Prime Minister.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020785" y="3080825"/>
            <a:ext cx="2743201" cy="625761"/>
          </a:xfrm>
          <a:prstGeom prst="rect">
            <a:avLst/>
          </a:prstGeom>
          <a:solidFill>
            <a:schemeClr val="bg1">
              <a:lumMod val="95000"/>
            </a:schemeClr>
          </a:solidFill>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 </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When our power went off, we called an electrician to fix it.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706586" y="3754718"/>
            <a:ext cx="3200400" cy="807757"/>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separate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forming or viewed as a unit apart or by itself</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plit Up Direction | Great PowerPoint ClipArt for Presentations -  PresenterMedia.com">
            <a:extLst>
              <a:ext uri="{FF2B5EF4-FFF2-40B4-BE49-F238E27FC236}">
                <a16:creationId xmlns:a16="http://schemas.microsoft.com/office/drawing/2014/main" id="{7A88EE80-88E1-EFEE-4EB9-2376C2498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103203"/>
            <a:ext cx="22860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FB2B6A4-C88E-4C2E-7DDA-3CD7A954EF91}"/>
              </a:ext>
            </a:extLst>
          </p:cNvPr>
          <p:cNvPicPr>
            <a:picLocks noChangeAspect="1"/>
          </p:cNvPicPr>
          <p:nvPr/>
        </p:nvPicPr>
        <p:blipFill rotWithShape="1">
          <a:blip r:embed="rId2"/>
          <a:srcRect l="15402" t="20700" r="14152" b="9742"/>
          <a:stretch/>
        </p:blipFill>
        <p:spPr>
          <a:xfrm>
            <a:off x="438150" y="288140"/>
            <a:ext cx="11315700" cy="6281720"/>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raises two separate issues.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00699" y="3821650"/>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special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better, greater, or otherwise different from what is usual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Special Person Concept, Best Friend Favorite Vector Illustration,  Friendship Metaphor, Outstanding Person, Leadership And Personality.  Royalty Free SVG, Cliparts, Vectors, And Stock Illustration. Image  123890036.">
            <a:extLst>
              <a:ext uri="{FF2B5EF4-FFF2-40B4-BE49-F238E27FC236}">
                <a16:creationId xmlns:a16="http://schemas.microsoft.com/office/drawing/2014/main" id="{68E17F77-968A-19FC-033A-78BFFA6423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52764"/>
            <a:ext cx="264795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They always made a special effort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874329" y="2520713"/>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Great Malvern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Various places a long way from the sea can also be changed by the shape of the land around them.  The town of Great Malvern lies separate from, but just under, the Malvern Hills.  The hills have affected the shape of the town, which has been worked out by mathematicians.  The hills have also brought lots of tourists who enjoy walking and exploring the special paths.</a:t>
            </a:r>
          </a:p>
        </p:txBody>
      </p:sp>
    </p:spTree>
    <p:extLst>
      <p:ext uri="{BB962C8B-B14F-4D97-AF65-F5344CB8AC3E}">
        <p14:creationId xmlns:p14="http://schemas.microsoft.com/office/powerpoint/2010/main" val="2433500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Great Malvern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Various</a:t>
            </a:r>
            <a:r>
              <a:rPr lang="en-GB" sz="4000" dirty="0">
                <a:solidFill>
                  <a:srgbClr val="000000"/>
                </a:solidFill>
                <a:effectLst/>
                <a:latin typeface="Twinkl Cursive Looped" panose="02000000000000000000" pitchFamily="2" charset="0"/>
                <a:ea typeface="Times New Roman" panose="02020603050405020304" pitchFamily="18" charset="0"/>
              </a:rPr>
              <a:t> places a long way from the sea can also be changed by the shape of the land around them.  The town of Great Malvern lies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separate</a:t>
            </a:r>
            <a:r>
              <a:rPr lang="en-GB" sz="4000" dirty="0">
                <a:solidFill>
                  <a:srgbClr val="000000"/>
                </a:solidFill>
                <a:effectLst/>
                <a:latin typeface="Twinkl Cursive Looped" panose="02000000000000000000" pitchFamily="2" charset="0"/>
                <a:ea typeface="Times New Roman" panose="02020603050405020304" pitchFamily="18" charset="0"/>
              </a:rPr>
              <a:t> from, but just under, the Malvern Hills.  The hills have affected the shape of the town, which has been worked out by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mathematicians</a:t>
            </a:r>
            <a:r>
              <a:rPr lang="en-GB" sz="4000" dirty="0">
                <a:solidFill>
                  <a:srgbClr val="000000"/>
                </a:solidFill>
                <a:effectLst/>
                <a:latin typeface="Twinkl Cursive Looped" panose="02000000000000000000" pitchFamily="2" charset="0"/>
                <a:ea typeface="Times New Roman" panose="02020603050405020304" pitchFamily="18" charset="0"/>
              </a:rPr>
              <a:t>.  The hills have also brought lots of tourists who enjoy walking and exploring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special</a:t>
            </a:r>
            <a:r>
              <a:rPr lang="en-GB" sz="4000" dirty="0">
                <a:solidFill>
                  <a:srgbClr val="000000"/>
                </a:solidFill>
                <a:effectLst/>
                <a:latin typeface="Twinkl Cursive Looped" panose="02000000000000000000" pitchFamily="2" charset="0"/>
                <a:ea typeface="Times New Roman" panose="02020603050405020304" pitchFamily="18" charset="0"/>
              </a:rPr>
              <a:t> paths.</a:t>
            </a:r>
          </a:p>
        </p:txBody>
      </p:sp>
    </p:spTree>
    <p:extLst>
      <p:ext uri="{BB962C8B-B14F-4D97-AF65-F5344CB8AC3E}">
        <p14:creationId xmlns:p14="http://schemas.microsoft.com/office/powerpoint/2010/main" val="98199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dirty="0">
                <a:latin typeface="Twinkl Cursive Looped" panose="02000000000000000000" pitchFamily="2" charset="0"/>
              </a:rPr>
              <a:t>Various places a long way from the sea can also be changed by the shape of the land around them.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4E39803-A812-CA31-5469-BC96B21DEDEC}"/>
              </a:ext>
            </a:extLst>
          </p:cNvPr>
          <p:cNvPicPr>
            <a:picLocks noChangeAspect="1"/>
          </p:cNvPicPr>
          <p:nvPr/>
        </p:nvPicPr>
        <p:blipFill rotWithShape="1">
          <a:blip r:embed="rId2"/>
          <a:srcRect l="15402" t="20700" r="14152" b="9742"/>
          <a:stretch/>
        </p:blipFill>
        <p:spPr>
          <a:xfrm>
            <a:off x="438150" y="288140"/>
            <a:ext cx="11315700" cy="6281720"/>
          </a:xfrm>
          <a:prstGeom prst="rect">
            <a:avLst/>
          </a:prstGeom>
        </p:spPr>
      </p:pic>
    </p:spTree>
    <p:extLst>
      <p:ext uri="{BB962C8B-B14F-4D97-AF65-F5344CB8AC3E}">
        <p14:creationId xmlns:p14="http://schemas.microsoft.com/office/powerpoint/2010/main" val="10320356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999227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6082174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possess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have as belonging to one; own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possess clipart">
            <a:extLst>
              <a:ext uri="{FF2B5EF4-FFF2-40B4-BE49-F238E27FC236}">
                <a16:creationId xmlns:a16="http://schemas.microsoft.com/office/drawing/2014/main" id="{EDBECDC5-534C-955F-4D76-189A7A9F38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03835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611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do not possess a television set.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30386" y="3771900"/>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056508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possession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state of having, owning, or controlling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possession clipart">
            <a:extLst>
              <a:ext uri="{FF2B5EF4-FFF2-40B4-BE49-F238E27FC236}">
                <a16:creationId xmlns:a16="http://schemas.microsoft.com/office/drawing/2014/main" id="{EE14E5AF-B518-7161-3917-3A2F1B2AAE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65939"/>
            <a:ext cx="2466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162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had taken possession of the sofa.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27121" y="3771900"/>
            <a:ext cx="353513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89587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948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p>
        </p:txBody>
      </p:sp>
      <p:sp>
        <p:nvSpPr>
          <p:cNvPr id="6" name="TextBox 5">
            <a:extLst>
              <a:ext uri="{FF2B5EF4-FFF2-40B4-BE49-F238E27FC236}">
                <a16:creationId xmlns:a16="http://schemas.microsoft.com/office/drawing/2014/main" id="{CFA3CAD9-A1FA-4F68-3570-6E4DD15BB123}"/>
              </a:ext>
            </a:extLst>
          </p:cNvPr>
          <p:cNvSpPr txBox="1"/>
          <p:nvPr/>
        </p:nvSpPr>
        <p:spPr>
          <a:xfrm>
            <a:off x="160564" y="3058032"/>
            <a:ext cx="11870871" cy="304698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Adding the suffix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ous</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(words ending in ‘y’ become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p>
          <a:p>
            <a:pPr algn="ctr"/>
            <a:b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(words ending in ‘our’ become ‘or’)</a:t>
            </a:r>
            <a:endParaRPr lang="en-GB" dirty="0"/>
          </a:p>
        </p:txBody>
      </p:sp>
    </p:spTree>
    <p:extLst>
      <p:ext uri="{BB962C8B-B14F-4D97-AF65-F5344CB8AC3E}">
        <p14:creationId xmlns:p14="http://schemas.microsoft.com/office/powerpoint/2010/main" val="232001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32910896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victorious  </a:t>
            </a:r>
          </a:p>
        </p:txBody>
      </p:sp>
      <p:sp>
        <p:nvSpPr>
          <p:cNvPr id="3" name="Rectangle 2">
            <a:extLst>
              <a:ext uri="{FF2B5EF4-FFF2-40B4-BE49-F238E27FC236}">
                <a16:creationId xmlns:a16="http://schemas.microsoft.com/office/drawing/2014/main" id="{13BB5EC0-7A96-4D29-A835-6FAE896C31A4}"/>
              </a:ext>
            </a:extLst>
          </p:cNvPr>
          <p:cNvSpPr/>
          <p:nvPr/>
        </p:nvSpPr>
        <p:spPr>
          <a:xfrm>
            <a:off x="6515100"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770" name="Picture 2" descr="Image result for victorious clipart">
            <a:extLst>
              <a:ext uri="{FF2B5EF4-FFF2-40B4-BE49-F238E27FC236}">
                <a16:creationId xmlns:a16="http://schemas.microsoft.com/office/drawing/2014/main" id="{C9E26A03-FECF-1F3C-5895-45F3D93FD9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588" y="532720"/>
            <a:ext cx="126682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218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mysterious </a:t>
            </a:r>
          </a:p>
        </p:txBody>
      </p:sp>
      <p:sp>
        <p:nvSpPr>
          <p:cNvPr id="3" name="Rectangle 2">
            <a:extLst>
              <a:ext uri="{FF2B5EF4-FFF2-40B4-BE49-F238E27FC236}">
                <a16:creationId xmlns:a16="http://schemas.microsoft.com/office/drawing/2014/main" id="{0366E0B6-702E-4814-82C6-08CA2D13F3C9}"/>
              </a:ext>
            </a:extLst>
          </p:cNvPr>
          <p:cNvSpPr/>
          <p:nvPr/>
        </p:nvSpPr>
        <p:spPr>
          <a:xfrm>
            <a:off x="6759121" y="3657599"/>
            <a:ext cx="150222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746" name="Picture 2" descr="Image result for mysterious clipart">
            <a:extLst>
              <a:ext uri="{FF2B5EF4-FFF2-40B4-BE49-F238E27FC236}">
                <a16:creationId xmlns:a16="http://schemas.microsoft.com/office/drawing/2014/main" id="{BA663EC8-DE76-E740-A9B3-C01A1006A2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798" y="528638"/>
            <a:ext cx="2009775"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120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humorous</a:t>
            </a:r>
          </a:p>
        </p:txBody>
      </p:sp>
      <p:sp>
        <p:nvSpPr>
          <p:cNvPr id="3" name="Rectangle 2">
            <a:extLst>
              <a:ext uri="{FF2B5EF4-FFF2-40B4-BE49-F238E27FC236}">
                <a16:creationId xmlns:a16="http://schemas.microsoft.com/office/drawing/2014/main" id="{4BCBA2DA-E95C-434C-BE81-320E182AE5EF}"/>
              </a:ext>
            </a:extLst>
          </p:cNvPr>
          <p:cNvSpPr/>
          <p:nvPr/>
        </p:nvSpPr>
        <p:spPr>
          <a:xfrm>
            <a:off x="6569529" y="3673930"/>
            <a:ext cx="132261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Image result for homorous clipart">
            <a:extLst>
              <a:ext uri="{FF2B5EF4-FFF2-40B4-BE49-F238E27FC236}">
                <a16:creationId xmlns:a16="http://schemas.microsoft.com/office/drawing/2014/main" id="{23EAABFE-3D09-02D3-4E77-5825CF01C8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3695" y="504825"/>
            <a:ext cx="19145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62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8947266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cian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root word ends in</a:t>
            </a:r>
            <a:br>
              <a:rPr lang="en-GB" dirty="0">
                <a:latin typeface="Twinkl Cursive Looped" panose="02000000000000000000" pitchFamily="2" charset="0"/>
              </a:rPr>
            </a:br>
            <a:r>
              <a:rPr lang="en-GB" dirty="0">
                <a:latin typeface="Twinkl Cursive Looped" panose="02000000000000000000" pitchFamily="2" charset="0"/>
              </a:rPr>
              <a:t>‘c’ or ‘cs’)</a:t>
            </a:r>
          </a:p>
        </p:txBody>
      </p:sp>
    </p:spTree>
    <p:extLst>
      <p:ext uri="{BB962C8B-B14F-4D97-AF65-F5344CB8AC3E}">
        <p14:creationId xmlns:p14="http://schemas.microsoft.com/office/powerpoint/2010/main" val="3326164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endParaRPr lang="en-GB" dirty="0">
              <a:latin typeface="Twinkl Cursive Looped" panose="02000000000000000000" pitchFamily="2" charset="0"/>
            </a:endParaRPr>
          </a:p>
        </p:txBody>
      </p:sp>
    </p:spTree>
    <p:extLst>
      <p:ext uri="{BB962C8B-B14F-4D97-AF65-F5344CB8AC3E}">
        <p14:creationId xmlns:p14="http://schemas.microsoft.com/office/powerpoint/2010/main" val="18988934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usually ‘</a:t>
            </a:r>
            <a:r>
              <a:rPr lang="en-GB" dirty="0" err="1">
                <a:latin typeface="Twinkl Cursive Looped" panose="02000000000000000000" pitchFamily="2" charset="0"/>
              </a:rPr>
              <a:t>cian</a:t>
            </a:r>
            <a:r>
              <a:rPr lang="en-GB" dirty="0">
                <a:latin typeface="Twinkl Cursive Looped" panose="02000000000000000000" pitchFamily="2" charset="0"/>
              </a:rPr>
              <a:t>’ ending words are showing someone’s profession or job</a:t>
            </a:r>
          </a:p>
        </p:txBody>
      </p:sp>
    </p:spTree>
    <p:extLst>
      <p:ext uri="{BB962C8B-B14F-4D97-AF65-F5344CB8AC3E}">
        <p14:creationId xmlns:p14="http://schemas.microsoft.com/office/powerpoint/2010/main" val="29627308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magician  </a:t>
            </a:r>
          </a:p>
        </p:txBody>
      </p:sp>
      <p:sp>
        <p:nvSpPr>
          <p:cNvPr id="3" name="Rectangle 2">
            <a:extLst>
              <a:ext uri="{FF2B5EF4-FFF2-40B4-BE49-F238E27FC236}">
                <a16:creationId xmlns:a16="http://schemas.microsoft.com/office/drawing/2014/main" id="{13BB5EC0-7A96-4D29-A835-6FAE896C31A4}"/>
              </a:ext>
            </a:extLst>
          </p:cNvPr>
          <p:cNvSpPr/>
          <p:nvPr/>
        </p:nvSpPr>
        <p:spPr>
          <a:xfrm>
            <a:off x="6596744" y="344737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770" name="Picture 2" descr="Magician Performing Trick | Great PowerPoint ClipArt for Presentations -  PresenterMedia.com">
            <a:extLst>
              <a:ext uri="{FF2B5EF4-FFF2-40B4-BE49-F238E27FC236}">
                <a16:creationId xmlns:a16="http://schemas.microsoft.com/office/drawing/2014/main" id="{286AF2F1-4810-D9B0-B101-A60F7C7A0A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289" y="380488"/>
            <a:ext cx="1771650" cy="258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269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mathematician </a:t>
            </a:r>
          </a:p>
        </p:txBody>
      </p:sp>
      <p:sp>
        <p:nvSpPr>
          <p:cNvPr id="3" name="Rectangle 2">
            <a:extLst>
              <a:ext uri="{FF2B5EF4-FFF2-40B4-BE49-F238E27FC236}">
                <a16:creationId xmlns:a16="http://schemas.microsoft.com/office/drawing/2014/main" id="{0366E0B6-702E-4814-82C6-08CA2D13F3C9}"/>
              </a:ext>
            </a:extLst>
          </p:cNvPr>
          <p:cNvSpPr/>
          <p:nvPr/>
        </p:nvSpPr>
        <p:spPr>
          <a:xfrm>
            <a:off x="7255329" y="3657598"/>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748" name="Picture 4" descr="13,031 Maths Clipart Images, Stock Photos &amp; Vectors | Shutterstock">
            <a:extLst>
              <a:ext uri="{FF2B5EF4-FFF2-40B4-BE49-F238E27FC236}">
                <a16:creationId xmlns:a16="http://schemas.microsoft.com/office/drawing/2014/main" id="{8DE3979F-980C-C975-1C2A-854A95FE509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610"/>
          <a:stretch/>
        </p:blipFill>
        <p:spPr bwMode="auto">
          <a:xfrm>
            <a:off x="442232" y="240168"/>
            <a:ext cx="2000250" cy="2143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0370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dietician</a:t>
            </a:r>
          </a:p>
        </p:txBody>
      </p:sp>
      <p:sp>
        <p:nvSpPr>
          <p:cNvPr id="3" name="Rectangle 2">
            <a:extLst>
              <a:ext uri="{FF2B5EF4-FFF2-40B4-BE49-F238E27FC236}">
                <a16:creationId xmlns:a16="http://schemas.microsoft.com/office/drawing/2014/main" id="{4BCBA2DA-E95C-434C-BE81-320E182AE5EF}"/>
              </a:ext>
            </a:extLst>
          </p:cNvPr>
          <p:cNvSpPr/>
          <p:nvPr/>
        </p:nvSpPr>
        <p:spPr>
          <a:xfrm>
            <a:off x="6096000" y="3673930"/>
            <a:ext cx="1356179"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dietitian png - Clip Art Library">
            <a:extLst>
              <a:ext uri="{FF2B5EF4-FFF2-40B4-BE49-F238E27FC236}">
                <a16:creationId xmlns:a16="http://schemas.microsoft.com/office/drawing/2014/main" id="{E876F789-DEC5-3648-DE55-B10B780BA0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561296"/>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5917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magician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magic (-c)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cian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t>
            </a:r>
            <a:r>
              <a:rPr lang="en-GB" sz="6000" dirty="0">
                <a:solidFill>
                  <a:prstClr val="black"/>
                </a:solidFill>
                <a:latin typeface="Twinkl Cursive Looped" panose="02000000000000000000" pitchFamily="2" charset="0"/>
                <a:ea typeface="+mj-ea"/>
                <a:cs typeface="+mj-cs"/>
              </a:rPr>
              <a:t>magi</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cian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person with magical powers</a:t>
            </a:r>
            <a:endParaRPr lang="en-GB" sz="1400" dirty="0"/>
          </a:p>
        </p:txBody>
      </p:sp>
      <p:pic>
        <p:nvPicPr>
          <p:cNvPr id="4" name="Picture 2" descr="Magician Performing Trick | Great PowerPoint ClipArt for Presentations -  PresenterMedia.com">
            <a:extLst>
              <a:ext uri="{FF2B5EF4-FFF2-40B4-BE49-F238E27FC236}">
                <a16:creationId xmlns:a16="http://schemas.microsoft.com/office/drawing/2014/main" id="{18AFA17A-EC14-D927-B445-AC382B6FE5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8557" cy="22125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984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possess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have as belonging to one; own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possess clipart">
            <a:extLst>
              <a:ext uri="{FF2B5EF4-FFF2-40B4-BE49-F238E27FC236}">
                <a16:creationId xmlns:a16="http://schemas.microsoft.com/office/drawing/2014/main" id="{EDBECDC5-534C-955F-4D76-189A7A9F38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03835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6202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mathematician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460261" y="2544488"/>
            <a:ext cx="11673567" cy="830997"/>
          </a:xfrm>
          <a:prstGeom prst="rect">
            <a:avLst/>
          </a:prstGeom>
          <a:noFill/>
        </p:spPr>
        <p:txBody>
          <a:bodyPr wrap="square">
            <a:spAutoFit/>
          </a:bodyPr>
          <a:lstStyle/>
          <a:p>
            <a:r>
              <a:rPr lang="en-GB" sz="4800" dirty="0">
                <a:solidFill>
                  <a:prstClr val="black"/>
                </a:solidFill>
                <a:latin typeface="Twinkl Cursive Looped" panose="02000000000000000000" pitchFamily="2" charset="0"/>
                <a:ea typeface="+mj-ea"/>
                <a:cs typeface="+mj-cs"/>
              </a:rPr>
              <a:t>mathematic</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(-c) +</a:t>
            </a:r>
            <a:r>
              <a:rPr lang="en-GB" sz="4800" dirty="0" err="1">
                <a:solidFill>
                  <a:prstClr val="black"/>
                </a:solidFill>
                <a:latin typeface="Twinkl Cursive Looped" panose="02000000000000000000" pitchFamily="2" charset="0"/>
                <a:ea typeface="+mj-ea"/>
                <a:cs typeface="+mj-cs"/>
              </a:rPr>
              <a:t>cian</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4800" dirty="0">
                <a:solidFill>
                  <a:prstClr val="black"/>
                </a:solidFill>
                <a:latin typeface="Twinkl Cursive Looped" panose="02000000000000000000" pitchFamily="2" charset="0"/>
                <a:ea typeface="+mj-ea"/>
                <a:cs typeface="+mj-cs"/>
              </a:rPr>
              <a:t>mathematician</a:t>
            </a:r>
            <a:endParaRPr lang="en-GB" sz="1400"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expert in or student of mathematics</a:t>
            </a:r>
            <a:endParaRPr lang="en-GB" sz="1400" dirty="0"/>
          </a:p>
        </p:txBody>
      </p:sp>
      <p:pic>
        <p:nvPicPr>
          <p:cNvPr id="4" name="Picture 4" descr="13,031 Maths Clipart Images, Stock Photos &amp; Vectors | Shutterstock">
            <a:extLst>
              <a:ext uri="{FF2B5EF4-FFF2-40B4-BE49-F238E27FC236}">
                <a16:creationId xmlns:a16="http://schemas.microsoft.com/office/drawing/2014/main" id="{52070EF7-1C01-AAB6-C51F-AC33A7D113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610"/>
          <a:stretch/>
        </p:blipFill>
        <p:spPr bwMode="auto">
          <a:xfrm>
            <a:off x="442232" y="240168"/>
            <a:ext cx="2000250" cy="2143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0864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dietician</a:t>
            </a:r>
          </a:p>
        </p:txBody>
      </p:sp>
      <p:sp>
        <p:nvSpPr>
          <p:cNvPr id="8" name="TextBox 7">
            <a:extLst>
              <a:ext uri="{FF2B5EF4-FFF2-40B4-BE49-F238E27FC236}">
                <a16:creationId xmlns:a16="http://schemas.microsoft.com/office/drawing/2014/main" id="{B0B20B61-5057-D7DD-C3F9-0AB185533D24}"/>
              </a:ext>
            </a:extLst>
          </p:cNvPr>
          <p:cNvSpPr txBox="1"/>
          <p:nvPr/>
        </p:nvSpPr>
        <p:spPr>
          <a:xfrm>
            <a:off x="658586" y="2151289"/>
            <a:ext cx="11032671" cy="1015663"/>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diet</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cian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electrician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expert on diet and nutrition</a:t>
            </a:r>
            <a:endParaRPr lang="en-GB" sz="1400" dirty="0"/>
          </a:p>
        </p:txBody>
      </p:sp>
      <p:pic>
        <p:nvPicPr>
          <p:cNvPr id="4" name="Picture 2" descr="dietitian png - Clip Art Library">
            <a:extLst>
              <a:ext uri="{FF2B5EF4-FFF2-40B4-BE49-F238E27FC236}">
                <a16:creationId xmlns:a16="http://schemas.microsoft.com/office/drawing/2014/main" id="{6AC99EFA-98EA-BA8D-485A-21F1369AEA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16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5501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We hired a magician for our birthday party.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86653" y="3064179"/>
            <a:ext cx="2889704" cy="72964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3915375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 Anyone can be a mathematician.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564085" y="3739244"/>
            <a:ext cx="4914901" cy="70816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_______________ </a:t>
            </a:r>
            <a:endParaRPr lang="en-GB" i="1" dirty="0"/>
          </a:p>
        </p:txBody>
      </p:sp>
    </p:spTree>
    <p:extLst>
      <p:ext uri="{BB962C8B-B14F-4D97-AF65-F5344CB8AC3E}">
        <p14:creationId xmlns:p14="http://schemas.microsoft.com/office/powerpoint/2010/main" val="965873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We have a team of dieticians to ensure patients get healthy, balanced meals.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070272" y="2154518"/>
            <a:ext cx="3200400" cy="80775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48428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250994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separate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forming or viewed as a unit apart or by itself</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plit Up Direction | Great PowerPoint ClipArt for Presentations -  PresenterMedia.com">
            <a:extLst>
              <a:ext uri="{FF2B5EF4-FFF2-40B4-BE49-F238E27FC236}">
                <a16:creationId xmlns:a16="http://schemas.microsoft.com/office/drawing/2014/main" id="{7A88EE80-88E1-EFEE-4EB9-2376C2498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103203"/>
            <a:ext cx="22860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729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It raises two separate issues.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00699" y="3821650"/>
            <a:ext cx="3118758" cy="696984"/>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313831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special</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1853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079404"/>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better, greater, or otherwise different from what is usual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Special Person Concept, Best Friend Favorite Vector Illustration,  Friendship Metaphor, Outstanding Person, Leadership And Personality.  Royalty Free SVG, Cliparts, Vectors, And Stock Illustration. Image  123890036.">
            <a:extLst>
              <a:ext uri="{FF2B5EF4-FFF2-40B4-BE49-F238E27FC236}">
                <a16:creationId xmlns:a16="http://schemas.microsoft.com/office/drawing/2014/main" id="{68E17F77-968A-19FC-033A-78BFFA6423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352764"/>
            <a:ext cx="264795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1469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79615" y="2674735"/>
            <a:ext cx="11560628" cy="1481650"/>
          </a:xfrm>
        </p:spPr>
        <p:txBody>
          <a:bodyPr>
            <a:normAutofit fontScale="90000"/>
          </a:bodyPr>
          <a:lstStyle/>
          <a:p>
            <a:pPr algn="ctr"/>
            <a:r>
              <a:rPr lang="en-GB" dirty="0">
                <a:latin typeface="Twinkl Cursive Looped" panose="02000000000000000000" pitchFamily="2" charset="0"/>
              </a:rPr>
              <a:t>They always made a special effort at Christmas.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874329" y="2520713"/>
            <a:ext cx="2285999" cy="908287"/>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528771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do not possess a television set.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30386" y="3771900"/>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91745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447310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648769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Great Malvern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Various places a long way from the sea can also be changed by the shape of the land around them.  The town of Great Malvern lies separate from, but just under, the Malvern Hills.  The hills have affected the shape of the town, which has been worked out by mathematicians.  The hills have also brought lots of tourists who enjoy walking and exploring the special paths.</a:t>
            </a:r>
          </a:p>
        </p:txBody>
      </p:sp>
    </p:spTree>
    <p:extLst>
      <p:ext uri="{BB962C8B-B14F-4D97-AF65-F5344CB8AC3E}">
        <p14:creationId xmlns:p14="http://schemas.microsoft.com/office/powerpoint/2010/main" val="9000429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77586" y="1730829"/>
            <a:ext cx="119144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Changing Lands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Great Malvern</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Various</a:t>
            </a:r>
            <a:r>
              <a:rPr lang="en-GB" sz="4000" dirty="0">
                <a:solidFill>
                  <a:srgbClr val="000000"/>
                </a:solidFill>
                <a:effectLst/>
                <a:latin typeface="Twinkl Cursive Looped" panose="02000000000000000000" pitchFamily="2" charset="0"/>
                <a:ea typeface="Times New Roman" panose="02020603050405020304" pitchFamily="18" charset="0"/>
              </a:rPr>
              <a:t> places a long way from the sea can also be changed by the shape of the land around them.  The town of Great Malvern lies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separate</a:t>
            </a:r>
            <a:r>
              <a:rPr lang="en-GB" sz="4000" dirty="0">
                <a:solidFill>
                  <a:srgbClr val="000000"/>
                </a:solidFill>
                <a:effectLst/>
                <a:latin typeface="Twinkl Cursive Looped" panose="02000000000000000000" pitchFamily="2" charset="0"/>
                <a:ea typeface="Times New Roman" panose="02020603050405020304" pitchFamily="18" charset="0"/>
              </a:rPr>
              <a:t> from, but just under, the Malvern Hills.  The hills have affected the shape of the town, which has been worked out by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mathematicians</a:t>
            </a:r>
            <a:r>
              <a:rPr lang="en-GB" sz="4000" dirty="0">
                <a:solidFill>
                  <a:srgbClr val="000000"/>
                </a:solidFill>
                <a:effectLst/>
                <a:latin typeface="Twinkl Cursive Looped" panose="02000000000000000000" pitchFamily="2" charset="0"/>
                <a:ea typeface="Times New Roman" panose="02020603050405020304" pitchFamily="18" charset="0"/>
              </a:rPr>
              <a:t>.  The hills have also brought lots of tourists who enjoy walking and exploring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special</a:t>
            </a:r>
            <a:r>
              <a:rPr lang="en-GB" sz="4000" dirty="0">
                <a:solidFill>
                  <a:srgbClr val="000000"/>
                </a:solidFill>
                <a:effectLst/>
                <a:latin typeface="Twinkl Cursive Looped" panose="02000000000000000000" pitchFamily="2" charset="0"/>
                <a:ea typeface="Times New Roman" panose="02020603050405020304" pitchFamily="18" charset="0"/>
              </a:rPr>
              <a:t> paths.</a:t>
            </a:r>
          </a:p>
        </p:txBody>
      </p:sp>
    </p:spTree>
    <p:extLst>
      <p:ext uri="{BB962C8B-B14F-4D97-AF65-F5344CB8AC3E}">
        <p14:creationId xmlns:p14="http://schemas.microsoft.com/office/powerpoint/2010/main" val="13638825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7221707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dirty="0">
                <a:latin typeface="Twinkl Cursive Looped" panose="02000000000000000000" pitchFamily="2" charset="0"/>
              </a:rPr>
              <a:t>The town of Great Malvern lies separate from, but just under, the Malvern Hills. </a:t>
            </a:r>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92905202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4  - Spring 2</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392366337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AB7AAA0-D00E-47FD-2F70-EA8A84F4A181}"/>
              </a:ext>
            </a:extLst>
          </p:cNvPr>
          <p:cNvPicPr>
            <a:picLocks noChangeAspect="1"/>
          </p:cNvPicPr>
          <p:nvPr/>
        </p:nvPicPr>
        <p:blipFill rotWithShape="1">
          <a:blip r:embed="rId2"/>
          <a:srcRect l="15402" t="20700" r="14152" b="9742"/>
          <a:stretch/>
        </p:blipFill>
        <p:spPr>
          <a:xfrm>
            <a:off x="438150" y="288140"/>
            <a:ext cx="11315700" cy="6281720"/>
          </a:xfrm>
          <a:prstGeom prst="rect">
            <a:avLst/>
          </a:prstGeom>
        </p:spPr>
      </p:pic>
    </p:spTree>
    <p:extLst>
      <p:ext uri="{BB962C8B-B14F-4D97-AF65-F5344CB8AC3E}">
        <p14:creationId xmlns:p14="http://schemas.microsoft.com/office/powerpoint/2010/main" val="108575504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85528106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850458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possession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state of having, owning, or controlling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possession clipart">
            <a:extLst>
              <a:ext uri="{FF2B5EF4-FFF2-40B4-BE49-F238E27FC236}">
                <a16:creationId xmlns:a16="http://schemas.microsoft.com/office/drawing/2014/main" id="{EE14E5AF-B518-7161-3917-3A2F1B2AAE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65939"/>
            <a:ext cx="2466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3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possess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have as belonging to one; own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possess clipart">
            <a:extLst>
              <a:ext uri="{FF2B5EF4-FFF2-40B4-BE49-F238E27FC236}">
                <a16:creationId xmlns:a16="http://schemas.microsoft.com/office/drawing/2014/main" id="{EDBECDC5-534C-955F-4D76-189A7A9F38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10243"/>
            <a:ext cx="203835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11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do not possess a television set.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30386" y="3771900"/>
            <a:ext cx="2574472"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494222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possession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697529"/>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state of having, owning, or controlling something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possession clipart">
            <a:extLst>
              <a:ext uri="{FF2B5EF4-FFF2-40B4-BE49-F238E27FC236}">
                <a16:creationId xmlns:a16="http://schemas.microsoft.com/office/drawing/2014/main" id="{EE14E5AF-B518-7161-3917-3A2F1B2AAE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82" y="465939"/>
            <a:ext cx="2466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709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had taken possession of the sofa.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27121" y="3771900"/>
            <a:ext cx="353513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804543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794825"/>
            <a:ext cx="10515600" cy="1481650"/>
          </a:xfrm>
        </p:spPr>
        <p:txBody>
          <a:bodyPr>
            <a:noAutofit/>
          </a:bodyPr>
          <a:lstStyle/>
          <a:p>
            <a:pPr algn="ctr"/>
            <a:r>
              <a:rPr lang="en-GB" sz="4800" dirty="0">
                <a:latin typeface="Twinkl Cursive Looped" panose="02000000000000000000" pitchFamily="2" charset="0"/>
              </a:rPr>
              <a:t>Adding the suffix</a:t>
            </a:r>
            <a:br>
              <a:rPr lang="en-GB" sz="4800" dirty="0">
                <a:latin typeface="Twinkl Cursive Looped" panose="02000000000000000000" pitchFamily="2" charset="0"/>
              </a:rPr>
            </a:br>
            <a:r>
              <a:rPr lang="en-GB" sz="4800" dirty="0">
                <a:latin typeface="Twinkl Cursive Looped" panose="02000000000000000000" pitchFamily="2" charset="0"/>
              </a:rPr>
              <a:t>-</a:t>
            </a:r>
            <a:r>
              <a:rPr lang="en-GB" sz="4800" dirty="0" err="1">
                <a:latin typeface="Twinkl Cursive Looped" panose="02000000000000000000" pitchFamily="2" charset="0"/>
              </a:rPr>
              <a:t>ous</a:t>
            </a:r>
            <a:r>
              <a:rPr lang="en-GB" sz="4800" dirty="0">
                <a:latin typeface="Twinkl Cursive Looped" panose="02000000000000000000" pitchFamily="2" charset="0"/>
              </a:rPr>
              <a:t> </a:t>
            </a:r>
          </a:p>
        </p:txBody>
      </p:sp>
      <p:sp>
        <p:nvSpPr>
          <p:cNvPr id="6" name="TextBox 5">
            <a:extLst>
              <a:ext uri="{FF2B5EF4-FFF2-40B4-BE49-F238E27FC236}">
                <a16:creationId xmlns:a16="http://schemas.microsoft.com/office/drawing/2014/main" id="{CFA3CAD9-A1FA-4F68-3570-6E4DD15BB123}"/>
              </a:ext>
            </a:extLst>
          </p:cNvPr>
          <p:cNvSpPr txBox="1"/>
          <p:nvPr/>
        </p:nvSpPr>
        <p:spPr>
          <a:xfrm>
            <a:off x="160564" y="3058032"/>
            <a:ext cx="11870871" cy="304698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Adding the suffix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ous</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(words ending in ‘y’ become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p>
          <a:p>
            <a:pPr algn="ctr"/>
            <a:b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(words ending in ‘our’ become ‘or’)</a:t>
            </a:r>
            <a:endParaRPr lang="en-GB" dirty="0"/>
          </a:p>
        </p:txBody>
      </p:sp>
    </p:spTree>
    <p:extLst>
      <p:ext uri="{BB962C8B-B14F-4D97-AF65-F5344CB8AC3E}">
        <p14:creationId xmlns:p14="http://schemas.microsoft.com/office/powerpoint/2010/main" val="568466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ous</a:t>
            </a:r>
            <a:endParaRPr lang="en-GB" dirty="0">
              <a:latin typeface="Twinkl Cursive Looped" panose="02000000000000000000" pitchFamily="2" charset="0"/>
            </a:endParaRPr>
          </a:p>
        </p:txBody>
      </p:sp>
    </p:spTree>
    <p:extLst>
      <p:ext uri="{BB962C8B-B14F-4D97-AF65-F5344CB8AC3E}">
        <p14:creationId xmlns:p14="http://schemas.microsoft.com/office/powerpoint/2010/main" val="4064928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glamorous  </a:t>
            </a:r>
          </a:p>
        </p:txBody>
      </p:sp>
      <p:sp>
        <p:nvSpPr>
          <p:cNvPr id="3" name="Rectangle 2">
            <a:extLst>
              <a:ext uri="{FF2B5EF4-FFF2-40B4-BE49-F238E27FC236}">
                <a16:creationId xmlns:a16="http://schemas.microsoft.com/office/drawing/2014/main" id="{13BB5EC0-7A96-4D29-A835-6FAE896C31A4}"/>
              </a:ext>
            </a:extLst>
          </p:cNvPr>
          <p:cNvSpPr/>
          <p:nvPr/>
        </p:nvSpPr>
        <p:spPr>
          <a:xfrm>
            <a:off x="6972300" y="3561670"/>
            <a:ext cx="12573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80" name="Picture 4" descr="Image result for glamorrous clipart">
            <a:extLst>
              <a:ext uri="{FF2B5EF4-FFF2-40B4-BE49-F238E27FC236}">
                <a16:creationId xmlns:a16="http://schemas.microsoft.com/office/drawing/2014/main" id="{37665178-72A0-83E9-BAFF-4F13681AF0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114" y="351064"/>
            <a:ext cx="1676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1084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vigorous</a:t>
            </a:r>
          </a:p>
        </p:txBody>
      </p:sp>
      <p:sp>
        <p:nvSpPr>
          <p:cNvPr id="3" name="Rectangle 2">
            <a:extLst>
              <a:ext uri="{FF2B5EF4-FFF2-40B4-BE49-F238E27FC236}">
                <a16:creationId xmlns:a16="http://schemas.microsoft.com/office/drawing/2014/main" id="{4BCBA2DA-E95C-434C-BE81-320E182AE5EF}"/>
              </a:ext>
            </a:extLst>
          </p:cNvPr>
          <p:cNvSpPr/>
          <p:nvPr/>
        </p:nvSpPr>
        <p:spPr>
          <a:xfrm>
            <a:off x="6259286" y="3673930"/>
            <a:ext cx="1322613"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2530" name="Picture 2" descr="Image result for vigorous clipart">
            <a:extLst>
              <a:ext uri="{FF2B5EF4-FFF2-40B4-BE49-F238E27FC236}">
                <a16:creationId xmlns:a16="http://schemas.microsoft.com/office/drawing/2014/main" id="{1B3616DD-5DED-63E3-EB10-C64BE308CB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 y="432708"/>
            <a:ext cx="32004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0741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66687070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023925"/>
            <a:ext cx="10515600" cy="1481650"/>
          </a:xfrm>
        </p:spPr>
        <p:txBody>
          <a:bodyPr>
            <a:normAutofit fontScale="90000"/>
          </a:bodyPr>
          <a:lstStyle/>
          <a:p>
            <a:pPr algn="ctr"/>
            <a:r>
              <a:rPr lang="en-GB" dirty="0">
                <a:latin typeface="Twinkl Cursive Looped" panose="02000000000000000000" pitchFamily="2" charset="0"/>
              </a:rPr>
              <a:t>Words with a</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shuhn</a:t>
            </a:r>
            <a:r>
              <a:rPr lang="en-GB" dirty="0">
                <a:latin typeface="Twinkl Cursive Looped" panose="02000000000000000000" pitchFamily="2" charset="0"/>
              </a:rPr>
              <a:t>/ sound,</a:t>
            </a:r>
            <a:br>
              <a:rPr lang="en-GB" dirty="0">
                <a:latin typeface="Twinkl Cursive Looped" panose="02000000000000000000" pitchFamily="2" charset="0"/>
              </a:rPr>
            </a:br>
            <a:r>
              <a:rPr lang="en-GB" dirty="0">
                <a:latin typeface="Twinkl Cursive Looped" panose="02000000000000000000" pitchFamily="2" charset="0"/>
              </a:rPr>
              <a:t>spelt with ‘</a:t>
            </a:r>
            <a:r>
              <a:rPr lang="en-GB" dirty="0" err="1">
                <a:latin typeface="Twinkl Cursive Looped" panose="02000000000000000000" pitchFamily="2" charset="0"/>
              </a:rPr>
              <a:t>cian</a:t>
            </a: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root word ends in</a:t>
            </a:r>
            <a:br>
              <a:rPr lang="en-GB" dirty="0">
                <a:latin typeface="Twinkl Cursive Looped" panose="02000000000000000000" pitchFamily="2" charset="0"/>
              </a:rPr>
            </a:br>
            <a:r>
              <a:rPr lang="en-GB" dirty="0">
                <a:latin typeface="Twinkl Cursive Looped" panose="02000000000000000000" pitchFamily="2" charset="0"/>
              </a:rPr>
              <a:t>‘c’ or ‘cs’)</a:t>
            </a:r>
          </a:p>
        </p:txBody>
      </p:sp>
    </p:spTree>
    <p:extLst>
      <p:ext uri="{BB962C8B-B14F-4D97-AF65-F5344CB8AC3E}">
        <p14:creationId xmlns:p14="http://schemas.microsoft.com/office/powerpoint/2010/main" val="1712957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had taken possession of the sofa.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27121" y="3771900"/>
            <a:ext cx="3535136"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273201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endParaRPr lang="en-GB" dirty="0">
              <a:latin typeface="Twinkl Cursive Looped" panose="02000000000000000000" pitchFamily="2" charset="0"/>
            </a:endParaRPr>
          </a:p>
        </p:txBody>
      </p:sp>
    </p:spTree>
    <p:extLst>
      <p:ext uri="{BB962C8B-B14F-4D97-AF65-F5344CB8AC3E}">
        <p14:creationId xmlns:p14="http://schemas.microsoft.com/office/powerpoint/2010/main" val="186630164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3848267"/>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cian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usually ‘</a:t>
            </a:r>
            <a:r>
              <a:rPr lang="en-GB" dirty="0" err="1">
                <a:latin typeface="Twinkl Cursive Looped" panose="02000000000000000000" pitchFamily="2" charset="0"/>
              </a:rPr>
              <a:t>cian</a:t>
            </a:r>
            <a:r>
              <a:rPr lang="en-GB" dirty="0">
                <a:latin typeface="Twinkl Cursive Looped" panose="02000000000000000000" pitchFamily="2" charset="0"/>
              </a:rPr>
              <a:t>’ ending words are showing someone’s profession or job</a:t>
            </a:r>
          </a:p>
        </p:txBody>
      </p:sp>
    </p:spTree>
    <p:extLst>
      <p:ext uri="{BB962C8B-B14F-4D97-AF65-F5344CB8AC3E}">
        <p14:creationId xmlns:p14="http://schemas.microsoft.com/office/powerpoint/2010/main" val="299396924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statistician  </a:t>
            </a:r>
          </a:p>
        </p:txBody>
      </p:sp>
      <p:sp>
        <p:nvSpPr>
          <p:cNvPr id="3" name="Rectangle 2">
            <a:extLst>
              <a:ext uri="{FF2B5EF4-FFF2-40B4-BE49-F238E27FC236}">
                <a16:creationId xmlns:a16="http://schemas.microsoft.com/office/drawing/2014/main" id="{13BB5EC0-7A96-4D29-A835-6FAE896C31A4}"/>
              </a:ext>
            </a:extLst>
          </p:cNvPr>
          <p:cNvSpPr/>
          <p:nvPr/>
        </p:nvSpPr>
        <p:spPr>
          <a:xfrm>
            <a:off x="6874329" y="356167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Statistics Figure Stock Illustrations – 4,159 Statistics Figure Stock  Illustrations, Vectors &amp; Clipart - Dreamstime">
            <a:extLst>
              <a:ext uri="{FF2B5EF4-FFF2-40B4-BE49-F238E27FC236}">
                <a16:creationId xmlns:a16="http://schemas.microsoft.com/office/drawing/2014/main" id="{8A2C4D2B-63E7-B43C-7812-1ECB75559D9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54"/>
          <a:stretch/>
        </p:blipFill>
        <p:spPr bwMode="auto">
          <a:xfrm>
            <a:off x="588510" y="266700"/>
            <a:ext cx="2066925" cy="1921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115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technician </a:t>
            </a:r>
          </a:p>
        </p:txBody>
      </p:sp>
      <p:sp>
        <p:nvSpPr>
          <p:cNvPr id="3" name="Rectangle 2">
            <a:extLst>
              <a:ext uri="{FF2B5EF4-FFF2-40B4-BE49-F238E27FC236}">
                <a16:creationId xmlns:a16="http://schemas.microsoft.com/office/drawing/2014/main" id="{0366E0B6-702E-4814-82C6-08CA2D13F3C9}"/>
              </a:ext>
            </a:extLst>
          </p:cNvPr>
          <p:cNvSpPr/>
          <p:nvPr/>
        </p:nvSpPr>
        <p:spPr>
          <a:xfrm>
            <a:off x="6389915" y="3657599"/>
            <a:ext cx="1594757"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Technician Illustrations and Clipart. 52,495 Technician royalty free  illustrations, drawings and graphics available to search from thousands of  vector EPS clip art providers.">
            <a:extLst>
              <a:ext uri="{FF2B5EF4-FFF2-40B4-BE49-F238E27FC236}">
                <a16:creationId xmlns:a16="http://schemas.microsoft.com/office/drawing/2014/main" id="{0242EEA1-0DEF-3E84-CDFC-35423606F65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14"/>
          <a:stretch/>
        </p:blipFill>
        <p:spPr bwMode="auto">
          <a:xfrm>
            <a:off x="176893" y="337457"/>
            <a:ext cx="2400300" cy="1719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3266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statistician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355486" y="2140310"/>
            <a:ext cx="11481027"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statistic (-c)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cian</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statistician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15673"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expert in the preparation and analysis of statistics</a:t>
            </a:r>
            <a:endParaRPr lang="en-GB" sz="1400" dirty="0"/>
          </a:p>
        </p:txBody>
      </p:sp>
      <p:pic>
        <p:nvPicPr>
          <p:cNvPr id="4" name="Picture 2" descr="Statistics Figure Stock Illustrations – 4,159 Statistics Figure Stock  Illustrations, Vectors &amp; Clipart - Dreamstime">
            <a:extLst>
              <a:ext uri="{FF2B5EF4-FFF2-40B4-BE49-F238E27FC236}">
                <a16:creationId xmlns:a16="http://schemas.microsoft.com/office/drawing/2014/main" id="{A981DD06-4B34-9710-4F1B-623832A583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54"/>
          <a:stretch/>
        </p:blipFill>
        <p:spPr bwMode="auto">
          <a:xfrm>
            <a:off x="588510" y="266700"/>
            <a:ext cx="2066925" cy="1921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9491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technician</a:t>
            </a:r>
            <a:endParaRPr lang="en-GB" i="1" dirty="0">
              <a:latin typeface="Twinkl Cursive Looped" panose="02000000000000000000" pitchFamily="2" charset="0"/>
            </a:endParaRPr>
          </a:p>
        </p:txBody>
      </p:sp>
      <p:sp>
        <p:nvSpPr>
          <p:cNvPr id="8" name="TextBox 7">
            <a:extLst>
              <a:ext uri="{FF2B5EF4-FFF2-40B4-BE49-F238E27FC236}">
                <a16:creationId xmlns:a16="http://schemas.microsoft.com/office/drawing/2014/main" id="{B0B20B61-5057-D7DD-C3F9-0AB185533D24}"/>
              </a:ext>
            </a:extLst>
          </p:cNvPr>
          <p:cNvSpPr txBox="1"/>
          <p:nvPr/>
        </p:nvSpPr>
        <p:spPr>
          <a:xfrm>
            <a:off x="259216" y="2122033"/>
            <a:ext cx="11673567"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ea typeface="+mj-ea"/>
                <a:cs typeface="+mj-cs"/>
              </a:rPr>
              <a:t>technic</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(-c) +</a:t>
            </a:r>
            <a:r>
              <a:rPr lang="en-GB" sz="6000" dirty="0" err="1">
                <a:solidFill>
                  <a:prstClr val="black"/>
                </a:solidFill>
                <a:latin typeface="Twinkl Cursive Looped" panose="02000000000000000000" pitchFamily="2" charset="0"/>
                <a:ea typeface="+mj-ea"/>
                <a:cs typeface="+mj-cs"/>
              </a:rPr>
              <a:t>cian</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r>
              <a:rPr lang="en-GB" sz="6000" dirty="0">
                <a:solidFill>
                  <a:prstClr val="black"/>
                </a:solidFill>
                <a:latin typeface="Twinkl Cursive Looped" panose="02000000000000000000" pitchFamily="2" charset="0"/>
                <a:ea typeface="+mj-ea"/>
                <a:cs typeface="+mj-cs"/>
              </a:rPr>
              <a:t>technician</a:t>
            </a:r>
            <a:endParaRPr lang="en-GB" dirty="0"/>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person employed to look after technical equipment or do practical work in a laboratory</a:t>
            </a:r>
            <a:endParaRPr lang="en-GB" sz="1400" dirty="0"/>
          </a:p>
        </p:txBody>
      </p:sp>
      <p:pic>
        <p:nvPicPr>
          <p:cNvPr id="4" name="Picture 2" descr="Technician Illustrations and Clipart. 52,495 Technician royalty free  illustrations, drawings and graphics available to search from thousands of  vector EPS clip art providers.">
            <a:extLst>
              <a:ext uri="{FF2B5EF4-FFF2-40B4-BE49-F238E27FC236}">
                <a16:creationId xmlns:a16="http://schemas.microsoft.com/office/drawing/2014/main" id="{0BEDC414-EB2A-2C8F-457B-085B2C778E2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714"/>
          <a:stretch/>
        </p:blipFill>
        <p:spPr bwMode="auto">
          <a:xfrm>
            <a:off x="176893" y="337457"/>
            <a:ext cx="2400300" cy="17199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16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P spid="12"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statistician help to inform the government on the spread of the virus.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78238" y="2225831"/>
            <a:ext cx="3493862" cy="72964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 </a:t>
            </a:r>
            <a:endParaRPr lang="en-GB" i="1" dirty="0"/>
          </a:p>
        </p:txBody>
      </p:sp>
    </p:spTree>
    <p:extLst>
      <p:ext uri="{BB962C8B-B14F-4D97-AF65-F5344CB8AC3E}">
        <p14:creationId xmlns:p14="http://schemas.microsoft.com/office/powerpoint/2010/main" val="2367665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laboratory technician is available to support teachers at secondary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588328" y="2286000"/>
            <a:ext cx="3216729" cy="62048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2870763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6248166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separate</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15882"/>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forming or viewed as a unit apart or by itself</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rPr>
            </a:br>
            <a:endParaRPr lang="en-GB" sz="1600" dirty="0"/>
          </a:p>
        </p:txBody>
      </p:sp>
      <p:pic>
        <p:nvPicPr>
          <p:cNvPr id="4098" name="Picture 2" descr="Split Up Direction | Great PowerPoint ClipArt for Presentations -  PresenterMedia.com">
            <a:extLst>
              <a:ext uri="{FF2B5EF4-FFF2-40B4-BE49-F238E27FC236}">
                <a16:creationId xmlns:a16="http://schemas.microsoft.com/office/drawing/2014/main" id="{7A88EE80-88E1-EFEE-4EB9-2376C2498A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103203"/>
            <a:ext cx="228600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8483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12003</TotalTime>
  <Words>2929</Words>
  <Application>Microsoft Office PowerPoint</Application>
  <PresentationFormat>Widescreen</PresentationFormat>
  <Paragraphs>386</Paragraphs>
  <Slides>179</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179</vt:i4>
      </vt:variant>
    </vt:vector>
  </HeadingPairs>
  <TitlesOfParts>
    <vt:vector size="184" baseType="lpstr">
      <vt:lpstr>Arial</vt:lpstr>
      <vt:lpstr>Calibri</vt:lpstr>
      <vt:lpstr>Calibri Light</vt:lpstr>
      <vt:lpstr>Twinkl Cursive Looped</vt:lpstr>
      <vt:lpstr>Office Theme</vt:lpstr>
      <vt:lpstr>Spelling Y4</vt:lpstr>
      <vt:lpstr>PowerPoint Presentation</vt:lpstr>
      <vt:lpstr>PowerPoint Presentation</vt:lpstr>
      <vt:lpstr>Let’s Revisit and Review…</vt:lpstr>
      <vt:lpstr>Do you remember this challenge word?</vt:lpstr>
      <vt:lpstr>possess  </vt:lpstr>
      <vt:lpstr>I do not possess a television set. </vt:lpstr>
      <vt:lpstr>possession </vt:lpstr>
      <vt:lpstr>She had taken possession of the sofa. </vt:lpstr>
      <vt:lpstr>Adding the suffix -ous </vt:lpstr>
      <vt:lpstr>-ous</vt:lpstr>
      <vt:lpstr>various  </vt:lpstr>
      <vt:lpstr>furious </vt:lpstr>
      <vt:lpstr>glorious</vt:lpstr>
      <vt:lpstr>Let’s Teach and Practise</vt:lpstr>
      <vt:lpstr>Words with a /shuhn/ sound, spelt with ‘cian’   (if root word ends in ‘c’ or ‘cs’)</vt:lpstr>
      <vt:lpstr>-cian</vt:lpstr>
      <vt:lpstr>-cian  usually ‘cian’ ending words are showing someone’s profession or job</vt:lpstr>
      <vt:lpstr>musician  </vt:lpstr>
      <vt:lpstr>politician </vt:lpstr>
      <vt:lpstr>electrician</vt:lpstr>
      <vt:lpstr>musician</vt:lpstr>
      <vt:lpstr>politician</vt:lpstr>
      <vt:lpstr>electrician</vt:lpstr>
      <vt:lpstr>Your father was a fine musician.</vt:lpstr>
      <vt:lpstr>A local politician has become Prime Minister.</vt:lpstr>
      <vt:lpstr>When our power went off, we called an electrician to fix it. </vt:lpstr>
      <vt:lpstr>New CHALLENGE words.</vt:lpstr>
      <vt:lpstr>separate</vt:lpstr>
      <vt:lpstr>It raises two separate issues.</vt:lpstr>
      <vt:lpstr>special</vt:lpstr>
      <vt:lpstr>They always made a special effort at Christmas. </vt:lpstr>
      <vt:lpstr>Let’s Practise and Apply.</vt:lpstr>
      <vt:lpstr>Can you spot the spelling rule words and the challenge words?</vt:lpstr>
      <vt:lpstr>Changing Lands  Great Malvern  Various places a long way from the sea can also be changed by the shape of the land around them.  The town of Great Malvern lies separate from, but just under, the Malvern Hills.  The hills have affected the shape of the town, which has been worked out by mathematicians.  The hills have also brought lots of tourists who enjoy walking and exploring the special paths.</vt:lpstr>
      <vt:lpstr>Changing Lands  Great Malvern  Various places a long way from the sea can also be changed by the shape of the land around them.  The town of Great Malvern lies separate from, but just under, the Malvern Hills.  The hills have affected the shape of the town, which has been worked out by mathematicians.  The hills have also brought lots of tourists who enjoy walking and exploring the special paths.</vt:lpstr>
      <vt:lpstr>Write this sentence as I dictate it to you.</vt:lpstr>
      <vt:lpstr>Various places a long way from the sea can also be changed by the shape of the land around them. </vt:lpstr>
      <vt:lpstr>PowerPoint Presentation</vt:lpstr>
      <vt:lpstr>PowerPoint Presentation</vt:lpstr>
      <vt:lpstr>Let’s Revisit and Review…</vt:lpstr>
      <vt:lpstr>Do you remember this challenge word?</vt:lpstr>
      <vt:lpstr>possess  </vt:lpstr>
      <vt:lpstr>I do not possess a television set. </vt:lpstr>
      <vt:lpstr>possession </vt:lpstr>
      <vt:lpstr>She had taken possession of the sofa. </vt:lpstr>
      <vt:lpstr>Adding the suffix -ous </vt:lpstr>
      <vt:lpstr>-ous</vt:lpstr>
      <vt:lpstr>victorious  </vt:lpstr>
      <vt:lpstr>mysterious </vt:lpstr>
      <vt:lpstr>humorous</vt:lpstr>
      <vt:lpstr>Let’s Teach and Practise</vt:lpstr>
      <vt:lpstr>Words with a /shuhn/ sound, spelt with ‘cian’   (if root word ends in ‘c’ or ‘cs’)</vt:lpstr>
      <vt:lpstr>-cian</vt:lpstr>
      <vt:lpstr>-cian  usually ‘cian’ ending words are showing someone’s profession or job</vt:lpstr>
      <vt:lpstr>magician  </vt:lpstr>
      <vt:lpstr>mathematician </vt:lpstr>
      <vt:lpstr>dietician</vt:lpstr>
      <vt:lpstr>magician</vt:lpstr>
      <vt:lpstr>mathematician</vt:lpstr>
      <vt:lpstr>dietician</vt:lpstr>
      <vt:lpstr>We hired a magician for our birthday party. </vt:lpstr>
      <vt:lpstr> Anyone can be a mathematician. </vt:lpstr>
      <vt:lpstr>We have a team of dieticians to ensure patients get healthy, balanced meals.</vt:lpstr>
      <vt:lpstr>New CHALLENGE words.</vt:lpstr>
      <vt:lpstr>separate</vt:lpstr>
      <vt:lpstr>It raises two separate issues.</vt:lpstr>
      <vt:lpstr>special</vt:lpstr>
      <vt:lpstr>They always made a special effort at Christmas. </vt:lpstr>
      <vt:lpstr>Let’s Practise and Apply.</vt:lpstr>
      <vt:lpstr>Can you spot the spelling rule words and the challenge words?</vt:lpstr>
      <vt:lpstr>Changing Lands  Great Malvern  Various places a long way from the sea can also be changed by the shape of the land around them.  The town of Great Malvern lies separate from, but just under, the Malvern Hills.  The hills have affected the shape of the town, which has been worked out by mathematicians.  The hills have also brought lots of tourists who enjoy walking and exploring the special paths.</vt:lpstr>
      <vt:lpstr>Changing Lands  Great Malvern  Various places a long way from the sea can also be changed by the shape of the land around them.  The town of Great Malvern lies separate from, but just under, the Malvern Hills.  The hills have affected the shape of the town, which has been worked out by mathematicians.  The hills have also brought lots of tourists who enjoy walking and exploring the special paths.</vt:lpstr>
      <vt:lpstr>Write this sentence as I dictate it to you.</vt:lpstr>
      <vt:lpstr>The town of Great Malvern lies separate from, but just under, the Malvern Hills. </vt:lpstr>
      <vt:lpstr>PowerPoint Presentation</vt:lpstr>
      <vt:lpstr>PowerPoint Presentation</vt:lpstr>
      <vt:lpstr>Let’s Revisit and Review…</vt:lpstr>
      <vt:lpstr>Do you remember this challenge word?</vt:lpstr>
      <vt:lpstr>possess  </vt:lpstr>
      <vt:lpstr>I do not possess a television set. </vt:lpstr>
      <vt:lpstr>possession </vt:lpstr>
      <vt:lpstr>She had taken possession of the sofa. </vt:lpstr>
      <vt:lpstr>Adding the suffix -ous </vt:lpstr>
      <vt:lpstr>-ous</vt:lpstr>
      <vt:lpstr>glamorous  </vt:lpstr>
      <vt:lpstr>vigorous</vt:lpstr>
      <vt:lpstr>Let’s Teach and Practise</vt:lpstr>
      <vt:lpstr>Words with a /shuhn/ sound, spelt with ‘cian’   (if root word ends in ‘c’ or ‘cs’)</vt:lpstr>
      <vt:lpstr>-cian</vt:lpstr>
      <vt:lpstr>-cian  usually ‘cian’ ending words are showing someone’s profession or job</vt:lpstr>
      <vt:lpstr>statistician  </vt:lpstr>
      <vt:lpstr>technician </vt:lpstr>
      <vt:lpstr>statistician</vt:lpstr>
      <vt:lpstr>technician</vt:lpstr>
      <vt:lpstr>A statistician help to inform the government on the spread of the virus. </vt:lpstr>
      <vt:lpstr>A laboratory technician is available to support teachers at secondary school. </vt:lpstr>
      <vt:lpstr>New CHALLENGE words.</vt:lpstr>
      <vt:lpstr>separate</vt:lpstr>
      <vt:lpstr>It raises two separate issues.</vt:lpstr>
      <vt:lpstr>special</vt:lpstr>
      <vt:lpstr>They always made a special effort at Christmas. </vt:lpstr>
      <vt:lpstr>Let’s Practise and Apply.</vt:lpstr>
      <vt:lpstr>Can you spot the spelling rule words and the challenge words?</vt:lpstr>
      <vt:lpstr>Changing Lands  Great Malvern  Various places a long way from the sea can also be changed by the shape of the land around them.  The town of Great Malvern lies separate from, but just under, the Malvern Hills.  The hills have affected the shape of the town, which has been worked out by mathematicians.  The hills have also brought lots of tourists who enjoy walking and exploring the special paths.</vt:lpstr>
      <vt:lpstr>Changing Lands  Great Malvern  Various places a long way from the sea can also be changed by the shape of the land around them.  The town of Great Malvern lies separate from, but just under, the Malvern Hills.  The hills have affected the shape of the town, which has been worked out by mathematicians.  The hills have also brought lots of tourists who enjoy walking and exploring the special paths.</vt:lpstr>
      <vt:lpstr>Write this sentence as I dictate it to you.</vt:lpstr>
      <vt:lpstr>The hills have affected the shape of the town, which has been worked out by mathematicians. </vt:lpstr>
      <vt:lpstr>PowerPoint Presentation</vt:lpstr>
      <vt:lpstr>PowerPoint Presentation</vt:lpstr>
      <vt:lpstr>Let’s Revisit and Review…</vt:lpstr>
      <vt:lpstr>Do you remember this challenge word?</vt:lpstr>
      <vt:lpstr>possess  </vt:lpstr>
      <vt:lpstr>I do not possess a television set. </vt:lpstr>
      <vt:lpstr>possession </vt:lpstr>
      <vt:lpstr>She had taken possession of the sofa. </vt:lpstr>
      <vt:lpstr>Adding the suffix -ous </vt:lpstr>
      <vt:lpstr>-ous</vt:lpstr>
      <vt:lpstr>odorous  </vt:lpstr>
      <vt:lpstr>rigorous </vt:lpstr>
      <vt:lpstr>Let’s Teach and Practise</vt:lpstr>
      <vt:lpstr>Words with a /shuhn/ sound, spelt with ‘cian’   (if root word ends in ‘c’ or ‘cs’)</vt:lpstr>
      <vt:lpstr>-cian</vt:lpstr>
      <vt:lpstr>-cian  usually ‘cian’ ending words are showing someone’s profession or job</vt:lpstr>
      <vt:lpstr>clinician  </vt:lpstr>
      <vt:lpstr>beautician </vt:lpstr>
      <vt:lpstr>clinician</vt:lpstr>
      <vt:lpstr>beautician</vt:lpstr>
      <vt:lpstr>The clinician advised people on how to keep healthy during the winter months.</vt:lpstr>
      <vt:lpstr>The beautician, who gave me a facial, was excellent. </vt:lpstr>
      <vt:lpstr>New CHALLENGE words.</vt:lpstr>
      <vt:lpstr>separate</vt:lpstr>
      <vt:lpstr>It raises two separate issues.</vt:lpstr>
      <vt:lpstr>special</vt:lpstr>
      <vt:lpstr>They always made a special effort at Christmas. </vt:lpstr>
      <vt:lpstr>Let’s Practise and Apply.</vt:lpstr>
      <vt:lpstr>Can you spot the spelling rule words and the challenge words?</vt:lpstr>
      <vt:lpstr>Changing Lands  Great Malvern  Various places a long way from the sea can also be changed by the shape of the land around them.  The town of Great Malvern lies separate from, but just under, the Malvern Hills.  The hills have affected the shape of the town, which has been worked out by mathematicians.  The hills have also brought lots of tourists who enjoy walking and exploring the special paths.</vt:lpstr>
      <vt:lpstr>Changing Lands  Great Malvern  Various places a long way from the sea can also be changed by the shape of the land around them.  The town of Great Malvern lies separate from, but just under, the Malvern Hills.  The hills have affected the shape of the town, which has been worked out by mathematicians.  The hills have also brought lots of tourists who enjoy walking and exploring the special paths.</vt:lpstr>
      <vt:lpstr>Write this sentence as I dictate it to you.</vt:lpstr>
      <vt:lpstr>The hills have also brought lots of tourists who enjoy walking and exploring the special paths.</vt:lpstr>
      <vt:lpstr>PowerPoint Presentation</vt:lpstr>
      <vt:lpstr>PowerPoint Presentation</vt:lpstr>
      <vt:lpstr>Old challenge words…</vt:lpstr>
      <vt:lpstr>possess</vt:lpstr>
      <vt:lpstr>possession</vt:lpstr>
      <vt:lpstr>Old spelling rule words…</vt:lpstr>
      <vt:lpstr>various</vt:lpstr>
      <vt:lpstr>furious</vt:lpstr>
      <vt:lpstr>glorious</vt:lpstr>
      <vt:lpstr>victorious</vt:lpstr>
      <vt:lpstr>mysterious</vt:lpstr>
      <vt:lpstr>humorous</vt:lpstr>
      <vt:lpstr>glamorous</vt:lpstr>
      <vt:lpstr>vigorous</vt:lpstr>
      <vt:lpstr>odorous</vt:lpstr>
      <vt:lpstr>rigorous</vt:lpstr>
      <vt:lpstr>New spelling rule words…</vt:lpstr>
      <vt:lpstr>musician</vt:lpstr>
      <vt:lpstr>politician</vt:lpstr>
      <vt:lpstr>electrician</vt:lpstr>
      <vt:lpstr>magician</vt:lpstr>
      <vt:lpstr>mathematician</vt:lpstr>
      <vt:lpstr>dietician</vt:lpstr>
      <vt:lpstr>statistician </vt:lpstr>
      <vt:lpstr>technician</vt:lpstr>
      <vt:lpstr>clinician</vt:lpstr>
      <vt:lpstr>beautician</vt:lpstr>
      <vt:lpstr>New challenge words…</vt:lpstr>
      <vt:lpstr>separate</vt:lpstr>
      <vt:lpstr>special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10</cp:revision>
  <cp:lastPrinted>2022-05-27T07:40:55Z</cp:lastPrinted>
  <dcterms:created xsi:type="dcterms:W3CDTF">2022-03-23T13:56:57Z</dcterms:created>
  <dcterms:modified xsi:type="dcterms:W3CDTF">2023-02-13T16:02:11Z</dcterms:modified>
</cp:coreProperties>
</file>