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8"/>
  </p:notesMasterIdLst>
  <p:sldIdLst>
    <p:sldId id="256" r:id="rId2"/>
    <p:sldId id="322" r:id="rId3"/>
    <p:sldId id="604" r:id="rId4"/>
    <p:sldId id="258" r:id="rId5"/>
    <p:sldId id="333" r:id="rId6"/>
    <p:sldId id="2155" r:id="rId7"/>
    <p:sldId id="2156" r:id="rId8"/>
    <p:sldId id="2157" r:id="rId9"/>
    <p:sldId id="2158" r:id="rId10"/>
    <p:sldId id="1495" r:id="rId11"/>
    <p:sldId id="2152" r:id="rId12"/>
    <p:sldId id="2153" r:id="rId13"/>
    <p:sldId id="2154" r:id="rId14"/>
    <p:sldId id="1497" r:id="rId15"/>
    <p:sldId id="267" r:id="rId16"/>
    <p:sldId id="1452" r:id="rId17"/>
    <p:sldId id="1453" r:id="rId18"/>
    <p:sldId id="2037" r:id="rId19"/>
    <p:sldId id="1456" r:id="rId20"/>
    <p:sldId id="1459" r:id="rId21"/>
    <p:sldId id="1462" r:id="rId22"/>
    <p:sldId id="1466" r:id="rId23"/>
    <p:sldId id="1499" r:id="rId24"/>
    <p:sldId id="1498" r:id="rId25"/>
    <p:sldId id="1473" r:id="rId26"/>
    <p:sldId id="1501" r:id="rId27"/>
    <p:sldId id="1502" r:id="rId28"/>
    <p:sldId id="1482" r:id="rId29"/>
    <p:sldId id="1485" r:id="rId30"/>
    <p:sldId id="1505" r:id="rId31"/>
    <p:sldId id="1504" r:id="rId32"/>
    <p:sldId id="1506" r:id="rId33"/>
    <p:sldId id="304" r:id="rId34"/>
    <p:sldId id="318" r:id="rId35"/>
    <p:sldId id="316" r:id="rId36"/>
    <p:sldId id="1451" r:id="rId37"/>
    <p:sldId id="331" r:id="rId38"/>
    <p:sldId id="332" r:id="rId39"/>
    <p:sldId id="323" r:id="rId40"/>
    <p:sldId id="2165" r:id="rId41"/>
    <p:sldId id="2166" r:id="rId42"/>
    <p:sldId id="2167" r:id="rId43"/>
    <p:sldId id="2168" r:id="rId44"/>
    <p:sldId id="2169" r:id="rId45"/>
    <p:sldId id="2170" r:id="rId46"/>
    <p:sldId id="2171" r:id="rId47"/>
    <p:sldId id="2172" r:id="rId48"/>
    <p:sldId id="2173" r:id="rId49"/>
    <p:sldId id="2312" r:id="rId50"/>
    <p:sldId id="2313" r:id="rId51"/>
    <p:sldId id="2314" r:id="rId52"/>
    <p:sldId id="2177" r:id="rId53"/>
    <p:sldId id="2178" r:id="rId54"/>
    <p:sldId id="2179" r:id="rId55"/>
    <p:sldId id="2180" r:id="rId56"/>
    <p:sldId id="2181" r:id="rId57"/>
    <p:sldId id="2182" r:id="rId58"/>
    <p:sldId id="2183" r:id="rId59"/>
    <p:sldId id="2184" r:id="rId60"/>
    <p:sldId id="2185" r:id="rId61"/>
    <p:sldId id="2186" r:id="rId62"/>
    <p:sldId id="2187" r:id="rId63"/>
    <p:sldId id="2188" r:id="rId64"/>
    <p:sldId id="2189" r:id="rId65"/>
    <p:sldId id="2190" r:id="rId66"/>
    <p:sldId id="2191" r:id="rId67"/>
    <p:sldId id="2192" r:id="rId68"/>
    <p:sldId id="2193" r:id="rId69"/>
    <p:sldId id="2194" r:id="rId70"/>
    <p:sldId id="2195" r:id="rId71"/>
    <p:sldId id="2196" r:id="rId72"/>
    <p:sldId id="2378" r:id="rId73"/>
    <p:sldId id="2379" r:id="rId74"/>
    <p:sldId id="2199" r:id="rId75"/>
    <p:sldId id="2200" r:id="rId76"/>
    <p:sldId id="2159" r:id="rId77"/>
    <p:sldId id="2201" r:id="rId78"/>
    <p:sldId id="2202" r:id="rId79"/>
    <p:sldId id="2203" r:id="rId80"/>
    <p:sldId id="2204" r:id="rId81"/>
    <p:sldId id="2205" r:id="rId82"/>
    <p:sldId id="2206" r:id="rId83"/>
    <p:sldId id="2207" r:id="rId84"/>
    <p:sldId id="2208" r:id="rId85"/>
    <p:sldId id="2209" r:id="rId86"/>
    <p:sldId id="2344" r:id="rId87"/>
    <p:sldId id="2345" r:id="rId88"/>
    <p:sldId id="2213" r:id="rId89"/>
    <p:sldId id="2214" r:id="rId90"/>
    <p:sldId id="2215" r:id="rId91"/>
    <p:sldId id="2216" r:id="rId92"/>
    <p:sldId id="2217" r:id="rId93"/>
    <p:sldId id="2218" r:id="rId94"/>
    <p:sldId id="2219" r:id="rId95"/>
    <p:sldId id="2220" r:id="rId96"/>
    <p:sldId id="2221" r:id="rId97"/>
    <p:sldId id="2222" r:id="rId98"/>
    <p:sldId id="2223" r:id="rId99"/>
    <p:sldId id="2224" r:id="rId100"/>
    <p:sldId id="2225" r:id="rId101"/>
    <p:sldId id="2226" r:id="rId102"/>
    <p:sldId id="2227" r:id="rId103"/>
    <p:sldId id="2228" r:id="rId104"/>
    <p:sldId id="2229" r:id="rId105"/>
    <p:sldId id="2230" r:id="rId106"/>
    <p:sldId id="2231" r:id="rId107"/>
    <p:sldId id="2232" r:id="rId108"/>
    <p:sldId id="2380" r:id="rId109"/>
    <p:sldId id="2381" r:id="rId110"/>
    <p:sldId id="2235" r:id="rId111"/>
    <p:sldId id="2236" r:id="rId112"/>
    <p:sldId id="2160" r:id="rId113"/>
    <p:sldId id="2237" r:id="rId114"/>
    <p:sldId id="2238" r:id="rId115"/>
    <p:sldId id="2239" r:id="rId116"/>
    <p:sldId id="2240" r:id="rId117"/>
    <p:sldId id="2241" r:id="rId118"/>
    <p:sldId id="2242" r:id="rId119"/>
    <p:sldId id="2243" r:id="rId120"/>
    <p:sldId id="2244" r:id="rId121"/>
    <p:sldId id="2245" r:id="rId122"/>
    <p:sldId id="2376" r:id="rId123"/>
    <p:sldId id="2377" r:id="rId124"/>
    <p:sldId id="2249" r:id="rId125"/>
    <p:sldId id="2250" r:id="rId126"/>
    <p:sldId id="2251" r:id="rId127"/>
    <p:sldId id="2252" r:id="rId128"/>
    <p:sldId id="2253" r:id="rId129"/>
    <p:sldId id="2254" r:id="rId130"/>
    <p:sldId id="2255" r:id="rId131"/>
    <p:sldId id="2256" r:id="rId132"/>
    <p:sldId id="2257" r:id="rId133"/>
    <p:sldId id="2258" r:id="rId134"/>
    <p:sldId id="2259" r:id="rId135"/>
    <p:sldId id="2260" r:id="rId136"/>
    <p:sldId id="2261" r:id="rId137"/>
    <p:sldId id="2262" r:id="rId138"/>
    <p:sldId id="2263" r:id="rId139"/>
    <p:sldId id="2264" r:id="rId140"/>
    <p:sldId id="2265" r:id="rId141"/>
    <p:sldId id="2266" r:id="rId142"/>
    <p:sldId id="2267" r:id="rId143"/>
    <p:sldId id="2268" r:id="rId144"/>
    <p:sldId id="2382" r:id="rId145"/>
    <p:sldId id="2383" r:id="rId146"/>
    <p:sldId id="2271" r:id="rId147"/>
    <p:sldId id="2272" r:id="rId148"/>
    <p:sldId id="328" r:id="rId149"/>
    <p:sldId id="1509" r:id="rId150"/>
    <p:sldId id="595" r:id="rId151"/>
    <p:sldId id="2161" r:id="rId152"/>
    <p:sldId id="2162" r:id="rId153"/>
    <p:sldId id="596" r:id="rId154"/>
    <p:sldId id="558" r:id="rId155"/>
    <p:sldId id="559" r:id="rId156"/>
    <p:sldId id="555" r:id="rId157"/>
    <p:sldId id="566" r:id="rId158"/>
    <p:sldId id="567" r:id="rId159"/>
    <p:sldId id="568" r:id="rId160"/>
    <p:sldId id="573" r:id="rId161"/>
    <p:sldId id="574" r:id="rId162"/>
    <p:sldId id="575" r:id="rId163"/>
    <p:sldId id="594" r:id="rId164"/>
    <p:sldId id="593" r:id="rId165"/>
    <p:sldId id="561" r:id="rId166"/>
    <p:sldId id="1651" r:id="rId167"/>
    <p:sldId id="1652" r:id="rId168"/>
    <p:sldId id="1653" r:id="rId169"/>
    <p:sldId id="1654" r:id="rId170"/>
    <p:sldId id="1655" r:id="rId171"/>
    <p:sldId id="1656" r:id="rId172"/>
    <p:sldId id="1657" r:id="rId173"/>
    <p:sldId id="1658" r:id="rId174"/>
    <p:sldId id="2164" r:id="rId175"/>
    <p:sldId id="2163" r:id="rId176"/>
    <p:sldId id="560" r:id="rId177"/>
    <p:sldId id="1660" r:id="rId178"/>
    <p:sldId id="1659" r:id="rId179"/>
    <p:sldId id="550" r:id="rId180"/>
    <p:sldId id="597" r:id="rId181"/>
    <p:sldId id="583" r:id="rId182"/>
    <p:sldId id="1194" r:id="rId183"/>
    <p:sldId id="1631" r:id="rId184"/>
    <p:sldId id="590" r:id="rId185"/>
    <p:sldId id="591" r:id="rId186"/>
    <p:sldId id="598" r:id="rId18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14BC45-7D9A-4F0A-8E4B-C7DB74F6ABB8}" v="762" dt="2023-02-13T15:55:17.3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microsoft.com/office/2016/11/relationships/changesInfo" Target="changesInfos/changesInfo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414BC45-7D9A-4F0A-8E4B-C7DB74F6ABB8}"/>
    <pc:docChg chg="undo custSel addSld delSld modSld">
      <pc:chgData name="Kelly Stokes" userId="3e5c5154-569e-4d81-aa91-4f91841cdfa9" providerId="ADAL" clId="{E414BC45-7D9A-4F0A-8E4B-C7DB74F6ABB8}" dt="2023-02-13T15:57:14.425" v="1148" actId="2711"/>
      <pc:docMkLst>
        <pc:docMk/>
      </pc:docMkLst>
      <pc:sldChg chg="modSp mod">
        <pc:chgData name="Kelly Stokes" userId="3e5c5154-569e-4d81-aa91-4f91841cdfa9" providerId="ADAL" clId="{E414BC45-7D9A-4F0A-8E4B-C7DB74F6ABB8}" dt="2023-02-10T12:14:59.820" v="1" actId="20577"/>
        <pc:sldMkLst>
          <pc:docMk/>
          <pc:sldMk cId="3945579917" sldId="256"/>
        </pc:sldMkLst>
        <pc:spChg chg="mod">
          <ac:chgData name="Kelly Stokes" userId="3e5c5154-569e-4d81-aa91-4f91841cdfa9" providerId="ADAL" clId="{E414BC45-7D9A-4F0A-8E4B-C7DB74F6ABB8}" dt="2023-02-10T12:14:59.820" v="1" actId="20577"/>
          <ac:spMkLst>
            <pc:docMk/>
            <pc:sldMk cId="3945579917" sldId="256"/>
            <ac:spMk id="3" creationId="{9B667196-C5B4-45FC-B5E8-3B190D7A595C}"/>
          </ac:spMkLst>
        </pc:spChg>
      </pc:sldChg>
      <pc:sldChg chg="modSp mod">
        <pc:chgData name="Kelly Stokes" userId="3e5c5154-569e-4d81-aa91-4f91841cdfa9" providerId="ADAL" clId="{E414BC45-7D9A-4F0A-8E4B-C7DB74F6ABB8}" dt="2023-02-13T15:54:06.720" v="1123"/>
        <pc:sldMkLst>
          <pc:docMk/>
          <pc:sldMk cId="2433500145" sldId="316"/>
        </pc:sldMkLst>
        <pc:spChg chg="mod">
          <ac:chgData name="Kelly Stokes" userId="3e5c5154-569e-4d81-aa91-4f91841cdfa9" providerId="ADAL" clId="{E414BC45-7D9A-4F0A-8E4B-C7DB74F6ABB8}" dt="2023-02-13T15:54:06.720" v="1123"/>
          <ac:spMkLst>
            <pc:docMk/>
            <pc:sldMk cId="2433500145" sldId="316"/>
            <ac:spMk id="2" creationId="{52DA34BA-82FC-47C5-BCE1-BB65E08B92A1}"/>
          </ac:spMkLst>
        </pc:spChg>
      </pc:sldChg>
      <pc:sldChg chg="modSp mod">
        <pc:chgData name="Kelly Stokes" userId="3e5c5154-569e-4d81-aa91-4f91841cdfa9" providerId="ADAL" clId="{E414BC45-7D9A-4F0A-8E4B-C7DB74F6ABB8}" dt="2023-02-10T12:15:02.718" v="3" actId="20577"/>
        <pc:sldMkLst>
          <pc:docMk/>
          <pc:sldMk cId="864376776" sldId="322"/>
        </pc:sldMkLst>
        <pc:spChg chg="mod">
          <ac:chgData name="Kelly Stokes" userId="3e5c5154-569e-4d81-aa91-4f91841cdfa9" providerId="ADAL" clId="{E414BC45-7D9A-4F0A-8E4B-C7DB74F6ABB8}" dt="2023-02-10T12:15:02.718" v="3" actId="20577"/>
          <ac:spMkLst>
            <pc:docMk/>
            <pc:sldMk cId="864376776" sldId="322"/>
            <ac:spMk id="2" creationId="{02FB8773-AD3E-2543-510F-CEE32E75C793}"/>
          </ac:spMkLst>
        </pc:spChg>
      </pc:sldChg>
      <pc:sldChg chg="modSp mod">
        <pc:chgData name="Kelly Stokes" userId="3e5c5154-569e-4d81-aa91-4f91841cdfa9" providerId="ADAL" clId="{E414BC45-7D9A-4F0A-8E4B-C7DB74F6ABB8}" dt="2023-02-10T12:27:51.732" v="400" actId="20577"/>
        <pc:sldMkLst>
          <pc:docMk/>
          <pc:sldMk cId="3634764576" sldId="323"/>
        </pc:sldMkLst>
        <pc:spChg chg="mod">
          <ac:chgData name="Kelly Stokes" userId="3e5c5154-569e-4d81-aa91-4f91841cdfa9" providerId="ADAL" clId="{E414BC45-7D9A-4F0A-8E4B-C7DB74F6ABB8}" dt="2023-02-10T12:27:51.732" v="400" actId="20577"/>
          <ac:spMkLst>
            <pc:docMk/>
            <pc:sldMk cId="3634764576" sldId="323"/>
            <ac:spMk id="2" creationId="{02FB8773-AD3E-2543-510F-CEE32E75C793}"/>
          </ac:spMkLst>
        </pc:spChg>
      </pc:sldChg>
      <pc:sldChg chg="modSp mod">
        <pc:chgData name="Kelly Stokes" userId="3e5c5154-569e-4d81-aa91-4f91841cdfa9" providerId="ADAL" clId="{E414BC45-7D9A-4F0A-8E4B-C7DB74F6ABB8}" dt="2023-02-10T12:28:09.092" v="415" actId="20577"/>
        <pc:sldMkLst>
          <pc:docMk/>
          <pc:sldMk cId="4214164962" sldId="328"/>
        </pc:sldMkLst>
        <pc:spChg chg="mod">
          <ac:chgData name="Kelly Stokes" userId="3e5c5154-569e-4d81-aa91-4f91841cdfa9" providerId="ADAL" clId="{E414BC45-7D9A-4F0A-8E4B-C7DB74F6ABB8}" dt="2023-02-10T12:28:09.092" v="415" actId="20577"/>
          <ac:spMkLst>
            <pc:docMk/>
            <pc:sldMk cId="4214164962" sldId="328"/>
            <ac:spMk id="2" creationId="{02FB8773-AD3E-2543-510F-CEE32E75C793}"/>
          </ac:spMkLst>
        </pc:spChg>
      </pc:sldChg>
      <pc:sldChg chg="modNotesTx">
        <pc:chgData name="Kelly Stokes" userId="3e5c5154-569e-4d81-aa91-4f91841cdfa9" providerId="ADAL" clId="{E414BC45-7D9A-4F0A-8E4B-C7DB74F6ABB8}" dt="2023-02-13T15:55:31.713" v="1133"/>
        <pc:sldMkLst>
          <pc:docMk/>
          <pc:sldMk cId="2534233594" sldId="331"/>
        </pc:sldMkLst>
      </pc:sldChg>
      <pc:sldChg chg="modSp mod">
        <pc:chgData name="Kelly Stokes" userId="3e5c5154-569e-4d81-aa91-4f91841cdfa9" providerId="ADAL" clId="{E414BC45-7D9A-4F0A-8E4B-C7DB74F6ABB8}" dt="2023-02-13T15:55:57.919" v="1137" actId="2711"/>
        <pc:sldMkLst>
          <pc:docMk/>
          <pc:sldMk cId="958288502" sldId="332"/>
        </pc:sldMkLst>
        <pc:spChg chg="mod">
          <ac:chgData name="Kelly Stokes" userId="3e5c5154-569e-4d81-aa91-4f91841cdfa9" providerId="ADAL" clId="{E414BC45-7D9A-4F0A-8E4B-C7DB74F6ABB8}" dt="2023-02-13T15:55:57.919" v="1137" actId="2711"/>
          <ac:spMkLst>
            <pc:docMk/>
            <pc:sldMk cId="958288502" sldId="332"/>
            <ac:spMk id="2" creationId="{77E26784-A357-92CE-B6B1-8F248D3D6650}"/>
          </ac:spMkLst>
        </pc:spChg>
      </pc:sldChg>
      <pc:sldChg chg="modNotesTx">
        <pc:chgData name="Kelly Stokes" userId="3e5c5154-569e-4d81-aa91-4f91841cdfa9" providerId="ADAL" clId="{E414BC45-7D9A-4F0A-8E4B-C7DB74F6ABB8}" dt="2023-02-10T12:31:29.459" v="607"/>
        <pc:sldMkLst>
          <pc:docMk/>
          <pc:sldMk cId="3625788919" sldId="550"/>
        </pc:sldMkLst>
      </pc:sldChg>
      <pc:sldChg chg="del">
        <pc:chgData name="Kelly Stokes" userId="3e5c5154-569e-4d81-aa91-4f91841cdfa9" providerId="ADAL" clId="{E414BC45-7D9A-4F0A-8E4B-C7DB74F6ABB8}" dt="2023-02-10T12:28:43.444" v="417" actId="2696"/>
        <pc:sldMkLst>
          <pc:docMk/>
          <pc:sldMk cId="4213858259" sldId="555"/>
        </pc:sldMkLst>
      </pc:sldChg>
      <pc:sldChg chg="del">
        <pc:chgData name="Kelly Stokes" userId="3e5c5154-569e-4d81-aa91-4f91841cdfa9" providerId="ADAL" clId="{E414BC45-7D9A-4F0A-8E4B-C7DB74F6ABB8}" dt="2023-02-10T12:28:43.444" v="417" actId="2696"/>
        <pc:sldMkLst>
          <pc:docMk/>
          <pc:sldMk cId="1413045715" sldId="558"/>
        </pc:sldMkLst>
      </pc:sldChg>
      <pc:sldChg chg="del">
        <pc:chgData name="Kelly Stokes" userId="3e5c5154-569e-4d81-aa91-4f91841cdfa9" providerId="ADAL" clId="{E414BC45-7D9A-4F0A-8E4B-C7DB74F6ABB8}" dt="2023-02-10T12:28:43.444" v="417" actId="2696"/>
        <pc:sldMkLst>
          <pc:docMk/>
          <pc:sldMk cId="2938272345" sldId="559"/>
        </pc:sldMkLst>
      </pc:sldChg>
      <pc:sldChg chg="modSp mod">
        <pc:chgData name="Kelly Stokes" userId="3e5c5154-569e-4d81-aa91-4f91841cdfa9" providerId="ADAL" clId="{E414BC45-7D9A-4F0A-8E4B-C7DB74F6ABB8}" dt="2023-02-10T12:29:14.929" v="445" actId="20577"/>
        <pc:sldMkLst>
          <pc:docMk/>
          <pc:sldMk cId="2844813666" sldId="561"/>
        </pc:sldMkLst>
        <pc:spChg chg="mod">
          <ac:chgData name="Kelly Stokes" userId="3e5c5154-569e-4d81-aa91-4f91841cdfa9" providerId="ADAL" clId="{E414BC45-7D9A-4F0A-8E4B-C7DB74F6ABB8}" dt="2023-02-10T12:29:14.929" v="445" actId="20577"/>
          <ac:spMkLst>
            <pc:docMk/>
            <pc:sldMk cId="2844813666" sldId="561"/>
            <ac:spMk id="2" creationId="{52DA34BA-82FC-47C5-BCE1-BB65E08B92A1}"/>
          </ac:spMkLst>
        </pc:spChg>
      </pc:sldChg>
      <pc:sldChg chg="del">
        <pc:chgData name="Kelly Stokes" userId="3e5c5154-569e-4d81-aa91-4f91841cdfa9" providerId="ADAL" clId="{E414BC45-7D9A-4F0A-8E4B-C7DB74F6ABB8}" dt="2023-02-10T12:28:43.444" v="417" actId="2696"/>
        <pc:sldMkLst>
          <pc:docMk/>
          <pc:sldMk cId="2824879269" sldId="566"/>
        </pc:sldMkLst>
      </pc:sldChg>
      <pc:sldChg chg="del">
        <pc:chgData name="Kelly Stokes" userId="3e5c5154-569e-4d81-aa91-4f91841cdfa9" providerId="ADAL" clId="{E414BC45-7D9A-4F0A-8E4B-C7DB74F6ABB8}" dt="2023-02-10T12:28:43.444" v="417" actId="2696"/>
        <pc:sldMkLst>
          <pc:docMk/>
          <pc:sldMk cId="805782854" sldId="567"/>
        </pc:sldMkLst>
      </pc:sldChg>
      <pc:sldChg chg="del">
        <pc:chgData name="Kelly Stokes" userId="3e5c5154-569e-4d81-aa91-4f91841cdfa9" providerId="ADAL" clId="{E414BC45-7D9A-4F0A-8E4B-C7DB74F6ABB8}" dt="2023-02-10T12:28:43.444" v="417" actId="2696"/>
        <pc:sldMkLst>
          <pc:docMk/>
          <pc:sldMk cId="2306067830" sldId="568"/>
        </pc:sldMkLst>
      </pc:sldChg>
      <pc:sldChg chg="del">
        <pc:chgData name="Kelly Stokes" userId="3e5c5154-569e-4d81-aa91-4f91841cdfa9" providerId="ADAL" clId="{E414BC45-7D9A-4F0A-8E4B-C7DB74F6ABB8}" dt="2023-02-10T12:28:43.444" v="417" actId="2696"/>
        <pc:sldMkLst>
          <pc:docMk/>
          <pc:sldMk cId="2792669322" sldId="573"/>
        </pc:sldMkLst>
      </pc:sldChg>
      <pc:sldChg chg="del">
        <pc:chgData name="Kelly Stokes" userId="3e5c5154-569e-4d81-aa91-4f91841cdfa9" providerId="ADAL" clId="{E414BC45-7D9A-4F0A-8E4B-C7DB74F6ABB8}" dt="2023-02-10T12:28:43.444" v="417" actId="2696"/>
        <pc:sldMkLst>
          <pc:docMk/>
          <pc:sldMk cId="1378953568" sldId="574"/>
        </pc:sldMkLst>
      </pc:sldChg>
      <pc:sldChg chg="del">
        <pc:chgData name="Kelly Stokes" userId="3e5c5154-569e-4d81-aa91-4f91841cdfa9" providerId="ADAL" clId="{E414BC45-7D9A-4F0A-8E4B-C7DB74F6ABB8}" dt="2023-02-10T12:28:43.444" v="417" actId="2696"/>
        <pc:sldMkLst>
          <pc:docMk/>
          <pc:sldMk cId="3670349578" sldId="575"/>
        </pc:sldMkLst>
      </pc:sldChg>
      <pc:sldChg chg="del">
        <pc:chgData name="Kelly Stokes" userId="3e5c5154-569e-4d81-aa91-4f91841cdfa9" providerId="ADAL" clId="{E414BC45-7D9A-4F0A-8E4B-C7DB74F6ABB8}" dt="2023-02-10T12:28:43.444" v="417" actId="2696"/>
        <pc:sldMkLst>
          <pc:docMk/>
          <pc:sldMk cId="1304861550" sldId="580"/>
        </pc:sldMkLst>
      </pc:sldChg>
      <pc:sldChg chg="modSp mod">
        <pc:chgData name="Kelly Stokes" userId="3e5c5154-569e-4d81-aa91-4f91841cdfa9" providerId="ADAL" clId="{E414BC45-7D9A-4F0A-8E4B-C7DB74F6ABB8}" dt="2023-02-10T12:33:17.534" v="629" actId="5793"/>
        <pc:sldMkLst>
          <pc:docMk/>
          <pc:sldMk cId="2558172481" sldId="591"/>
        </pc:sldMkLst>
        <pc:spChg chg="mod">
          <ac:chgData name="Kelly Stokes" userId="3e5c5154-569e-4d81-aa91-4f91841cdfa9" providerId="ADAL" clId="{E414BC45-7D9A-4F0A-8E4B-C7DB74F6ABB8}" dt="2023-02-10T12:33:17.534" v="629" actId="5793"/>
          <ac:spMkLst>
            <pc:docMk/>
            <pc:sldMk cId="2558172481" sldId="591"/>
            <ac:spMk id="2" creationId="{02FB8773-AD3E-2543-510F-CEE32E75C793}"/>
          </ac:spMkLst>
        </pc:spChg>
      </pc:sldChg>
      <pc:sldChg chg="modSp mod">
        <pc:chgData name="Kelly Stokes" userId="3e5c5154-569e-4d81-aa91-4f91841cdfa9" providerId="ADAL" clId="{E414BC45-7D9A-4F0A-8E4B-C7DB74F6ABB8}" dt="2023-02-10T12:29:08.416" v="429" actId="20577"/>
        <pc:sldMkLst>
          <pc:docMk/>
          <pc:sldMk cId="2335409816" sldId="593"/>
        </pc:sldMkLst>
        <pc:spChg chg="mod">
          <ac:chgData name="Kelly Stokes" userId="3e5c5154-569e-4d81-aa91-4f91841cdfa9" providerId="ADAL" clId="{E414BC45-7D9A-4F0A-8E4B-C7DB74F6ABB8}" dt="2023-02-10T12:29:08.416" v="429" actId="20577"/>
          <ac:spMkLst>
            <pc:docMk/>
            <pc:sldMk cId="2335409816" sldId="593"/>
            <ac:spMk id="2" creationId="{52DA34BA-82FC-47C5-BCE1-BB65E08B92A1}"/>
          </ac:spMkLst>
        </pc:spChg>
      </pc:sldChg>
      <pc:sldChg chg="modSp mod">
        <pc:chgData name="Kelly Stokes" userId="3e5c5154-569e-4d81-aa91-4f91841cdfa9" providerId="ADAL" clId="{E414BC45-7D9A-4F0A-8E4B-C7DB74F6ABB8}" dt="2023-02-10T12:31:36.429" v="610" actId="20577"/>
        <pc:sldMkLst>
          <pc:docMk/>
          <pc:sldMk cId="3886991875" sldId="597"/>
        </pc:sldMkLst>
        <pc:spChg chg="mod">
          <ac:chgData name="Kelly Stokes" userId="3e5c5154-569e-4d81-aa91-4f91841cdfa9" providerId="ADAL" clId="{E414BC45-7D9A-4F0A-8E4B-C7DB74F6ABB8}" dt="2023-02-10T12:31:36.429" v="610" actId="20577"/>
          <ac:spMkLst>
            <pc:docMk/>
            <pc:sldMk cId="3886991875" sldId="597"/>
            <ac:spMk id="2" creationId="{02FB8773-AD3E-2543-510F-CEE32E75C793}"/>
          </ac:spMkLst>
        </pc:spChg>
      </pc:sldChg>
      <pc:sldChg chg="modSp mod">
        <pc:chgData name="Kelly Stokes" userId="3e5c5154-569e-4d81-aa91-4f91841cdfa9" providerId="ADAL" clId="{E414BC45-7D9A-4F0A-8E4B-C7DB74F6ABB8}" dt="2023-02-10T12:33:32.608" v="630"/>
        <pc:sldMkLst>
          <pc:docMk/>
          <pc:sldMk cId="4027390957" sldId="598"/>
        </pc:sldMkLst>
        <pc:spChg chg="mod">
          <ac:chgData name="Kelly Stokes" userId="3e5c5154-569e-4d81-aa91-4f91841cdfa9" providerId="ADAL" clId="{E414BC45-7D9A-4F0A-8E4B-C7DB74F6ABB8}" dt="2023-02-10T12:33:32.608" v="630"/>
          <ac:spMkLst>
            <pc:docMk/>
            <pc:sldMk cId="4027390957" sldId="598"/>
            <ac:spMk id="2" creationId="{02FB8773-AD3E-2543-510F-CEE32E75C793}"/>
          </ac:spMkLst>
        </pc:spChg>
      </pc:sldChg>
      <pc:sldChg chg="addSp delSp modSp mod">
        <pc:chgData name="Kelly Stokes" userId="3e5c5154-569e-4d81-aa91-4f91841cdfa9" providerId="ADAL" clId="{E414BC45-7D9A-4F0A-8E4B-C7DB74F6ABB8}" dt="2023-02-13T15:53:18.348" v="1118" actId="1076"/>
        <pc:sldMkLst>
          <pc:docMk/>
          <pc:sldMk cId="3955913320" sldId="604"/>
        </pc:sldMkLst>
        <pc:picChg chg="add del mod modCrop">
          <ac:chgData name="Kelly Stokes" userId="3e5c5154-569e-4d81-aa91-4f91841cdfa9" providerId="ADAL" clId="{E414BC45-7D9A-4F0A-8E4B-C7DB74F6ABB8}" dt="2023-02-13T15:52:53.352" v="1112" actId="478"/>
          <ac:picMkLst>
            <pc:docMk/>
            <pc:sldMk cId="3955913320" sldId="604"/>
            <ac:picMk id="3" creationId="{3B1F19BF-7B71-B849-9006-247F23601C0A}"/>
          </ac:picMkLst>
        </pc:picChg>
        <pc:picChg chg="add mod modCrop">
          <ac:chgData name="Kelly Stokes" userId="3e5c5154-569e-4d81-aa91-4f91841cdfa9" providerId="ADAL" clId="{E414BC45-7D9A-4F0A-8E4B-C7DB74F6ABB8}" dt="2023-02-13T15:53:18.348" v="1118" actId="1076"/>
          <ac:picMkLst>
            <pc:docMk/>
            <pc:sldMk cId="3955913320" sldId="604"/>
            <ac:picMk id="5" creationId="{A41618E3-172D-4F4E-F8A4-9ECA67B9F0FA}"/>
          </ac:picMkLst>
        </pc:picChg>
      </pc:sldChg>
      <pc:sldChg chg="modSp mod">
        <pc:chgData name="Kelly Stokes" userId="3e5c5154-569e-4d81-aa91-4f91841cdfa9" providerId="ADAL" clId="{E414BC45-7D9A-4F0A-8E4B-C7DB74F6ABB8}" dt="2023-02-10T12:32:15.740" v="615" actId="1076"/>
        <pc:sldMkLst>
          <pc:docMk/>
          <pc:sldMk cId="2851453709" sldId="1194"/>
        </pc:sldMkLst>
        <pc:spChg chg="mod">
          <ac:chgData name="Kelly Stokes" userId="3e5c5154-569e-4d81-aa91-4f91841cdfa9" providerId="ADAL" clId="{E414BC45-7D9A-4F0A-8E4B-C7DB74F6ABB8}" dt="2023-02-10T12:32:11.372" v="614"/>
          <ac:spMkLst>
            <pc:docMk/>
            <pc:sldMk cId="2851453709" sldId="1194"/>
            <ac:spMk id="2" creationId="{02FB8773-AD3E-2543-510F-CEE32E75C793}"/>
          </ac:spMkLst>
        </pc:spChg>
        <pc:spChg chg="mod">
          <ac:chgData name="Kelly Stokes" userId="3e5c5154-569e-4d81-aa91-4f91841cdfa9" providerId="ADAL" clId="{E414BC45-7D9A-4F0A-8E4B-C7DB74F6ABB8}" dt="2023-02-10T12:31:53.574" v="611"/>
          <ac:spMkLst>
            <pc:docMk/>
            <pc:sldMk cId="2851453709" sldId="1194"/>
            <ac:spMk id="3" creationId="{E500F0D3-C8EE-77CA-D8A5-2252D46724AA}"/>
          </ac:spMkLst>
        </pc:spChg>
        <pc:spChg chg="mod">
          <ac:chgData name="Kelly Stokes" userId="3e5c5154-569e-4d81-aa91-4f91841cdfa9" providerId="ADAL" clId="{E414BC45-7D9A-4F0A-8E4B-C7DB74F6ABB8}" dt="2023-02-10T12:31:58.962" v="613" actId="1076"/>
          <ac:spMkLst>
            <pc:docMk/>
            <pc:sldMk cId="2851453709" sldId="1194"/>
            <ac:spMk id="4" creationId="{B5313488-7E4A-79E2-52CD-B230AB2EBC8A}"/>
          </ac:spMkLst>
        </pc:spChg>
        <pc:spChg chg="mod">
          <ac:chgData name="Kelly Stokes" userId="3e5c5154-569e-4d81-aa91-4f91841cdfa9" providerId="ADAL" clId="{E414BC45-7D9A-4F0A-8E4B-C7DB74F6ABB8}" dt="2023-02-10T12:32:15.740" v="615" actId="1076"/>
          <ac:spMkLst>
            <pc:docMk/>
            <pc:sldMk cId="2851453709" sldId="1194"/>
            <ac:spMk id="5" creationId="{E02A7888-AA45-7396-3E3D-4AC6E69CC2E9}"/>
          </ac:spMkLst>
        </pc:spChg>
      </pc:sldChg>
      <pc:sldChg chg="modSp mod">
        <pc:chgData name="Kelly Stokes" userId="3e5c5154-569e-4d81-aa91-4f91841cdfa9" providerId="ADAL" clId="{E414BC45-7D9A-4F0A-8E4B-C7DB74F6ABB8}" dt="2023-02-13T15:54:35.784" v="1129" actId="13926"/>
        <pc:sldMkLst>
          <pc:docMk/>
          <pc:sldMk cId="98199320" sldId="1451"/>
        </pc:sldMkLst>
        <pc:spChg chg="mod">
          <ac:chgData name="Kelly Stokes" userId="3e5c5154-569e-4d81-aa91-4f91841cdfa9" providerId="ADAL" clId="{E414BC45-7D9A-4F0A-8E4B-C7DB74F6ABB8}" dt="2023-02-13T15:54:35.784" v="1129" actId="13926"/>
          <ac:spMkLst>
            <pc:docMk/>
            <pc:sldMk cId="98199320" sldId="1451"/>
            <ac:spMk id="2" creationId="{52DA34BA-82FC-47C5-BCE1-BB65E08B92A1}"/>
          </ac:spMkLst>
        </pc:spChg>
      </pc:sldChg>
      <pc:sldChg chg="modSp mod">
        <pc:chgData name="Kelly Stokes" userId="3e5c5154-569e-4d81-aa91-4f91841cdfa9" providerId="ADAL" clId="{E414BC45-7D9A-4F0A-8E4B-C7DB74F6ABB8}" dt="2023-02-10T12:17:09.507" v="13" actId="20577"/>
        <pc:sldMkLst>
          <pc:docMk/>
          <pc:sldMk cId="2817335207" sldId="1452"/>
        </pc:sldMkLst>
        <pc:spChg chg="mod">
          <ac:chgData name="Kelly Stokes" userId="3e5c5154-569e-4d81-aa91-4f91841cdfa9" providerId="ADAL" clId="{E414BC45-7D9A-4F0A-8E4B-C7DB74F6ABB8}" dt="2023-02-10T12:17:09.507" v="13" actId="20577"/>
          <ac:spMkLst>
            <pc:docMk/>
            <pc:sldMk cId="2817335207" sldId="1452"/>
            <ac:spMk id="2" creationId="{52DA34BA-82FC-47C5-BCE1-BB65E08B92A1}"/>
          </ac:spMkLst>
        </pc:spChg>
      </pc:sldChg>
      <pc:sldChg chg="modSp mod">
        <pc:chgData name="Kelly Stokes" userId="3e5c5154-569e-4d81-aa91-4f91841cdfa9" providerId="ADAL" clId="{E414BC45-7D9A-4F0A-8E4B-C7DB74F6ABB8}" dt="2023-02-10T12:17:14.054" v="19" actId="20577"/>
        <pc:sldMkLst>
          <pc:docMk/>
          <pc:sldMk cId="3880644436" sldId="1453"/>
        </pc:sldMkLst>
        <pc:spChg chg="mod">
          <ac:chgData name="Kelly Stokes" userId="3e5c5154-569e-4d81-aa91-4f91841cdfa9" providerId="ADAL" clId="{E414BC45-7D9A-4F0A-8E4B-C7DB74F6ABB8}" dt="2023-02-10T12:17:14.054" v="19" actId="20577"/>
          <ac:spMkLst>
            <pc:docMk/>
            <pc:sldMk cId="3880644436" sldId="1453"/>
            <ac:spMk id="2" creationId="{52DA34BA-82FC-47C5-BCE1-BB65E08B92A1}"/>
          </ac:spMkLst>
        </pc:spChg>
      </pc:sldChg>
      <pc:sldChg chg="addSp delSp modSp mod modAnim">
        <pc:chgData name="Kelly Stokes" userId="3e5c5154-569e-4d81-aa91-4f91841cdfa9" providerId="ADAL" clId="{E414BC45-7D9A-4F0A-8E4B-C7DB74F6ABB8}" dt="2023-02-10T12:18:04.067" v="51"/>
        <pc:sldMkLst>
          <pc:docMk/>
          <pc:sldMk cId="1149855702" sldId="1456"/>
        </pc:sldMkLst>
        <pc:spChg chg="mod">
          <ac:chgData name="Kelly Stokes" userId="3e5c5154-569e-4d81-aa91-4f91841cdfa9" providerId="ADAL" clId="{E414BC45-7D9A-4F0A-8E4B-C7DB74F6ABB8}" dt="2023-02-10T12:17:40.642" v="47" actId="20577"/>
          <ac:spMkLst>
            <pc:docMk/>
            <pc:sldMk cId="1149855702" sldId="1456"/>
            <ac:spMk id="2" creationId="{52DA34BA-82FC-47C5-BCE1-BB65E08B92A1}"/>
          </ac:spMkLst>
        </pc:spChg>
        <pc:spChg chg="mod">
          <ac:chgData name="Kelly Stokes" userId="3e5c5154-569e-4d81-aa91-4f91841cdfa9" providerId="ADAL" clId="{E414BC45-7D9A-4F0A-8E4B-C7DB74F6ABB8}" dt="2023-02-10T12:17:43.397" v="48" actId="1076"/>
          <ac:spMkLst>
            <pc:docMk/>
            <pc:sldMk cId="1149855702" sldId="1456"/>
            <ac:spMk id="3" creationId="{13BB5EC0-7A96-4D29-A835-6FAE896C31A4}"/>
          </ac:spMkLst>
        </pc:spChg>
        <pc:picChg chg="del">
          <ac:chgData name="Kelly Stokes" userId="3e5c5154-569e-4d81-aa91-4f91841cdfa9" providerId="ADAL" clId="{E414BC45-7D9A-4F0A-8E4B-C7DB74F6ABB8}" dt="2023-02-10T12:17:36.318" v="36" actId="478"/>
          <ac:picMkLst>
            <pc:docMk/>
            <pc:sldMk cId="1149855702" sldId="1456"/>
            <ac:picMk id="1026" creationId="{F98F0A70-8523-F061-3900-8CECDA83584B}"/>
          </ac:picMkLst>
        </pc:picChg>
        <pc:picChg chg="add mod">
          <ac:chgData name="Kelly Stokes" userId="3e5c5154-569e-4d81-aa91-4f91841cdfa9" providerId="ADAL" clId="{E414BC45-7D9A-4F0A-8E4B-C7DB74F6ABB8}" dt="2023-02-10T12:18:03.302" v="50" actId="1076"/>
          <ac:picMkLst>
            <pc:docMk/>
            <pc:sldMk cId="1149855702" sldId="1456"/>
            <ac:picMk id="1028" creationId="{55607FDD-6CAD-7FAF-97DF-E11205599BB4}"/>
          </ac:picMkLst>
        </pc:picChg>
      </pc:sldChg>
      <pc:sldChg chg="addSp delSp modSp mod modAnim">
        <pc:chgData name="Kelly Stokes" userId="3e5c5154-569e-4d81-aa91-4f91841cdfa9" providerId="ADAL" clId="{E414BC45-7D9A-4F0A-8E4B-C7DB74F6ABB8}" dt="2023-02-10T12:18:49.670" v="65"/>
        <pc:sldMkLst>
          <pc:docMk/>
          <pc:sldMk cId="3292200701" sldId="1459"/>
        </pc:sldMkLst>
        <pc:spChg chg="mod">
          <ac:chgData name="Kelly Stokes" userId="3e5c5154-569e-4d81-aa91-4f91841cdfa9" providerId="ADAL" clId="{E414BC45-7D9A-4F0A-8E4B-C7DB74F6ABB8}" dt="2023-02-10T12:18:12.616" v="60" actId="20577"/>
          <ac:spMkLst>
            <pc:docMk/>
            <pc:sldMk cId="3292200701" sldId="1459"/>
            <ac:spMk id="2" creationId="{52DA34BA-82FC-47C5-BCE1-BB65E08B92A1}"/>
          </ac:spMkLst>
        </pc:spChg>
        <pc:spChg chg="mod">
          <ac:chgData name="Kelly Stokes" userId="3e5c5154-569e-4d81-aa91-4f91841cdfa9" providerId="ADAL" clId="{E414BC45-7D9A-4F0A-8E4B-C7DB74F6ABB8}" dt="2023-02-10T12:18:15.748" v="61" actId="1076"/>
          <ac:spMkLst>
            <pc:docMk/>
            <pc:sldMk cId="3292200701" sldId="1459"/>
            <ac:spMk id="3" creationId="{0366E0B6-702E-4814-82C6-08CA2D13F3C9}"/>
          </ac:spMkLst>
        </pc:spChg>
        <pc:picChg chg="del">
          <ac:chgData name="Kelly Stokes" userId="3e5c5154-569e-4d81-aa91-4f91841cdfa9" providerId="ADAL" clId="{E414BC45-7D9A-4F0A-8E4B-C7DB74F6ABB8}" dt="2023-02-10T12:18:16.875" v="62" actId="478"/>
          <ac:picMkLst>
            <pc:docMk/>
            <pc:sldMk cId="3292200701" sldId="1459"/>
            <ac:picMk id="2050" creationId="{33EA9118-F26A-02D7-5FAC-35C08CC7D419}"/>
          </ac:picMkLst>
        </pc:picChg>
        <pc:picChg chg="add mod">
          <ac:chgData name="Kelly Stokes" userId="3e5c5154-569e-4d81-aa91-4f91841cdfa9" providerId="ADAL" clId="{E414BC45-7D9A-4F0A-8E4B-C7DB74F6ABB8}" dt="2023-02-10T12:18:48.117" v="64" actId="1076"/>
          <ac:picMkLst>
            <pc:docMk/>
            <pc:sldMk cId="3292200701" sldId="1459"/>
            <ac:picMk id="2052" creationId="{6EE5D050-D182-D5B3-86FD-BC3BBD7056EC}"/>
          </ac:picMkLst>
        </pc:picChg>
      </pc:sldChg>
      <pc:sldChg chg="addSp delSp modSp modAnim">
        <pc:chgData name="Kelly Stokes" userId="3e5c5154-569e-4d81-aa91-4f91841cdfa9" providerId="ADAL" clId="{E414BC45-7D9A-4F0A-8E4B-C7DB74F6ABB8}" dt="2023-02-10T12:19:29.424" v="81" actId="732"/>
        <pc:sldMkLst>
          <pc:docMk/>
          <pc:sldMk cId="2099598269" sldId="1462"/>
        </pc:sldMkLst>
        <pc:spChg chg="mod">
          <ac:chgData name="Kelly Stokes" userId="3e5c5154-569e-4d81-aa91-4f91841cdfa9" providerId="ADAL" clId="{E414BC45-7D9A-4F0A-8E4B-C7DB74F6ABB8}" dt="2023-02-10T12:18:59.987" v="76" actId="20577"/>
          <ac:spMkLst>
            <pc:docMk/>
            <pc:sldMk cId="2099598269" sldId="1462"/>
            <ac:spMk id="2" creationId="{52DA34BA-82FC-47C5-BCE1-BB65E08B92A1}"/>
          </ac:spMkLst>
        </pc:spChg>
        <pc:picChg chg="del">
          <ac:chgData name="Kelly Stokes" userId="3e5c5154-569e-4d81-aa91-4f91841cdfa9" providerId="ADAL" clId="{E414BC45-7D9A-4F0A-8E4B-C7DB74F6ABB8}" dt="2023-02-10T12:19:01.956" v="77" actId="478"/>
          <ac:picMkLst>
            <pc:docMk/>
            <pc:sldMk cId="2099598269" sldId="1462"/>
            <ac:picMk id="3074" creationId="{A934FEA2-90BA-56CE-C00E-D363A93FBD9D}"/>
          </ac:picMkLst>
        </pc:picChg>
        <pc:picChg chg="add mod">
          <ac:chgData name="Kelly Stokes" userId="3e5c5154-569e-4d81-aa91-4f91841cdfa9" providerId="ADAL" clId="{E414BC45-7D9A-4F0A-8E4B-C7DB74F6ABB8}" dt="2023-02-10T12:19:29.424" v="81" actId="732"/>
          <ac:picMkLst>
            <pc:docMk/>
            <pc:sldMk cId="2099598269" sldId="1462"/>
            <ac:picMk id="3076" creationId="{56D9F041-B962-6854-951F-803385A30FDA}"/>
          </ac:picMkLst>
        </pc:picChg>
      </pc:sldChg>
      <pc:sldChg chg="addSp delSp modSp modAnim">
        <pc:chgData name="Kelly Stokes" userId="3e5c5154-569e-4d81-aa91-4f91841cdfa9" providerId="ADAL" clId="{E414BC45-7D9A-4F0A-8E4B-C7DB74F6ABB8}" dt="2023-02-10T12:20:44.371" v="175"/>
        <pc:sldMkLst>
          <pc:docMk/>
          <pc:sldMk cId="498228807" sldId="1466"/>
        </pc:sldMkLst>
        <pc:spChg chg="mod">
          <ac:chgData name="Kelly Stokes" userId="3e5c5154-569e-4d81-aa91-4f91841cdfa9" providerId="ADAL" clId="{E414BC45-7D9A-4F0A-8E4B-C7DB74F6ABB8}" dt="2023-02-10T12:19:46.081" v="98" actId="20577"/>
          <ac:spMkLst>
            <pc:docMk/>
            <pc:sldMk cId="498228807" sldId="1466"/>
            <ac:spMk id="2" creationId="{52DA34BA-82FC-47C5-BCE1-BB65E08B92A1}"/>
          </ac:spMkLst>
        </pc:spChg>
        <pc:spChg chg="mod">
          <ac:chgData name="Kelly Stokes" userId="3e5c5154-569e-4d81-aa91-4f91841cdfa9" providerId="ADAL" clId="{E414BC45-7D9A-4F0A-8E4B-C7DB74F6ABB8}" dt="2023-02-10T12:20:09.204" v="138" actId="20577"/>
          <ac:spMkLst>
            <pc:docMk/>
            <pc:sldMk cId="498228807" sldId="1466"/>
            <ac:spMk id="8" creationId="{B0B20B61-5057-D7DD-C3F9-0AB185533D24}"/>
          </ac:spMkLst>
        </pc:spChg>
        <pc:spChg chg="mod">
          <ac:chgData name="Kelly Stokes" userId="3e5c5154-569e-4d81-aa91-4f91841cdfa9" providerId="ADAL" clId="{E414BC45-7D9A-4F0A-8E4B-C7DB74F6ABB8}" dt="2023-02-10T12:20:26.337" v="174" actId="20577"/>
          <ac:spMkLst>
            <pc:docMk/>
            <pc:sldMk cId="498228807" sldId="1466"/>
            <ac:spMk id="10" creationId="{003D53EA-1945-744E-2DD1-0312F4DE835F}"/>
          </ac:spMkLst>
        </pc:spChg>
        <pc:spChg chg="mod">
          <ac:chgData name="Kelly Stokes" userId="3e5c5154-569e-4d81-aa91-4f91841cdfa9" providerId="ADAL" clId="{E414BC45-7D9A-4F0A-8E4B-C7DB74F6ABB8}" dt="2023-02-10T12:20:44.371" v="175"/>
          <ac:spMkLst>
            <pc:docMk/>
            <pc:sldMk cId="498228807" sldId="1466"/>
            <ac:spMk id="12" creationId="{E384BFF7-3319-CAE2-192F-C4DCBBBBFCCA}"/>
          </ac:spMkLst>
        </pc:spChg>
        <pc:picChg chg="del">
          <ac:chgData name="Kelly Stokes" userId="3e5c5154-569e-4d81-aa91-4f91841cdfa9" providerId="ADAL" clId="{E414BC45-7D9A-4F0A-8E4B-C7DB74F6ABB8}" dt="2023-02-10T12:19:36.849" v="82" actId="478"/>
          <ac:picMkLst>
            <pc:docMk/>
            <pc:sldMk cId="498228807" sldId="1466"/>
            <ac:picMk id="3" creationId="{221E72FB-3E21-A659-2C93-1B30876E2E0F}"/>
          </ac:picMkLst>
        </pc:picChg>
        <pc:picChg chg="add mod">
          <ac:chgData name="Kelly Stokes" userId="3e5c5154-569e-4d81-aa91-4f91841cdfa9" providerId="ADAL" clId="{E414BC45-7D9A-4F0A-8E4B-C7DB74F6ABB8}" dt="2023-02-10T12:19:39.427" v="84" actId="1076"/>
          <ac:picMkLst>
            <pc:docMk/>
            <pc:sldMk cId="498228807" sldId="1466"/>
            <ac:picMk id="4" creationId="{53E8A84C-6E49-68D8-DAA5-81200A73EBAC}"/>
          </ac:picMkLst>
        </pc:picChg>
      </pc:sldChg>
      <pc:sldChg chg="modSp mod">
        <pc:chgData name="Kelly Stokes" userId="3e5c5154-569e-4d81-aa91-4f91841cdfa9" providerId="ADAL" clId="{E414BC45-7D9A-4F0A-8E4B-C7DB74F6ABB8}" dt="2023-02-10T12:23:50.440" v="334" actId="27636"/>
        <pc:sldMkLst>
          <pc:docMk/>
          <pc:sldMk cId="2199839506" sldId="1473"/>
        </pc:sldMkLst>
        <pc:spChg chg="mod">
          <ac:chgData name="Kelly Stokes" userId="3e5c5154-569e-4d81-aa91-4f91841cdfa9" providerId="ADAL" clId="{E414BC45-7D9A-4F0A-8E4B-C7DB74F6ABB8}" dt="2023-02-10T12:23:41.239" v="326" actId="27636"/>
          <ac:spMkLst>
            <pc:docMk/>
            <pc:sldMk cId="2199839506" sldId="1473"/>
            <ac:spMk id="2" creationId="{52DA34BA-82FC-47C5-BCE1-BB65E08B92A1}"/>
          </ac:spMkLst>
        </pc:spChg>
        <pc:spChg chg="mod">
          <ac:chgData name="Kelly Stokes" userId="3e5c5154-569e-4d81-aa91-4f91841cdfa9" providerId="ADAL" clId="{E414BC45-7D9A-4F0A-8E4B-C7DB74F6ABB8}" dt="2023-02-10T12:23:50.440" v="334" actId="27636"/>
          <ac:spMkLst>
            <pc:docMk/>
            <pc:sldMk cId="2199839506" sldId="1473"/>
            <ac:spMk id="3" creationId="{847A1AC9-9EC9-E1AA-348D-958CE44F2772}"/>
          </ac:spMkLst>
        </pc:spChg>
      </pc:sldChg>
      <pc:sldChg chg="addSp delSp modSp modAnim">
        <pc:chgData name="Kelly Stokes" userId="3e5c5154-569e-4d81-aa91-4f91841cdfa9" providerId="ADAL" clId="{E414BC45-7D9A-4F0A-8E4B-C7DB74F6ABB8}" dt="2023-02-10T12:25:38.728" v="367"/>
        <pc:sldMkLst>
          <pc:docMk/>
          <pc:sldMk cId="2330293709" sldId="1485"/>
        </pc:sldMkLst>
        <pc:spChg chg="mod">
          <ac:chgData name="Kelly Stokes" userId="3e5c5154-569e-4d81-aa91-4f91841cdfa9" providerId="ADAL" clId="{E414BC45-7D9A-4F0A-8E4B-C7DB74F6ABB8}" dt="2023-02-10T12:25:10.359" v="356" actId="20577"/>
          <ac:spMkLst>
            <pc:docMk/>
            <pc:sldMk cId="2330293709" sldId="1485"/>
            <ac:spMk id="2" creationId="{52DA34BA-82FC-47C5-BCE1-BB65E08B92A1}"/>
          </ac:spMkLst>
        </pc:spChg>
        <pc:spChg chg="mod">
          <ac:chgData name="Kelly Stokes" userId="3e5c5154-569e-4d81-aa91-4f91841cdfa9" providerId="ADAL" clId="{E414BC45-7D9A-4F0A-8E4B-C7DB74F6ABB8}" dt="2023-02-10T12:25:13.769" v="360" actId="20577"/>
          <ac:spMkLst>
            <pc:docMk/>
            <pc:sldMk cId="2330293709" sldId="1485"/>
            <ac:spMk id="4" creationId="{C424366C-8EFB-1EF9-3E80-C6EE7BE15FA3}"/>
          </ac:spMkLst>
        </pc:spChg>
        <pc:spChg chg="mod">
          <ac:chgData name="Kelly Stokes" userId="3e5c5154-569e-4d81-aa91-4f91841cdfa9" providerId="ADAL" clId="{E414BC45-7D9A-4F0A-8E4B-C7DB74F6ABB8}" dt="2023-02-10T12:25:19.446" v="361"/>
          <ac:spMkLst>
            <pc:docMk/>
            <pc:sldMk cId="2330293709" sldId="1485"/>
            <ac:spMk id="8" creationId="{1FCDC8B7-0F0D-46B5-057E-579929B7D816}"/>
          </ac:spMkLst>
        </pc:spChg>
        <pc:picChg chg="del">
          <ac:chgData name="Kelly Stokes" userId="3e5c5154-569e-4d81-aa91-4f91841cdfa9" providerId="ADAL" clId="{E414BC45-7D9A-4F0A-8E4B-C7DB74F6ABB8}" dt="2023-02-10T12:25:21.226" v="362" actId="478"/>
          <ac:picMkLst>
            <pc:docMk/>
            <pc:sldMk cId="2330293709" sldId="1485"/>
            <ac:picMk id="4098" creationId="{7A88EE80-88E1-EFEE-4EB9-2376C2498A28}"/>
          </ac:picMkLst>
        </pc:picChg>
        <pc:picChg chg="add mod">
          <ac:chgData name="Kelly Stokes" userId="3e5c5154-569e-4d81-aa91-4f91841cdfa9" providerId="ADAL" clId="{E414BC45-7D9A-4F0A-8E4B-C7DB74F6ABB8}" dt="2023-02-10T12:25:36.100" v="364" actId="1076"/>
          <ac:picMkLst>
            <pc:docMk/>
            <pc:sldMk cId="2330293709" sldId="1485"/>
            <ac:picMk id="4100" creationId="{695AA2D0-DFEE-A30C-C31D-CFC49E8A197F}"/>
          </ac:picMkLst>
        </pc:picChg>
      </pc:sldChg>
      <pc:sldChg chg="del">
        <pc:chgData name="Kelly Stokes" userId="3e5c5154-569e-4d81-aa91-4f91841cdfa9" providerId="ADAL" clId="{E414BC45-7D9A-4F0A-8E4B-C7DB74F6ABB8}" dt="2023-02-10T12:15:27.737" v="4" actId="2696"/>
        <pc:sldMkLst>
          <pc:docMk/>
          <pc:sldMk cId="4039504546" sldId="1495"/>
        </pc:sldMkLst>
      </pc:sldChg>
      <pc:sldChg chg="del">
        <pc:chgData name="Kelly Stokes" userId="3e5c5154-569e-4d81-aa91-4f91841cdfa9" providerId="ADAL" clId="{E414BC45-7D9A-4F0A-8E4B-C7DB74F6ABB8}" dt="2023-02-10T12:15:27.737" v="4" actId="2696"/>
        <pc:sldMkLst>
          <pc:docMk/>
          <pc:sldMk cId="2322073893" sldId="1497"/>
        </pc:sldMkLst>
      </pc:sldChg>
      <pc:sldChg chg="addSp delSp modSp modAnim">
        <pc:chgData name="Kelly Stokes" userId="3e5c5154-569e-4d81-aa91-4f91841cdfa9" providerId="ADAL" clId="{E414BC45-7D9A-4F0A-8E4B-C7DB74F6ABB8}" dt="2023-02-10T12:23:23.674" v="324"/>
        <pc:sldMkLst>
          <pc:docMk/>
          <pc:sldMk cId="1842288125" sldId="1498"/>
        </pc:sldMkLst>
        <pc:spChg chg="mod">
          <ac:chgData name="Kelly Stokes" userId="3e5c5154-569e-4d81-aa91-4f91841cdfa9" providerId="ADAL" clId="{E414BC45-7D9A-4F0A-8E4B-C7DB74F6ABB8}" dt="2023-02-10T12:22:44.242" v="274" actId="20577"/>
          <ac:spMkLst>
            <pc:docMk/>
            <pc:sldMk cId="1842288125" sldId="1498"/>
            <ac:spMk id="2" creationId="{52DA34BA-82FC-47C5-BCE1-BB65E08B92A1}"/>
          </ac:spMkLst>
        </pc:spChg>
        <pc:spChg chg="mod">
          <ac:chgData name="Kelly Stokes" userId="3e5c5154-569e-4d81-aa91-4f91841cdfa9" providerId="ADAL" clId="{E414BC45-7D9A-4F0A-8E4B-C7DB74F6ABB8}" dt="2023-02-10T12:23:02.023" v="306" actId="20577"/>
          <ac:spMkLst>
            <pc:docMk/>
            <pc:sldMk cId="1842288125" sldId="1498"/>
            <ac:spMk id="8" creationId="{B0B20B61-5057-D7DD-C3F9-0AB185533D24}"/>
          </ac:spMkLst>
        </pc:spChg>
        <pc:spChg chg="mod">
          <ac:chgData name="Kelly Stokes" userId="3e5c5154-569e-4d81-aa91-4f91841cdfa9" providerId="ADAL" clId="{E414BC45-7D9A-4F0A-8E4B-C7DB74F6ABB8}" dt="2023-02-10T12:23:10.327" v="323" actId="20577"/>
          <ac:spMkLst>
            <pc:docMk/>
            <pc:sldMk cId="1842288125" sldId="1498"/>
            <ac:spMk id="10" creationId="{003D53EA-1945-744E-2DD1-0312F4DE835F}"/>
          </ac:spMkLst>
        </pc:spChg>
        <pc:spChg chg="mod">
          <ac:chgData name="Kelly Stokes" userId="3e5c5154-569e-4d81-aa91-4f91841cdfa9" providerId="ADAL" clId="{E414BC45-7D9A-4F0A-8E4B-C7DB74F6ABB8}" dt="2023-02-10T12:23:23.674" v="324"/>
          <ac:spMkLst>
            <pc:docMk/>
            <pc:sldMk cId="1842288125" sldId="1498"/>
            <ac:spMk id="12" creationId="{E384BFF7-3319-CAE2-192F-C4DCBBBBFCCA}"/>
          </ac:spMkLst>
        </pc:spChg>
        <pc:picChg chg="del">
          <ac:chgData name="Kelly Stokes" userId="3e5c5154-569e-4d81-aa91-4f91841cdfa9" providerId="ADAL" clId="{E414BC45-7D9A-4F0A-8E4B-C7DB74F6ABB8}" dt="2023-02-10T12:22:33.364" v="242" actId="478"/>
          <ac:picMkLst>
            <pc:docMk/>
            <pc:sldMk cId="1842288125" sldId="1498"/>
            <ac:picMk id="3" creationId="{D4C9B4D8-E807-2869-0585-6BA3A77846DB}"/>
          </ac:picMkLst>
        </pc:picChg>
        <pc:picChg chg="add mod">
          <ac:chgData name="Kelly Stokes" userId="3e5c5154-569e-4d81-aa91-4f91841cdfa9" providerId="ADAL" clId="{E414BC45-7D9A-4F0A-8E4B-C7DB74F6ABB8}" dt="2023-02-10T12:22:35.346" v="244" actId="1076"/>
          <ac:picMkLst>
            <pc:docMk/>
            <pc:sldMk cId="1842288125" sldId="1498"/>
            <ac:picMk id="4" creationId="{9047BED2-9149-1367-77BF-3B074D465C54}"/>
          </ac:picMkLst>
        </pc:picChg>
      </pc:sldChg>
      <pc:sldChg chg="addSp delSp modSp modAnim">
        <pc:chgData name="Kelly Stokes" userId="3e5c5154-569e-4d81-aa91-4f91841cdfa9" providerId="ADAL" clId="{E414BC45-7D9A-4F0A-8E4B-C7DB74F6ABB8}" dt="2023-02-10T12:22:26.100" v="241"/>
        <pc:sldMkLst>
          <pc:docMk/>
          <pc:sldMk cId="228576249" sldId="1499"/>
        </pc:sldMkLst>
        <pc:spChg chg="mod">
          <ac:chgData name="Kelly Stokes" userId="3e5c5154-569e-4d81-aa91-4f91841cdfa9" providerId="ADAL" clId="{E414BC45-7D9A-4F0A-8E4B-C7DB74F6ABB8}" dt="2023-02-10T12:21:31.917" v="195" actId="20577"/>
          <ac:spMkLst>
            <pc:docMk/>
            <pc:sldMk cId="228576249" sldId="1499"/>
            <ac:spMk id="2" creationId="{52DA34BA-82FC-47C5-BCE1-BB65E08B92A1}"/>
          </ac:spMkLst>
        </pc:spChg>
        <pc:spChg chg="mod">
          <ac:chgData name="Kelly Stokes" userId="3e5c5154-569e-4d81-aa91-4f91841cdfa9" providerId="ADAL" clId="{E414BC45-7D9A-4F0A-8E4B-C7DB74F6ABB8}" dt="2023-02-10T12:21:54.964" v="219" actId="20577"/>
          <ac:spMkLst>
            <pc:docMk/>
            <pc:sldMk cId="228576249" sldId="1499"/>
            <ac:spMk id="8" creationId="{B0B20B61-5057-D7DD-C3F9-0AB185533D24}"/>
          </ac:spMkLst>
        </pc:spChg>
        <pc:spChg chg="mod">
          <ac:chgData name="Kelly Stokes" userId="3e5c5154-569e-4d81-aa91-4f91841cdfa9" providerId="ADAL" clId="{E414BC45-7D9A-4F0A-8E4B-C7DB74F6ABB8}" dt="2023-02-10T12:22:09.335" v="240" actId="20577"/>
          <ac:spMkLst>
            <pc:docMk/>
            <pc:sldMk cId="228576249" sldId="1499"/>
            <ac:spMk id="10" creationId="{003D53EA-1945-744E-2DD1-0312F4DE835F}"/>
          </ac:spMkLst>
        </pc:spChg>
        <pc:spChg chg="mod">
          <ac:chgData name="Kelly Stokes" userId="3e5c5154-569e-4d81-aa91-4f91841cdfa9" providerId="ADAL" clId="{E414BC45-7D9A-4F0A-8E4B-C7DB74F6ABB8}" dt="2023-02-10T12:22:26.100" v="241"/>
          <ac:spMkLst>
            <pc:docMk/>
            <pc:sldMk cId="228576249" sldId="1499"/>
            <ac:spMk id="12" creationId="{E384BFF7-3319-CAE2-192F-C4DCBBBBFCCA}"/>
          </ac:spMkLst>
        </pc:spChg>
        <pc:picChg chg="del">
          <ac:chgData name="Kelly Stokes" userId="3e5c5154-569e-4d81-aa91-4f91841cdfa9" providerId="ADAL" clId="{E414BC45-7D9A-4F0A-8E4B-C7DB74F6ABB8}" dt="2023-02-10T12:21:17.308" v="179" actId="478"/>
          <ac:picMkLst>
            <pc:docMk/>
            <pc:sldMk cId="228576249" sldId="1499"/>
            <ac:picMk id="3" creationId="{3B68134A-3C16-11A3-132D-40E35D9844EE}"/>
          </ac:picMkLst>
        </pc:picChg>
        <pc:picChg chg="add mod">
          <ac:chgData name="Kelly Stokes" userId="3e5c5154-569e-4d81-aa91-4f91841cdfa9" providerId="ADAL" clId="{E414BC45-7D9A-4F0A-8E4B-C7DB74F6ABB8}" dt="2023-02-10T12:21:23.250" v="183" actId="1076"/>
          <ac:picMkLst>
            <pc:docMk/>
            <pc:sldMk cId="228576249" sldId="1499"/>
            <ac:picMk id="4" creationId="{78905EEE-7C7A-84A3-974D-F4120FD97628}"/>
          </ac:picMkLst>
        </pc:picChg>
      </pc:sldChg>
      <pc:sldChg chg="modSp mod">
        <pc:chgData name="Kelly Stokes" userId="3e5c5154-569e-4d81-aa91-4f91841cdfa9" providerId="ADAL" clId="{E414BC45-7D9A-4F0A-8E4B-C7DB74F6ABB8}" dt="2023-02-10T12:24:25.151" v="342" actId="14100"/>
        <pc:sldMkLst>
          <pc:docMk/>
          <pc:sldMk cId="199949674" sldId="1501"/>
        </pc:sldMkLst>
        <pc:spChg chg="mod">
          <ac:chgData name="Kelly Stokes" userId="3e5c5154-569e-4d81-aa91-4f91841cdfa9" providerId="ADAL" clId="{E414BC45-7D9A-4F0A-8E4B-C7DB74F6ABB8}" dt="2023-02-10T12:24:11.477" v="336" actId="20577"/>
          <ac:spMkLst>
            <pc:docMk/>
            <pc:sldMk cId="199949674" sldId="1501"/>
            <ac:spMk id="2" creationId="{52DA34BA-82FC-47C5-BCE1-BB65E08B92A1}"/>
          </ac:spMkLst>
        </pc:spChg>
        <pc:spChg chg="mod">
          <ac:chgData name="Kelly Stokes" userId="3e5c5154-569e-4d81-aa91-4f91841cdfa9" providerId="ADAL" clId="{E414BC45-7D9A-4F0A-8E4B-C7DB74F6ABB8}" dt="2023-02-10T12:24:25.151" v="342" actId="14100"/>
          <ac:spMkLst>
            <pc:docMk/>
            <pc:sldMk cId="199949674" sldId="1501"/>
            <ac:spMk id="3" creationId="{847A1AC9-9EC9-E1AA-348D-958CE44F2772}"/>
          </ac:spMkLst>
        </pc:spChg>
      </pc:sldChg>
      <pc:sldChg chg="modSp mod">
        <pc:chgData name="Kelly Stokes" userId="3e5c5154-569e-4d81-aa91-4f91841cdfa9" providerId="ADAL" clId="{E414BC45-7D9A-4F0A-8E4B-C7DB74F6ABB8}" dt="2023-02-10T12:24:54.543" v="349" actId="6549"/>
        <pc:sldMkLst>
          <pc:docMk/>
          <pc:sldMk cId="2203475726" sldId="1502"/>
        </pc:sldMkLst>
        <pc:spChg chg="mod">
          <ac:chgData name="Kelly Stokes" userId="3e5c5154-569e-4d81-aa91-4f91841cdfa9" providerId="ADAL" clId="{E414BC45-7D9A-4F0A-8E4B-C7DB74F6ABB8}" dt="2023-02-10T12:24:42.963" v="343"/>
          <ac:spMkLst>
            <pc:docMk/>
            <pc:sldMk cId="2203475726" sldId="1502"/>
            <ac:spMk id="2" creationId="{52DA34BA-82FC-47C5-BCE1-BB65E08B92A1}"/>
          </ac:spMkLst>
        </pc:spChg>
        <pc:spChg chg="mod">
          <ac:chgData name="Kelly Stokes" userId="3e5c5154-569e-4d81-aa91-4f91841cdfa9" providerId="ADAL" clId="{E414BC45-7D9A-4F0A-8E4B-C7DB74F6ABB8}" dt="2023-02-10T12:24:54.543" v="349" actId="6549"/>
          <ac:spMkLst>
            <pc:docMk/>
            <pc:sldMk cId="2203475726" sldId="1502"/>
            <ac:spMk id="3" creationId="{847A1AC9-9EC9-E1AA-348D-958CE44F2772}"/>
          </ac:spMkLst>
        </pc:spChg>
      </pc:sldChg>
      <pc:sldChg chg="addSp delSp modSp modAnim">
        <pc:chgData name="Kelly Stokes" userId="3e5c5154-569e-4d81-aa91-4f91841cdfa9" providerId="ADAL" clId="{E414BC45-7D9A-4F0A-8E4B-C7DB74F6ABB8}" dt="2023-02-10T12:27:00.250" v="392"/>
        <pc:sldMkLst>
          <pc:docMk/>
          <pc:sldMk cId="2659700584" sldId="1504"/>
        </pc:sldMkLst>
        <pc:spChg chg="mod">
          <ac:chgData name="Kelly Stokes" userId="3e5c5154-569e-4d81-aa91-4f91841cdfa9" providerId="ADAL" clId="{E414BC45-7D9A-4F0A-8E4B-C7DB74F6ABB8}" dt="2023-02-10T12:26:22.715" v="381" actId="20577"/>
          <ac:spMkLst>
            <pc:docMk/>
            <pc:sldMk cId="2659700584" sldId="1504"/>
            <ac:spMk id="2" creationId="{52DA34BA-82FC-47C5-BCE1-BB65E08B92A1}"/>
          </ac:spMkLst>
        </pc:spChg>
        <pc:spChg chg="mod">
          <ac:chgData name="Kelly Stokes" userId="3e5c5154-569e-4d81-aa91-4f91841cdfa9" providerId="ADAL" clId="{E414BC45-7D9A-4F0A-8E4B-C7DB74F6ABB8}" dt="2023-02-10T12:26:26.225" v="385" actId="20577"/>
          <ac:spMkLst>
            <pc:docMk/>
            <pc:sldMk cId="2659700584" sldId="1504"/>
            <ac:spMk id="4" creationId="{C424366C-8EFB-1EF9-3E80-C6EE7BE15FA3}"/>
          </ac:spMkLst>
        </pc:spChg>
        <pc:spChg chg="mod">
          <ac:chgData name="Kelly Stokes" userId="3e5c5154-569e-4d81-aa91-4f91841cdfa9" providerId="ADAL" clId="{E414BC45-7D9A-4F0A-8E4B-C7DB74F6ABB8}" dt="2023-02-10T12:26:30.153" v="386"/>
          <ac:spMkLst>
            <pc:docMk/>
            <pc:sldMk cId="2659700584" sldId="1504"/>
            <ac:spMk id="8" creationId="{1FCDC8B7-0F0D-46B5-057E-579929B7D816}"/>
          </ac:spMkLst>
        </pc:spChg>
        <pc:picChg chg="add mod">
          <ac:chgData name="Kelly Stokes" userId="3e5c5154-569e-4d81-aa91-4f91841cdfa9" providerId="ADAL" clId="{E414BC45-7D9A-4F0A-8E4B-C7DB74F6ABB8}" dt="2023-02-10T12:26:56.497" v="389" actId="1076"/>
          <ac:picMkLst>
            <pc:docMk/>
            <pc:sldMk cId="2659700584" sldId="1504"/>
            <ac:picMk id="3" creationId="{D0E0FC5C-35E7-A385-43C8-BD1C192DCDE5}"/>
          </ac:picMkLst>
        </pc:picChg>
        <pc:picChg chg="del">
          <ac:chgData name="Kelly Stokes" userId="3e5c5154-569e-4d81-aa91-4f91841cdfa9" providerId="ADAL" clId="{E414BC45-7D9A-4F0A-8E4B-C7DB74F6ABB8}" dt="2023-02-10T12:26:35.921" v="387" actId="478"/>
          <ac:picMkLst>
            <pc:docMk/>
            <pc:sldMk cId="2659700584" sldId="1504"/>
            <ac:picMk id="8194" creationId="{68E17F77-968A-19FC-033A-78BFFA6423CF}"/>
          </ac:picMkLst>
        </pc:picChg>
      </pc:sldChg>
      <pc:sldChg chg="addSp delSp modSp mod">
        <pc:chgData name="Kelly Stokes" userId="3e5c5154-569e-4d81-aa91-4f91841cdfa9" providerId="ADAL" clId="{E414BC45-7D9A-4F0A-8E4B-C7DB74F6ABB8}" dt="2023-02-10T12:26:06.300" v="375" actId="27636"/>
        <pc:sldMkLst>
          <pc:docMk/>
          <pc:sldMk cId="1571660563" sldId="1505"/>
        </pc:sldMkLst>
        <pc:spChg chg="mod">
          <ac:chgData name="Kelly Stokes" userId="3e5c5154-569e-4d81-aa91-4f91841cdfa9" providerId="ADAL" clId="{E414BC45-7D9A-4F0A-8E4B-C7DB74F6ABB8}" dt="2023-02-10T12:25:56.245" v="370"/>
          <ac:spMkLst>
            <pc:docMk/>
            <pc:sldMk cId="1571660563" sldId="1505"/>
            <ac:spMk id="2" creationId="{52DA34BA-82FC-47C5-BCE1-BB65E08B92A1}"/>
          </ac:spMkLst>
        </pc:spChg>
        <pc:spChg chg="mod">
          <ac:chgData name="Kelly Stokes" userId="3e5c5154-569e-4d81-aa91-4f91841cdfa9" providerId="ADAL" clId="{E414BC45-7D9A-4F0A-8E4B-C7DB74F6ABB8}" dt="2023-02-10T12:26:06.300" v="375" actId="27636"/>
          <ac:spMkLst>
            <pc:docMk/>
            <pc:sldMk cId="1571660563" sldId="1505"/>
            <ac:spMk id="3" creationId="{847A1AC9-9EC9-E1AA-348D-958CE44F2772}"/>
          </ac:spMkLst>
        </pc:spChg>
        <pc:spChg chg="add del">
          <ac:chgData name="Kelly Stokes" userId="3e5c5154-569e-4d81-aa91-4f91841cdfa9" providerId="ADAL" clId="{E414BC45-7D9A-4F0A-8E4B-C7DB74F6ABB8}" dt="2023-02-10T12:25:51.857" v="369" actId="22"/>
          <ac:spMkLst>
            <pc:docMk/>
            <pc:sldMk cId="1571660563" sldId="1505"/>
            <ac:spMk id="5" creationId="{EBC4175B-B33A-3355-2E1F-46DA00E03448}"/>
          </ac:spMkLst>
        </pc:spChg>
      </pc:sldChg>
      <pc:sldChg chg="modSp mod">
        <pc:chgData name="Kelly Stokes" userId="3e5c5154-569e-4d81-aa91-4f91841cdfa9" providerId="ADAL" clId="{E414BC45-7D9A-4F0A-8E4B-C7DB74F6ABB8}" dt="2023-02-10T12:27:26.713" v="397" actId="27636"/>
        <pc:sldMkLst>
          <pc:docMk/>
          <pc:sldMk cId="2611828572" sldId="1506"/>
        </pc:sldMkLst>
        <pc:spChg chg="mod">
          <ac:chgData name="Kelly Stokes" userId="3e5c5154-569e-4d81-aa91-4f91841cdfa9" providerId="ADAL" clId="{E414BC45-7D9A-4F0A-8E4B-C7DB74F6ABB8}" dt="2023-02-10T12:27:19.366" v="394" actId="27636"/>
          <ac:spMkLst>
            <pc:docMk/>
            <pc:sldMk cId="2611828572" sldId="1506"/>
            <ac:spMk id="2" creationId="{52DA34BA-82FC-47C5-BCE1-BB65E08B92A1}"/>
          </ac:spMkLst>
        </pc:spChg>
        <pc:spChg chg="mod">
          <ac:chgData name="Kelly Stokes" userId="3e5c5154-569e-4d81-aa91-4f91841cdfa9" providerId="ADAL" clId="{E414BC45-7D9A-4F0A-8E4B-C7DB74F6ABB8}" dt="2023-02-10T12:27:26.713" v="397" actId="27636"/>
          <ac:spMkLst>
            <pc:docMk/>
            <pc:sldMk cId="2611828572" sldId="1506"/>
            <ac:spMk id="3" creationId="{847A1AC9-9EC9-E1AA-348D-958CE44F2772}"/>
          </ac:spMkLst>
        </pc:spChg>
      </pc:sldChg>
      <pc:sldChg chg="addSp modSp">
        <pc:chgData name="Kelly Stokes" userId="3e5c5154-569e-4d81-aa91-4f91841cdfa9" providerId="ADAL" clId="{E414BC45-7D9A-4F0A-8E4B-C7DB74F6ABB8}" dt="2023-02-13T15:53:51.284" v="1122"/>
        <pc:sldMkLst>
          <pc:docMk/>
          <pc:sldMk cId="3786602557" sldId="1509"/>
        </pc:sldMkLst>
        <pc:picChg chg="add mod">
          <ac:chgData name="Kelly Stokes" userId="3e5c5154-569e-4d81-aa91-4f91841cdfa9" providerId="ADAL" clId="{E414BC45-7D9A-4F0A-8E4B-C7DB74F6ABB8}" dt="2023-02-13T15:53:51.284" v="1122"/>
          <ac:picMkLst>
            <pc:docMk/>
            <pc:sldMk cId="3786602557" sldId="1509"/>
            <ac:picMk id="2" creationId="{EBBF9EFD-2E4A-B15E-DB55-55F90FFF3393}"/>
          </ac:picMkLst>
        </pc:picChg>
      </pc:sldChg>
      <pc:sldChg chg="modSp mod">
        <pc:chgData name="Kelly Stokes" userId="3e5c5154-569e-4d81-aa91-4f91841cdfa9" providerId="ADAL" clId="{E414BC45-7D9A-4F0A-8E4B-C7DB74F6ABB8}" dt="2023-02-10T12:32:57.654" v="620" actId="14100"/>
        <pc:sldMkLst>
          <pc:docMk/>
          <pc:sldMk cId="3605437593" sldId="1631"/>
        </pc:sldMkLst>
        <pc:spChg chg="mod">
          <ac:chgData name="Kelly Stokes" userId="3e5c5154-569e-4d81-aa91-4f91841cdfa9" providerId="ADAL" clId="{E414BC45-7D9A-4F0A-8E4B-C7DB74F6ABB8}" dt="2023-02-10T12:32:51.918" v="618"/>
          <ac:spMkLst>
            <pc:docMk/>
            <pc:sldMk cId="3605437593" sldId="1631"/>
            <ac:spMk id="2" creationId="{02FB8773-AD3E-2543-510F-CEE32E75C793}"/>
          </ac:spMkLst>
        </pc:spChg>
        <pc:spChg chg="mod">
          <ac:chgData name="Kelly Stokes" userId="3e5c5154-569e-4d81-aa91-4f91841cdfa9" providerId="ADAL" clId="{E414BC45-7D9A-4F0A-8E4B-C7DB74F6ABB8}" dt="2023-02-10T12:32:31.509" v="616"/>
          <ac:spMkLst>
            <pc:docMk/>
            <pc:sldMk cId="3605437593" sldId="1631"/>
            <ac:spMk id="3" creationId="{E500F0D3-C8EE-77CA-D8A5-2252D46724AA}"/>
          </ac:spMkLst>
        </pc:spChg>
        <pc:spChg chg="mod">
          <ac:chgData name="Kelly Stokes" userId="3e5c5154-569e-4d81-aa91-4f91841cdfa9" providerId="ADAL" clId="{E414BC45-7D9A-4F0A-8E4B-C7DB74F6ABB8}" dt="2023-02-10T12:32:34.537" v="617" actId="1076"/>
          <ac:spMkLst>
            <pc:docMk/>
            <pc:sldMk cId="3605437593" sldId="1631"/>
            <ac:spMk id="4" creationId="{B5313488-7E4A-79E2-52CD-B230AB2EBC8A}"/>
          </ac:spMkLst>
        </pc:spChg>
        <pc:spChg chg="mod">
          <ac:chgData name="Kelly Stokes" userId="3e5c5154-569e-4d81-aa91-4f91841cdfa9" providerId="ADAL" clId="{E414BC45-7D9A-4F0A-8E4B-C7DB74F6ABB8}" dt="2023-02-10T12:32:57.654" v="620" actId="14100"/>
          <ac:spMkLst>
            <pc:docMk/>
            <pc:sldMk cId="3605437593" sldId="1631"/>
            <ac:spMk id="5" creationId="{E02A7888-AA45-7396-3E3D-4AC6E69CC2E9}"/>
          </ac:spMkLst>
        </pc:spChg>
      </pc:sldChg>
      <pc:sldChg chg="modSp mod">
        <pc:chgData name="Kelly Stokes" userId="3e5c5154-569e-4d81-aa91-4f91841cdfa9" providerId="ADAL" clId="{E414BC45-7D9A-4F0A-8E4B-C7DB74F6ABB8}" dt="2023-02-10T12:29:19.972" v="453" actId="20577"/>
        <pc:sldMkLst>
          <pc:docMk/>
          <pc:sldMk cId="3318057702" sldId="1651"/>
        </pc:sldMkLst>
        <pc:spChg chg="mod">
          <ac:chgData name="Kelly Stokes" userId="3e5c5154-569e-4d81-aa91-4f91841cdfa9" providerId="ADAL" clId="{E414BC45-7D9A-4F0A-8E4B-C7DB74F6ABB8}" dt="2023-02-10T12:29:19.972" v="453" actId="20577"/>
          <ac:spMkLst>
            <pc:docMk/>
            <pc:sldMk cId="3318057702" sldId="1651"/>
            <ac:spMk id="2" creationId="{52DA34BA-82FC-47C5-BCE1-BB65E08B92A1}"/>
          </ac:spMkLst>
        </pc:spChg>
      </pc:sldChg>
      <pc:sldChg chg="modSp mod">
        <pc:chgData name="Kelly Stokes" userId="3e5c5154-569e-4d81-aa91-4f91841cdfa9" providerId="ADAL" clId="{E414BC45-7D9A-4F0A-8E4B-C7DB74F6ABB8}" dt="2023-02-10T12:29:35.686" v="477" actId="20577"/>
        <pc:sldMkLst>
          <pc:docMk/>
          <pc:sldMk cId="1191661998" sldId="1652"/>
        </pc:sldMkLst>
        <pc:spChg chg="mod">
          <ac:chgData name="Kelly Stokes" userId="3e5c5154-569e-4d81-aa91-4f91841cdfa9" providerId="ADAL" clId="{E414BC45-7D9A-4F0A-8E4B-C7DB74F6ABB8}" dt="2023-02-10T12:29:35.686" v="477" actId="20577"/>
          <ac:spMkLst>
            <pc:docMk/>
            <pc:sldMk cId="1191661998" sldId="1652"/>
            <ac:spMk id="2" creationId="{52DA34BA-82FC-47C5-BCE1-BB65E08B92A1}"/>
          </ac:spMkLst>
        </pc:spChg>
      </pc:sldChg>
      <pc:sldChg chg="modSp mod">
        <pc:chgData name="Kelly Stokes" userId="3e5c5154-569e-4d81-aa91-4f91841cdfa9" providerId="ADAL" clId="{E414BC45-7D9A-4F0A-8E4B-C7DB74F6ABB8}" dt="2023-02-10T12:29:41.168" v="486" actId="20577"/>
        <pc:sldMkLst>
          <pc:docMk/>
          <pc:sldMk cId="45106802" sldId="1653"/>
        </pc:sldMkLst>
        <pc:spChg chg="mod">
          <ac:chgData name="Kelly Stokes" userId="3e5c5154-569e-4d81-aa91-4f91841cdfa9" providerId="ADAL" clId="{E414BC45-7D9A-4F0A-8E4B-C7DB74F6ABB8}" dt="2023-02-10T12:29:41.168" v="486" actId="20577"/>
          <ac:spMkLst>
            <pc:docMk/>
            <pc:sldMk cId="45106802" sldId="1653"/>
            <ac:spMk id="2" creationId="{52DA34BA-82FC-47C5-BCE1-BB65E08B92A1}"/>
          </ac:spMkLst>
        </pc:spChg>
      </pc:sldChg>
      <pc:sldChg chg="modSp mod">
        <pc:chgData name="Kelly Stokes" userId="3e5c5154-569e-4d81-aa91-4f91841cdfa9" providerId="ADAL" clId="{E414BC45-7D9A-4F0A-8E4B-C7DB74F6ABB8}" dt="2023-02-10T12:29:45.075" v="494" actId="20577"/>
        <pc:sldMkLst>
          <pc:docMk/>
          <pc:sldMk cId="2246680534" sldId="1654"/>
        </pc:sldMkLst>
        <pc:spChg chg="mod">
          <ac:chgData name="Kelly Stokes" userId="3e5c5154-569e-4d81-aa91-4f91841cdfa9" providerId="ADAL" clId="{E414BC45-7D9A-4F0A-8E4B-C7DB74F6ABB8}" dt="2023-02-10T12:29:45.075" v="494" actId="20577"/>
          <ac:spMkLst>
            <pc:docMk/>
            <pc:sldMk cId="2246680534" sldId="1654"/>
            <ac:spMk id="2" creationId="{52DA34BA-82FC-47C5-BCE1-BB65E08B92A1}"/>
          </ac:spMkLst>
        </pc:spChg>
      </pc:sldChg>
      <pc:sldChg chg="modSp mod">
        <pc:chgData name="Kelly Stokes" userId="3e5c5154-569e-4d81-aa91-4f91841cdfa9" providerId="ADAL" clId="{E414BC45-7D9A-4F0A-8E4B-C7DB74F6ABB8}" dt="2023-02-10T12:29:57.052" v="510" actId="20577"/>
        <pc:sldMkLst>
          <pc:docMk/>
          <pc:sldMk cId="3565903786" sldId="1655"/>
        </pc:sldMkLst>
        <pc:spChg chg="mod">
          <ac:chgData name="Kelly Stokes" userId="3e5c5154-569e-4d81-aa91-4f91841cdfa9" providerId="ADAL" clId="{E414BC45-7D9A-4F0A-8E4B-C7DB74F6ABB8}" dt="2023-02-10T12:29:57.052" v="510" actId="20577"/>
          <ac:spMkLst>
            <pc:docMk/>
            <pc:sldMk cId="3565903786" sldId="1655"/>
            <ac:spMk id="2" creationId="{52DA34BA-82FC-47C5-BCE1-BB65E08B92A1}"/>
          </ac:spMkLst>
        </pc:spChg>
      </pc:sldChg>
      <pc:sldChg chg="modSp mod">
        <pc:chgData name="Kelly Stokes" userId="3e5c5154-569e-4d81-aa91-4f91841cdfa9" providerId="ADAL" clId="{E414BC45-7D9A-4F0A-8E4B-C7DB74F6ABB8}" dt="2023-02-10T12:30:05.859" v="539" actId="20577"/>
        <pc:sldMkLst>
          <pc:docMk/>
          <pc:sldMk cId="2530654173" sldId="1656"/>
        </pc:sldMkLst>
        <pc:spChg chg="mod">
          <ac:chgData name="Kelly Stokes" userId="3e5c5154-569e-4d81-aa91-4f91841cdfa9" providerId="ADAL" clId="{E414BC45-7D9A-4F0A-8E4B-C7DB74F6ABB8}" dt="2023-02-10T12:30:05.859" v="539" actId="20577"/>
          <ac:spMkLst>
            <pc:docMk/>
            <pc:sldMk cId="2530654173" sldId="1656"/>
            <ac:spMk id="2" creationId="{52DA34BA-82FC-47C5-BCE1-BB65E08B92A1}"/>
          </ac:spMkLst>
        </pc:spChg>
      </pc:sldChg>
      <pc:sldChg chg="modSp mod">
        <pc:chgData name="Kelly Stokes" userId="3e5c5154-569e-4d81-aa91-4f91841cdfa9" providerId="ADAL" clId="{E414BC45-7D9A-4F0A-8E4B-C7DB74F6ABB8}" dt="2023-02-10T12:30:15.426" v="550" actId="20577"/>
        <pc:sldMkLst>
          <pc:docMk/>
          <pc:sldMk cId="3237902053" sldId="1657"/>
        </pc:sldMkLst>
        <pc:spChg chg="mod">
          <ac:chgData name="Kelly Stokes" userId="3e5c5154-569e-4d81-aa91-4f91841cdfa9" providerId="ADAL" clId="{E414BC45-7D9A-4F0A-8E4B-C7DB74F6ABB8}" dt="2023-02-10T12:30:15.426" v="550" actId="20577"/>
          <ac:spMkLst>
            <pc:docMk/>
            <pc:sldMk cId="3237902053" sldId="1657"/>
            <ac:spMk id="2" creationId="{52DA34BA-82FC-47C5-BCE1-BB65E08B92A1}"/>
          </ac:spMkLst>
        </pc:spChg>
      </pc:sldChg>
      <pc:sldChg chg="modSp mod">
        <pc:chgData name="Kelly Stokes" userId="3e5c5154-569e-4d81-aa91-4f91841cdfa9" providerId="ADAL" clId="{E414BC45-7D9A-4F0A-8E4B-C7DB74F6ABB8}" dt="2023-02-10T12:30:32.091" v="573" actId="313"/>
        <pc:sldMkLst>
          <pc:docMk/>
          <pc:sldMk cId="3727847041" sldId="1658"/>
        </pc:sldMkLst>
        <pc:spChg chg="mod">
          <ac:chgData name="Kelly Stokes" userId="3e5c5154-569e-4d81-aa91-4f91841cdfa9" providerId="ADAL" clId="{E414BC45-7D9A-4F0A-8E4B-C7DB74F6ABB8}" dt="2023-02-10T12:30:32.091" v="573" actId="313"/>
          <ac:spMkLst>
            <pc:docMk/>
            <pc:sldMk cId="3727847041" sldId="1658"/>
            <ac:spMk id="2" creationId="{52DA34BA-82FC-47C5-BCE1-BB65E08B92A1}"/>
          </ac:spMkLst>
        </pc:spChg>
      </pc:sldChg>
      <pc:sldChg chg="modSp mod">
        <pc:chgData name="Kelly Stokes" userId="3e5c5154-569e-4d81-aa91-4f91841cdfa9" providerId="ADAL" clId="{E414BC45-7D9A-4F0A-8E4B-C7DB74F6ABB8}" dt="2023-02-10T12:31:06.272" v="606" actId="20577"/>
        <pc:sldMkLst>
          <pc:docMk/>
          <pc:sldMk cId="3263736864" sldId="1659"/>
        </pc:sldMkLst>
        <pc:spChg chg="mod">
          <ac:chgData name="Kelly Stokes" userId="3e5c5154-569e-4d81-aa91-4f91841cdfa9" providerId="ADAL" clId="{E414BC45-7D9A-4F0A-8E4B-C7DB74F6ABB8}" dt="2023-02-10T12:31:06.272" v="606" actId="20577"/>
          <ac:spMkLst>
            <pc:docMk/>
            <pc:sldMk cId="3263736864" sldId="1659"/>
            <ac:spMk id="2" creationId="{52DA34BA-82FC-47C5-BCE1-BB65E08B92A1}"/>
          </ac:spMkLst>
        </pc:spChg>
      </pc:sldChg>
      <pc:sldChg chg="modSp mod">
        <pc:chgData name="Kelly Stokes" userId="3e5c5154-569e-4d81-aa91-4f91841cdfa9" providerId="ADAL" clId="{E414BC45-7D9A-4F0A-8E4B-C7DB74F6ABB8}" dt="2023-02-10T12:31:02.151" v="599" actId="20577"/>
        <pc:sldMkLst>
          <pc:docMk/>
          <pc:sldMk cId="498350002" sldId="1660"/>
        </pc:sldMkLst>
        <pc:spChg chg="mod">
          <ac:chgData name="Kelly Stokes" userId="3e5c5154-569e-4d81-aa91-4f91841cdfa9" providerId="ADAL" clId="{E414BC45-7D9A-4F0A-8E4B-C7DB74F6ABB8}" dt="2023-02-10T12:31:02.151" v="599" actId="20577"/>
          <ac:spMkLst>
            <pc:docMk/>
            <pc:sldMk cId="498350002" sldId="1660"/>
            <ac:spMk id="2" creationId="{52DA34BA-82FC-47C5-BCE1-BB65E08B92A1}"/>
          </ac:spMkLst>
        </pc:spChg>
      </pc:sldChg>
      <pc:sldChg chg="del">
        <pc:chgData name="Kelly Stokes" userId="3e5c5154-569e-4d81-aa91-4f91841cdfa9" providerId="ADAL" clId="{E414BC45-7D9A-4F0A-8E4B-C7DB74F6ABB8}" dt="2023-02-10T12:15:27.737" v="4" actId="2696"/>
        <pc:sldMkLst>
          <pc:docMk/>
          <pc:sldMk cId="3956202440" sldId="2026"/>
        </pc:sldMkLst>
      </pc:sldChg>
      <pc:sldChg chg="del">
        <pc:chgData name="Kelly Stokes" userId="3e5c5154-569e-4d81-aa91-4f91841cdfa9" providerId="ADAL" clId="{E414BC45-7D9A-4F0A-8E4B-C7DB74F6ABB8}" dt="2023-02-10T12:15:27.737" v="4" actId="2696"/>
        <pc:sldMkLst>
          <pc:docMk/>
          <pc:sldMk cId="2917458583" sldId="2027"/>
        </pc:sldMkLst>
      </pc:sldChg>
      <pc:sldChg chg="del">
        <pc:chgData name="Kelly Stokes" userId="3e5c5154-569e-4d81-aa91-4f91841cdfa9" providerId="ADAL" clId="{E414BC45-7D9A-4F0A-8E4B-C7DB74F6ABB8}" dt="2023-02-10T12:15:27.737" v="4" actId="2696"/>
        <pc:sldMkLst>
          <pc:docMk/>
          <pc:sldMk cId="215937551" sldId="2028"/>
        </pc:sldMkLst>
      </pc:sldChg>
      <pc:sldChg chg="del">
        <pc:chgData name="Kelly Stokes" userId="3e5c5154-569e-4d81-aa91-4f91841cdfa9" providerId="ADAL" clId="{E414BC45-7D9A-4F0A-8E4B-C7DB74F6ABB8}" dt="2023-02-10T12:15:27.737" v="4" actId="2696"/>
        <pc:sldMkLst>
          <pc:docMk/>
          <pc:sldMk cId="1273201078" sldId="2029"/>
        </pc:sldMkLst>
      </pc:sldChg>
      <pc:sldChg chg="del">
        <pc:chgData name="Kelly Stokes" userId="3e5c5154-569e-4d81-aa91-4f91841cdfa9" providerId="ADAL" clId="{E414BC45-7D9A-4F0A-8E4B-C7DB74F6ABB8}" dt="2023-02-10T12:15:27.737" v="4" actId="2696"/>
        <pc:sldMkLst>
          <pc:docMk/>
          <pc:sldMk cId="2793545206" sldId="2030"/>
        </pc:sldMkLst>
      </pc:sldChg>
      <pc:sldChg chg="del">
        <pc:chgData name="Kelly Stokes" userId="3e5c5154-569e-4d81-aa91-4f91841cdfa9" providerId="ADAL" clId="{E414BC45-7D9A-4F0A-8E4B-C7DB74F6ABB8}" dt="2023-02-10T12:15:27.737" v="4" actId="2696"/>
        <pc:sldMkLst>
          <pc:docMk/>
          <pc:sldMk cId="196036216" sldId="2031"/>
        </pc:sldMkLst>
      </pc:sldChg>
      <pc:sldChg chg="del">
        <pc:chgData name="Kelly Stokes" userId="3e5c5154-569e-4d81-aa91-4f91841cdfa9" providerId="ADAL" clId="{E414BC45-7D9A-4F0A-8E4B-C7DB74F6ABB8}" dt="2023-02-10T12:15:27.737" v="4" actId="2696"/>
        <pc:sldMkLst>
          <pc:docMk/>
          <pc:sldMk cId="2286234927" sldId="2032"/>
        </pc:sldMkLst>
      </pc:sldChg>
      <pc:sldChg chg="del">
        <pc:chgData name="Kelly Stokes" userId="3e5c5154-569e-4d81-aa91-4f91841cdfa9" providerId="ADAL" clId="{E414BC45-7D9A-4F0A-8E4B-C7DB74F6ABB8}" dt="2023-02-10T12:27:48.150" v="398" actId="2696"/>
        <pc:sldMkLst>
          <pc:docMk/>
          <pc:sldMk cId="3923663378" sldId="2033"/>
        </pc:sldMkLst>
      </pc:sldChg>
      <pc:sldChg chg="del">
        <pc:chgData name="Kelly Stokes" userId="3e5c5154-569e-4d81-aa91-4f91841cdfa9" providerId="ADAL" clId="{E414BC45-7D9A-4F0A-8E4B-C7DB74F6ABB8}" dt="2023-02-10T12:27:48.150" v="398" actId="2696"/>
        <pc:sldMkLst>
          <pc:docMk/>
          <pc:sldMk cId="2004654317" sldId="2034"/>
        </pc:sldMkLst>
      </pc:sldChg>
      <pc:sldChg chg="del">
        <pc:chgData name="Kelly Stokes" userId="3e5c5154-569e-4d81-aa91-4f91841cdfa9" providerId="ADAL" clId="{E414BC45-7D9A-4F0A-8E4B-C7DB74F6ABB8}" dt="2023-02-10T12:28:15.718" v="416" actId="2696"/>
        <pc:sldMkLst>
          <pc:docMk/>
          <pc:sldMk cId="1603814837" sldId="2035"/>
        </pc:sldMkLst>
      </pc:sldChg>
      <pc:sldChg chg="del">
        <pc:chgData name="Kelly Stokes" userId="3e5c5154-569e-4d81-aa91-4f91841cdfa9" providerId="ADAL" clId="{E414BC45-7D9A-4F0A-8E4B-C7DB74F6ABB8}" dt="2023-02-10T12:28:15.718" v="416" actId="2696"/>
        <pc:sldMkLst>
          <pc:docMk/>
          <pc:sldMk cId="160545982" sldId="2036"/>
        </pc:sldMkLst>
      </pc:sldChg>
      <pc:sldChg chg="modSp mod">
        <pc:chgData name="Kelly Stokes" userId="3e5c5154-569e-4d81-aa91-4f91841cdfa9" providerId="ADAL" clId="{E414BC45-7D9A-4F0A-8E4B-C7DB74F6ABB8}" dt="2023-02-10T12:21:11.158" v="178" actId="20577"/>
        <pc:sldMkLst>
          <pc:docMk/>
          <pc:sldMk cId="3088082498" sldId="2037"/>
        </pc:sldMkLst>
        <pc:spChg chg="mod">
          <ac:chgData name="Kelly Stokes" userId="3e5c5154-569e-4d81-aa91-4f91841cdfa9" providerId="ADAL" clId="{E414BC45-7D9A-4F0A-8E4B-C7DB74F6ABB8}" dt="2023-02-10T12:21:11.158" v="178" actId="20577"/>
          <ac:spMkLst>
            <pc:docMk/>
            <pc:sldMk cId="3088082498" sldId="2037"/>
            <ac:spMk id="2" creationId="{52DA34BA-82FC-47C5-BCE1-BB65E08B92A1}"/>
          </ac:spMkLst>
        </pc:spChg>
      </pc:sldChg>
      <pc:sldChg chg="del">
        <pc:chgData name="Kelly Stokes" userId="3e5c5154-569e-4d81-aa91-4f91841cdfa9" providerId="ADAL" clId="{E414BC45-7D9A-4F0A-8E4B-C7DB74F6ABB8}" dt="2023-02-10T12:27:48.150" v="398" actId="2696"/>
        <pc:sldMkLst>
          <pc:docMk/>
          <pc:sldMk cId="1032035648" sldId="2038"/>
        </pc:sldMkLst>
      </pc:sldChg>
      <pc:sldChg chg="del">
        <pc:chgData name="Kelly Stokes" userId="3e5c5154-569e-4d81-aa91-4f91841cdfa9" providerId="ADAL" clId="{E414BC45-7D9A-4F0A-8E4B-C7DB74F6ABB8}" dt="2023-02-10T12:27:48.150" v="398" actId="2696"/>
        <pc:sldMkLst>
          <pc:docMk/>
          <pc:sldMk cId="299922753" sldId="2039"/>
        </pc:sldMkLst>
      </pc:sldChg>
      <pc:sldChg chg="del">
        <pc:chgData name="Kelly Stokes" userId="3e5c5154-569e-4d81-aa91-4f91841cdfa9" providerId="ADAL" clId="{E414BC45-7D9A-4F0A-8E4B-C7DB74F6ABB8}" dt="2023-02-10T12:27:48.150" v="398" actId="2696"/>
        <pc:sldMkLst>
          <pc:docMk/>
          <pc:sldMk cId="2608217422" sldId="2040"/>
        </pc:sldMkLst>
      </pc:sldChg>
      <pc:sldChg chg="del">
        <pc:chgData name="Kelly Stokes" userId="3e5c5154-569e-4d81-aa91-4f91841cdfa9" providerId="ADAL" clId="{E414BC45-7D9A-4F0A-8E4B-C7DB74F6ABB8}" dt="2023-02-10T12:27:48.150" v="398" actId="2696"/>
        <pc:sldMkLst>
          <pc:docMk/>
          <pc:sldMk cId="656111766" sldId="2041"/>
        </pc:sldMkLst>
      </pc:sldChg>
      <pc:sldChg chg="del">
        <pc:chgData name="Kelly Stokes" userId="3e5c5154-569e-4d81-aa91-4f91841cdfa9" providerId="ADAL" clId="{E414BC45-7D9A-4F0A-8E4B-C7DB74F6ABB8}" dt="2023-02-10T12:27:48.150" v="398" actId="2696"/>
        <pc:sldMkLst>
          <pc:docMk/>
          <pc:sldMk cId="3056508280" sldId="2042"/>
        </pc:sldMkLst>
      </pc:sldChg>
      <pc:sldChg chg="del">
        <pc:chgData name="Kelly Stokes" userId="3e5c5154-569e-4d81-aa91-4f91841cdfa9" providerId="ADAL" clId="{E414BC45-7D9A-4F0A-8E4B-C7DB74F6ABB8}" dt="2023-02-10T12:27:48.150" v="398" actId="2696"/>
        <pc:sldMkLst>
          <pc:docMk/>
          <pc:sldMk cId="2761628516" sldId="2043"/>
        </pc:sldMkLst>
      </pc:sldChg>
      <pc:sldChg chg="del">
        <pc:chgData name="Kelly Stokes" userId="3e5c5154-569e-4d81-aa91-4f91841cdfa9" providerId="ADAL" clId="{E414BC45-7D9A-4F0A-8E4B-C7DB74F6ABB8}" dt="2023-02-10T12:27:48.150" v="398" actId="2696"/>
        <pc:sldMkLst>
          <pc:docMk/>
          <pc:sldMk cId="3895872674" sldId="2044"/>
        </pc:sldMkLst>
      </pc:sldChg>
      <pc:sldChg chg="del">
        <pc:chgData name="Kelly Stokes" userId="3e5c5154-569e-4d81-aa91-4f91841cdfa9" providerId="ADAL" clId="{E414BC45-7D9A-4F0A-8E4B-C7DB74F6ABB8}" dt="2023-02-10T12:27:48.150" v="398" actId="2696"/>
        <pc:sldMkLst>
          <pc:docMk/>
          <pc:sldMk cId="2320013194" sldId="2045"/>
        </pc:sldMkLst>
      </pc:sldChg>
      <pc:sldChg chg="del">
        <pc:chgData name="Kelly Stokes" userId="3e5c5154-569e-4d81-aa91-4f91841cdfa9" providerId="ADAL" clId="{E414BC45-7D9A-4F0A-8E4B-C7DB74F6ABB8}" dt="2023-02-10T12:27:48.150" v="398" actId="2696"/>
        <pc:sldMkLst>
          <pc:docMk/>
          <pc:sldMk cId="3291089644" sldId="2046"/>
        </pc:sldMkLst>
      </pc:sldChg>
      <pc:sldChg chg="del">
        <pc:chgData name="Kelly Stokes" userId="3e5c5154-569e-4d81-aa91-4f91841cdfa9" providerId="ADAL" clId="{E414BC45-7D9A-4F0A-8E4B-C7DB74F6ABB8}" dt="2023-02-10T12:27:48.150" v="398" actId="2696"/>
        <pc:sldMkLst>
          <pc:docMk/>
          <pc:sldMk cId="1894726624" sldId="2050"/>
        </pc:sldMkLst>
      </pc:sldChg>
      <pc:sldChg chg="del">
        <pc:chgData name="Kelly Stokes" userId="3e5c5154-569e-4d81-aa91-4f91841cdfa9" providerId="ADAL" clId="{E414BC45-7D9A-4F0A-8E4B-C7DB74F6ABB8}" dt="2023-02-10T12:27:48.150" v="398" actId="2696"/>
        <pc:sldMkLst>
          <pc:docMk/>
          <pc:sldMk cId="332616489" sldId="2051"/>
        </pc:sldMkLst>
      </pc:sldChg>
      <pc:sldChg chg="del">
        <pc:chgData name="Kelly Stokes" userId="3e5c5154-569e-4d81-aa91-4f91841cdfa9" providerId="ADAL" clId="{E414BC45-7D9A-4F0A-8E4B-C7DB74F6ABB8}" dt="2023-02-10T12:27:48.150" v="398" actId="2696"/>
        <pc:sldMkLst>
          <pc:docMk/>
          <pc:sldMk cId="1898893429" sldId="2052"/>
        </pc:sldMkLst>
      </pc:sldChg>
      <pc:sldChg chg="del">
        <pc:chgData name="Kelly Stokes" userId="3e5c5154-569e-4d81-aa91-4f91841cdfa9" providerId="ADAL" clId="{E414BC45-7D9A-4F0A-8E4B-C7DB74F6ABB8}" dt="2023-02-10T12:27:48.150" v="398" actId="2696"/>
        <pc:sldMkLst>
          <pc:docMk/>
          <pc:sldMk cId="2962730850" sldId="2053"/>
        </pc:sldMkLst>
      </pc:sldChg>
      <pc:sldChg chg="del">
        <pc:chgData name="Kelly Stokes" userId="3e5c5154-569e-4d81-aa91-4f91841cdfa9" providerId="ADAL" clId="{E414BC45-7D9A-4F0A-8E4B-C7DB74F6ABB8}" dt="2023-02-10T12:27:48.150" v="398" actId="2696"/>
        <pc:sldMkLst>
          <pc:docMk/>
          <pc:sldMk cId="312269234" sldId="2054"/>
        </pc:sldMkLst>
      </pc:sldChg>
      <pc:sldChg chg="del">
        <pc:chgData name="Kelly Stokes" userId="3e5c5154-569e-4d81-aa91-4f91841cdfa9" providerId="ADAL" clId="{E414BC45-7D9A-4F0A-8E4B-C7DB74F6ABB8}" dt="2023-02-10T12:27:48.150" v="398" actId="2696"/>
        <pc:sldMkLst>
          <pc:docMk/>
          <pc:sldMk cId="630370389" sldId="2055"/>
        </pc:sldMkLst>
      </pc:sldChg>
      <pc:sldChg chg="del">
        <pc:chgData name="Kelly Stokes" userId="3e5c5154-569e-4d81-aa91-4f91841cdfa9" providerId="ADAL" clId="{E414BC45-7D9A-4F0A-8E4B-C7DB74F6ABB8}" dt="2023-02-10T12:27:48.150" v="398" actId="2696"/>
        <pc:sldMkLst>
          <pc:docMk/>
          <pc:sldMk cId="1765917032" sldId="2056"/>
        </pc:sldMkLst>
      </pc:sldChg>
      <pc:sldChg chg="del">
        <pc:chgData name="Kelly Stokes" userId="3e5c5154-569e-4d81-aa91-4f91841cdfa9" providerId="ADAL" clId="{E414BC45-7D9A-4F0A-8E4B-C7DB74F6ABB8}" dt="2023-02-10T12:27:48.150" v="398" actId="2696"/>
        <pc:sldMkLst>
          <pc:docMk/>
          <pc:sldMk cId="2389842092" sldId="2057"/>
        </pc:sldMkLst>
      </pc:sldChg>
      <pc:sldChg chg="del">
        <pc:chgData name="Kelly Stokes" userId="3e5c5154-569e-4d81-aa91-4f91841cdfa9" providerId="ADAL" clId="{E414BC45-7D9A-4F0A-8E4B-C7DB74F6ABB8}" dt="2023-02-10T12:27:48.150" v="398" actId="2696"/>
        <pc:sldMkLst>
          <pc:docMk/>
          <pc:sldMk cId="2080864802" sldId="2058"/>
        </pc:sldMkLst>
      </pc:sldChg>
      <pc:sldChg chg="del">
        <pc:chgData name="Kelly Stokes" userId="3e5c5154-569e-4d81-aa91-4f91841cdfa9" providerId="ADAL" clId="{E414BC45-7D9A-4F0A-8E4B-C7DB74F6ABB8}" dt="2023-02-10T12:27:48.150" v="398" actId="2696"/>
        <pc:sldMkLst>
          <pc:docMk/>
          <pc:sldMk cId="1545501133" sldId="2059"/>
        </pc:sldMkLst>
      </pc:sldChg>
      <pc:sldChg chg="del">
        <pc:chgData name="Kelly Stokes" userId="3e5c5154-569e-4d81-aa91-4f91841cdfa9" providerId="ADAL" clId="{E414BC45-7D9A-4F0A-8E4B-C7DB74F6ABB8}" dt="2023-02-10T12:27:48.150" v="398" actId="2696"/>
        <pc:sldMkLst>
          <pc:docMk/>
          <pc:sldMk cId="3915375912" sldId="2060"/>
        </pc:sldMkLst>
      </pc:sldChg>
      <pc:sldChg chg="del">
        <pc:chgData name="Kelly Stokes" userId="3e5c5154-569e-4d81-aa91-4f91841cdfa9" providerId="ADAL" clId="{E414BC45-7D9A-4F0A-8E4B-C7DB74F6ABB8}" dt="2023-02-10T12:27:48.150" v="398" actId="2696"/>
        <pc:sldMkLst>
          <pc:docMk/>
          <pc:sldMk cId="965873138" sldId="2061"/>
        </pc:sldMkLst>
      </pc:sldChg>
      <pc:sldChg chg="del">
        <pc:chgData name="Kelly Stokes" userId="3e5c5154-569e-4d81-aa91-4f91841cdfa9" providerId="ADAL" clId="{E414BC45-7D9A-4F0A-8E4B-C7DB74F6ABB8}" dt="2023-02-10T12:27:48.150" v="398" actId="2696"/>
        <pc:sldMkLst>
          <pc:docMk/>
          <pc:sldMk cId="484280951" sldId="2062"/>
        </pc:sldMkLst>
      </pc:sldChg>
      <pc:sldChg chg="del">
        <pc:chgData name="Kelly Stokes" userId="3e5c5154-569e-4d81-aa91-4f91841cdfa9" providerId="ADAL" clId="{E414BC45-7D9A-4F0A-8E4B-C7DB74F6ABB8}" dt="2023-02-10T12:27:48.150" v="398" actId="2696"/>
        <pc:sldMkLst>
          <pc:docMk/>
          <pc:sldMk cId="1825099463" sldId="2063"/>
        </pc:sldMkLst>
      </pc:sldChg>
      <pc:sldChg chg="del">
        <pc:chgData name="Kelly Stokes" userId="3e5c5154-569e-4d81-aa91-4f91841cdfa9" providerId="ADAL" clId="{E414BC45-7D9A-4F0A-8E4B-C7DB74F6ABB8}" dt="2023-02-10T12:27:48.150" v="398" actId="2696"/>
        <pc:sldMkLst>
          <pc:docMk/>
          <pc:sldMk cId="4077290416" sldId="2064"/>
        </pc:sldMkLst>
      </pc:sldChg>
      <pc:sldChg chg="del">
        <pc:chgData name="Kelly Stokes" userId="3e5c5154-569e-4d81-aa91-4f91841cdfa9" providerId="ADAL" clId="{E414BC45-7D9A-4F0A-8E4B-C7DB74F6ABB8}" dt="2023-02-10T12:27:48.150" v="398" actId="2696"/>
        <pc:sldMkLst>
          <pc:docMk/>
          <pc:sldMk cId="1313831982" sldId="2065"/>
        </pc:sldMkLst>
      </pc:sldChg>
      <pc:sldChg chg="del">
        <pc:chgData name="Kelly Stokes" userId="3e5c5154-569e-4d81-aa91-4f91841cdfa9" providerId="ADAL" clId="{E414BC45-7D9A-4F0A-8E4B-C7DB74F6ABB8}" dt="2023-02-10T12:27:48.150" v="398" actId="2696"/>
        <pc:sldMkLst>
          <pc:docMk/>
          <pc:sldMk cId="1661469394" sldId="2066"/>
        </pc:sldMkLst>
      </pc:sldChg>
      <pc:sldChg chg="del">
        <pc:chgData name="Kelly Stokes" userId="3e5c5154-569e-4d81-aa91-4f91841cdfa9" providerId="ADAL" clId="{E414BC45-7D9A-4F0A-8E4B-C7DB74F6ABB8}" dt="2023-02-10T12:27:48.150" v="398" actId="2696"/>
        <pc:sldMkLst>
          <pc:docMk/>
          <pc:sldMk cId="3528771572" sldId="2067"/>
        </pc:sldMkLst>
      </pc:sldChg>
      <pc:sldChg chg="del">
        <pc:chgData name="Kelly Stokes" userId="3e5c5154-569e-4d81-aa91-4f91841cdfa9" providerId="ADAL" clId="{E414BC45-7D9A-4F0A-8E4B-C7DB74F6ABB8}" dt="2023-02-10T12:27:48.150" v="398" actId="2696"/>
        <pc:sldMkLst>
          <pc:docMk/>
          <pc:sldMk cId="3244731044" sldId="2068"/>
        </pc:sldMkLst>
      </pc:sldChg>
      <pc:sldChg chg="del">
        <pc:chgData name="Kelly Stokes" userId="3e5c5154-569e-4d81-aa91-4f91841cdfa9" providerId="ADAL" clId="{E414BC45-7D9A-4F0A-8E4B-C7DB74F6ABB8}" dt="2023-02-10T12:27:48.150" v="398" actId="2696"/>
        <pc:sldMkLst>
          <pc:docMk/>
          <pc:sldMk cId="1464876946" sldId="2069"/>
        </pc:sldMkLst>
      </pc:sldChg>
      <pc:sldChg chg="del">
        <pc:chgData name="Kelly Stokes" userId="3e5c5154-569e-4d81-aa91-4f91841cdfa9" providerId="ADAL" clId="{E414BC45-7D9A-4F0A-8E4B-C7DB74F6ABB8}" dt="2023-02-10T12:27:48.150" v="398" actId="2696"/>
        <pc:sldMkLst>
          <pc:docMk/>
          <pc:sldMk cId="2505604206" sldId="2070"/>
        </pc:sldMkLst>
      </pc:sldChg>
      <pc:sldChg chg="del">
        <pc:chgData name="Kelly Stokes" userId="3e5c5154-569e-4d81-aa91-4f91841cdfa9" providerId="ADAL" clId="{E414BC45-7D9A-4F0A-8E4B-C7DB74F6ABB8}" dt="2023-02-10T12:27:48.150" v="398" actId="2696"/>
        <pc:sldMkLst>
          <pc:docMk/>
          <pc:sldMk cId="2712110975" sldId="2071"/>
        </pc:sldMkLst>
      </pc:sldChg>
      <pc:sldChg chg="del">
        <pc:chgData name="Kelly Stokes" userId="3e5c5154-569e-4d81-aa91-4f91841cdfa9" providerId="ADAL" clId="{E414BC45-7D9A-4F0A-8E4B-C7DB74F6ABB8}" dt="2023-02-10T12:27:48.150" v="398" actId="2696"/>
        <pc:sldMkLst>
          <pc:docMk/>
          <pc:sldMk cId="2872217070" sldId="2072"/>
        </pc:sldMkLst>
      </pc:sldChg>
      <pc:sldChg chg="del">
        <pc:chgData name="Kelly Stokes" userId="3e5c5154-569e-4d81-aa91-4f91841cdfa9" providerId="ADAL" clId="{E414BC45-7D9A-4F0A-8E4B-C7DB74F6ABB8}" dt="2023-02-10T12:27:48.150" v="398" actId="2696"/>
        <pc:sldMkLst>
          <pc:docMk/>
          <pc:sldMk cId="2929052024" sldId="2073"/>
        </pc:sldMkLst>
      </pc:sldChg>
      <pc:sldChg chg="del">
        <pc:chgData name="Kelly Stokes" userId="3e5c5154-569e-4d81-aa91-4f91841cdfa9" providerId="ADAL" clId="{E414BC45-7D9A-4F0A-8E4B-C7DB74F6ABB8}" dt="2023-02-10T12:27:48.150" v="398" actId="2696"/>
        <pc:sldMkLst>
          <pc:docMk/>
          <pc:sldMk cId="1085755049" sldId="2074"/>
        </pc:sldMkLst>
      </pc:sldChg>
      <pc:sldChg chg="del">
        <pc:chgData name="Kelly Stokes" userId="3e5c5154-569e-4d81-aa91-4f91841cdfa9" providerId="ADAL" clId="{E414BC45-7D9A-4F0A-8E4B-C7DB74F6ABB8}" dt="2023-02-10T12:27:48.150" v="398" actId="2696"/>
        <pc:sldMkLst>
          <pc:docMk/>
          <pc:sldMk cId="855281066" sldId="2075"/>
        </pc:sldMkLst>
      </pc:sldChg>
      <pc:sldChg chg="del">
        <pc:chgData name="Kelly Stokes" userId="3e5c5154-569e-4d81-aa91-4f91841cdfa9" providerId="ADAL" clId="{E414BC45-7D9A-4F0A-8E4B-C7DB74F6ABB8}" dt="2023-02-10T12:27:48.150" v="398" actId="2696"/>
        <pc:sldMkLst>
          <pc:docMk/>
          <pc:sldMk cId="1850458286" sldId="2076"/>
        </pc:sldMkLst>
      </pc:sldChg>
      <pc:sldChg chg="del">
        <pc:chgData name="Kelly Stokes" userId="3e5c5154-569e-4d81-aa91-4f91841cdfa9" providerId="ADAL" clId="{E414BC45-7D9A-4F0A-8E4B-C7DB74F6ABB8}" dt="2023-02-10T12:27:48.150" v="398" actId="2696"/>
        <pc:sldMkLst>
          <pc:docMk/>
          <pc:sldMk cId="1030113929" sldId="2077"/>
        </pc:sldMkLst>
      </pc:sldChg>
      <pc:sldChg chg="del">
        <pc:chgData name="Kelly Stokes" userId="3e5c5154-569e-4d81-aa91-4f91841cdfa9" providerId="ADAL" clId="{E414BC45-7D9A-4F0A-8E4B-C7DB74F6ABB8}" dt="2023-02-10T12:27:48.150" v="398" actId="2696"/>
        <pc:sldMkLst>
          <pc:docMk/>
          <pc:sldMk cId="1494222574" sldId="2078"/>
        </pc:sldMkLst>
      </pc:sldChg>
      <pc:sldChg chg="del">
        <pc:chgData name="Kelly Stokes" userId="3e5c5154-569e-4d81-aa91-4f91841cdfa9" providerId="ADAL" clId="{E414BC45-7D9A-4F0A-8E4B-C7DB74F6ABB8}" dt="2023-02-10T12:27:48.150" v="398" actId="2696"/>
        <pc:sldMkLst>
          <pc:docMk/>
          <pc:sldMk cId="3013709278" sldId="2079"/>
        </pc:sldMkLst>
      </pc:sldChg>
      <pc:sldChg chg="del">
        <pc:chgData name="Kelly Stokes" userId="3e5c5154-569e-4d81-aa91-4f91841cdfa9" providerId="ADAL" clId="{E414BC45-7D9A-4F0A-8E4B-C7DB74F6ABB8}" dt="2023-02-10T12:27:48.150" v="398" actId="2696"/>
        <pc:sldMkLst>
          <pc:docMk/>
          <pc:sldMk cId="2804543692" sldId="2080"/>
        </pc:sldMkLst>
      </pc:sldChg>
      <pc:sldChg chg="del">
        <pc:chgData name="Kelly Stokes" userId="3e5c5154-569e-4d81-aa91-4f91841cdfa9" providerId="ADAL" clId="{E414BC45-7D9A-4F0A-8E4B-C7DB74F6ABB8}" dt="2023-02-10T12:27:48.150" v="398" actId="2696"/>
        <pc:sldMkLst>
          <pc:docMk/>
          <pc:sldMk cId="568466758" sldId="2081"/>
        </pc:sldMkLst>
      </pc:sldChg>
      <pc:sldChg chg="del">
        <pc:chgData name="Kelly Stokes" userId="3e5c5154-569e-4d81-aa91-4f91841cdfa9" providerId="ADAL" clId="{E414BC45-7D9A-4F0A-8E4B-C7DB74F6ABB8}" dt="2023-02-10T12:27:48.150" v="398" actId="2696"/>
        <pc:sldMkLst>
          <pc:docMk/>
          <pc:sldMk cId="406492879" sldId="2082"/>
        </pc:sldMkLst>
      </pc:sldChg>
      <pc:sldChg chg="del">
        <pc:chgData name="Kelly Stokes" userId="3e5c5154-569e-4d81-aa91-4f91841cdfa9" providerId="ADAL" clId="{E414BC45-7D9A-4F0A-8E4B-C7DB74F6ABB8}" dt="2023-02-10T12:27:48.150" v="398" actId="2696"/>
        <pc:sldMkLst>
          <pc:docMk/>
          <pc:sldMk cId="2666870708" sldId="2086"/>
        </pc:sldMkLst>
      </pc:sldChg>
      <pc:sldChg chg="del">
        <pc:chgData name="Kelly Stokes" userId="3e5c5154-569e-4d81-aa91-4f91841cdfa9" providerId="ADAL" clId="{E414BC45-7D9A-4F0A-8E4B-C7DB74F6ABB8}" dt="2023-02-10T12:27:48.150" v="398" actId="2696"/>
        <pc:sldMkLst>
          <pc:docMk/>
          <pc:sldMk cId="1712957212" sldId="2087"/>
        </pc:sldMkLst>
      </pc:sldChg>
      <pc:sldChg chg="del">
        <pc:chgData name="Kelly Stokes" userId="3e5c5154-569e-4d81-aa91-4f91841cdfa9" providerId="ADAL" clId="{E414BC45-7D9A-4F0A-8E4B-C7DB74F6ABB8}" dt="2023-02-10T12:27:48.150" v="398" actId="2696"/>
        <pc:sldMkLst>
          <pc:docMk/>
          <pc:sldMk cId="1866301643" sldId="2088"/>
        </pc:sldMkLst>
      </pc:sldChg>
      <pc:sldChg chg="del">
        <pc:chgData name="Kelly Stokes" userId="3e5c5154-569e-4d81-aa91-4f91841cdfa9" providerId="ADAL" clId="{E414BC45-7D9A-4F0A-8E4B-C7DB74F6ABB8}" dt="2023-02-10T12:27:48.150" v="398" actId="2696"/>
        <pc:sldMkLst>
          <pc:docMk/>
          <pc:sldMk cId="2993969243" sldId="2089"/>
        </pc:sldMkLst>
      </pc:sldChg>
      <pc:sldChg chg="del">
        <pc:chgData name="Kelly Stokes" userId="3e5c5154-569e-4d81-aa91-4f91841cdfa9" providerId="ADAL" clId="{E414BC45-7D9A-4F0A-8E4B-C7DB74F6ABB8}" dt="2023-02-10T12:27:48.150" v="398" actId="2696"/>
        <pc:sldMkLst>
          <pc:docMk/>
          <pc:sldMk cId="601156482" sldId="2090"/>
        </pc:sldMkLst>
      </pc:sldChg>
      <pc:sldChg chg="del">
        <pc:chgData name="Kelly Stokes" userId="3e5c5154-569e-4d81-aa91-4f91841cdfa9" providerId="ADAL" clId="{E414BC45-7D9A-4F0A-8E4B-C7DB74F6ABB8}" dt="2023-02-10T12:27:48.150" v="398" actId="2696"/>
        <pc:sldMkLst>
          <pc:docMk/>
          <pc:sldMk cId="1673266800" sldId="2091"/>
        </pc:sldMkLst>
      </pc:sldChg>
      <pc:sldChg chg="del">
        <pc:chgData name="Kelly Stokes" userId="3e5c5154-569e-4d81-aa91-4f91841cdfa9" providerId="ADAL" clId="{E414BC45-7D9A-4F0A-8E4B-C7DB74F6ABB8}" dt="2023-02-10T12:27:48.150" v="398" actId="2696"/>
        <pc:sldMkLst>
          <pc:docMk/>
          <pc:sldMk cId="1419491318" sldId="2093"/>
        </pc:sldMkLst>
      </pc:sldChg>
      <pc:sldChg chg="del">
        <pc:chgData name="Kelly Stokes" userId="3e5c5154-569e-4d81-aa91-4f91841cdfa9" providerId="ADAL" clId="{E414BC45-7D9A-4F0A-8E4B-C7DB74F6ABB8}" dt="2023-02-10T12:27:48.150" v="398" actId="2696"/>
        <pc:sldMkLst>
          <pc:docMk/>
          <pc:sldMk cId="1816162545" sldId="2094"/>
        </pc:sldMkLst>
      </pc:sldChg>
      <pc:sldChg chg="del">
        <pc:chgData name="Kelly Stokes" userId="3e5c5154-569e-4d81-aa91-4f91841cdfa9" providerId="ADAL" clId="{E414BC45-7D9A-4F0A-8E4B-C7DB74F6ABB8}" dt="2023-02-10T12:27:48.150" v="398" actId="2696"/>
        <pc:sldMkLst>
          <pc:docMk/>
          <pc:sldMk cId="2367665109" sldId="2096"/>
        </pc:sldMkLst>
      </pc:sldChg>
      <pc:sldChg chg="del">
        <pc:chgData name="Kelly Stokes" userId="3e5c5154-569e-4d81-aa91-4f91841cdfa9" providerId="ADAL" clId="{E414BC45-7D9A-4F0A-8E4B-C7DB74F6ABB8}" dt="2023-02-10T12:27:48.150" v="398" actId="2696"/>
        <pc:sldMkLst>
          <pc:docMk/>
          <pc:sldMk cId="2870763974" sldId="2097"/>
        </pc:sldMkLst>
      </pc:sldChg>
      <pc:sldChg chg="del">
        <pc:chgData name="Kelly Stokes" userId="3e5c5154-569e-4d81-aa91-4f91841cdfa9" providerId="ADAL" clId="{E414BC45-7D9A-4F0A-8E4B-C7DB74F6ABB8}" dt="2023-02-10T12:27:48.150" v="398" actId="2696"/>
        <pc:sldMkLst>
          <pc:docMk/>
          <pc:sldMk cId="4062481667" sldId="2099"/>
        </pc:sldMkLst>
      </pc:sldChg>
      <pc:sldChg chg="del">
        <pc:chgData name="Kelly Stokes" userId="3e5c5154-569e-4d81-aa91-4f91841cdfa9" providerId="ADAL" clId="{E414BC45-7D9A-4F0A-8E4B-C7DB74F6ABB8}" dt="2023-02-10T12:27:48.150" v="398" actId="2696"/>
        <pc:sldMkLst>
          <pc:docMk/>
          <pc:sldMk cId="1658483220" sldId="2100"/>
        </pc:sldMkLst>
      </pc:sldChg>
      <pc:sldChg chg="del">
        <pc:chgData name="Kelly Stokes" userId="3e5c5154-569e-4d81-aa91-4f91841cdfa9" providerId="ADAL" clId="{E414BC45-7D9A-4F0A-8E4B-C7DB74F6ABB8}" dt="2023-02-10T12:27:48.150" v="398" actId="2696"/>
        <pc:sldMkLst>
          <pc:docMk/>
          <pc:sldMk cId="688341344" sldId="2101"/>
        </pc:sldMkLst>
      </pc:sldChg>
      <pc:sldChg chg="del">
        <pc:chgData name="Kelly Stokes" userId="3e5c5154-569e-4d81-aa91-4f91841cdfa9" providerId="ADAL" clId="{E414BC45-7D9A-4F0A-8E4B-C7DB74F6ABB8}" dt="2023-02-10T12:27:48.150" v="398" actId="2696"/>
        <pc:sldMkLst>
          <pc:docMk/>
          <pc:sldMk cId="3269952485" sldId="2102"/>
        </pc:sldMkLst>
      </pc:sldChg>
      <pc:sldChg chg="del">
        <pc:chgData name="Kelly Stokes" userId="3e5c5154-569e-4d81-aa91-4f91841cdfa9" providerId="ADAL" clId="{E414BC45-7D9A-4F0A-8E4B-C7DB74F6ABB8}" dt="2023-02-10T12:27:48.150" v="398" actId="2696"/>
        <pc:sldMkLst>
          <pc:docMk/>
          <pc:sldMk cId="2066638502" sldId="2103"/>
        </pc:sldMkLst>
      </pc:sldChg>
      <pc:sldChg chg="del">
        <pc:chgData name="Kelly Stokes" userId="3e5c5154-569e-4d81-aa91-4f91841cdfa9" providerId="ADAL" clId="{E414BC45-7D9A-4F0A-8E4B-C7DB74F6ABB8}" dt="2023-02-10T12:27:48.150" v="398" actId="2696"/>
        <pc:sldMkLst>
          <pc:docMk/>
          <pc:sldMk cId="2402227748" sldId="2104"/>
        </pc:sldMkLst>
      </pc:sldChg>
      <pc:sldChg chg="del">
        <pc:chgData name="Kelly Stokes" userId="3e5c5154-569e-4d81-aa91-4f91841cdfa9" providerId="ADAL" clId="{E414BC45-7D9A-4F0A-8E4B-C7DB74F6ABB8}" dt="2023-02-10T12:27:48.150" v="398" actId="2696"/>
        <pc:sldMkLst>
          <pc:docMk/>
          <pc:sldMk cId="512830412" sldId="2105"/>
        </pc:sldMkLst>
      </pc:sldChg>
      <pc:sldChg chg="del">
        <pc:chgData name="Kelly Stokes" userId="3e5c5154-569e-4d81-aa91-4f91841cdfa9" providerId="ADAL" clId="{E414BC45-7D9A-4F0A-8E4B-C7DB74F6ABB8}" dt="2023-02-10T12:27:48.150" v="398" actId="2696"/>
        <pc:sldMkLst>
          <pc:docMk/>
          <pc:sldMk cId="2535868734" sldId="2106"/>
        </pc:sldMkLst>
      </pc:sldChg>
      <pc:sldChg chg="del">
        <pc:chgData name="Kelly Stokes" userId="3e5c5154-569e-4d81-aa91-4f91841cdfa9" providerId="ADAL" clId="{E414BC45-7D9A-4F0A-8E4B-C7DB74F6ABB8}" dt="2023-02-10T12:27:48.150" v="398" actId="2696"/>
        <pc:sldMkLst>
          <pc:docMk/>
          <pc:sldMk cId="108476344" sldId="2107"/>
        </pc:sldMkLst>
      </pc:sldChg>
      <pc:sldChg chg="del">
        <pc:chgData name="Kelly Stokes" userId="3e5c5154-569e-4d81-aa91-4f91841cdfa9" providerId="ADAL" clId="{E414BC45-7D9A-4F0A-8E4B-C7DB74F6ABB8}" dt="2023-02-10T12:27:48.150" v="398" actId="2696"/>
        <pc:sldMkLst>
          <pc:docMk/>
          <pc:sldMk cId="185042235" sldId="2108"/>
        </pc:sldMkLst>
      </pc:sldChg>
      <pc:sldChg chg="del">
        <pc:chgData name="Kelly Stokes" userId="3e5c5154-569e-4d81-aa91-4f91841cdfa9" providerId="ADAL" clId="{E414BC45-7D9A-4F0A-8E4B-C7DB74F6ABB8}" dt="2023-02-10T12:27:48.150" v="398" actId="2696"/>
        <pc:sldMkLst>
          <pc:docMk/>
          <pc:sldMk cId="597100419" sldId="2109"/>
        </pc:sldMkLst>
      </pc:sldChg>
      <pc:sldChg chg="del">
        <pc:chgData name="Kelly Stokes" userId="3e5c5154-569e-4d81-aa91-4f91841cdfa9" providerId="ADAL" clId="{E414BC45-7D9A-4F0A-8E4B-C7DB74F6ABB8}" dt="2023-02-10T12:27:48.150" v="398" actId="2696"/>
        <pc:sldMkLst>
          <pc:docMk/>
          <pc:sldMk cId="3156127894" sldId="2110"/>
        </pc:sldMkLst>
      </pc:sldChg>
      <pc:sldChg chg="del">
        <pc:chgData name="Kelly Stokes" userId="3e5c5154-569e-4d81-aa91-4f91841cdfa9" providerId="ADAL" clId="{E414BC45-7D9A-4F0A-8E4B-C7DB74F6ABB8}" dt="2023-02-10T12:27:48.150" v="398" actId="2696"/>
        <pc:sldMkLst>
          <pc:docMk/>
          <pc:sldMk cId="1953360850" sldId="2111"/>
        </pc:sldMkLst>
      </pc:sldChg>
      <pc:sldChg chg="del">
        <pc:chgData name="Kelly Stokes" userId="3e5c5154-569e-4d81-aa91-4f91841cdfa9" providerId="ADAL" clId="{E414BC45-7D9A-4F0A-8E4B-C7DB74F6ABB8}" dt="2023-02-10T12:27:48.150" v="398" actId="2696"/>
        <pc:sldMkLst>
          <pc:docMk/>
          <pc:sldMk cId="28425602" sldId="2112"/>
        </pc:sldMkLst>
      </pc:sldChg>
      <pc:sldChg chg="del">
        <pc:chgData name="Kelly Stokes" userId="3e5c5154-569e-4d81-aa91-4f91841cdfa9" providerId="ADAL" clId="{E414BC45-7D9A-4F0A-8E4B-C7DB74F6ABB8}" dt="2023-02-10T12:27:48.150" v="398" actId="2696"/>
        <pc:sldMkLst>
          <pc:docMk/>
          <pc:sldMk cId="3867663740" sldId="2113"/>
        </pc:sldMkLst>
      </pc:sldChg>
      <pc:sldChg chg="del">
        <pc:chgData name="Kelly Stokes" userId="3e5c5154-569e-4d81-aa91-4f91841cdfa9" providerId="ADAL" clId="{E414BC45-7D9A-4F0A-8E4B-C7DB74F6ABB8}" dt="2023-02-10T12:27:48.150" v="398" actId="2696"/>
        <pc:sldMkLst>
          <pc:docMk/>
          <pc:sldMk cId="3990007469" sldId="2114"/>
        </pc:sldMkLst>
      </pc:sldChg>
      <pc:sldChg chg="del">
        <pc:chgData name="Kelly Stokes" userId="3e5c5154-569e-4d81-aa91-4f91841cdfa9" providerId="ADAL" clId="{E414BC45-7D9A-4F0A-8E4B-C7DB74F6ABB8}" dt="2023-02-10T12:27:48.150" v="398" actId="2696"/>
        <pc:sldMkLst>
          <pc:docMk/>
          <pc:sldMk cId="2945702212" sldId="2115"/>
        </pc:sldMkLst>
      </pc:sldChg>
      <pc:sldChg chg="del">
        <pc:chgData name="Kelly Stokes" userId="3e5c5154-569e-4d81-aa91-4f91841cdfa9" providerId="ADAL" clId="{E414BC45-7D9A-4F0A-8E4B-C7DB74F6ABB8}" dt="2023-02-10T12:27:48.150" v="398" actId="2696"/>
        <pc:sldMkLst>
          <pc:docMk/>
          <pc:sldMk cId="91201028" sldId="2116"/>
        </pc:sldMkLst>
      </pc:sldChg>
      <pc:sldChg chg="del">
        <pc:chgData name="Kelly Stokes" userId="3e5c5154-569e-4d81-aa91-4f91841cdfa9" providerId="ADAL" clId="{E414BC45-7D9A-4F0A-8E4B-C7DB74F6ABB8}" dt="2023-02-10T12:27:48.150" v="398" actId="2696"/>
        <pc:sldMkLst>
          <pc:docMk/>
          <pc:sldMk cId="348367678" sldId="2117"/>
        </pc:sldMkLst>
      </pc:sldChg>
      <pc:sldChg chg="del">
        <pc:chgData name="Kelly Stokes" userId="3e5c5154-569e-4d81-aa91-4f91841cdfa9" providerId="ADAL" clId="{E414BC45-7D9A-4F0A-8E4B-C7DB74F6ABB8}" dt="2023-02-10T12:27:48.150" v="398" actId="2696"/>
        <pc:sldMkLst>
          <pc:docMk/>
          <pc:sldMk cId="68338195" sldId="2118"/>
        </pc:sldMkLst>
      </pc:sldChg>
      <pc:sldChg chg="del">
        <pc:chgData name="Kelly Stokes" userId="3e5c5154-569e-4d81-aa91-4f91841cdfa9" providerId="ADAL" clId="{E414BC45-7D9A-4F0A-8E4B-C7DB74F6ABB8}" dt="2023-02-10T12:27:48.150" v="398" actId="2696"/>
        <pc:sldMkLst>
          <pc:docMk/>
          <pc:sldMk cId="3561374742" sldId="2121"/>
        </pc:sldMkLst>
      </pc:sldChg>
      <pc:sldChg chg="del">
        <pc:chgData name="Kelly Stokes" userId="3e5c5154-569e-4d81-aa91-4f91841cdfa9" providerId="ADAL" clId="{E414BC45-7D9A-4F0A-8E4B-C7DB74F6ABB8}" dt="2023-02-10T12:27:48.150" v="398" actId="2696"/>
        <pc:sldMkLst>
          <pc:docMk/>
          <pc:sldMk cId="1097653773" sldId="2122"/>
        </pc:sldMkLst>
      </pc:sldChg>
      <pc:sldChg chg="del">
        <pc:chgData name="Kelly Stokes" userId="3e5c5154-569e-4d81-aa91-4f91841cdfa9" providerId="ADAL" clId="{E414BC45-7D9A-4F0A-8E4B-C7DB74F6ABB8}" dt="2023-02-10T12:27:48.150" v="398" actId="2696"/>
        <pc:sldMkLst>
          <pc:docMk/>
          <pc:sldMk cId="1464752597" sldId="2123"/>
        </pc:sldMkLst>
      </pc:sldChg>
      <pc:sldChg chg="del">
        <pc:chgData name="Kelly Stokes" userId="3e5c5154-569e-4d81-aa91-4f91841cdfa9" providerId="ADAL" clId="{E414BC45-7D9A-4F0A-8E4B-C7DB74F6ABB8}" dt="2023-02-10T12:27:48.150" v="398" actId="2696"/>
        <pc:sldMkLst>
          <pc:docMk/>
          <pc:sldMk cId="689629596" sldId="2124"/>
        </pc:sldMkLst>
      </pc:sldChg>
      <pc:sldChg chg="del">
        <pc:chgData name="Kelly Stokes" userId="3e5c5154-569e-4d81-aa91-4f91841cdfa9" providerId="ADAL" clId="{E414BC45-7D9A-4F0A-8E4B-C7DB74F6ABB8}" dt="2023-02-10T12:27:48.150" v="398" actId="2696"/>
        <pc:sldMkLst>
          <pc:docMk/>
          <pc:sldMk cId="2132223802" sldId="2125"/>
        </pc:sldMkLst>
      </pc:sldChg>
      <pc:sldChg chg="del">
        <pc:chgData name="Kelly Stokes" userId="3e5c5154-569e-4d81-aa91-4f91841cdfa9" providerId="ADAL" clId="{E414BC45-7D9A-4F0A-8E4B-C7DB74F6ABB8}" dt="2023-02-10T12:27:48.150" v="398" actId="2696"/>
        <pc:sldMkLst>
          <pc:docMk/>
          <pc:sldMk cId="1174424636" sldId="2126"/>
        </pc:sldMkLst>
      </pc:sldChg>
      <pc:sldChg chg="del">
        <pc:chgData name="Kelly Stokes" userId="3e5c5154-569e-4d81-aa91-4f91841cdfa9" providerId="ADAL" clId="{E414BC45-7D9A-4F0A-8E4B-C7DB74F6ABB8}" dt="2023-02-10T12:27:48.150" v="398" actId="2696"/>
        <pc:sldMkLst>
          <pc:docMk/>
          <pc:sldMk cId="989849609" sldId="2127"/>
        </pc:sldMkLst>
      </pc:sldChg>
      <pc:sldChg chg="del">
        <pc:chgData name="Kelly Stokes" userId="3e5c5154-569e-4d81-aa91-4f91841cdfa9" providerId="ADAL" clId="{E414BC45-7D9A-4F0A-8E4B-C7DB74F6ABB8}" dt="2023-02-10T12:27:48.150" v="398" actId="2696"/>
        <pc:sldMkLst>
          <pc:docMk/>
          <pc:sldMk cId="1908983661" sldId="2129"/>
        </pc:sldMkLst>
      </pc:sldChg>
      <pc:sldChg chg="del">
        <pc:chgData name="Kelly Stokes" userId="3e5c5154-569e-4d81-aa91-4f91841cdfa9" providerId="ADAL" clId="{E414BC45-7D9A-4F0A-8E4B-C7DB74F6ABB8}" dt="2023-02-10T12:27:48.150" v="398" actId="2696"/>
        <pc:sldMkLst>
          <pc:docMk/>
          <pc:sldMk cId="1794470955" sldId="2130"/>
        </pc:sldMkLst>
      </pc:sldChg>
      <pc:sldChg chg="del">
        <pc:chgData name="Kelly Stokes" userId="3e5c5154-569e-4d81-aa91-4f91841cdfa9" providerId="ADAL" clId="{E414BC45-7D9A-4F0A-8E4B-C7DB74F6ABB8}" dt="2023-02-10T12:27:48.150" v="398" actId="2696"/>
        <pc:sldMkLst>
          <pc:docMk/>
          <pc:sldMk cId="3151248971" sldId="2132"/>
        </pc:sldMkLst>
      </pc:sldChg>
      <pc:sldChg chg="del">
        <pc:chgData name="Kelly Stokes" userId="3e5c5154-569e-4d81-aa91-4f91841cdfa9" providerId="ADAL" clId="{E414BC45-7D9A-4F0A-8E4B-C7DB74F6ABB8}" dt="2023-02-10T12:27:48.150" v="398" actId="2696"/>
        <pc:sldMkLst>
          <pc:docMk/>
          <pc:sldMk cId="2748442199" sldId="2133"/>
        </pc:sldMkLst>
      </pc:sldChg>
      <pc:sldChg chg="del">
        <pc:chgData name="Kelly Stokes" userId="3e5c5154-569e-4d81-aa91-4f91841cdfa9" providerId="ADAL" clId="{E414BC45-7D9A-4F0A-8E4B-C7DB74F6ABB8}" dt="2023-02-10T12:27:48.150" v="398" actId="2696"/>
        <pc:sldMkLst>
          <pc:docMk/>
          <pc:sldMk cId="33699442" sldId="2135"/>
        </pc:sldMkLst>
      </pc:sldChg>
      <pc:sldChg chg="del">
        <pc:chgData name="Kelly Stokes" userId="3e5c5154-569e-4d81-aa91-4f91841cdfa9" providerId="ADAL" clId="{E414BC45-7D9A-4F0A-8E4B-C7DB74F6ABB8}" dt="2023-02-10T12:27:48.150" v="398" actId="2696"/>
        <pc:sldMkLst>
          <pc:docMk/>
          <pc:sldMk cId="3134966752" sldId="2136"/>
        </pc:sldMkLst>
      </pc:sldChg>
      <pc:sldChg chg="del">
        <pc:chgData name="Kelly Stokes" userId="3e5c5154-569e-4d81-aa91-4f91841cdfa9" providerId="ADAL" clId="{E414BC45-7D9A-4F0A-8E4B-C7DB74F6ABB8}" dt="2023-02-10T12:27:48.150" v="398" actId="2696"/>
        <pc:sldMkLst>
          <pc:docMk/>
          <pc:sldMk cId="2988832984" sldId="2137"/>
        </pc:sldMkLst>
      </pc:sldChg>
      <pc:sldChg chg="del">
        <pc:chgData name="Kelly Stokes" userId="3e5c5154-569e-4d81-aa91-4f91841cdfa9" providerId="ADAL" clId="{E414BC45-7D9A-4F0A-8E4B-C7DB74F6ABB8}" dt="2023-02-10T12:27:48.150" v="398" actId="2696"/>
        <pc:sldMkLst>
          <pc:docMk/>
          <pc:sldMk cId="1311264837" sldId="2138"/>
        </pc:sldMkLst>
      </pc:sldChg>
      <pc:sldChg chg="del">
        <pc:chgData name="Kelly Stokes" userId="3e5c5154-569e-4d81-aa91-4f91841cdfa9" providerId="ADAL" clId="{E414BC45-7D9A-4F0A-8E4B-C7DB74F6ABB8}" dt="2023-02-10T12:27:48.150" v="398" actId="2696"/>
        <pc:sldMkLst>
          <pc:docMk/>
          <pc:sldMk cId="2841225747" sldId="2139"/>
        </pc:sldMkLst>
      </pc:sldChg>
      <pc:sldChg chg="del">
        <pc:chgData name="Kelly Stokes" userId="3e5c5154-569e-4d81-aa91-4f91841cdfa9" providerId="ADAL" clId="{E414BC45-7D9A-4F0A-8E4B-C7DB74F6ABB8}" dt="2023-02-10T12:27:48.150" v="398" actId="2696"/>
        <pc:sldMkLst>
          <pc:docMk/>
          <pc:sldMk cId="3816427683" sldId="2140"/>
        </pc:sldMkLst>
      </pc:sldChg>
      <pc:sldChg chg="del">
        <pc:chgData name="Kelly Stokes" userId="3e5c5154-569e-4d81-aa91-4f91841cdfa9" providerId="ADAL" clId="{E414BC45-7D9A-4F0A-8E4B-C7DB74F6ABB8}" dt="2023-02-10T12:27:48.150" v="398" actId="2696"/>
        <pc:sldMkLst>
          <pc:docMk/>
          <pc:sldMk cId="1140439211" sldId="2141"/>
        </pc:sldMkLst>
      </pc:sldChg>
      <pc:sldChg chg="del">
        <pc:chgData name="Kelly Stokes" userId="3e5c5154-569e-4d81-aa91-4f91841cdfa9" providerId="ADAL" clId="{E414BC45-7D9A-4F0A-8E4B-C7DB74F6ABB8}" dt="2023-02-10T12:27:48.150" v="398" actId="2696"/>
        <pc:sldMkLst>
          <pc:docMk/>
          <pc:sldMk cId="2346983077" sldId="2142"/>
        </pc:sldMkLst>
      </pc:sldChg>
      <pc:sldChg chg="del">
        <pc:chgData name="Kelly Stokes" userId="3e5c5154-569e-4d81-aa91-4f91841cdfa9" providerId="ADAL" clId="{E414BC45-7D9A-4F0A-8E4B-C7DB74F6ABB8}" dt="2023-02-10T12:27:48.150" v="398" actId="2696"/>
        <pc:sldMkLst>
          <pc:docMk/>
          <pc:sldMk cId="785311474" sldId="2143"/>
        </pc:sldMkLst>
      </pc:sldChg>
      <pc:sldChg chg="del">
        <pc:chgData name="Kelly Stokes" userId="3e5c5154-569e-4d81-aa91-4f91841cdfa9" providerId="ADAL" clId="{E414BC45-7D9A-4F0A-8E4B-C7DB74F6ABB8}" dt="2023-02-10T12:27:48.150" v="398" actId="2696"/>
        <pc:sldMkLst>
          <pc:docMk/>
          <pc:sldMk cId="3567915709" sldId="2144"/>
        </pc:sldMkLst>
      </pc:sldChg>
      <pc:sldChg chg="del">
        <pc:chgData name="Kelly Stokes" userId="3e5c5154-569e-4d81-aa91-4f91841cdfa9" providerId="ADAL" clId="{E414BC45-7D9A-4F0A-8E4B-C7DB74F6ABB8}" dt="2023-02-10T12:27:48.150" v="398" actId="2696"/>
        <pc:sldMkLst>
          <pc:docMk/>
          <pc:sldMk cId="619273340" sldId="2145"/>
        </pc:sldMkLst>
      </pc:sldChg>
      <pc:sldChg chg="del">
        <pc:chgData name="Kelly Stokes" userId="3e5c5154-569e-4d81-aa91-4f91841cdfa9" providerId="ADAL" clId="{E414BC45-7D9A-4F0A-8E4B-C7DB74F6ABB8}" dt="2023-02-10T12:27:48.150" v="398" actId="2696"/>
        <pc:sldMkLst>
          <pc:docMk/>
          <pc:sldMk cId="123218569" sldId="2146"/>
        </pc:sldMkLst>
      </pc:sldChg>
      <pc:sldChg chg="del">
        <pc:chgData name="Kelly Stokes" userId="3e5c5154-569e-4d81-aa91-4f91841cdfa9" providerId="ADAL" clId="{E414BC45-7D9A-4F0A-8E4B-C7DB74F6ABB8}" dt="2023-02-10T12:27:48.150" v="398" actId="2696"/>
        <pc:sldMkLst>
          <pc:docMk/>
          <pc:sldMk cId="1191200519" sldId="2147"/>
        </pc:sldMkLst>
      </pc:sldChg>
      <pc:sldChg chg="del">
        <pc:chgData name="Kelly Stokes" userId="3e5c5154-569e-4d81-aa91-4f91841cdfa9" providerId="ADAL" clId="{E414BC45-7D9A-4F0A-8E4B-C7DB74F6ABB8}" dt="2023-02-10T12:27:48.150" v="398" actId="2696"/>
        <pc:sldMkLst>
          <pc:docMk/>
          <pc:sldMk cId="4285623954" sldId="2148"/>
        </pc:sldMkLst>
      </pc:sldChg>
      <pc:sldChg chg="del">
        <pc:chgData name="Kelly Stokes" userId="3e5c5154-569e-4d81-aa91-4f91841cdfa9" providerId="ADAL" clId="{E414BC45-7D9A-4F0A-8E4B-C7DB74F6ABB8}" dt="2023-02-10T12:27:48.150" v="398" actId="2696"/>
        <pc:sldMkLst>
          <pc:docMk/>
          <pc:sldMk cId="1831084044" sldId="2149"/>
        </pc:sldMkLst>
      </pc:sldChg>
      <pc:sldChg chg="del">
        <pc:chgData name="Kelly Stokes" userId="3e5c5154-569e-4d81-aa91-4f91841cdfa9" providerId="ADAL" clId="{E414BC45-7D9A-4F0A-8E4B-C7DB74F6ABB8}" dt="2023-02-10T12:27:48.150" v="398" actId="2696"/>
        <pc:sldMkLst>
          <pc:docMk/>
          <pc:sldMk cId="2550741737" sldId="2150"/>
        </pc:sldMkLst>
      </pc:sldChg>
      <pc:sldChg chg="del">
        <pc:chgData name="Kelly Stokes" userId="3e5c5154-569e-4d81-aa91-4f91841cdfa9" providerId="ADAL" clId="{E414BC45-7D9A-4F0A-8E4B-C7DB74F6ABB8}" dt="2023-02-10T12:27:48.150" v="398" actId="2696"/>
        <pc:sldMkLst>
          <pc:docMk/>
          <pc:sldMk cId="766536247" sldId="2151"/>
        </pc:sldMkLst>
      </pc:sldChg>
      <pc:sldChg chg="modSp add mod">
        <pc:chgData name="Kelly Stokes" userId="3e5c5154-569e-4d81-aa91-4f91841cdfa9" providerId="ADAL" clId="{E414BC45-7D9A-4F0A-8E4B-C7DB74F6ABB8}" dt="2023-02-10T12:28:00.949" v="410" actId="20577"/>
        <pc:sldMkLst>
          <pc:docMk/>
          <pc:sldMk cId="155483349" sldId="2159"/>
        </pc:sldMkLst>
        <pc:spChg chg="mod">
          <ac:chgData name="Kelly Stokes" userId="3e5c5154-569e-4d81-aa91-4f91841cdfa9" providerId="ADAL" clId="{E414BC45-7D9A-4F0A-8E4B-C7DB74F6ABB8}" dt="2023-02-10T12:28:00.949" v="410" actId="20577"/>
          <ac:spMkLst>
            <pc:docMk/>
            <pc:sldMk cId="155483349" sldId="2159"/>
            <ac:spMk id="2" creationId="{02FB8773-AD3E-2543-510F-CEE32E75C793}"/>
          </ac:spMkLst>
        </pc:spChg>
      </pc:sldChg>
      <pc:sldChg chg="modSp add mod">
        <pc:chgData name="Kelly Stokes" userId="3e5c5154-569e-4d81-aa91-4f91841cdfa9" providerId="ADAL" clId="{E414BC45-7D9A-4F0A-8E4B-C7DB74F6ABB8}" dt="2023-02-10T12:28:04.822" v="413" actId="20577"/>
        <pc:sldMkLst>
          <pc:docMk/>
          <pc:sldMk cId="1915284929" sldId="2160"/>
        </pc:sldMkLst>
        <pc:spChg chg="mod">
          <ac:chgData name="Kelly Stokes" userId="3e5c5154-569e-4d81-aa91-4f91841cdfa9" providerId="ADAL" clId="{E414BC45-7D9A-4F0A-8E4B-C7DB74F6ABB8}" dt="2023-02-10T12:28:04.822" v="413" actId="20577"/>
          <ac:spMkLst>
            <pc:docMk/>
            <pc:sldMk cId="1915284929" sldId="2160"/>
            <ac:spMk id="2" creationId="{02FB8773-AD3E-2543-510F-CEE32E75C793}"/>
          </ac:spMkLst>
        </pc:spChg>
      </pc:sldChg>
      <pc:sldChg chg="modSp add mod">
        <pc:chgData name="Kelly Stokes" userId="3e5c5154-569e-4d81-aa91-4f91841cdfa9" providerId="ADAL" clId="{E414BC45-7D9A-4F0A-8E4B-C7DB74F6ABB8}" dt="2023-02-10T12:30:52.328" v="593" actId="20577"/>
        <pc:sldMkLst>
          <pc:docMk/>
          <pc:sldMk cId="92793605" sldId="2163"/>
        </pc:sldMkLst>
        <pc:spChg chg="mod">
          <ac:chgData name="Kelly Stokes" userId="3e5c5154-569e-4d81-aa91-4f91841cdfa9" providerId="ADAL" clId="{E414BC45-7D9A-4F0A-8E4B-C7DB74F6ABB8}" dt="2023-02-10T12:30:52.328" v="593" actId="20577"/>
          <ac:spMkLst>
            <pc:docMk/>
            <pc:sldMk cId="92793605" sldId="2163"/>
            <ac:spMk id="2" creationId="{52DA34BA-82FC-47C5-BCE1-BB65E08B92A1}"/>
          </ac:spMkLst>
        </pc:spChg>
      </pc:sldChg>
      <pc:sldChg chg="modSp add mod">
        <pc:chgData name="Kelly Stokes" userId="3e5c5154-569e-4d81-aa91-4f91841cdfa9" providerId="ADAL" clId="{E414BC45-7D9A-4F0A-8E4B-C7DB74F6ABB8}" dt="2023-02-10T12:30:45.016" v="581" actId="20577"/>
        <pc:sldMkLst>
          <pc:docMk/>
          <pc:sldMk cId="855298896" sldId="2164"/>
        </pc:sldMkLst>
        <pc:spChg chg="mod">
          <ac:chgData name="Kelly Stokes" userId="3e5c5154-569e-4d81-aa91-4f91841cdfa9" providerId="ADAL" clId="{E414BC45-7D9A-4F0A-8E4B-C7DB74F6ABB8}" dt="2023-02-10T12:30:45.016" v="581" actId="20577"/>
          <ac:spMkLst>
            <pc:docMk/>
            <pc:sldMk cId="855298896" sldId="2164"/>
            <ac:spMk id="2" creationId="{52DA34BA-82FC-47C5-BCE1-BB65E08B92A1}"/>
          </ac:spMkLst>
        </pc:spChg>
      </pc:sldChg>
      <pc:sldChg chg="addSp delSp modSp mod">
        <pc:chgData name="Kelly Stokes" userId="3e5c5154-569e-4d81-aa91-4f91841cdfa9" providerId="ADAL" clId="{E414BC45-7D9A-4F0A-8E4B-C7DB74F6ABB8}" dt="2023-02-13T15:53:28.578" v="1119"/>
        <pc:sldMkLst>
          <pc:docMk/>
          <pc:sldMk cId="4278589886" sldId="2165"/>
        </pc:sldMkLst>
        <pc:picChg chg="add del mod">
          <ac:chgData name="Kelly Stokes" userId="3e5c5154-569e-4d81-aa91-4f91841cdfa9" providerId="ADAL" clId="{E414BC45-7D9A-4F0A-8E4B-C7DB74F6ABB8}" dt="2023-02-13T15:52:49.759" v="1111" actId="478"/>
          <ac:picMkLst>
            <pc:docMk/>
            <pc:sldMk cId="4278589886" sldId="2165"/>
            <ac:picMk id="2" creationId="{EB45AD1C-0F9F-3BC5-9867-185CA042B1FB}"/>
          </ac:picMkLst>
        </pc:picChg>
        <pc:picChg chg="add mod">
          <ac:chgData name="Kelly Stokes" userId="3e5c5154-569e-4d81-aa91-4f91841cdfa9" providerId="ADAL" clId="{E414BC45-7D9A-4F0A-8E4B-C7DB74F6ABB8}" dt="2023-02-13T15:53:28.578" v="1119"/>
          <ac:picMkLst>
            <pc:docMk/>
            <pc:sldMk cId="4278589886" sldId="2165"/>
            <ac:picMk id="3" creationId="{AF50915A-B9E3-1DD4-F3C4-064889032E4E}"/>
          </ac:picMkLst>
        </pc:picChg>
      </pc:sldChg>
      <pc:sldChg chg="del">
        <pc:chgData name="Kelly Stokes" userId="3e5c5154-569e-4d81-aa91-4f91841cdfa9" providerId="ADAL" clId="{E414BC45-7D9A-4F0A-8E4B-C7DB74F6ABB8}" dt="2023-02-10T12:34:21.759" v="631" actId="2696"/>
        <pc:sldMkLst>
          <pc:docMk/>
          <pc:sldMk cId="1071375334" sldId="2174"/>
        </pc:sldMkLst>
      </pc:sldChg>
      <pc:sldChg chg="del">
        <pc:chgData name="Kelly Stokes" userId="3e5c5154-569e-4d81-aa91-4f91841cdfa9" providerId="ADAL" clId="{E414BC45-7D9A-4F0A-8E4B-C7DB74F6ABB8}" dt="2023-02-10T12:34:21.759" v="631" actId="2696"/>
        <pc:sldMkLst>
          <pc:docMk/>
          <pc:sldMk cId="1159041556" sldId="2175"/>
        </pc:sldMkLst>
      </pc:sldChg>
      <pc:sldChg chg="del">
        <pc:chgData name="Kelly Stokes" userId="3e5c5154-569e-4d81-aa91-4f91841cdfa9" providerId="ADAL" clId="{E414BC45-7D9A-4F0A-8E4B-C7DB74F6ABB8}" dt="2023-02-10T12:34:21.759" v="631" actId="2696"/>
        <pc:sldMkLst>
          <pc:docMk/>
          <pc:sldMk cId="1996451858" sldId="2176"/>
        </pc:sldMkLst>
      </pc:sldChg>
      <pc:sldChg chg="addSp delSp modSp mod modAnim">
        <pc:chgData name="Kelly Stokes" userId="3e5c5154-569e-4d81-aa91-4f91841cdfa9" providerId="ADAL" clId="{E414BC45-7D9A-4F0A-8E4B-C7DB74F6ABB8}" dt="2023-02-10T12:35:36.048" v="647"/>
        <pc:sldMkLst>
          <pc:docMk/>
          <pc:sldMk cId="2985051179" sldId="2181"/>
        </pc:sldMkLst>
        <pc:spChg chg="mod">
          <ac:chgData name="Kelly Stokes" userId="3e5c5154-569e-4d81-aa91-4f91841cdfa9" providerId="ADAL" clId="{E414BC45-7D9A-4F0A-8E4B-C7DB74F6ABB8}" dt="2023-02-10T12:35:01.064" v="641" actId="20577"/>
          <ac:spMkLst>
            <pc:docMk/>
            <pc:sldMk cId="2985051179" sldId="2181"/>
            <ac:spMk id="2" creationId="{52DA34BA-82FC-47C5-BCE1-BB65E08B92A1}"/>
          </ac:spMkLst>
        </pc:spChg>
        <pc:spChg chg="mod">
          <ac:chgData name="Kelly Stokes" userId="3e5c5154-569e-4d81-aa91-4f91841cdfa9" providerId="ADAL" clId="{E414BC45-7D9A-4F0A-8E4B-C7DB74F6ABB8}" dt="2023-02-10T12:35:06.357" v="643" actId="14100"/>
          <ac:spMkLst>
            <pc:docMk/>
            <pc:sldMk cId="2985051179" sldId="2181"/>
            <ac:spMk id="3" creationId="{13BB5EC0-7A96-4D29-A835-6FAE896C31A4}"/>
          </ac:spMkLst>
        </pc:spChg>
        <pc:picChg chg="del">
          <ac:chgData name="Kelly Stokes" userId="3e5c5154-569e-4d81-aa91-4f91841cdfa9" providerId="ADAL" clId="{E414BC45-7D9A-4F0A-8E4B-C7DB74F6ABB8}" dt="2023-02-10T12:35:12.354" v="644" actId="478"/>
          <ac:picMkLst>
            <pc:docMk/>
            <pc:sldMk cId="2985051179" sldId="2181"/>
            <ac:picMk id="1028" creationId="{55607FDD-6CAD-7FAF-97DF-E11205599BB4}"/>
          </ac:picMkLst>
        </pc:picChg>
        <pc:picChg chg="add mod">
          <ac:chgData name="Kelly Stokes" userId="3e5c5154-569e-4d81-aa91-4f91841cdfa9" providerId="ADAL" clId="{E414BC45-7D9A-4F0A-8E4B-C7DB74F6ABB8}" dt="2023-02-10T12:35:35.359" v="646" actId="1076"/>
          <ac:picMkLst>
            <pc:docMk/>
            <pc:sldMk cId="2985051179" sldId="2181"/>
            <ac:picMk id="57346" creationId="{BA556B20-6870-6832-DB26-BAE5A934B921}"/>
          </ac:picMkLst>
        </pc:picChg>
      </pc:sldChg>
      <pc:sldChg chg="addSp delSp modSp mod modAnim">
        <pc:chgData name="Kelly Stokes" userId="3e5c5154-569e-4d81-aa91-4f91841cdfa9" providerId="ADAL" clId="{E414BC45-7D9A-4F0A-8E4B-C7DB74F6ABB8}" dt="2023-02-10T12:36:07.936" v="658"/>
        <pc:sldMkLst>
          <pc:docMk/>
          <pc:sldMk cId="2635369160" sldId="2182"/>
        </pc:sldMkLst>
        <pc:spChg chg="mod">
          <ac:chgData name="Kelly Stokes" userId="3e5c5154-569e-4d81-aa91-4f91841cdfa9" providerId="ADAL" clId="{E414BC45-7D9A-4F0A-8E4B-C7DB74F6ABB8}" dt="2023-02-10T12:35:45.976" v="653" actId="20577"/>
          <ac:spMkLst>
            <pc:docMk/>
            <pc:sldMk cId="2635369160" sldId="2182"/>
            <ac:spMk id="2" creationId="{52DA34BA-82FC-47C5-BCE1-BB65E08B92A1}"/>
          </ac:spMkLst>
        </pc:spChg>
        <pc:spChg chg="mod">
          <ac:chgData name="Kelly Stokes" userId="3e5c5154-569e-4d81-aa91-4f91841cdfa9" providerId="ADAL" clId="{E414BC45-7D9A-4F0A-8E4B-C7DB74F6ABB8}" dt="2023-02-10T12:35:50.111" v="654" actId="14100"/>
          <ac:spMkLst>
            <pc:docMk/>
            <pc:sldMk cId="2635369160" sldId="2182"/>
            <ac:spMk id="3" creationId="{0366E0B6-702E-4814-82C6-08CA2D13F3C9}"/>
          </ac:spMkLst>
        </pc:spChg>
        <pc:picChg chg="del">
          <ac:chgData name="Kelly Stokes" userId="3e5c5154-569e-4d81-aa91-4f91841cdfa9" providerId="ADAL" clId="{E414BC45-7D9A-4F0A-8E4B-C7DB74F6ABB8}" dt="2023-02-10T12:35:50.872" v="655" actId="478"/>
          <ac:picMkLst>
            <pc:docMk/>
            <pc:sldMk cId="2635369160" sldId="2182"/>
            <ac:picMk id="2052" creationId="{6EE5D050-D182-D5B3-86FD-BC3BBD7056EC}"/>
          </ac:picMkLst>
        </pc:picChg>
        <pc:picChg chg="add mod">
          <ac:chgData name="Kelly Stokes" userId="3e5c5154-569e-4d81-aa91-4f91841cdfa9" providerId="ADAL" clId="{E414BC45-7D9A-4F0A-8E4B-C7DB74F6ABB8}" dt="2023-02-10T12:36:07.132" v="657" actId="1076"/>
          <ac:picMkLst>
            <pc:docMk/>
            <pc:sldMk cId="2635369160" sldId="2182"/>
            <ac:picMk id="56322" creationId="{ACB12B46-E650-D6D6-AA5D-9E4DEAC76060}"/>
          </ac:picMkLst>
        </pc:picChg>
      </pc:sldChg>
      <pc:sldChg chg="addSp delSp modSp mod modAnim">
        <pc:chgData name="Kelly Stokes" userId="3e5c5154-569e-4d81-aa91-4f91841cdfa9" providerId="ADAL" clId="{E414BC45-7D9A-4F0A-8E4B-C7DB74F6ABB8}" dt="2023-02-10T12:36:49.905" v="669"/>
        <pc:sldMkLst>
          <pc:docMk/>
          <pc:sldMk cId="958488598" sldId="2183"/>
        </pc:sldMkLst>
        <pc:spChg chg="mod">
          <ac:chgData name="Kelly Stokes" userId="3e5c5154-569e-4d81-aa91-4f91841cdfa9" providerId="ADAL" clId="{E414BC45-7D9A-4F0A-8E4B-C7DB74F6ABB8}" dt="2023-02-10T12:36:27.516" v="665" actId="20577"/>
          <ac:spMkLst>
            <pc:docMk/>
            <pc:sldMk cId="958488598" sldId="2183"/>
            <ac:spMk id="2" creationId="{52DA34BA-82FC-47C5-BCE1-BB65E08B92A1}"/>
          </ac:spMkLst>
        </pc:spChg>
        <pc:spChg chg="mod">
          <ac:chgData name="Kelly Stokes" userId="3e5c5154-569e-4d81-aa91-4f91841cdfa9" providerId="ADAL" clId="{E414BC45-7D9A-4F0A-8E4B-C7DB74F6ABB8}" dt="2023-02-10T12:36:32.458" v="666" actId="14100"/>
          <ac:spMkLst>
            <pc:docMk/>
            <pc:sldMk cId="958488598" sldId="2183"/>
            <ac:spMk id="3" creationId="{4BCBA2DA-E95C-434C-BE81-320E182AE5EF}"/>
          </ac:spMkLst>
        </pc:spChg>
        <pc:picChg chg="del">
          <ac:chgData name="Kelly Stokes" userId="3e5c5154-569e-4d81-aa91-4f91841cdfa9" providerId="ADAL" clId="{E414BC45-7D9A-4F0A-8E4B-C7DB74F6ABB8}" dt="2023-02-10T12:36:17.241" v="659" actId="478"/>
          <ac:picMkLst>
            <pc:docMk/>
            <pc:sldMk cId="958488598" sldId="2183"/>
            <ac:picMk id="3076" creationId="{56D9F041-B962-6854-951F-803385A30FDA}"/>
          </ac:picMkLst>
        </pc:picChg>
        <pc:picChg chg="add mod">
          <ac:chgData name="Kelly Stokes" userId="3e5c5154-569e-4d81-aa91-4f91841cdfa9" providerId="ADAL" clId="{E414BC45-7D9A-4F0A-8E4B-C7DB74F6ABB8}" dt="2023-02-10T12:36:49.205" v="668" actId="1076"/>
          <ac:picMkLst>
            <pc:docMk/>
            <pc:sldMk cId="958488598" sldId="2183"/>
            <ac:picMk id="55298" creationId="{EE974C75-AC66-9F11-E055-C2F6A36AE2D3}"/>
          </ac:picMkLst>
        </pc:picChg>
      </pc:sldChg>
      <pc:sldChg chg="addSp delSp modSp mod modAnim">
        <pc:chgData name="Kelly Stokes" userId="3e5c5154-569e-4d81-aa91-4f91841cdfa9" providerId="ADAL" clId="{E414BC45-7D9A-4F0A-8E4B-C7DB74F6ABB8}" dt="2023-02-10T12:37:34.657" v="700"/>
        <pc:sldMkLst>
          <pc:docMk/>
          <pc:sldMk cId="1511163889" sldId="2184"/>
        </pc:sldMkLst>
        <pc:spChg chg="mod">
          <ac:chgData name="Kelly Stokes" userId="3e5c5154-569e-4d81-aa91-4f91841cdfa9" providerId="ADAL" clId="{E414BC45-7D9A-4F0A-8E4B-C7DB74F6ABB8}" dt="2023-02-10T12:36:59.175" v="677" actId="20577"/>
          <ac:spMkLst>
            <pc:docMk/>
            <pc:sldMk cId="1511163889" sldId="2184"/>
            <ac:spMk id="2" creationId="{52DA34BA-82FC-47C5-BCE1-BB65E08B92A1}"/>
          </ac:spMkLst>
        </pc:spChg>
        <pc:spChg chg="mod">
          <ac:chgData name="Kelly Stokes" userId="3e5c5154-569e-4d81-aa91-4f91841cdfa9" providerId="ADAL" clId="{E414BC45-7D9A-4F0A-8E4B-C7DB74F6ABB8}" dt="2023-02-10T12:37:20.822" v="699" actId="20577"/>
          <ac:spMkLst>
            <pc:docMk/>
            <pc:sldMk cId="1511163889" sldId="2184"/>
            <ac:spMk id="8" creationId="{B0B20B61-5057-D7DD-C3F9-0AB185533D24}"/>
          </ac:spMkLst>
        </pc:spChg>
        <pc:spChg chg="mod">
          <ac:chgData name="Kelly Stokes" userId="3e5c5154-569e-4d81-aa91-4f91841cdfa9" providerId="ADAL" clId="{E414BC45-7D9A-4F0A-8E4B-C7DB74F6ABB8}" dt="2023-02-10T12:37:34.657" v="700"/>
          <ac:spMkLst>
            <pc:docMk/>
            <pc:sldMk cId="1511163889" sldId="2184"/>
            <ac:spMk id="12" creationId="{E384BFF7-3319-CAE2-192F-C4DCBBBBFCCA}"/>
          </ac:spMkLst>
        </pc:spChg>
        <pc:picChg chg="add mod">
          <ac:chgData name="Kelly Stokes" userId="3e5c5154-569e-4d81-aa91-4f91841cdfa9" providerId="ADAL" clId="{E414BC45-7D9A-4F0A-8E4B-C7DB74F6ABB8}" dt="2023-02-10T12:36:54.899" v="671"/>
          <ac:picMkLst>
            <pc:docMk/>
            <pc:sldMk cId="1511163889" sldId="2184"/>
            <ac:picMk id="3" creationId="{9DBC106C-D878-F1A3-8E7D-C09F6B6C9B7B}"/>
          </ac:picMkLst>
        </pc:picChg>
        <pc:picChg chg="del">
          <ac:chgData name="Kelly Stokes" userId="3e5c5154-569e-4d81-aa91-4f91841cdfa9" providerId="ADAL" clId="{E414BC45-7D9A-4F0A-8E4B-C7DB74F6ABB8}" dt="2023-02-10T12:36:54.497" v="670" actId="478"/>
          <ac:picMkLst>
            <pc:docMk/>
            <pc:sldMk cId="1511163889" sldId="2184"/>
            <ac:picMk id="4" creationId="{53E8A84C-6E49-68D8-DAA5-81200A73EBAC}"/>
          </ac:picMkLst>
        </pc:picChg>
      </pc:sldChg>
      <pc:sldChg chg="addSp delSp modSp mod modAnim">
        <pc:chgData name="Kelly Stokes" userId="3e5c5154-569e-4d81-aa91-4f91841cdfa9" providerId="ADAL" clId="{E414BC45-7D9A-4F0A-8E4B-C7DB74F6ABB8}" dt="2023-02-10T12:38:28.852" v="729" actId="1076"/>
        <pc:sldMkLst>
          <pc:docMk/>
          <pc:sldMk cId="3957049495" sldId="2185"/>
        </pc:sldMkLst>
        <pc:spChg chg="mod">
          <ac:chgData name="Kelly Stokes" userId="3e5c5154-569e-4d81-aa91-4f91841cdfa9" providerId="ADAL" clId="{E414BC45-7D9A-4F0A-8E4B-C7DB74F6ABB8}" dt="2023-02-10T12:37:54.059" v="712" actId="20577"/>
          <ac:spMkLst>
            <pc:docMk/>
            <pc:sldMk cId="3957049495" sldId="2185"/>
            <ac:spMk id="2" creationId="{52DA34BA-82FC-47C5-BCE1-BB65E08B92A1}"/>
          </ac:spMkLst>
        </pc:spChg>
        <pc:spChg chg="mod">
          <ac:chgData name="Kelly Stokes" userId="3e5c5154-569e-4d81-aa91-4f91841cdfa9" providerId="ADAL" clId="{E414BC45-7D9A-4F0A-8E4B-C7DB74F6ABB8}" dt="2023-02-10T12:38:10.981" v="727" actId="20577"/>
          <ac:spMkLst>
            <pc:docMk/>
            <pc:sldMk cId="3957049495" sldId="2185"/>
            <ac:spMk id="8" creationId="{B0B20B61-5057-D7DD-C3F9-0AB185533D24}"/>
          </ac:spMkLst>
        </pc:spChg>
        <pc:spChg chg="mod">
          <ac:chgData name="Kelly Stokes" userId="3e5c5154-569e-4d81-aa91-4f91841cdfa9" providerId="ADAL" clId="{E414BC45-7D9A-4F0A-8E4B-C7DB74F6ABB8}" dt="2023-02-10T12:38:28.852" v="729" actId="1076"/>
          <ac:spMkLst>
            <pc:docMk/>
            <pc:sldMk cId="3957049495" sldId="2185"/>
            <ac:spMk id="12" creationId="{E384BFF7-3319-CAE2-192F-C4DCBBBBFCCA}"/>
          </ac:spMkLst>
        </pc:spChg>
        <pc:picChg chg="add mod">
          <ac:chgData name="Kelly Stokes" userId="3e5c5154-569e-4d81-aa91-4f91841cdfa9" providerId="ADAL" clId="{E414BC45-7D9A-4F0A-8E4B-C7DB74F6ABB8}" dt="2023-02-10T12:37:45.569" v="703" actId="1076"/>
          <ac:picMkLst>
            <pc:docMk/>
            <pc:sldMk cId="3957049495" sldId="2185"/>
            <ac:picMk id="3" creationId="{640C66E4-93F4-1D3C-7546-1D9C8A01AE7F}"/>
          </ac:picMkLst>
        </pc:picChg>
        <pc:picChg chg="del">
          <ac:chgData name="Kelly Stokes" userId="3e5c5154-569e-4d81-aa91-4f91841cdfa9" providerId="ADAL" clId="{E414BC45-7D9A-4F0A-8E4B-C7DB74F6ABB8}" dt="2023-02-10T12:37:43.898" v="702" actId="478"/>
          <ac:picMkLst>
            <pc:docMk/>
            <pc:sldMk cId="3957049495" sldId="2185"/>
            <ac:picMk id="4" creationId="{78905EEE-7C7A-84A3-974D-F4120FD97628}"/>
          </ac:picMkLst>
        </pc:picChg>
      </pc:sldChg>
      <pc:sldChg chg="addSp delSp modSp modAnim">
        <pc:chgData name="Kelly Stokes" userId="3e5c5154-569e-4d81-aa91-4f91841cdfa9" providerId="ADAL" clId="{E414BC45-7D9A-4F0A-8E4B-C7DB74F6ABB8}" dt="2023-02-10T12:39:10.937" v="756" actId="20577"/>
        <pc:sldMkLst>
          <pc:docMk/>
          <pc:sldMk cId="1237610595" sldId="2186"/>
        </pc:sldMkLst>
        <pc:spChg chg="mod">
          <ac:chgData name="Kelly Stokes" userId="3e5c5154-569e-4d81-aa91-4f91841cdfa9" providerId="ADAL" clId="{E414BC45-7D9A-4F0A-8E4B-C7DB74F6ABB8}" dt="2023-02-10T12:38:44.785" v="740" actId="20577"/>
          <ac:spMkLst>
            <pc:docMk/>
            <pc:sldMk cId="1237610595" sldId="2186"/>
            <ac:spMk id="2" creationId="{52DA34BA-82FC-47C5-BCE1-BB65E08B92A1}"/>
          </ac:spMkLst>
        </pc:spChg>
        <pc:spChg chg="mod">
          <ac:chgData name="Kelly Stokes" userId="3e5c5154-569e-4d81-aa91-4f91841cdfa9" providerId="ADAL" clId="{E414BC45-7D9A-4F0A-8E4B-C7DB74F6ABB8}" dt="2023-02-10T12:38:57.707" v="753" actId="20577"/>
          <ac:spMkLst>
            <pc:docMk/>
            <pc:sldMk cId="1237610595" sldId="2186"/>
            <ac:spMk id="8" creationId="{B0B20B61-5057-D7DD-C3F9-0AB185533D24}"/>
          </ac:spMkLst>
        </pc:spChg>
        <pc:spChg chg="mod">
          <ac:chgData name="Kelly Stokes" userId="3e5c5154-569e-4d81-aa91-4f91841cdfa9" providerId="ADAL" clId="{E414BC45-7D9A-4F0A-8E4B-C7DB74F6ABB8}" dt="2023-02-10T12:39:10.937" v="756" actId="20577"/>
          <ac:spMkLst>
            <pc:docMk/>
            <pc:sldMk cId="1237610595" sldId="2186"/>
            <ac:spMk id="12" creationId="{E384BFF7-3319-CAE2-192F-C4DCBBBBFCCA}"/>
          </ac:spMkLst>
        </pc:spChg>
        <pc:picChg chg="add mod">
          <ac:chgData name="Kelly Stokes" userId="3e5c5154-569e-4d81-aa91-4f91841cdfa9" providerId="ADAL" clId="{E414BC45-7D9A-4F0A-8E4B-C7DB74F6ABB8}" dt="2023-02-10T12:38:39.441" v="732" actId="1076"/>
          <ac:picMkLst>
            <pc:docMk/>
            <pc:sldMk cId="1237610595" sldId="2186"/>
            <ac:picMk id="3" creationId="{693B15E0-D8B7-C091-BA5F-69DDA681F398}"/>
          </ac:picMkLst>
        </pc:picChg>
        <pc:picChg chg="del">
          <ac:chgData name="Kelly Stokes" userId="3e5c5154-569e-4d81-aa91-4f91841cdfa9" providerId="ADAL" clId="{E414BC45-7D9A-4F0A-8E4B-C7DB74F6ABB8}" dt="2023-02-10T12:38:36.379" v="730" actId="478"/>
          <ac:picMkLst>
            <pc:docMk/>
            <pc:sldMk cId="1237610595" sldId="2186"/>
            <ac:picMk id="4" creationId="{9047BED2-9149-1367-77BF-3B074D465C54}"/>
          </ac:picMkLst>
        </pc:picChg>
      </pc:sldChg>
      <pc:sldChg chg="modSp mod">
        <pc:chgData name="Kelly Stokes" userId="3e5c5154-569e-4d81-aa91-4f91841cdfa9" providerId="ADAL" clId="{E414BC45-7D9A-4F0A-8E4B-C7DB74F6ABB8}" dt="2023-02-10T12:39:30.788" v="758" actId="1076"/>
        <pc:sldMkLst>
          <pc:docMk/>
          <pc:sldMk cId="2956466275" sldId="2187"/>
        </pc:sldMkLst>
        <pc:spChg chg="mod">
          <ac:chgData name="Kelly Stokes" userId="3e5c5154-569e-4d81-aa91-4f91841cdfa9" providerId="ADAL" clId="{E414BC45-7D9A-4F0A-8E4B-C7DB74F6ABB8}" dt="2023-02-10T12:39:27.371" v="757"/>
          <ac:spMkLst>
            <pc:docMk/>
            <pc:sldMk cId="2956466275" sldId="2187"/>
            <ac:spMk id="2" creationId="{52DA34BA-82FC-47C5-BCE1-BB65E08B92A1}"/>
          </ac:spMkLst>
        </pc:spChg>
        <pc:spChg chg="mod">
          <ac:chgData name="Kelly Stokes" userId="3e5c5154-569e-4d81-aa91-4f91841cdfa9" providerId="ADAL" clId="{E414BC45-7D9A-4F0A-8E4B-C7DB74F6ABB8}" dt="2023-02-10T12:39:30.788" v="758" actId="1076"/>
          <ac:spMkLst>
            <pc:docMk/>
            <pc:sldMk cId="2956466275" sldId="2187"/>
            <ac:spMk id="3" creationId="{847A1AC9-9EC9-E1AA-348D-958CE44F2772}"/>
          </ac:spMkLst>
        </pc:spChg>
      </pc:sldChg>
      <pc:sldChg chg="modSp mod">
        <pc:chgData name="Kelly Stokes" userId="3e5c5154-569e-4d81-aa91-4f91841cdfa9" providerId="ADAL" clId="{E414BC45-7D9A-4F0A-8E4B-C7DB74F6ABB8}" dt="2023-02-10T12:40:02.546" v="765" actId="27636"/>
        <pc:sldMkLst>
          <pc:docMk/>
          <pc:sldMk cId="2978713129" sldId="2188"/>
        </pc:sldMkLst>
        <pc:spChg chg="mod">
          <ac:chgData name="Kelly Stokes" userId="3e5c5154-569e-4d81-aa91-4f91841cdfa9" providerId="ADAL" clId="{E414BC45-7D9A-4F0A-8E4B-C7DB74F6ABB8}" dt="2023-02-10T12:39:49.878" v="760" actId="27636"/>
          <ac:spMkLst>
            <pc:docMk/>
            <pc:sldMk cId="2978713129" sldId="2188"/>
            <ac:spMk id="2" creationId="{52DA34BA-82FC-47C5-BCE1-BB65E08B92A1}"/>
          </ac:spMkLst>
        </pc:spChg>
        <pc:spChg chg="mod">
          <ac:chgData name="Kelly Stokes" userId="3e5c5154-569e-4d81-aa91-4f91841cdfa9" providerId="ADAL" clId="{E414BC45-7D9A-4F0A-8E4B-C7DB74F6ABB8}" dt="2023-02-10T12:40:02.546" v="765" actId="27636"/>
          <ac:spMkLst>
            <pc:docMk/>
            <pc:sldMk cId="2978713129" sldId="2188"/>
            <ac:spMk id="3" creationId="{847A1AC9-9EC9-E1AA-348D-958CE44F2772}"/>
          </ac:spMkLst>
        </pc:spChg>
      </pc:sldChg>
      <pc:sldChg chg="modSp mod">
        <pc:chgData name="Kelly Stokes" userId="3e5c5154-569e-4d81-aa91-4f91841cdfa9" providerId="ADAL" clId="{E414BC45-7D9A-4F0A-8E4B-C7DB74F6ABB8}" dt="2023-02-10T12:40:26.349" v="770" actId="27636"/>
        <pc:sldMkLst>
          <pc:docMk/>
          <pc:sldMk cId="1653785179" sldId="2189"/>
        </pc:sldMkLst>
        <pc:spChg chg="mod">
          <ac:chgData name="Kelly Stokes" userId="3e5c5154-569e-4d81-aa91-4f91841cdfa9" providerId="ADAL" clId="{E414BC45-7D9A-4F0A-8E4B-C7DB74F6ABB8}" dt="2023-02-10T12:40:15.437" v="766"/>
          <ac:spMkLst>
            <pc:docMk/>
            <pc:sldMk cId="1653785179" sldId="2189"/>
            <ac:spMk id="2" creationId="{52DA34BA-82FC-47C5-BCE1-BB65E08B92A1}"/>
          </ac:spMkLst>
        </pc:spChg>
        <pc:spChg chg="mod">
          <ac:chgData name="Kelly Stokes" userId="3e5c5154-569e-4d81-aa91-4f91841cdfa9" providerId="ADAL" clId="{E414BC45-7D9A-4F0A-8E4B-C7DB74F6ABB8}" dt="2023-02-10T12:40:26.349" v="770" actId="27636"/>
          <ac:spMkLst>
            <pc:docMk/>
            <pc:sldMk cId="1653785179" sldId="2189"/>
            <ac:spMk id="3" creationId="{847A1AC9-9EC9-E1AA-348D-958CE44F2772}"/>
          </ac:spMkLst>
        </pc:spChg>
      </pc:sldChg>
      <pc:sldChg chg="del">
        <pc:chgData name="Kelly Stokes" userId="3e5c5154-569e-4d81-aa91-4f91841cdfa9" providerId="ADAL" clId="{E414BC45-7D9A-4F0A-8E4B-C7DB74F6ABB8}" dt="2023-02-13T15:54:52.052" v="1130" actId="2696"/>
        <pc:sldMkLst>
          <pc:docMk/>
          <pc:sldMk cId="1340934136" sldId="2197"/>
        </pc:sldMkLst>
      </pc:sldChg>
      <pc:sldChg chg="del">
        <pc:chgData name="Kelly Stokes" userId="3e5c5154-569e-4d81-aa91-4f91841cdfa9" providerId="ADAL" clId="{E414BC45-7D9A-4F0A-8E4B-C7DB74F6ABB8}" dt="2023-02-13T15:54:52.052" v="1130" actId="2696"/>
        <pc:sldMkLst>
          <pc:docMk/>
          <pc:sldMk cId="46271359" sldId="2198"/>
        </pc:sldMkLst>
      </pc:sldChg>
      <pc:sldChg chg="modNotesTx">
        <pc:chgData name="Kelly Stokes" userId="3e5c5154-569e-4d81-aa91-4f91841cdfa9" providerId="ADAL" clId="{E414BC45-7D9A-4F0A-8E4B-C7DB74F6ABB8}" dt="2023-02-13T15:56:21.367" v="1138"/>
        <pc:sldMkLst>
          <pc:docMk/>
          <pc:sldMk cId="2732542472" sldId="2199"/>
        </pc:sldMkLst>
      </pc:sldChg>
      <pc:sldChg chg="modSp mod">
        <pc:chgData name="Kelly Stokes" userId="3e5c5154-569e-4d81-aa91-4f91841cdfa9" providerId="ADAL" clId="{E414BC45-7D9A-4F0A-8E4B-C7DB74F6ABB8}" dt="2023-02-13T15:56:29.761" v="1141" actId="2711"/>
        <pc:sldMkLst>
          <pc:docMk/>
          <pc:sldMk cId="3263176549" sldId="2200"/>
        </pc:sldMkLst>
        <pc:spChg chg="mod">
          <ac:chgData name="Kelly Stokes" userId="3e5c5154-569e-4d81-aa91-4f91841cdfa9" providerId="ADAL" clId="{E414BC45-7D9A-4F0A-8E4B-C7DB74F6ABB8}" dt="2023-02-13T15:56:29.761" v="1141" actId="2711"/>
          <ac:spMkLst>
            <pc:docMk/>
            <pc:sldMk cId="3263176549" sldId="2200"/>
            <ac:spMk id="2" creationId="{77E26784-A357-92CE-B6B1-8F248D3D6650}"/>
          </ac:spMkLst>
        </pc:spChg>
      </pc:sldChg>
      <pc:sldChg chg="addSp modSp">
        <pc:chgData name="Kelly Stokes" userId="3e5c5154-569e-4d81-aa91-4f91841cdfa9" providerId="ADAL" clId="{E414BC45-7D9A-4F0A-8E4B-C7DB74F6ABB8}" dt="2023-02-13T15:53:34.738" v="1120"/>
        <pc:sldMkLst>
          <pc:docMk/>
          <pc:sldMk cId="2496111506" sldId="2201"/>
        </pc:sldMkLst>
        <pc:picChg chg="add mod">
          <ac:chgData name="Kelly Stokes" userId="3e5c5154-569e-4d81-aa91-4f91841cdfa9" providerId="ADAL" clId="{E414BC45-7D9A-4F0A-8E4B-C7DB74F6ABB8}" dt="2023-02-13T15:53:34.738" v="1120"/>
          <ac:picMkLst>
            <pc:docMk/>
            <pc:sldMk cId="2496111506" sldId="2201"/>
            <ac:picMk id="2" creationId="{A943AF1F-CBBB-A845-9E1F-75C5F64C6507}"/>
          </ac:picMkLst>
        </pc:picChg>
      </pc:sldChg>
      <pc:sldChg chg="del">
        <pc:chgData name="Kelly Stokes" userId="3e5c5154-569e-4d81-aa91-4f91841cdfa9" providerId="ADAL" clId="{E414BC45-7D9A-4F0A-8E4B-C7DB74F6ABB8}" dt="2023-02-10T12:41:09.395" v="771" actId="2696"/>
        <pc:sldMkLst>
          <pc:docMk/>
          <pc:sldMk cId="3016576480" sldId="2210"/>
        </pc:sldMkLst>
      </pc:sldChg>
      <pc:sldChg chg="del">
        <pc:chgData name="Kelly Stokes" userId="3e5c5154-569e-4d81-aa91-4f91841cdfa9" providerId="ADAL" clId="{E414BC45-7D9A-4F0A-8E4B-C7DB74F6ABB8}" dt="2023-02-10T12:41:09.395" v="771" actId="2696"/>
        <pc:sldMkLst>
          <pc:docMk/>
          <pc:sldMk cId="22135500" sldId="2211"/>
        </pc:sldMkLst>
      </pc:sldChg>
      <pc:sldChg chg="del">
        <pc:chgData name="Kelly Stokes" userId="3e5c5154-569e-4d81-aa91-4f91841cdfa9" providerId="ADAL" clId="{E414BC45-7D9A-4F0A-8E4B-C7DB74F6ABB8}" dt="2023-02-10T12:41:09.395" v="771" actId="2696"/>
        <pc:sldMkLst>
          <pc:docMk/>
          <pc:sldMk cId="3832550522" sldId="2212"/>
        </pc:sldMkLst>
      </pc:sldChg>
      <pc:sldChg chg="addSp delSp modSp mod modAnim">
        <pc:chgData name="Kelly Stokes" userId="3e5c5154-569e-4d81-aa91-4f91841cdfa9" providerId="ADAL" clId="{E414BC45-7D9A-4F0A-8E4B-C7DB74F6ABB8}" dt="2023-02-10T12:42:41.719" v="784"/>
        <pc:sldMkLst>
          <pc:docMk/>
          <pc:sldMk cId="1795100669" sldId="2217"/>
        </pc:sldMkLst>
        <pc:spChg chg="mod">
          <ac:chgData name="Kelly Stokes" userId="3e5c5154-569e-4d81-aa91-4f91841cdfa9" providerId="ADAL" clId="{E414BC45-7D9A-4F0A-8E4B-C7DB74F6ABB8}" dt="2023-02-10T12:42:12.679" v="778" actId="20577"/>
          <ac:spMkLst>
            <pc:docMk/>
            <pc:sldMk cId="1795100669" sldId="2217"/>
            <ac:spMk id="2" creationId="{52DA34BA-82FC-47C5-BCE1-BB65E08B92A1}"/>
          </ac:spMkLst>
        </pc:spChg>
        <pc:spChg chg="mod">
          <ac:chgData name="Kelly Stokes" userId="3e5c5154-569e-4d81-aa91-4f91841cdfa9" providerId="ADAL" clId="{E414BC45-7D9A-4F0A-8E4B-C7DB74F6ABB8}" dt="2023-02-10T12:42:17.357" v="780" actId="14100"/>
          <ac:spMkLst>
            <pc:docMk/>
            <pc:sldMk cId="1795100669" sldId="2217"/>
            <ac:spMk id="3" creationId="{13BB5EC0-7A96-4D29-A835-6FAE896C31A4}"/>
          </ac:spMkLst>
        </pc:spChg>
        <pc:picChg chg="del">
          <ac:chgData name="Kelly Stokes" userId="3e5c5154-569e-4d81-aa91-4f91841cdfa9" providerId="ADAL" clId="{E414BC45-7D9A-4F0A-8E4B-C7DB74F6ABB8}" dt="2023-02-10T12:42:19.712" v="781" actId="478"/>
          <ac:picMkLst>
            <pc:docMk/>
            <pc:sldMk cId="1795100669" sldId="2217"/>
            <ac:picMk id="1028" creationId="{55607FDD-6CAD-7FAF-97DF-E11205599BB4}"/>
          </ac:picMkLst>
        </pc:picChg>
        <pc:picChg chg="add mod">
          <ac:chgData name="Kelly Stokes" userId="3e5c5154-569e-4d81-aa91-4f91841cdfa9" providerId="ADAL" clId="{E414BC45-7D9A-4F0A-8E4B-C7DB74F6ABB8}" dt="2023-02-10T12:42:40.811" v="783" actId="1076"/>
          <ac:picMkLst>
            <pc:docMk/>
            <pc:sldMk cId="1795100669" sldId="2217"/>
            <ac:picMk id="49154" creationId="{14C3B295-FDFA-1031-A76B-67E3CDC9756F}"/>
          </ac:picMkLst>
        </pc:picChg>
      </pc:sldChg>
      <pc:sldChg chg="addSp delSp modSp mod modAnim">
        <pc:chgData name="Kelly Stokes" userId="3e5c5154-569e-4d81-aa91-4f91841cdfa9" providerId="ADAL" clId="{E414BC45-7D9A-4F0A-8E4B-C7DB74F6ABB8}" dt="2023-02-10T12:43:48.095" v="801"/>
        <pc:sldMkLst>
          <pc:docMk/>
          <pc:sldMk cId="1945537951" sldId="2218"/>
        </pc:sldMkLst>
        <pc:spChg chg="mod">
          <ac:chgData name="Kelly Stokes" userId="3e5c5154-569e-4d81-aa91-4f91841cdfa9" providerId="ADAL" clId="{E414BC45-7D9A-4F0A-8E4B-C7DB74F6ABB8}" dt="2023-02-10T12:42:53.091" v="794" actId="20577"/>
          <ac:spMkLst>
            <pc:docMk/>
            <pc:sldMk cId="1945537951" sldId="2218"/>
            <ac:spMk id="2" creationId="{52DA34BA-82FC-47C5-BCE1-BB65E08B92A1}"/>
          </ac:spMkLst>
        </pc:spChg>
        <pc:spChg chg="mod">
          <ac:chgData name="Kelly Stokes" userId="3e5c5154-569e-4d81-aa91-4f91841cdfa9" providerId="ADAL" clId="{E414BC45-7D9A-4F0A-8E4B-C7DB74F6ABB8}" dt="2023-02-10T12:42:56.154" v="795" actId="1076"/>
          <ac:spMkLst>
            <pc:docMk/>
            <pc:sldMk cId="1945537951" sldId="2218"/>
            <ac:spMk id="3" creationId="{0366E0B6-702E-4814-82C6-08CA2D13F3C9}"/>
          </ac:spMkLst>
        </pc:spChg>
        <pc:picChg chg="del">
          <ac:chgData name="Kelly Stokes" userId="3e5c5154-569e-4d81-aa91-4f91841cdfa9" providerId="ADAL" clId="{E414BC45-7D9A-4F0A-8E4B-C7DB74F6ABB8}" dt="2023-02-10T12:42:57.495" v="796" actId="478"/>
          <ac:picMkLst>
            <pc:docMk/>
            <pc:sldMk cId="1945537951" sldId="2218"/>
            <ac:picMk id="2052" creationId="{6EE5D050-D182-D5B3-86FD-BC3BBD7056EC}"/>
          </ac:picMkLst>
        </pc:picChg>
        <pc:picChg chg="add mod">
          <ac:chgData name="Kelly Stokes" userId="3e5c5154-569e-4d81-aa91-4f91841cdfa9" providerId="ADAL" clId="{E414BC45-7D9A-4F0A-8E4B-C7DB74F6ABB8}" dt="2023-02-10T12:43:45.502" v="800" actId="14100"/>
          <ac:picMkLst>
            <pc:docMk/>
            <pc:sldMk cId="1945537951" sldId="2218"/>
            <ac:picMk id="48130" creationId="{73FCC47C-4A47-FE40-07B8-AF458AC1C081}"/>
          </ac:picMkLst>
        </pc:picChg>
      </pc:sldChg>
      <pc:sldChg chg="addSp delSp modSp mod modAnim">
        <pc:chgData name="Kelly Stokes" userId="3e5c5154-569e-4d81-aa91-4f91841cdfa9" providerId="ADAL" clId="{E414BC45-7D9A-4F0A-8E4B-C7DB74F6ABB8}" dt="2023-02-10T12:44:39.327" v="812"/>
        <pc:sldMkLst>
          <pc:docMk/>
          <pc:sldMk cId="459161497" sldId="2219"/>
        </pc:sldMkLst>
        <pc:spChg chg="mod">
          <ac:chgData name="Kelly Stokes" userId="3e5c5154-569e-4d81-aa91-4f91841cdfa9" providerId="ADAL" clId="{E414BC45-7D9A-4F0A-8E4B-C7DB74F6ABB8}" dt="2023-02-10T12:44:03.302" v="807" actId="20577"/>
          <ac:spMkLst>
            <pc:docMk/>
            <pc:sldMk cId="459161497" sldId="2219"/>
            <ac:spMk id="2" creationId="{52DA34BA-82FC-47C5-BCE1-BB65E08B92A1}"/>
          </ac:spMkLst>
        </pc:spChg>
        <pc:spChg chg="mod">
          <ac:chgData name="Kelly Stokes" userId="3e5c5154-569e-4d81-aa91-4f91841cdfa9" providerId="ADAL" clId="{E414BC45-7D9A-4F0A-8E4B-C7DB74F6ABB8}" dt="2023-02-10T12:44:09.238" v="808" actId="14100"/>
          <ac:spMkLst>
            <pc:docMk/>
            <pc:sldMk cId="459161497" sldId="2219"/>
            <ac:spMk id="3" creationId="{4BCBA2DA-E95C-434C-BE81-320E182AE5EF}"/>
          </ac:spMkLst>
        </pc:spChg>
        <pc:picChg chg="del">
          <ac:chgData name="Kelly Stokes" userId="3e5c5154-569e-4d81-aa91-4f91841cdfa9" providerId="ADAL" clId="{E414BC45-7D9A-4F0A-8E4B-C7DB74F6ABB8}" dt="2023-02-10T12:44:12.804" v="809" actId="478"/>
          <ac:picMkLst>
            <pc:docMk/>
            <pc:sldMk cId="459161497" sldId="2219"/>
            <ac:picMk id="3076" creationId="{56D9F041-B962-6854-951F-803385A30FDA}"/>
          </ac:picMkLst>
        </pc:picChg>
        <pc:picChg chg="add mod">
          <ac:chgData name="Kelly Stokes" userId="3e5c5154-569e-4d81-aa91-4f91841cdfa9" providerId="ADAL" clId="{E414BC45-7D9A-4F0A-8E4B-C7DB74F6ABB8}" dt="2023-02-10T12:44:38.629" v="811" actId="1076"/>
          <ac:picMkLst>
            <pc:docMk/>
            <pc:sldMk cId="459161497" sldId="2219"/>
            <ac:picMk id="47106" creationId="{9C59E30D-E4CF-5431-5F6C-4F564A1DC4B9}"/>
          </ac:picMkLst>
        </pc:picChg>
      </pc:sldChg>
      <pc:sldChg chg="addSp delSp modSp mod modAnim">
        <pc:chgData name="Kelly Stokes" userId="3e5c5154-569e-4d81-aa91-4f91841cdfa9" providerId="ADAL" clId="{E414BC45-7D9A-4F0A-8E4B-C7DB74F6ABB8}" dt="2023-02-10T12:45:55.072" v="862"/>
        <pc:sldMkLst>
          <pc:docMk/>
          <pc:sldMk cId="3470044096" sldId="2220"/>
        </pc:sldMkLst>
        <pc:spChg chg="mod">
          <ac:chgData name="Kelly Stokes" userId="3e5c5154-569e-4d81-aa91-4f91841cdfa9" providerId="ADAL" clId="{E414BC45-7D9A-4F0A-8E4B-C7DB74F6ABB8}" dt="2023-02-10T12:44:54.006" v="827" actId="20577"/>
          <ac:spMkLst>
            <pc:docMk/>
            <pc:sldMk cId="3470044096" sldId="2220"/>
            <ac:spMk id="2" creationId="{52DA34BA-82FC-47C5-BCE1-BB65E08B92A1}"/>
          </ac:spMkLst>
        </pc:spChg>
        <pc:spChg chg="mod">
          <ac:chgData name="Kelly Stokes" userId="3e5c5154-569e-4d81-aa91-4f91841cdfa9" providerId="ADAL" clId="{E414BC45-7D9A-4F0A-8E4B-C7DB74F6ABB8}" dt="2023-02-10T12:45:27.172" v="861" actId="122"/>
          <ac:spMkLst>
            <pc:docMk/>
            <pc:sldMk cId="3470044096" sldId="2220"/>
            <ac:spMk id="8" creationId="{B0B20B61-5057-D7DD-C3F9-0AB185533D24}"/>
          </ac:spMkLst>
        </pc:spChg>
        <pc:spChg chg="mod">
          <ac:chgData name="Kelly Stokes" userId="3e5c5154-569e-4d81-aa91-4f91841cdfa9" providerId="ADAL" clId="{E414BC45-7D9A-4F0A-8E4B-C7DB74F6ABB8}" dt="2023-02-10T12:45:55.072" v="862"/>
          <ac:spMkLst>
            <pc:docMk/>
            <pc:sldMk cId="3470044096" sldId="2220"/>
            <ac:spMk id="12" creationId="{E384BFF7-3319-CAE2-192F-C4DCBBBBFCCA}"/>
          </ac:spMkLst>
        </pc:spChg>
        <pc:picChg chg="add mod">
          <ac:chgData name="Kelly Stokes" userId="3e5c5154-569e-4d81-aa91-4f91841cdfa9" providerId="ADAL" clId="{E414BC45-7D9A-4F0A-8E4B-C7DB74F6ABB8}" dt="2023-02-10T12:44:46.553" v="815" actId="1076"/>
          <ac:picMkLst>
            <pc:docMk/>
            <pc:sldMk cId="3470044096" sldId="2220"/>
            <ac:picMk id="3" creationId="{92EE4FBE-CAAF-E363-46D4-36C917D16A4F}"/>
          </ac:picMkLst>
        </pc:picChg>
        <pc:picChg chg="del">
          <ac:chgData name="Kelly Stokes" userId="3e5c5154-569e-4d81-aa91-4f91841cdfa9" providerId="ADAL" clId="{E414BC45-7D9A-4F0A-8E4B-C7DB74F6ABB8}" dt="2023-02-10T12:44:44.426" v="813" actId="478"/>
          <ac:picMkLst>
            <pc:docMk/>
            <pc:sldMk cId="3470044096" sldId="2220"/>
            <ac:picMk id="4" creationId="{53E8A84C-6E49-68D8-DAA5-81200A73EBAC}"/>
          </ac:picMkLst>
        </pc:picChg>
      </pc:sldChg>
      <pc:sldChg chg="addSp delSp modSp mod modAnim">
        <pc:chgData name="Kelly Stokes" userId="3e5c5154-569e-4d81-aa91-4f91841cdfa9" providerId="ADAL" clId="{E414BC45-7D9A-4F0A-8E4B-C7DB74F6ABB8}" dt="2023-02-10T12:47:00.754" v="905"/>
        <pc:sldMkLst>
          <pc:docMk/>
          <pc:sldMk cId="4265602417" sldId="2221"/>
        </pc:sldMkLst>
        <pc:spChg chg="mod">
          <ac:chgData name="Kelly Stokes" userId="3e5c5154-569e-4d81-aa91-4f91841cdfa9" providerId="ADAL" clId="{E414BC45-7D9A-4F0A-8E4B-C7DB74F6ABB8}" dt="2023-02-10T12:46:13.540" v="876" actId="20577"/>
          <ac:spMkLst>
            <pc:docMk/>
            <pc:sldMk cId="4265602417" sldId="2221"/>
            <ac:spMk id="2" creationId="{52DA34BA-82FC-47C5-BCE1-BB65E08B92A1}"/>
          </ac:spMkLst>
        </pc:spChg>
        <pc:spChg chg="mod">
          <ac:chgData name="Kelly Stokes" userId="3e5c5154-569e-4d81-aa91-4f91841cdfa9" providerId="ADAL" clId="{E414BC45-7D9A-4F0A-8E4B-C7DB74F6ABB8}" dt="2023-02-10T12:46:45.376" v="904" actId="122"/>
          <ac:spMkLst>
            <pc:docMk/>
            <pc:sldMk cId="4265602417" sldId="2221"/>
            <ac:spMk id="8" creationId="{B0B20B61-5057-D7DD-C3F9-0AB185533D24}"/>
          </ac:spMkLst>
        </pc:spChg>
        <pc:spChg chg="mod">
          <ac:chgData name="Kelly Stokes" userId="3e5c5154-569e-4d81-aa91-4f91841cdfa9" providerId="ADAL" clId="{E414BC45-7D9A-4F0A-8E4B-C7DB74F6ABB8}" dt="2023-02-10T12:47:00.754" v="905"/>
          <ac:spMkLst>
            <pc:docMk/>
            <pc:sldMk cId="4265602417" sldId="2221"/>
            <ac:spMk id="12" creationId="{E384BFF7-3319-CAE2-192F-C4DCBBBBFCCA}"/>
          </ac:spMkLst>
        </pc:spChg>
        <pc:picChg chg="add mod">
          <ac:chgData name="Kelly Stokes" userId="3e5c5154-569e-4d81-aa91-4f91841cdfa9" providerId="ADAL" clId="{E414BC45-7D9A-4F0A-8E4B-C7DB74F6ABB8}" dt="2023-02-10T12:46:06.624" v="865" actId="1076"/>
          <ac:picMkLst>
            <pc:docMk/>
            <pc:sldMk cId="4265602417" sldId="2221"/>
            <ac:picMk id="3" creationId="{845014DC-18B1-D9CD-6072-5D71D1729F6A}"/>
          </ac:picMkLst>
        </pc:picChg>
        <pc:picChg chg="del">
          <ac:chgData name="Kelly Stokes" userId="3e5c5154-569e-4d81-aa91-4f91841cdfa9" providerId="ADAL" clId="{E414BC45-7D9A-4F0A-8E4B-C7DB74F6ABB8}" dt="2023-02-10T12:46:04.422" v="863" actId="478"/>
          <ac:picMkLst>
            <pc:docMk/>
            <pc:sldMk cId="4265602417" sldId="2221"/>
            <ac:picMk id="4" creationId="{78905EEE-7C7A-84A3-974D-F4120FD97628}"/>
          </ac:picMkLst>
        </pc:picChg>
      </pc:sldChg>
      <pc:sldChg chg="addSp delSp modSp mod modAnim">
        <pc:chgData name="Kelly Stokes" userId="3e5c5154-569e-4d81-aa91-4f91841cdfa9" providerId="ADAL" clId="{E414BC45-7D9A-4F0A-8E4B-C7DB74F6ABB8}" dt="2023-02-10T12:47:44.367" v="933"/>
        <pc:sldMkLst>
          <pc:docMk/>
          <pc:sldMk cId="1771536209" sldId="2222"/>
        </pc:sldMkLst>
        <pc:spChg chg="mod">
          <ac:chgData name="Kelly Stokes" userId="3e5c5154-569e-4d81-aa91-4f91841cdfa9" providerId="ADAL" clId="{E414BC45-7D9A-4F0A-8E4B-C7DB74F6ABB8}" dt="2023-02-10T12:47:16.019" v="917" actId="20577"/>
          <ac:spMkLst>
            <pc:docMk/>
            <pc:sldMk cId="1771536209" sldId="2222"/>
            <ac:spMk id="2" creationId="{52DA34BA-82FC-47C5-BCE1-BB65E08B92A1}"/>
          </ac:spMkLst>
        </pc:spChg>
        <pc:spChg chg="mod">
          <ac:chgData name="Kelly Stokes" userId="3e5c5154-569e-4d81-aa91-4f91841cdfa9" providerId="ADAL" clId="{E414BC45-7D9A-4F0A-8E4B-C7DB74F6ABB8}" dt="2023-02-10T12:47:29.904" v="932" actId="14100"/>
          <ac:spMkLst>
            <pc:docMk/>
            <pc:sldMk cId="1771536209" sldId="2222"/>
            <ac:spMk id="8" creationId="{B0B20B61-5057-D7DD-C3F9-0AB185533D24}"/>
          </ac:spMkLst>
        </pc:spChg>
        <pc:spChg chg="mod">
          <ac:chgData name="Kelly Stokes" userId="3e5c5154-569e-4d81-aa91-4f91841cdfa9" providerId="ADAL" clId="{E414BC45-7D9A-4F0A-8E4B-C7DB74F6ABB8}" dt="2023-02-10T12:47:44.367" v="933"/>
          <ac:spMkLst>
            <pc:docMk/>
            <pc:sldMk cId="1771536209" sldId="2222"/>
            <ac:spMk id="12" creationId="{E384BFF7-3319-CAE2-192F-C4DCBBBBFCCA}"/>
          </ac:spMkLst>
        </pc:spChg>
        <pc:picChg chg="add mod">
          <ac:chgData name="Kelly Stokes" userId="3e5c5154-569e-4d81-aa91-4f91841cdfa9" providerId="ADAL" clId="{E414BC45-7D9A-4F0A-8E4B-C7DB74F6ABB8}" dt="2023-02-10T12:47:09.583" v="908" actId="1076"/>
          <ac:picMkLst>
            <pc:docMk/>
            <pc:sldMk cId="1771536209" sldId="2222"/>
            <ac:picMk id="3" creationId="{8D5403EB-FF47-621C-5EF9-F9B3CA2288BB}"/>
          </ac:picMkLst>
        </pc:picChg>
        <pc:picChg chg="del">
          <ac:chgData name="Kelly Stokes" userId="3e5c5154-569e-4d81-aa91-4f91841cdfa9" providerId="ADAL" clId="{E414BC45-7D9A-4F0A-8E4B-C7DB74F6ABB8}" dt="2023-02-10T12:47:07.514" v="906" actId="478"/>
          <ac:picMkLst>
            <pc:docMk/>
            <pc:sldMk cId="1771536209" sldId="2222"/>
            <ac:picMk id="4" creationId="{9047BED2-9149-1367-77BF-3B074D465C54}"/>
          </ac:picMkLst>
        </pc:picChg>
      </pc:sldChg>
      <pc:sldChg chg="modSp mod">
        <pc:chgData name="Kelly Stokes" userId="3e5c5154-569e-4d81-aa91-4f91841cdfa9" providerId="ADAL" clId="{E414BC45-7D9A-4F0A-8E4B-C7DB74F6ABB8}" dt="2023-02-10T12:48:08.462" v="939" actId="27636"/>
        <pc:sldMkLst>
          <pc:docMk/>
          <pc:sldMk cId="2957359720" sldId="2223"/>
        </pc:sldMkLst>
        <pc:spChg chg="mod">
          <ac:chgData name="Kelly Stokes" userId="3e5c5154-569e-4d81-aa91-4f91841cdfa9" providerId="ADAL" clId="{E414BC45-7D9A-4F0A-8E4B-C7DB74F6ABB8}" dt="2023-02-10T12:47:58.092" v="934"/>
          <ac:spMkLst>
            <pc:docMk/>
            <pc:sldMk cId="2957359720" sldId="2223"/>
            <ac:spMk id="2" creationId="{52DA34BA-82FC-47C5-BCE1-BB65E08B92A1}"/>
          </ac:spMkLst>
        </pc:spChg>
        <pc:spChg chg="mod">
          <ac:chgData name="Kelly Stokes" userId="3e5c5154-569e-4d81-aa91-4f91841cdfa9" providerId="ADAL" clId="{E414BC45-7D9A-4F0A-8E4B-C7DB74F6ABB8}" dt="2023-02-10T12:48:08.462" v="939" actId="27636"/>
          <ac:spMkLst>
            <pc:docMk/>
            <pc:sldMk cId="2957359720" sldId="2223"/>
            <ac:spMk id="3" creationId="{847A1AC9-9EC9-E1AA-348D-958CE44F2772}"/>
          </ac:spMkLst>
        </pc:spChg>
      </pc:sldChg>
      <pc:sldChg chg="modSp mod">
        <pc:chgData name="Kelly Stokes" userId="3e5c5154-569e-4d81-aa91-4f91841cdfa9" providerId="ADAL" clId="{E414BC45-7D9A-4F0A-8E4B-C7DB74F6ABB8}" dt="2023-02-10T12:48:31.396" v="949" actId="27636"/>
        <pc:sldMkLst>
          <pc:docMk/>
          <pc:sldMk cId="2719856731" sldId="2224"/>
        </pc:sldMkLst>
        <pc:spChg chg="mod">
          <ac:chgData name="Kelly Stokes" userId="3e5c5154-569e-4d81-aa91-4f91841cdfa9" providerId="ADAL" clId="{E414BC45-7D9A-4F0A-8E4B-C7DB74F6ABB8}" dt="2023-02-10T12:48:20.989" v="940"/>
          <ac:spMkLst>
            <pc:docMk/>
            <pc:sldMk cId="2719856731" sldId="2224"/>
            <ac:spMk id="2" creationId="{52DA34BA-82FC-47C5-BCE1-BB65E08B92A1}"/>
          </ac:spMkLst>
        </pc:spChg>
        <pc:spChg chg="mod">
          <ac:chgData name="Kelly Stokes" userId="3e5c5154-569e-4d81-aa91-4f91841cdfa9" providerId="ADAL" clId="{E414BC45-7D9A-4F0A-8E4B-C7DB74F6ABB8}" dt="2023-02-10T12:48:31.396" v="949" actId="27636"/>
          <ac:spMkLst>
            <pc:docMk/>
            <pc:sldMk cId="2719856731" sldId="2224"/>
            <ac:spMk id="3" creationId="{847A1AC9-9EC9-E1AA-348D-958CE44F2772}"/>
          </ac:spMkLst>
        </pc:spChg>
      </pc:sldChg>
      <pc:sldChg chg="modSp mod">
        <pc:chgData name="Kelly Stokes" userId="3e5c5154-569e-4d81-aa91-4f91841cdfa9" providerId="ADAL" clId="{E414BC45-7D9A-4F0A-8E4B-C7DB74F6ABB8}" dt="2023-02-10T12:49:00.636" v="959" actId="1076"/>
        <pc:sldMkLst>
          <pc:docMk/>
          <pc:sldMk cId="3554878990" sldId="2225"/>
        </pc:sldMkLst>
        <pc:spChg chg="mod">
          <ac:chgData name="Kelly Stokes" userId="3e5c5154-569e-4d81-aa91-4f91841cdfa9" providerId="ADAL" clId="{E414BC45-7D9A-4F0A-8E4B-C7DB74F6ABB8}" dt="2023-02-10T12:48:45.247" v="950"/>
          <ac:spMkLst>
            <pc:docMk/>
            <pc:sldMk cId="3554878990" sldId="2225"/>
            <ac:spMk id="2" creationId="{52DA34BA-82FC-47C5-BCE1-BB65E08B92A1}"/>
          </ac:spMkLst>
        </pc:spChg>
        <pc:spChg chg="mod">
          <ac:chgData name="Kelly Stokes" userId="3e5c5154-569e-4d81-aa91-4f91841cdfa9" providerId="ADAL" clId="{E414BC45-7D9A-4F0A-8E4B-C7DB74F6ABB8}" dt="2023-02-10T12:49:00.636" v="959" actId="1076"/>
          <ac:spMkLst>
            <pc:docMk/>
            <pc:sldMk cId="3554878990" sldId="2225"/>
            <ac:spMk id="3" creationId="{847A1AC9-9EC9-E1AA-348D-958CE44F2772}"/>
          </ac:spMkLst>
        </pc:spChg>
      </pc:sldChg>
      <pc:sldChg chg="del">
        <pc:chgData name="Kelly Stokes" userId="3e5c5154-569e-4d81-aa91-4f91841cdfa9" providerId="ADAL" clId="{E414BC45-7D9A-4F0A-8E4B-C7DB74F6ABB8}" dt="2023-02-13T15:55:03.670" v="1131" actId="2696"/>
        <pc:sldMkLst>
          <pc:docMk/>
          <pc:sldMk cId="932220107" sldId="2233"/>
        </pc:sldMkLst>
      </pc:sldChg>
      <pc:sldChg chg="del">
        <pc:chgData name="Kelly Stokes" userId="3e5c5154-569e-4d81-aa91-4f91841cdfa9" providerId="ADAL" clId="{E414BC45-7D9A-4F0A-8E4B-C7DB74F6ABB8}" dt="2023-02-13T15:55:03.670" v="1131" actId="2696"/>
        <pc:sldMkLst>
          <pc:docMk/>
          <pc:sldMk cId="120153518" sldId="2234"/>
        </pc:sldMkLst>
      </pc:sldChg>
      <pc:sldChg chg="modNotesTx">
        <pc:chgData name="Kelly Stokes" userId="3e5c5154-569e-4d81-aa91-4f91841cdfa9" providerId="ADAL" clId="{E414BC45-7D9A-4F0A-8E4B-C7DB74F6ABB8}" dt="2023-02-13T15:56:43.379" v="1142"/>
        <pc:sldMkLst>
          <pc:docMk/>
          <pc:sldMk cId="3576739706" sldId="2235"/>
        </pc:sldMkLst>
      </pc:sldChg>
      <pc:sldChg chg="modSp mod">
        <pc:chgData name="Kelly Stokes" userId="3e5c5154-569e-4d81-aa91-4f91841cdfa9" providerId="ADAL" clId="{E414BC45-7D9A-4F0A-8E4B-C7DB74F6ABB8}" dt="2023-02-13T15:56:52.359" v="1144" actId="2711"/>
        <pc:sldMkLst>
          <pc:docMk/>
          <pc:sldMk cId="1483292270" sldId="2236"/>
        </pc:sldMkLst>
        <pc:spChg chg="mod">
          <ac:chgData name="Kelly Stokes" userId="3e5c5154-569e-4d81-aa91-4f91841cdfa9" providerId="ADAL" clId="{E414BC45-7D9A-4F0A-8E4B-C7DB74F6ABB8}" dt="2023-02-13T15:56:52.359" v="1144" actId="2711"/>
          <ac:spMkLst>
            <pc:docMk/>
            <pc:sldMk cId="1483292270" sldId="2236"/>
            <ac:spMk id="2" creationId="{77E26784-A357-92CE-B6B1-8F248D3D6650}"/>
          </ac:spMkLst>
        </pc:spChg>
      </pc:sldChg>
      <pc:sldChg chg="addSp modSp">
        <pc:chgData name="Kelly Stokes" userId="3e5c5154-569e-4d81-aa91-4f91841cdfa9" providerId="ADAL" clId="{E414BC45-7D9A-4F0A-8E4B-C7DB74F6ABB8}" dt="2023-02-13T15:53:43.464" v="1121"/>
        <pc:sldMkLst>
          <pc:docMk/>
          <pc:sldMk cId="1758281660" sldId="2237"/>
        </pc:sldMkLst>
        <pc:picChg chg="add mod">
          <ac:chgData name="Kelly Stokes" userId="3e5c5154-569e-4d81-aa91-4f91841cdfa9" providerId="ADAL" clId="{E414BC45-7D9A-4F0A-8E4B-C7DB74F6ABB8}" dt="2023-02-13T15:53:43.464" v="1121"/>
          <ac:picMkLst>
            <pc:docMk/>
            <pc:sldMk cId="1758281660" sldId="2237"/>
            <ac:picMk id="2" creationId="{11FA28E1-CF91-705D-C966-8AC51BFD0D46}"/>
          </ac:picMkLst>
        </pc:picChg>
      </pc:sldChg>
      <pc:sldChg chg="del">
        <pc:chgData name="Kelly Stokes" userId="3e5c5154-569e-4d81-aa91-4f91841cdfa9" providerId="ADAL" clId="{E414BC45-7D9A-4F0A-8E4B-C7DB74F6ABB8}" dt="2023-02-10T12:49:14.639" v="960" actId="2696"/>
        <pc:sldMkLst>
          <pc:docMk/>
          <pc:sldMk cId="2712646998" sldId="2246"/>
        </pc:sldMkLst>
      </pc:sldChg>
      <pc:sldChg chg="del">
        <pc:chgData name="Kelly Stokes" userId="3e5c5154-569e-4d81-aa91-4f91841cdfa9" providerId="ADAL" clId="{E414BC45-7D9A-4F0A-8E4B-C7DB74F6ABB8}" dt="2023-02-10T12:49:14.639" v="960" actId="2696"/>
        <pc:sldMkLst>
          <pc:docMk/>
          <pc:sldMk cId="399153790" sldId="2247"/>
        </pc:sldMkLst>
      </pc:sldChg>
      <pc:sldChg chg="del">
        <pc:chgData name="Kelly Stokes" userId="3e5c5154-569e-4d81-aa91-4f91841cdfa9" providerId="ADAL" clId="{E414BC45-7D9A-4F0A-8E4B-C7DB74F6ABB8}" dt="2023-02-10T12:49:14.639" v="960" actId="2696"/>
        <pc:sldMkLst>
          <pc:docMk/>
          <pc:sldMk cId="2658565573" sldId="2248"/>
        </pc:sldMkLst>
      </pc:sldChg>
      <pc:sldChg chg="addSp delSp modSp mod modAnim">
        <pc:chgData name="Kelly Stokes" userId="3e5c5154-569e-4d81-aa91-4f91841cdfa9" providerId="ADAL" clId="{E414BC45-7D9A-4F0A-8E4B-C7DB74F6ABB8}" dt="2023-02-10T12:51:01.942" v="973"/>
        <pc:sldMkLst>
          <pc:docMk/>
          <pc:sldMk cId="708395568" sldId="2253"/>
        </pc:sldMkLst>
        <pc:spChg chg="mod">
          <ac:chgData name="Kelly Stokes" userId="3e5c5154-569e-4d81-aa91-4f91841cdfa9" providerId="ADAL" clId="{E414BC45-7D9A-4F0A-8E4B-C7DB74F6ABB8}" dt="2023-02-10T12:49:56.557" v="968" actId="20577"/>
          <ac:spMkLst>
            <pc:docMk/>
            <pc:sldMk cId="708395568" sldId="2253"/>
            <ac:spMk id="2" creationId="{52DA34BA-82FC-47C5-BCE1-BB65E08B92A1}"/>
          </ac:spMkLst>
        </pc:spChg>
        <pc:spChg chg="mod">
          <ac:chgData name="Kelly Stokes" userId="3e5c5154-569e-4d81-aa91-4f91841cdfa9" providerId="ADAL" clId="{E414BC45-7D9A-4F0A-8E4B-C7DB74F6ABB8}" dt="2023-02-10T12:50:00.115" v="969" actId="14100"/>
          <ac:spMkLst>
            <pc:docMk/>
            <pc:sldMk cId="708395568" sldId="2253"/>
            <ac:spMk id="3" creationId="{13BB5EC0-7A96-4D29-A835-6FAE896C31A4}"/>
          </ac:spMkLst>
        </pc:spChg>
        <pc:picChg chg="del">
          <ac:chgData name="Kelly Stokes" userId="3e5c5154-569e-4d81-aa91-4f91841cdfa9" providerId="ADAL" clId="{E414BC45-7D9A-4F0A-8E4B-C7DB74F6ABB8}" dt="2023-02-10T12:50:01.291" v="970" actId="478"/>
          <ac:picMkLst>
            <pc:docMk/>
            <pc:sldMk cId="708395568" sldId="2253"/>
            <ac:picMk id="1028" creationId="{55607FDD-6CAD-7FAF-97DF-E11205599BB4}"/>
          </ac:picMkLst>
        </pc:picChg>
        <pc:picChg chg="add mod">
          <ac:chgData name="Kelly Stokes" userId="3e5c5154-569e-4d81-aa91-4f91841cdfa9" providerId="ADAL" clId="{E414BC45-7D9A-4F0A-8E4B-C7DB74F6ABB8}" dt="2023-02-10T12:51:01.220" v="972" actId="1076"/>
          <ac:picMkLst>
            <pc:docMk/>
            <pc:sldMk cId="708395568" sldId="2253"/>
            <ac:picMk id="40962" creationId="{B3D2F5B3-94B1-92B4-877C-B5167E4A5100}"/>
          </ac:picMkLst>
        </pc:picChg>
      </pc:sldChg>
      <pc:sldChg chg="addSp delSp modSp mod modAnim">
        <pc:chgData name="Kelly Stokes" userId="3e5c5154-569e-4d81-aa91-4f91841cdfa9" providerId="ADAL" clId="{E414BC45-7D9A-4F0A-8E4B-C7DB74F6ABB8}" dt="2023-02-10T12:52:29.721" v="997"/>
        <pc:sldMkLst>
          <pc:docMk/>
          <pc:sldMk cId="3863763146" sldId="2254"/>
        </pc:sldMkLst>
        <pc:spChg chg="mod">
          <ac:chgData name="Kelly Stokes" userId="3e5c5154-569e-4d81-aa91-4f91841cdfa9" providerId="ADAL" clId="{E414BC45-7D9A-4F0A-8E4B-C7DB74F6ABB8}" dt="2023-02-10T12:51:13.039" v="983" actId="20577"/>
          <ac:spMkLst>
            <pc:docMk/>
            <pc:sldMk cId="3863763146" sldId="2254"/>
            <ac:spMk id="2" creationId="{52DA34BA-82FC-47C5-BCE1-BB65E08B92A1}"/>
          </ac:spMkLst>
        </pc:spChg>
        <pc:spChg chg="mod">
          <ac:chgData name="Kelly Stokes" userId="3e5c5154-569e-4d81-aa91-4f91841cdfa9" providerId="ADAL" clId="{E414BC45-7D9A-4F0A-8E4B-C7DB74F6ABB8}" dt="2023-02-10T12:51:17.543" v="984" actId="14100"/>
          <ac:spMkLst>
            <pc:docMk/>
            <pc:sldMk cId="3863763146" sldId="2254"/>
            <ac:spMk id="3" creationId="{0366E0B6-702E-4814-82C6-08CA2D13F3C9}"/>
          </ac:spMkLst>
        </pc:spChg>
        <pc:picChg chg="del">
          <ac:chgData name="Kelly Stokes" userId="3e5c5154-569e-4d81-aa91-4f91841cdfa9" providerId="ADAL" clId="{E414BC45-7D9A-4F0A-8E4B-C7DB74F6ABB8}" dt="2023-02-10T12:51:59.603" v="994" actId="478"/>
          <ac:picMkLst>
            <pc:docMk/>
            <pc:sldMk cId="3863763146" sldId="2254"/>
            <ac:picMk id="2052" creationId="{6EE5D050-D182-D5B3-86FD-BC3BBD7056EC}"/>
          </ac:picMkLst>
        </pc:picChg>
        <pc:picChg chg="add mod">
          <ac:chgData name="Kelly Stokes" userId="3e5c5154-569e-4d81-aa91-4f91841cdfa9" providerId="ADAL" clId="{E414BC45-7D9A-4F0A-8E4B-C7DB74F6ABB8}" dt="2023-02-10T12:52:28.686" v="996" actId="1076"/>
          <ac:picMkLst>
            <pc:docMk/>
            <pc:sldMk cId="3863763146" sldId="2254"/>
            <ac:picMk id="39938" creationId="{B414B5D0-BECA-E148-5E90-6DE0D89ED496}"/>
          </ac:picMkLst>
        </pc:picChg>
      </pc:sldChg>
      <pc:sldChg chg="addSp delSp modSp mod modAnim">
        <pc:chgData name="Kelly Stokes" userId="3e5c5154-569e-4d81-aa91-4f91841cdfa9" providerId="ADAL" clId="{E414BC45-7D9A-4F0A-8E4B-C7DB74F6ABB8}" dt="2023-02-10T12:51:57.567" v="993"/>
        <pc:sldMkLst>
          <pc:docMk/>
          <pc:sldMk cId="969366074" sldId="2255"/>
        </pc:sldMkLst>
        <pc:spChg chg="mod">
          <ac:chgData name="Kelly Stokes" userId="3e5c5154-569e-4d81-aa91-4f91841cdfa9" providerId="ADAL" clId="{E414BC45-7D9A-4F0A-8E4B-C7DB74F6ABB8}" dt="2023-02-10T12:51:30.295" v="988" actId="20577"/>
          <ac:spMkLst>
            <pc:docMk/>
            <pc:sldMk cId="969366074" sldId="2255"/>
            <ac:spMk id="2" creationId="{52DA34BA-82FC-47C5-BCE1-BB65E08B92A1}"/>
          </ac:spMkLst>
        </pc:spChg>
        <pc:spChg chg="mod">
          <ac:chgData name="Kelly Stokes" userId="3e5c5154-569e-4d81-aa91-4f91841cdfa9" providerId="ADAL" clId="{E414BC45-7D9A-4F0A-8E4B-C7DB74F6ABB8}" dt="2023-02-10T12:51:34.928" v="989" actId="14100"/>
          <ac:spMkLst>
            <pc:docMk/>
            <pc:sldMk cId="969366074" sldId="2255"/>
            <ac:spMk id="3" creationId="{4BCBA2DA-E95C-434C-BE81-320E182AE5EF}"/>
          </ac:spMkLst>
        </pc:spChg>
        <pc:picChg chg="del">
          <ac:chgData name="Kelly Stokes" userId="3e5c5154-569e-4d81-aa91-4f91841cdfa9" providerId="ADAL" clId="{E414BC45-7D9A-4F0A-8E4B-C7DB74F6ABB8}" dt="2023-02-10T12:51:36.222" v="990" actId="478"/>
          <ac:picMkLst>
            <pc:docMk/>
            <pc:sldMk cId="969366074" sldId="2255"/>
            <ac:picMk id="3076" creationId="{56D9F041-B962-6854-951F-803385A30FDA}"/>
          </ac:picMkLst>
        </pc:picChg>
        <pc:picChg chg="add mod">
          <ac:chgData name="Kelly Stokes" userId="3e5c5154-569e-4d81-aa91-4f91841cdfa9" providerId="ADAL" clId="{E414BC45-7D9A-4F0A-8E4B-C7DB74F6ABB8}" dt="2023-02-10T12:51:56.849" v="992" actId="1076"/>
          <ac:picMkLst>
            <pc:docMk/>
            <pc:sldMk cId="969366074" sldId="2255"/>
            <ac:picMk id="38914" creationId="{646428AA-147C-652B-C4D4-90FEFCE69046}"/>
          </ac:picMkLst>
        </pc:picChg>
      </pc:sldChg>
      <pc:sldChg chg="addSp delSp modSp mod modAnim">
        <pc:chgData name="Kelly Stokes" userId="3e5c5154-569e-4d81-aa91-4f91841cdfa9" providerId="ADAL" clId="{E414BC45-7D9A-4F0A-8E4B-C7DB74F6ABB8}" dt="2023-02-10T12:53:29.383" v="1037"/>
        <pc:sldMkLst>
          <pc:docMk/>
          <pc:sldMk cId="3062458658" sldId="2256"/>
        </pc:sldMkLst>
        <pc:spChg chg="mod">
          <ac:chgData name="Kelly Stokes" userId="3e5c5154-569e-4d81-aa91-4f91841cdfa9" providerId="ADAL" clId="{E414BC45-7D9A-4F0A-8E4B-C7DB74F6ABB8}" dt="2023-02-10T12:52:43.164" v="1011" actId="20577"/>
          <ac:spMkLst>
            <pc:docMk/>
            <pc:sldMk cId="3062458658" sldId="2256"/>
            <ac:spMk id="2" creationId="{52DA34BA-82FC-47C5-BCE1-BB65E08B92A1}"/>
          </ac:spMkLst>
        </pc:spChg>
        <pc:spChg chg="mod">
          <ac:chgData name="Kelly Stokes" userId="3e5c5154-569e-4d81-aa91-4f91841cdfa9" providerId="ADAL" clId="{E414BC45-7D9A-4F0A-8E4B-C7DB74F6ABB8}" dt="2023-02-10T12:53:11.918" v="1036" actId="20577"/>
          <ac:spMkLst>
            <pc:docMk/>
            <pc:sldMk cId="3062458658" sldId="2256"/>
            <ac:spMk id="8" creationId="{B0B20B61-5057-D7DD-C3F9-0AB185533D24}"/>
          </ac:spMkLst>
        </pc:spChg>
        <pc:spChg chg="mod">
          <ac:chgData name="Kelly Stokes" userId="3e5c5154-569e-4d81-aa91-4f91841cdfa9" providerId="ADAL" clId="{E414BC45-7D9A-4F0A-8E4B-C7DB74F6ABB8}" dt="2023-02-10T12:53:29.383" v="1037"/>
          <ac:spMkLst>
            <pc:docMk/>
            <pc:sldMk cId="3062458658" sldId="2256"/>
            <ac:spMk id="12" creationId="{E384BFF7-3319-CAE2-192F-C4DCBBBBFCCA}"/>
          </ac:spMkLst>
        </pc:spChg>
        <pc:picChg chg="add mod">
          <ac:chgData name="Kelly Stokes" userId="3e5c5154-569e-4d81-aa91-4f91841cdfa9" providerId="ADAL" clId="{E414BC45-7D9A-4F0A-8E4B-C7DB74F6ABB8}" dt="2023-02-10T12:52:35.953" v="999"/>
          <ac:picMkLst>
            <pc:docMk/>
            <pc:sldMk cId="3062458658" sldId="2256"/>
            <ac:picMk id="3" creationId="{4780EAE1-0B72-15B6-6A07-0D97DBBB5CB2}"/>
          </ac:picMkLst>
        </pc:picChg>
        <pc:picChg chg="del">
          <ac:chgData name="Kelly Stokes" userId="3e5c5154-569e-4d81-aa91-4f91841cdfa9" providerId="ADAL" clId="{E414BC45-7D9A-4F0A-8E4B-C7DB74F6ABB8}" dt="2023-02-10T12:52:35.553" v="998" actId="478"/>
          <ac:picMkLst>
            <pc:docMk/>
            <pc:sldMk cId="3062458658" sldId="2256"/>
            <ac:picMk id="4" creationId="{53E8A84C-6E49-68D8-DAA5-81200A73EBAC}"/>
          </ac:picMkLst>
        </pc:picChg>
      </pc:sldChg>
      <pc:sldChg chg="addSp delSp modSp modAnim">
        <pc:chgData name="Kelly Stokes" userId="3e5c5154-569e-4d81-aa91-4f91841cdfa9" providerId="ADAL" clId="{E414BC45-7D9A-4F0A-8E4B-C7DB74F6ABB8}" dt="2023-02-10T12:54:33.777" v="1058"/>
        <pc:sldMkLst>
          <pc:docMk/>
          <pc:sldMk cId="4088369571" sldId="2257"/>
        </pc:sldMkLst>
        <pc:spChg chg="mod">
          <ac:chgData name="Kelly Stokes" userId="3e5c5154-569e-4d81-aa91-4f91841cdfa9" providerId="ADAL" clId="{E414BC45-7D9A-4F0A-8E4B-C7DB74F6ABB8}" dt="2023-02-10T12:53:42.920" v="1046" actId="20577"/>
          <ac:spMkLst>
            <pc:docMk/>
            <pc:sldMk cId="4088369571" sldId="2257"/>
            <ac:spMk id="2" creationId="{52DA34BA-82FC-47C5-BCE1-BB65E08B92A1}"/>
          </ac:spMkLst>
        </pc:spChg>
        <pc:spChg chg="mod">
          <ac:chgData name="Kelly Stokes" userId="3e5c5154-569e-4d81-aa91-4f91841cdfa9" providerId="ADAL" clId="{E414BC45-7D9A-4F0A-8E4B-C7DB74F6ABB8}" dt="2023-02-10T12:53:58.205" v="1056" actId="20577"/>
          <ac:spMkLst>
            <pc:docMk/>
            <pc:sldMk cId="4088369571" sldId="2257"/>
            <ac:spMk id="8" creationId="{B0B20B61-5057-D7DD-C3F9-0AB185533D24}"/>
          </ac:spMkLst>
        </pc:spChg>
        <pc:spChg chg="mod">
          <ac:chgData name="Kelly Stokes" userId="3e5c5154-569e-4d81-aa91-4f91841cdfa9" providerId="ADAL" clId="{E414BC45-7D9A-4F0A-8E4B-C7DB74F6ABB8}" dt="2023-02-10T12:54:33.777" v="1058"/>
          <ac:spMkLst>
            <pc:docMk/>
            <pc:sldMk cId="4088369571" sldId="2257"/>
            <ac:spMk id="12" creationId="{E384BFF7-3319-CAE2-192F-C4DCBBBBFCCA}"/>
          </ac:spMkLst>
        </pc:spChg>
        <pc:picChg chg="add mod">
          <ac:chgData name="Kelly Stokes" userId="3e5c5154-569e-4d81-aa91-4f91841cdfa9" providerId="ADAL" clId="{E414BC45-7D9A-4F0A-8E4B-C7DB74F6ABB8}" dt="2023-02-10T12:53:37.109" v="1040" actId="1076"/>
          <ac:picMkLst>
            <pc:docMk/>
            <pc:sldMk cId="4088369571" sldId="2257"/>
            <ac:picMk id="3" creationId="{160DAFAE-1D96-A1E6-A6B1-1F31F4BF45D7}"/>
          </ac:picMkLst>
        </pc:picChg>
        <pc:picChg chg="del">
          <ac:chgData name="Kelly Stokes" userId="3e5c5154-569e-4d81-aa91-4f91841cdfa9" providerId="ADAL" clId="{E414BC45-7D9A-4F0A-8E4B-C7DB74F6ABB8}" dt="2023-02-10T12:53:35.206" v="1038" actId="478"/>
          <ac:picMkLst>
            <pc:docMk/>
            <pc:sldMk cId="4088369571" sldId="2257"/>
            <ac:picMk id="4" creationId="{78905EEE-7C7A-84A3-974D-F4120FD97628}"/>
          </ac:picMkLst>
        </pc:picChg>
      </pc:sldChg>
      <pc:sldChg chg="addSp delSp modSp mod modAnim">
        <pc:chgData name="Kelly Stokes" userId="3e5c5154-569e-4d81-aa91-4f91841cdfa9" providerId="ADAL" clId="{E414BC45-7D9A-4F0A-8E4B-C7DB74F6ABB8}" dt="2023-02-10T12:55:23.694" v="1088" actId="404"/>
        <pc:sldMkLst>
          <pc:docMk/>
          <pc:sldMk cId="33369215" sldId="2258"/>
        </pc:sldMkLst>
        <pc:spChg chg="mod">
          <ac:chgData name="Kelly Stokes" userId="3e5c5154-569e-4d81-aa91-4f91841cdfa9" providerId="ADAL" clId="{E414BC45-7D9A-4F0A-8E4B-C7DB74F6ABB8}" dt="2023-02-10T12:54:49.900" v="1068" actId="20577"/>
          <ac:spMkLst>
            <pc:docMk/>
            <pc:sldMk cId="33369215" sldId="2258"/>
            <ac:spMk id="2" creationId="{52DA34BA-82FC-47C5-BCE1-BB65E08B92A1}"/>
          </ac:spMkLst>
        </pc:spChg>
        <pc:spChg chg="mod">
          <ac:chgData name="Kelly Stokes" userId="3e5c5154-569e-4d81-aa91-4f91841cdfa9" providerId="ADAL" clId="{E414BC45-7D9A-4F0A-8E4B-C7DB74F6ABB8}" dt="2023-02-10T12:55:05.472" v="1085" actId="20577"/>
          <ac:spMkLst>
            <pc:docMk/>
            <pc:sldMk cId="33369215" sldId="2258"/>
            <ac:spMk id="8" creationId="{B0B20B61-5057-D7DD-C3F9-0AB185533D24}"/>
          </ac:spMkLst>
        </pc:spChg>
        <pc:spChg chg="mod">
          <ac:chgData name="Kelly Stokes" userId="3e5c5154-569e-4d81-aa91-4f91841cdfa9" providerId="ADAL" clId="{E414BC45-7D9A-4F0A-8E4B-C7DB74F6ABB8}" dt="2023-02-10T12:55:23.694" v="1088" actId="404"/>
          <ac:spMkLst>
            <pc:docMk/>
            <pc:sldMk cId="33369215" sldId="2258"/>
            <ac:spMk id="12" creationId="{E384BFF7-3319-CAE2-192F-C4DCBBBBFCCA}"/>
          </ac:spMkLst>
        </pc:spChg>
        <pc:picChg chg="add mod">
          <ac:chgData name="Kelly Stokes" userId="3e5c5154-569e-4d81-aa91-4f91841cdfa9" providerId="ADAL" clId="{E414BC45-7D9A-4F0A-8E4B-C7DB74F6ABB8}" dt="2023-02-10T12:54:45.274" v="1061" actId="1076"/>
          <ac:picMkLst>
            <pc:docMk/>
            <pc:sldMk cId="33369215" sldId="2258"/>
            <ac:picMk id="3" creationId="{EA3BB641-0E3F-E624-D9DE-08C64999F5FD}"/>
          </ac:picMkLst>
        </pc:picChg>
        <pc:picChg chg="del">
          <ac:chgData name="Kelly Stokes" userId="3e5c5154-569e-4d81-aa91-4f91841cdfa9" providerId="ADAL" clId="{E414BC45-7D9A-4F0A-8E4B-C7DB74F6ABB8}" dt="2023-02-10T12:54:43.562" v="1059" actId="478"/>
          <ac:picMkLst>
            <pc:docMk/>
            <pc:sldMk cId="33369215" sldId="2258"/>
            <ac:picMk id="4" creationId="{9047BED2-9149-1367-77BF-3B074D465C54}"/>
          </ac:picMkLst>
        </pc:picChg>
      </pc:sldChg>
      <pc:sldChg chg="modSp mod">
        <pc:chgData name="Kelly Stokes" userId="3e5c5154-569e-4d81-aa91-4f91841cdfa9" providerId="ADAL" clId="{E414BC45-7D9A-4F0A-8E4B-C7DB74F6ABB8}" dt="2023-02-10T12:55:45.581" v="1095" actId="27636"/>
        <pc:sldMkLst>
          <pc:docMk/>
          <pc:sldMk cId="412795492" sldId="2259"/>
        </pc:sldMkLst>
        <pc:spChg chg="mod">
          <ac:chgData name="Kelly Stokes" userId="3e5c5154-569e-4d81-aa91-4f91841cdfa9" providerId="ADAL" clId="{E414BC45-7D9A-4F0A-8E4B-C7DB74F6ABB8}" dt="2023-02-10T12:55:35.042" v="1090" actId="27636"/>
          <ac:spMkLst>
            <pc:docMk/>
            <pc:sldMk cId="412795492" sldId="2259"/>
            <ac:spMk id="2" creationId="{52DA34BA-82FC-47C5-BCE1-BB65E08B92A1}"/>
          </ac:spMkLst>
        </pc:spChg>
        <pc:spChg chg="mod">
          <ac:chgData name="Kelly Stokes" userId="3e5c5154-569e-4d81-aa91-4f91841cdfa9" providerId="ADAL" clId="{E414BC45-7D9A-4F0A-8E4B-C7DB74F6ABB8}" dt="2023-02-10T12:55:45.581" v="1095" actId="27636"/>
          <ac:spMkLst>
            <pc:docMk/>
            <pc:sldMk cId="412795492" sldId="2259"/>
            <ac:spMk id="3" creationId="{847A1AC9-9EC9-E1AA-348D-958CE44F2772}"/>
          </ac:spMkLst>
        </pc:spChg>
      </pc:sldChg>
      <pc:sldChg chg="modSp mod">
        <pc:chgData name="Kelly Stokes" userId="3e5c5154-569e-4d81-aa91-4f91841cdfa9" providerId="ADAL" clId="{E414BC45-7D9A-4F0A-8E4B-C7DB74F6ABB8}" dt="2023-02-10T12:56:14.921" v="1101" actId="27636"/>
        <pc:sldMkLst>
          <pc:docMk/>
          <pc:sldMk cId="4251965325" sldId="2260"/>
        </pc:sldMkLst>
        <pc:spChg chg="mod">
          <ac:chgData name="Kelly Stokes" userId="3e5c5154-569e-4d81-aa91-4f91841cdfa9" providerId="ADAL" clId="{E414BC45-7D9A-4F0A-8E4B-C7DB74F6ABB8}" dt="2023-02-10T12:56:03.237" v="1096"/>
          <ac:spMkLst>
            <pc:docMk/>
            <pc:sldMk cId="4251965325" sldId="2260"/>
            <ac:spMk id="2" creationId="{52DA34BA-82FC-47C5-BCE1-BB65E08B92A1}"/>
          </ac:spMkLst>
        </pc:spChg>
        <pc:spChg chg="mod">
          <ac:chgData name="Kelly Stokes" userId="3e5c5154-569e-4d81-aa91-4f91841cdfa9" providerId="ADAL" clId="{E414BC45-7D9A-4F0A-8E4B-C7DB74F6ABB8}" dt="2023-02-10T12:56:14.921" v="1101" actId="27636"/>
          <ac:spMkLst>
            <pc:docMk/>
            <pc:sldMk cId="4251965325" sldId="2260"/>
            <ac:spMk id="3" creationId="{847A1AC9-9EC9-E1AA-348D-958CE44F2772}"/>
          </ac:spMkLst>
        </pc:spChg>
      </pc:sldChg>
      <pc:sldChg chg="modSp mod">
        <pc:chgData name="Kelly Stokes" userId="3e5c5154-569e-4d81-aa91-4f91841cdfa9" providerId="ADAL" clId="{E414BC45-7D9A-4F0A-8E4B-C7DB74F6ABB8}" dt="2023-02-10T12:56:36.121" v="1103" actId="1076"/>
        <pc:sldMkLst>
          <pc:docMk/>
          <pc:sldMk cId="3028915966" sldId="2261"/>
        </pc:sldMkLst>
        <pc:spChg chg="mod">
          <ac:chgData name="Kelly Stokes" userId="3e5c5154-569e-4d81-aa91-4f91841cdfa9" providerId="ADAL" clId="{E414BC45-7D9A-4F0A-8E4B-C7DB74F6ABB8}" dt="2023-02-10T12:56:31" v="1102"/>
          <ac:spMkLst>
            <pc:docMk/>
            <pc:sldMk cId="3028915966" sldId="2261"/>
            <ac:spMk id="2" creationId="{52DA34BA-82FC-47C5-BCE1-BB65E08B92A1}"/>
          </ac:spMkLst>
        </pc:spChg>
        <pc:spChg chg="mod">
          <ac:chgData name="Kelly Stokes" userId="3e5c5154-569e-4d81-aa91-4f91841cdfa9" providerId="ADAL" clId="{E414BC45-7D9A-4F0A-8E4B-C7DB74F6ABB8}" dt="2023-02-10T12:56:36.121" v="1103" actId="1076"/>
          <ac:spMkLst>
            <pc:docMk/>
            <pc:sldMk cId="3028915966" sldId="2261"/>
            <ac:spMk id="3" creationId="{847A1AC9-9EC9-E1AA-348D-958CE44F2772}"/>
          </ac:spMkLst>
        </pc:spChg>
      </pc:sldChg>
      <pc:sldChg chg="del">
        <pc:chgData name="Kelly Stokes" userId="3e5c5154-569e-4d81-aa91-4f91841cdfa9" providerId="ADAL" clId="{E414BC45-7D9A-4F0A-8E4B-C7DB74F6ABB8}" dt="2023-02-13T15:55:15.363" v="1132" actId="2696"/>
        <pc:sldMkLst>
          <pc:docMk/>
          <pc:sldMk cId="2170330231" sldId="2269"/>
        </pc:sldMkLst>
      </pc:sldChg>
      <pc:sldChg chg="del">
        <pc:chgData name="Kelly Stokes" userId="3e5c5154-569e-4d81-aa91-4f91841cdfa9" providerId="ADAL" clId="{E414BC45-7D9A-4F0A-8E4B-C7DB74F6ABB8}" dt="2023-02-13T15:55:15.363" v="1132" actId="2696"/>
        <pc:sldMkLst>
          <pc:docMk/>
          <pc:sldMk cId="2981691681" sldId="2270"/>
        </pc:sldMkLst>
      </pc:sldChg>
      <pc:sldChg chg="modNotesTx">
        <pc:chgData name="Kelly Stokes" userId="3e5c5154-569e-4d81-aa91-4f91841cdfa9" providerId="ADAL" clId="{E414BC45-7D9A-4F0A-8E4B-C7DB74F6ABB8}" dt="2023-02-13T15:57:07.469" v="1145"/>
        <pc:sldMkLst>
          <pc:docMk/>
          <pc:sldMk cId="1225372892" sldId="2271"/>
        </pc:sldMkLst>
      </pc:sldChg>
      <pc:sldChg chg="modSp mod">
        <pc:chgData name="Kelly Stokes" userId="3e5c5154-569e-4d81-aa91-4f91841cdfa9" providerId="ADAL" clId="{E414BC45-7D9A-4F0A-8E4B-C7DB74F6ABB8}" dt="2023-02-13T15:57:14.425" v="1148" actId="2711"/>
        <pc:sldMkLst>
          <pc:docMk/>
          <pc:sldMk cId="3187999400" sldId="2272"/>
        </pc:sldMkLst>
        <pc:spChg chg="mod">
          <ac:chgData name="Kelly Stokes" userId="3e5c5154-569e-4d81-aa91-4f91841cdfa9" providerId="ADAL" clId="{E414BC45-7D9A-4F0A-8E4B-C7DB74F6ABB8}" dt="2023-02-13T15:57:14.425" v="1148" actId="2711"/>
          <ac:spMkLst>
            <pc:docMk/>
            <pc:sldMk cId="3187999400" sldId="2272"/>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Town planners need to start preparations to reduce these problems. </a:t>
            </a:r>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14939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3317335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dirty="0"/>
          </a:p>
        </p:txBody>
      </p:sp>
    </p:spTree>
    <p:extLst>
      <p:ext uri="{BB962C8B-B14F-4D97-AF65-F5344CB8AC3E}">
        <p14:creationId xmlns:p14="http://schemas.microsoft.com/office/powerpoint/2010/main" val="2747129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Crofting, the traditional way of farming on Skye, is being supported by charities and organisations like RSPB.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2470392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purpose potatoes  Thought      weight carnivorous adventurous information education imagination creation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lets us know that land use continues to change in Colchester, Great Malvern and Skye. </a:t>
            </a:r>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dirty="0"/>
          </a:p>
        </p:txBody>
      </p:sp>
    </p:spTree>
    <p:extLst>
      <p:ext uri="{BB962C8B-B14F-4D97-AF65-F5344CB8AC3E}">
        <p14:creationId xmlns:p14="http://schemas.microsoft.com/office/powerpoint/2010/main" val="3506232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thought that sometimes changes in land use can cause problems such as pollution and extra traffic. </a:t>
            </a:r>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459101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984249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4034836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2308324"/>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Adding the suffix -</a:t>
            </a:r>
            <a:r>
              <a:rPr lang="en-GB" sz="4800" dirty="0" err="1">
                <a:solidFill>
                  <a:prstClr val="black"/>
                </a:solidFill>
                <a:latin typeface="Twinkl Cursive Looped" panose="02000000000000000000" pitchFamily="2" charset="0"/>
                <a:ea typeface="+mj-ea"/>
                <a:cs typeface="+mj-cs"/>
              </a:rPr>
              <a:t>ous</a:t>
            </a:r>
            <a:r>
              <a:rPr lang="en-GB" sz="4800" dirty="0">
                <a:solidFill>
                  <a:prstClr val="black"/>
                </a:solidFill>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(words ending in ‘e’ drop the ‘e’</a:t>
            </a:r>
          </a:p>
          <a:p>
            <a:pPr algn="ctr"/>
            <a:r>
              <a:rPr lang="en-GB" sz="4800" dirty="0">
                <a:solidFill>
                  <a:prstClr val="black"/>
                </a:solidFill>
                <a:latin typeface="Twinkl Cursive Looped" panose="02000000000000000000" pitchFamily="2" charset="0"/>
                <a:ea typeface="+mj-ea"/>
                <a:cs typeface="+mj-cs"/>
              </a:rPr>
              <a:t>but not ‘</a:t>
            </a:r>
            <a:r>
              <a:rPr lang="en-GB" sz="4800" dirty="0" err="1">
                <a:solidFill>
                  <a:prstClr val="black"/>
                </a:solidFill>
                <a:latin typeface="Twinkl Cursive Looped" panose="02000000000000000000" pitchFamily="2" charset="0"/>
                <a:ea typeface="+mj-ea"/>
                <a:cs typeface="+mj-cs"/>
              </a:rPr>
              <a:t>ge</a:t>
            </a:r>
            <a:r>
              <a:rPr lang="en-GB" sz="48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403950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story captured everyone’s imagination.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49485" y="3821650"/>
            <a:ext cx="3755571" cy="64361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355487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729246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81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6517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57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28770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04127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506339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a:t>
            </a:r>
          </a:p>
        </p:txBody>
      </p:sp>
    </p:spTree>
    <p:extLst>
      <p:ext uri="{BB962C8B-B14F-4D97-AF65-F5344CB8AC3E}">
        <p14:creationId xmlns:p14="http://schemas.microsoft.com/office/powerpoint/2010/main" val="172316318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Information</a:t>
            </a:r>
            <a:r>
              <a:rPr lang="en-GB" sz="4000" dirty="0">
                <a:solidFill>
                  <a:srgbClr val="000000"/>
                </a:solidFill>
                <a:effectLst/>
                <a:latin typeface="Twinkl Cursive Looped" panose="02000000000000000000" pitchFamily="2" charset="0"/>
                <a:ea typeface="Times New Roman" panose="02020603050405020304" pitchFamily="18" charset="0"/>
              </a:rPr>
              <a:t> lets us know that land use continues to change in Colchester, Great Malvern and Skye.  It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effectLst/>
                <a:latin typeface="Twinkl Cursive Looped" panose="02000000000000000000" pitchFamily="2" charset="0"/>
                <a:ea typeface="Times New Roman" panose="02020603050405020304" pitchFamily="18" charset="0"/>
              </a:rPr>
              <a:t> that sometimes changes in land use can cause problems such 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pollution</a:t>
            </a:r>
            <a:r>
              <a:rPr lang="en-GB" sz="4000" dirty="0">
                <a:solidFill>
                  <a:srgbClr val="000000"/>
                </a:solidFill>
                <a:effectLst/>
                <a:latin typeface="Twinkl Cursive Looped" panose="02000000000000000000" pitchFamily="2" charset="0"/>
                <a:ea typeface="Times New Roman" panose="02020603050405020304" pitchFamily="18" charset="0"/>
              </a:rPr>
              <a:t> and extra traffic.  Town planners need to start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preparations</a:t>
            </a:r>
            <a:r>
              <a:rPr lang="en-GB" sz="4000" dirty="0">
                <a:solidFill>
                  <a:srgbClr val="000000"/>
                </a:solidFill>
                <a:effectLst/>
                <a:latin typeface="Twinkl Cursive Looped" panose="02000000000000000000" pitchFamily="2" charset="0"/>
                <a:ea typeface="Times New Roman" panose="02020603050405020304" pitchFamily="18" charset="0"/>
              </a:rPr>
              <a:t> to reduce these problems.  Crofting, the traditional way of farming on Skye, is being supported by charities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organisations</a:t>
            </a:r>
            <a:r>
              <a:rPr lang="en-GB" sz="4000" dirty="0">
                <a:solidFill>
                  <a:srgbClr val="000000"/>
                </a:solidFill>
                <a:effectLst/>
                <a:latin typeface="Twinkl Cursive Looped" panose="02000000000000000000" pitchFamily="2" charset="0"/>
                <a:ea typeface="Times New Roman" panose="02020603050405020304" pitchFamily="18" charset="0"/>
              </a:rPr>
              <a:t> like RSPB.  This is because they help preserve a landscape where rare creatures like corncrakes and great yellow bumblebees live. </a:t>
            </a:r>
          </a:p>
        </p:txBody>
      </p:sp>
    </p:spTree>
    <p:extLst>
      <p:ext uri="{BB962C8B-B14F-4D97-AF65-F5344CB8AC3E}">
        <p14:creationId xmlns:p14="http://schemas.microsoft.com/office/powerpoint/2010/main" val="1571894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16013046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767397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Town planners need to start preparations to reduce these problems.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48329227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91528492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1FA28E1-CF91-705D-C966-8AC51BFD0D46}"/>
              </a:ext>
            </a:extLst>
          </p:cNvPr>
          <p:cNvPicPr>
            <a:picLocks noChangeAspect="1"/>
          </p:cNvPicPr>
          <p:nvPr/>
        </p:nvPicPr>
        <p:blipFill rotWithShape="1">
          <a:blip r:embed="rId2"/>
          <a:srcRect l="15267" t="11887" r="14821" b="9981"/>
          <a:stretch/>
        </p:blipFill>
        <p:spPr>
          <a:xfrm>
            <a:off x="669470" y="207329"/>
            <a:ext cx="10254344" cy="6443342"/>
          </a:xfrm>
          <a:prstGeom prst="rect">
            <a:avLst/>
          </a:prstGeom>
        </p:spPr>
      </p:pic>
    </p:spTree>
    <p:extLst>
      <p:ext uri="{BB962C8B-B14F-4D97-AF65-F5344CB8AC3E}">
        <p14:creationId xmlns:p14="http://schemas.microsoft.com/office/powerpoint/2010/main" val="175828166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8173544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0742682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purpose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046988"/>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5400" dirty="0">
                <a:solidFill>
                  <a:prstClr val="black"/>
                </a:solidFill>
                <a:latin typeface="Twinkl Cursive Looped" panose="02000000000000000000" pitchFamily="2" charset="0"/>
              </a:rPr>
              <a:t>the reason for which something is done or created or for which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Image result for purpose clipart">
            <a:extLst>
              <a:ext uri="{FF2B5EF4-FFF2-40B4-BE49-F238E27FC236}">
                <a16:creationId xmlns:a16="http://schemas.microsoft.com/office/drawing/2014/main" id="{ADB14F6C-0B1C-4FBF-2571-3D5EB55E21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98034"/>
            <a:ext cx="2143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710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purpose of the meeting is to appoint a school councillor.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20043" y="3064496"/>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9620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potatoes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PLURAL 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starchy plant tuber which is one of the most important food crops, cooked and eaten as a vegetable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96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Roast potatoes are delicious.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06536" y="3771900"/>
            <a:ext cx="3143250"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6118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nervous  </a:t>
            </a:r>
          </a:p>
        </p:txBody>
      </p:sp>
      <p:sp>
        <p:nvSpPr>
          <p:cNvPr id="3" name="Rectangle 2">
            <a:extLst>
              <a:ext uri="{FF2B5EF4-FFF2-40B4-BE49-F238E27FC236}">
                <a16:creationId xmlns:a16="http://schemas.microsoft.com/office/drawing/2014/main" id="{13BB5EC0-7A96-4D29-A835-6FAE896C31A4}"/>
              </a:ext>
            </a:extLst>
          </p:cNvPr>
          <p:cNvSpPr/>
          <p:nvPr/>
        </p:nvSpPr>
        <p:spPr>
          <a:xfrm>
            <a:off x="6515100"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Image result for nervous clipart">
            <a:extLst>
              <a:ext uri="{FF2B5EF4-FFF2-40B4-BE49-F238E27FC236}">
                <a16:creationId xmlns:a16="http://schemas.microsoft.com/office/drawing/2014/main" id="{84F51318-5184-17C5-8D0C-596C71D991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955" y="509588"/>
            <a:ext cx="239077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031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2308324"/>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Adding the suffix -</a:t>
            </a:r>
            <a:r>
              <a:rPr lang="en-GB" sz="4800" dirty="0" err="1">
                <a:solidFill>
                  <a:prstClr val="black"/>
                </a:solidFill>
                <a:latin typeface="Twinkl Cursive Looped" panose="02000000000000000000" pitchFamily="2" charset="0"/>
                <a:ea typeface="+mj-ea"/>
                <a:cs typeface="+mj-cs"/>
              </a:rPr>
              <a:t>ous</a:t>
            </a:r>
            <a:r>
              <a:rPr lang="en-GB" sz="4800" dirty="0">
                <a:solidFill>
                  <a:prstClr val="black"/>
                </a:solidFill>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(words ending in ‘e’ drop the ‘e’</a:t>
            </a:r>
          </a:p>
          <a:p>
            <a:pPr algn="ctr"/>
            <a:r>
              <a:rPr lang="en-GB" sz="4800" dirty="0">
                <a:solidFill>
                  <a:prstClr val="black"/>
                </a:solidFill>
                <a:latin typeface="Twinkl Cursive Looped" panose="02000000000000000000" pitchFamily="2" charset="0"/>
                <a:ea typeface="+mj-ea"/>
                <a:cs typeface="+mj-cs"/>
              </a:rPr>
              <a:t>but not ‘</a:t>
            </a:r>
            <a:r>
              <a:rPr lang="en-GB" sz="4800" dirty="0" err="1">
                <a:solidFill>
                  <a:prstClr val="black"/>
                </a:solidFill>
                <a:latin typeface="Twinkl Cursive Looped" panose="02000000000000000000" pitchFamily="2" charset="0"/>
                <a:ea typeface="+mj-ea"/>
                <a:cs typeface="+mj-cs"/>
              </a:rPr>
              <a:t>ge</a:t>
            </a:r>
            <a:r>
              <a:rPr lang="en-GB" sz="48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3486995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537685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outrageous  </a:t>
            </a:r>
          </a:p>
        </p:txBody>
      </p:sp>
      <p:sp>
        <p:nvSpPr>
          <p:cNvPr id="3" name="Rectangle 2">
            <a:extLst>
              <a:ext uri="{FF2B5EF4-FFF2-40B4-BE49-F238E27FC236}">
                <a16:creationId xmlns:a16="http://schemas.microsoft.com/office/drawing/2014/main" id="{13BB5EC0-7A96-4D29-A835-6FAE896C31A4}"/>
              </a:ext>
            </a:extLst>
          </p:cNvPr>
          <p:cNvSpPr/>
          <p:nvPr/>
        </p:nvSpPr>
        <p:spPr>
          <a:xfrm>
            <a:off x="7070271"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outrageous clipart">
            <a:extLst>
              <a:ext uri="{FF2B5EF4-FFF2-40B4-BE49-F238E27FC236}">
                <a16:creationId xmlns:a16="http://schemas.microsoft.com/office/drawing/2014/main" id="{5DC10217-8164-D242-9B48-B1C910D4A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918" y="453118"/>
            <a:ext cx="200025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28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advantageous </a:t>
            </a:r>
          </a:p>
        </p:txBody>
      </p:sp>
      <p:sp>
        <p:nvSpPr>
          <p:cNvPr id="3" name="Rectangle 2">
            <a:extLst>
              <a:ext uri="{FF2B5EF4-FFF2-40B4-BE49-F238E27FC236}">
                <a16:creationId xmlns:a16="http://schemas.microsoft.com/office/drawing/2014/main" id="{0366E0B6-702E-4814-82C6-08CA2D13F3C9}"/>
              </a:ext>
            </a:extLst>
          </p:cNvPr>
          <p:cNvSpPr/>
          <p:nvPr/>
        </p:nvSpPr>
        <p:spPr>
          <a:xfrm>
            <a:off x="7281636" y="364126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advantageous clipart">
            <a:extLst>
              <a:ext uri="{FF2B5EF4-FFF2-40B4-BE49-F238E27FC236}">
                <a16:creationId xmlns:a16="http://schemas.microsoft.com/office/drawing/2014/main" id="{E6E1CF39-1067-A16A-071D-A03F71D606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527" y="553810"/>
            <a:ext cx="315277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71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4005291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170107710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403922454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75248945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organisation  </a:t>
            </a:r>
          </a:p>
        </p:txBody>
      </p:sp>
      <p:sp>
        <p:nvSpPr>
          <p:cNvPr id="3" name="Rectangle 2">
            <a:extLst>
              <a:ext uri="{FF2B5EF4-FFF2-40B4-BE49-F238E27FC236}">
                <a16:creationId xmlns:a16="http://schemas.microsoft.com/office/drawing/2014/main" id="{13BB5EC0-7A96-4D29-A835-6FAE896C31A4}"/>
              </a:ext>
            </a:extLst>
          </p:cNvPr>
          <p:cNvSpPr/>
          <p:nvPr/>
        </p:nvSpPr>
        <p:spPr>
          <a:xfrm>
            <a:off x="6792685" y="3429000"/>
            <a:ext cx="17308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Free Organizing Work Cliparts, Download Free Organizing Work Cliparts png  images, Free ClipArts on Clipart Library">
            <a:extLst>
              <a:ext uri="{FF2B5EF4-FFF2-40B4-BE49-F238E27FC236}">
                <a16:creationId xmlns:a16="http://schemas.microsoft.com/office/drawing/2014/main" id="{B3D2F5B3-94B1-92B4-877C-B5167E4A51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528" y="137433"/>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839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creation </a:t>
            </a:r>
          </a:p>
        </p:txBody>
      </p:sp>
      <p:sp>
        <p:nvSpPr>
          <p:cNvPr id="3" name="Rectangle 2">
            <a:extLst>
              <a:ext uri="{FF2B5EF4-FFF2-40B4-BE49-F238E27FC236}">
                <a16:creationId xmlns:a16="http://schemas.microsoft.com/office/drawing/2014/main" id="{0366E0B6-702E-4814-82C6-08CA2D13F3C9}"/>
              </a:ext>
            </a:extLst>
          </p:cNvPr>
          <p:cNvSpPr/>
          <p:nvPr/>
        </p:nvSpPr>
        <p:spPr>
          <a:xfrm>
            <a:off x="5812971" y="3657599"/>
            <a:ext cx="2171701"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Free Days of Creation Lesson Plan &amp; Clip Art | Days of creation, 7 days of  creation, Creation">
            <a:extLst>
              <a:ext uri="{FF2B5EF4-FFF2-40B4-BE49-F238E27FC236}">
                <a16:creationId xmlns:a16="http://schemas.microsoft.com/office/drawing/2014/main" id="{B414B5D0-BECA-E148-5E90-6DE0D89ED4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889" y="393927"/>
            <a:ext cx="24574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76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famous </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Image result for famous clipart">
            <a:extLst>
              <a:ext uri="{FF2B5EF4-FFF2-40B4-BE49-F238E27FC236}">
                <a16:creationId xmlns:a16="http://schemas.microsoft.com/office/drawing/2014/main" id="{0FC815DC-8081-5783-969A-892512AEB8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186418"/>
            <a:ext cx="24669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02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radiation</a:t>
            </a:r>
          </a:p>
        </p:txBody>
      </p:sp>
      <p:sp>
        <p:nvSpPr>
          <p:cNvPr id="3" name="Rectangle 2">
            <a:extLst>
              <a:ext uri="{FF2B5EF4-FFF2-40B4-BE49-F238E27FC236}">
                <a16:creationId xmlns:a16="http://schemas.microsoft.com/office/drawing/2014/main" id="{4BCBA2DA-E95C-434C-BE81-320E182AE5EF}"/>
              </a:ext>
            </a:extLst>
          </p:cNvPr>
          <p:cNvSpPr/>
          <p:nvPr/>
        </p:nvSpPr>
        <p:spPr>
          <a:xfrm>
            <a:off x="5959929" y="3673930"/>
            <a:ext cx="181247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Radiation Clip Art Free - Radiation Clip Art - Free Transparent PNG Clipart  Images Download | Radioactive symbol, Clip art, Free clip art">
            <a:extLst>
              <a:ext uri="{FF2B5EF4-FFF2-40B4-BE49-F238E27FC236}">
                <a16:creationId xmlns:a16="http://schemas.microsoft.com/office/drawing/2014/main" id="{646428AA-147C-652B-C4D4-90FEFCE690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516" y="525917"/>
            <a:ext cx="233362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36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organisation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46604" y="2140310"/>
            <a:ext cx="12145396"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organise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organisation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-&gt;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organised group of people with a particular purpose, such as a business or government department</a:t>
            </a:r>
            <a:endParaRPr lang="en-GB" sz="1400" dirty="0"/>
          </a:p>
        </p:txBody>
      </p:sp>
      <p:pic>
        <p:nvPicPr>
          <p:cNvPr id="3" name="Picture 2" descr="Free Organizing Work Cliparts, Download Free Organizing Work Cliparts png  images, Free ClipArts on Clipart Library">
            <a:extLst>
              <a:ext uri="{FF2B5EF4-FFF2-40B4-BE49-F238E27FC236}">
                <a16:creationId xmlns:a16="http://schemas.microsoft.com/office/drawing/2014/main" id="{4780EAE1-0B72-15B6-6A07-0D97DBBB5C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528" y="137433"/>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245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creation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create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(-ate)+</a:t>
            </a:r>
            <a:r>
              <a:rPr lang="en-GB" sz="6000" dirty="0" err="1">
                <a:solidFill>
                  <a:prstClr val="black"/>
                </a:solidFill>
                <a:latin typeface="Twinkl Cursive Looped" panose="02000000000000000000" pitchFamily="2" charset="0"/>
                <a:ea typeface="+mj-ea"/>
                <a:cs typeface="+mj-cs"/>
              </a:rPr>
              <a:t>ation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creation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process of bringing something into existence</a:t>
            </a:r>
            <a:endParaRPr lang="en-GB" sz="1400" dirty="0"/>
          </a:p>
        </p:txBody>
      </p:sp>
      <p:pic>
        <p:nvPicPr>
          <p:cNvPr id="3" name="Picture 2" descr="Free Days of Creation Lesson Plan &amp; Clip Art | Days of creation, 7 days of  creation, Creation">
            <a:extLst>
              <a:ext uri="{FF2B5EF4-FFF2-40B4-BE49-F238E27FC236}">
                <a16:creationId xmlns:a16="http://schemas.microsoft.com/office/drawing/2014/main" id="{160DAFAE-1D96-A1E6-A6B1-1F31F4BF45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660" y="39036"/>
            <a:ext cx="24574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36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radiation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0" y="2151289"/>
            <a:ext cx="12063413" cy="1015663"/>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radiate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radiatio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93899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3600" dirty="0">
                <a:solidFill>
                  <a:prstClr val="black"/>
                </a:solidFill>
                <a:latin typeface="Twinkl Cursive Looped" panose="02000000000000000000" pitchFamily="2" charset="0"/>
              </a:rPr>
              <a:t>the emission of energy as electromagnetic waves or as moving subatomic particles, especially high-energy particles which cause ionization</a:t>
            </a:r>
            <a:endParaRPr lang="en-GB" sz="1400" dirty="0"/>
          </a:p>
        </p:txBody>
      </p:sp>
      <p:pic>
        <p:nvPicPr>
          <p:cNvPr id="3" name="Picture 2" descr="Radiation Clip Art Free - Radiation Clip Art - Free Transparent PNG Clipart  Images Download | Radioactive symbol, Clip art, Free clip art">
            <a:extLst>
              <a:ext uri="{FF2B5EF4-FFF2-40B4-BE49-F238E27FC236}">
                <a16:creationId xmlns:a16="http://schemas.microsoft.com/office/drawing/2014/main" id="{EA3BB641-0E3F-E624-D9DE-08C64999F5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 y="318273"/>
            <a:ext cx="233362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school is an organisation.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76808" y="3837214"/>
            <a:ext cx="4130678" cy="67582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41279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bible tells of the creation story.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04956" y="3821650"/>
            <a:ext cx="249827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425196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Xray machines use radiation to see people’s bones.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47757" y="2990672"/>
            <a:ext cx="2906486"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02891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7952814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74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733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ridiculous</a:t>
            </a:r>
          </a:p>
        </p:txBody>
      </p:sp>
      <p:sp>
        <p:nvSpPr>
          <p:cNvPr id="3" name="Rectangle 2">
            <a:extLst>
              <a:ext uri="{FF2B5EF4-FFF2-40B4-BE49-F238E27FC236}">
                <a16:creationId xmlns:a16="http://schemas.microsoft.com/office/drawing/2014/main" id="{4BCBA2DA-E95C-434C-BE81-320E182AE5EF}"/>
              </a:ext>
            </a:extLst>
          </p:cNvPr>
          <p:cNvSpPr/>
          <p:nvPr/>
        </p:nvSpPr>
        <p:spPr>
          <a:xfrm>
            <a:off x="6569528"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Image result for ridiculous clipart">
            <a:extLst>
              <a:ext uri="{FF2B5EF4-FFF2-40B4-BE49-F238E27FC236}">
                <a16:creationId xmlns:a16="http://schemas.microsoft.com/office/drawing/2014/main" id="{6E86868A-4DCB-C0A3-CFEA-5615544C2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641" y="432708"/>
            <a:ext cx="2085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93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5181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71863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8094118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a:t>
            </a:r>
          </a:p>
        </p:txBody>
      </p:sp>
    </p:spTree>
    <p:extLst>
      <p:ext uri="{BB962C8B-B14F-4D97-AF65-F5344CB8AC3E}">
        <p14:creationId xmlns:p14="http://schemas.microsoft.com/office/powerpoint/2010/main" val="68422403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Information</a:t>
            </a:r>
            <a:r>
              <a:rPr lang="en-GB" sz="4000" dirty="0">
                <a:solidFill>
                  <a:srgbClr val="000000"/>
                </a:solidFill>
                <a:effectLst/>
                <a:latin typeface="Twinkl Cursive Looped" panose="02000000000000000000" pitchFamily="2" charset="0"/>
                <a:ea typeface="Times New Roman" panose="02020603050405020304" pitchFamily="18" charset="0"/>
              </a:rPr>
              <a:t> lets us know that land use continues to change in Colchester, Great Malvern and Skye.  It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effectLst/>
                <a:latin typeface="Twinkl Cursive Looped" panose="02000000000000000000" pitchFamily="2" charset="0"/>
                <a:ea typeface="Times New Roman" panose="02020603050405020304" pitchFamily="18" charset="0"/>
              </a:rPr>
              <a:t> that sometimes changes in land use can cause problems such 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pollution</a:t>
            </a:r>
            <a:r>
              <a:rPr lang="en-GB" sz="4000" dirty="0">
                <a:solidFill>
                  <a:srgbClr val="000000"/>
                </a:solidFill>
                <a:effectLst/>
                <a:latin typeface="Twinkl Cursive Looped" panose="02000000000000000000" pitchFamily="2" charset="0"/>
                <a:ea typeface="Times New Roman" panose="02020603050405020304" pitchFamily="18" charset="0"/>
              </a:rPr>
              <a:t> and extra traffic.  Town planners need to start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preparations</a:t>
            </a:r>
            <a:r>
              <a:rPr lang="en-GB" sz="4000" dirty="0">
                <a:solidFill>
                  <a:srgbClr val="000000"/>
                </a:solidFill>
                <a:effectLst/>
                <a:latin typeface="Twinkl Cursive Looped" panose="02000000000000000000" pitchFamily="2" charset="0"/>
                <a:ea typeface="Times New Roman" panose="02020603050405020304" pitchFamily="18" charset="0"/>
              </a:rPr>
              <a:t> to reduce these problems.  Crofting, the traditional way of farming on Skye, is being supported by charities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organisations</a:t>
            </a:r>
            <a:r>
              <a:rPr lang="en-GB" sz="4000" dirty="0">
                <a:solidFill>
                  <a:srgbClr val="000000"/>
                </a:solidFill>
                <a:effectLst/>
                <a:latin typeface="Twinkl Cursive Looped" panose="02000000000000000000" pitchFamily="2" charset="0"/>
                <a:ea typeface="Times New Roman" panose="02020603050405020304" pitchFamily="18" charset="0"/>
              </a:rPr>
              <a:t> like RSPB.  This is because they help preserve a landscape where rare creatures like corncrakes and great yellow bumblebees live. </a:t>
            </a:r>
          </a:p>
        </p:txBody>
      </p:sp>
    </p:spTree>
    <p:extLst>
      <p:ext uri="{BB962C8B-B14F-4D97-AF65-F5344CB8AC3E}">
        <p14:creationId xmlns:p14="http://schemas.microsoft.com/office/powerpoint/2010/main" val="227202494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2537289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Crofting, the traditional way of farming on Skye, is being supported by charities and organisations like RSPB.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879994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BF9EFD-2E4A-B15E-DB55-55F90FFF3393}"/>
              </a:ext>
            </a:extLst>
          </p:cNvPr>
          <p:cNvPicPr>
            <a:picLocks noChangeAspect="1"/>
          </p:cNvPicPr>
          <p:nvPr/>
        </p:nvPicPr>
        <p:blipFill rotWithShape="1">
          <a:blip r:embed="rId2"/>
          <a:srcRect l="15267" t="11887" r="14821" b="9981"/>
          <a:stretch/>
        </p:blipFill>
        <p:spPr>
          <a:xfrm>
            <a:off x="669470" y="207329"/>
            <a:ext cx="10254344" cy="6443342"/>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purpose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955705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potatoes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55849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famous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nervous</a:t>
            </a:r>
          </a:p>
        </p:txBody>
      </p:sp>
    </p:spTree>
    <p:extLst>
      <p:ext uri="{BB962C8B-B14F-4D97-AF65-F5344CB8AC3E}">
        <p14:creationId xmlns:p14="http://schemas.microsoft.com/office/powerpoint/2010/main" val="293827234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ridiculous</a:t>
            </a:r>
          </a:p>
        </p:txBody>
      </p:sp>
    </p:spTree>
    <p:extLst>
      <p:ext uri="{BB962C8B-B14F-4D97-AF65-F5344CB8AC3E}">
        <p14:creationId xmlns:p14="http://schemas.microsoft.com/office/powerpoint/2010/main" val="42138582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carnivorous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herbivorous</a:t>
            </a:r>
          </a:p>
        </p:txBody>
      </p:sp>
    </p:spTree>
    <p:extLst>
      <p:ext uri="{BB962C8B-B14F-4D97-AF65-F5344CB8AC3E}">
        <p14:creationId xmlns:p14="http://schemas.microsoft.com/office/powerpoint/2010/main" val="80578285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adventurous</a:t>
            </a:r>
          </a:p>
        </p:txBody>
      </p:sp>
    </p:spTree>
    <p:extLst>
      <p:ext uri="{BB962C8B-B14F-4D97-AF65-F5344CB8AC3E}">
        <p14:creationId xmlns:p14="http://schemas.microsoft.com/office/powerpoint/2010/main" val="279266932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courageous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advantageous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information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adoration</a:t>
            </a:r>
          </a:p>
        </p:txBody>
      </p:sp>
    </p:spTree>
    <p:extLst>
      <p:ext uri="{BB962C8B-B14F-4D97-AF65-F5344CB8AC3E}">
        <p14:creationId xmlns:p14="http://schemas.microsoft.com/office/powerpoint/2010/main" val="284481366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sensation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preparation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education</a:t>
            </a:r>
          </a:p>
        </p:txBody>
      </p:sp>
    </p:spTree>
    <p:extLst>
      <p:ext uri="{BB962C8B-B14F-4D97-AF65-F5344CB8AC3E}">
        <p14:creationId xmlns:p14="http://schemas.microsoft.com/office/powerpoint/2010/main" val="4510680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exaggeration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concentration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imagination</a:t>
            </a:r>
          </a:p>
        </p:txBody>
      </p:sp>
    </p:spTree>
    <p:extLst>
      <p:ext uri="{BB962C8B-B14F-4D97-AF65-F5344CB8AC3E}">
        <p14:creationId xmlns:p14="http://schemas.microsoft.com/office/powerpoint/2010/main" val="323790205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organisation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creation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5529889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radiation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279360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p>
        </p:txBody>
      </p:sp>
    </p:spTree>
    <p:extLst>
      <p:ext uri="{BB962C8B-B14F-4D97-AF65-F5344CB8AC3E}">
        <p14:creationId xmlns:p14="http://schemas.microsoft.com/office/powerpoint/2010/main" val="49835000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30880824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purpose potatoes  thought      weight carnivorous adventurous information education imagination creation </a:t>
            </a:r>
          </a:p>
        </p:txBody>
      </p:sp>
    </p:spTree>
    <p:extLst>
      <p:ext uri="{BB962C8B-B14F-4D97-AF65-F5344CB8AC3E}">
        <p14:creationId xmlns:p14="http://schemas.microsoft.com/office/powerpoint/2010/main" val="388699187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determiner adjective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Maggie had a sudden thought.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437414" y="2048355"/>
            <a:ext cx="22805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437414" y="4355024"/>
            <a:ext cx="131444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Pronoun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13661"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He was fifteen stone in weight.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649686" y="2011201"/>
            <a:ext cx="18342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449786" y="4595434"/>
            <a:ext cx="10341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4247317"/>
          </a:xfrm>
          <a:prstGeom prst="rect">
            <a:avLst/>
          </a:prstGeom>
          <a:noFill/>
        </p:spPr>
        <p:txBody>
          <a:bodyPr wrap="square" rtlCol="0">
            <a:spAutoFit/>
          </a:bodyPr>
          <a:lstStyle/>
          <a:p>
            <a:r>
              <a:rPr lang="en-GB" b="1" dirty="0">
                <a:solidFill>
                  <a:srgbClr val="83001D"/>
                </a:solidFill>
                <a:effectLst/>
              </a:rPr>
              <a:t>Thought</a:t>
            </a:r>
          </a:p>
          <a:p>
            <a:r>
              <a:rPr lang="en-GB" b="1" dirty="0">
                <a:solidFill>
                  <a:srgbClr val="83001D"/>
                </a:solidFill>
                <a:effectLst/>
              </a:rPr>
              <a:t> </a:t>
            </a:r>
          </a:p>
          <a:p>
            <a:r>
              <a:rPr lang="en-GB" b="1" dirty="0">
                <a:solidFill>
                  <a:srgbClr val="83001D"/>
                </a:solidFill>
                <a:effectLst/>
              </a:rPr>
              <a:t>Old English </a:t>
            </a:r>
            <a:r>
              <a:rPr lang="en-GB" b="1" dirty="0" err="1">
                <a:solidFill>
                  <a:srgbClr val="83001D"/>
                </a:solidFill>
                <a:effectLst/>
              </a:rPr>
              <a:t>thōht</a:t>
            </a:r>
            <a:r>
              <a:rPr lang="en-GB" b="1" dirty="0">
                <a:solidFill>
                  <a:srgbClr val="83001D"/>
                </a:solidFill>
                <a:effectLst/>
              </a:rPr>
              <a:t>, of Germanic origin; related to Dutch </a:t>
            </a:r>
            <a:r>
              <a:rPr lang="en-GB" b="1" dirty="0" err="1">
                <a:solidFill>
                  <a:srgbClr val="83001D"/>
                </a:solidFill>
                <a:effectLst/>
              </a:rPr>
              <a:t>gedachte</a:t>
            </a:r>
            <a:r>
              <a:rPr lang="en-GB" b="1" dirty="0">
                <a:solidFill>
                  <a:srgbClr val="83001D"/>
                </a:solidFill>
                <a:effectLst/>
              </a:rPr>
              <a:t>, also to think.</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Weight</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ge</a:t>
            </a:r>
            <a:r>
              <a:rPr lang="en-GB" b="1" dirty="0">
                <a:solidFill>
                  <a:srgbClr val="83001D"/>
                </a:solidFill>
                <a:effectLst/>
              </a:rPr>
              <a:t>)</a:t>
            </a:r>
            <a:r>
              <a:rPr lang="en-GB" b="1" dirty="0" err="1">
                <a:solidFill>
                  <a:srgbClr val="83001D"/>
                </a:solidFill>
                <a:effectLst/>
              </a:rPr>
              <a:t>wiht</a:t>
            </a:r>
            <a:r>
              <a:rPr lang="en-GB" b="1" dirty="0">
                <a:solidFill>
                  <a:srgbClr val="83001D"/>
                </a:solidFill>
                <a:effectLst/>
              </a:rPr>
              <a:t>, of Germanic origin; related to Dutch </a:t>
            </a:r>
            <a:r>
              <a:rPr lang="en-GB" b="1" dirty="0" err="1">
                <a:solidFill>
                  <a:srgbClr val="83001D"/>
                </a:solidFill>
                <a:effectLst/>
              </a:rPr>
              <a:t>wicht</a:t>
            </a:r>
            <a:r>
              <a:rPr lang="en-GB" b="1" dirty="0">
                <a:solidFill>
                  <a:srgbClr val="83001D"/>
                </a:solidFill>
                <a:effectLst/>
              </a:rPr>
              <a:t> and German </a:t>
            </a:r>
            <a:r>
              <a:rPr lang="en-GB" b="1" dirty="0" err="1">
                <a:solidFill>
                  <a:srgbClr val="83001D"/>
                </a:solidFill>
                <a:effectLst/>
              </a:rPr>
              <a:t>Gewicht</a:t>
            </a:r>
            <a:r>
              <a:rPr lang="en-GB" b="1" dirty="0">
                <a:solidFill>
                  <a:srgbClr val="83001D"/>
                </a:solidFill>
                <a:effectLst/>
              </a:rPr>
              <a:t>. The form of the word has been influenced by weigh.</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information  </a:t>
            </a:r>
          </a:p>
        </p:txBody>
      </p:sp>
      <p:sp>
        <p:nvSpPr>
          <p:cNvPr id="3" name="Rectangle 2">
            <a:extLst>
              <a:ext uri="{FF2B5EF4-FFF2-40B4-BE49-F238E27FC236}">
                <a16:creationId xmlns:a16="http://schemas.microsoft.com/office/drawing/2014/main" id="{13BB5EC0-7A96-4D29-A835-6FAE896C31A4}"/>
              </a:ext>
            </a:extLst>
          </p:cNvPr>
          <p:cNvSpPr/>
          <p:nvPr/>
        </p:nvSpPr>
        <p:spPr>
          <a:xfrm>
            <a:off x="7021287" y="342900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Free clip art &quot;Information Icon&quot; by libberry">
            <a:extLst>
              <a:ext uri="{FF2B5EF4-FFF2-40B4-BE49-F238E27FC236}">
                <a16:creationId xmlns:a16="http://schemas.microsoft.com/office/drawing/2014/main" id="{55607FDD-6CAD-7FAF-97DF-E11205599B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8" y="31636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adoration </a:t>
            </a:r>
          </a:p>
        </p:txBody>
      </p:sp>
      <p:sp>
        <p:nvSpPr>
          <p:cNvPr id="3" name="Rectangle 2">
            <a:extLst>
              <a:ext uri="{FF2B5EF4-FFF2-40B4-BE49-F238E27FC236}">
                <a16:creationId xmlns:a16="http://schemas.microsoft.com/office/drawing/2014/main" id="{0366E0B6-702E-4814-82C6-08CA2D13F3C9}"/>
              </a:ext>
            </a:extLst>
          </p:cNvPr>
          <p:cNvSpPr/>
          <p:nvPr/>
        </p:nvSpPr>
        <p:spPr>
          <a:xfrm>
            <a:off x="6389915"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blessed sacrament clip art - Clip Art Library">
            <a:extLst>
              <a:ext uri="{FF2B5EF4-FFF2-40B4-BE49-F238E27FC236}">
                <a16:creationId xmlns:a16="http://schemas.microsoft.com/office/drawing/2014/main" id="{6EE5D050-D182-D5B3-86FD-BC3BBD7056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017" y="334905"/>
            <a:ext cx="1724025" cy="2647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sensation</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Taste sensation Illustrations and Clipart. 201 Taste sensation royalty free  illustrations, and drawings available to search from thousands of stock  vector EPS clip art graphic designers.">
            <a:extLst>
              <a:ext uri="{FF2B5EF4-FFF2-40B4-BE49-F238E27FC236}">
                <a16:creationId xmlns:a16="http://schemas.microsoft.com/office/drawing/2014/main" id="{56D9F041-B962-6854-951F-803385A30F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183"/>
          <a:stretch/>
        </p:blipFill>
        <p:spPr bwMode="auto">
          <a:xfrm>
            <a:off x="453118" y="369436"/>
            <a:ext cx="2076450" cy="1998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information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lang="en-GB" sz="6000" dirty="0" err="1">
                <a:solidFill>
                  <a:prstClr val="black"/>
                </a:solidFill>
                <a:latin typeface="Twinkl Cursive Looped" panose="02000000000000000000" pitchFamily="2" charset="0"/>
                <a:ea typeface="+mj-ea"/>
                <a:cs typeface="+mj-cs"/>
              </a:rPr>
              <a:t>i</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nform</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information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-&gt;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facts provided or learned about something or someone</a:t>
            </a:r>
            <a:endParaRPr lang="en-GB" sz="1400" dirty="0"/>
          </a:p>
        </p:txBody>
      </p:sp>
      <p:pic>
        <p:nvPicPr>
          <p:cNvPr id="4" name="Picture 4" descr="Free clip art &quot;Information Icon&quot; by libberry">
            <a:extLst>
              <a:ext uri="{FF2B5EF4-FFF2-40B4-BE49-F238E27FC236}">
                <a16:creationId xmlns:a16="http://schemas.microsoft.com/office/drawing/2014/main" id="{53E8A84C-6E49-68D8-DAA5-81200A73EB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18913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adoration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adore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a:t>
            </a:r>
            <a:r>
              <a:rPr lang="en-GB" sz="6000" dirty="0" err="1">
                <a:solidFill>
                  <a:prstClr val="black"/>
                </a:solidFill>
                <a:latin typeface="Twinkl Cursive Looped" panose="02000000000000000000" pitchFamily="2" charset="0"/>
                <a:ea typeface="+mj-ea"/>
                <a:cs typeface="+mj-cs"/>
              </a:rPr>
              <a:t>ation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adoration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deep love and respect</a:t>
            </a:r>
            <a:endParaRPr lang="en-GB" sz="1400" dirty="0"/>
          </a:p>
        </p:txBody>
      </p:sp>
      <p:pic>
        <p:nvPicPr>
          <p:cNvPr id="4" name="Picture 4" descr="blessed sacrament clip art - Clip Art Library">
            <a:extLst>
              <a:ext uri="{FF2B5EF4-FFF2-40B4-BE49-F238E27FC236}">
                <a16:creationId xmlns:a16="http://schemas.microsoft.com/office/drawing/2014/main" id="{78905EEE-7C7A-84A3-974D-F4120FD97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29" y="38239"/>
            <a:ext cx="1389952" cy="2134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sensation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151289"/>
            <a:ext cx="11032671" cy="1015663"/>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sense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sensatio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physical feeling or perception resulting from something that happens to or comes into contact with the body</a:t>
            </a:r>
            <a:endParaRPr lang="en-GB" sz="1400" dirty="0"/>
          </a:p>
        </p:txBody>
      </p:sp>
      <p:pic>
        <p:nvPicPr>
          <p:cNvPr id="4" name="Picture 4" descr="Taste sensation Illustrations and Clipart. 201 Taste sensation royalty free  illustrations, and drawings available to search from thousands of stock  vector EPS clip art graphic designers.">
            <a:extLst>
              <a:ext uri="{FF2B5EF4-FFF2-40B4-BE49-F238E27FC236}">
                <a16:creationId xmlns:a16="http://schemas.microsoft.com/office/drawing/2014/main" id="{9047BED2-9149-1367-77BF-3B074D465C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183"/>
          <a:stretch/>
        </p:blipFill>
        <p:spPr bwMode="auto">
          <a:xfrm>
            <a:off x="259216" y="72823"/>
            <a:ext cx="2076450" cy="1998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vital piece of information went missing from the file.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64437" y="3080825"/>
            <a:ext cx="3706133"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gave the puppy a look of pure adoration.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55670" y="3821650"/>
            <a:ext cx="289015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burning sensation on the tongue was felt when they ate spicy food.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00500" y="3013893"/>
            <a:ext cx="2906486"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41618E3-172D-4F4E-F8A4-9ECA67B9F0FA}"/>
              </a:ext>
            </a:extLst>
          </p:cNvPr>
          <p:cNvPicPr>
            <a:picLocks noChangeAspect="1"/>
          </p:cNvPicPr>
          <p:nvPr/>
        </p:nvPicPr>
        <p:blipFill rotWithShape="1">
          <a:blip r:embed="rId2"/>
          <a:srcRect l="15267" t="11887" r="14821" b="9981"/>
          <a:stretch/>
        </p:blipFill>
        <p:spPr>
          <a:xfrm>
            <a:off x="669470" y="207329"/>
            <a:ext cx="10254344" cy="644334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a:t>
            </a:r>
          </a:p>
        </p:txBody>
      </p:sp>
    </p:spTree>
    <p:extLst>
      <p:ext uri="{BB962C8B-B14F-4D97-AF65-F5344CB8AC3E}">
        <p14:creationId xmlns:p14="http://schemas.microsoft.com/office/powerpoint/2010/main" val="2433500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Information</a:t>
            </a:r>
            <a:r>
              <a:rPr lang="en-GB" sz="4000" dirty="0">
                <a:solidFill>
                  <a:srgbClr val="000000"/>
                </a:solidFill>
                <a:effectLst/>
                <a:latin typeface="Twinkl Cursive Looped" panose="02000000000000000000" pitchFamily="2" charset="0"/>
                <a:ea typeface="Times New Roman" panose="02020603050405020304" pitchFamily="18" charset="0"/>
              </a:rPr>
              <a:t> lets us know that land use continues to change in Colchester, Great Malvern and Skye.  It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effectLst/>
                <a:latin typeface="Twinkl Cursive Looped" panose="02000000000000000000" pitchFamily="2" charset="0"/>
                <a:ea typeface="Times New Roman" panose="02020603050405020304" pitchFamily="18" charset="0"/>
              </a:rPr>
              <a:t> that sometimes changes in land use can cause problems such 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pollution</a:t>
            </a:r>
            <a:r>
              <a:rPr lang="en-GB" sz="4000" dirty="0">
                <a:solidFill>
                  <a:srgbClr val="000000"/>
                </a:solidFill>
                <a:effectLst/>
                <a:latin typeface="Twinkl Cursive Looped" panose="02000000000000000000" pitchFamily="2" charset="0"/>
                <a:ea typeface="Times New Roman" panose="02020603050405020304" pitchFamily="18" charset="0"/>
              </a:rPr>
              <a:t> and extra traffic.  Town planners need to start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preparations</a:t>
            </a:r>
            <a:r>
              <a:rPr lang="en-GB" sz="4000" dirty="0">
                <a:solidFill>
                  <a:srgbClr val="000000"/>
                </a:solidFill>
                <a:effectLst/>
                <a:latin typeface="Twinkl Cursive Looped" panose="02000000000000000000" pitchFamily="2" charset="0"/>
                <a:ea typeface="Times New Roman" panose="02020603050405020304" pitchFamily="18" charset="0"/>
              </a:rPr>
              <a:t> to reduce these problems.  Crofting, the traditional way of farming on Skye, is being supported by charities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organisations</a:t>
            </a:r>
            <a:r>
              <a:rPr lang="en-GB" sz="4000" dirty="0">
                <a:solidFill>
                  <a:srgbClr val="000000"/>
                </a:solidFill>
                <a:effectLst/>
                <a:latin typeface="Twinkl Cursive Looped" panose="02000000000000000000" pitchFamily="2" charset="0"/>
                <a:ea typeface="Times New Roman" panose="02020603050405020304" pitchFamily="18" charset="0"/>
              </a:rPr>
              <a:t> like RSPB.  This is because they help preserve a landscape where rare creatures like corncrakes and great yellow bumblebees live. </a:t>
            </a:r>
          </a:p>
        </p:txBody>
      </p:sp>
    </p:spTree>
    <p:extLst>
      <p:ext uri="{BB962C8B-B14F-4D97-AF65-F5344CB8AC3E}">
        <p14:creationId xmlns:p14="http://schemas.microsoft.com/office/powerpoint/2010/main" val="98199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Information lets us know that land use continues to change in Colchester, Great Malvern and Skye</a:t>
            </a:r>
            <a:r>
              <a:rPr lang="en-GB" dirty="0"/>
              <a:t>.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F50915A-B9E3-1DD4-F3C4-064889032E4E}"/>
              </a:ext>
            </a:extLst>
          </p:cNvPr>
          <p:cNvPicPr>
            <a:picLocks noChangeAspect="1"/>
          </p:cNvPicPr>
          <p:nvPr/>
        </p:nvPicPr>
        <p:blipFill rotWithShape="1">
          <a:blip r:embed="rId2"/>
          <a:srcRect l="15267" t="11887" r="14821" b="9981"/>
          <a:stretch/>
        </p:blipFill>
        <p:spPr>
          <a:xfrm>
            <a:off x="669470" y="207329"/>
            <a:ext cx="10254344" cy="6443342"/>
          </a:xfrm>
          <a:prstGeom prst="rect">
            <a:avLst/>
          </a:prstGeom>
        </p:spPr>
      </p:pic>
    </p:spTree>
    <p:extLst>
      <p:ext uri="{BB962C8B-B14F-4D97-AF65-F5344CB8AC3E}">
        <p14:creationId xmlns:p14="http://schemas.microsoft.com/office/powerpoint/2010/main" val="4278589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705784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6260150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purpose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046988"/>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5400" dirty="0">
                <a:solidFill>
                  <a:prstClr val="black"/>
                </a:solidFill>
                <a:latin typeface="Twinkl Cursive Looped" panose="02000000000000000000" pitchFamily="2" charset="0"/>
              </a:rPr>
              <a:t>the reason for which something is done or created or for which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Image result for purpose clipart">
            <a:extLst>
              <a:ext uri="{FF2B5EF4-FFF2-40B4-BE49-F238E27FC236}">
                <a16:creationId xmlns:a16="http://schemas.microsoft.com/office/drawing/2014/main" id="{ADB14F6C-0B1C-4FBF-2571-3D5EB55E21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98034"/>
            <a:ext cx="2143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96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purpose of the meeting is to appoint a school councillor.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20043" y="3064496"/>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3319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potatoes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PLURAL 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starchy plant tuber which is one of the most important food crops, cooked and eaten as a vegetable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98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Roast potatoes are delicious.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06536" y="3771900"/>
            <a:ext cx="3143250"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8278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2308324"/>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Adding the suffix -</a:t>
            </a:r>
            <a:r>
              <a:rPr lang="en-GB" sz="4800" dirty="0" err="1">
                <a:solidFill>
                  <a:prstClr val="black"/>
                </a:solidFill>
                <a:latin typeface="Twinkl Cursive Looped" panose="02000000000000000000" pitchFamily="2" charset="0"/>
                <a:ea typeface="+mj-ea"/>
                <a:cs typeface="+mj-cs"/>
              </a:rPr>
              <a:t>ous</a:t>
            </a:r>
            <a:r>
              <a:rPr lang="en-GB" sz="4800" dirty="0">
                <a:solidFill>
                  <a:prstClr val="black"/>
                </a:solidFill>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(words ending in ‘e’ drop the ‘e’</a:t>
            </a:r>
          </a:p>
          <a:p>
            <a:pPr algn="ctr"/>
            <a:r>
              <a:rPr lang="en-GB" sz="4800" dirty="0">
                <a:solidFill>
                  <a:prstClr val="black"/>
                </a:solidFill>
                <a:latin typeface="Twinkl Cursive Looped" panose="02000000000000000000" pitchFamily="2" charset="0"/>
                <a:ea typeface="+mj-ea"/>
                <a:cs typeface="+mj-cs"/>
              </a:rPr>
              <a:t>but not ‘</a:t>
            </a:r>
            <a:r>
              <a:rPr lang="en-GB" sz="4800" dirty="0" err="1">
                <a:solidFill>
                  <a:prstClr val="black"/>
                </a:solidFill>
                <a:latin typeface="Twinkl Cursive Looped" panose="02000000000000000000" pitchFamily="2" charset="0"/>
                <a:ea typeface="+mj-ea"/>
                <a:cs typeface="+mj-cs"/>
              </a:rPr>
              <a:t>ge</a:t>
            </a:r>
            <a:r>
              <a:rPr lang="en-GB" sz="48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47804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1241308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carnivorous  </a:t>
            </a:r>
          </a:p>
        </p:txBody>
      </p:sp>
      <p:sp>
        <p:nvSpPr>
          <p:cNvPr id="3" name="Rectangle 2">
            <a:extLst>
              <a:ext uri="{FF2B5EF4-FFF2-40B4-BE49-F238E27FC236}">
                <a16:creationId xmlns:a16="http://schemas.microsoft.com/office/drawing/2014/main" id="{13BB5EC0-7A96-4D29-A835-6FAE896C31A4}"/>
              </a:ext>
            </a:extLst>
          </p:cNvPr>
          <p:cNvSpPr/>
          <p:nvPr/>
        </p:nvSpPr>
        <p:spPr>
          <a:xfrm>
            <a:off x="7168243"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carnivorous clipart">
            <a:extLst>
              <a:ext uri="{FF2B5EF4-FFF2-40B4-BE49-F238E27FC236}">
                <a16:creationId xmlns:a16="http://schemas.microsoft.com/office/drawing/2014/main" id="{B4896FF4-56FB-0C4A-99EF-C55D3E104D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547688" y="677635"/>
            <a:ext cx="2407783" cy="1827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59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herbivorous </a:t>
            </a:r>
          </a:p>
        </p:txBody>
      </p:sp>
      <p:sp>
        <p:nvSpPr>
          <p:cNvPr id="3" name="Rectangle 2">
            <a:extLst>
              <a:ext uri="{FF2B5EF4-FFF2-40B4-BE49-F238E27FC236}">
                <a16:creationId xmlns:a16="http://schemas.microsoft.com/office/drawing/2014/main" id="{0366E0B6-702E-4814-82C6-08CA2D13F3C9}"/>
              </a:ext>
            </a:extLst>
          </p:cNvPr>
          <p:cNvSpPr/>
          <p:nvPr/>
        </p:nvSpPr>
        <p:spPr>
          <a:xfrm>
            <a:off x="6873422"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Image result for herbivorous clipart">
            <a:extLst>
              <a:ext uri="{FF2B5EF4-FFF2-40B4-BE49-F238E27FC236}">
                <a16:creationId xmlns:a16="http://schemas.microsoft.com/office/drawing/2014/main" id="{F6CD6E39-5569-FF3F-370B-FA1BBF0FC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44954"/>
            <a:ext cx="236220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86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porous</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Image result for porous clipart">
            <a:extLst>
              <a:ext uri="{FF2B5EF4-FFF2-40B4-BE49-F238E27FC236}">
                <a16:creationId xmlns:a16="http://schemas.microsoft.com/office/drawing/2014/main" id="{AC3B4902-663D-09C7-E01A-4F19B8AD3B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993" y="525235"/>
            <a:ext cx="201930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43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2406302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37103887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5664265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1814456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preparation  </a:t>
            </a:r>
          </a:p>
        </p:txBody>
      </p:sp>
      <p:sp>
        <p:nvSpPr>
          <p:cNvPr id="3" name="Rectangle 2">
            <a:extLst>
              <a:ext uri="{FF2B5EF4-FFF2-40B4-BE49-F238E27FC236}">
                <a16:creationId xmlns:a16="http://schemas.microsoft.com/office/drawing/2014/main" id="{13BB5EC0-7A96-4D29-A835-6FAE896C31A4}"/>
              </a:ext>
            </a:extLst>
          </p:cNvPr>
          <p:cNvSpPr/>
          <p:nvPr/>
        </p:nvSpPr>
        <p:spPr>
          <a:xfrm>
            <a:off x="6645730" y="3445329"/>
            <a:ext cx="169817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74,604 Prepare Illustrations &amp; Clip Art - iStock">
            <a:extLst>
              <a:ext uri="{FF2B5EF4-FFF2-40B4-BE49-F238E27FC236}">
                <a16:creationId xmlns:a16="http://schemas.microsoft.com/office/drawing/2014/main" id="{BA556B20-6870-6832-DB26-BAE5A934B9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7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05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education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1" y="3657599"/>
            <a:ext cx="1888672"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322" name="Picture 2" descr="Education Clipart Images | Free Download | PNG Transparent Background -  Pngtree">
            <a:extLst>
              <a:ext uri="{FF2B5EF4-FFF2-40B4-BE49-F238E27FC236}">
                <a16:creationId xmlns:a16="http://schemas.microsoft.com/office/drawing/2014/main" id="{ACB12B46-E650-D6D6-AA5D-9E4DEAC76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633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36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location</a:t>
            </a:r>
          </a:p>
        </p:txBody>
      </p:sp>
      <p:sp>
        <p:nvSpPr>
          <p:cNvPr id="3" name="Rectangle 2">
            <a:extLst>
              <a:ext uri="{FF2B5EF4-FFF2-40B4-BE49-F238E27FC236}">
                <a16:creationId xmlns:a16="http://schemas.microsoft.com/office/drawing/2014/main" id="{4BCBA2DA-E95C-434C-BE81-320E182AE5EF}"/>
              </a:ext>
            </a:extLst>
          </p:cNvPr>
          <p:cNvSpPr/>
          <p:nvPr/>
        </p:nvSpPr>
        <p:spPr>
          <a:xfrm>
            <a:off x="5747657" y="3673930"/>
            <a:ext cx="2024744"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298" name="Picture 2" descr="Location Clipart Flat Map - Location Map Clip Art, HD Png Download ,  Transparent Png Image - PNGitem">
            <a:extLst>
              <a:ext uri="{FF2B5EF4-FFF2-40B4-BE49-F238E27FC236}">
                <a16:creationId xmlns:a16="http://schemas.microsoft.com/office/drawing/2014/main" id="{EE974C75-AC66-9F11-E055-C2F6A36AE2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 y="619806"/>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48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preparation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46606" y="2140310"/>
            <a:ext cx="11789908" cy="1292662"/>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prepare (-e)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preparation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-&gt;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process of preparing or being prepared for use or consideration</a:t>
            </a:r>
            <a:endParaRPr lang="en-GB" sz="1400" dirty="0"/>
          </a:p>
        </p:txBody>
      </p:sp>
      <p:pic>
        <p:nvPicPr>
          <p:cNvPr id="3" name="Picture 2" descr="74,604 Prepare Illustrations &amp; Clip Art - iStock">
            <a:extLst>
              <a:ext uri="{FF2B5EF4-FFF2-40B4-BE49-F238E27FC236}">
                <a16:creationId xmlns:a16="http://schemas.microsoft.com/office/drawing/2014/main" id="{9DBC106C-D878-F1A3-8E7D-C09F6B6C9B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57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16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purpose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046988"/>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5400" dirty="0">
                <a:solidFill>
                  <a:prstClr val="black"/>
                </a:solidFill>
                <a:latin typeface="Twinkl Cursive Looped" panose="02000000000000000000" pitchFamily="2" charset="0"/>
              </a:rPr>
              <a:t>the reason for which something is done or created or for which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Image result for purpose clipart">
            <a:extLst>
              <a:ext uri="{FF2B5EF4-FFF2-40B4-BE49-F238E27FC236}">
                <a16:creationId xmlns:a16="http://schemas.microsoft.com/office/drawing/2014/main" id="{ADB14F6C-0B1C-4FBF-2571-3D5EB55E21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98034"/>
            <a:ext cx="2143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71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education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educate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(-ate)+</a:t>
            </a:r>
            <a:r>
              <a:rPr lang="en-GB" sz="6000" dirty="0" err="1">
                <a:solidFill>
                  <a:prstClr val="black"/>
                </a:solidFill>
                <a:latin typeface="Twinkl Cursive Looped" panose="02000000000000000000" pitchFamily="2" charset="0"/>
                <a:ea typeface="+mj-ea"/>
                <a:cs typeface="+mj-cs"/>
              </a:rPr>
              <a:t>ation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education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4" y="4642715"/>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process of receiving or giving systematic instruction, especially at a school or university</a:t>
            </a:r>
            <a:endParaRPr lang="en-GB" sz="1400" dirty="0"/>
          </a:p>
        </p:txBody>
      </p:sp>
      <p:pic>
        <p:nvPicPr>
          <p:cNvPr id="3" name="Picture 2" descr="Education Clipart Images | Free Download | PNG Transparent Background -  Pngtree">
            <a:extLst>
              <a:ext uri="{FF2B5EF4-FFF2-40B4-BE49-F238E27FC236}">
                <a16:creationId xmlns:a16="http://schemas.microsoft.com/office/drawing/2014/main" id="{640C66E4-93F4-1D3C-7546-1D9C8A01AE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2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04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location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151289"/>
            <a:ext cx="11032671" cy="1015663"/>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locate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locatio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particular place or position</a:t>
            </a:r>
            <a:endParaRPr lang="en-GB" sz="1400" dirty="0"/>
          </a:p>
        </p:txBody>
      </p:sp>
      <p:pic>
        <p:nvPicPr>
          <p:cNvPr id="3" name="Picture 2" descr="Location Clipart Flat Map - Location Map Clip Art, HD Png Download ,  Transparent Png Image - PNGitem">
            <a:extLst>
              <a:ext uri="{FF2B5EF4-FFF2-40B4-BE49-F238E27FC236}">
                <a16:creationId xmlns:a16="http://schemas.microsoft.com/office/drawing/2014/main" id="{693B15E0-D8B7-C091-BA5F-69DDA681F3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9279"/>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61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amount of preparation for the school performance was considerable.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37866" y="2367829"/>
            <a:ext cx="3706133"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295646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Education is extremely important.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9856" y="3739244"/>
            <a:ext cx="3314701" cy="8232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97871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Their new house was set in a convenient location close to the school and shops.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4" y="3008618"/>
            <a:ext cx="2677886" cy="81226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65378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910125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thought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54545"/>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an idea or opinion produced by thinking, or occurring suddenly in the mind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100" name="Picture 4" descr="Free Thinking Clipart Transparent, Download Free Thinking Clipart  Transparent png images, Free ClipArts on Clipart Library">
            <a:extLst>
              <a:ext uri="{FF2B5EF4-FFF2-40B4-BE49-F238E27FC236}">
                <a16:creationId xmlns:a16="http://schemas.microsoft.com/office/drawing/2014/main" id="{695AA2D0-DFEE-A30C-C31D-CFC49E8A1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98" y="219990"/>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27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Maggie had a sudden thought.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25542" y="3707349"/>
            <a:ext cx="2677887" cy="8551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4714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weight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body's relative mass or the quantity of matter contained by it, giving rise to a downward force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Scale Clipart Apple - Weight Weighing Scale Scale Clipart, HD Png Download  , Transparent Png Image - PNGitem">
            <a:extLst>
              <a:ext uri="{FF2B5EF4-FFF2-40B4-BE49-F238E27FC236}">
                <a16:creationId xmlns:a16="http://schemas.microsoft.com/office/drawing/2014/main" id="{D0E0FC5C-35E7-A385-43C8-BD1C192DC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65" y="344260"/>
            <a:ext cx="1609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71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He was fifteen stone in weight.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654143" y="3248098"/>
            <a:ext cx="2285999" cy="90828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11441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purpose of the meeting is to appoint a school councillor.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20043" y="3064496"/>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2554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1352713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930381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a:t>
            </a:r>
          </a:p>
        </p:txBody>
      </p:sp>
    </p:spTree>
    <p:extLst>
      <p:ext uri="{BB962C8B-B14F-4D97-AF65-F5344CB8AC3E}">
        <p14:creationId xmlns:p14="http://schemas.microsoft.com/office/powerpoint/2010/main" val="18853637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future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Information</a:t>
            </a:r>
            <a:r>
              <a:rPr lang="en-GB" sz="4000" dirty="0">
                <a:solidFill>
                  <a:srgbClr val="000000"/>
                </a:solidFill>
                <a:effectLst/>
                <a:latin typeface="Twinkl Cursive Looped" panose="02000000000000000000" pitchFamily="2" charset="0"/>
                <a:ea typeface="Times New Roman" panose="02020603050405020304" pitchFamily="18" charset="0"/>
              </a:rPr>
              <a:t> lets us know that land use continues to change in Colchester, Great Malvern and Skye.  It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thought</a:t>
            </a:r>
            <a:r>
              <a:rPr lang="en-GB" sz="4000" dirty="0">
                <a:solidFill>
                  <a:srgbClr val="000000"/>
                </a:solidFill>
                <a:effectLst/>
                <a:latin typeface="Twinkl Cursive Looped" panose="02000000000000000000" pitchFamily="2" charset="0"/>
                <a:ea typeface="Times New Roman" panose="02020603050405020304" pitchFamily="18" charset="0"/>
              </a:rPr>
              <a:t> that sometimes changes in land use can cause problems such 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pollution</a:t>
            </a:r>
            <a:r>
              <a:rPr lang="en-GB" sz="4000" dirty="0">
                <a:solidFill>
                  <a:srgbClr val="000000"/>
                </a:solidFill>
                <a:effectLst/>
                <a:latin typeface="Twinkl Cursive Looped" panose="02000000000000000000" pitchFamily="2" charset="0"/>
                <a:ea typeface="Times New Roman" panose="02020603050405020304" pitchFamily="18" charset="0"/>
              </a:rPr>
              <a:t> and extra traffic.  Town planners need to start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preparations</a:t>
            </a:r>
            <a:r>
              <a:rPr lang="en-GB" sz="4000" dirty="0">
                <a:solidFill>
                  <a:srgbClr val="000000"/>
                </a:solidFill>
                <a:effectLst/>
                <a:latin typeface="Twinkl Cursive Looped" panose="02000000000000000000" pitchFamily="2" charset="0"/>
                <a:ea typeface="Times New Roman" panose="02020603050405020304" pitchFamily="18" charset="0"/>
              </a:rPr>
              <a:t> to reduce these problems.  Crofting, the traditional way of farming on Skye, is being supported by charities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organisations</a:t>
            </a:r>
            <a:r>
              <a:rPr lang="en-GB" sz="4000" dirty="0">
                <a:solidFill>
                  <a:srgbClr val="000000"/>
                </a:solidFill>
                <a:effectLst/>
                <a:latin typeface="Twinkl Cursive Looped" panose="02000000000000000000" pitchFamily="2" charset="0"/>
                <a:ea typeface="Times New Roman" panose="02020603050405020304" pitchFamily="18" charset="0"/>
              </a:rPr>
              <a:t> like RSPB.  This is because they help preserve a landscape where rare creatures like corncrakes and great yellow bumblebees live. </a:t>
            </a:r>
          </a:p>
        </p:txBody>
      </p:sp>
    </p:spTree>
    <p:extLst>
      <p:ext uri="{BB962C8B-B14F-4D97-AF65-F5344CB8AC3E}">
        <p14:creationId xmlns:p14="http://schemas.microsoft.com/office/powerpoint/2010/main" val="3480523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25424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It is thought that sometimes changes in land use can cause problems such as pollution and extra traffic.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2631765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1554833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943AF1F-CBBB-A845-9E1F-75C5F64C6507}"/>
              </a:ext>
            </a:extLst>
          </p:cNvPr>
          <p:cNvPicPr>
            <a:picLocks noChangeAspect="1"/>
          </p:cNvPicPr>
          <p:nvPr/>
        </p:nvPicPr>
        <p:blipFill rotWithShape="1">
          <a:blip r:embed="rId2"/>
          <a:srcRect l="15267" t="11887" r="14821" b="9981"/>
          <a:stretch/>
        </p:blipFill>
        <p:spPr>
          <a:xfrm>
            <a:off x="669470" y="207329"/>
            <a:ext cx="10254344" cy="6443342"/>
          </a:xfrm>
          <a:prstGeom prst="rect">
            <a:avLst/>
          </a:prstGeom>
        </p:spPr>
      </p:pic>
    </p:spTree>
    <p:extLst>
      <p:ext uri="{BB962C8B-B14F-4D97-AF65-F5344CB8AC3E}">
        <p14:creationId xmlns:p14="http://schemas.microsoft.com/office/powerpoint/2010/main" val="24961115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384425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99793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potatoes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PLURAL 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starchy plant tuber which is one of the most important food crops, cooked and eaten as a vegetable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878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purpose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046988"/>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5400" dirty="0">
                <a:solidFill>
                  <a:prstClr val="black"/>
                </a:solidFill>
                <a:latin typeface="Twinkl Cursive Looped" panose="02000000000000000000" pitchFamily="2" charset="0"/>
              </a:rPr>
              <a:t>the reason for which something is done or created or for which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 name="Picture 4" descr="Image result for purpose clipart">
            <a:extLst>
              <a:ext uri="{FF2B5EF4-FFF2-40B4-BE49-F238E27FC236}">
                <a16:creationId xmlns:a16="http://schemas.microsoft.com/office/drawing/2014/main" id="{ADB14F6C-0B1C-4FBF-2571-3D5EB55E21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598034"/>
            <a:ext cx="2143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46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purpose of the meeting is to appoint a school councillor.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20043" y="3064496"/>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9972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potatoes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PLURAL 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starchy plant tuber which is one of the most important food crops, cooked and eaten as a vegetable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09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Roast potatoes are delicious.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06536" y="3771900"/>
            <a:ext cx="3143250"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6978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2308324"/>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Adding the suffix -</a:t>
            </a:r>
            <a:r>
              <a:rPr lang="en-GB" sz="4800" dirty="0" err="1">
                <a:solidFill>
                  <a:prstClr val="black"/>
                </a:solidFill>
                <a:latin typeface="Twinkl Cursive Looped" panose="02000000000000000000" pitchFamily="2" charset="0"/>
                <a:ea typeface="+mj-ea"/>
                <a:cs typeface="+mj-cs"/>
              </a:rPr>
              <a:t>ous</a:t>
            </a:r>
            <a:r>
              <a:rPr lang="en-GB" sz="4800" dirty="0">
                <a:solidFill>
                  <a:prstClr val="black"/>
                </a:solidFill>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(words ending in ‘e’ drop the ‘e’</a:t>
            </a:r>
          </a:p>
          <a:p>
            <a:pPr algn="ctr"/>
            <a:r>
              <a:rPr lang="en-GB" sz="4800" dirty="0">
                <a:solidFill>
                  <a:prstClr val="black"/>
                </a:solidFill>
                <a:latin typeface="Twinkl Cursive Looped" panose="02000000000000000000" pitchFamily="2" charset="0"/>
                <a:ea typeface="+mj-ea"/>
                <a:cs typeface="+mj-cs"/>
              </a:rPr>
              <a:t>but not ‘</a:t>
            </a:r>
            <a:r>
              <a:rPr lang="en-GB" sz="4800" dirty="0" err="1">
                <a:solidFill>
                  <a:prstClr val="black"/>
                </a:solidFill>
                <a:latin typeface="Twinkl Cursive Looped" panose="02000000000000000000" pitchFamily="2" charset="0"/>
                <a:ea typeface="+mj-ea"/>
                <a:cs typeface="+mj-cs"/>
              </a:rPr>
              <a:t>ge</a:t>
            </a:r>
            <a:r>
              <a:rPr lang="en-GB" sz="48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1439379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6966911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adventurous  </a:t>
            </a:r>
          </a:p>
        </p:txBody>
      </p:sp>
      <p:sp>
        <p:nvSpPr>
          <p:cNvPr id="3" name="Rectangle 2">
            <a:extLst>
              <a:ext uri="{FF2B5EF4-FFF2-40B4-BE49-F238E27FC236}">
                <a16:creationId xmlns:a16="http://schemas.microsoft.com/office/drawing/2014/main" id="{13BB5EC0-7A96-4D29-A835-6FAE896C31A4}"/>
              </a:ext>
            </a:extLst>
          </p:cNvPr>
          <p:cNvSpPr/>
          <p:nvPr/>
        </p:nvSpPr>
        <p:spPr>
          <a:xfrm>
            <a:off x="7266215" y="3547383"/>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adventurous clipart">
            <a:extLst>
              <a:ext uri="{FF2B5EF4-FFF2-40B4-BE49-F238E27FC236}">
                <a16:creationId xmlns:a16="http://schemas.microsoft.com/office/drawing/2014/main" id="{75B5CCA4-8BA3-56C0-45A0-1632CFCB68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902" y="427264"/>
            <a:ext cx="2486025"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50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courageous </a:t>
            </a:r>
          </a:p>
        </p:txBody>
      </p:sp>
      <p:sp>
        <p:nvSpPr>
          <p:cNvPr id="3" name="Rectangle 2">
            <a:extLst>
              <a:ext uri="{FF2B5EF4-FFF2-40B4-BE49-F238E27FC236}">
                <a16:creationId xmlns:a16="http://schemas.microsoft.com/office/drawing/2014/main" id="{0366E0B6-702E-4814-82C6-08CA2D13F3C9}"/>
              </a:ext>
            </a:extLst>
          </p:cNvPr>
          <p:cNvSpPr/>
          <p:nvPr/>
        </p:nvSpPr>
        <p:spPr>
          <a:xfrm>
            <a:off x="6824436" y="3657598"/>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Image result for courageous clipart">
            <a:extLst>
              <a:ext uri="{FF2B5EF4-FFF2-40B4-BE49-F238E27FC236}">
                <a16:creationId xmlns:a16="http://schemas.microsoft.com/office/drawing/2014/main" id="{4664006D-DA11-C04A-EA24-1BDD448BE8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367393" y="416379"/>
            <a:ext cx="22479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28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885133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changing verbs to a nouns </a:t>
            </a:r>
          </a:p>
        </p:txBody>
      </p:sp>
    </p:spTree>
    <p:extLst>
      <p:ext uri="{BB962C8B-B14F-4D97-AF65-F5344CB8AC3E}">
        <p14:creationId xmlns:p14="http://schemas.microsoft.com/office/powerpoint/2010/main" val="2665401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Roast potatoes are delicious.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06536" y="3771900"/>
            <a:ext cx="3143250"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7060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6595130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ation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verb -&gt; noun</a:t>
            </a:r>
          </a:p>
        </p:txBody>
      </p:sp>
    </p:spTree>
    <p:extLst>
      <p:ext uri="{BB962C8B-B14F-4D97-AF65-F5344CB8AC3E}">
        <p14:creationId xmlns:p14="http://schemas.microsoft.com/office/powerpoint/2010/main" val="5792833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exaggeration  </a:t>
            </a:r>
          </a:p>
        </p:txBody>
      </p:sp>
      <p:sp>
        <p:nvSpPr>
          <p:cNvPr id="3" name="Rectangle 2">
            <a:extLst>
              <a:ext uri="{FF2B5EF4-FFF2-40B4-BE49-F238E27FC236}">
                <a16:creationId xmlns:a16="http://schemas.microsoft.com/office/drawing/2014/main" id="{13BB5EC0-7A96-4D29-A835-6FAE896C31A4}"/>
              </a:ext>
            </a:extLst>
          </p:cNvPr>
          <p:cNvSpPr/>
          <p:nvPr/>
        </p:nvSpPr>
        <p:spPr>
          <a:xfrm>
            <a:off x="6825344" y="3561670"/>
            <a:ext cx="18287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Exaggeration Vector Stock Illustrations – 185 Exaggeration Vector Stock  Illustrations, Vectors &amp; Clipart - Dreamstime">
            <a:extLst>
              <a:ext uri="{FF2B5EF4-FFF2-40B4-BE49-F238E27FC236}">
                <a16:creationId xmlns:a16="http://schemas.microsoft.com/office/drawing/2014/main" id="{14C3B295-FDFA-1031-A76B-67E3CDC97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652"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10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concentration </a:t>
            </a:r>
          </a:p>
        </p:txBody>
      </p:sp>
      <p:sp>
        <p:nvSpPr>
          <p:cNvPr id="3" name="Rectangle 2">
            <a:extLst>
              <a:ext uri="{FF2B5EF4-FFF2-40B4-BE49-F238E27FC236}">
                <a16:creationId xmlns:a16="http://schemas.microsoft.com/office/drawing/2014/main" id="{0366E0B6-702E-4814-82C6-08CA2D13F3C9}"/>
              </a:ext>
            </a:extLst>
          </p:cNvPr>
          <p:cNvSpPr/>
          <p:nvPr/>
        </p:nvSpPr>
        <p:spPr>
          <a:xfrm>
            <a:off x="6716487" y="3673927"/>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Concentration Clipart #1 - 82 Royalty-Free (RF) Illustrations">
            <a:extLst>
              <a:ext uri="{FF2B5EF4-FFF2-40B4-BE49-F238E27FC236}">
                <a16:creationId xmlns:a16="http://schemas.microsoft.com/office/drawing/2014/main" id="{73FCC47C-4A47-FE40-07B8-AF458AC1C0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510"/>
          <a:stretch/>
        </p:blipFill>
        <p:spPr bwMode="auto">
          <a:xfrm>
            <a:off x="739321" y="538163"/>
            <a:ext cx="1807936" cy="1812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553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imagination</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9276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Imagination Vector Art, Icons, and Graphics for Free Download">
            <a:extLst>
              <a:ext uri="{FF2B5EF4-FFF2-40B4-BE49-F238E27FC236}">
                <a16:creationId xmlns:a16="http://schemas.microsoft.com/office/drawing/2014/main" id="{9C59E30D-E4CF-5431-5F6C-4F564A1DC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3980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16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exaggeration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0" y="2535872"/>
            <a:ext cx="12192000" cy="1046440"/>
          </a:xfrm>
          <a:prstGeom prst="rect">
            <a:avLst/>
          </a:prstGeom>
          <a:noFill/>
        </p:spPr>
        <p:txBody>
          <a:bodyPr wrap="square">
            <a:spAutoFit/>
          </a:bodyPr>
          <a:lstStyle/>
          <a:p>
            <a:pPr algn="ctr"/>
            <a:r>
              <a:rPr lang="en-GB" sz="4800" noProof="0" dirty="0">
                <a:solidFill>
                  <a:prstClr val="black"/>
                </a:solidFill>
                <a:latin typeface="Twinkl Cursive Looped" panose="02000000000000000000" pitchFamily="2" charset="0"/>
                <a:ea typeface="+mj-ea"/>
                <a:cs typeface="+mj-cs"/>
              </a:rPr>
              <a:t>exaggerate</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(-ate)</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exaggeration</a:t>
            </a: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sz="1400"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-&gt;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statement that represents something as better or worse than it really is</a:t>
            </a:r>
            <a:endParaRPr lang="en-GB" sz="1400" dirty="0"/>
          </a:p>
        </p:txBody>
      </p:sp>
      <p:pic>
        <p:nvPicPr>
          <p:cNvPr id="3" name="Picture 2" descr="Exaggeration Vector Stock Illustrations – 185 Exaggeration Vector Stock  Illustrations, Vectors &amp; Clipart - Dreamstime">
            <a:extLst>
              <a:ext uri="{FF2B5EF4-FFF2-40B4-BE49-F238E27FC236}">
                <a16:creationId xmlns:a16="http://schemas.microsoft.com/office/drawing/2014/main" id="{92EE4FBE-CAAF-E363-46D4-36C917D16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673" y="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04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concentration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0" y="2122033"/>
            <a:ext cx="12192000"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concentrate</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(-ate)+</a:t>
            </a:r>
            <a:r>
              <a:rPr lang="en-GB" sz="4800" dirty="0" err="1">
                <a:solidFill>
                  <a:prstClr val="black"/>
                </a:solidFill>
                <a:latin typeface="Twinkl Cursive Looped" panose="02000000000000000000" pitchFamily="2" charset="0"/>
                <a:ea typeface="+mj-ea"/>
                <a:cs typeface="+mj-cs"/>
              </a:rPr>
              <a:t>ation</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4800" dirty="0">
                <a:solidFill>
                  <a:prstClr val="black"/>
                </a:solidFill>
                <a:latin typeface="Twinkl Cursive Looped" panose="02000000000000000000" pitchFamily="2" charset="0"/>
                <a:ea typeface="+mj-ea"/>
                <a:cs typeface="+mj-cs"/>
              </a:rPr>
              <a:t>concentration</a:t>
            </a:r>
            <a:endParaRPr lang="en-GB" sz="1400"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power of focusing all one's attention</a:t>
            </a:r>
            <a:endParaRPr lang="en-GB" sz="1400" dirty="0"/>
          </a:p>
        </p:txBody>
      </p:sp>
      <p:pic>
        <p:nvPicPr>
          <p:cNvPr id="3" name="Picture 2" descr="Concentration Clipart #1 - 82 Royalty-Free (RF) Illustrations">
            <a:extLst>
              <a:ext uri="{FF2B5EF4-FFF2-40B4-BE49-F238E27FC236}">
                <a16:creationId xmlns:a16="http://schemas.microsoft.com/office/drawing/2014/main" id="{845014DC-18B1-D9CD-6072-5D71D1729F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510"/>
          <a:stretch/>
        </p:blipFill>
        <p:spPr bwMode="auto">
          <a:xfrm>
            <a:off x="402091" y="309131"/>
            <a:ext cx="1807936" cy="1812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60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imagination</a:t>
            </a: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51289"/>
            <a:ext cx="11673568" cy="1015663"/>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ea typeface="+mj-ea"/>
                <a:cs typeface="+mj-cs"/>
              </a:rPr>
              <a:t>imagine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ation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err="1">
                <a:solidFill>
                  <a:prstClr val="black"/>
                </a:solidFill>
                <a:latin typeface="Twinkl Cursive Looped" panose="02000000000000000000" pitchFamily="2" charset="0"/>
                <a:ea typeface="+mj-ea"/>
                <a:cs typeface="+mj-cs"/>
              </a:rPr>
              <a:t>imaginatio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-&gt;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faculty or action of forming new ideas, or images or concepts of external objects not present to the senses</a:t>
            </a:r>
            <a:endParaRPr lang="en-GB" sz="1400" dirty="0"/>
          </a:p>
        </p:txBody>
      </p:sp>
      <p:pic>
        <p:nvPicPr>
          <p:cNvPr id="3" name="Picture 2" descr="Imagination Vector Art, Icons, and Graphics for Free Download">
            <a:extLst>
              <a:ext uri="{FF2B5EF4-FFF2-40B4-BE49-F238E27FC236}">
                <a16:creationId xmlns:a16="http://schemas.microsoft.com/office/drawing/2014/main" id="{8D5403EB-FF47-621C-5EF9-F9B3CA228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53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It would be an exaggeration to say I was the best speller in the universe, but definitely the best in my class.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594" y="2237014"/>
            <a:ext cx="3934735" cy="7568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295735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frowning in concentration.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184570" y="3935186"/>
            <a:ext cx="4065816" cy="6272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 </a:t>
            </a:r>
            <a:endParaRPr lang="en-GB" i="1" dirty="0"/>
          </a:p>
        </p:txBody>
      </p:sp>
    </p:spTree>
    <p:extLst>
      <p:ext uri="{BB962C8B-B14F-4D97-AF65-F5344CB8AC3E}">
        <p14:creationId xmlns:p14="http://schemas.microsoft.com/office/powerpoint/2010/main" val="271985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12046</TotalTime>
  <Words>3134</Words>
  <Application>Microsoft Office PowerPoint</Application>
  <PresentationFormat>Widescreen</PresentationFormat>
  <Paragraphs>405</Paragraphs>
  <Slides>186</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186</vt:i4>
      </vt:variant>
    </vt:vector>
  </HeadingPairs>
  <TitlesOfParts>
    <vt:vector size="191"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purpose  </vt:lpstr>
      <vt:lpstr>The purpose of the meeting is to appoint a school councillor. </vt:lpstr>
      <vt:lpstr>potatoes </vt:lpstr>
      <vt:lpstr>Roast potatoes are delicious. </vt:lpstr>
      <vt:lpstr>Adding the suffix -ous </vt:lpstr>
      <vt:lpstr>-ous</vt:lpstr>
      <vt:lpstr>nervous  </vt:lpstr>
      <vt:lpstr>famous </vt:lpstr>
      <vt:lpstr>ridiculous</vt:lpstr>
      <vt:lpstr>Let’s Teach and Practise</vt:lpstr>
      <vt:lpstr>Words with a /shuhn/ sound, spelt with ‘tion’      changing verbs to a nouns </vt:lpstr>
      <vt:lpstr>-tion</vt:lpstr>
      <vt:lpstr>-ation  verb -&gt; noun</vt:lpstr>
      <vt:lpstr>information  </vt:lpstr>
      <vt:lpstr>adoration </vt:lpstr>
      <vt:lpstr>sensation</vt:lpstr>
      <vt:lpstr>information</vt:lpstr>
      <vt:lpstr>adoration</vt:lpstr>
      <vt:lpstr>sensation</vt:lpstr>
      <vt:lpstr>A vital piece of information went missing from the file. </vt:lpstr>
      <vt:lpstr>They gave the puppy a look of pure adoration.</vt:lpstr>
      <vt:lpstr>A burning sensation on the tongue was felt when they ate spicy food. </vt:lpstr>
      <vt:lpstr>New CHALLENGE words.</vt:lpstr>
      <vt:lpstr>thought</vt:lpstr>
      <vt:lpstr>Maggie had a sudden thought. </vt:lpstr>
      <vt:lpstr>weight</vt:lpstr>
      <vt:lpstr>He was fifteen stone in weight. </vt:lpstr>
      <vt:lpstr>Let’s Practise and Apply.</vt:lpstr>
      <vt:lpstr>Can you spot the spelling rule words and the challenge words?</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Write this sentence as I dictate it to you.</vt:lpstr>
      <vt:lpstr>Information lets us know that land use continues to change in Colchester, Great Malvern and Skye. </vt:lpstr>
      <vt:lpstr>PowerPoint Presentation</vt:lpstr>
      <vt:lpstr>PowerPoint Presentation</vt:lpstr>
      <vt:lpstr>Let’s Revisit and Review…</vt:lpstr>
      <vt:lpstr>Do you remember this challenge word?</vt:lpstr>
      <vt:lpstr>purpose  </vt:lpstr>
      <vt:lpstr>The purpose of the meeting is to appoint a school councillor. </vt:lpstr>
      <vt:lpstr>potatoes </vt:lpstr>
      <vt:lpstr>Roast potatoes are delicious. </vt:lpstr>
      <vt:lpstr>Adding the suffix -ous </vt:lpstr>
      <vt:lpstr>-ous</vt:lpstr>
      <vt:lpstr>carnivorous  </vt:lpstr>
      <vt:lpstr>herbivorous </vt:lpstr>
      <vt:lpstr>porous</vt:lpstr>
      <vt:lpstr>Let’s Teach and Practise</vt:lpstr>
      <vt:lpstr>Words with a /shuhn/ sound, spelt with ‘tion’      changing verbs to a nouns </vt:lpstr>
      <vt:lpstr>-tion</vt:lpstr>
      <vt:lpstr>-ation  verb -&gt; noun</vt:lpstr>
      <vt:lpstr>preparation  </vt:lpstr>
      <vt:lpstr>education </vt:lpstr>
      <vt:lpstr>location</vt:lpstr>
      <vt:lpstr>preparation</vt:lpstr>
      <vt:lpstr>education</vt:lpstr>
      <vt:lpstr>location</vt:lpstr>
      <vt:lpstr>The amount of preparation for the school performance was considerable. </vt:lpstr>
      <vt:lpstr>Education is extremely important. </vt:lpstr>
      <vt:lpstr>Their new house was set in a convenient location close to the school and shops. </vt:lpstr>
      <vt:lpstr>New CHALLENGE words.</vt:lpstr>
      <vt:lpstr>thought</vt:lpstr>
      <vt:lpstr>Maggie had a sudden thought. </vt:lpstr>
      <vt:lpstr>weight</vt:lpstr>
      <vt:lpstr>He was fifteen stone in weight. </vt:lpstr>
      <vt:lpstr>Let’s Practise and Apply.</vt:lpstr>
      <vt:lpstr>Can you spot the spelling rule words and the challenge words?</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Write this sentence as I dictate it to you.</vt:lpstr>
      <vt:lpstr>It is thought that sometimes changes in land use can cause problems such as pollution and extra traffic. </vt:lpstr>
      <vt:lpstr>PowerPoint Presentation</vt:lpstr>
      <vt:lpstr>PowerPoint Presentation</vt:lpstr>
      <vt:lpstr>Let’s Revisit and Review…</vt:lpstr>
      <vt:lpstr>Do you remember this challenge word?</vt:lpstr>
      <vt:lpstr>purpose  </vt:lpstr>
      <vt:lpstr>The purpose of the meeting is to appoint a school councillor. </vt:lpstr>
      <vt:lpstr>potatoes </vt:lpstr>
      <vt:lpstr>Roast potatoes are delicious. </vt:lpstr>
      <vt:lpstr>Adding the suffix -ous </vt:lpstr>
      <vt:lpstr>-ous</vt:lpstr>
      <vt:lpstr>adventurous  </vt:lpstr>
      <vt:lpstr>courageous </vt:lpstr>
      <vt:lpstr>Let’s Teach and Practise</vt:lpstr>
      <vt:lpstr>Words with a /shuhn/ sound, spelt with ‘tion’      changing verbs to a nouns </vt:lpstr>
      <vt:lpstr>-tion</vt:lpstr>
      <vt:lpstr>-ation  verb -&gt; noun</vt:lpstr>
      <vt:lpstr>exaggeration  </vt:lpstr>
      <vt:lpstr>concentration </vt:lpstr>
      <vt:lpstr>imagination</vt:lpstr>
      <vt:lpstr>exaggeration</vt:lpstr>
      <vt:lpstr>concentration</vt:lpstr>
      <vt:lpstr>imagination</vt:lpstr>
      <vt:lpstr>It would be an exaggeration to say I was the best speller in the universe, but definitely the best in my class.</vt:lpstr>
      <vt:lpstr>She was frowning in concentration.</vt:lpstr>
      <vt:lpstr>The story captured everyone’s imagination.</vt:lpstr>
      <vt:lpstr>New CHALLENGE words.</vt:lpstr>
      <vt:lpstr>thought</vt:lpstr>
      <vt:lpstr>Maggie had a sudden thought. </vt:lpstr>
      <vt:lpstr>weight</vt:lpstr>
      <vt:lpstr>He was fifteen stone in weight. </vt:lpstr>
      <vt:lpstr>Let’s Practise and Apply.</vt:lpstr>
      <vt:lpstr>Can you spot the spelling rule words and the challenge words?</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Write this sentence as I dictate it to you.</vt:lpstr>
      <vt:lpstr>Town planners need to start preparations to reduce these problems. </vt:lpstr>
      <vt:lpstr>PowerPoint Presentation</vt:lpstr>
      <vt:lpstr>PowerPoint Presentation</vt:lpstr>
      <vt:lpstr>Let’s Revisit and Review…</vt:lpstr>
      <vt:lpstr>Do you remember this challenge word?</vt:lpstr>
      <vt:lpstr>purpose  </vt:lpstr>
      <vt:lpstr>The purpose of the meeting is to appoint a school councillor. </vt:lpstr>
      <vt:lpstr>potatoes </vt:lpstr>
      <vt:lpstr>Roast potatoes are delicious. </vt:lpstr>
      <vt:lpstr>Adding the suffix -ous </vt:lpstr>
      <vt:lpstr>-ous</vt:lpstr>
      <vt:lpstr>outrageous  </vt:lpstr>
      <vt:lpstr>advantageous </vt:lpstr>
      <vt:lpstr>Let’s Teach and Practise</vt:lpstr>
      <vt:lpstr>Words with a /shuhn/ sound, spelt with ‘tion’      changing verbs to a nouns </vt:lpstr>
      <vt:lpstr>-tion</vt:lpstr>
      <vt:lpstr>-ation  verb -&gt; noun</vt:lpstr>
      <vt:lpstr>organisation  </vt:lpstr>
      <vt:lpstr>creation </vt:lpstr>
      <vt:lpstr>radiation</vt:lpstr>
      <vt:lpstr>organisation</vt:lpstr>
      <vt:lpstr>creation</vt:lpstr>
      <vt:lpstr>radiation</vt:lpstr>
      <vt:lpstr>The school is an organisation. </vt:lpstr>
      <vt:lpstr>The bible tells of the creation story. </vt:lpstr>
      <vt:lpstr>Xray machines use radiation to see people’s bones. </vt:lpstr>
      <vt:lpstr>New CHALLENGE words.</vt:lpstr>
      <vt:lpstr>thought</vt:lpstr>
      <vt:lpstr>Maggie had a sudden thought. </vt:lpstr>
      <vt:lpstr>weight</vt:lpstr>
      <vt:lpstr>He was fifteen stone in weight. </vt:lpstr>
      <vt:lpstr>Let’s Practise and Apply.</vt:lpstr>
      <vt:lpstr>Can you spot the spelling rule words and the challenge words?</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Changing Lands   The future  Information lets us know that land use continues to change in Colchester, Great Malvern and Skye.  It is thought that sometimes changes in land use can cause problems such as pollution and extra traffic.  Town planners need to start preparations to reduce these problems.  Crofting, the traditional way of farming on Skye, is being supported by charities and organisations like RSPB.  This is because they help preserve a landscape where rare creatures like corncrakes and great yellow bumblebees live. </vt:lpstr>
      <vt:lpstr>Write this sentence as I dictate it to you.</vt:lpstr>
      <vt:lpstr>Crofting, the traditional way of farming on Skye, is being supported by charities and organisations like RSPB. </vt:lpstr>
      <vt:lpstr>PowerPoint Presentation</vt:lpstr>
      <vt:lpstr>PowerPoint Presentation</vt:lpstr>
      <vt:lpstr>Old challenge words…</vt:lpstr>
      <vt:lpstr>purpose</vt:lpstr>
      <vt:lpstr>potatoes</vt:lpstr>
      <vt:lpstr>Old spelling rule words…</vt:lpstr>
      <vt:lpstr>famous</vt:lpstr>
      <vt:lpstr>nervous</vt:lpstr>
      <vt:lpstr>ridiculous</vt:lpstr>
      <vt:lpstr>carnivorous</vt:lpstr>
      <vt:lpstr>herbivorous</vt:lpstr>
      <vt:lpstr>porous</vt:lpstr>
      <vt:lpstr>adventurous</vt:lpstr>
      <vt:lpstr>courageous</vt:lpstr>
      <vt:lpstr>advantageous</vt:lpstr>
      <vt:lpstr>New spelling rule words…</vt:lpstr>
      <vt:lpstr>information</vt:lpstr>
      <vt:lpstr>adoration</vt:lpstr>
      <vt:lpstr>sensation</vt:lpstr>
      <vt:lpstr>preparation </vt:lpstr>
      <vt:lpstr>education</vt:lpstr>
      <vt:lpstr>location</vt:lpstr>
      <vt:lpstr>exaggeration </vt:lpstr>
      <vt:lpstr>concentration</vt:lpstr>
      <vt:lpstr>imagination</vt:lpstr>
      <vt:lpstr>organisation  </vt:lpstr>
      <vt:lpstr>creation  </vt:lpstr>
      <vt:lpstr>radiation  </vt:lpstr>
      <vt:lpstr>New challenge words…</vt:lpstr>
      <vt:lpstr>weight</vt:lpstr>
      <vt:lpstr>thought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2023-02-13T15:57:16Z</dcterms:modified>
</cp:coreProperties>
</file>