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256" r:id="rId2"/>
    <p:sldId id="322" r:id="rId3"/>
    <p:sldId id="604" r:id="rId4"/>
    <p:sldId id="2546" r:id="rId5"/>
    <p:sldId id="2691" r:id="rId6"/>
    <p:sldId id="1642" r:id="rId7"/>
    <p:sldId id="1643" r:id="rId8"/>
    <p:sldId id="1644" r:id="rId9"/>
    <p:sldId id="1645" r:id="rId10"/>
    <p:sldId id="1633" r:id="rId11"/>
    <p:sldId id="2799" r:id="rId12"/>
    <p:sldId id="2800" r:id="rId13"/>
    <p:sldId id="2801" r:id="rId14"/>
    <p:sldId id="1637" r:id="rId15"/>
    <p:sldId id="1638" r:id="rId16"/>
    <p:sldId id="1639" r:id="rId17"/>
    <p:sldId id="1640" r:id="rId18"/>
    <p:sldId id="1641" r:id="rId19"/>
    <p:sldId id="2802" r:id="rId20"/>
    <p:sldId id="2803" r:id="rId21"/>
    <p:sldId id="2804" r:id="rId22"/>
    <p:sldId id="2805" r:id="rId23"/>
    <p:sldId id="2806" r:id="rId24"/>
    <p:sldId id="1462" r:id="rId25"/>
    <p:sldId id="2807" r:id="rId26"/>
    <p:sldId id="1499" r:id="rId27"/>
    <p:sldId id="1498" r:id="rId28"/>
    <p:sldId id="2808" r:id="rId29"/>
    <p:sldId id="1501" r:id="rId30"/>
    <p:sldId id="1502" r:id="rId31"/>
    <p:sldId id="1482" r:id="rId32"/>
    <p:sldId id="1485" r:id="rId33"/>
    <p:sldId id="1505" r:id="rId34"/>
    <p:sldId id="1504" r:id="rId35"/>
    <p:sldId id="1506" r:id="rId36"/>
    <p:sldId id="2518" r:id="rId37"/>
    <p:sldId id="2519" r:id="rId38"/>
    <p:sldId id="2520" r:id="rId39"/>
    <p:sldId id="2898" r:id="rId40"/>
    <p:sldId id="2901" r:id="rId41"/>
    <p:sldId id="2900" r:id="rId42"/>
    <p:sldId id="2899" r:id="rId43"/>
    <p:sldId id="2897" r:id="rId44"/>
    <p:sldId id="2508" r:id="rId45"/>
    <p:sldId id="2510" r:id="rId46"/>
    <p:sldId id="2574" r:id="rId47"/>
    <p:sldId id="2703" r:id="rId48"/>
    <p:sldId id="1782" r:id="rId49"/>
    <p:sldId id="1783" r:id="rId50"/>
    <p:sldId id="1784" r:id="rId51"/>
    <p:sldId id="1785" r:id="rId52"/>
    <p:sldId id="1778" r:id="rId53"/>
    <p:sldId id="1495" r:id="rId54"/>
    <p:sldId id="1496" r:id="rId55"/>
    <p:sldId id="1779" r:id="rId56"/>
    <p:sldId id="1780" r:id="rId57"/>
    <p:sldId id="1781" r:id="rId58"/>
    <p:sldId id="1497" r:id="rId59"/>
    <p:sldId id="2809" r:id="rId60"/>
    <p:sldId id="1452" r:id="rId61"/>
    <p:sldId id="1453" r:id="rId62"/>
    <p:sldId id="2810" r:id="rId63"/>
    <p:sldId id="1459" r:id="rId64"/>
    <p:sldId id="2811" r:id="rId65"/>
    <p:sldId id="1466" r:id="rId66"/>
    <p:sldId id="2812" r:id="rId67"/>
    <p:sldId id="2813" r:id="rId68"/>
    <p:sldId id="1473" r:id="rId69"/>
    <p:sldId id="2814" r:id="rId70"/>
    <p:sldId id="2815" r:id="rId71"/>
    <p:sldId id="2816" r:id="rId72"/>
    <p:sldId id="2817" r:id="rId73"/>
    <p:sldId id="2818" r:id="rId74"/>
    <p:sldId id="2819" r:id="rId75"/>
    <p:sldId id="2820" r:id="rId76"/>
    <p:sldId id="2525" r:id="rId77"/>
    <p:sldId id="2526" r:id="rId78"/>
    <p:sldId id="2527" r:id="rId79"/>
    <p:sldId id="2893" r:id="rId80"/>
    <p:sldId id="2896" r:id="rId81"/>
    <p:sldId id="2895" r:id="rId82"/>
    <p:sldId id="2894" r:id="rId83"/>
    <p:sldId id="2892" r:id="rId84"/>
    <p:sldId id="2511" r:id="rId85"/>
    <p:sldId id="2509" r:id="rId86"/>
    <p:sldId id="2613" r:id="rId87"/>
    <p:sldId id="2719" r:id="rId88"/>
    <p:sldId id="1912" r:id="rId89"/>
    <p:sldId id="1913" r:id="rId90"/>
    <p:sldId id="1914" r:id="rId91"/>
    <p:sldId id="1915" r:id="rId92"/>
    <p:sldId id="2821" r:id="rId93"/>
    <p:sldId id="1902" r:id="rId94"/>
    <p:sldId id="1903" r:id="rId95"/>
    <p:sldId id="1904" r:id="rId96"/>
    <p:sldId id="2822" r:id="rId97"/>
    <p:sldId id="2823" r:id="rId98"/>
    <p:sldId id="2824" r:id="rId99"/>
    <p:sldId id="2825" r:id="rId100"/>
    <p:sldId id="2826" r:id="rId101"/>
    <p:sldId id="2827" r:id="rId102"/>
    <p:sldId id="2828" r:id="rId103"/>
    <p:sldId id="2829" r:id="rId104"/>
    <p:sldId id="2830" r:id="rId105"/>
    <p:sldId id="2831" r:id="rId106"/>
    <p:sldId id="2832" r:id="rId107"/>
    <p:sldId id="2833" r:id="rId108"/>
    <p:sldId id="2834" r:id="rId109"/>
    <p:sldId id="2835" r:id="rId110"/>
    <p:sldId id="2836" r:id="rId111"/>
    <p:sldId id="2837" r:id="rId112"/>
    <p:sldId id="2838" r:id="rId113"/>
    <p:sldId id="2839" r:id="rId114"/>
    <p:sldId id="2532" r:id="rId115"/>
    <p:sldId id="2533" r:id="rId116"/>
    <p:sldId id="2534" r:id="rId117"/>
    <p:sldId id="2888" r:id="rId118"/>
    <p:sldId id="2890" r:id="rId119"/>
    <p:sldId id="2889" r:id="rId120"/>
    <p:sldId id="2891" r:id="rId121"/>
    <p:sldId id="2887" r:id="rId122"/>
    <p:sldId id="2512" r:id="rId123"/>
    <p:sldId id="2513" r:id="rId124"/>
    <p:sldId id="2652" r:id="rId125"/>
    <p:sldId id="2738" r:id="rId126"/>
    <p:sldId id="2026" r:id="rId127"/>
    <p:sldId id="2027" r:id="rId128"/>
    <p:sldId id="2028" r:id="rId129"/>
    <p:sldId id="2029" r:id="rId130"/>
    <p:sldId id="2840" r:id="rId131"/>
    <p:sldId id="2030" r:id="rId132"/>
    <p:sldId id="2031" r:id="rId133"/>
    <p:sldId id="2032" r:id="rId134"/>
    <p:sldId id="2841" r:id="rId135"/>
    <p:sldId id="2842" r:id="rId136"/>
    <p:sldId id="2843" r:id="rId137"/>
    <p:sldId id="2844" r:id="rId138"/>
    <p:sldId id="2037" r:id="rId139"/>
    <p:sldId id="2845" r:id="rId140"/>
    <p:sldId id="2846" r:id="rId141"/>
    <p:sldId id="2847" r:id="rId142"/>
    <p:sldId id="2848" r:id="rId143"/>
    <p:sldId id="2849" r:id="rId144"/>
    <p:sldId id="2850" r:id="rId145"/>
    <p:sldId id="2851" r:id="rId146"/>
    <p:sldId id="2852" r:id="rId147"/>
    <p:sldId id="2853" r:id="rId148"/>
    <p:sldId id="2854" r:id="rId149"/>
    <p:sldId id="2855" r:id="rId150"/>
    <p:sldId id="2856" r:id="rId151"/>
    <p:sldId id="2857" r:id="rId152"/>
    <p:sldId id="2858" r:id="rId153"/>
    <p:sldId id="2539" r:id="rId154"/>
    <p:sldId id="2540" r:id="rId155"/>
    <p:sldId id="2541" r:id="rId156"/>
    <p:sldId id="2883" r:id="rId157"/>
    <p:sldId id="2886" r:id="rId158"/>
    <p:sldId id="2885" r:id="rId159"/>
    <p:sldId id="2884" r:id="rId160"/>
    <p:sldId id="2882" r:id="rId161"/>
    <p:sldId id="2514" r:id="rId162"/>
    <p:sldId id="2515" r:id="rId163"/>
    <p:sldId id="258" r:id="rId164"/>
    <p:sldId id="333" r:id="rId165"/>
    <p:sldId id="2155" r:id="rId166"/>
    <p:sldId id="2156" r:id="rId167"/>
    <p:sldId id="2157" r:id="rId168"/>
    <p:sldId id="2158" r:id="rId169"/>
    <p:sldId id="2859" r:id="rId170"/>
    <p:sldId id="2152" r:id="rId171"/>
    <p:sldId id="2153" r:id="rId172"/>
    <p:sldId id="2154" r:id="rId173"/>
    <p:sldId id="2860" r:id="rId174"/>
    <p:sldId id="267" r:id="rId175"/>
    <p:sldId id="2861" r:id="rId176"/>
    <p:sldId id="2862" r:id="rId177"/>
    <p:sldId id="2863" r:id="rId178"/>
    <p:sldId id="1456" r:id="rId179"/>
    <p:sldId id="2864" r:id="rId180"/>
    <p:sldId id="2865" r:id="rId181"/>
    <p:sldId id="2866" r:id="rId182"/>
    <p:sldId id="2867" r:id="rId183"/>
    <p:sldId id="2868" r:id="rId184"/>
    <p:sldId id="2869" r:id="rId185"/>
    <p:sldId id="2870" r:id="rId186"/>
    <p:sldId id="2871" r:id="rId187"/>
    <p:sldId id="2872" r:id="rId188"/>
    <p:sldId id="2873" r:id="rId189"/>
    <p:sldId id="2874" r:id="rId190"/>
    <p:sldId id="2875" r:id="rId191"/>
    <p:sldId id="2876" r:id="rId192"/>
    <p:sldId id="304" r:id="rId193"/>
    <p:sldId id="318" r:id="rId194"/>
    <p:sldId id="2878" r:id="rId195"/>
    <p:sldId id="2414" r:id="rId196"/>
    <p:sldId id="2881" r:id="rId197"/>
    <p:sldId id="2880" r:id="rId198"/>
    <p:sldId id="2879" r:id="rId199"/>
    <p:sldId id="2877" r:id="rId200"/>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E04E5-3EC0-456A-8AE3-6CF85AA4C82B}" v="6" dt="2023-02-10T13:03:53.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1F0E04E5-3EC0-456A-8AE3-6CF85AA4C82B}"/>
    <pc:docChg chg="undo custSel addSld delSld modSld sldOrd">
      <pc:chgData name="Kelly Stokes" userId="3e5c5154-569e-4d81-aa91-4f91841cdfa9" providerId="ADAL" clId="{1F0E04E5-3EC0-456A-8AE3-6CF85AA4C82B}" dt="2023-02-10T13:17:43.884" v="912" actId="20577"/>
      <pc:docMkLst>
        <pc:docMk/>
      </pc:docMkLst>
      <pc:sldChg chg="modSp mod">
        <pc:chgData name="Kelly Stokes" userId="3e5c5154-569e-4d81-aa91-4f91841cdfa9" providerId="ADAL" clId="{1F0E04E5-3EC0-456A-8AE3-6CF85AA4C82B}" dt="2023-02-10T12:57:16.452" v="1" actId="20577"/>
        <pc:sldMkLst>
          <pc:docMk/>
          <pc:sldMk cId="3945579917" sldId="256"/>
        </pc:sldMkLst>
        <pc:spChg chg="mod">
          <ac:chgData name="Kelly Stokes" userId="3e5c5154-569e-4d81-aa91-4f91841cdfa9" providerId="ADAL" clId="{1F0E04E5-3EC0-456A-8AE3-6CF85AA4C82B}" dt="2023-02-10T12:57:16.452" v="1" actId="20577"/>
          <ac:spMkLst>
            <pc:docMk/>
            <pc:sldMk cId="3945579917" sldId="256"/>
            <ac:spMk id="3" creationId="{9B667196-C5B4-45FC-B5E8-3B190D7A595C}"/>
          </ac:spMkLst>
        </pc:spChg>
      </pc:sldChg>
      <pc:sldChg chg="del">
        <pc:chgData name="Kelly Stokes" userId="3e5c5154-569e-4d81-aa91-4f91841cdfa9" providerId="ADAL" clId="{1F0E04E5-3EC0-456A-8AE3-6CF85AA4C82B}" dt="2023-02-10T13:03:30.650" v="53" actId="2696"/>
        <pc:sldMkLst>
          <pc:docMk/>
          <pc:sldMk cId="3148969883" sldId="267"/>
        </pc:sldMkLst>
      </pc:sldChg>
      <pc:sldChg chg="modSp mod">
        <pc:chgData name="Kelly Stokes" userId="3e5c5154-569e-4d81-aa91-4f91841cdfa9" providerId="ADAL" clId="{1F0E04E5-3EC0-456A-8AE3-6CF85AA4C82B}" dt="2023-02-10T12:57:19.457" v="3" actId="20577"/>
        <pc:sldMkLst>
          <pc:docMk/>
          <pc:sldMk cId="864376776" sldId="322"/>
        </pc:sldMkLst>
        <pc:spChg chg="mod">
          <ac:chgData name="Kelly Stokes" userId="3e5c5154-569e-4d81-aa91-4f91841cdfa9" providerId="ADAL" clId="{1F0E04E5-3EC0-456A-8AE3-6CF85AA4C82B}" dt="2023-02-10T12:57:19.457" v="3" actId="20577"/>
          <ac:spMkLst>
            <pc:docMk/>
            <pc:sldMk cId="864376776" sldId="322"/>
            <ac:spMk id="2" creationId="{02FB8773-AD3E-2543-510F-CEE32E75C793}"/>
          </ac:spMkLst>
        </pc:spChg>
      </pc:sldChg>
      <pc:sldChg chg="addSp delSp modSp mod">
        <pc:chgData name="Kelly Stokes" userId="3e5c5154-569e-4d81-aa91-4f91841cdfa9" providerId="ADAL" clId="{1F0E04E5-3EC0-456A-8AE3-6CF85AA4C82B}" dt="2023-02-10T12:57:45.398" v="10" actId="1076"/>
        <pc:sldMkLst>
          <pc:docMk/>
          <pc:sldMk cId="3955913320" sldId="604"/>
        </pc:sldMkLst>
        <pc:picChg chg="del">
          <ac:chgData name="Kelly Stokes" userId="3e5c5154-569e-4d81-aa91-4f91841cdfa9" providerId="ADAL" clId="{1F0E04E5-3EC0-456A-8AE3-6CF85AA4C82B}" dt="2023-02-10T12:57:22.890" v="4" actId="478"/>
          <ac:picMkLst>
            <pc:docMk/>
            <pc:sldMk cId="3955913320" sldId="604"/>
            <ac:picMk id="3" creationId="{C178218E-D969-B7D2-EC4A-217E8D2E95AE}"/>
          </ac:picMkLst>
        </pc:picChg>
        <pc:picChg chg="add mod modCrop">
          <ac:chgData name="Kelly Stokes" userId="3e5c5154-569e-4d81-aa91-4f91841cdfa9" providerId="ADAL" clId="{1F0E04E5-3EC0-456A-8AE3-6CF85AA4C82B}" dt="2023-02-10T12:57:45.398" v="10" actId="1076"/>
          <ac:picMkLst>
            <pc:docMk/>
            <pc:sldMk cId="3955913320" sldId="604"/>
            <ac:picMk id="4" creationId="{4159C90B-9E56-E803-0332-2181FE859CB0}"/>
          </ac:picMkLst>
        </pc:picChg>
      </pc:sldChg>
      <pc:sldChg chg="del">
        <pc:chgData name="Kelly Stokes" userId="3e5c5154-569e-4d81-aa91-4f91841cdfa9" providerId="ADAL" clId="{1F0E04E5-3EC0-456A-8AE3-6CF85AA4C82B}" dt="2023-02-10T13:03:30.650" v="53" actId="2696"/>
        <pc:sldMkLst>
          <pc:docMk/>
          <pc:sldMk cId="2424799599" sldId="616"/>
        </pc:sldMkLst>
      </pc:sldChg>
      <pc:sldChg chg="del">
        <pc:chgData name="Kelly Stokes" userId="3e5c5154-569e-4d81-aa91-4f91841cdfa9" providerId="ADAL" clId="{1F0E04E5-3EC0-456A-8AE3-6CF85AA4C82B}" dt="2023-02-10T13:03:30.650" v="53" actId="2696"/>
        <pc:sldMkLst>
          <pc:docMk/>
          <pc:sldMk cId="1676013275" sldId="907"/>
        </pc:sldMkLst>
      </pc:sldChg>
      <pc:sldChg chg="del">
        <pc:chgData name="Kelly Stokes" userId="3e5c5154-569e-4d81-aa91-4f91841cdfa9" providerId="ADAL" clId="{1F0E04E5-3EC0-456A-8AE3-6CF85AA4C82B}" dt="2023-02-10T12:57:56.182" v="11" actId="2696"/>
        <pc:sldMkLst>
          <pc:docMk/>
          <pc:sldMk cId="2841568823" sldId="1170"/>
        </pc:sldMkLst>
      </pc:sldChg>
      <pc:sldChg chg="del">
        <pc:chgData name="Kelly Stokes" userId="3e5c5154-569e-4d81-aa91-4f91841cdfa9" providerId="ADAL" clId="{1F0E04E5-3EC0-456A-8AE3-6CF85AA4C82B}" dt="2023-02-10T12:57:56.182" v="11" actId="2696"/>
        <pc:sldMkLst>
          <pc:docMk/>
          <pc:sldMk cId="725034087" sldId="1171"/>
        </pc:sldMkLst>
      </pc:sldChg>
      <pc:sldChg chg="del">
        <pc:chgData name="Kelly Stokes" userId="3e5c5154-569e-4d81-aa91-4f91841cdfa9" providerId="ADAL" clId="{1F0E04E5-3EC0-456A-8AE3-6CF85AA4C82B}" dt="2023-02-10T12:57:56.182" v="11" actId="2696"/>
        <pc:sldMkLst>
          <pc:docMk/>
          <pc:sldMk cId="3211365809" sldId="1172"/>
        </pc:sldMkLst>
      </pc:sldChg>
      <pc:sldChg chg="del">
        <pc:chgData name="Kelly Stokes" userId="3e5c5154-569e-4d81-aa91-4f91841cdfa9" providerId="ADAL" clId="{1F0E04E5-3EC0-456A-8AE3-6CF85AA4C82B}" dt="2023-02-10T12:57:56.182" v="11" actId="2696"/>
        <pc:sldMkLst>
          <pc:docMk/>
          <pc:sldMk cId="933078727" sldId="1182"/>
        </pc:sldMkLst>
      </pc:sldChg>
      <pc:sldChg chg="del">
        <pc:chgData name="Kelly Stokes" userId="3e5c5154-569e-4d81-aa91-4f91841cdfa9" providerId="ADAL" clId="{1F0E04E5-3EC0-456A-8AE3-6CF85AA4C82B}" dt="2023-02-10T12:57:56.182" v="11" actId="2696"/>
        <pc:sldMkLst>
          <pc:docMk/>
          <pc:sldMk cId="1633415360" sldId="1186"/>
        </pc:sldMkLst>
      </pc:sldChg>
      <pc:sldChg chg="del">
        <pc:chgData name="Kelly Stokes" userId="3e5c5154-569e-4d81-aa91-4f91841cdfa9" providerId="ADAL" clId="{1F0E04E5-3EC0-456A-8AE3-6CF85AA4C82B}" dt="2023-02-10T12:59:18.273" v="21" actId="2696"/>
        <pc:sldMkLst>
          <pc:docMk/>
          <pc:sldMk cId="2949042006" sldId="1452"/>
        </pc:sldMkLst>
      </pc:sldChg>
      <pc:sldChg chg="del">
        <pc:chgData name="Kelly Stokes" userId="3e5c5154-569e-4d81-aa91-4f91841cdfa9" providerId="ADAL" clId="{1F0E04E5-3EC0-456A-8AE3-6CF85AA4C82B}" dt="2023-02-10T12:59:18.273" v="21" actId="2696"/>
        <pc:sldMkLst>
          <pc:docMk/>
          <pc:sldMk cId="1910355461" sldId="1453"/>
        </pc:sldMkLst>
      </pc:sldChg>
      <pc:sldChg chg="del">
        <pc:chgData name="Kelly Stokes" userId="3e5c5154-569e-4d81-aa91-4f91841cdfa9" providerId="ADAL" clId="{1F0E04E5-3EC0-456A-8AE3-6CF85AA4C82B}" dt="2023-02-10T13:03:30.650" v="53" actId="2696"/>
        <pc:sldMkLst>
          <pc:docMk/>
          <pc:sldMk cId="3767738155" sldId="1456"/>
        </pc:sldMkLst>
      </pc:sldChg>
      <pc:sldChg chg="del">
        <pc:chgData name="Kelly Stokes" userId="3e5c5154-569e-4d81-aa91-4f91841cdfa9" providerId="ADAL" clId="{1F0E04E5-3EC0-456A-8AE3-6CF85AA4C82B}" dt="2023-02-10T12:59:18.273" v="21" actId="2696"/>
        <pc:sldMkLst>
          <pc:docMk/>
          <pc:sldMk cId="1894797132" sldId="1457"/>
        </pc:sldMkLst>
      </pc:sldChg>
      <pc:sldChg chg="del">
        <pc:chgData name="Kelly Stokes" userId="3e5c5154-569e-4d81-aa91-4f91841cdfa9" providerId="ADAL" clId="{1F0E04E5-3EC0-456A-8AE3-6CF85AA4C82B}" dt="2023-02-10T12:59:18.273" v="21" actId="2696"/>
        <pc:sldMkLst>
          <pc:docMk/>
          <pc:sldMk cId="644092546" sldId="1458"/>
        </pc:sldMkLst>
      </pc:sldChg>
      <pc:sldChg chg="del">
        <pc:chgData name="Kelly Stokes" userId="3e5c5154-569e-4d81-aa91-4f91841cdfa9" providerId="ADAL" clId="{1F0E04E5-3EC0-456A-8AE3-6CF85AA4C82B}" dt="2023-02-10T12:59:18.273" v="21" actId="2696"/>
        <pc:sldMkLst>
          <pc:docMk/>
          <pc:sldMk cId="174758005" sldId="1459"/>
        </pc:sldMkLst>
      </pc:sldChg>
      <pc:sldChg chg="del">
        <pc:chgData name="Kelly Stokes" userId="3e5c5154-569e-4d81-aa91-4f91841cdfa9" providerId="ADAL" clId="{1F0E04E5-3EC0-456A-8AE3-6CF85AA4C82B}" dt="2023-02-10T12:59:18.273" v="21" actId="2696"/>
        <pc:sldMkLst>
          <pc:docMk/>
          <pc:sldMk cId="2878589991" sldId="1466"/>
        </pc:sldMkLst>
      </pc:sldChg>
      <pc:sldChg chg="del">
        <pc:chgData name="Kelly Stokes" userId="3e5c5154-569e-4d81-aa91-4f91841cdfa9" providerId="ADAL" clId="{1F0E04E5-3EC0-456A-8AE3-6CF85AA4C82B}" dt="2023-02-10T12:59:18.273" v="21" actId="2696"/>
        <pc:sldMkLst>
          <pc:docMk/>
          <pc:sldMk cId="2473951833" sldId="1469"/>
        </pc:sldMkLst>
      </pc:sldChg>
      <pc:sldChg chg="del">
        <pc:chgData name="Kelly Stokes" userId="3e5c5154-569e-4d81-aa91-4f91841cdfa9" providerId="ADAL" clId="{1F0E04E5-3EC0-456A-8AE3-6CF85AA4C82B}" dt="2023-02-10T12:59:18.273" v="21" actId="2696"/>
        <pc:sldMkLst>
          <pc:docMk/>
          <pc:sldMk cId="988382077" sldId="1473"/>
        </pc:sldMkLst>
      </pc:sldChg>
      <pc:sldChg chg="del">
        <pc:chgData name="Kelly Stokes" userId="3e5c5154-569e-4d81-aa91-4f91841cdfa9" providerId="ADAL" clId="{1F0E04E5-3EC0-456A-8AE3-6CF85AA4C82B}" dt="2023-02-10T12:57:56.182" v="11" actId="2696"/>
        <pc:sldMkLst>
          <pc:docMk/>
          <pc:sldMk cId="3725438093" sldId="1482"/>
        </pc:sldMkLst>
      </pc:sldChg>
      <pc:sldChg chg="del">
        <pc:chgData name="Kelly Stokes" userId="3e5c5154-569e-4d81-aa91-4f91841cdfa9" providerId="ADAL" clId="{1F0E04E5-3EC0-456A-8AE3-6CF85AA4C82B}" dt="2023-02-10T12:57:56.182" v="11" actId="2696"/>
        <pc:sldMkLst>
          <pc:docMk/>
          <pc:sldMk cId="2330293709" sldId="1485"/>
        </pc:sldMkLst>
      </pc:sldChg>
      <pc:sldChg chg="del">
        <pc:chgData name="Kelly Stokes" userId="3e5c5154-569e-4d81-aa91-4f91841cdfa9" providerId="ADAL" clId="{1F0E04E5-3EC0-456A-8AE3-6CF85AA4C82B}" dt="2023-02-10T12:57:56.182" v="11" actId="2696"/>
        <pc:sldMkLst>
          <pc:docMk/>
          <pc:sldMk cId="4039504546" sldId="1495"/>
        </pc:sldMkLst>
      </pc:sldChg>
      <pc:sldChg chg="del">
        <pc:chgData name="Kelly Stokes" userId="3e5c5154-569e-4d81-aa91-4f91841cdfa9" providerId="ADAL" clId="{1F0E04E5-3EC0-456A-8AE3-6CF85AA4C82B}" dt="2023-02-10T12:57:56.182" v="11" actId="2696"/>
        <pc:sldMkLst>
          <pc:docMk/>
          <pc:sldMk cId="3729240006" sldId="1496"/>
        </pc:sldMkLst>
      </pc:sldChg>
      <pc:sldChg chg="del">
        <pc:chgData name="Kelly Stokes" userId="3e5c5154-569e-4d81-aa91-4f91841cdfa9" providerId="ADAL" clId="{1F0E04E5-3EC0-456A-8AE3-6CF85AA4C82B}" dt="2023-02-10T12:57:56.182" v="11" actId="2696"/>
        <pc:sldMkLst>
          <pc:docMk/>
          <pc:sldMk cId="2322073893" sldId="1497"/>
        </pc:sldMkLst>
      </pc:sldChg>
      <pc:sldChg chg="del">
        <pc:chgData name="Kelly Stokes" userId="3e5c5154-569e-4d81-aa91-4f91841cdfa9" providerId="ADAL" clId="{1F0E04E5-3EC0-456A-8AE3-6CF85AA4C82B}" dt="2023-02-10T12:57:56.182" v="11" actId="2696"/>
        <pc:sldMkLst>
          <pc:docMk/>
          <pc:sldMk cId="1842288125" sldId="1498"/>
        </pc:sldMkLst>
      </pc:sldChg>
      <pc:sldChg chg="del">
        <pc:chgData name="Kelly Stokes" userId="3e5c5154-569e-4d81-aa91-4f91841cdfa9" providerId="ADAL" clId="{1F0E04E5-3EC0-456A-8AE3-6CF85AA4C82B}" dt="2023-02-10T12:57:56.182" v="11" actId="2696"/>
        <pc:sldMkLst>
          <pc:docMk/>
          <pc:sldMk cId="228576249" sldId="1499"/>
        </pc:sldMkLst>
      </pc:sldChg>
      <pc:sldChg chg="del">
        <pc:chgData name="Kelly Stokes" userId="3e5c5154-569e-4d81-aa91-4f91841cdfa9" providerId="ADAL" clId="{1F0E04E5-3EC0-456A-8AE3-6CF85AA4C82B}" dt="2023-02-10T12:57:56.182" v="11" actId="2696"/>
        <pc:sldMkLst>
          <pc:docMk/>
          <pc:sldMk cId="652658603" sldId="1500"/>
        </pc:sldMkLst>
      </pc:sldChg>
      <pc:sldChg chg="del">
        <pc:chgData name="Kelly Stokes" userId="3e5c5154-569e-4d81-aa91-4f91841cdfa9" providerId="ADAL" clId="{1F0E04E5-3EC0-456A-8AE3-6CF85AA4C82B}" dt="2023-02-10T12:57:56.182" v="11" actId="2696"/>
        <pc:sldMkLst>
          <pc:docMk/>
          <pc:sldMk cId="199949674" sldId="1501"/>
        </pc:sldMkLst>
      </pc:sldChg>
      <pc:sldChg chg="del">
        <pc:chgData name="Kelly Stokes" userId="3e5c5154-569e-4d81-aa91-4f91841cdfa9" providerId="ADAL" clId="{1F0E04E5-3EC0-456A-8AE3-6CF85AA4C82B}" dt="2023-02-10T12:57:56.182" v="11" actId="2696"/>
        <pc:sldMkLst>
          <pc:docMk/>
          <pc:sldMk cId="2203475726" sldId="1502"/>
        </pc:sldMkLst>
      </pc:sldChg>
      <pc:sldChg chg="del">
        <pc:chgData name="Kelly Stokes" userId="3e5c5154-569e-4d81-aa91-4f91841cdfa9" providerId="ADAL" clId="{1F0E04E5-3EC0-456A-8AE3-6CF85AA4C82B}" dt="2023-02-10T12:57:56.182" v="11" actId="2696"/>
        <pc:sldMkLst>
          <pc:docMk/>
          <pc:sldMk cId="3833432609" sldId="1503"/>
        </pc:sldMkLst>
      </pc:sldChg>
      <pc:sldChg chg="del">
        <pc:chgData name="Kelly Stokes" userId="3e5c5154-569e-4d81-aa91-4f91841cdfa9" providerId="ADAL" clId="{1F0E04E5-3EC0-456A-8AE3-6CF85AA4C82B}" dt="2023-02-10T12:57:56.182" v="11" actId="2696"/>
        <pc:sldMkLst>
          <pc:docMk/>
          <pc:sldMk cId="2659700584" sldId="1504"/>
        </pc:sldMkLst>
      </pc:sldChg>
      <pc:sldChg chg="del">
        <pc:chgData name="Kelly Stokes" userId="3e5c5154-569e-4d81-aa91-4f91841cdfa9" providerId="ADAL" clId="{1F0E04E5-3EC0-456A-8AE3-6CF85AA4C82B}" dt="2023-02-10T12:57:56.182" v="11" actId="2696"/>
        <pc:sldMkLst>
          <pc:docMk/>
          <pc:sldMk cId="1571660563" sldId="1505"/>
        </pc:sldMkLst>
      </pc:sldChg>
      <pc:sldChg chg="del">
        <pc:chgData name="Kelly Stokes" userId="3e5c5154-569e-4d81-aa91-4f91841cdfa9" providerId="ADAL" clId="{1F0E04E5-3EC0-456A-8AE3-6CF85AA4C82B}" dt="2023-02-10T12:57:56.182" v="11" actId="2696"/>
        <pc:sldMkLst>
          <pc:docMk/>
          <pc:sldMk cId="2611828572" sldId="1506"/>
        </pc:sldMkLst>
      </pc:sldChg>
      <pc:sldChg chg="del">
        <pc:chgData name="Kelly Stokes" userId="3e5c5154-569e-4d81-aa91-4f91841cdfa9" providerId="ADAL" clId="{1F0E04E5-3EC0-456A-8AE3-6CF85AA4C82B}" dt="2023-02-10T12:59:18.273" v="21" actId="2696"/>
        <pc:sldMkLst>
          <pc:docMk/>
          <pc:sldMk cId="539974342" sldId="1634"/>
        </pc:sldMkLst>
      </pc:sldChg>
      <pc:sldChg chg="del">
        <pc:chgData name="Kelly Stokes" userId="3e5c5154-569e-4d81-aa91-4f91841cdfa9" providerId="ADAL" clId="{1F0E04E5-3EC0-456A-8AE3-6CF85AA4C82B}" dt="2023-02-10T12:59:18.273" v="21" actId="2696"/>
        <pc:sldMkLst>
          <pc:docMk/>
          <pc:sldMk cId="171169272" sldId="1635"/>
        </pc:sldMkLst>
      </pc:sldChg>
      <pc:sldChg chg="del">
        <pc:chgData name="Kelly Stokes" userId="3e5c5154-569e-4d81-aa91-4f91841cdfa9" providerId="ADAL" clId="{1F0E04E5-3EC0-456A-8AE3-6CF85AA4C82B}" dt="2023-02-10T12:59:18.273" v="21" actId="2696"/>
        <pc:sldMkLst>
          <pc:docMk/>
          <pc:sldMk cId="3302201820" sldId="1636"/>
        </pc:sldMkLst>
      </pc:sldChg>
      <pc:sldChg chg="del">
        <pc:chgData name="Kelly Stokes" userId="3e5c5154-569e-4d81-aa91-4f91841cdfa9" providerId="ADAL" clId="{1F0E04E5-3EC0-456A-8AE3-6CF85AA4C82B}" dt="2023-02-10T13:00:39.089" v="31" actId="2696"/>
        <pc:sldMkLst>
          <pc:docMk/>
          <pc:sldMk cId="3205561762" sldId="1744"/>
        </pc:sldMkLst>
      </pc:sldChg>
      <pc:sldChg chg="del">
        <pc:chgData name="Kelly Stokes" userId="3e5c5154-569e-4d81-aa91-4f91841cdfa9" providerId="ADAL" clId="{1F0E04E5-3EC0-456A-8AE3-6CF85AA4C82B}" dt="2023-02-10T13:02:04.091" v="43" actId="2696"/>
        <pc:sldMkLst>
          <pc:docMk/>
          <pc:sldMk cId="3103551665" sldId="1756"/>
        </pc:sldMkLst>
      </pc:sldChg>
      <pc:sldChg chg="del">
        <pc:chgData name="Kelly Stokes" userId="3e5c5154-569e-4d81-aa91-4f91841cdfa9" providerId="ADAL" clId="{1F0E04E5-3EC0-456A-8AE3-6CF85AA4C82B}" dt="2023-02-10T13:00:39.089" v="31" actId="2696"/>
        <pc:sldMkLst>
          <pc:docMk/>
          <pc:sldMk cId="1211578719" sldId="1768"/>
        </pc:sldMkLst>
      </pc:sldChg>
      <pc:sldChg chg="del">
        <pc:chgData name="Kelly Stokes" userId="3e5c5154-569e-4d81-aa91-4f91841cdfa9" providerId="ADAL" clId="{1F0E04E5-3EC0-456A-8AE3-6CF85AA4C82B}" dt="2023-02-10T13:00:39.089" v="31" actId="2696"/>
        <pc:sldMkLst>
          <pc:docMk/>
          <pc:sldMk cId="1269875167" sldId="1769"/>
        </pc:sldMkLst>
      </pc:sldChg>
      <pc:sldChg chg="del">
        <pc:chgData name="Kelly Stokes" userId="3e5c5154-569e-4d81-aa91-4f91841cdfa9" providerId="ADAL" clId="{1F0E04E5-3EC0-456A-8AE3-6CF85AA4C82B}" dt="2023-02-10T13:00:39.089" v="31" actId="2696"/>
        <pc:sldMkLst>
          <pc:docMk/>
          <pc:sldMk cId="743133131" sldId="1770"/>
        </pc:sldMkLst>
      </pc:sldChg>
      <pc:sldChg chg="del">
        <pc:chgData name="Kelly Stokes" userId="3e5c5154-569e-4d81-aa91-4f91841cdfa9" providerId="ADAL" clId="{1F0E04E5-3EC0-456A-8AE3-6CF85AA4C82B}" dt="2023-02-10T13:00:39.089" v="31" actId="2696"/>
        <pc:sldMkLst>
          <pc:docMk/>
          <pc:sldMk cId="3118237435" sldId="1771"/>
        </pc:sldMkLst>
      </pc:sldChg>
      <pc:sldChg chg="del">
        <pc:chgData name="Kelly Stokes" userId="3e5c5154-569e-4d81-aa91-4f91841cdfa9" providerId="ADAL" clId="{1F0E04E5-3EC0-456A-8AE3-6CF85AA4C82B}" dt="2023-02-10T13:00:39.089" v="31" actId="2696"/>
        <pc:sldMkLst>
          <pc:docMk/>
          <pc:sldMk cId="2246785356" sldId="1772"/>
        </pc:sldMkLst>
      </pc:sldChg>
      <pc:sldChg chg="del">
        <pc:chgData name="Kelly Stokes" userId="3e5c5154-569e-4d81-aa91-4f91841cdfa9" providerId="ADAL" clId="{1F0E04E5-3EC0-456A-8AE3-6CF85AA4C82B}" dt="2023-02-10T13:02:04.091" v="43" actId="2696"/>
        <pc:sldMkLst>
          <pc:docMk/>
          <pc:sldMk cId="1195863369" sldId="2018"/>
        </pc:sldMkLst>
      </pc:sldChg>
      <pc:sldChg chg="del">
        <pc:chgData name="Kelly Stokes" userId="3e5c5154-569e-4d81-aa91-4f91841cdfa9" providerId="ADAL" clId="{1F0E04E5-3EC0-456A-8AE3-6CF85AA4C82B}" dt="2023-02-10T13:02:04.091" v="43" actId="2696"/>
        <pc:sldMkLst>
          <pc:docMk/>
          <pc:sldMk cId="243961271" sldId="2044"/>
        </pc:sldMkLst>
      </pc:sldChg>
      <pc:sldChg chg="del">
        <pc:chgData name="Kelly Stokes" userId="3e5c5154-569e-4d81-aa91-4f91841cdfa9" providerId="ADAL" clId="{1F0E04E5-3EC0-456A-8AE3-6CF85AA4C82B}" dt="2023-02-10T13:03:30.650" v="53" actId="2696"/>
        <pc:sldMkLst>
          <pc:docMk/>
          <pc:sldMk cId="547855435" sldId="2263"/>
        </pc:sldMkLst>
      </pc:sldChg>
      <pc:sldChg chg="del">
        <pc:chgData name="Kelly Stokes" userId="3e5c5154-569e-4d81-aa91-4f91841cdfa9" providerId="ADAL" clId="{1F0E04E5-3EC0-456A-8AE3-6CF85AA4C82B}" dt="2023-02-10T13:03:30.650" v="53" actId="2696"/>
        <pc:sldMkLst>
          <pc:docMk/>
          <pc:sldMk cId="1615367207" sldId="2275"/>
        </pc:sldMkLst>
      </pc:sldChg>
      <pc:sldChg chg="del">
        <pc:chgData name="Kelly Stokes" userId="3e5c5154-569e-4d81-aa91-4f91841cdfa9" providerId="ADAL" clId="{1F0E04E5-3EC0-456A-8AE3-6CF85AA4C82B}" dt="2023-02-10T13:03:30.650" v="53" actId="2696"/>
        <pc:sldMkLst>
          <pc:docMk/>
          <pc:sldMk cId="247777795" sldId="2278"/>
        </pc:sldMkLst>
      </pc:sldChg>
      <pc:sldChg chg="del">
        <pc:chgData name="Kelly Stokes" userId="3e5c5154-569e-4d81-aa91-4f91841cdfa9" providerId="ADAL" clId="{1F0E04E5-3EC0-456A-8AE3-6CF85AA4C82B}" dt="2023-02-10T13:03:30.650" v="53" actId="2696"/>
        <pc:sldMkLst>
          <pc:docMk/>
          <pc:sldMk cId="3336161021" sldId="2282"/>
        </pc:sldMkLst>
      </pc:sldChg>
      <pc:sldChg chg="modSp mod">
        <pc:chgData name="Kelly Stokes" userId="3e5c5154-569e-4d81-aa91-4f91841cdfa9" providerId="ADAL" clId="{1F0E04E5-3EC0-456A-8AE3-6CF85AA4C82B}" dt="2023-02-10T13:05:31.317" v="73" actId="13926"/>
        <pc:sldMkLst>
          <pc:docMk/>
          <pc:sldMk cId="2172205948" sldId="2414"/>
        </pc:sldMkLst>
        <pc:spChg chg="mod">
          <ac:chgData name="Kelly Stokes" userId="3e5c5154-569e-4d81-aa91-4f91841cdfa9" providerId="ADAL" clId="{1F0E04E5-3EC0-456A-8AE3-6CF85AA4C82B}" dt="2023-02-10T13:05:31.317" v="73" actId="13926"/>
          <ac:spMkLst>
            <pc:docMk/>
            <pc:sldMk cId="2172205948" sldId="2414"/>
            <ac:spMk id="2" creationId="{52DA34BA-82FC-47C5-BCE1-BB65E08B92A1}"/>
          </ac:spMkLst>
        </pc:spChg>
      </pc:sldChg>
      <pc:sldChg chg="modSp mod">
        <pc:chgData name="Kelly Stokes" userId="3e5c5154-569e-4d81-aa91-4f91841cdfa9" providerId="ADAL" clId="{1F0E04E5-3EC0-456A-8AE3-6CF85AA4C82B}" dt="2023-02-10T12:58:43.783" v="14" actId="20577"/>
        <pc:sldMkLst>
          <pc:docMk/>
          <pc:sldMk cId="2942521307" sldId="2508"/>
        </pc:sldMkLst>
        <pc:spChg chg="mod">
          <ac:chgData name="Kelly Stokes" userId="3e5c5154-569e-4d81-aa91-4f91841cdfa9" providerId="ADAL" clId="{1F0E04E5-3EC0-456A-8AE3-6CF85AA4C82B}" dt="2023-02-10T12:58:43.783" v="14" actId="20577"/>
          <ac:spMkLst>
            <pc:docMk/>
            <pc:sldMk cId="2942521307" sldId="2508"/>
            <ac:spMk id="2" creationId="{02FB8773-AD3E-2543-510F-CEE32E75C793}"/>
          </ac:spMkLst>
        </pc:spChg>
      </pc:sldChg>
      <pc:sldChg chg="addSp delSp modSp mod">
        <pc:chgData name="Kelly Stokes" userId="3e5c5154-569e-4d81-aa91-4f91841cdfa9" providerId="ADAL" clId="{1F0E04E5-3EC0-456A-8AE3-6CF85AA4C82B}" dt="2023-02-10T13:00:26.733" v="30" actId="14100"/>
        <pc:sldMkLst>
          <pc:docMk/>
          <pc:sldMk cId="3917742093" sldId="2509"/>
        </pc:sldMkLst>
        <pc:picChg chg="del">
          <ac:chgData name="Kelly Stokes" userId="3e5c5154-569e-4d81-aa91-4f91841cdfa9" providerId="ADAL" clId="{1F0E04E5-3EC0-456A-8AE3-6CF85AA4C82B}" dt="2023-02-10T13:00:07.932" v="25" actId="478"/>
          <ac:picMkLst>
            <pc:docMk/>
            <pc:sldMk cId="3917742093" sldId="2509"/>
            <ac:picMk id="2" creationId="{A31897DF-2E0D-9D71-C890-8E22E3E70872}"/>
          </ac:picMkLst>
        </pc:picChg>
        <pc:picChg chg="add mod modCrop">
          <ac:chgData name="Kelly Stokes" userId="3e5c5154-569e-4d81-aa91-4f91841cdfa9" providerId="ADAL" clId="{1F0E04E5-3EC0-456A-8AE3-6CF85AA4C82B}" dt="2023-02-10T13:00:26.733" v="30" actId="14100"/>
          <ac:picMkLst>
            <pc:docMk/>
            <pc:sldMk cId="3917742093" sldId="2509"/>
            <ac:picMk id="4" creationId="{FF97842C-2677-E191-1304-14EFAE97ADFF}"/>
          </ac:picMkLst>
        </pc:picChg>
      </pc:sldChg>
      <pc:sldChg chg="addSp delSp modSp mod">
        <pc:chgData name="Kelly Stokes" userId="3e5c5154-569e-4d81-aa91-4f91841cdfa9" providerId="ADAL" clId="{1F0E04E5-3EC0-456A-8AE3-6CF85AA4C82B}" dt="2023-02-10T12:59:05.824" v="20" actId="14100"/>
        <pc:sldMkLst>
          <pc:docMk/>
          <pc:sldMk cId="1315889409" sldId="2510"/>
        </pc:sldMkLst>
        <pc:picChg chg="del">
          <ac:chgData name="Kelly Stokes" userId="3e5c5154-569e-4d81-aa91-4f91841cdfa9" providerId="ADAL" clId="{1F0E04E5-3EC0-456A-8AE3-6CF85AA4C82B}" dt="2023-02-10T12:58:45.736" v="15" actId="478"/>
          <ac:picMkLst>
            <pc:docMk/>
            <pc:sldMk cId="1315889409" sldId="2510"/>
            <ac:picMk id="2" creationId="{78775441-E62A-B6B6-099E-19CC3AB5E1F3}"/>
          </ac:picMkLst>
        </pc:picChg>
        <pc:picChg chg="add mod modCrop">
          <ac:chgData name="Kelly Stokes" userId="3e5c5154-569e-4d81-aa91-4f91841cdfa9" providerId="ADAL" clId="{1F0E04E5-3EC0-456A-8AE3-6CF85AA4C82B}" dt="2023-02-10T12:59:05.824" v="20" actId="14100"/>
          <ac:picMkLst>
            <pc:docMk/>
            <pc:sldMk cId="1315889409" sldId="2510"/>
            <ac:picMk id="4" creationId="{B8339B03-2ECA-12CF-75E2-CD799A3A3A9F}"/>
          </ac:picMkLst>
        </pc:picChg>
      </pc:sldChg>
      <pc:sldChg chg="modSp mod">
        <pc:chgData name="Kelly Stokes" userId="3e5c5154-569e-4d81-aa91-4f91841cdfa9" providerId="ADAL" clId="{1F0E04E5-3EC0-456A-8AE3-6CF85AA4C82B}" dt="2023-02-10T13:00:04.717" v="24" actId="20577"/>
        <pc:sldMkLst>
          <pc:docMk/>
          <pc:sldMk cId="2775180122" sldId="2511"/>
        </pc:sldMkLst>
        <pc:spChg chg="mod">
          <ac:chgData name="Kelly Stokes" userId="3e5c5154-569e-4d81-aa91-4f91841cdfa9" providerId="ADAL" clId="{1F0E04E5-3EC0-456A-8AE3-6CF85AA4C82B}" dt="2023-02-10T13:00:04.717" v="24" actId="20577"/>
          <ac:spMkLst>
            <pc:docMk/>
            <pc:sldMk cId="2775180122" sldId="2511"/>
            <ac:spMk id="2" creationId="{02FB8773-AD3E-2543-510F-CEE32E75C793}"/>
          </ac:spMkLst>
        </pc:spChg>
      </pc:sldChg>
      <pc:sldChg chg="modSp mod">
        <pc:chgData name="Kelly Stokes" userId="3e5c5154-569e-4d81-aa91-4f91841cdfa9" providerId="ADAL" clId="{1F0E04E5-3EC0-456A-8AE3-6CF85AA4C82B}" dt="2023-02-10T13:01:30.937" v="36" actId="20577"/>
        <pc:sldMkLst>
          <pc:docMk/>
          <pc:sldMk cId="3162211198" sldId="2512"/>
        </pc:sldMkLst>
        <pc:spChg chg="mod">
          <ac:chgData name="Kelly Stokes" userId="3e5c5154-569e-4d81-aa91-4f91841cdfa9" providerId="ADAL" clId="{1F0E04E5-3EC0-456A-8AE3-6CF85AA4C82B}" dt="2023-02-10T13:01:30.937" v="36" actId="20577"/>
          <ac:spMkLst>
            <pc:docMk/>
            <pc:sldMk cId="3162211198" sldId="2512"/>
            <ac:spMk id="2" creationId="{02FB8773-AD3E-2543-510F-CEE32E75C793}"/>
          </ac:spMkLst>
        </pc:spChg>
      </pc:sldChg>
      <pc:sldChg chg="addSp delSp modSp mod">
        <pc:chgData name="Kelly Stokes" userId="3e5c5154-569e-4d81-aa91-4f91841cdfa9" providerId="ADAL" clId="{1F0E04E5-3EC0-456A-8AE3-6CF85AA4C82B}" dt="2023-02-10T13:01:51.971" v="42" actId="14100"/>
        <pc:sldMkLst>
          <pc:docMk/>
          <pc:sldMk cId="927953685" sldId="2513"/>
        </pc:sldMkLst>
        <pc:picChg chg="del">
          <ac:chgData name="Kelly Stokes" userId="3e5c5154-569e-4d81-aa91-4f91841cdfa9" providerId="ADAL" clId="{1F0E04E5-3EC0-456A-8AE3-6CF85AA4C82B}" dt="2023-02-10T13:01:34.059" v="37" actId="478"/>
          <ac:picMkLst>
            <pc:docMk/>
            <pc:sldMk cId="927953685" sldId="2513"/>
            <ac:picMk id="2" creationId="{99FEDCA4-F668-5516-410A-B4308942865E}"/>
          </ac:picMkLst>
        </pc:picChg>
        <pc:picChg chg="add mod modCrop">
          <ac:chgData name="Kelly Stokes" userId="3e5c5154-569e-4d81-aa91-4f91841cdfa9" providerId="ADAL" clId="{1F0E04E5-3EC0-456A-8AE3-6CF85AA4C82B}" dt="2023-02-10T13:01:51.971" v="42" actId="14100"/>
          <ac:picMkLst>
            <pc:docMk/>
            <pc:sldMk cId="927953685" sldId="2513"/>
            <ac:picMk id="4" creationId="{6A4A88D0-4060-DC3E-E610-3B808FA67AAF}"/>
          </ac:picMkLst>
        </pc:picChg>
      </pc:sldChg>
      <pc:sldChg chg="modSp mod">
        <pc:chgData name="Kelly Stokes" userId="3e5c5154-569e-4d81-aa91-4f91841cdfa9" providerId="ADAL" clId="{1F0E04E5-3EC0-456A-8AE3-6CF85AA4C82B}" dt="2023-02-10T13:02:57.030" v="46" actId="20577"/>
        <pc:sldMkLst>
          <pc:docMk/>
          <pc:sldMk cId="998141047" sldId="2514"/>
        </pc:sldMkLst>
        <pc:spChg chg="mod">
          <ac:chgData name="Kelly Stokes" userId="3e5c5154-569e-4d81-aa91-4f91841cdfa9" providerId="ADAL" clId="{1F0E04E5-3EC0-456A-8AE3-6CF85AA4C82B}" dt="2023-02-10T13:02:57.030" v="46" actId="20577"/>
          <ac:spMkLst>
            <pc:docMk/>
            <pc:sldMk cId="998141047" sldId="2514"/>
            <ac:spMk id="2" creationId="{02FB8773-AD3E-2543-510F-CEE32E75C793}"/>
          </ac:spMkLst>
        </pc:spChg>
      </pc:sldChg>
      <pc:sldChg chg="addSp delSp modSp mod">
        <pc:chgData name="Kelly Stokes" userId="3e5c5154-569e-4d81-aa91-4f91841cdfa9" providerId="ADAL" clId="{1F0E04E5-3EC0-456A-8AE3-6CF85AA4C82B}" dt="2023-02-10T13:03:17.509" v="52" actId="14100"/>
        <pc:sldMkLst>
          <pc:docMk/>
          <pc:sldMk cId="1749633838" sldId="2515"/>
        </pc:sldMkLst>
        <pc:picChg chg="del">
          <ac:chgData name="Kelly Stokes" userId="3e5c5154-569e-4d81-aa91-4f91841cdfa9" providerId="ADAL" clId="{1F0E04E5-3EC0-456A-8AE3-6CF85AA4C82B}" dt="2023-02-10T13:02:58.979" v="47" actId="478"/>
          <ac:picMkLst>
            <pc:docMk/>
            <pc:sldMk cId="1749633838" sldId="2515"/>
            <ac:picMk id="2" creationId="{692D506B-7BC5-5803-AB4E-4EFA1E3B75B9}"/>
          </ac:picMkLst>
        </pc:picChg>
        <pc:picChg chg="add mod modCrop">
          <ac:chgData name="Kelly Stokes" userId="3e5c5154-569e-4d81-aa91-4f91841cdfa9" providerId="ADAL" clId="{1F0E04E5-3EC0-456A-8AE3-6CF85AA4C82B}" dt="2023-02-10T13:03:17.509" v="52" actId="14100"/>
          <ac:picMkLst>
            <pc:docMk/>
            <pc:sldMk cId="1749633838" sldId="2515"/>
            <ac:picMk id="4" creationId="{4D199B6C-82D4-C710-0176-3498789FD7B7}"/>
          </ac:picMkLst>
        </pc:picChg>
      </pc:sldChg>
      <pc:sldChg chg="modSp mod">
        <pc:chgData name="Kelly Stokes" userId="3e5c5154-569e-4d81-aa91-4f91841cdfa9" providerId="ADAL" clId="{1F0E04E5-3EC0-456A-8AE3-6CF85AA4C82B}" dt="2023-02-10T13:16:10.022" v="757" actId="20577"/>
        <pc:sldMkLst>
          <pc:docMk/>
          <pc:sldMk cId="3536576519" sldId="2520"/>
        </pc:sldMkLst>
        <pc:spChg chg="mod">
          <ac:chgData name="Kelly Stokes" userId="3e5c5154-569e-4d81-aa91-4f91841cdfa9" providerId="ADAL" clId="{1F0E04E5-3EC0-456A-8AE3-6CF85AA4C82B}" dt="2023-02-10T13:16:10.022" v="757" actId="20577"/>
          <ac:spMkLst>
            <pc:docMk/>
            <pc:sldMk cId="3536576519" sldId="2520"/>
            <ac:spMk id="2" creationId="{52DA34BA-82FC-47C5-BCE1-BB65E08B92A1}"/>
          </ac:spMkLst>
        </pc:spChg>
      </pc:sldChg>
      <pc:sldChg chg="modSp mod">
        <pc:chgData name="Kelly Stokes" userId="3e5c5154-569e-4d81-aa91-4f91841cdfa9" providerId="ADAL" clId="{1F0E04E5-3EC0-456A-8AE3-6CF85AA4C82B}" dt="2023-02-10T13:13:16.120" v="584" actId="20577"/>
        <pc:sldMkLst>
          <pc:docMk/>
          <pc:sldMk cId="46344945" sldId="2527"/>
        </pc:sldMkLst>
        <pc:spChg chg="mod">
          <ac:chgData name="Kelly Stokes" userId="3e5c5154-569e-4d81-aa91-4f91841cdfa9" providerId="ADAL" clId="{1F0E04E5-3EC0-456A-8AE3-6CF85AA4C82B}" dt="2023-02-10T13:13:16.120" v="584" actId="20577"/>
          <ac:spMkLst>
            <pc:docMk/>
            <pc:sldMk cId="46344945" sldId="2527"/>
            <ac:spMk id="2" creationId="{52DA34BA-82FC-47C5-BCE1-BB65E08B92A1}"/>
          </ac:spMkLst>
        </pc:spChg>
      </pc:sldChg>
      <pc:sldChg chg="modSp mod">
        <pc:chgData name="Kelly Stokes" userId="3e5c5154-569e-4d81-aa91-4f91841cdfa9" providerId="ADAL" clId="{1F0E04E5-3EC0-456A-8AE3-6CF85AA4C82B}" dt="2023-02-10T13:10:12.377" v="403" actId="20577"/>
        <pc:sldMkLst>
          <pc:docMk/>
          <pc:sldMk cId="1256833376" sldId="2534"/>
        </pc:sldMkLst>
        <pc:spChg chg="mod">
          <ac:chgData name="Kelly Stokes" userId="3e5c5154-569e-4d81-aa91-4f91841cdfa9" providerId="ADAL" clId="{1F0E04E5-3EC0-456A-8AE3-6CF85AA4C82B}" dt="2023-02-10T13:10:12.377" v="403" actId="20577"/>
          <ac:spMkLst>
            <pc:docMk/>
            <pc:sldMk cId="1256833376" sldId="2534"/>
            <ac:spMk id="2" creationId="{52DA34BA-82FC-47C5-BCE1-BB65E08B92A1}"/>
          </ac:spMkLst>
        </pc:spChg>
      </pc:sldChg>
      <pc:sldChg chg="modSp mod">
        <pc:chgData name="Kelly Stokes" userId="3e5c5154-569e-4d81-aa91-4f91841cdfa9" providerId="ADAL" clId="{1F0E04E5-3EC0-456A-8AE3-6CF85AA4C82B}" dt="2023-02-10T13:07:49.872" v="247" actId="20577"/>
        <pc:sldMkLst>
          <pc:docMk/>
          <pc:sldMk cId="1500708053" sldId="2541"/>
        </pc:sldMkLst>
        <pc:spChg chg="mod">
          <ac:chgData name="Kelly Stokes" userId="3e5c5154-569e-4d81-aa91-4f91841cdfa9" providerId="ADAL" clId="{1F0E04E5-3EC0-456A-8AE3-6CF85AA4C82B}" dt="2023-02-10T13:07:49.872" v="247" actId="20577"/>
          <ac:spMkLst>
            <pc:docMk/>
            <pc:sldMk cId="1500708053" sldId="2541"/>
            <ac:spMk id="2" creationId="{52DA34BA-82FC-47C5-BCE1-BB65E08B92A1}"/>
          </ac:spMkLst>
        </pc:spChg>
      </pc:sldChg>
      <pc:sldChg chg="del">
        <pc:chgData name="Kelly Stokes" userId="3e5c5154-569e-4d81-aa91-4f91841cdfa9" providerId="ADAL" clId="{1F0E04E5-3EC0-456A-8AE3-6CF85AA4C82B}" dt="2023-02-10T12:57:56.182" v="11" actId="2696"/>
        <pc:sldMkLst>
          <pc:docMk/>
          <pc:sldMk cId="3201281491" sldId="2692"/>
        </pc:sldMkLst>
      </pc:sldChg>
      <pc:sldChg chg="del">
        <pc:chgData name="Kelly Stokes" userId="3e5c5154-569e-4d81-aa91-4f91841cdfa9" providerId="ADAL" clId="{1F0E04E5-3EC0-456A-8AE3-6CF85AA4C82B}" dt="2023-02-10T12:57:56.182" v="11" actId="2696"/>
        <pc:sldMkLst>
          <pc:docMk/>
          <pc:sldMk cId="4287962983" sldId="2693"/>
        </pc:sldMkLst>
      </pc:sldChg>
      <pc:sldChg chg="del">
        <pc:chgData name="Kelly Stokes" userId="3e5c5154-569e-4d81-aa91-4f91841cdfa9" providerId="ADAL" clId="{1F0E04E5-3EC0-456A-8AE3-6CF85AA4C82B}" dt="2023-02-10T12:57:56.182" v="11" actId="2696"/>
        <pc:sldMkLst>
          <pc:docMk/>
          <pc:sldMk cId="2901312827" sldId="2694"/>
        </pc:sldMkLst>
      </pc:sldChg>
      <pc:sldChg chg="del">
        <pc:chgData name="Kelly Stokes" userId="3e5c5154-569e-4d81-aa91-4f91841cdfa9" providerId="ADAL" clId="{1F0E04E5-3EC0-456A-8AE3-6CF85AA4C82B}" dt="2023-02-10T12:57:56.182" v="11" actId="2696"/>
        <pc:sldMkLst>
          <pc:docMk/>
          <pc:sldMk cId="2817335207" sldId="2695"/>
        </pc:sldMkLst>
      </pc:sldChg>
      <pc:sldChg chg="del">
        <pc:chgData name="Kelly Stokes" userId="3e5c5154-569e-4d81-aa91-4f91841cdfa9" providerId="ADAL" clId="{1F0E04E5-3EC0-456A-8AE3-6CF85AA4C82B}" dt="2023-02-10T12:57:56.182" v="11" actId="2696"/>
        <pc:sldMkLst>
          <pc:docMk/>
          <pc:sldMk cId="3880644436" sldId="2696"/>
        </pc:sldMkLst>
      </pc:sldChg>
      <pc:sldChg chg="del">
        <pc:chgData name="Kelly Stokes" userId="3e5c5154-569e-4d81-aa91-4f91841cdfa9" providerId="ADAL" clId="{1F0E04E5-3EC0-456A-8AE3-6CF85AA4C82B}" dt="2023-02-10T12:57:56.182" v="11" actId="2696"/>
        <pc:sldMkLst>
          <pc:docMk/>
          <pc:sldMk cId="2214006298" sldId="2697"/>
        </pc:sldMkLst>
      </pc:sldChg>
      <pc:sldChg chg="del">
        <pc:chgData name="Kelly Stokes" userId="3e5c5154-569e-4d81-aa91-4f91841cdfa9" providerId="ADAL" clId="{1F0E04E5-3EC0-456A-8AE3-6CF85AA4C82B}" dt="2023-02-10T12:57:56.182" v="11" actId="2696"/>
        <pc:sldMkLst>
          <pc:docMk/>
          <pc:sldMk cId="1149855702" sldId="2698"/>
        </pc:sldMkLst>
      </pc:sldChg>
      <pc:sldChg chg="del">
        <pc:chgData name="Kelly Stokes" userId="3e5c5154-569e-4d81-aa91-4f91841cdfa9" providerId="ADAL" clId="{1F0E04E5-3EC0-456A-8AE3-6CF85AA4C82B}" dt="2023-02-10T12:57:56.182" v="11" actId="2696"/>
        <pc:sldMkLst>
          <pc:docMk/>
          <pc:sldMk cId="3292200701" sldId="2699"/>
        </pc:sldMkLst>
      </pc:sldChg>
      <pc:sldChg chg="del">
        <pc:chgData name="Kelly Stokes" userId="3e5c5154-569e-4d81-aa91-4f91841cdfa9" providerId="ADAL" clId="{1F0E04E5-3EC0-456A-8AE3-6CF85AA4C82B}" dt="2023-02-10T12:57:56.182" v="11" actId="2696"/>
        <pc:sldMkLst>
          <pc:docMk/>
          <pc:sldMk cId="2099598269" sldId="2700"/>
        </pc:sldMkLst>
      </pc:sldChg>
      <pc:sldChg chg="del">
        <pc:chgData name="Kelly Stokes" userId="3e5c5154-569e-4d81-aa91-4f91841cdfa9" providerId="ADAL" clId="{1F0E04E5-3EC0-456A-8AE3-6CF85AA4C82B}" dt="2023-02-10T12:57:56.182" v="11" actId="2696"/>
        <pc:sldMkLst>
          <pc:docMk/>
          <pc:sldMk cId="498228807" sldId="2701"/>
        </pc:sldMkLst>
      </pc:sldChg>
      <pc:sldChg chg="del">
        <pc:chgData name="Kelly Stokes" userId="3e5c5154-569e-4d81-aa91-4f91841cdfa9" providerId="ADAL" clId="{1F0E04E5-3EC0-456A-8AE3-6CF85AA4C82B}" dt="2023-02-10T12:57:56.182" v="11" actId="2696"/>
        <pc:sldMkLst>
          <pc:docMk/>
          <pc:sldMk cId="2199839506" sldId="2702"/>
        </pc:sldMkLst>
      </pc:sldChg>
      <pc:sldChg chg="del">
        <pc:chgData name="Kelly Stokes" userId="3e5c5154-569e-4d81-aa91-4f91841cdfa9" providerId="ADAL" clId="{1F0E04E5-3EC0-456A-8AE3-6CF85AA4C82B}" dt="2023-02-10T12:59:18.273" v="21" actId="2696"/>
        <pc:sldMkLst>
          <pc:docMk/>
          <pc:sldMk cId="2679149468" sldId="2704"/>
        </pc:sldMkLst>
      </pc:sldChg>
      <pc:sldChg chg="del">
        <pc:chgData name="Kelly Stokes" userId="3e5c5154-569e-4d81-aa91-4f91841cdfa9" providerId="ADAL" clId="{1F0E04E5-3EC0-456A-8AE3-6CF85AA4C82B}" dt="2023-02-10T12:59:18.273" v="21" actId="2696"/>
        <pc:sldMkLst>
          <pc:docMk/>
          <pc:sldMk cId="3376574865" sldId="2705"/>
        </pc:sldMkLst>
      </pc:sldChg>
      <pc:sldChg chg="del">
        <pc:chgData name="Kelly Stokes" userId="3e5c5154-569e-4d81-aa91-4f91841cdfa9" providerId="ADAL" clId="{1F0E04E5-3EC0-456A-8AE3-6CF85AA4C82B}" dt="2023-02-10T12:59:18.273" v="21" actId="2696"/>
        <pc:sldMkLst>
          <pc:docMk/>
          <pc:sldMk cId="1407120204" sldId="2706"/>
        </pc:sldMkLst>
      </pc:sldChg>
      <pc:sldChg chg="del">
        <pc:chgData name="Kelly Stokes" userId="3e5c5154-569e-4d81-aa91-4f91841cdfa9" providerId="ADAL" clId="{1F0E04E5-3EC0-456A-8AE3-6CF85AA4C82B}" dt="2023-02-10T12:59:18.273" v="21" actId="2696"/>
        <pc:sldMkLst>
          <pc:docMk/>
          <pc:sldMk cId="2783514207" sldId="2707"/>
        </pc:sldMkLst>
      </pc:sldChg>
      <pc:sldChg chg="del">
        <pc:chgData name="Kelly Stokes" userId="3e5c5154-569e-4d81-aa91-4f91841cdfa9" providerId="ADAL" clId="{1F0E04E5-3EC0-456A-8AE3-6CF85AA4C82B}" dt="2023-02-10T12:59:18.273" v="21" actId="2696"/>
        <pc:sldMkLst>
          <pc:docMk/>
          <pc:sldMk cId="3223894744" sldId="2708"/>
        </pc:sldMkLst>
      </pc:sldChg>
      <pc:sldChg chg="del">
        <pc:chgData name="Kelly Stokes" userId="3e5c5154-569e-4d81-aa91-4f91841cdfa9" providerId="ADAL" clId="{1F0E04E5-3EC0-456A-8AE3-6CF85AA4C82B}" dt="2023-02-10T12:59:18.273" v="21" actId="2696"/>
        <pc:sldMkLst>
          <pc:docMk/>
          <pc:sldMk cId="2925850241" sldId="2709"/>
        </pc:sldMkLst>
      </pc:sldChg>
      <pc:sldChg chg="del">
        <pc:chgData name="Kelly Stokes" userId="3e5c5154-569e-4d81-aa91-4f91841cdfa9" providerId="ADAL" clId="{1F0E04E5-3EC0-456A-8AE3-6CF85AA4C82B}" dt="2023-02-10T12:59:18.273" v="21" actId="2696"/>
        <pc:sldMkLst>
          <pc:docMk/>
          <pc:sldMk cId="1094783021" sldId="2710"/>
        </pc:sldMkLst>
      </pc:sldChg>
      <pc:sldChg chg="del">
        <pc:chgData name="Kelly Stokes" userId="3e5c5154-569e-4d81-aa91-4f91841cdfa9" providerId="ADAL" clId="{1F0E04E5-3EC0-456A-8AE3-6CF85AA4C82B}" dt="2023-02-10T12:59:18.273" v="21" actId="2696"/>
        <pc:sldMkLst>
          <pc:docMk/>
          <pc:sldMk cId="51579323" sldId="2711"/>
        </pc:sldMkLst>
      </pc:sldChg>
      <pc:sldChg chg="del">
        <pc:chgData name="Kelly Stokes" userId="3e5c5154-569e-4d81-aa91-4f91841cdfa9" providerId="ADAL" clId="{1F0E04E5-3EC0-456A-8AE3-6CF85AA4C82B}" dt="2023-02-10T12:59:18.273" v="21" actId="2696"/>
        <pc:sldMkLst>
          <pc:docMk/>
          <pc:sldMk cId="71987880" sldId="2712"/>
        </pc:sldMkLst>
      </pc:sldChg>
      <pc:sldChg chg="del">
        <pc:chgData name="Kelly Stokes" userId="3e5c5154-569e-4d81-aa91-4f91841cdfa9" providerId="ADAL" clId="{1F0E04E5-3EC0-456A-8AE3-6CF85AA4C82B}" dt="2023-02-10T12:59:18.273" v="21" actId="2696"/>
        <pc:sldMkLst>
          <pc:docMk/>
          <pc:sldMk cId="3471790603" sldId="2713"/>
        </pc:sldMkLst>
      </pc:sldChg>
      <pc:sldChg chg="del">
        <pc:chgData name="Kelly Stokes" userId="3e5c5154-569e-4d81-aa91-4f91841cdfa9" providerId="ADAL" clId="{1F0E04E5-3EC0-456A-8AE3-6CF85AA4C82B}" dt="2023-02-10T12:59:18.273" v="21" actId="2696"/>
        <pc:sldMkLst>
          <pc:docMk/>
          <pc:sldMk cId="1665525594" sldId="2714"/>
        </pc:sldMkLst>
      </pc:sldChg>
      <pc:sldChg chg="del">
        <pc:chgData name="Kelly Stokes" userId="3e5c5154-569e-4d81-aa91-4f91841cdfa9" providerId="ADAL" clId="{1F0E04E5-3EC0-456A-8AE3-6CF85AA4C82B}" dt="2023-02-10T12:59:18.273" v="21" actId="2696"/>
        <pc:sldMkLst>
          <pc:docMk/>
          <pc:sldMk cId="706044007" sldId="2715"/>
        </pc:sldMkLst>
      </pc:sldChg>
      <pc:sldChg chg="del">
        <pc:chgData name="Kelly Stokes" userId="3e5c5154-569e-4d81-aa91-4f91841cdfa9" providerId="ADAL" clId="{1F0E04E5-3EC0-456A-8AE3-6CF85AA4C82B}" dt="2023-02-10T12:59:18.273" v="21" actId="2696"/>
        <pc:sldMkLst>
          <pc:docMk/>
          <pc:sldMk cId="3536638474" sldId="2716"/>
        </pc:sldMkLst>
      </pc:sldChg>
      <pc:sldChg chg="del">
        <pc:chgData name="Kelly Stokes" userId="3e5c5154-569e-4d81-aa91-4f91841cdfa9" providerId="ADAL" clId="{1F0E04E5-3EC0-456A-8AE3-6CF85AA4C82B}" dt="2023-02-10T12:59:18.273" v="21" actId="2696"/>
        <pc:sldMkLst>
          <pc:docMk/>
          <pc:sldMk cId="2878932012" sldId="2717"/>
        </pc:sldMkLst>
      </pc:sldChg>
      <pc:sldChg chg="del">
        <pc:chgData name="Kelly Stokes" userId="3e5c5154-569e-4d81-aa91-4f91841cdfa9" providerId="ADAL" clId="{1F0E04E5-3EC0-456A-8AE3-6CF85AA4C82B}" dt="2023-02-10T12:59:18.273" v="21" actId="2696"/>
        <pc:sldMkLst>
          <pc:docMk/>
          <pc:sldMk cId="2612925974" sldId="2718"/>
        </pc:sldMkLst>
      </pc:sldChg>
      <pc:sldChg chg="del">
        <pc:chgData name="Kelly Stokes" userId="3e5c5154-569e-4d81-aa91-4f91841cdfa9" providerId="ADAL" clId="{1F0E04E5-3EC0-456A-8AE3-6CF85AA4C82B}" dt="2023-02-10T13:00:39.089" v="31" actId="2696"/>
        <pc:sldMkLst>
          <pc:docMk/>
          <pc:sldMk cId="3191284990" sldId="2720"/>
        </pc:sldMkLst>
      </pc:sldChg>
      <pc:sldChg chg="del">
        <pc:chgData name="Kelly Stokes" userId="3e5c5154-569e-4d81-aa91-4f91841cdfa9" providerId="ADAL" clId="{1F0E04E5-3EC0-456A-8AE3-6CF85AA4C82B}" dt="2023-02-10T13:00:39.089" v="31" actId="2696"/>
        <pc:sldMkLst>
          <pc:docMk/>
          <pc:sldMk cId="113532943" sldId="2721"/>
        </pc:sldMkLst>
      </pc:sldChg>
      <pc:sldChg chg="del">
        <pc:chgData name="Kelly Stokes" userId="3e5c5154-569e-4d81-aa91-4f91841cdfa9" providerId="ADAL" clId="{1F0E04E5-3EC0-456A-8AE3-6CF85AA4C82B}" dt="2023-02-10T13:00:39.089" v="31" actId="2696"/>
        <pc:sldMkLst>
          <pc:docMk/>
          <pc:sldMk cId="3893914961" sldId="2722"/>
        </pc:sldMkLst>
      </pc:sldChg>
      <pc:sldChg chg="del">
        <pc:chgData name="Kelly Stokes" userId="3e5c5154-569e-4d81-aa91-4f91841cdfa9" providerId="ADAL" clId="{1F0E04E5-3EC0-456A-8AE3-6CF85AA4C82B}" dt="2023-02-10T13:00:39.089" v="31" actId="2696"/>
        <pc:sldMkLst>
          <pc:docMk/>
          <pc:sldMk cId="3693560441" sldId="2723"/>
        </pc:sldMkLst>
      </pc:sldChg>
      <pc:sldChg chg="del">
        <pc:chgData name="Kelly Stokes" userId="3e5c5154-569e-4d81-aa91-4f91841cdfa9" providerId="ADAL" clId="{1F0E04E5-3EC0-456A-8AE3-6CF85AA4C82B}" dt="2023-02-10T13:00:39.089" v="31" actId="2696"/>
        <pc:sldMkLst>
          <pc:docMk/>
          <pc:sldMk cId="4155594666" sldId="2724"/>
        </pc:sldMkLst>
      </pc:sldChg>
      <pc:sldChg chg="del">
        <pc:chgData name="Kelly Stokes" userId="3e5c5154-569e-4d81-aa91-4f91841cdfa9" providerId="ADAL" clId="{1F0E04E5-3EC0-456A-8AE3-6CF85AA4C82B}" dt="2023-02-10T13:00:39.089" v="31" actId="2696"/>
        <pc:sldMkLst>
          <pc:docMk/>
          <pc:sldMk cId="4208994330" sldId="2725"/>
        </pc:sldMkLst>
      </pc:sldChg>
      <pc:sldChg chg="del">
        <pc:chgData name="Kelly Stokes" userId="3e5c5154-569e-4d81-aa91-4f91841cdfa9" providerId="ADAL" clId="{1F0E04E5-3EC0-456A-8AE3-6CF85AA4C82B}" dt="2023-02-10T13:00:39.089" v="31" actId="2696"/>
        <pc:sldMkLst>
          <pc:docMk/>
          <pc:sldMk cId="2106149137" sldId="2726"/>
        </pc:sldMkLst>
      </pc:sldChg>
      <pc:sldChg chg="del">
        <pc:chgData name="Kelly Stokes" userId="3e5c5154-569e-4d81-aa91-4f91841cdfa9" providerId="ADAL" clId="{1F0E04E5-3EC0-456A-8AE3-6CF85AA4C82B}" dt="2023-02-10T13:00:39.089" v="31" actId="2696"/>
        <pc:sldMkLst>
          <pc:docMk/>
          <pc:sldMk cId="343210908" sldId="2727"/>
        </pc:sldMkLst>
      </pc:sldChg>
      <pc:sldChg chg="del">
        <pc:chgData name="Kelly Stokes" userId="3e5c5154-569e-4d81-aa91-4f91841cdfa9" providerId="ADAL" clId="{1F0E04E5-3EC0-456A-8AE3-6CF85AA4C82B}" dt="2023-02-10T13:00:39.089" v="31" actId="2696"/>
        <pc:sldMkLst>
          <pc:docMk/>
          <pc:sldMk cId="385283342" sldId="2728"/>
        </pc:sldMkLst>
      </pc:sldChg>
      <pc:sldChg chg="del">
        <pc:chgData name="Kelly Stokes" userId="3e5c5154-569e-4d81-aa91-4f91841cdfa9" providerId="ADAL" clId="{1F0E04E5-3EC0-456A-8AE3-6CF85AA4C82B}" dt="2023-02-10T13:00:39.089" v="31" actId="2696"/>
        <pc:sldMkLst>
          <pc:docMk/>
          <pc:sldMk cId="4231641660" sldId="2729"/>
        </pc:sldMkLst>
      </pc:sldChg>
      <pc:sldChg chg="del">
        <pc:chgData name="Kelly Stokes" userId="3e5c5154-569e-4d81-aa91-4f91841cdfa9" providerId="ADAL" clId="{1F0E04E5-3EC0-456A-8AE3-6CF85AA4C82B}" dt="2023-02-10T13:00:39.089" v="31" actId="2696"/>
        <pc:sldMkLst>
          <pc:docMk/>
          <pc:sldMk cId="537315560" sldId="2730"/>
        </pc:sldMkLst>
      </pc:sldChg>
      <pc:sldChg chg="del">
        <pc:chgData name="Kelly Stokes" userId="3e5c5154-569e-4d81-aa91-4f91841cdfa9" providerId="ADAL" clId="{1F0E04E5-3EC0-456A-8AE3-6CF85AA4C82B}" dt="2023-02-10T13:00:39.089" v="31" actId="2696"/>
        <pc:sldMkLst>
          <pc:docMk/>
          <pc:sldMk cId="685174108" sldId="2731"/>
        </pc:sldMkLst>
      </pc:sldChg>
      <pc:sldChg chg="del">
        <pc:chgData name="Kelly Stokes" userId="3e5c5154-569e-4d81-aa91-4f91841cdfa9" providerId="ADAL" clId="{1F0E04E5-3EC0-456A-8AE3-6CF85AA4C82B}" dt="2023-02-10T13:00:39.089" v="31" actId="2696"/>
        <pc:sldMkLst>
          <pc:docMk/>
          <pc:sldMk cId="3829841651" sldId="2732"/>
        </pc:sldMkLst>
      </pc:sldChg>
      <pc:sldChg chg="del">
        <pc:chgData name="Kelly Stokes" userId="3e5c5154-569e-4d81-aa91-4f91841cdfa9" providerId="ADAL" clId="{1F0E04E5-3EC0-456A-8AE3-6CF85AA4C82B}" dt="2023-02-10T13:00:39.089" v="31" actId="2696"/>
        <pc:sldMkLst>
          <pc:docMk/>
          <pc:sldMk cId="976692117" sldId="2733"/>
        </pc:sldMkLst>
      </pc:sldChg>
      <pc:sldChg chg="del">
        <pc:chgData name="Kelly Stokes" userId="3e5c5154-569e-4d81-aa91-4f91841cdfa9" providerId="ADAL" clId="{1F0E04E5-3EC0-456A-8AE3-6CF85AA4C82B}" dt="2023-02-10T13:00:39.089" v="31" actId="2696"/>
        <pc:sldMkLst>
          <pc:docMk/>
          <pc:sldMk cId="4249597874" sldId="2734"/>
        </pc:sldMkLst>
      </pc:sldChg>
      <pc:sldChg chg="del">
        <pc:chgData name="Kelly Stokes" userId="3e5c5154-569e-4d81-aa91-4f91841cdfa9" providerId="ADAL" clId="{1F0E04E5-3EC0-456A-8AE3-6CF85AA4C82B}" dt="2023-02-10T13:00:39.089" v="31" actId="2696"/>
        <pc:sldMkLst>
          <pc:docMk/>
          <pc:sldMk cId="3523680325" sldId="2735"/>
        </pc:sldMkLst>
      </pc:sldChg>
      <pc:sldChg chg="del">
        <pc:chgData name="Kelly Stokes" userId="3e5c5154-569e-4d81-aa91-4f91841cdfa9" providerId="ADAL" clId="{1F0E04E5-3EC0-456A-8AE3-6CF85AA4C82B}" dt="2023-02-10T13:00:39.089" v="31" actId="2696"/>
        <pc:sldMkLst>
          <pc:docMk/>
          <pc:sldMk cId="2272451226" sldId="2736"/>
        </pc:sldMkLst>
      </pc:sldChg>
      <pc:sldChg chg="del">
        <pc:chgData name="Kelly Stokes" userId="3e5c5154-569e-4d81-aa91-4f91841cdfa9" providerId="ADAL" clId="{1F0E04E5-3EC0-456A-8AE3-6CF85AA4C82B}" dt="2023-02-10T13:00:39.089" v="31" actId="2696"/>
        <pc:sldMkLst>
          <pc:docMk/>
          <pc:sldMk cId="1039698396" sldId="2737"/>
        </pc:sldMkLst>
      </pc:sldChg>
      <pc:sldChg chg="del">
        <pc:chgData name="Kelly Stokes" userId="3e5c5154-569e-4d81-aa91-4f91841cdfa9" providerId="ADAL" clId="{1F0E04E5-3EC0-456A-8AE3-6CF85AA4C82B}" dt="2023-02-10T13:02:04.091" v="43" actId="2696"/>
        <pc:sldMkLst>
          <pc:docMk/>
          <pc:sldMk cId="285694781" sldId="2739"/>
        </pc:sldMkLst>
      </pc:sldChg>
      <pc:sldChg chg="del">
        <pc:chgData name="Kelly Stokes" userId="3e5c5154-569e-4d81-aa91-4f91841cdfa9" providerId="ADAL" clId="{1F0E04E5-3EC0-456A-8AE3-6CF85AA4C82B}" dt="2023-02-10T13:02:04.091" v="43" actId="2696"/>
        <pc:sldMkLst>
          <pc:docMk/>
          <pc:sldMk cId="2950053972" sldId="2740"/>
        </pc:sldMkLst>
      </pc:sldChg>
      <pc:sldChg chg="del">
        <pc:chgData name="Kelly Stokes" userId="3e5c5154-569e-4d81-aa91-4f91841cdfa9" providerId="ADAL" clId="{1F0E04E5-3EC0-456A-8AE3-6CF85AA4C82B}" dt="2023-02-10T13:02:04.091" v="43" actId="2696"/>
        <pc:sldMkLst>
          <pc:docMk/>
          <pc:sldMk cId="2317775669" sldId="2741"/>
        </pc:sldMkLst>
      </pc:sldChg>
      <pc:sldChg chg="del">
        <pc:chgData name="Kelly Stokes" userId="3e5c5154-569e-4d81-aa91-4f91841cdfa9" providerId="ADAL" clId="{1F0E04E5-3EC0-456A-8AE3-6CF85AA4C82B}" dt="2023-02-10T13:02:04.091" v="43" actId="2696"/>
        <pc:sldMkLst>
          <pc:docMk/>
          <pc:sldMk cId="1480225480" sldId="2742"/>
        </pc:sldMkLst>
      </pc:sldChg>
      <pc:sldChg chg="del">
        <pc:chgData name="Kelly Stokes" userId="3e5c5154-569e-4d81-aa91-4f91841cdfa9" providerId="ADAL" clId="{1F0E04E5-3EC0-456A-8AE3-6CF85AA4C82B}" dt="2023-02-10T13:02:04.091" v="43" actId="2696"/>
        <pc:sldMkLst>
          <pc:docMk/>
          <pc:sldMk cId="2442555932" sldId="2743"/>
        </pc:sldMkLst>
      </pc:sldChg>
      <pc:sldChg chg="del">
        <pc:chgData name="Kelly Stokes" userId="3e5c5154-569e-4d81-aa91-4f91841cdfa9" providerId="ADAL" clId="{1F0E04E5-3EC0-456A-8AE3-6CF85AA4C82B}" dt="2023-02-10T13:02:04.091" v="43" actId="2696"/>
        <pc:sldMkLst>
          <pc:docMk/>
          <pc:sldMk cId="1186014276" sldId="2744"/>
        </pc:sldMkLst>
      </pc:sldChg>
      <pc:sldChg chg="del">
        <pc:chgData name="Kelly Stokes" userId="3e5c5154-569e-4d81-aa91-4f91841cdfa9" providerId="ADAL" clId="{1F0E04E5-3EC0-456A-8AE3-6CF85AA4C82B}" dt="2023-02-10T13:02:04.091" v="43" actId="2696"/>
        <pc:sldMkLst>
          <pc:docMk/>
          <pc:sldMk cId="1594559594" sldId="2745"/>
        </pc:sldMkLst>
      </pc:sldChg>
      <pc:sldChg chg="del">
        <pc:chgData name="Kelly Stokes" userId="3e5c5154-569e-4d81-aa91-4f91841cdfa9" providerId="ADAL" clId="{1F0E04E5-3EC0-456A-8AE3-6CF85AA4C82B}" dt="2023-02-10T13:02:04.091" v="43" actId="2696"/>
        <pc:sldMkLst>
          <pc:docMk/>
          <pc:sldMk cId="1036160650" sldId="2746"/>
        </pc:sldMkLst>
      </pc:sldChg>
      <pc:sldChg chg="del">
        <pc:chgData name="Kelly Stokes" userId="3e5c5154-569e-4d81-aa91-4f91841cdfa9" providerId="ADAL" clId="{1F0E04E5-3EC0-456A-8AE3-6CF85AA4C82B}" dt="2023-02-10T13:02:04.091" v="43" actId="2696"/>
        <pc:sldMkLst>
          <pc:docMk/>
          <pc:sldMk cId="3169600665" sldId="2747"/>
        </pc:sldMkLst>
      </pc:sldChg>
      <pc:sldChg chg="del">
        <pc:chgData name="Kelly Stokes" userId="3e5c5154-569e-4d81-aa91-4f91841cdfa9" providerId="ADAL" clId="{1F0E04E5-3EC0-456A-8AE3-6CF85AA4C82B}" dt="2023-02-10T13:02:04.091" v="43" actId="2696"/>
        <pc:sldMkLst>
          <pc:docMk/>
          <pc:sldMk cId="926182647" sldId="2748"/>
        </pc:sldMkLst>
      </pc:sldChg>
      <pc:sldChg chg="del">
        <pc:chgData name="Kelly Stokes" userId="3e5c5154-569e-4d81-aa91-4f91841cdfa9" providerId="ADAL" clId="{1F0E04E5-3EC0-456A-8AE3-6CF85AA4C82B}" dt="2023-02-10T13:02:04.091" v="43" actId="2696"/>
        <pc:sldMkLst>
          <pc:docMk/>
          <pc:sldMk cId="3862924732" sldId="2749"/>
        </pc:sldMkLst>
      </pc:sldChg>
      <pc:sldChg chg="del">
        <pc:chgData name="Kelly Stokes" userId="3e5c5154-569e-4d81-aa91-4f91841cdfa9" providerId="ADAL" clId="{1F0E04E5-3EC0-456A-8AE3-6CF85AA4C82B}" dt="2023-02-10T13:02:04.091" v="43" actId="2696"/>
        <pc:sldMkLst>
          <pc:docMk/>
          <pc:sldMk cId="200190880" sldId="2750"/>
        </pc:sldMkLst>
      </pc:sldChg>
      <pc:sldChg chg="del">
        <pc:chgData name="Kelly Stokes" userId="3e5c5154-569e-4d81-aa91-4f91841cdfa9" providerId="ADAL" clId="{1F0E04E5-3EC0-456A-8AE3-6CF85AA4C82B}" dt="2023-02-10T13:02:04.091" v="43" actId="2696"/>
        <pc:sldMkLst>
          <pc:docMk/>
          <pc:sldMk cId="2379880031" sldId="2751"/>
        </pc:sldMkLst>
      </pc:sldChg>
      <pc:sldChg chg="del">
        <pc:chgData name="Kelly Stokes" userId="3e5c5154-569e-4d81-aa91-4f91841cdfa9" providerId="ADAL" clId="{1F0E04E5-3EC0-456A-8AE3-6CF85AA4C82B}" dt="2023-02-10T13:02:04.091" v="43" actId="2696"/>
        <pc:sldMkLst>
          <pc:docMk/>
          <pc:sldMk cId="88881968" sldId="2752"/>
        </pc:sldMkLst>
      </pc:sldChg>
      <pc:sldChg chg="del">
        <pc:chgData name="Kelly Stokes" userId="3e5c5154-569e-4d81-aa91-4f91841cdfa9" providerId="ADAL" clId="{1F0E04E5-3EC0-456A-8AE3-6CF85AA4C82B}" dt="2023-02-10T13:02:04.091" v="43" actId="2696"/>
        <pc:sldMkLst>
          <pc:docMk/>
          <pc:sldMk cId="3804502650" sldId="2753"/>
        </pc:sldMkLst>
      </pc:sldChg>
      <pc:sldChg chg="del">
        <pc:chgData name="Kelly Stokes" userId="3e5c5154-569e-4d81-aa91-4f91841cdfa9" providerId="ADAL" clId="{1F0E04E5-3EC0-456A-8AE3-6CF85AA4C82B}" dt="2023-02-10T13:02:04.091" v="43" actId="2696"/>
        <pc:sldMkLst>
          <pc:docMk/>
          <pc:sldMk cId="516308919" sldId="2754"/>
        </pc:sldMkLst>
      </pc:sldChg>
      <pc:sldChg chg="del">
        <pc:chgData name="Kelly Stokes" userId="3e5c5154-569e-4d81-aa91-4f91841cdfa9" providerId="ADAL" clId="{1F0E04E5-3EC0-456A-8AE3-6CF85AA4C82B}" dt="2023-02-10T13:02:04.091" v="43" actId="2696"/>
        <pc:sldMkLst>
          <pc:docMk/>
          <pc:sldMk cId="3981239677" sldId="2755"/>
        </pc:sldMkLst>
      </pc:sldChg>
      <pc:sldChg chg="del">
        <pc:chgData name="Kelly Stokes" userId="3e5c5154-569e-4d81-aa91-4f91841cdfa9" providerId="ADAL" clId="{1F0E04E5-3EC0-456A-8AE3-6CF85AA4C82B}" dt="2023-02-10T13:02:04.091" v="43" actId="2696"/>
        <pc:sldMkLst>
          <pc:docMk/>
          <pc:sldMk cId="719715714" sldId="2756"/>
        </pc:sldMkLst>
      </pc:sldChg>
      <pc:sldChg chg="del">
        <pc:chgData name="Kelly Stokes" userId="3e5c5154-569e-4d81-aa91-4f91841cdfa9" providerId="ADAL" clId="{1F0E04E5-3EC0-456A-8AE3-6CF85AA4C82B}" dt="2023-02-10T13:02:04.091" v="43" actId="2696"/>
        <pc:sldMkLst>
          <pc:docMk/>
          <pc:sldMk cId="795199484" sldId="2757"/>
        </pc:sldMkLst>
      </pc:sldChg>
      <pc:sldChg chg="del">
        <pc:chgData name="Kelly Stokes" userId="3e5c5154-569e-4d81-aa91-4f91841cdfa9" providerId="ADAL" clId="{1F0E04E5-3EC0-456A-8AE3-6CF85AA4C82B}" dt="2023-02-10T13:02:04.091" v="43" actId="2696"/>
        <pc:sldMkLst>
          <pc:docMk/>
          <pc:sldMk cId="1498063270" sldId="2758"/>
        </pc:sldMkLst>
      </pc:sldChg>
      <pc:sldChg chg="del">
        <pc:chgData name="Kelly Stokes" userId="3e5c5154-569e-4d81-aa91-4f91841cdfa9" providerId="ADAL" clId="{1F0E04E5-3EC0-456A-8AE3-6CF85AA4C82B}" dt="2023-02-10T13:03:30.650" v="53" actId="2696"/>
        <pc:sldMkLst>
          <pc:docMk/>
          <pc:sldMk cId="3514715876" sldId="2759"/>
        </pc:sldMkLst>
      </pc:sldChg>
      <pc:sldChg chg="del">
        <pc:chgData name="Kelly Stokes" userId="3e5c5154-569e-4d81-aa91-4f91841cdfa9" providerId="ADAL" clId="{1F0E04E5-3EC0-456A-8AE3-6CF85AA4C82B}" dt="2023-02-10T13:03:30.650" v="53" actId="2696"/>
        <pc:sldMkLst>
          <pc:docMk/>
          <pc:sldMk cId="3159946383" sldId="2760"/>
        </pc:sldMkLst>
      </pc:sldChg>
      <pc:sldChg chg="del">
        <pc:chgData name="Kelly Stokes" userId="3e5c5154-569e-4d81-aa91-4f91841cdfa9" providerId="ADAL" clId="{1F0E04E5-3EC0-456A-8AE3-6CF85AA4C82B}" dt="2023-02-10T13:03:30.650" v="53" actId="2696"/>
        <pc:sldMkLst>
          <pc:docMk/>
          <pc:sldMk cId="4112429418" sldId="2761"/>
        </pc:sldMkLst>
      </pc:sldChg>
      <pc:sldChg chg="del">
        <pc:chgData name="Kelly Stokes" userId="3e5c5154-569e-4d81-aa91-4f91841cdfa9" providerId="ADAL" clId="{1F0E04E5-3EC0-456A-8AE3-6CF85AA4C82B}" dt="2023-02-10T13:03:30.650" v="53" actId="2696"/>
        <pc:sldMkLst>
          <pc:docMk/>
          <pc:sldMk cId="1857792035" sldId="2762"/>
        </pc:sldMkLst>
      </pc:sldChg>
      <pc:sldChg chg="del">
        <pc:chgData name="Kelly Stokes" userId="3e5c5154-569e-4d81-aa91-4f91841cdfa9" providerId="ADAL" clId="{1F0E04E5-3EC0-456A-8AE3-6CF85AA4C82B}" dt="2023-02-10T13:03:30.650" v="53" actId="2696"/>
        <pc:sldMkLst>
          <pc:docMk/>
          <pc:sldMk cId="3074027852" sldId="2763"/>
        </pc:sldMkLst>
      </pc:sldChg>
      <pc:sldChg chg="del">
        <pc:chgData name="Kelly Stokes" userId="3e5c5154-569e-4d81-aa91-4f91841cdfa9" providerId="ADAL" clId="{1F0E04E5-3EC0-456A-8AE3-6CF85AA4C82B}" dt="2023-02-10T13:03:30.650" v="53" actId="2696"/>
        <pc:sldMkLst>
          <pc:docMk/>
          <pc:sldMk cId="3492092363" sldId="2764"/>
        </pc:sldMkLst>
      </pc:sldChg>
      <pc:sldChg chg="del">
        <pc:chgData name="Kelly Stokes" userId="3e5c5154-569e-4d81-aa91-4f91841cdfa9" providerId="ADAL" clId="{1F0E04E5-3EC0-456A-8AE3-6CF85AA4C82B}" dt="2023-02-10T13:03:30.650" v="53" actId="2696"/>
        <pc:sldMkLst>
          <pc:docMk/>
          <pc:sldMk cId="3497096614" sldId="2765"/>
        </pc:sldMkLst>
      </pc:sldChg>
      <pc:sldChg chg="del">
        <pc:chgData name="Kelly Stokes" userId="3e5c5154-569e-4d81-aa91-4f91841cdfa9" providerId="ADAL" clId="{1F0E04E5-3EC0-456A-8AE3-6CF85AA4C82B}" dt="2023-02-10T13:03:30.650" v="53" actId="2696"/>
        <pc:sldMkLst>
          <pc:docMk/>
          <pc:sldMk cId="2239671284" sldId="2766"/>
        </pc:sldMkLst>
      </pc:sldChg>
      <pc:sldChg chg="del">
        <pc:chgData name="Kelly Stokes" userId="3e5c5154-569e-4d81-aa91-4f91841cdfa9" providerId="ADAL" clId="{1F0E04E5-3EC0-456A-8AE3-6CF85AA4C82B}" dt="2023-02-10T13:03:30.650" v="53" actId="2696"/>
        <pc:sldMkLst>
          <pc:docMk/>
          <pc:sldMk cId="303408530" sldId="2767"/>
        </pc:sldMkLst>
      </pc:sldChg>
      <pc:sldChg chg="del">
        <pc:chgData name="Kelly Stokes" userId="3e5c5154-569e-4d81-aa91-4f91841cdfa9" providerId="ADAL" clId="{1F0E04E5-3EC0-456A-8AE3-6CF85AA4C82B}" dt="2023-02-10T13:03:30.650" v="53" actId="2696"/>
        <pc:sldMkLst>
          <pc:docMk/>
          <pc:sldMk cId="159493744" sldId="2768"/>
        </pc:sldMkLst>
      </pc:sldChg>
      <pc:sldChg chg="del">
        <pc:chgData name="Kelly Stokes" userId="3e5c5154-569e-4d81-aa91-4f91841cdfa9" providerId="ADAL" clId="{1F0E04E5-3EC0-456A-8AE3-6CF85AA4C82B}" dt="2023-02-10T13:03:30.650" v="53" actId="2696"/>
        <pc:sldMkLst>
          <pc:docMk/>
          <pc:sldMk cId="3626391870" sldId="2769"/>
        </pc:sldMkLst>
      </pc:sldChg>
      <pc:sldChg chg="del">
        <pc:chgData name="Kelly Stokes" userId="3e5c5154-569e-4d81-aa91-4f91841cdfa9" providerId="ADAL" clId="{1F0E04E5-3EC0-456A-8AE3-6CF85AA4C82B}" dt="2023-02-10T13:03:30.650" v="53" actId="2696"/>
        <pc:sldMkLst>
          <pc:docMk/>
          <pc:sldMk cId="2115881450" sldId="2770"/>
        </pc:sldMkLst>
      </pc:sldChg>
      <pc:sldChg chg="del">
        <pc:chgData name="Kelly Stokes" userId="3e5c5154-569e-4d81-aa91-4f91841cdfa9" providerId="ADAL" clId="{1F0E04E5-3EC0-456A-8AE3-6CF85AA4C82B}" dt="2023-02-10T13:03:30.650" v="53" actId="2696"/>
        <pc:sldMkLst>
          <pc:docMk/>
          <pc:sldMk cId="9586480" sldId="2771"/>
        </pc:sldMkLst>
      </pc:sldChg>
      <pc:sldChg chg="del">
        <pc:chgData name="Kelly Stokes" userId="3e5c5154-569e-4d81-aa91-4f91841cdfa9" providerId="ADAL" clId="{1F0E04E5-3EC0-456A-8AE3-6CF85AA4C82B}" dt="2023-02-10T13:03:30.650" v="53" actId="2696"/>
        <pc:sldMkLst>
          <pc:docMk/>
          <pc:sldMk cId="3504158575" sldId="2772"/>
        </pc:sldMkLst>
      </pc:sldChg>
      <pc:sldChg chg="del">
        <pc:chgData name="Kelly Stokes" userId="3e5c5154-569e-4d81-aa91-4f91841cdfa9" providerId="ADAL" clId="{1F0E04E5-3EC0-456A-8AE3-6CF85AA4C82B}" dt="2023-02-10T13:03:30.650" v="53" actId="2696"/>
        <pc:sldMkLst>
          <pc:docMk/>
          <pc:sldMk cId="3919218890" sldId="2773"/>
        </pc:sldMkLst>
      </pc:sldChg>
      <pc:sldChg chg="del">
        <pc:chgData name="Kelly Stokes" userId="3e5c5154-569e-4d81-aa91-4f91841cdfa9" providerId="ADAL" clId="{1F0E04E5-3EC0-456A-8AE3-6CF85AA4C82B}" dt="2023-02-10T13:04:30.367" v="55" actId="2696"/>
        <pc:sldMkLst>
          <pc:docMk/>
          <pc:sldMk cId="3216765557" sldId="2774"/>
        </pc:sldMkLst>
      </pc:sldChg>
      <pc:sldChg chg="del">
        <pc:chgData name="Kelly Stokes" userId="3e5c5154-569e-4d81-aa91-4f91841cdfa9" providerId="ADAL" clId="{1F0E04E5-3EC0-456A-8AE3-6CF85AA4C82B}" dt="2023-02-10T13:04:30.367" v="55" actId="2696"/>
        <pc:sldMkLst>
          <pc:docMk/>
          <pc:sldMk cId="3357241502" sldId="2775"/>
        </pc:sldMkLst>
      </pc:sldChg>
      <pc:sldChg chg="del">
        <pc:chgData name="Kelly Stokes" userId="3e5c5154-569e-4d81-aa91-4f91841cdfa9" providerId="ADAL" clId="{1F0E04E5-3EC0-456A-8AE3-6CF85AA4C82B}" dt="2023-02-10T13:04:30.367" v="55" actId="2696"/>
        <pc:sldMkLst>
          <pc:docMk/>
          <pc:sldMk cId="2576424945" sldId="2776"/>
        </pc:sldMkLst>
      </pc:sldChg>
      <pc:sldChg chg="del">
        <pc:chgData name="Kelly Stokes" userId="3e5c5154-569e-4d81-aa91-4f91841cdfa9" providerId="ADAL" clId="{1F0E04E5-3EC0-456A-8AE3-6CF85AA4C82B}" dt="2023-02-10T13:04:30.367" v="55" actId="2696"/>
        <pc:sldMkLst>
          <pc:docMk/>
          <pc:sldMk cId="2400793629" sldId="2777"/>
        </pc:sldMkLst>
      </pc:sldChg>
      <pc:sldChg chg="del">
        <pc:chgData name="Kelly Stokes" userId="3e5c5154-569e-4d81-aa91-4f91841cdfa9" providerId="ADAL" clId="{1F0E04E5-3EC0-456A-8AE3-6CF85AA4C82B}" dt="2023-02-10T13:04:30.367" v="55" actId="2696"/>
        <pc:sldMkLst>
          <pc:docMk/>
          <pc:sldMk cId="4021211052" sldId="2778"/>
        </pc:sldMkLst>
      </pc:sldChg>
      <pc:sldChg chg="del">
        <pc:chgData name="Kelly Stokes" userId="3e5c5154-569e-4d81-aa91-4f91841cdfa9" providerId="ADAL" clId="{1F0E04E5-3EC0-456A-8AE3-6CF85AA4C82B}" dt="2023-02-10T13:07:17.567" v="226" actId="2696"/>
        <pc:sldMkLst>
          <pc:docMk/>
          <pc:sldMk cId="2303908422" sldId="2779"/>
        </pc:sldMkLst>
      </pc:sldChg>
      <pc:sldChg chg="del">
        <pc:chgData name="Kelly Stokes" userId="3e5c5154-569e-4d81-aa91-4f91841cdfa9" providerId="ADAL" clId="{1F0E04E5-3EC0-456A-8AE3-6CF85AA4C82B}" dt="2023-02-10T13:07:17.567" v="226" actId="2696"/>
        <pc:sldMkLst>
          <pc:docMk/>
          <pc:sldMk cId="2893326766" sldId="2780"/>
        </pc:sldMkLst>
      </pc:sldChg>
      <pc:sldChg chg="del">
        <pc:chgData name="Kelly Stokes" userId="3e5c5154-569e-4d81-aa91-4f91841cdfa9" providerId="ADAL" clId="{1F0E04E5-3EC0-456A-8AE3-6CF85AA4C82B}" dt="2023-02-10T13:07:17.567" v="226" actId="2696"/>
        <pc:sldMkLst>
          <pc:docMk/>
          <pc:sldMk cId="3893870501" sldId="2781"/>
        </pc:sldMkLst>
      </pc:sldChg>
      <pc:sldChg chg="del">
        <pc:chgData name="Kelly Stokes" userId="3e5c5154-569e-4d81-aa91-4f91841cdfa9" providerId="ADAL" clId="{1F0E04E5-3EC0-456A-8AE3-6CF85AA4C82B}" dt="2023-02-10T13:07:17.567" v="226" actId="2696"/>
        <pc:sldMkLst>
          <pc:docMk/>
          <pc:sldMk cId="1973287474" sldId="2782"/>
        </pc:sldMkLst>
      </pc:sldChg>
      <pc:sldChg chg="del">
        <pc:chgData name="Kelly Stokes" userId="3e5c5154-569e-4d81-aa91-4f91841cdfa9" providerId="ADAL" clId="{1F0E04E5-3EC0-456A-8AE3-6CF85AA4C82B}" dt="2023-02-10T13:07:17.567" v="226" actId="2696"/>
        <pc:sldMkLst>
          <pc:docMk/>
          <pc:sldMk cId="4234406083" sldId="2783"/>
        </pc:sldMkLst>
      </pc:sldChg>
      <pc:sldChg chg="del">
        <pc:chgData name="Kelly Stokes" userId="3e5c5154-569e-4d81-aa91-4f91841cdfa9" providerId="ADAL" clId="{1F0E04E5-3EC0-456A-8AE3-6CF85AA4C82B}" dt="2023-02-10T13:09:30.884" v="382" actId="2696"/>
        <pc:sldMkLst>
          <pc:docMk/>
          <pc:sldMk cId="1535870075" sldId="2784"/>
        </pc:sldMkLst>
      </pc:sldChg>
      <pc:sldChg chg="del">
        <pc:chgData name="Kelly Stokes" userId="3e5c5154-569e-4d81-aa91-4f91841cdfa9" providerId="ADAL" clId="{1F0E04E5-3EC0-456A-8AE3-6CF85AA4C82B}" dt="2023-02-10T13:09:30.884" v="382" actId="2696"/>
        <pc:sldMkLst>
          <pc:docMk/>
          <pc:sldMk cId="3605460970" sldId="2785"/>
        </pc:sldMkLst>
      </pc:sldChg>
      <pc:sldChg chg="del">
        <pc:chgData name="Kelly Stokes" userId="3e5c5154-569e-4d81-aa91-4f91841cdfa9" providerId="ADAL" clId="{1F0E04E5-3EC0-456A-8AE3-6CF85AA4C82B}" dt="2023-02-10T13:09:30.884" v="382" actId="2696"/>
        <pc:sldMkLst>
          <pc:docMk/>
          <pc:sldMk cId="3490848630" sldId="2786"/>
        </pc:sldMkLst>
      </pc:sldChg>
      <pc:sldChg chg="del">
        <pc:chgData name="Kelly Stokes" userId="3e5c5154-569e-4d81-aa91-4f91841cdfa9" providerId="ADAL" clId="{1F0E04E5-3EC0-456A-8AE3-6CF85AA4C82B}" dt="2023-02-10T13:09:30.884" v="382" actId="2696"/>
        <pc:sldMkLst>
          <pc:docMk/>
          <pc:sldMk cId="3687956020" sldId="2787"/>
        </pc:sldMkLst>
      </pc:sldChg>
      <pc:sldChg chg="del">
        <pc:chgData name="Kelly Stokes" userId="3e5c5154-569e-4d81-aa91-4f91841cdfa9" providerId="ADAL" clId="{1F0E04E5-3EC0-456A-8AE3-6CF85AA4C82B}" dt="2023-02-10T13:09:30.884" v="382" actId="2696"/>
        <pc:sldMkLst>
          <pc:docMk/>
          <pc:sldMk cId="2111253960" sldId="2788"/>
        </pc:sldMkLst>
      </pc:sldChg>
      <pc:sldChg chg="del">
        <pc:chgData name="Kelly Stokes" userId="3e5c5154-569e-4d81-aa91-4f91841cdfa9" providerId="ADAL" clId="{1F0E04E5-3EC0-456A-8AE3-6CF85AA4C82B}" dt="2023-02-10T13:12:36.437" v="571" actId="2696"/>
        <pc:sldMkLst>
          <pc:docMk/>
          <pc:sldMk cId="1027569754" sldId="2789"/>
        </pc:sldMkLst>
      </pc:sldChg>
      <pc:sldChg chg="del">
        <pc:chgData name="Kelly Stokes" userId="3e5c5154-569e-4d81-aa91-4f91841cdfa9" providerId="ADAL" clId="{1F0E04E5-3EC0-456A-8AE3-6CF85AA4C82B}" dt="2023-02-10T13:12:36.437" v="571" actId="2696"/>
        <pc:sldMkLst>
          <pc:docMk/>
          <pc:sldMk cId="397085859" sldId="2790"/>
        </pc:sldMkLst>
      </pc:sldChg>
      <pc:sldChg chg="del">
        <pc:chgData name="Kelly Stokes" userId="3e5c5154-569e-4d81-aa91-4f91841cdfa9" providerId="ADAL" clId="{1F0E04E5-3EC0-456A-8AE3-6CF85AA4C82B}" dt="2023-02-10T13:12:36.437" v="571" actId="2696"/>
        <pc:sldMkLst>
          <pc:docMk/>
          <pc:sldMk cId="1231930108" sldId="2791"/>
        </pc:sldMkLst>
      </pc:sldChg>
      <pc:sldChg chg="del">
        <pc:chgData name="Kelly Stokes" userId="3e5c5154-569e-4d81-aa91-4f91841cdfa9" providerId="ADAL" clId="{1F0E04E5-3EC0-456A-8AE3-6CF85AA4C82B}" dt="2023-02-10T13:12:36.437" v="571" actId="2696"/>
        <pc:sldMkLst>
          <pc:docMk/>
          <pc:sldMk cId="400029570" sldId="2792"/>
        </pc:sldMkLst>
      </pc:sldChg>
      <pc:sldChg chg="del">
        <pc:chgData name="Kelly Stokes" userId="3e5c5154-569e-4d81-aa91-4f91841cdfa9" providerId="ADAL" clId="{1F0E04E5-3EC0-456A-8AE3-6CF85AA4C82B}" dt="2023-02-10T13:12:36.437" v="571" actId="2696"/>
        <pc:sldMkLst>
          <pc:docMk/>
          <pc:sldMk cId="4259281635" sldId="2793"/>
        </pc:sldMkLst>
      </pc:sldChg>
      <pc:sldChg chg="del">
        <pc:chgData name="Kelly Stokes" userId="3e5c5154-569e-4d81-aa91-4f91841cdfa9" providerId="ADAL" clId="{1F0E04E5-3EC0-456A-8AE3-6CF85AA4C82B}" dt="2023-02-10T13:15:16.505" v="741" actId="2696"/>
        <pc:sldMkLst>
          <pc:docMk/>
          <pc:sldMk cId="2920043786" sldId="2794"/>
        </pc:sldMkLst>
      </pc:sldChg>
      <pc:sldChg chg="del">
        <pc:chgData name="Kelly Stokes" userId="3e5c5154-569e-4d81-aa91-4f91841cdfa9" providerId="ADAL" clId="{1F0E04E5-3EC0-456A-8AE3-6CF85AA4C82B}" dt="2023-02-10T13:15:16.505" v="741" actId="2696"/>
        <pc:sldMkLst>
          <pc:docMk/>
          <pc:sldMk cId="1313609440" sldId="2795"/>
        </pc:sldMkLst>
      </pc:sldChg>
      <pc:sldChg chg="del">
        <pc:chgData name="Kelly Stokes" userId="3e5c5154-569e-4d81-aa91-4f91841cdfa9" providerId="ADAL" clId="{1F0E04E5-3EC0-456A-8AE3-6CF85AA4C82B}" dt="2023-02-10T13:15:16.505" v="741" actId="2696"/>
        <pc:sldMkLst>
          <pc:docMk/>
          <pc:sldMk cId="309821262" sldId="2796"/>
        </pc:sldMkLst>
      </pc:sldChg>
      <pc:sldChg chg="del">
        <pc:chgData name="Kelly Stokes" userId="3e5c5154-569e-4d81-aa91-4f91841cdfa9" providerId="ADAL" clId="{1F0E04E5-3EC0-456A-8AE3-6CF85AA4C82B}" dt="2023-02-10T13:15:16.505" v="741" actId="2696"/>
        <pc:sldMkLst>
          <pc:docMk/>
          <pc:sldMk cId="3630010435" sldId="2797"/>
        </pc:sldMkLst>
      </pc:sldChg>
      <pc:sldChg chg="del">
        <pc:chgData name="Kelly Stokes" userId="3e5c5154-569e-4d81-aa91-4f91841cdfa9" providerId="ADAL" clId="{1F0E04E5-3EC0-456A-8AE3-6CF85AA4C82B}" dt="2023-02-10T13:15:16.505" v="741" actId="2696"/>
        <pc:sldMkLst>
          <pc:docMk/>
          <pc:sldMk cId="190422878" sldId="2798"/>
        </pc:sldMkLst>
      </pc:sldChg>
      <pc:sldChg chg="modSp add mod">
        <pc:chgData name="Kelly Stokes" userId="3e5c5154-569e-4d81-aa91-4f91841cdfa9" providerId="ADAL" clId="{1F0E04E5-3EC0-456A-8AE3-6CF85AA4C82B}" dt="2023-02-10T13:04:57.088" v="62" actId="13926"/>
        <pc:sldMkLst>
          <pc:docMk/>
          <pc:sldMk cId="240645907" sldId="2877"/>
        </pc:sldMkLst>
        <pc:spChg chg="mod">
          <ac:chgData name="Kelly Stokes" userId="3e5c5154-569e-4d81-aa91-4f91841cdfa9" providerId="ADAL" clId="{1F0E04E5-3EC0-456A-8AE3-6CF85AA4C82B}" dt="2023-02-10T13:04:57.088" v="62" actId="13926"/>
          <ac:spMkLst>
            <pc:docMk/>
            <pc:sldMk cId="240645907" sldId="2877"/>
            <ac:spMk id="2" creationId="{52DA34BA-82FC-47C5-BCE1-BB65E08B92A1}"/>
          </ac:spMkLst>
        </pc:spChg>
      </pc:sldChg>
      <pc:sldChg chg="add ord">
        <pc:chgData name="Kelly Stokes" userId="3e5c5154-569e-4d81-aa91-4f91841cdfa9" providerId="ADAL" clId="{1F0E04E5-3EC0-456A-8AE3-6CF85AA4C82B}" dt="2023-02-10T13:07:03.304" v="225"/>
        <pc:sldMkLst>
          <pc:docMk/>
          <pc:sldMk cId="2684556294" sldId="2878"/>
        </pc:sldMkLst>
      </pc:sldChg>
      <pc:sldChg chg="modSp add mod">
        <pc:chgData name="Kelly Stokes" userId="3e5c5154-569e-4d81-aa91-4f91841cdfa9" providerId="ADAL" clId="{1F0E04E5-3EC0-456A-8AE3-6CF85AA4C82B}" dt="2023-02-10T13:06:55.096" v="223" actId="20577"/>
        <pc:sldMkLst>
          <pc:docMk/>
          <pc:sldMk cId="3506430265" sldId="2879"/>
        </pc:sldMkLst>
        <pc:spChg chg="mod">
          <ac:chgData name="Kelly Stokes" userId="3e5c5154-569e-4d81-aa91-4f91841cdfa9" providerId="ADAL" clId="{1F0E04E5-3EC0-456A-8AE3-6CF85AA4C82B}" dt="2023-02-10T13:06:55.096" v="223" actId="20577"/>
          <ac:spMkLst>
            <pc:docMk/>
            <pc:sldMk cId="3506430265" sldId="2879"/>
            <ac:spMk id="2" creationId="{52DA34BA-82FC-47C5-BCE1-BB65E08B92A1}"/>
          </ac:spMkLst>
        </pc:spChg>
      </pc:sldChg>
      <pc:sldChg chg="modSp add mod">
        <pc:chgData name="Kelly Stokes" userId="3e5c5154-569e-4d81-aa91-4f91841cdfa9" providerId="ADAL" clId="{1F0E04E5-3EC0-456A-8AE3-6CF85AA4C82B}" dt="2023-02-10T13:06:35.376" v="182" actId="20577"/>
        <pc:sldMkLst>
          <pc:docMk/>
          <pc:sldMk cId="2560438102" sldId="2880"/>
        </pc:sldMkLst>
        <pc:spChg chg="mod">
          <ac:chgData name="Kelly Stokes" userId="3e5c5154-569e-4d81-aa91-4f91841cdfa9" providerId="ADAL" clId="{1F0E04E5-3EC0-456A-8AE3-6CF85AA4C82B}" dt="2023-02-10T13:06:35.376" v="182" actId="20577"/>
          <ac:spMkLst>
            <pc:docMk/>
            <pc:sldMk cId="2560438102" sldId="2880"/>
            <ac:spMk id="2" creationId="{52DA34BA-82FC-47C5-BCE1-BB65E08B92A1}"/>
          </ac:spMkLst>
        </pc:spChg>
      </pc:sldChg>
      <pc:sldChg chg="modSp add mod">
        <pc:chgData name="Kelly Stokes" userId="3e5c5154-569e-4d81-aa91-4f91841cdfa9" providerId="ADAL" clId="{1F0E04E5-3EC0-456A-8AE3-6CF85AA4C82B}" dt="2023-02-10T13:06:04.454" v="129" actId="20577"/>
        <pc:sldMkLst>
          <pc:docMk/>
          <pc:sldMk cId="1498410185" sldId="2881"/>
        </pc:sldMkLst>
        <pc:spChg chg="mod">
          <ac:chgData name="Kelly Stokes" userId="3e5c5154-569e-4d81-aa91-4f91841cdfa9" providerId="ADAL" clId="{1F0E04E5-3EC0-456A-8AE3-6CF85AA4C82B}" dt="2023-02-10T13:06:04.454" v="129" actId="20577"/>
          <ac:spMkLst>
            <pc:docMk/>
            <pc:sldMk cId="1498410185" sldId="2881"/>
            <ac:spMk id="2" creationId="{52DA34BA-82FC-47C5-BCE1-BB65E08B92A1}"/>
          </ac:spMkLst>
        </pc:spChg>
      </pc:sldChg>
      <pc:sldChg chg="modSp add mod">
        <pc:chgData name="Kelly Stokes" userId="3e5c5154-569e-4d81-aa91-4f91841cdfa9" providerId="ADAL" clId="{1F0E04E5-3EC0-456A-8AE3-6CF85AA4C82B}" dt="2023-02-10T13:07:30.849" v="230" actId="20577"/>
        <pc:sldMkLst>
          <pc:docMk/>
          <pc:sldMk cId="1342024528" sldId="2882"/>
        </pc:sldMkLst>
        <pc:spChg chg="mod">
          <ac:chgData name="Kelly Stokes" userId="3e5c5154-569e-4d81-aa91-4f91841cdfa9" providerId="ADAL" clId="{1F0E04E5-3EC0-456A-8AE3-6CF85AA4C82B}" dt="2023-02-10T13:07:30.849" v="230" actId="20577"/>
          <ac:spMkLst>
            <pc:docMk/>
            <pc:sldMk cId="1342024528" sldId="2882"/>
            <ac:spMk id="2" creationId="{52DA34BA-82FC-47C5-BCE1-BB65E08B92A1}"/>
          </ac:spMkLst>
        </pc:spChg>
      </pc:sldChg>
      <pc:sldChg chg="modSp add mod">
        <pc:chgData name="Kelly Stokes" userId="3e5c5154-569e-4d81-aa91-4f91841cdfa9" providerId="ADAL" clId="{1F0E04E5-3EC0-456A-8AE3-6CF85AA4C82B}" dt="2023-02-10T13:08:02.537" v="251" actId="13926"/>
        <pc:sldMkLst>
          <pc:docMk/>
          <pc:sldMk cId="4257334475" sldId="2883"/>
        </pc:sldMkLst>
        <pc:spChg chg="mod">
          <ac:chgData name="Kelly Stokes" userId="3e5c5154-569e-4d81-aa91-4f91841cdfa9" providerId="ADAL" clId="{1F0E04E5-3EC0-456A-8AE3-6CF85AA4C82B}" dt="2023-02-10T13:08:02.537" v="251" actId="13926"/>
          <ac:spMkLst>
            <pc:docMk/>
            <pc:sldMk cId="4257334475" sldId="2883"/>
            <ac:spMk id="2" creationId="{52DA34BA-82FC-47C5-BCE1-BB65E08B92A1}"/>
          </ac:spMkLst>
        </pc:spChg>
      </pc:sldChg>
      <pc:sldChg chg="modSp add mod">
        <pc:chgData name="Kelly Stokes" userId="3e5c5154-569e-4d81-aa91-4f91841cdfa9" providerId="ADAL" clId="{1F0E04E5-3EC0-456A-8AE3-6CF85AA4C82B}" dt="2023-02-10T13:09:17.271" v="381" actId="20577"/>
        <pc:sldMkLst>
          <pc:docMk/>
          <pc:sldMk cId="2711898993" sldId="2884"/>
        </pc:sldMkLst>
        <pc:spChg chg="mod">
          <ac:chgData name="Kelly Stokes" userId="3e5c5154-569e-4d81-aa91-4f91841cdfa9" providerId="ADAL" clId="{1F0E04E5-3EC0-456A-8AE3-6CF85AA4C82B}" dt="2023-02-10T13:09:17.271" v="381" actId="20577"/>
          <ac:spMkLst>
            <pc:docMk/>
            <pc:sldMk cId="2711898993" sldId="2884"/>
            <ac:spMk id="2" creationId="{52DA34BA-82FC-47C5-BCE1-BB65E08B92A1}"/>
          </ac:spMkLst>
        </pc:spChg>
      </pc:sldChg>
      <pc:sldChg chg="modSp add mod">
        <pc:chgData name="Kelly Stokes" userId="3e5c5154-569e-4d81-aa91-4f91841cdfa9" providerId="ADAL" clId="{1F0E04E5-3EC0-456A-8AE3-6CF85AA4C82B}" dt="2023-02-10T13:08:50.858" v="321" actId="20577"/>
        <pc:sldMkLst>
          <pc:docMk/>
          <pc:sldMk cId="1728472348" sldId="2885"/>
        </pc:sldMkLst>
        <pc:spChg chg="mod">
          <ac:chgData name="Kelly Stokes" userId="3e5c5154-569e-4d81-aa91-4f91841cdfa9" providerId="ADAL" clId="{1F0E04E5-3EC0-456A-8AE3-6CF85AA4C82B}" dt="2023-02-10T13:08:50.858" v="321" actId="20577"/>
          <ac:spMkLst>
            <pc:docMk/>
            <pc:sldMk cId="1728472348" sldId="2885"/>
            <ac:spMk id="2" creationId="{52DA34BA-82FC-47C5-BCE1-BB65E08B92A1}"/>
          </ac:spMkLst>
        </pc:spChg>
      </pc:sldChg>
      <pc:sldChg chg="modSp add mod">
        <pc:chgData name="Kelly Stokes" userId="3e5c5154-569e-4d81-aa91-4f91841cdfa9" providerId="ADAL" clId="{1F0E04E5-3EC0-456A-8AE3-6CF85AA4C82B}" dt="2023-02-10T13:08:32.985" v="289" actId="20577"/>
        <pc:sldMkLst>
          <pc:docMk/>
          <pc:sldMk cId="2010915336" sldId="2886"/>
        </pc:sldMkLst>
        <pc:spChg chg="mod">
          <ac:chgData name="Kelly Stokes" userId="3e5c5154-569e-4d81-aa91-4f91841cdfa9" providerId="ADAL" clId="{1F0E04E5-3EC0-456A-8AE3-6CF85AA4C82B}" dt="2023-02-10T13:08:32.985" v="289" actId="20577"/>
          <ac:spMkLst>
            <pc:docMk/>
            <pc:sldMk cId="2010915336" sldId="2886"/>
            <ac:spMk id="2" creationId="{52DA34BA-82FC-47C5-BCE1-BB65E08B92A1}"/>
          </ac:spMkLst>
        </pc:spChg>
      </pc:sldChg>
      <pc:sldChg chg="modSp add mod">
        <pc:chgData name="Kelly Stokes" userId="3e5c5154-569e-4d81-aa91-4f91841cdfa9" providerId="ADAL" clId="{1F0E04E5-3EC0-456A-8AE3-6CF85AA4C82B}" dt="2023-02-10T13:09:56.945" v="389" actId="13926"/>
        <pc:sldMkLst>
          <pc:docMk/>
          <pc:sldMk cId="363564865" sldId="2887"/>
        </pc:sldMkLst>
        <pc:spChg chg="mod">
          <ac:chgData name="Kelly Stokes" userId="3e5c5154-569e-4d81-aa91-4f91841cdfa9" providerId="ADAL" clId="{1F0E04E5-3EC0-456A-8AE3-6CF85AA4C82B}" dt="2023-02-10T13:09:56.945" v="389" actId="13926"/>
          <ac:spMkLst>
            <pc:docMk/>
            <pc:sldMk cId="363564865" sldId="2887"/>
            <ac:spMk id="2" creationId="{52DA34BA-82FC-47C5-BCE1-BB65E08B92A1}"/>
          </ac:spMkLst>
        </pc:spChg>
      </pc:sldChg>
      <pc:sldChg chg="modSp add mod">
        <pc:chgData name="Kelly Stokes" userId="3e5c5154-569e-4d81-aa91-4f91841cdfa9" providerId="ADAL" clId="{1F0E04E5-3EC0-456A-8AE3-6CF85AA4C82B}" dt="2023-02-10T13:10:24.181" v="407" actId="13926"/>
        <pc:sldMkLst>
          <pc:docMk/>
          <pc:sldMk cId="2247993235" sldId="2888"/>
        </pc:sldMkLst>
        <pc:spChg chg="mod">
          <ac:chgData name="Kelly Stokes" userId="3e5c5154-569e-4d81-aa91-4f91841cdfa9" providerId="ADAL" clId="{1F0E04E5-3EC0-456A-8AE3-6CF85AA4C82B}" dt="2023-02-10T13:10:24.181" v="407" actId="13926"/>
          <ac:spMkLst>
            <pc:docMk/>
            <pc:sldMk cId="2247993235" sldId="2888"/>
            <ac:spMk id="2" creationId="{52DA34BA-82FC-47C5-BCE1-BB65E08B92A1}"/>
          </ac:spMkLst>
        </pc:spChg>
      </pc:sldChg>
      <pc:sldChg chg="modSp add mod">
        <pc:chgData name="Kelly Stokes" userId="3e5c5154-569e-4d81-aa91-4f91841cdfa9" providerId="ADAL" clId="{1F0E04E5-3EC0-456A-8AE3-6CF85AA4C82B}" dt="2023-02-10T13:11:38.453" v="512" actId="20577"/>
        <pc:sldMkLst>
          <pc:docMk/>
          <pc:sldMk cId="3106033000" sldId="2889"/>
        </pc:sldMkLst>
        <pc:spChg chg="mod">
          <ac:chgData name="Kelly Stokes" userId="3e5c5154-569e-4d81-aa91-4f91841cdfa9" providerId="ADAL" clId="{1F0E04E5-3EC0-456A-8AE3-6CF85AA4C82B}" dt="2023-02-10T13:11:38.453" v="512" actId="20577"/>
          <ac:spMkLst>
            <pc:docMk/>
            <pc:sldMk cId="3106033000" sldId="2889"/>
            <ac:spMk id="2" creationId="{52DA34BA-82FC-47C5-BCE1-BB65E08B92A1}"/>
          </ac:spMkLst>
        </pc:spChg>
      </pc:sldChg>
      <pc:sldChg chg="modSp add mod">
        <pc:chgData name="Kelly Stokes" userId="3e5c5154-569e-4d81-aa91-4f91841cdfa9" providerId="ADAL" clId="{1F0E04E5-3EC0-456A-8AE3-6CF85AA4C82B}" dt="2023-02-10T13:11:11.092" v="447" actId="20577"/>
        <pc:sldMkLst>
          <pc:docMk/>
          <pc:sldMk cId="377036205" sldId="2890"/>
        </pc:sldMkLst>
        <pc:spChg chg="mod">
          <ac:chgData name="Kelly Stokes" userId="3e5c5154-569e-4d81-aa91-4f91841cdfa9" providerId="ADAL" clId="{1F0E04E5-3EC0-456A-8AE3-6CF85AA4C82B}" dt="2023-02-10T13:11:11.092" v="447" actId="20577"/>
          <ac:spMkLst>
            <pc:docMk/>
            <pc:sldMk cId="377036205" sldId="2890"/>
            <ac:spMk id="2" creationId="{52DA34BA-82FC-47C5-BCE1-BB65E08B92A1}"/>
          </ac:spMkLst>
        </pc:spChg>
      </pc:sldChg>
      <pc:sldChg chg="modSp add mod ord">
        <pc:chgData name="Kelly Stokes" userId="3e5c5154-569e-4d81-aa91-4f91841cdfa9" providerId="ADAL" clId="{1F0E04E5-3EC0-456A-8AE3-6CF85AA4C82B}" dt="2023-02-10T13:12:22.997" v="570" actId="20577"/>
        <pc:sldMkLst>
          <pc:docMk/>
          <pc:sldMk cId="1808883157" sldId="2891"/>
        </pc:sldMkLst>
        <pc:spChg chg="mod">
          <ac:chgData name="Kelly Stokes" userId="3e5c5154-569e-4d81-aa91-4f91841cdfa9" providerId="ADAL" clId="{1F0E04E5-3EC0-456A-8AE3-6CF85AA4C82B}" dt="2023-02-10T13:12:22.997" v="570" actId="20577"/>
          <ac:spMkLst>
            <pc:docMk/>
            <pc:sldMk cId="1808883157" sldId="2891"/>
            <ac:spMk id="2" creationId="{52DA34BA-82FC-47C5-BCE1-BB65E08B92A1}"/>
          </ac:spMkLst>
        </pc:spChg>
      </pc:sldChg>
      <pc:sldChg chg="modSp add mod">
        <pc:chgData name="Kelly Stokes" userId="3e5c5154-569e-4d81-aa91-4f91841cdfa9" providerId="ADAL" clId="{1F0E04E5-3EC0-456A-8AE3-6CF85AA4C82B}" dt="2023-02-10T13:13:01.265" v="578" actId="13926"/>
        <pc:sldMkLst>
          <pc:docMk/>
          <pc:sldMk cId="1597879663" sldId="2892"/>
        </pc:sldMkLst>
        <pc:spChg chg="mod">
          <ac:chgData name="Kelly Stokes" userId="3e5c5154-569e-4d81-aa91-4f91841cdfa9" providerId="ADAL" clId="{1F0E04E5-3EC0-456A-8AE3-6CF85AA4C82B}" dt="2023-02-10T13:13:01.265" v="578" actId="13926"/>
          <ac:spMkLst>
            <pc:docMk/>
            <pc:sldMk cId="1597879663" sldId="2892"/>
            <ac:spMk id="2" creationId="{52DA34BA-82FC-47C5-BCE1-BB65E08B92A1}"/>
          </ac:spMkLst>
        </pc:spChg>
      </pc:sldChg>
      <pc:sldChg chg="modSp add mod">
        <pc:chgData name="Kelly Stokes" userId="3e5c5154-569e-4d81-aa91-4f91841cdfa9" providerId="ADAL" clId="{1F0E04E5-3EC0-456A-8AE3-6CF85AA4C82B}" dt="2023-02-10T13:13:28.105" v="588" actId="13926"/>
        <pc:sldMkLst>
          <pc:docMk/>
          <pc:sldMk cId="2915788336" sldId="2893"/>
        </pc:sldMkLst>
        <pc:spChg chg="mod">
          <ac:chgData name="Kelly Stokes" userId="3e5c5154-569e-4d81-aa91-4f91841cdfa9" providerId="ADAL" clId="{1F0E04E5-3EC0-456A-8AE3-6CF85AA4C82B}" dt="2023-02-10T13:13:28.105" v="588" actId="13926"/>
          <ac:spMkLst>
            <pc:docMk/>
            <pc:sldMk cId="2915788336" sldId="2893"/>
            <ac:spMk id="2" creationId="{52DA34BA-82FC-47C5-BCE1-BB65E08B92A1}"/>
          </ac:spMkLst>
        </pc:spChg>
      </pc:sldChg>
      <pc:sldChg chg="modSp add mod">
        <pc:chgData name="Kelly Stokes" userId="3e5c5154-569e-4d81-aa91-4f91841cdfa9" providerId="ADAL" clId="{1F0E04E5-3EC0-456A-8AE3-6CF85AA4C82B}" dt="2023-02-10T13:15:01.601" v="740" actId="20577"/>
        <pc:sldMkLst>
          <pc:docMk/>
          <pc:sldMk cId="934779665" sldId="2894"/>
        </pc:sldMkLst>
        <pc:spChg chg="mod">
          <ac:chgData name="Kelly Stokes" userId="3e5c5154-569e-4d81-aa91-4f91841cdfa9" providerId="ADAL" clId="{1F0E04E5-3EC0-456A-8AE3-6CF85AA4C82B}" dt="2023-02-10T13:15:01.601" v="740" actId="20577"/>
          <ac:spMkLst>
            <pc:docMk/>
            <pc:sldMk cId="934779665" sldId="2894"/>
            <ac:spMk id="2" creationId="{52DA34BA-82FC-47C5-BCE1-BB65E08B92A1}"/>
          </ac:spMkLst>
        </pc:spChg>
      </pc:sldChg>
      <pc:sldChg chg="modSp add mod">
        <pc:chgData name="Kelly Stokes" userId="3e5c5154-569e-4d81-aa91-4f91841cdfa9" providerId="ADAL" clId="{1F0E04E5-3EC0-456A-8AE3-6CF85AA4C82B}" dt="2023-02-10T13:14:25.776" v="681" actId="20577"/>
        <pc:sldMkLst>
          <pc:docMk/>
          <pc:sldMk cId="4023080414" sldId="2895"/>
        </pc:sldMkLst>
        <pc:spChg chg="mod">
          <ac:chgData name="Kelly Stokes" userId="3e5c5154-569e-4d81-aa91-4f91841cdfa9" providerId="ADAL" clId="{1F0E04E5-3EC0-456A-8AE3-6CF85AA4C82B}" dt="2023-02-10T13:14:25.776" v="681" actId="20577"/>
          <ac:spMkLst>
            <pc:docMk/>
            <pc:sldMk cId="4023080414" sldId="2895"/>
            <ac:spMk id="2" creationId="{52DA34BA-82FC-47C5-BCE1-BB65E08B92A1}"/>
          </ac:spMkLst>
        </pc:spChg>
      </pc:sldChg>
      <pc:sldChg chg="modSp add mod">
        <pc:chgData name="Kelly Stokes" userId="3e5c5154-569e-4d81-aa91-4f91841cdfa9" providerId="ADAL" clId="{1F0E04E5-3EC0-456A-8AE3-6CF85AA4C82B}" dt="2023-02-10T13:14:01.008" v="633" actId="20577"/>
        <pc:sldMkLst>
          <pc:docMk/>
          <pc:sldMk cId="131392815" sldId="2896"/>
        </pc:sldMkLst>
        <pc:spChg chg="mod">
          <ac:chgData name="Kelly Stokes" userId="3e5c5154-569e-4d81-aa91-4f91841cdfa9" providerId="ADAL" clId="{1F0E04E5-3EC0-456A-8AE3-6CF85AA4C82B}" dt="2023-02-10T13:14:01.008" v="633" actId="20577"/>
          <ac:spMkLst>
            <pc:docMk/>
            <pc:sldMk cId="131392815" sldId="2896"/>
            <ac:spMk id="2" creationId="{52DA34BA-82FC-47C5-BCE1-BB65E08B92A1}"/>
          </ac:spMkLst>
        </pc:spChg>
      </pc:sldChg>
      <pc:sldChg chg="modSp add mod">
        <pc:chgData name="Kelly Stokes" userId="3e5c5154-569e-4d81-aa91-4f91841cdfa9" providerId="ADAL" clId="{1F0E04E5-3EC0-456A-8AE3-6CF85AA4C82B}" dt="2023-02-10T13:15:49.524" v="749" actId="13926"/>
        <pc:sldMkLst>
          <pc:docMk/>
          <pc:sldMk cId="1462452067" sldId="2897"/>
        </pc:sldMkLst>
        <pc:spChg chg="mod">
          <ac:chgData name="Kelly Stokes" userId="3e5c5154-569e-4d81-aa91-4f91841cdfa9" providerId="ADAL" clId="{1F0E04E5-3EC0-456A-8AE3-6CF85AA4C82B}" dt="2023-02-10T13:15:49.524" v="749" actId="13926"/>
          <ac:spMkLst>
            <pc:docMk/>
            <pc:sldMk cId="1462452067" sldId="2897"/>
            <ac:spMk id="2" creationId="{52DA34BA-82FC-47C5-BCE1-BB65E08B92A1}"/>
          </ac:spMkLst>
        </pc:spChg>
      </pc:sldChg>
      <pc:sldChg chg="modSp add mod">
        <pc:chgData name="Kelly Stokes" userId="3e5c5154-569e-4d81-aa91-4f91841cdfa9" providerId="ADAL" clId="{1F0E04E5-3EC0-456A-8AE3-6CF85AA4C82B}" dt="2023-02-10T13:16:24.601" v="761" actId="13926"/>
        <pc:sldMkLst>
          <pc:docMk/>
          <pc:sldMk cId="2219836071" sldId="2898"/>
        </pc:sldMkLst>
        <pc:spChg chg="mod">
          <ac:chgData name="Kelly Stokes" userId="3e5c5154-569e-4d81-aa91-4f91841cdfa9" providerId="ADAL" clId="{1F0E04E5-3EC0-456A-8AE3-6CF85AA4C82B}" dt="2023-02-10T13:16:24.601" v="761" actId="13926"/>
          <ac:spMkLst>
            <pc:docMk/>
            <pc:sldMk cId="2219836071" sldId="2898"/>
            <ac:spMk id="2" creationId="{52DA34BA-82FC-47C5-BCE1-BB65E08B92A1}"/>
          </ac:spMkLst>
        </pc:spChg>
      </pc:sldChg>
      <pc:sldChg chg="modSp add mod">
        <pc:chgData name="Kelly Stokes" userId="3e5c5154-569e-4d81-aa91-4f91841cdfa9" providerId="ADAL" clId="{1F0E04E5-3EC0-456A-8AE3-6CF85AA4C82B}" dt="2023-02-10T13:17:43.884" v="912" actId="20577"/>
        <pc:sldMkLst>
          <pc:docMk/>
          <pc:sldMk cId="1418933362" sldId="2899"/>
        </pc:sldMkLst>
        <pc:spChg chg="mod">
          <ac:chgData name="Kelly Stokes" userId="3e5c5154-569e-4d81-aa91-4f91841cdfa9" providerId="ADAL" clId="{1F0E04E5-3EC0-456A-8AE3-6CF85AA4C82B}" dt="2023-02-10T13:17:43.884" v="912" actId="20577"/>
          <ac:spMkLst>
            <pc:docMk/>
            <pc:sldMk cId="1418933362" sldId="2899"/>
            <ac:spMk id="2" creationId="{52DA34BA-82FC-47C5-BCE1-BB65E08B92A1}"/>
          </ac:spMkLst>
        </pc:spChg>
      </pc:sldChg>
      <pc:sldChg chg="modSp add mod">
        <pc:chgData name="Kelly Stokes" userId="3e5c5154-569e-4d81-aa91-4f91841cdfa9" providerId="ADAL" clId="{1F0E04E5-3EC0-456A-8AE3-6CF85AA4C82B}" dt="2023-02-10T13:17:17.114" v="862" actId="20577"/>
        <pc:sldMkLst>
          <pc:docMk/>
          <pc:sldMk cId="3905869757" sldId="2900"/>
        </pc:sldMkLst>
        <pc:spChg chg="mod">
          <ac:chgData name="Kelly Stokes" userId="3e5c5154-569e-4d81-aa91-4f91841cdfa9" providerId="ADAL" clId="{1F0E04E5-3EC0-456A-8AE3-6CF85AA4C82B}" dt="2023-02-10T13:17:17.114" v="862" actId="20577"/>
          <ac:spMkLst>
            <pc:docMk/>
            <pc:sldMk cId="3905869757" sldId="2900"/>
            <ac:spMk id="2" creationId="{52DA34BA-82FC-47C5-BCE1-BB65E08B92A1}"/>
          </ac:spMkLst>
        </pc:spChg>
      </pc:sldChg>
      <pc:sldChg chg="modSp add mod">
        <pc:chgData name="Kelly Stokes" userId="3e5c5154-569e-4d81-aa91-4f91841cdfa9" providerId="ADAL" clId="{1F0E04E5-3EC0-456A-8AE3-6CF85AA4C82B}" dt="2023-02-10T13:16:48.919" v="807" actId="20577"/>
        <pc:sldMkLst>
          <pc:docMk/>
          <pc:sldMk cId="2805421827" sldId="2901"/>
        </pc:sldMkLst>
        <pc:spChg chg="mod">
          <ac:chgData name="Kelly Stokes" userId="3e5c5154-569e-4d81-aa91-4f91841cdfa9" providerId="ADAL" clId="{1F0E04E5-3EC0-456A-8AE3-6CF85AA4C82B}" dt="2023-02-10T13:16:48.919" v="807" actId="20577"/>
          <ac:spMkLst>
            <pc:docMk/>
            <pc:sldMk cId="2805421827" sldId="2901"/>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10/02/2023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dirty="0"/>
          </a:p>
        </p:txBody>
      </p:sp>
    </p:spTree>
    <p:extLst>
      <p:ext uri="{BB962C8B-B14F-4D97-AF65-F5344CB8AC3E}">
        <p14:creationId xmlns:p14="http://schemas.microsoft.com/office/powerpoint/2010/main" val="270384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dirty="0"/>
          </a:p>
        </p:txBody>
      </p:sp>
    </p:spTree>
    <p:extLst>
      <p:ext uri="{BB962C8B-B14F-4D97-AF65-F5344CB8AC3E}">
        <p14:creationId xmlns:p14="http://schemas.microsoft.com/office/powerpoint/2010/main" val="202568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dirty="0"/>
          </a:p>
        </p:txBody>
      </p:sp>
    </p:spTree>
    <p:extLst>
      <p:ext uri="{BB962C8B-B14F-4D97-AF65-F5344CB8AC3E}">
        <p14:creationId xmlns:p14="http://schemas.microsoft.com/office/powerpoint/2010/main" val="338349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dirty="0"/>
          </a:p>
        </p:txBody>
      </p:sp>
    </p:spTree>
    <p:extLst>
      <p:ext uri="{BB962C8B-B14F-4D97-AF65-F5344CB8AC3E}">
        <p14:creationId xmlns:p14="http://schemas.microsoft.com/office/powerpoint/2010/main" val="31276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dirty="0"/>
          </a:p>
        </p:txBody>
      </p:sp>
    </p:spTree>
    <p:extLst>
      <p:ext uri="{BB962C8B-B14F-4D97-AF65-F5344CB8AC3E}">
        <p14:creationId xmlns:p14="http://schemas.microsoft.com/office/powerpoint/2010/main" val="357410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10/02/2023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10/02/2023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2</a:t>
            </a:r>
          </a:p>
          <a:p>
            <a:r>
              <a:rPr lang="en-GB" dirty="0">
                <a:latin typeface="Twinkl Cursive Looped" panose="02000000000000000000" pitchFamily="2" charset="0"/>
              </a:rPr>
              <a:t>Week 6</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Adverbials – manner – possibility – frequency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starts with a consonant </a:t>
            </a:r>
            <a:br>
              <a:rPr lang="en-GB" dirty="0">
                <a:latin typeface="Twinkl Cursive Looped" panose="02000000000000000000" pitchFamily="2" charset="0"/>
              </a:rPr>
            </a:br>
            <a:r>
              <a:rPr lang="en-GB" dirty="0">
                <a:latin typeface="Twinkl Cursive Looped" panose="02000000000000000000" pitchFamily="2" charset="0"/>
              </a:rPr>
              <a:t>letter, so it is added straight on to </a:t>
            </a:r>
            <a:br>
              <a:rPr lang="en-GB" dirty="0">
                <a:latin typeface="Twinkl Cursive Looped" panose="02000000000000000000" pitchFamily="2" charset="0"/>
              </a:rPr>
            </a:br>
            <a:r>
              <a:rPr lang="en-GB" dirty="0">
                <a:latin typeface="Twinkl Cursive Looped" panose="02000000000000000000" pitchFamily="2" charset="0"/>
              </a:rPr>
              <a:t>most root words.</a:t>
            </a:r>
          </a:p>
        </p:txBody>
      </p:sp>
    </p:spTree>
    <p:extLst>
      <p:ext uri="{BB962C8B-B14F-4D97-AF65-F5344CB8AC3E}">
        <p14:creationId xmlns:p14="http://schemas.microsoft.com/office/powerpoint/2010/main" val="1567801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invention  </a:t>
            </a:r>
          </a:p>
        </p:txBody>
      </p:sp>
      <p:sp>
        <p:nvSpPr>
          <p:cNvPr id="3" name="Rectangle 2">
            <a:extLst>
              <a:ext uri="{FF2B5EF4-FFF2-40B4-BE49-F238E27FC236}">
                <a16:creationId xmlns:a16="http://schemas.microsoft.com/office/drawing/2014/main" id="{13BB5EC0-7A96-4D29-A835-6FAE896C31A4}"/>
              </a:ext>
            </a:extLst>
          </p:cNvPr>
          <p:cNvSpPr/>
          <p:nvPr/>
        </p:nvSpPr>
        <p:spPr>
          <a:xfrm>
            <a:off x="6596744" y="3447370"/>
            <a:ext cx="150222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nventor Invention Clip Art, PNG, 561x648px, Inventor, Artwork, Cartoon,  Edison Light Bulb, Fictional Character Download Free">
            <a:extLst>
              <a:ext uri="{FF2B5EF4-FFF2-40B4-BE49-F238E27FC236}">
                <a16:creationId xmlns:a16="http://schemas.microsoft.com/office/drawing/2014/main" id="{031FCC62-4E11-3852-3192-2B023895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16" y="517071"/>
            <a:ext cx="2409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6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injection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57599"/>
            <a:ext cx="15947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a:extLst>
              <a:ext uri="{FF2B5EF4-FFF2-40B4-BE49-F238E27FC236}">
                <a16:creationId xmlns:a16="http://schemas.microsoft.com/office/drawing/2014/main" id="{A0B5A3A6-EFFE-F735-0CDF-E7BF36D85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42" y="179616"/>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action</a:t>
            </a:r>
          </a:p>
        </p:txBody>
      </p:sp>
      <p:sp>
        <p:nvSpPr>
          <p:cNvPr id="3" name="Rectangle 2">
            <a:extLst>
              <a:ext uri="{FF2B5EF4-FFF2-40B4-BE49-F238E27FC236}">
                <a16:creationId xmlns:a16="http://schemas.microsoft.com/office/drawing/2014/main" id="{4BCBA2DA-E95C-434C-BE81-320E182AE5EF}"/>
              </a:ext>
            </a:extLst>
          </p:cNvPr>
          <p:cNvSpPr/>
          <p:nvPr/>
        </p:nvSpPr>
        <p:spPr>
          <a:xfrm>
            <a:off x="5861050" y="3673930"/>
            <a:ext cx="13561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descr="Ikon Papan Tepuk Tangan Film Hand Drawn Sketsa Film Clapper Untuk Produksi  Bioskop Dengan Gaya Doodle Artistik Tampilan Closeup Depan Dengan Kata Aksi  Film Clapper Untuk Pembuatan Film Papan Tepuk Tangan Film">
            <a:extLst>
              <a:ext uri="{FF2B5EF4-FFF2-40B4-BE49-F238E27FC236}">
                <a16:creationId xmlns:a16="http://schemas.microsoft.com/office/drawing/2014/main" id="{23991412-90B0-1D7F-DC28-5E8998752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23"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invention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invent (-t)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invention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action of inventing something, typically a process or device</a:t>
            </a:r>
            <a:endParaRPr lang="en-GB" sz="1400" dirty="0"/>
          </a:p>
        </p:txBody>
      </p:sp>
      <p:pic>
        <p:nvPicPr>
          <p:cNvPr id="6" name="Picture 6" descr="Inventor Invention Clip Art, PNG, 561x648px, Inventor, Artwork, Cartoon,  Edison Light Bulb, Fictional Character Download Free">
            <a:extLst>
              <a:ext uri="{FF2B5EF4-FFF2-40B4-BE49-F238E27FC236}">
                <a16:creationId xmlns:a16="http://schemas.microsoft.com/office/drawing/2014/main" id="{24D5117B-7513-5569-087D-2DCAB19A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3" y="189139"/>
            <a:ext cx="2409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injection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inject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injection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thing that is injected</a:t>
            </a:r>
            <a:endParaRPr lang="en-GB" sz="1400" dirty="0"/>
          </a:p>
        </p:txBody>
      </p:sp>
      <p:pic>
        <p:nvPicPr>
          <p:cNvPr id="6" name="Picture 6">
            <a:extLst>
              <a:ext uri="{FF2B5EF4-FFF2-40B4-BE49-F238E27FC236}">
                <a16:creationId xmlns:a16="http://schemas.microsoft.com/office/drawing/2014/main" id="{8FF26BE0-4AFB-AED7-D02E-1160DEBC3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42" y="179616"/>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action</a:t>
            </a:r>
          </a:p>
        </p:txBody>
      </p:sp>
      <p:sp>
        <p:nvSpPr>
          <p:cNvPr id="8" name="TextBox 7">
            <a:extLst>
              <a:ext uri="{FF2B5EF4-FFF2-40B4-BE49-F238E27FC236}">
                <a16:creationId xmlns:a16="http://schemas.microsoft.com/office/drawing/2014/main" id="{B0B20B61-5057-D7DD-C3F9-0AB185533D24}"/>
              </a:ext>
            </a:extLst>
          </p:cNvPr>
          <p:cNvSpPr txBox="1"/>
          <p:nvPr/>
        </p:nvSpPr>
        <p:spPr>
          <a:xfrm>
            <a:off x="1205593" y="2151289"/>
            <a:ext cx="9780814"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act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action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fact or process of doing something, typically to achieve an aim</a:t>
            </a:r>
            <a:endParaRPr lang="en-GB" sz="1400" dirty="0"/>
          </a:p>
        </p:txBody>
      </p:sp>
      <p:pic>
        <p:nvPicPr>
          <p:cNvPr id="6" name="Picture 6" descr="Ikon Papan Tepuk Tangan Film Hand Drawn Sketsa Film Clapper Untuk Produksi  Bioskop Dengan Gaya Doodle Artistik Tampilan Closeup Depan Dengan Kata Aksi  Film Clapper Untuk Pembuatan Film Papan Tepuk Tangan Film">
            <a:extLst>
              <a:ext uri="{FF2B5EF4-FFF2-40B4-BE49-F238E27FC236}">
                <a16:creationId xmlns:a16="http://schemas.microsoft.com/office/drawing/2014/main" id="{ED29EC07-6861-4BF1-62F5-18830A908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891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invention of printing came about in the 15th century.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763939" y="3058588"/>
            <a:ext cx="2889704" cy="72964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3927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Covid injection was taken by millions.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376057" y="3080824"/>
            <a:ext cx="2628899" cy="6257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26879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Strike action was threatened by rail workers.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96243" y="2996800"/>
            <a:ext cx="2008414" cy="80775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25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071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Exceptions:</a:t>
            </a:r>
            <a:br>
              <a:rPr lang="en-GB" sz="4800" dirty="0">
                <a:latin typeface="Twinkl Cursive Looped" panose="02000000000000000000" pitchFamily="2" charset="0"/>
              </a:rPr>
            </a:b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(1) If the root word ends in –y with a </a:t>
            </a:r>
            <a:br>
              <a:rPr lang="en-GB" sz="4800" dirty="0">
                <a:latin typeface="Twinkl Cursive Looped" panose="02000000000000000000" pitchFamily="2" charset="0"/>
              </a:rPr>
            </a:br>
            <a:r>
              <a:rPr lang="en-GB" sz="4800" dirty="0">
                <a:latin typeface="Twinkl Cursive Looped" panose="02000000000000000000" pitchFamily="2" charset="0"/>
              </a:rPr>
              <a:t>consonant letter before it, the y is </a:t>
            </a:r>
            <a:br>
              <a:rPr lang="en-GB" sz="4800" dirty="0">
                <a:latin typeface="Twinkl Cursive Looped" panose="02000000000000000000" pitchFamily="2" charset="0"/>
              </a:rPr>
            </a:br>
            <a:r>
              <a:rPr lang="en-GB" sz="4800" dirty="0">
                <a:latin typeface="Twinkl Cursive Looped" panose="02000000000000000000" pitchFamily="2" charset="0"/>
              </a:rPr>
              <a:t>changed to </a:t>
            </a:r>
            <a:r>
              <a:rPr lang="en-GB" sz="4800" dirty="0" err="1">
                <a:latin typeface="Twinkl Cursive Looped" panose="02000000000000000000" pitchFamily="2" charset="0"/>
              </a:rPr>
              <a:t>i</a:t>
            </a:r>
            <a:r>
              <a:rPr lang="en-GB" sz="4800" dirty="0">
                <a:latin typeface="Twinkl Cursive Looped" panose="02000000000000000000" pitchFamily="2" charset="0"/>
              </a:rPr>
              <a:t>, but only if the root word </a:t>
            </a:r>
            <a:br>
              <a:rPr lang="en-GB" sz="4800" dirty="0">
                <a:latin typeface="Twinkl Cursive Looped" panose="02000000000000000000" pitchFamily="2" charset="0"/>
              </a:rPr>
            </a:br>
            <a:r>
              <a:rPr lang="en-GB" sz="4800" dirty="0">
                <a:latin typeface="Twinkl Cursive Looped" panose="02000000000000000000" pitchFamily="2" charset="0"/>
              </a:rPr>
              <a:t>has more than one syllable.</a:t>
            </a: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(2) If the root word ends with –le, the </a:t>
            </a:r>
            <a:br>
              <a:rPr lang="en-GB" sz="4800" dirty="0">
                <a:latin typeface="Twinkl Cursive Looped" panose="02000000000000000000" pitchFamily="2" charset="0"/>
              </a:rPr>
            </a:br>
            <a:r>
              <a:rPr lang="en-GB" sz="4800" dirty="0">
                <a:latin typeface="Twinkl Cursive Looped" panose="02000000000000000000" pitchFamily="2" charset="0"/>
              </a:rPr>
              <a:t>–le is changed to –</a:t>
            </a:r>
            <a:r>
              <a:rPr lang="en-GB" sz="4800" dirty="0" err="1">
                <a:latin typeface="Twinkl Cursive Looped" panose="02000000000000000000" pitchFamily="2" charset="0"/>
              </a:rPr>
              <a:t>ly</a:t>
            </a:r>
            <a:r>
              <a:rPr lang="en-GB" sz="4800" dirty="0">
                <a:latin typeface="Twinkl Cursive Looped" panose="02000000000000000000" pitchFamily="2" charset="0"/>
              </a:rPr>
              <a:t>.</a:t>
            </a:r>
          </a:p>
        </p:txBody>
      </p:sp>
    </p:spTree>
    <p:extLst>
      <p:ext uri="{BB962C8B-B14F-4D97-AF65-F5344CB8AC3E}">
        <p14:creationId xmlns:p14="http://schemas.microsoft.com/office/powerpoint/2010/main" val="4156847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remember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54545"/>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have in or be able to bring to one's mind an awareness of (someone or something from the past)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4" name="Picture 8" descr="Free Remember Cliparts, Download Free Remember Cliparts png images, Free  ClipArts on Clipart Library">
            <a:extLst>
              <a:ext uri="{FF2B5EF4-FFF2-40B4-BE49-F238E27FC236}">
                <a16:creationId xmlns:a16="http://schemas.microsoft.com/office/drawing/2014/main" id="{FA0C9BA4-B75C-4D71-4861-A4242CE4D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188459"/>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remember all the dance moves to my favourite song.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55271" y="3058588"/>
            <a:ext cx="3118758" cy="69698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19654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sentence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301621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t>
            </a:r>
            <a:r>
              <a:rPr lang="en-GB" sz="3200" dirty="0">
                <a:solidFill>
                  <a:prstClr val="black"/>
                </a:solidFill>
                <a:latin typeface="Twinkl Cursive Looped" panose="02000000000000000000" pitchFamily="2" charset="0"/>
              </a:rPr>
              <a:t>a set of words that is complete in itself, typically containing a subject and predicate, conveying a statement, question, exclamation, or command, and consisting of a main clause and sometimes one or more subordinate clauses.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5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A sentence is made up of words.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175657" y="3261538"/>
            <a:ext cx="2939143" cy="89484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46767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816977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092017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We must </a:t>
            </a:r>
            <a:r>
              <a:rPr lang="en-GB" dirty="0" err="1">
                <a:latin typeface="Twinkl Cursive Looped" panose="02000000000000000000" pitchFamily="2" charset="0"/>
              </a:rPr>
              <a:t>rememba</a:t>
            </a:r>
            <a:r>
              <a:rPr lang="en-GB" dirty="0">
                <a:latin typeface="Twinkl Cursive Looped" panose="02000000000000000000" pitchFamily="2" charset="0"/>
              </a:rPr>
              <a:t> that a </a:t>
            </a:r>
            <a:r>
              <a:rPr lang="en-GB" dirty="0" err="1">
                <a:latin typeface="Twinkl Cursive Looped" panose="02000000000000000000" pitchFamily="2" charset="0"/>
              </a:rPr>
              <a:t>sentance</a:t>
            </a:r>
            <a:r>
              <a:rPr lang="en-GB" dirty="0">
                <a:latin typeface="Twinkl Cursive Looped" panose="02000000000000000000" pitchFamily="2" charset="0"/>
              </a:rPr>
              <a:t> must have an </a:t>
            </a:r>
            <a:r>
              <a:rPr lang="en-GB" dirty="0" err="1">
                <a:latin typeface="Twinkl Cursive Looped" panose="02000000000000000000" pitchFamily="2" charset="0"/>
              </a:rPr>
              <a:t>acsion</a:t>
            </a:r>
            <a:r>
              <a:rPr lang="en-GB" dirty="0">
                <a:latin typeface="Twinkl Cursive Looped" panose="02000000000000000000" pitchFamily="2" charset="0"/>
              </a:rPr>
              <a:t> word (verb) to be complete.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568333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We must </a:t>
            </a:r>
            <a:r>
              <a:rPr lang="en-GB" dirty="0" err="1">
                <a:highlight>
                  <a:srgbClr val="FFFF00"/>
                </a:highlight>
                <a:latin typeface="Twinkl Cursive Looped" panose="02000000000000000000" pitchFamily="2" charset="0"/>
              </a:rPr>
              <a:t>rememba</a:t>
            </a:r>
            <a:r>
              <a:rPr lang="en-GB" dirty="0">
                <a:latin typeface="Twinkl Cursive Looped" panose="02000000000000000000" pitchFamily="2" charset="0"/>
              </a:rPr>
              <a:t> that a </a:t>
            </a:r>
            <a:r>
              <a:rPr lang="en-GB" dirty="0" err="1">
                <a:highlight>
                  <a:srgbClr val="FFFF00"/>
                </a:highlight>
                <a:latin typeface="Twinkl Cursive Looped" panose="02000000000000000000" pitchFamily="2" charset="0"/>
              </a:rPr>
              <a:t>sentance</a:t>
            </a:r>
            <a:r>
              <a:rPr lang="en-GB" dirty="0">
                <a:latin typeface="Twinkl Cursive Looped" panose="02000000000000000000" pitchFamily="2" charset="0"/>
              </a:rPr>
              <a:t> must have an </a:t>
            </a:r>
            <a:r>
              <a:rPr lang="en-GB" dirty="0" err="1">
                <a:highlight>
                  <a:srgbClr val="FFFF00"/>
                </a:highlight>
                <a:latin typeface="Twinkl Cursive Looped" panose="02000000000000000000" pitchFamily="2" charset="0"/>
              </a:rPr>
              <a:t>acsion</a:t>
            </a:r>
            <a:r>
              <a:rPr lang="en-GB" dirty="0">
                <a:latin typeface="Twinkl Cursive Looped" panose="02000000000000000000" pitchFamily="2" charset="0"/>
              </a:rPr>
              <a:t> word (verb) to be complete.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479932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We must </a:t>
            </a:r>
            <a:r>
              <a:rPr lang="en-GB" dirty="0" err="1">
                <a:highlight>
                  <a:srgbClr val="FFFF00"/>
                </a:highlight>
                <a:latin typeface="Twinkl Cursive Looped" panose="02000000000000000000" pitchFamily="2" charset="0"/>
              </a:rPr>
              <a:t>rememba</a:t>
            </a:r>
            <a:r>
              <a:rPr lang="en-GB" dirty="0">
                <a:latin typeface="Twinkl Cursive Looped" panose="02000000000000000000" pitchFamily="2" charset="0"/>
              </a:rPr>
              <a:t> that a </a:t>
            </a:r>
            <a:r>
              <a:rPr lang="en-GB" dirty="0" err="1">
                <a:latin typeface="Twinkl Cursive Looped" panose="02000000000000000000" pitchFamily="2" charset="0"/>
              </a:rPr>
              <a:t>sentance</a:t>
            </a:r>
            <a:r>
              <a:rPr lang="en-GB" dirty="0">
                <a:latin typeface="Twinkl Cursive Looped" panose="02000000000000000000" pitchFamily="2" charset="0"/>
              </a:rPr>
              <a:t> must have an </a:t>
            </a:r>
            <a:r>
              <a:rPr lang="en-GB" dirty="0" err="1">
                <a:latin typeface="Twinkl Cursive Looped" panose="02000000000000000000" pitchFamily="2" charset="0"/>
              </a:rPr>
              <a:t>acsion</a:t>
            </a:r>
            <a:r>
              <a:rPr lang="en-GB" dirty="0">
                <a:latin typeface="Twinkl Cursive Looped" panose="02000000000000000000" pitchFamily="2" charset="0"/>
              </a:rPr>
              <a:t> word (verb) to be complete.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remember – ‘er’ not ‘a’</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70362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We must </a:t>
            </a:r>
            <a:r>
              <a:rPr lang="en-GB" dirty="0" err="1">
                <a:latin typeface="Twinkl Cursive Looped" panose="02000000000000000000" pitchFamily="2" charset="0"/>
              </a:rPr>
              <a:t>rememba</a:t>
            </a:r>
            <a:r>
              <a:rPr lang="en-GB" dirty="0">
                <a:latin typeface="Twinkl Cursive Looped" panose="02000000000000000000" pitchFamily="2" charset="0"/>
              </a:rPr>
              <a:t> that a </a:t>
            </a:r>
            <a:r>
              <a:rPr lang="en-GB" dirty="0" err="1">
                <a:highlight>
                  <a:srgbClr val="FFFF00"/>
                </a:highlight>
                <a:latin typeface="Twinkl Cursive Looped" panose="02000000000000000000" pitchFamily="2" charset="0"/>
              </a:rPr>
              <a:t>sentance</a:t>
            </a:r>
            <a:r>
              <a:rPr lang="en-GB" dirty="0">
                <a:latin typeface="Twinkl Cursive Looped" panose="02000000000000000000" pitchFamily="2" charset="0"/>
              </a:rPr>
              <a:t> must have an </a:t>
            </a:r>
            <a:r>
              <a:rPr lang="en-GB" dirty="0" err="1">
                <a:latin typeface="Twinkl Cursive Looped" panose="02000000000000000000" pitchFamily="2" charset="0"/>
              </a:rPr>
              <a:t>acsion</a:t>
            </a:r>
            <a:r>
              <a:rPr lang="en-GB" dirty="0">
                <a:latin typeface="Twinkl Cursive Looped" panose="02000000000000000000" pitchFamily="2" charset="0"/>
              </a:rPr>
              <a:t> word (verb) to be complete.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sentence – ‘e’ not ‘a’ unstressed vowel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0603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Exceptions:</a:t>
            </a:r>
            <a:br>
              <a:rPr lang="en-GB" sz="4800" dirty="0">
                <a:latin typeface="Twinkl Cursive Looped" panose="02000000000000000000" pitchFamily="2" charset="0"/>
              </a:rPr>
            </a:b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(3) If the root word ends with –</a:t>
            </a:r>
            <a:r>
              <a:rPr lang="en-GB" sz="4800" dirty="0" err="1">
                <a:latin typeface="Twinkl Cursive Looped" panose="02000000000000000000" pitchFamily="2" charset="0"/>
              </a:rPr>
              <a:t>ic</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–ally is added rather than just –</a:t>
            </a:r>
            <a:r>
              <a:rPr lang="en-GB" sz="4800" dirty="0" err="1">
                <a:latin typeface="Twinkl Cursive Looped" panose="02000000000000000000" pitchFamily="2" charset="0"/>
              </a:rPr>
              <a:t>ly</a:t>
            </a:r>
            <a:r>
              <a:rPr lang="en-GB" sz="4800" dirty="0">
                <a:latin typeface="Twinkl Cursive Looped" panose="02000000000000000000" pitchFamily="2" charset="0"/>
              </a:rPr>
              <a:t>, </a:t>
            </a: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(4) The words truly, duly, wholly</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41774419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We must </a:t>
            </a:r>
            <a:r>
              <a:rPr lang="en-GB" dirty="0" err="1">
                <a:latin typeface="Twinkl Cursive Looped" panose="02000000000000000000" pitchFamily="2" charset="0"/>
              </a:rPr>
              <a:t>rememba</a:t>
            </a:r>
            <a:r>
              <a:rPr lang="en-GB" dirty="0">
                <a:latin typeface="Twinkl Cursive Looped" panose="02000000000000000000" pitchFamily="2" charset="0"/>
              </a:rPr>
              <a:t> that a </a:t>
            </a:r>
            <a:r>
              <a:rPr lang="en-GB" dirty="0" err="1">
                <a:latin typeface="Twinkl Cursive Looped" panose="02000000000000000000" pitchFamily="2" charset="0"/>
              </a:rPr>
              <a:t>sentance</a:t>
            </a:r>
            <a:r>
              <a:rPr lang="en-GB" dirty="0">
                <a:latin typeface="Twinkl Cursive Looped" panose="02000000000000000000" pitchFamily="2" charset="0"/>
              </a:rPr>
              <a:t> must have an </a:t>
            </a:r>
            <a:r>
              <a:rPr lang="en-GB" dirty="0" err="1">
                <a:highlight>
                  <a:srgbClr val="FFFF00"/>
                </a:highlight>
                <a:latin typeface="Twinkl Cursive Looped" panose="02000000000000000000" pitchFamily="2" charset="0"/>
              </a:rPr>
              <a:t>acsion</a:t>
            </a:r>
            <a:r>
              <a:rPr lang="en-GB" dirty="0">
                <a:latin typeface="Twinkl Cursive Looped" panose="02000000000000000000" pitchFamily="2" charset="0"/>
              </a:rPr>
              <a:t> word (verb) to be complete.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action – ‘</a:t>
            </a:r>
            <a:r>
              <a:rPr lang="en-GB" dirty="0" err="1">
                <a:latin typeface="Twinkl Cursive Looped" panose="02000000000000000000" pitchFamily="2" charset="0"/>
              </a:rPr>
              <a:t>tion</a:t>
            </a:r>
            <a:r>
              <a:rPr lang="en-GB" dirty="0">
                <a:latin typeface="Twinkl Cursive Looped" panose="02000000000000000000" pitchFamily="2" charset="0"/>
              </a:rPr>
              <a:t>’ not ‘</a:t>
            </a:r>
            <a:r>
              <a:rPr lang="en-GB" dirty="0" err="1">
                <a:latin typeface="Twinkl Cursive Looped" panose="02000000000000000000" pitchFamily="2" charset="0"/>
              </a:rPr>
              <a:t>sion</a:t>
            </a:r>
            <a:r>
              <a:rPr lang="en-GB" dirty="0">
                <a:latin typeface="Twinkl Cursive Looped" panose="02000000000000000000" pitchFamily="2" charset="0"/>
              </a:rPr>
              <a:t>’ as root ends in 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8883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We must </a:t>
            </a:r>
            <a:r>
              <a:rPr lang="en-GB" dirty="0">
                <a:highlight>
                  <a:srgbClr val="FFFF00"/>
                </a:highlight>
                <a:latin typeface="Twinkl Cursive Looped" panose="02000000000000000000" pitchFamily="2" charset="0"/>
              </a:rPr>
              <a:t>remember</a:t>
            </a:r>
            <a:r>
              <a:rPr lang="en-GB" dirty="0">
                <a:latin typeface="Twinkl Cursive Looped" panose="02000000000000000000" pitchFamily="2" charset="0"/>
              </a:rPr>
              <a:t> that a </a:t>
            </a:r>
            <a:r>
              <a:rPr lang="en-GB" dirty="0">
                <a:highlight>
                  <a:srgbClr val="FFFF00"/>
                </a:highlight>
                <a:latin typeface="Twinkl Cursive Looped" panose="02000000000000000000" pitchFamily="2" charset="0"/>
              </a:rPr>
              <a:t>sentence</a:t>
            </a:r>
            <a:r>
              <a:rPr lang="en-GB" dirty="0">
                <a:latin typeface="Twinkl Cursive Looped" panose="02000000000000000000" pitchFamily="2" charset="0"/>
              </a:rPr>
              <a:t> must have an </a:t>
            </a:r>
            <a:r>
              <a:rPr lang="en-GB" dirty="0">
                <a:highlight>
                  <a:srgbClr val="FFFF00"/>
                </a:highlight>
                <a:latin typeface="Twinkl Cursive Looped" panose="02000000000000000000" pitchFamily="2" charset="0"/>
              </a:rPr>
              <a:t>action</a:t>
            </a:r>
            <a:r>
              <a:rPr lang="en-GB" dirty="0">
                <a:latin typeface="Twinkl Cursive Looped" panose="02000000000000000000" pitchFamily="2" charset="0"/>
              </a:rPr>
              <a:t> word (verb) to be complete.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5648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6 - Thursday</a:t>
            </a:r>
          </a:p>
          <a:p>
            <a:endParaRPr lang="en-GB" sz="7200" dirty="0"/>
          </a:p>
        </p:txBody>
      </p:sp>
    </p:spTree>
    <p:extLst>
      <p:ext uri="{BB962C8B-B14F-4D97-AF65-F5344CB8AC3E}">
        <p14:creationId xmlns:p14="http://schemas.microsoft.com/office/powerpoint/2010/main" val="31622111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A88D0-4060-DC3E-E610-3B808FA67AAF}"/>
              </a:ext>
            </a:extLst>
          </p:cNvPr>
          <p:cNvPicPr>
            <a:picLocks noChangeAspect="1"/>
          </p:cNvPicPr>
          <p:nvPr/>
        </p:nvPicPr>
        <p:blipFill rotWithShape="1">
          <a:blip r:embed="rId2"/>
          <a:srcRect l="11785" t="13314" r="11607" b="9981"/>
          <a:stretch/>
        </p:blipFill>
        <p:spPr>
          <a:xfrm>
            <a:off x="195943" y="65314"/>
            <a:ext cx="11642271" cy="6553866"/>
          </a:xfrm>
          <a:prstGeom prst="rect">
            <a:avLst/>
          </a:prstGeom>
        </p:spPr>
      </p:pic>
    </p:spTree>
    <p:extLst>
      <p:ext uri="{BB962C8B-B14F-4D97-AF65-F5344CB8AC3E}">
        <p14:creationId xmlns:p14="http://schemas.microsoft.com/office/powerpoint/2010/main" val="9279536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8521416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185405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400657"/>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have as belonging to one; own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Image result for possess clipart">
            <a:extLst>
              <a:ext uri="{FF2B5EF4-FFF2-40B4-BE49-F238E27FC236}">
                <a16:creationId xmlns:a16="http://schemas.microsoft.com/office/drawing/2014/main" id="{EDBECDC5-534C-955F-4D76-189A7A9F3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310243"/>
            <a:ext cx="20383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0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 do not possess a television set.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30386" y="3771900"/>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174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possession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state of having, owning, or controlling something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possession clipart">
            <a:extLst>
              <a:ext uri="{FF2B5EF4-FFF2-40B4-BE49-F238E27FC236}">
                <a16:creationId xmlns:a16="http://schemas.microsoft.com/office/drawing/2014/main" id="{EE14E5AF-B518-7161-3917-3A2F1B2A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65939"/>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had taken possession of the sofa.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27121" y="3771900"/>
            <a:ext cx="353513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2732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4072426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7948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p>
        </p:txBody>
      </p:sp>
      <p:sp>
        <p:nvSpPr>
          <p:cNvPr id="6" name="TextBox 5">
            <a:extLst>
              <a:ext uri="{FF2B5EF4-FFF2-40B4-BE49-F238E27FC236}">
                <a16:creationId xmlns:a16="http://schemas.microsoft.com/office/drawing/2014/main" id="{CFA3CAD9-A1FA-4F68-3570-6E4DD15BB123}"/>
              </a:ext>
            </a:extLst>
          </p:cNvPr>
          <p:cNvSpPr txBox="1"/>
          <p:nvPr/>
        </p:nvSpPr>
        <p:spPr>
          <a:xfrm>
            <a:off x="160564" y="3058032"/>
            <a:ext cx="11870871" cy="3046988"/>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Adding the suffix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ous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‘y’ become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p>
          <a:p>
            <a:pPr algn="ctr"/>
            <a:b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(words ending in ‘our’ become ‘or’)</a:t>
            </a:r>
            <a:endParaRPr lang="en-GB" dirty="0"/>
          </a:p>
        </p:txBody>
      </p:sp>
    </p:spTree>
    <p:extLst>
      <p:ext uri="{BB962C8B-B14F-4D97-AF65-F5344CB8AC3E}">
        <p14:creationId xmlns:p14="http://schemas.microsoft.com/office/powerpoint/2010/main" val="25911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27935452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various  </a:t>
            </a:r>
          </a:p>
        </p:txBody>
      </p:sp>
      <p:sp>
        <p:nvSpPr>
          <p:cNvPr id="3" name="Rectangle 2">
            <a:extLst>
              <a:ext uri="{FF2B5EF4-FFF2-40B4-BE49-F238E27FC236}">
                <a16:creationId xmlns:a16="http://schemas.microsoft.com/office/drawing/2014/main" id="{13BB5EC0-7A96-4D29-A835-6FAE896C31A4}"/>
              </a:ext>
            </a:extLst>
          </p:cNvPr>
          <p:cNvSpPr/>
          <p:nvPr/>
        </p:nvSpPr>
        <p:spPr>
          <a:xfrm>
            <a:off x="6515100"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various clipart">
            <a:extLst>
              <a:ext uri="{FF2B5EF4-FFF2-40B4-BE49-F238E27FC236}">
                <a16:creationId xmlns:a16="http://schemas.microsoft.com/office/drawing/2014/main" id="{103F99CF-95C4-705D-2E00-CDEE75075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9" y="567418"/>
            <a:ext cx="23145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furious </a:t>
            </a:r>
          </a:p>
        </p:txBody>
      </p:sp>
      <p:sp>
        <p:nvSpPr>
          <p:cNvPr id="3" name="Rectangle 2">
            <a:extLst>
              <a:ext uri="{FF2B5EF4-FFF2-40B4-BE49-F238E27FC236}">
                <a16:creationId xmlns:a16="http://schemas.microsoft.com/office/drawing/2014/main" id="{0366E0B6-702E-4814-82C6-08CA2D13F3C9}"/>
              </a:ext>
            </a:extLst>
          </p:cNvPr>
          <p:cNvSpPr/>
          <p:nvPr/>
        </p:nvSpPr>
        <p:spPr>
          <a:xfrm>
            <a:off x="6089650"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furious clipart">
            <a:extLst>
              <a:ext uri="{FF2B5EF4-FFF2-40B4-BE49-F238E27FC236}">
                <a16:creationId xmlns:a16="http://schemas.microsoft.com/office/drawing/2014/main" id="{42C7D187-9E5F-137E-C853-7F0C92CB6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67"/>
          <a:stretch/>
        </p:blipFill>
        <p:spPr bwMode="auto">
          <a:xfrm>
            <a:off x="698727" y="593952"/>
            <a:ext cx="2466975" cy="170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glorious</a:t>
            </a:r>
          </a:p>
        </p:txBody>
      </p:sp>
      <p:sp>
        <p:nvSpPr>
          <p:cNvPr id="3" name="Rectangle 2">
            <a:extLst>
              <a:ext uri="{FF2B5EF4-FFF2-40B4-BE49-F238E27FC236}">
                <a16:creationId xmlns:a16="http://schemas.microsoft.com/office/drawing/2014/main" id="{4BCBA2DA-E95C-434C-BE81-320E182AE5EF}"/>
              </a:ext>
            </a:extLst>
          </p:cNvPr>
          <p:cNvSpPr/>
          <p:nvPr/>
        </p:nvSpPr>
        <p:spPr>
          <a:xfrm>
            <a:off x="6259286"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glorious clipart">
            <a:extLst>
              <a:ext uri="{FF2B5EF4-FFF2-40B4-BE49-F238E27FC236}">
                <a16:creationId xmlns:a16="http://schemas.microsoft.com/office/drawing/2014/main" id="{0F1301C7-1A8F-9E24-96F0-C6D9354D5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53" y="57558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2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15368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cian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root word ends in</a:t>
            </a:r>
            <a:br>
              <a:rPr lang="en-GB" dirty="0">
                <a:latin typeface="Twinkl Cursive Looped" panose="02000000000000000000" pitchFamily="2" charset="0"/>
              </a:rPr>
            </a:br>
            <a:r>
              <a:rPr lang="en-GB" dirty="0">
                <a:latin typeface="Twinkl Cursive Looped" panose="02000000000000000000" pitchFamily="2" charset="0"/>
              </a:rPr>
              <a:t>‘c’ or ‘cs’)</a:t>
            </a:r>
          </a:p>
        </p:txBody>
      </p:sp>
    </p:spTree>
    <p:extLst>
      <p:ext uri="{BB962C8B-B14F-4D97-AF65-F5344CB8AC3E}">
        <p14:creationId xmlns:p14="http://schemas.microsoft.com/office/powerpoint/2010/main" val="37714862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cian</a:t>
            </a:r>
            <a:endParaRPr lang="en-GB" dirty="0">
              <a:latin typeface="Twinkl Cursive Looped" panose="02000000000000000000" pitchFamily="2" charset="0"/>
            </a:endParaRPr>
          </a:p>
        </p:txBody>
      </p:sp>
    </p:spTree>
    <p:extLst>
      <p:ext uri="{BB962C8B-B14F-4D97-AF65-F5344CB8AC3E}">
        <p14:creationId xmlns:p14="http://schemas.microsoft.com/office/powerpoint/2010/main" val="36561529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3848267"/>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cian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usually ‘</a:t>
            </a:r>
            <a:r>
              <a:rPr lang="en-GB" dirty="0" err="1">
                <a:latin typeface="Twinkl Cursive Looped" panose="02000000000000000000" pitchFamily="2" charset="0"/>
              </a:rPr>
              <a:t>cian</a:t>
            </a:r>
            <a:r>
              <a:rPr lang="en-GB" dirty="0">
                <a:latin typeface="Twinkl Cursive Looped" panose="02000000000000000000" pitchFamily="2" charset="0"/>
              </a:rPr>
              <a:t>’ ending words are showing someone’s profession or job</a:t>
            </a:r>
          </a:p>
        </p:txBody>
      </p:sp>
    </p:spTree>
    <p:extLst>
      <p:ext uri="{BB962C8B-B14F-4D97-AF65-F5344CB8AC3E}">
        <p14:creationId xmlns:p14="http://schemas.microsoft.com/office/powerpoint/2010/main" val="30880824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musician  </a:t>
            </a:r>
          </a:p>
        </p:txBody>
      </p:sp>
      <p:sp>
        <p:nvSpPr>
          <p:cNvPr id="3" name="Rectangle 2">
            <a:extLst>
              <a:ext uri="{FF2B5EF4-FFF2-40B4-BE49-F238E27FC236}">
                <a16:creationId xmlns:a16="http://schemas.microsoft.com/office/drawing/2014/main" id="{13BB5EC0-7A96-4D29-A835-6FAE896C31A4}"/>
              </a:ext>
            </a:extLst>
          </p:cNvPr>
          <p:cNvSpPr/>
          <p:nvPr/>
        </p:nvSpPr>
        <p:spPr>
          <a:xfrm>
            <a:off x="6596744" y="3447370"/>
            <a:ext cx="150222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usicians Characters Creative Performing Peoples In Different Poses Playing  At Musical Instruments And Singing Vector Musicians Stock Illustration -  Download Image Now - iStock">
            <a:extLst>
              <a:ext uri="{FF2B5EF4-FFF2-40B4-BE49-F238E27FC236}">
                <a16:creationId xmlns:a16="http://schemas.microsoft.com/office/drawing/2014/main" id="{F98F0A70-8523-F061-3900-8CECDA835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03" y="436110"/>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2346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changing an adjective into an adverb</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941805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politician </a:t>
            </a:r>
          </a:p>
        </p:txBody>
      </p:sp>
      <p:sp>
        <p:nvSpPr>
          <p:cNvPr id="3" name="Rectangle 2">
            <a:extLst>
              <a:ext uri="{FF2B5EF4-FFF2-40B4-BE49-F238E27FC236}">
                <a16:creationId xmlns:a16="http://schemas.microsoft.com/office/drawing/2014/main" id="{0366E0B6-702E-4814-82C6-08CA2D13F3C9}"/>
              </a:ext>
            </a:extLst>
          </p:cNvPr>
          <p:cNvSpPr/>
          <p:nvPr/>
        </p:nvSpPr>
        <p:spPr>
          <a:xfrm>
            <a:off x="6226629" y="3657599"/>
            <a:ext cx="15947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Free Politician Clipart in AI, SVG, EPS or PSD">
            <a:extLst>
              <a:ext uri="{FF2B5EF4-FFF2-40B4-BE49-F238E27FC236}">
                <a16:creationId xmlns:a16="http://schemas.microsoft.com/office/drawing/2014/main" id="{33EA9118-F26A-02D7-5FAC-35C08CC7D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68580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electrician</a:t>
            </a:r>
          </a:p>
        </p:txBody>
      </p:sp>
      <p:sp>
        <p:nvSpPr>
          <p:cNvPr id="3" name="Rectangle 2">
            <a:extLst>
              <a:ext uri="{FF2B5EF4-FFF2-40B4-BE49-F238E27FC236}">
                <a16:creationId xmlns:a16="http://schemas.microsoft.com/office/drawing/2014/main" id="{4BCBA2DA-E95C-434C-BE81-320E182AE5EF}"/>
              </a:ext>
            </a:extLst>
          </p:cNvPr>
          <p:cNvSpPr/>
          <p:nvPr/>
        </p:nvSpPr>
        <p:spPr>
          <a:xfrm>
            <a:off x="6416221" y="3673930"/>
            <a:ext cx="13561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Electrician Plug It In | Great PowerPoint ClipArt for Presentations -  PresenterMedia.com">
            <a:extLst>
              <a:ext uri="{FF2B5EF4-FFF2-40B4-BE49-F238E27FC236}">
                <a16:creationId xmlns:a16="http://schemas.microsoft.com/office/drawing/2014/main" id="{A934FEA2-90BA-56CE-C00E-D363A93FB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01399"/>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7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musician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music (-c)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cian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musician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 a person who plays a musical instrument, especially as a profession, or is musically talented</a:t>
            </a:r>
            <a:endParaRPr lang="en-GB" sz="1400" dirty="0"/>
          </a:p>
        </p:txBody>
      </p:sp>
      <p:pic>
        <p:nvPicPr>
          <p:cNvPr id="3" name="Picture 2" descr="Musicians Characters Creative Performing Peoples In Different Poses Playing  At Musical Instruments And Singing Vector Musicians Stock Illustration -  Download Image Now - iStock">
            <a:extLst>
              <a:ext uri="{FF2B5EF4-FFF2-40B4-BE49-F238E27FC236}">
                <a16:creationId xmlns:a16="http://schemas.microsoft.com/office/drawing/2014/main" id="{221E72FB-3E21-A659-2C93-1B30876E2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03" y="436110"/>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politician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politic</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(-c) +</a:t>
            </a:r>
            <a:r>
              <a:rPr lang="en-GB" sz="6000" dirty="0" err="1">
                <a:solidFill>
                  <a:prstClr val="black"/>
                </a:solidFill>
                <a:latin typeface="Twinkl Cursive Looped" panose="02000000000000000000" pitchFamily="2" charset="0"/>
                <a:ea typeface="+mj-ea"/>
                <a:cs typeface="+mj-cs"/>
              </a:rPr>
              <a:t>cian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politician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person who is professionally involved in politics, especially as a holder of an elected office</a:t>
            </a:r>
            <a:endParaRPr lang="en-GB" sz="1400" dirty="0"/>
          </a:p>
        </p:txBody>
      </p:sp>
      <p:pic>
        <p:nvPicPr>
          <p:cNvPr id="3" name="Picture 2" descr="Free Politician Clipart in AI, SVG, EPS or PSD">
            <a:extLst>
              <a:ext uri="{FF2B5EF4-FFF2-40B4-BE49-F238E27FC236}">
                <a16:creationId xmlns:a16="http://schemas.microsoft.com/office/drawing/2014/main" id="{3B68134A-3C16-11A3-132D-40E35D984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317606"/>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electrician</a:t>
            </a:r>
          </a:p>
        </p:txBody>
      </p:sp>
      <p:sp>
        <p:nvSpPr>
          <p:cNvPr id="8" name="TextBox 7">
            <a:extLst>
              <a:ext uri="{FF2B5EF4-FFF2-40B4-BE49-F238E27FC236}">
                <a16:creationId xmlns:a16="http://schemas.microsoft.com/office/drawing/2014/main" id="{B0B20B61-5057-D7DD-C3F9-0AB185533D24}"/>
              </a:ext>
            </a:extLst>
          </p:cNvPr>
          <p:cNvSpPr txBox="1"/>
          <p:nvPr/>
        </p:nvSpPr>
        <p:spPr>
          <a:xfrm>
            <a:off x="658586" y="2151289"/>
            <a:ext cx="11032671"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electric</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(-c)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cian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electrician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person who installs and maintains electrical equipment</a:t>
            </a:r>
            <a:endParaRPr lang="en-GB" sz="1400" dirty="0"/>
          </a:p>
        </p:txBody>
      </p:sp>
      <p:pic>
        <p:nvPicPr>
          <p:cNvPr id="3" name="Picture 2" descr="Electrician Plug It In | Great PowerPoint ClipArt for Presentations -  PresenterMedia.com">
            <a:extLst>
              <a:ext uri="{FF2B5EF4-FFF2-40B4-BE49-F238E27FC236}">
                <a16:creationId xmlns:a16="http://schemas.microsoft.com/office/drawing/2014/main" id="{D4C9B4D8-E807-2869-0585-6BA3A7784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6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Your father was a fine musician.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42324" y="3679074"/>
            <a:ext cx="2889704" cy="72964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3571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local politician has become Prime Minister.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020785" y="3080825"/>
            <a:ext cx="2743201" cy="625761"/>
          </a:xfrm>
          <a:prstGeom prst="rect">
            <a:avLst/>
          </a:prstGeom>
          <a:solidFill>
            <a:schemeClr val="bg1">
              <a:lumMod val="95000"/>
            </a:schemeClr>
          </a:solidFill>
        </p:spPr>
        <p:txBody>
          <a:bodyPr vert="horz" lIns="91440" tIns="45720" rIns="91440" bIns="45720" rtlCol="0" anchor="b">
            <a:normAutofit fontScale="4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 </a:t>
            </a:r>
            <a:endParaRPr lang="en-GB" i="1" dirty="0"/>
          </a:p>
        </p:txBody>
      </p:sp>
    </p:spTree>
    <p:extLst>
      <p:ext uri="{BB962C8B-B14F-4D97-AF65-F5344CB8AC3E}">
        <p14:creationId xmlns:p14="http://schemas.microsoft.com/office/powerpoint/2010/main" val="20747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When our power went off, we called an electrician to fix it.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706586" y="3754718"/>
            <a:ext cx="3200400" cy="807757"/>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8560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936512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separate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15882"/>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forming or viewed as a unit apart or by itself</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Split Up Direction | Great PowerPoint ClipArt for Presentations -  PresenterMedia.com">
            <a:extLst>
              <a:ext uri="{FF2B5EF4-FFF2-40B4-BE49-F238E27FC236}">
                <a16:creationId xmlns:a16="http://schemas.microsoft.com/office/drawing/2014/main" id="{7A88EE80-88E1-EFEE-4EB9-2376C2498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103203"/>
            <a:ext cx="2286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regularly  </a:t>
            </a:r>
          </a:p>
        </p:txBody>
      </p:sp>
      <p:sp>
        <p:nvSpPr>
          <p:cNvPr id="3" name="Rectangle 2">
            <a:extLst>
              <a:ext uri="{FF2B5EF4-FFF2-40B4-BE49-F238E27FC236}">
                <a16:creationId xmlns:a16="http://schemas.microsoft.com/office/drawing/2014/main" id="{13BB5EC0-7A96-4D29-A835-6FAE896C31A4}"/>
              </a:ext>
            </a:extLst>
          </p:cNvPr>
          <p:cNvSpPr/>
          <p:nvPr/>
        </p:nvSpPr>
        <p:spPr>
          <a:xfrm>
            <a:off x="7282541"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Drink Water Regularly. Flat Vector Illustration. Isolated on White  Background. Stock Vector - Illustration of degrees, drink: 128116612">
            <a:extLst>
              <a:ext uri="{FF2B5EF4-FFF2-40B4-BE49-F238E27FC236}">
                <a16:creationId xmlns:a16="http://schemas.microsoft.com/office/drawing/2014/main" id="{570D6E21-AB68-8848-7CA1-2A79887EF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52"/>
          <a:stretch/>
        </p:blipFill>
        <p:spPr bwMode="auto">
          <a:xfrm>
            <a:off x="371475" y="483736"/>
            <a:ext cx="2076450" cy="193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4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It raises two separate issues.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600699" y="3821650"/>
            <a:ext cx="3118758" cy="69698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0665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special</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better, greater, or otherwise different from what is usual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Special Person Concept, Best Friend Favorite Vector Illustration,  Friendship Metaphor, Outstanding Person, Leadership And Personality.  Royalty Free SVG, Cliparts, Vectors, And Stock Illustration. Image  123890036.">
            <a:extLst>
              <a:ext uri="{FF2B5EF4-FFF2-40B4-BE49-F238E27FC236}">
                <a16:creationId xmlns:a16="http://schemas.microsoft.com/office/drawing/2014/main" id="{68E17F77-968A-19FC-033A-78BFFA642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52764"/>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9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They always made a special effort at Christmas.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874329" y="2520713"/>
            <a:ext cx="2285999" cy="90828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4435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017564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112554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A </a:t>
            </a:r>
            <a:r>
              <a:rPr lang="en-GB" dirty="0" err="1">
                <a:latin typeface="Twinkl Cursive Looped" panose="02000000000000000000" pitchFamily="2" charset="0"/>
              </a:rPr>
              <a:t>specle</a:t>
            </a:r>
            <a:r>
              <a:rPr lang="en-GB" dirty="0">
                <a:latin typeface="Twinkl Cursive Looped" panose="02000000000000000000" pitchFamily="2" charset="0"/>
              </a:rPr>
              <a:t> room was set up for the </a:t>
            </a:r>
            <a:r>
              <a:rPr lang="en-GB" dirty="0" err="1">
                <a:latin typeface="Twinkl Cursive Looped" panose="02000000000000000000" pitchFamily="2" charset="0"/>
              </a:rPr>
              <a:t>musition</a:t>
            </a:r>
            <a:r>
              <a:rPr lang="en-GB" dirty="0">
                <a:latin typeface="Twinkl Cursive Looped" panose="02000000000000000000" pitchFamily="2" charset="0"/>
              </a:rPr>
              <a:t> with a </a:t>
            </a:r>
            <a:r>
              <a:rPr lang="en-GB" dirty="0" err="1">
                <a:latin typeface="Twinkl Cursive Looped" panose="02000000000000000000" pitchFamily="2" charset="0"/>
              </a:rPr>
              <a:t>seperate</a:t>
            </a:r>
            <a:r>
              <a:rPr lang="en-GB" dirty="0">
                <a:latin typeface="Twinkl Cursive Looped" panose="02000000000000000000" pitchFamily="2" charset="0"/>
              </a:rPr>
              <a:t> dressing area.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007080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A </a:t>
            </a:r>
            <a:r>
              <a:rPr lang="en-GB" dirty="0" err="1">
                <a:highlight>
                  <a:srgbClr val="FFFF00"/>
                </a:highlight>
                <a:latin typeface="Twinkl Cursive Looped" panose="02000000000000000000" pitchFamily="2" charset="0"/>
              </a:rPr>
              <a:t>specle</a:t>
            </a:r>
            <a:r>
              <a:rPr lang="en-GB" dirty="0">
                <a:latin typeface="Twinkl Cursive Looped" panose="02000000000000000000" pitchFamily="2" charset="0"/>
              </a:rPr>
              <a:t> room was set up for the </a:t>
            </a:r>
            <a:r>
              <a:rPr lang="en-GB" dirty="0" err="1">
                <a:highlight>
                  <a:srgbClr val="FFFF00"/>
                </a:highlight>
                <a:latin typeface="Twinkl Cursive Looped" panose="02000000000000000000" pitchFamily="2" charset="0"/>
              </a:rPr>
              <a:t>musition</a:t>
            </a:r>
            <a:r>
              <a:rPr lang="en-GB" dirty="0">
                <a:latin typeface="Twinkl Cursive Looped" panose="02000000000000000000" pitchFamily="2" charset="0"/>
              </a:rPr>
              <a:t> with a </a:t>
            </a:r>
            <a:r>
              <a:rPr lang="en-GB" dirty="0" err="1">
                <a:highlight>
                  <a:srgbClr val="FFFF00"/>
                </a:highlight>
                <a:latin typeface="Twinkl Cursive Looped" panose="02000000000000000000" pitchFamily="2" charset="0"/>
              </a:rPr>
              <a:t>seperate</a:t>
            </a:r>
            <a:r>
              <a:rPr lang="en-GB" dirty="0">
                <a:latin typeface="Twinkl Cursive Looped" panose="02000000000000000000" pitchFamily="2" charset="0"/>
              </a:rPr>
              <a:t> dressing area.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573344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A </a:t>
            </a:r>
            <a:r>
              <a:rPr lang="en-GB" dirty="0" err="1">
                <a:highlight>
                  <a:srgbClr val="FFFF00"/>
                </a:highlight>
                <a:latin typeface="Twinkl Cursive Looped" panose="02000000000000000000" pitchFamily="2" charset="0"/>
              </a:rPr>
              <a:t>specle</a:t>
            </a:r>
            <a:r>
              <a:rPr lang="en-GB" dirty="0">
                <a:latin typeface="Twinkl Cursive Looped" panose="02000000000000000000" pitchFamily="2" charset="0"/>
              </a:rPr>
              <a:t> room was set up for the </a:t>
            </a:r>
            <a:r>
              <a:rPr lang="en-GB" dirty="0" err="1">
                <a:latin typeface="Twinkl Cursive Looped" panose="02000000000000000000" pitchFamily="2" charset="0"/>
              </a:rPr>
              <a:t>musition</a:t>
            </a:r>
            <a:r>
              <a:rPr lang="en-GB" dirty="0">
                <a:latin typeface="Twinkl Cursive Looped" panose="02000000000000000000" pitchFamily="2" charset="0"/>
              </a:rPr>
              <a:t> with a </a:t>
            </a:r>
            <a:r>
              <a:rPr lang="en-GB" dirty="0" err="1">
                <a:latin typeface="Twinkl Cursive Looped" panose="02000000000000000000" pitchFamily="2" charset="0"/>
              </a:rPr>
              <a:t>seperate</a:t>
            </a:r>
            <a:r>
              <a:rPr lang="en-GB" dirty="0">
                <a:latin typeface="Twinkl Cursive Looped" panose="02000000000000000000" pitchFamily="2" charset="0"/>
              </a:rPr>
              <a:t> dressing area.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special – ‘</a:t>
            </a:r>
            <a:r>
              <a:rPr lang="en-GB" dirty="0" err="1">
                <a:latin typeface="Twinkl Cursive Looped" panose="02000000000000000000" pitchFamily="2" charset="0"/>
              </a:rPr>
              <a:t>ial</a:t>
            </a:r>
            <a:r>
              <a:rPr lang="en-GB" dirty="0">
                <a:latin typeface="Twinkl Cursive Looped" panose="02000000000000000000" pitchFamily="2" charset="0"/>
              </a:rPr>
              <a:t>’ not ‘le’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109153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A </a:t>
            </a:r>
            <a:r>
              <a:rPr lang="en-GB" dirty="0" err="1">
                <a:latin typeface="Twinkl Cursive Looped" panose="02000000000000000000" pitchFamily="2" charset="0"/>
              </a:rPr>
              <a:t>specle</a:t>
            </a:r>
            <a:r>
              <a:rPr lang="en-GB" dirty="0">
                <a:latin typeface="Twinkl Cursive Looped" panose="02000000000000000000" pitchFamily="2" charset="0"/>
              </a:rPr>
              <a:t> room was set up for the </a:t>
            </a:r>
            <a:r>
              <a:rPr lang="en-GB" dirty="0" err="1">
                <a:highlight>
                  <a:srgbClr val="FFFF00"/>
                </a:highlight>
                <a:latin typeface="Twinkl Cursive Looped" panose="02000000000000000000" pitchFamily="2" charset="0"/>
              </a:rPr>
              <a:t>musition</a:t>
            </a:r>
            <a:r>
              <a:rPr lang="en-GB" dirty="0">
                <a:latin typeface="Twinkl Cursive Looped" panose="02000000000000000000" pitchFamily="2" charset="0"/>
              </a:rPr>
              <a:t> with a </a:t>
            </a:r>
            <a:r>
              <a:rPr lang="en-GB" dirty="0" err="1">
                <a:latin typeface="Twinkl Cursive Looped" panose="02000000000000000000" pitchFamily="2" charset="0"/>
              </a:rPr>
              <a:t>seperate</a:t>
            </a:r>
            <a:r>
              <a:rPr lang="en-GB" dirty="0">
                <a:latin typeface="Twinkl Cursive Looped" panose="02000000000000000000" pitchFamily="2" charset="0"/>
              </a:rPr>
              <a:t> dressing area.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musician – </a:t>
            </a:r>
            <a:r>
              <a:rPr lang="en-GB" dirty="0" err="1">
                <a:latin typeface="Twinkl Cursive Looped" panose="02000000000000000000" pitchFamily="2" charset="0"/>
              </a:rPr>
              <a:t>cian</a:t>
            </a:r>
            <a:r>
              <a:rPr lang="en-GB" dirty="0">
                <a:latin typeface="Twinkl Cursive Looped" panose="02000000000000000000" pitchFamily="2" charset="0"/>
              </a:rPr>
              <a:t> for jobs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284723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A </a:t>
            </a:r>
            <a:r>
              <a:rPr lang="en-GB" dirty="0" err="1">
                <a:latin typeface="Twinkl Cursive Looped" panose="02000000000000000000" pitchFamily="2" charset="0"/>
              </a:rPr>
              <a:t>specle</a:t>
            </a:r>
            <a:r>
              <a:rPr lang="en-GB" dirty="0">
                <a:latin typeface="Twinkl Cursive Looped" panose="02000000000000000000" pitchFamily="2" charset="0"/>
              </a:rPr>
              <a:t> room was set up for the </a:t>
            </a:r>
            <a:r>
              <a:rPr lang="en-GB" dirty="0" err="1">
                <a:latin typeface="Twinkl Cursive Looped" panose="02000000000000000000" pitchFamily="2" charset="0"/>
              </a:rPr>
              <a:t>musition</a:t>
            </a:r>
            <a:r>
              <a:rPr lang="en-GB" dirty="0">
                <a:latin typeface="Twinkl Cursive Looped" panose="02000000000000000000" pitchFamily="2" charset="0"/>
              </a:rPr>
              <a:t> with a </a:t>
            </a:r>
            <a:r>
              <a:rPr lang="en-GB" dirty="0" err="1">
                <a:highlight>
                  <a:srgbClr val="FFFF00"/>
                </a:highlight>
                <a:latin typeface="Twinkl Cursive Looped" panose="02000000000000000000" pitchFamily="2" charset="0"/>
              </a:rPr>
              <a:t>seperate</a:t>
            </a:r>
            <a:r>
              <a:rPr lang="en-GB" dirty="0">
                <a:latin typeface="Twinkl Cursive Looped" panose="02000000000000000000" pitchFamily="2" charset="0"/>
              </a:rPr>
              <a:t> dressing area.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separate – ‘a’ not ‘e’ unstressed vowel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189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occasionally </a:t>
            </a:r>
          </a:p>
        </p:txBody>
      </p:sp>
      <p:sp>
        <p:nvSpPr>
          <p:cNvPr id="3" name="Rectangle 2">
            <a:extLst>
              <a:ext uri="{FF2B5EF4-FFF2-40B4-BE49-F238E27FC236}">
                <a16:creationId xmlns:a16="http://schemas.microsoft.com/office/drawing/2014/main" id="{0366E0B6-702E-4814-82C6-08CA2D13F3C9}"/>
              </a:ext>
            </a:extLst>
          </p:cNvPr>
          <p:cNvSpPr/>
          <p:nvPr/>
        </p:nvSpPr>
        <p:spPr>
          <a:xfrm>
            <a:off x="7527473" y="3641269"/>
            <a:ext cx="68579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Occasional Cloudiness Stock Illustrations – 3 Occasional Cloudiness Stock  Illustrations, Vectors &amp; Clipart - Dreamstime">
            <a:extLst>
              <a:ext uri="{FF2B5EF4-FFF2-40B4-BE49-F238E27FC236}">
                <a16:creationId xmlns:a16="http://schemas.microsoft.com/office/drawing/2014/main" id="{EDCF3446-847C-AED5-65AD-7B1362A07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48" y="489858"/>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1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A special room was set up for the musician with a separate dressing area.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420245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812471" y="1551215"/>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6 - Friday</a:t>
            </a:r>
          </a:p>
          <a:p>
            <a:endParaRPr lang="en-GB" sz="7200" dirty="0"/>
          </a:p>
        </p:txBody>
      </p:sp>
    </p:spTree>
    <p:extLst>
      <p:ext uri="{BB962C8B-B14F-4D97-AF65-F5344CB8AC3E}">
        <p14:creationId xmlns:p14="http://schemas.microsoft.com/office/powerpoint/2010/main" val="9981410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99B6C-82D4-C710-0176-3498789FD7B7}"/>
              </a:ext>
            </a:extLst>
          </p:cNvPr>
          <p:cNvPicPr>
            <a:picLocks noChangeAspect="1"/>
          </p:cNvPicPr>
          <p:nvPr/>
        </p:nvPicPr>
        <p:blipFill rotWithShape="1">
          <a:blip r:embed="rId2"/>
          <a:srcRect l="11785" t="13553" r="12143" b="10219"/>
          <a:stretch/>
        </p:blipFill>
        <p:spPr>
          <a:xfrm>
            <a:off x="212271" y="114301"/>
            <a:ext cx="11789229" cy="6641818"/>
          </a:xfrm>
          <a:prstGeom prst="rect">
            <a:avLst/>
          </a:prstGeom>
        </p:spPr>
      </p:pic>
    </p:spTree>
    <p:extLst>
      <p:ext uri="{BB962C8B-B14F-4D97-AF65-F5344CB8AC3E}">
        <p14:creationId xmlns:p14="http://schemas.microsoft.com/office/powerpoint/2010/main" val="17496338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purpose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046988"/>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5400" dirty="0">
                <a:solidFill>
                  <a:prstClr val="black"/>
                </a:solidFill>
                <a:latin typeface="Twinkl Cursive Looped" panose="02000000000000000000" pitchFamily="2" charset="0"/>
              </a:rPr>
              <a:t>the reason for which something is done or created or for which something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4" descr="Image result for purpose clipart">
            <a:extLst>
              <a:ext uri="{FF2B5EF4-FFF2-40B4-BE49-F238E27FC236}">
                <a16:creationId xmlns:a16="http://schemas.microsoft.com/office/drawing/2014/main" id="{ADB14F6C-0B1C-4FBF-2571-3D5EB55E2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98034"/>
            <a:ext cx="21431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1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purpose of the meeting is to appoint a school councillor.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20043" y="3064496"/>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255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potatoes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PLURAL 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starchy plant tuber which is one of the most important food crops, cooked and eaten as a vegetable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possession clipart">
            <a:extLst>
              <a:ext uri="{FF2B5EF4-FFF2-40B4-BE49-F238E27FC236}">
                <a16:creationId xmlns:a16="http://schemas.microsoft.com/office/drawing/2014/main" id="{EE14E5AF-B518-7161-3917-3A2F1B2AA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65939"/>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8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Roast potatoes are delicious.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306536" y="3771900"/>
            <a:ext cx="3143250"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67060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7948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p>
        </p:txBody>
      </p:sp>
      <p:sp>
        <p:nvSpPr>
          <p:cNvPr id="6" name="TextBox 5">
            <a:extLst>
              <a:ext uri="{FF2B5EF4-FFF2-40B4-BE49-F238E27FC236}">
                <a16:creationId xmlns:a16="http://schemas.microsoft.com/office/drawing/2014/main" id="{CFA3CAD9-A1FA-4F68-3570-6E4DD15BB123}"/>
              </a:ext>
            </a:extLst>
          </p:cNvPr>
          <p:cNvSpPr txBox="1"/>
          <p:nvPr/>
        </p:nvSpPr>
        <p:spPr>
          <a:xfrm>
            <a:off x="160564" y="3058032"/>
            <a:ext cx="11870871" cy="2308324"/>
          </a:xfrm>
          <a:prstGeom prst="rect">
            <a:avLst/>
          </a:prstGeom>
          <a:noFill/>
        </p:spPr>
        <p:txBody>
          <a:bodyPr wrap="square">
            <a:spAutoFit/>
          </a:bodyPr>
          <a:lstStyle/>
          <a:p>
            <a:pPr algn="ctr"/>
            <a:r>
              <a:rPr lang="en-GB" sz="4800" dirty="0">
                <a:solidFill>
                  <a:prstClr val="black"/>
                </a:solidFill>
                <a:latin typeface="Twinkl Cursive Looped" panose="02000000000000000000" pitchFamily="2" charset="0"/>
                <a:ea typeface="+mj-ea"/>
                <a:cs typeface="+mj-cs"/>
              </a:rPr>
              <a:t>Adding the suffix -</a:t>
            </a:r>
            <a:r>
              <a:rPr lang="en-GB" sz="4800" dirty="0" err="1">
                <a:solidFill>
                  <a:prstClr val="black"/>
                </a:solidFill>
                <a:latin typeface="Twinkl Cursive Looped" panose="02000000000000000000" pitchFamily="2" charset="0"/>
                <a:ea typeface="+mj-ea"/>
                <a:cs typeface="+mj-cs"/>
              </a:rPr>
              <a:t>ous</a:t>
            </a:r>
            <a:r>
              <a:rPr lang="en-GB" sz="4800" dirty="0">
                <a:solidFill>
                  <a:prstClr val="black"/>
                </a:solidFill>
                <a:latin typeface="Twinkl Cursive Looped" panose="02000000000000000000" pitchFamily="2" charset="0"/>
                <a:ea typeface="+mj-ea"/>
                <a:cs typeface="+mj-cs"/>
              </a:rPr>
              <a:t> </a:t>
            </a:r>
          </a:p>
          <a:p>
            <a:pPr algn="ctr"/>
            <a:r>
              <a:rPr lang="en-GB" sz="4800" dirty="0">
                <a:solidFill>
                  <a:prstClr val="black"/>
                </a:solidFill>
                <a:latin typeface="Twinkl Cursive Looped" panose="02000000000000000000" pitchFamily="2" charset="0"/>
                <a:ea typeface="+mj-ea"/>
                <a:cs typeface="+mj-cs"/>
              </a:rPr>
              <a:t>(words ending in ‘e’ drop the ‘e’</a:t>
            </a:r>
          </a:p>
          <a:p>
            <a:pPr algn="ctr"/>
            <a:r>
              <a:rPr lang="en-GB" sz="4800" dirty="0">
                <a:solidFill>
                  <a:prstClr val="black"/>
                </a:solidFill>
                <a:latin typeface="Twinkl Cursive Looped" panose="02000000000000000000" pitchFamily="2" charset="0"/>
                <a:ea typeface="+mj-ea"/>
                <a:cs typeface="+mj-cs"/>
              </a:rPr>
              <a:t>but not ‘</a:t>
            </a:r>
            <a:r>
              <a:rPr lang="en-GB" sz="4800" dirty="0" err="1">
                <a:solidFill>
                  <a:prstClr val="black"/>
                </a:solidFill>
                <a:latin typeface="Twinkl Cursive Looped" panose="02000000000000000000" pitchFamily="2" charset="0"/>
                <a:ea typeface="+mj-ea"/>
                <a:cs typeface="+mj-cs"/>
              </a:rPr>
              <a:t>ge</a:t>
            </a:r>
            <a:r>
              <a:rPr lang="en-GB" sz="4800" dirty="0">
                <a:solidFill>
                  <a:prstClr val="black"/>
                </a:solidFill>
                <a:latin typeface="Twinkl Cursive Looped" panose="02000000000000000000" pitchFamily="2" charset="0"/>
                <a:ea typeface="+mj-ea"/>
                <a:cs typeface="+mj-cs"/>
              </a:rPr>
              <a:t>’)</a:t>
            </a:r>
          </a:p>
        </p:txBody>
      </p:sp>
    </p:spTree>
    <p:extLst>
      <p:ext uri="{BB962C8B-B14F-4D97-AF65-F5344CB8AC3E}">
        <p14:creationId xmlns:p14="http://schemas.microsoft.com/office/powerpoint/2010/main" val="10662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frequently</a:t>
            </a:r>
          </a:p>
        </p:txBody>
      </p:sp>
      <p:sp>
        <p:nvSpPr>
          <p:cNvPr id="3" name="Rectangle 2">
            <a:extLst>
              <a:ext uri="{FF2B5EF4-FFF2-40B4-BE49-F238E27FC236}">
                <a16:creationId xmlns:a16="http://schemas.microsoft.com/office/drawing/2014/main" id="{4BCBA2DA-E95C-434C-BE81-320E182AE5EF}"/>
              </a:ext>
            </a:extLst>
          </p:cNvPr>
          <p:cNvSpPr/>
          <p:nvPr/>
        </p:nvSpPr>
        <p:spPr>
          <a:xfrm>
            <a:off x="7135587" y="3673929"/>
            <a:ext cx="73478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Wash Your Hands Frequently PNG White Transparent And Clipart Image For Free  Download - Lovepik | 401692172">
            <a:extLst>
              <a:ext uri="{FF2B5EF4-FFF2-40B4-BE49-F238E27FC236}">
                <a16:creationId xmlns:a16="http://schemas.microsoft.com/office/drawing/2014/main" id="{CE3ED7CB-41AB-1DC0-4FEA-D603E6F67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52" y="4143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8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1601304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nervous  </a:t>
            </a:r>
          </a:p>
        </p:txBody>
      </p:sp>
      <p:sp>
        <p:nvSpPr>
          <p:cNvPr id="3" name="Rectangle 2">
            <a:extLst>
              <a:ext uri="{FF2B5EF4-FFF2-40B4-BE49-F238E27FC236}">
                <a16:creationId xmlns:a16="http://schemas.microsoft.com/office/drawing/2014/main" id="{13BB5EC0-7A96-4D29-A835-6FAE896C31A4}"/>
              </a:ext>
            </a:extLst>
          </p:cNvPr>
          <p:cNvSpPr/>
          <p:nvPr/>
        </p:nvSpPr>
        <p:spPr>
          <a:xfrm>
            <a:off x="6515100"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Image result for nervous clipart">
            <a:extLst>
              <a:ext uri="{FF2B5EF4-FFF2-40B4-BE49-F238E27FC236}">
                <a16:creationId xmlns:a16="http://schemas.microsoft.com/office/drawing/2014/main" id="{84F51318-5184-17C5-8D0C-596C71D99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55" y="509588"/>
            <a:ext cx="239077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famous </a:t>
            </a:r>
          </a:p>
        </p:txBody>
      </p:sp>
      <p:sp>
        <p:nvSpPr>
          <p:cNvPr id="3" name="Rectangle 2">
            <a:extLst>
              <a:ext uri="{FF2B5EF4-FFF2-40B4-BE49-F238E27FC236}">
                <a16:creationId xmlns:a16="http://schemas.microsoft.com/office/drawing/2014/main" id="{0366E0B6-702E-4814-82C6-08CA2D13F3C9}"/>
              </a:ext>
            </a:extLst>
          </p:cNvPr>
          <p:cNvSpPr/>
          <p:nvPr/>
        </p:nvSpPr>
        <p:spPr>
          <a:xfrm>
            <a:off x="6089650"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Image result for famous clipart">
            <a:extLst>
              <a:ext uri="{FF2B5EF4-FFF2-40B4-BE49-F238E27FC236}">
                <a16:creationId xmlns:a16="http://schemas.microsoft.com/office/drawing/2014/main" id="{0FC815DC-8081-5783-969A-892512AEB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56" y="186418"/>
            <a:ext cx="24669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ridiculous</a:t>
            </a:r>
          </a:p>
        </p:txBody>
      </p:sp>
      <p:sp>
        <p:nvSpPr>
          <p:cNvPr id="3" name="Rectangle 2">
            <a:extLst>
              <a:ext uri="{FF2B5EF4-FFF2-40B4-BE49-F238E27FC236}">
                <a16:creationId xmlns:a16="http://schemas.microsoft.com/office/drawing/2014/main" id="{4BCBA2DA-E95C-434C-BE81-320E182AE5EF}"/>
              </a:ext>
            </a:extLst>
          </p:cNvPr>
          <p:cNvSpPr/>
          <p:nvPr/>
        </p:nvSpPr>
        <p:spPr>
          <a:xfrm>
            <a:off x="6569528"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Image result for ridiculous clipart">
            <a:extLst>
              <a:ext uri="{FF2B5EF4-FFF2-40B4-BE49-F238E27FC236}">
                <a16:creationId xmlns:a16="http://schemas.microsoft.com/office/drawing/2014/main" id="{6E86868A-4DCB-C0A3-CFEA-5615544C2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41" y="432708"/>
            <a:ext cx="2085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changing verbs to a nouns </a:t>
            </a:r>
          </a:p>
        </p:txBody>
      </p:sp>
    </p:spTree>
    <p:extLst>
      <p:ext uri="{BB962C8B-B14F-4D97-AF65-F5344CB8AC3E}">
        <p14:creationId xmlns:p14="http://schemas.microsoft.com/office/powerpoint/2010/main" val="18647352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83550518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3848267"/>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verb -&gt; noun</a:t>
            </a:r>
          </a:p>
        </p:txBody>
      </p:sp>
    </p:spTree>
    <p:extLst>
      <p:ext uri="{BB962C8B-B14F-4D97-AF65-F5344CB8AC3E}">
        <p14:creationId xmlns:p14="http://schemas.microsoft.com/office/powerpoint/2010/main" val="1414250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information  </a:t>
            </a:r>
          </a:p>
        </p:txBody>
      </p:sp>
      <p:sp>
        <p:nvSpPr>
          <p:cNvPr id="3" name="Rectangle 2">
            <a:extLst>
              <a:ext uri="{FF2B5EF4-FFF2-40B4-BE49-F238E27FC236}">
                <a16:creationId xmlns:a16="http://schemas.microsoft.com/office/drawing/2014/main" id="{13BB5EC0-7A96-4D29-A835-6FAE896C31A4}"/>
              </a:ext>
            </a:extLst>
          </p:cNvPr>
          <p:cNvSpPr/>
          <p:nvPr/>
        </p:nvSpPr>
        <p:spPr>
          <a:xfrm>
            <a:off x="7021287" y="3429000"/>
            <a:ext cx="150222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ree clip art &quot;Information Icon&quot; by libberry">
            <a:extLst>
              <a:ext uri="{FF2B5EF4-FFF2-40B4-BE49-F238E27FC236}">
                <a16:creationId xmlns:a16="http://schemas.microsoft.com/office/drawing/2014/main" id="{55607FDD-6CAD-7FAF-97DF-E11205599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163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adoration </a:t>
            </a:r>
          </a:p>
        </p:txBody>
      </p:sp>
      <p:sp>
        <p:nvSpPr>
          <p:cNvPr id="3" name="Rectangle 2">
            <a:extLst>
              <a:ext uri="{FF2B5EF4-FFF2-40B4-BE49-F238E27FC236}">
                <a16:creationId xmlns:a16="http://schemas.microsoft.com/office/drawing/2014/main" id="{0366E0B6-702E-4814-82C6-08CA2D13F3C9}"/>
              </a:ext>
            </a:extLst>
          </p:cNvPr>
          <p:cNvSpPr/>
          <p:nvPr/>
        </p:nvSpPr>
        <p:spPr>
          <a:xfrm>
            <a:off x="6389915" y="3657599"/>
            <a:ext cx="15947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blessed sacrament clip art - Clip Art Library">
            <a:extLst>
              <a:ext uri="{FF2B5EF4-FFF2-40B4-BE49-F238E27FC236}">
                <a16:creationId xmlns:a16="http://schemas.microsoft.com/office/drawing/2014/main" id="{6EE5D050-D182-D5B3-86FD-BC3BBD705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7" y="334905"/>
            <a:ext cx="17240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usually</a:t>
            </a:r>
          </a:p>
        </p:txBody>
      </p:sp>
      <p:sp>
        <p:nvSpPr>
          <p:cNvPr id="3" name="Rectangle 2">
            <a:extLst>
              <a:ext uri="{FF2B5EF4-FFF2-40B4-BE49-F238E27FC236}">
                <a16:creationId xmlns:a16="http://schemas.microsoft.com/office/drawing/2014/main" id="{4BCBA2DA-E95C-434C-BE81-320E182AE5EF}"/>
              </a:ext>
            </a:extLst>
          </p:cNvPr>
          <p:cNvSpPr/>
          <p:nvPr/>
        </p:nvSpPr>
        <p:spPr>
          <a:xfrm>
            <a:off x="6694715" y="3657602"/>
            <a:ext cx="73478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frequency words present simple - Clip Art Library">
            <a:extLst>
              <a:ext uri="{FF2B5EF4-FFF2-40B4-BE49-F238E27FC236}">
                <a16:creationId xmlns:a16="http://schemas.microsoft.com/office/drawing/2014/main" id="{865A3D14-5B5C-9B95-BC95-3F3379AD5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07547"/>
            <a:ext cx="27051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sensation</a:t>
            </a:r>
          </a:p>
        </p:txBody>
      </p:sp>
      <p:sp>
        <p:nvSpPr>
          <p:cNvPr id="3" name="Rectangle 2">
            <a:extLst>
              <a:ext uri="{FF2B5EF4-FFF2-40B4-BE49-F238E27FC236}">
                <a16:creationId xmlns:a16="http://schemas.microsoft.com/office/drawing/2014/main" id="{4BCBA2DA-E95C-434C-BE81-320E182AE5EF}"/>
              </a:ext>
            </a:extLst>
          </p:cNvPr>
          <p:cNvSpPr/>
          <p:nvPr/>
        </p:nvSpPr>
        <p:spPr>
          <a:xfrm>
            <a:off x="6416221" y="3673930"/>
            <a:ext cx="13561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Taste sensation Illustrations and Clipart. 201 Taste sensation royalty free  illustrations, and drawings available to search from thousands of stock  vector EPS clip art graphic designers.">
            <a:extLst>
              <a:ext uri="{FF2B5EF4-FFF2-40B4-BE49-F238E27FC236}">
                <a16:creationId xmlns:a16="http://schemas.microsoft.com/office/drawing/2014/main" id="{56D9F041-B962-6854-951F-803385A30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83"/>
          <a:stretch/>
        </p:blipFill>
        <p:spPr bwMode="auto">
          <a:xfrm>
            <a:off x="453118" y="369436"/>
            <a:ext cx="2076450" cy="199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information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r>
              <a:rPr lang="en-GB" sz="6000" dirty="0" err="1">
                <a:solidFill>
                  <a:prstClr val="black"/>
                </a:solidFill>
                <a:latin typeface="Twinkl Cursive Looped" panose="02000000000000000000" pitchFamily="2" charset="0"/>
                <a:ea typeface="+mj-ea"/>
                <a:cs typeface="+mj-cs"/>
              </a:rPr>
              <a:t>i</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nform</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ation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information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n-ea"/>
                <a:cs typeface="+mn-cs"/>
              </a:rPr>
              <a:t> -&gt;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facts provided or learned about something or someone</a:t>
            </a:r>
            <a:endParaRPr lang="en-GB" sz="1400" dirty="0"/>
          </a:p>
        </p:txBody>
      </p:sp>
      <p:pic>
        <p:nvPicPr>
          <p:cNvPr id="4" name="Picture 4" descr="Free clip art &quot;Information Icon&quot; by libberry">
            <a:extLst>
              <a:ext uri="{FF2B5EF4-FFF2-40B4-BE49-F238E27FC236}">
                <a16:creationId xmlns:a16="http://schemas.microsoft.com/office/drawing/2014/main" id="{53E8A84C-6E49-68D8-DAA5-81200A73E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3" y="1891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adoration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adore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(-e)+</a:t>
            </a:r>
            <a:r>
              <a:rPr lang="en-GB" sz="6000" dirty="0" err="1">
                <a:solidFill>
                  <a:prstClr val="black"/>
                </a:solidFill>
                <a:latin typeface="Twinkl Cursive Looped" panose="02000000000000000000" pitchFamily="2" charset="0"/>
                <a:ea typeface="+mj-ea"/>
                <a:cs typeface="+mj-cs"/>
              </a:rPr>
              <a:t>ation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adoration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-&gt;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deep love and respect</a:t>
            </a:r>
            <a:endParaRPr lang="en-GB" sz="1400" dirty="0"/>
          </a:p>
        </p:txBody>
      </p:sp>
      <p:pic>
        <p:nvPicPr>
          <p:cNvPr id="4" name="Picture 4" descr="blessed sacrament clip art - Clip Art Library">
            <a:extLst>
              <a:ext uri="{FF2B5EF4-FFF2-40B4-BE49-F238E27FC236}">
                <a16:creationId xmlns:a16="http://schemas.microsoft.com/office/drawing/2014/main" id="{78905EEE-7C7A-84A3-974D-F4120FD97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38239"/>
            <a:ext cx="1389952" cy="213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2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sensation</a:t>
            </a:r>
          </a:p>
        </p:txBody>
      </p:sp>
      <p:sp>
        <p:nvSpPr>
          <p:cNvPr id="8" name="TextBox 7">
            <a:extLst>
              <a:ext uri="{FF2B5EF4-FFF2-40B4-BE49-F238E27FC236}">
                <a16:creationId xmlns:a16="http://schemas.microsoft.com/office/drawing/2014/main" id="{B0B20B61-5057-D7DD-C3F9-0AB185533D24}"/>
              </a:ext>
            </a:extLst>
          </p:cNvPr>
          <p:cNvSpPr txBox="1"/>
          <p:nvPr/>
        </p:nvSpPr>
        <p:spPr>
          <a:xfrm>
            <a:off x="658586" y="2151289"/>
            <a:ext cx="11032671" cy="1015663"/>
          </a:xfrm>
          <a:prstGeom prst="rect">
            <a:avLst/>
          </a:prstGeom>
          <a:noFill/>
        </p:spPr>
        <p:txBody>
          <a:bodyPr wrap="square">
            <a:spAutoFit/>
          </a:bodyPr>
          <a:lstStyle/>
          <a:p>
            <a:pPr algn="ctr"/>
            <a:r>
              <a:rPr lang="en-GB" sz="6000" noProof="0" dirty="0">
                <a:solidFill>
                  <a:prstClr val="black"/>
                </a:solidFill>
                <a:latin typeface="Twinkl Cursive Looped" panose="02000000000000000000" pitchFamily="2" charset="0"/>
                <a:ea typeface="+mj-ea"/>
                <a:cs typeface="+mj-cs"/>
              </a:rPr>
              <a:t>sense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(-e)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ation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err="1">
                <a:solidFill>
                  <a:prstClr val="black"/>
                </a:solidFill>
                <a:latin typeface="Twinkl Cursive Looped" panose="02000000000000000000" pitchFamily="2" charset="0"/>
                <a:ea typeface="+mj-ea"/>
                <a:cs typeface="+mj-cs"/>
              </a:rPr>
              <a:t>sensatio</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-&gt;  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physical feeling or perception resulting from something that happens to or comes into contact with the body</a:t>
            </a:r>
            <a:endParaRPr lang="en-GB" sz="1400" dirty="0"/>
          </a:p>
        </p:txBody>
      </p:sp>
      <p:pic>
        <p:nvPicPr>
          <p:cNvPr id="4" name="Picture 4" descr="Taste sensation Illustrations and Clipart. 201 Taste sensation royalty free  illustrations, and drawings available to search from thousands of stock  vector EPS clip art graphic designers.">
            <a:extLst>
              <a:ext uri="{FF2B5EF4-FFF2-40B4-BE49-F238E27FC236}">
                <a16:creationId xmlns:a16="http://schemas.microsoft.com/office/drawing/2014/main" id="{9047BED2-9149-1367-77BF-3B074D465C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83"/>
          <a:stretch/>
        </p:blipFill>
        <p:spPr bwMode="auto">
          <a:xfrm>
            <a:off x="259216" y="72823"/>
            <a:ext cx="2076450" cy="199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vital piece of information went missing from the file.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764437" y="3080825"/>
            <a:ext cx="3706133" cy="7129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 </a:t>
            </a:r>
            <a:endParaRPr lang="en-GB" i="1" dirty="0"/>
          </a:p>
        </p:txBody>
      </p:sp>
    </p:spTree>
    <p:extLst>
      <p:ext uri="{BB962C8B-B14F-4D97-AF65-F5344CB8AC3E}">
        <p14:creationId xmlns:p14="http://schemas.microsoft.com/office/powerpoint/2010/main" val="20963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gave the puppy a look of pure adoration.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555670" y="3821650"/>
            <a:ext cx="2890159"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92405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burning sensation on the tongue was felt when they ate spicy food.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00500" y="3013893"/>
            <a:ext cx="2906486" cy="80775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8908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6340866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thought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54545"/>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an idea or opinion produced by thinking, or occurring suddenly in the mind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0" name="Picture 4" descr="Free Thinking Clipart Transparent, Download Free Thinking Clipart  Transparent png images, Free ClipArts on Clipart Library">
            <a:extLst>
              <a:ext uri="{FF2B5EF4-FFF2-40B4-BE49-F238E27FC236}">
                <a16:creationId xmlns:a16="http://schemas.microsoft.com/office/drawing/2014/main" id="{695AA2D0-DFEE-A30C-C31D-CFC49E8A1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98" y="219990"/>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Maggie had a sudden thought.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25542" y="3707349"/>
            <a:ext cx="2677887" cy="8551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9003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9720817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weight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body's relative mass or the quantity of matter contained by it, giving rise to a downward force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3" name="Picture 4" descr="Scale Clipart Apple - Weight Weighing Scale Scale Clipart, HD Png Download  , Transparent Png Image - PNGitem">
            <a:extLst>
              <a:ext uri="{FF2B5EF4-FFF2-40B4-BE49-F238E27FC236}">
                <a16:creationId xmlns:a16="http://schemas.microsoft.com/office/drawing/2014/main" id="{D0E0FC5C-35E7-A385-43C8-BD1C192DC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65" y="344260"/>
            <a:ext cx="16097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4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He was fifteen stone in weight.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654143" y="3248098"/>
            <a:ext cx="2285999" cy="90828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999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 fault the </a:t>
            </a:r>
            <a:r>
              <a:rPr lang="en-GB" dirty="0" err="1">
                <a:latin typeface="Twinkl Cursive Looped" panose="02000000000000000000" pitchFamily="2" charset="0"/>
              </a:rPr>
              <a:t>informasion</a:t>
            </a:r>
            <a:r>
              <a:rPr lang="en-GB" dirty="0">
                <a:latin typeface="Twinkl Cursive Looped" panose="02000000000000000000" pitchFamily="2" charset="0"/>
              </a:rPr>
              <a:t> the zoo provided about the wait of the different animals was very useful.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8455629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 </a:t>
            </a:r>
            <a:r>
              <a:rPr lang="en-GB" dirty="0">
                <a:highlight>
                  <a:srgbClr val="FFFF00"/>
                </a:highlight>
                <a:latin typeface="Twinkl Cursive Looped" panose="02000000000000000000" pitchFamily="2" charset="0"/>
              </a:rPr>
              <a:t>fault</a:t>
            </a:r>
            <a:r>
              <a:rPr lang="en-GB" dirty="0">
                <a:latin typeface="Twinkl Cursive Looped" panose="02000000000000000000" pitchFamily="2" charset="0"/>
              </a:rPr>
              <a:t> the </a:t>
            </a:r>
            <a:r>
              <a:rPr lang="en-GB" dirty="0" err="1">
                <a:highlight>
                  <a:srgbClr val="FFFF00"/>
                </a:highlight>
                <a:latin typeface="Twinkl Cursive Looped" panose="02000000000000000000" pitchFamily="2" charset="0"/>
              </a:rPr>
              <a:t>informasion</a:t>
            </a:r>
            <a:r>
              <a:rPr lang="en-GB" dirty="0">
                <a:latin typeface="Twinkl Cursive Looped" panose="02000000000000000000" pitchFamily="2" charset="0"/>
              </a:rPr>
              <a:t> the zoo provided about the </a:t>
            </a:r>
            <a:r>
              <a:rPr lang="en-GB" dirty="0">
                <a:highlight>
                  <a:srgbClr val="FFFF00"/>
                </a:highlight>
                <a:latin typeface="Twinkl Cursive Looped" panose="02000000000000000000" pitchFamily="2" charset="0"/>
              </a:rPr>
              <a:t>wait</a:t>
            </a:r>
            <a:r>
              <a:rPr lang="en-GB" dirty="0">
                <a:latin typeface="Twinkl Cursive Looped" panose="02000000000000000000" pitchFamily="2" charset="0"/>
              </a:rPr>
              <a:t> of the different animals was very useful.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20594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 </a:t>
            </a:r>
            <a:r>
              <a:rPr lang="en-GB" dirty="0">
                <a:highlight>
                  <a:srgbClr val="FFFF00"/>
                </a:highlight>
                <a:latin typeface="Twinkl Cursive Looped" panose="02000000000000000000" pitchFamily="2" charset="0"/>
              </a:rPr>
              <a:t>fault</a:t>
            </a:r>
            <a:r>
              <a:rPr lang="en-GB" dirty="0">
                <a:latin typeface="Twinkl Cursive Looped" panose="02000000000000000000" pitchFamily="2" charset="0"/>
              </a:rPr>
              <a:t> the </a:t>
            </a:r>
            <a:r>
              <a:rPr lang="en-GB" dirty="0" err="1">
                <a:latin typeface="Twinkl Cursive Looped" panose="02000000000000000000" pitchFamily="2" charset="0"/>
              </a:rPr>
              <a:t>informasion</a:t>
            </a:r>
            <a:r>
              <a:rPr lang="en-GB" dirty="0">
                <a:latin typeface="Twinkl Cursive Looped" panose="02000000000000000000" pitchFamily="2" charset="0"/>
              </a:rPr>
              <a:t> the zoo provided about the wait of the different animals was very useful.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thought – incorrect near homophone used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9841018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 fault the </a:t>
            </a:r>
            <a:r>
              <a:rPr lang="en-GB" dirty="0" err="1">
                <a:highlight>
                  <a:srgbClr val="FFFF00"/>
                </a:highlight>
                <a:latin typeface="Twinkl Cursive Looped" panose="02000000000000000000" pitchFamily="2" charset="0"/>
              </a:rPr>
              <a:t>informasion</a:t>
            </a:r>
            <a:r>
              <a:rPr lang="en-GB" dirty="0">
                <a:latin typeface="Twinkl Cursive Looped" panose="02000000000000000000" pitchFamily="2" charset="0"/>
              </a:rPr>
              <a:t> the zoo provided about the wait of the different animals was very useful.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information – verb inform + </a:t>
            </a:r>
            <a:r>
              <a:rPr lang="en-GB" dirty="0" err="1">
                <a:latin typeface="Twinkl Cursive Looped" panose="02000000000000000000" pitchFamily="2" charset="0"/>
              </a:rPr>
              <a:t>ation</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604381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 fault the </a:t>
            </a:r>
            <a:r>
              <a:rPr lang="en-GB" dirty="0" err="1">
                <a:latin typeface="Twinkl Cursive Looped" panose="02000000000000000000" pitchFamily="2" charset="0"/>
              </a:rPr>
              <a:t>informasion</a:t>
            </a:r>
            <a:r>
              <a:rPr lang="en-GB" dirty="0">
                <a:latin typeface="Twinkl Cursive Looped" panose="02000000000000000000" pitchFamily="2" charset="0"/>
              </a:rPr>
              <a:t> the zoo provided about the </a:t>
            </a:r>
            <a:r>
              <a:rPr lang="en-GB" dirty="0">
                <a:highlight>
                  <a:srgbClr val="FFFF00"/>
                </a:highlight>
                <a:latin typeface="Twinkl Cursive Looped" panose="02000000000000000000" pitchFamily="2" charset="0"/>
              </a:rPr>
              <a:t>wait</a:t>
            </a:r>
            <a:r>
              <a:rPr lang="en-GB" dirty="0">
                <a:latin typeface="Twinkl Cursive Looped" panose="02000000000000000000" pitchFamily="2" charset="0"/>
              </a:rPr>
              <a:t> of the different animals was very useful.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 – incorrect homophone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0643026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 </a:t>
            </a:r>
            <a:r>
              <a:rPr lang="en-GB" dirty="0">
                <a:highlight>
                  <a:srgbClr val="FFFF00"/>
                </a:highlight>
                <a:latin typeface="Twinkl Cursive Looped" panose="02000000000000000000" pitchFamily="2" charset="0"/>
              </a:rPr>
              <a:t>thought</a:t>
            </a:r>
            <a:r>
              <a:rPr lang="en-GB" dirty="0">
                <a:latin typeface="Twinkl Cursive Looped" panose="02000000000000000000" pitchFamily="2" charset="0"/>
              </a:rPr>
              <a:t> the </a:t>
            </a:r>
            <a:r>
              <a:rPr lang="en-GB" dirty="0">
                <a:highlight>
                  <a:srgbClr val="FFFF00"/>
                </a:highlight>
                <a:latin typeface="Twinkl Cursive Looped" panose="02000000000000000000" pitchFamily="2" charset="0"/>
              </a:rPr>
              <a:t>information</a:t>
            </a:r>
            <a:r>
              <a:rPr lang="en-GB" dirty="0">
                <a:latin typeface="Twinkl Cursive Looped" panose="02000000000000000000" pitchFamily="2" charset="0"/>
              </a:rPr>
              <a:t> the zoo provided about the </a:t>
            </a:r>
            <a:r>
              <a:rPr lang="en-GB" dirty="0">
                <a:highlight>
                  <a:srgbClr val="FFFF00"/>
                </a:highlight>
                <a:latin typeface="Twinkl Cursive Looped" panose="02000000000000000000" pitchFamily="2" charset="0"/>
              </a:rPr>
              <a:t>weight</a:t>
            </a:r>
            <a:r>
              <a:rPr lang="en-GB" dirty="0">
                <a:latin typeface="Twinkl Cursive Looped" panose="02000000000000000000" pitchFamily="2" charset="0"/>
              </a:rPr>
              <a:t> of the different animals was very useful.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064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6 -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‘se’, ‘de’ or ‘d’)</a:t>
            </a:r>
          </a:p>
        </p:txBody>
      </p:sp>
    </p:spTree>
    <p:extLst>
      <p:ext uri="{BB962C8B-B14F-4D97-AF65-F5344CB8AC3E}">
        <p14:creationId xmlns:p14="http://schemas.microsoft.com/office/powerpoint/2010/main" val="28173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064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expansion  </a:t>
            </a:r>
          </a:p>
        </p:txBody>
      </p:sp>
      <p:sp>
        <p:nvSpPr>
          <p:cNvPr id="3" name="Rectangle 2">
            <a:extLst>
              <a:ext uri="{FF2B5EF4-FFF2-40B4-BE49-F238E27FC236}">
                <a16:creationId xmlns:a16="http://schemas.microsoft.com/office/drawing/2014/main" id="{13BB5EC0-7A96-4D29-A835-6FAE896C31A4}"/>
              </a:ext>
            </a:extLst>
          </p:cNvPr>
          <p:cNvSpPr/>
          <p:nvPr/>
        </p:nvSpPr>
        <p:spPr>
          <a:xfrm>
            <a:off x="6727371" y="3561670"/>
            <a:ext cx="128995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xpand clipart - Clip Art Library">
            <a:extLst>
              <a:ext uri="{FF2B5EF4-FFF2-40B4-BE49-F238E27FC236}">
                <a16:creationId xmlns:a16="http://schemas.microsoft.com/office/drawing/2014/main" id="{01F054E1-3520-3846-32A1-7C45221A0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59254"/>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extension </a:t>
            </a:r>
          </a:p>
        </p:txBody>
      </p:sp>
      <p:sp>
        <p:nvSpPr>
          <p:cNvPr id="3" name="Rectangle 2">
            <a:extLst>
              <a:ext uri="{FF2B5EF4-FFF2-40B4-BE49-F238E27FC236}">
                <a16:creationId xmlns:a16="http://schemas.microsoft.com/office/drawing/2014/main" id="{0366E0B6-702E-4814-82C6-08CA2D13F3C9}"/>
              </a:ext>
            </a:extLst>
          </p:cNvPr>
          <p:cNvSpPr/>
          <p:nvPr/>
        </p:nvSpPr>
        <p:spPr>
          <a:xfrm>
            <a:off x="6302829" y="3641268"/>
            <a:ext cx="1436913"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2,379 House Extensions Stock Vectors, Images &amp; Vector Art | Shutterstock">
            <a:extLst>
              <a:ext uri="{FF2B5EF4-FFF2-40B4-BE49-F238E27FC236}">
                <a16:creationId xmlns:a16="http://schemas.microsoft.com/office/drawing/2014/main" id="{C8B15E4B-4923-9240-A8E1-10EABC688C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132"/>
          <a:stretch/>
        </p:blipFill>
        <p:spPr bwMode="auto">
          <a:xfrm>
            <a:off x="246970" y="563335"/>
            <a:ext cx="4315466" cy="17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comprehension</a:t>
            </a:r>
          </a:p>
        </p:txBody>
      </p:sp>
      <p:sp>
        <p:nvSpPr>
          <p:cNvPr id="3" name="Rectangle 2">
            <a:extLst>
              <a:ext uri="{FF2B5EF4-FFF2-40B4-BE49-F238E27FC236}">
                <a16:creationId xmlns:a16="http://schemas.microsoft.com/office/drawing/2014/main" id="{4BCBA2DA-E95C-434C-BE81-320E182AE5EF}"/>
              </a:ext>
            </a:extLst>
          </p:cNvPr>
          <p:cNvSpPr/>
          <p:nvPr/>
        </p:nvSpPr>
        <p:spPr>
          <a:xfrm>
            <a:off x="7135587" y="3673929"/>
            <a:ext cx="1567542"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omprehension clipart - Clip Art Library">
            <a:extLst>
              <a:ext uri="{FF2B5EF4-FFF2-40B4-BE49-F238E27FC236}">
                <a16:creationId xmlns:a16="http://schemas.microsoft.com/office/drawing/2014/main" id="{5D554AE5-16B8-6510-4D89-37E107036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17" y="517752"/>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expansion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18445" y="2122033"/>
            <a:ext cx="1112179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expand (-d)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expansion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action of becoming larger or more extensive</a:t>
            </a:r>
            <a:endParaRPr lang="en-GB" sz="1400" dirty="0"/>
          </a:p>
        </p:txBody>
      </p:sp>
      <p:pic>
        <p:nvPicPr>
          <p:cNvPr id="4" name="Picture 2" descr="expand clipart - Clip Art Library">
            <a:extLst>
              <a:ext uri="{FF2B5EF4-FFF2-40B4-BE49-F238E27FC236}">
                <a16:creationId xmlns:a16="http://schemas.microsoft.com/office/drawing/2014/main" id="{9EFBA2F0-EE3B-FDD4-50F9-0815A2D20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59254"/>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extension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e</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xtend</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(-d)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extension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part that is added to something to enlarge or prolong it</a:t>
            </a:r>
            <a:endParaRPr lang="en-GB" sz="1400" dirty="0"/>
          </a:p>
        </p:txBody>
      </p:sp>
      <p:pic>
        <p:nvPicPr>
          <p:cNvPr id="3" name="Picture 2" descr="2,379 House Extensions Stock Vectors, Images &amp; Vector Art | Shutterstock">
            <a:extLst>
              <a:ext uri="{FF2B5EF4-FFF2-40B4-BE49-F238E27FC236}">
                <a16:creationId xmlns:a16="http://schemas.microsoft.com/office/drawing/2014/main" id="{781D7C4F-1609-7997-16D6-6511E4334B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132"/>
          <a:stretch/>
        </p:blipFill>
        <p:spPr bwMode="auto">
          <a:xfrm>
            <a:off x="246970" y="563335"/>
            <a:ext cx="3269250" cy="129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comprehension</a:t>
            </a:r>
          </a:p>
        </p:txBody>
      </p:sp>
      <p:sp>
        <p:nvSpPr>
          <p:cNvPr id="8" name="TextBox 7">
            <a:extLst>
              <a:ext uri="{FF2B5EF4-FFF2-40B4-BE49-F238E27FC236}">
                <a16:creationId xmlns:a16="http://schemas.microsoft.com/office/drawing/2014/main" id="{B0B20B61-5057-D7DD-C3F9-0AB185533D24}"/>
              </a:ext>
            </a:extLst>
          </p:cNvPr>
          <p:cNvSpPr txBox="1"/>
          <p:nvPr/>
        </p:nvSpPr>
        <p:spPr>
          <a:xfrm>
            <a:off x="0" y="2154690"/>
            <a:ext cx="12192000"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ea typeface="+mj-ea"/>
                <a:cs typeface="+mj-cs"/>
              </a:rPr>
              <a:t>c</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omprehend</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(-d)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sion</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comprehension</a:t>
            </a:r>
            <a:endParaRPr lang="en-GB" sz="1400"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ability to understand something</a:t>
            </a:r>
            <a:endParaRPr lang="en-GB" sz="1400" dirty="0"/>
          </a:p>
        </p:txBody>
      </p:sp>
      <p:pic>
        <p:nvPicPr>
          <p:cNvPr id="3" name="Picture 2" descr="comprehension clipart - Clip Art Library">
            <a:extLst>
              <a:ext uri="{FF2B5EF4-FFF2-40B4-BE49-F238E27FC236}">
                <a16:creationId xmlns:a16="http://schemas.microsoft.com/office/drawing/2014/main" id="{E3022A7E-3E6B-4030-4969-BFE8D31DF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89139"/>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rapid expansion of our school has meant we now have a new library.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98925" y="2257593"/>
            <a:ext cx="3052990" cy="82323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house had an extension to add another bedroom.</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351814" y="3045278"/>
            <a:ext cx="2977016" cy="775608"/>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59C90B-9E56-E803-0332-2181FE859CB0}"/>
              </a:ext>
            </a:extLst>
          </p:cNvPr>
          <p:cNvPicPr>
            <a:picLocks noChangeAspect="1"/>
          </p:cNvPicPr>
          <p:nvPr/>
        </p:nvPicPr>
        <p:blipFill rotWithShape="1">
          <a:blip r:embed="rId2"/>
          <a:srcRect l="10983" t="13553" r="12009" b="11410"/>
          <a:stretch/>
        </p:blipFill>
        <p:spPr>
          <a:xfrm>
            <a:off x="0" y="178905"/>
            <a:ext cx="12192000" cy="6679095"/>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comprehension of a foreign language is difficult to master.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79915" y="3080824"/>
            <a:ext cx="4702628" cy="702641"/>
          </a:xfrm>
          <a:prstGeom prst="rect">
            <a:avLst/>
          </a:prstGeom>
          <a:solidFill>
            <a:schemeClr val="bg1">
              <a:lumMod val="95000"/>
            </a:schemeClr>
          </a:solidFill>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different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139321"/>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6000" dirty="0">
                <a:solidFill>
                  <a:prstClr val="black"/>
                </a:solidFill>
                <a:latin typeface="Twinkl Cursive Looped" panose="02000000000000000000" pitchFamily="2" charset="0"/>
              </a:rPr>
              <a:t>not the same as another or each other; unlike in nature, form, or quality</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Same Different Vector Art, Icons, and Graphics for Free Download">
            <a:extLst>
              <a:ext uri="{FF2B5EF4-FFF2-40B4-BE49-F238E27FC236}">
                <a16:creationId xmlns:a16="http://schemas.microsoft.com/office/drawing/2014/main" id="{B6383581-CFF7-5BA4-543F-5693D00EB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400941"/>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You can play this game in different ways.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931728" y="3031075"/>
            <a:ext cx="2563586"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exercise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activity requiring physical effort, carried out to sustain or improve health and fitness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Fitness and Exercise Clipart - Clip Art Pictures - Graphics -  Illustrations">
            <a:extLst>
              <a:ext uri="{FF2B5EF4-FFF2-40B4-BE49-F238E27FC236}">
                <a16:creationId xmlns:a16="http://schemas.microsoft.com/office/drawing/2014/main" id="{DEB58A39-E5BD-A9AB-BFA1-0C4516B86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94268"/>
            <a:ext cx="20002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Exercise improves your heart and lung power.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3527" y="3031075"/>
            <a:ext cx="3200401"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1862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0005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teacher created a </a:t>
            </a:r>
            <a:r>
              <a:rPr lang="en-GB" dirty="0" err="1">
                <a:latin typeface="Twinkl Cursive Looped" panose="02000000000000000000" pitchFamily="2" charset="0"/>
              </a:rPr>
              <a:t>diffrent</a:t>
            </a:r>
            <a:r>
              <a:rPr lang="en-GB" dirty="0">
                <a:latin typeface="Twinkl Cursive Looped" panose="02000000000000000000" pitchFamily="2" charset="0"/>
              </a:rPr>
              <a:t> </a:t>
            </a:r>
            <a:r>
              <a:rPr lang="en-GB" dirty="0" err="1">
                <a:latin typeface="Twinkl Cursive Looped" panose="02000000000000000000" pitchFamily="2" charset="0"/>
              </a:rPr>
              <a:t>comprehention</a:t>
            </a:r>
            <a:r>
              <a:rPr lang="en-GB" dirty="0">
                <a:latin typeface="Twinkl Cursive Looped" panose="02000000000000000000" pitchFamily="2" charset="0"/>
              </a:rPr>
              <a:t> </a:t>
            </a:r>
            <a:r>
              <a:rPr lang="en-GB" dirty="0" err="1">
                <a:latin typeface="Twinkl Cursive Looped" panose="02000000000000000000" pitchFamily="2" charset="0"/>
              </a:rPr>
              <a:t>exacise</a:t>
            </a:r>
            <a:r>
              <a:rPr lang="en-GB" dirty="0">
                <a:latin typeface="Twinkl Cursive Looped" panose="02000000000000000000" pitchFamily="2" charset="0"/>
              </a:rPr>
              <a:t> every day for the children to complete.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3657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teacher created a </a:t>
            </a:r>
            <a:r>
              <a:rPr lang="en-GB" dirty="0" err="1">
                <a:highlight>
                  <a:srgbClr val="FFFF00"/>
                </a:highlight>
                <a:latin typeface="Twinkl Cursive Looped" panose="02000000000000000000" pitchFamily="2" charset="0"/>
              </a:rPr>
              <a:t>diffrent</a:t>
            </a:r>
            <a:r>
              <a:rPr lang="en-GB" dirty="0">
                <a:highlight>
                  <a:srgbClr val="FFFF00"/>
                </a:highlight>
                <a:latin typeface="Twinkl Cursive Looped" panose="02000000000000000000" pitchFamily="2" charset="0"/>
              </a:rPr>
              <a:t> </a:t>
            </a:r>
            <a:r>
              <a:rPr lang="en-GB" dirty="0" err="1">
                <a:highlight>
                  <a:srgbClr val="FFFF00"/>
                </a:highlight>
                <a:latin typeface="Twinkl Cursive Looped" panose="02000000000000000000" pitchFamily="2" charset="0"/>
              </a:rPr>
              <a:t>comprehention</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exacise</a:t>
            </a:r>
            <a:r>
              <a:rPr lang="en-GB" dirty="0">
                <a:latin typeface="Twinkl Cursive Looped" panose="02000000000000000000" pitchFamily="2" charset="0"/>
              </a:rPr>
              <a:t> every day for the children to complete.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1983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57350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teacher created a </a:t>
            </a:r>
            <a:r>
              <a:rPr lang="en-GB" dirty="0" err="1">
                <a:highlight>
                  <a:srgbClr val="FFFF00"/>
                </a:highlight>
                <a:latin typeface="Twinkl Cursive Looped" panose="02000000000000000000" pitchFamily="2" charset="0"/>
              </a:rPr>
              <a:t>diffrent</a:t>
            </a:r>
            <a:r>
              <a:rPr lang="en-GB" dirty="0">
                <a:highlight>
                  <a:srgbClr val="FFFF00"/>
                </a:highlight>
                <a:latin typeface="Twinkl Cursive Looped" panose="02000000000000000000" pitchFamily="2" charset="0"/>
              </a:rPr>
              <a:t> </a:t>
            </a:r>
            <a:r>
              <a:rPr lang="en-GB" dirty="0" err="1">
                <a:latin typeface="Twinkl Cursive Looped" panose="02000000000000000000" pitchFamily="2" charset="0"/>
              </a:rPr>
              <a:t>comprehention</a:t>
            </a:r>
            <a:r>
              <a:rPr lang="en-GB" dirty="0">
                <a:latin typeface="Twinkl Cursive Looped" panose="02000000000000000000" pitchFamily="2" charset="0"/>
              </a:rPr>
              <a:t> </a:t>
            </a:r>
            <a:r>
              <a:rPr lang="en-GB" dirty="0" err="1">
                <a:latin typeface="Twinkl Cursive Looped" panose="02000000000000000000" pitchFamily="2" charset="0"/>
              </a:rPr>
              <a:t>exacise</a:t>
            </a:r>
            <a:r>
              <a:rPr lang="en-GB" dirty="0">
                <a:latin typeface="Twinkl Cursive Looped" panose="02000000000000000000" pitchFamily="2" charset="0"/>
              </a:rPr>
              <a:t> every day for the children to complete.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different  - ‘e’ unstressed vowel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05421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teacher created a </a:t>
            </a:r>
            <a:r>
              <a:rPr lang="en-GB" dirty="0" err="1">
                <a:latin typeface="Twinkl Cursive Looped" panose="02000000000000000000" pitchFamily="2" charset="0"/>
              </a:rPr>
              <a:t>diffrent</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comprehention</a:t>
            </a:r>
            <a:r>
              <a:rPr lang="en-GB" dirty="0">
                <a:latin typeface="Twinkl Cursive Looped" panose="02000000000000000000" pitchFamily="2" charset="0"/>
              </a:rPr>
              <a:t> </a:t>
            </a:r>
            <a:r>
              <a:rPr lang="en-GB" dirty="0" err="1">
                <a:latin typeface="Twinkl Cursive Looped" panose="02000000000000000000" pitchFamily="2" charset="0"/>
              </a:rPr>
              <a:t>exacise</a:t>
            </a:r>
            <a:r>
              <a:rPr lang="en-GB" dirty="0">
                <a:latin typeface="Twinkl Cursive Looped" panose="02000000000000000000" pitchFamily="2" charset="0"/>
              </a:rPr>
              <a:t> every day for the children to complete.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comprehension – ‘</a:t>
            </a:r>
            <a:r>
              <a:rPr lang="en-GB" dirty="0" err="1">
                <a:latin typeface="Twinkl Cursive Looped" panose="02000000000000000000" pitchFamily="2" charset="0"/>
              </a:rPr>
              <a:t>sion</a:t>
            </a:r>
            <a:r>
              <a:rPr lang="en-GB" dirty="0">
                <a:latin typeface="Twinkl Cursive Looped" panose="02000000000000000000" pitchFamily="2" charset="0"/>
              </a:rPr>
              <a:t>’ as root ends ‘d’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05869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teacher created a </a:t>
            </a:r>
            <a:r>
              <a:rPr lang="en-GB" dirty="0" err="1">
                <a:latin typeface="Twinkl Cursive Looped" panose="02000000000000000000" pitchFamily="2" charset="0"/>
              </a:rPr>
              <a:t>diffrent</a:t>
            </a:r>
            <a:r>
              <a:rPr lang="en-GB" dirty="0">
                <a:latin typeface="Twinkl Cursive Looped" panose="02000000000000000000" pitchFamily="2" charset="0"/>
              </a:rPr>
              <a:t> </a:t>
            </a:r>
            <a:r>
              <a:rPr lang="en-GB" dirty="0" err="1">
                <a:latin typeface="Twinkl Cursive Looped" panose="02000000000000000000" pitchFamily="2" charset="0"/>
              </a:rPr>
              <a:t>comprehention</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exacise</a:t>
            </a:r>
            <a:r>
              <a:rPr lang="en-GB" dirty="0">
                <a:latin typeface="Twinkl Cursive Looped" panose="02000000000000000000" pitchFamily="2" charset="0"/>
              </a:rPr>
              <a:t> every day for the children to complete.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exercise – ‘e’ not ‘a’ unstressed vowel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8933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teacher created a </a:t>
            </a:r>
            <a:r>
              <a:rPr lang="en-GB" dirty="0">
                <a:highlight>
                  <a:srgbClr val="FFFF00"/>
                </a:highlight>
                <a:latin typeface="Twinkl Cursive Looped" panose="02000000000000000000" pitchFamily="2" charset="0"/>
              </a:rPr>
              <a:t>different</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comprehension</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exercise</a:t>
            </a:r>
            <a:r>
              <a:rPr lang="en-GB" dirty="0">
                <a:latin typeface="Twinkl Cursive Looped" panose="02000000000000000000" pitchFamily="2" charset="0"/>
              </a:rPr>
              <a:t> every day for the children to complete.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2452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6 - Tuesday</a:t>
            </a:r>
          </a:p>
          <a:p>
            <a:endParaRPr lang="en-GB" sz="7200" dirty="0"/>
          </a:p>
        </p:txBody>
      </p:sp>
    </p:spTree>
    <p:extLst>
      <p:ext uri="{BB962C8B-B14F-4D97-AF65-F5344CB8AC3E}">
        <p14:creationId xmlns:p14="http://schemas.microsoft.com/office/powerpoint/2010/main" val="2942521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39B03-2ECA-12CF-75E2-CD799A3A3A9F}"/>
              </a:ext>
            </a:extLst>
          </p:cNvPr>
          <p:cNvPicPr>
            <a:picLocks noChangeAspect="1"/>
          </p:cNvPicPr>
          <p:nvPr/>
        </p:nvPicPr>
        <p:blipFill rotWithShape="1">
          <a:blip r:embed="rId2"/>
          <a:srcRect l="11785" t="12839" r="11607" b="9742"/>
          <a:stretch/>
        </p:blipFill>
        <p:spPr>
          <a:xfrm>
            <a:off x="0" y="114302"/>
            <a:ext cx="11772900" cy="6689148"/>
          </a:xfrm>
          <a:prstGeom prst="rect">
            <a:avLst/>
          </a:prstGeom>
        </p:spPr>
      </p:pic>
    </p:spTree>
    <p:extLst>
      <p:ext uri="{BB962C8B-B14F-4D97-AF65-F5344CB8AC3E}">
        <p14:creationId xmlns:p14="http://schemas.microsoft.com/office/powerpoint/2010/main" val="1315889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206874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97377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particular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used to single out an individual member of a specified group or class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098" name="Picture 2" descr="Crowd And Individual Royalty Free SVG, Cliparts, Vectors, And Stock  Illustration. Image 39940968.">
            <a:extLst>
              <a:ext uri="{FF2B5EF4-FFF2-40B4-BE49-F238E27FC236}">
                <a16:creationId xmlns:a16="http://schemas.microsoft.com/office/drawing/2014/main" id="{04F0AA6E-1B2C-DEC6-502A-E7DCA620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5873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This particular student was gifted in music</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6" y="3009471"/>
            <a:ext cx="3102428"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9227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2456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calendar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chart or series of pages showing the days, weeks, and months of a particular year, or giving particular seasonal information.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Free Calendar Clipart Transparent, Download Free Calendar Clipart  Transparent png images, Free ClipArts on Clipart Library">
            <a:extLst>
              <a:ext uri="{FF2B5EF4-FFF2-40B4-BE49-F238E27FC236}">
                <a16:creationId xmlns:a16="http://schemas.microsoft.com/office/drawing/2014/main" id="{7CB3A6C0-DEDC-FE37-24FB-D0F8E3C6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calendar showed the special dates throughout the year.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98271" y="3031075"/>
            <a:ext cx="279218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7563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(no change to root word)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Sometimes the root word is obvious and the usual rules apply for adding suffixes beginning with vowel letters.</a:t>
            </a:r>
          </a:p>
        </p:txBody>
      </p:sp>
    </p:spTree>
    <p:extLst>
      <p:ext uri="{BB962C8B-B14F-4D97-AF65-F5344CB8AC3E}">
        <p14:creationId xmlns:p14="http://schemas.microsoft.com/office/powerpoint/2010/main" val="1304477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r>
              <a:rPr lang="en-GB" sz="4800" dirty="0">
                <a:latin typeface="Twinkl Cursive Looped" panose="02000000000000000000" pitchFamily="2" charset="0"/>
              </a:rPr>
              <a:t>–our is changed to –or before –</a:t>
            </a:r>
            <a:r>
              <a:rPr lang="en-GB" sz="4800" dirty="0" err="1">
                <a:latin typeface="Twinkl Cursive Looped" panose="02000000000000000000" pitchFamily="2" charset="0"/>
              </a:rPr>
              <a:t>ous</a:t>
            </a:r>
            <a:br>
              <a:rPr lang="en-GB" sz="4800" dirty="0">
                <a:latin typeface="Twinkl Cursive Looped" panose="02000000000000000000" pitchFamily="2" charset="0"/>
              </a:rPr>
            </a:br>
            <a:r>
              <a:rPr lang="en-GB" sz="4800" dirty="0">
                <a:latin typeface="Twinkl Cursive Looped" panose="02000000000000000000" pitchFamily="2" charset="0"/>
              </a:rPr>
              <a:t>is added.</a:t>
            </a:r>
            <a:br>
              <a:rPr lang="en-GB" sz="4800" dirty="0">
                <a:latin typeface="Twinkl Cursive Looped" panose="02000000000000000000" pitchFamily="2" charset="0"/>
              </a:rPr>
            </a:br>
            <a:r>
              <a:rPr lang="en-GB" sz="4800" dirty="0">
                <a:latin typeface="Twinkl Cursive Looped" panose="02000000000000000000" pitchFamily="2" charset="0"/>
              </a:rPr>
              <a:t>A final ‘e’ of the root word must be </a:t>
            </a:r>
            <a:br>
              <a:rPr lang="en-GB" sz="4800" dirty="0">
                <a:latin typeface="Twinkl Cursive Looped" panose="02000000000000000000" pitchFamily="2" charset="0"/>
              </a:rPr>
            </a:br>
            <a:r>
              <a:rPr lang="en-GB" sz="4800" dirty="0">
                <a:latin typeface="Twinkl Cursive Looped" panose="02000000000000000000" pitchFamily="2" charset="0"/>
              </a:rPr>
              <a:t>kept if the /</a:t>
            </a:r>
            <a:r>
              <a:rPr lang="en-GB" sz="4800" dirty="0" err="1">
                <a:latin typeface="Twinkl Cursive Looped" panose="02000000000000000000" pitchFamily="2" charset="0"/>
              </a:rPr>
              <a:t>dʒ</a:t>
            </a:r>
            <a:r>
              <a:rPr lang="en-GB" sz="4800" dirty="0">
                <a:latin typeface="Twinkl Cursive Looped" panose="02000000000000000000" pitchFamily="2" charset="0"/>
              </a:rPr>
              <a:t>/ sound of ‘g’ is to be </a:t>
            </a:r>
            <a:br>
              <a:rPr lang="en-GB" sz="4800" dirty="0">
                <a:latin typeface="Twinkl Cursive Looped" panose="02000000000000000000" pitchFamily="2" charset="0"/>
              </a:rPr>
            </a:br>
            <a:r>
              <a:rPr lang="en-GB" sz="4800" dirty="0">
                <a:latin typeface="Twinkl Cursive Looped" panose="02000000000000000000" pitchFamily="2" charset="0"/>
              </a:rPr>
              <a:t>kept.</a:t>
            </a:r>
          </a:p>
        </p:txBody>
      </p:sp>
    </p:spTree>
    <p:extLst>
      <p:ext uri="{BB962C8B-B14F-4D97-AF65-F5344CB8AC3E}">
        <p14:creationId xmlns:p14="http://schemas.microsoft.com/office/powerpoint/2010/main" val="4039504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2235" y="3635997"/>
            <a:ext cx="10515600" cy="1481650"/>
          </a:xfrm>
        </p:spPr>
        <p:txBody>
          <a:bodyPr>
            <a:noAutofit/>
          </a:bodyPr>
          <a:lstStyle/>
          <a:p>
            <a:pPr algn="ctr"/>
            <a:r>
              <a:rPr lang="en-GB" sz="4800" dirty="0">
                <a:latin typeface="Twinkl Cursive Looped" panose="02000000000000000000" pitchFamily="2" charset="0"/>
              </a:rPr>
              <a:t>If there is an /i:/ sound before the </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ending, it is usually spelt as </a:t>
            </a:r>
            <a:r>
              <a:rPr lang="en-GB" sz="4800" dirty="0" err="1">
                <a:latin typeface="Twinkl Cursive Looped" panose="02000000000000000000" pitchFamily="2" charset="0"/>
              </a:rPr>
              <a:t>i</a:t>
            </a:r>
            <a:r>
              <a:rPr lang="en-GB" sz="4800" dirty="0">
                <a:latin typeface="Twinkl Cursive Looped" panose="02000000000000000000" pitchFamily="2" charset="0"/>
              </a:rPr>
              <a:t>, </a:t>
            </a:r>
            <a:br>
              <a:rPr lang="en-GB" sz="4800" dirty="0">
                <a:latin typeface="Twinkl Cursive Looped" panose="02000000000000000000" pitchFamily="2" charset="0"/>
              </a:rPr>
            </a:br>
            <a:r>
              <a:rPr lang="en-GB" sz="4800" dirty="0">
                <a:latin typeface="Twinkl Cursive Looped" panose="02000000000000000000" pitchFamily="2" charset="0"/>
              </a:rPr>
              <a:t>but a few words have e.</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3729240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864218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dangerous  </a:t>
            </a:r>
          </a:p>
        </p:txBody>
      </p:sp>
      <p:sp>
        <p:nvSpPr>
          <p:cNvPr id="3" name="Rectangle 2">
            <a:extLst>
              <a:ext uri="{FF2B5EF4-FFF2-40B4-BE49-F238E27FC236}">
                <a16:creationId xmlns:a16="http://schemas.microsoft.com/office/drawing/2014/main" id="{13BB5EC0-7A96-4D29-A835-6FAE896C31A4}"/>
              </a:ext>
            </a:extLst>
          </p:cNvPr>
          <p:cNvSpPr/>
          <p:nvPr/>
        </p:nvSpPr>
        <p:spPr>
          <a:xfrm>
            <a:off x="6955971"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ransparent Dangerous Clipart - Danger Clipart, HD Png Download ,  Transparent Png Image - PNGitem">
            <a:extLst>
              <a:ext uri="{FF2B5EF4-FFF2-40B4-BE49-F238E27FC236}">
                <a16:creationId xmlns:a16="http://schemas.microsoft.com/office/drawing/2014/main" id="{F97D7FDE-17C1-EB56-201C-423D1E61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03" y="408215"/>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poisonous </a:t>
            </a:r>
          </a:p>
        </p:txBody>
      </p:sp>
      <p:sp>
        <p:nvSpPr>
          <p:cNvPr id="3" name="Rectangle 2">
            <a:extLst>
              <a:ext uri="{FF2B5EF4-FFF2-40B4-BE49-F238E27FC236}">
                <a16:creationId xmlns:a16="http://schemas.microsoft.com/office/drawing/2014/main" id="{0366E0B6-702E-4814-82C6-08CA2D13F3C9}"/>
              </a:ext>
            </a:extLst>
          </p:cNvPr>
          <p:cNvSpPr/>
          <p:nvPr/>
        </p:nvSpPr>
        <p:spPr>
          <a:xfrm>
            <a:off x="65804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Poison Cliparts, Download Free Poison Cliparts png images, Free  ClipArts on Clipart Library">
            <a:extLst>
              <a:ext uri="{FF2B5EF4-FFF2-40B4-BE49-F238E27FC236}">
                <a16:creationId xmlns:a16="http://schemas.microsoft.com/office/drawing/2014/main" id="{09FF32DC-2DEE-E043-EA8D-DC8BA7C1E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1" y="161925"/>
            <a:ext cx="14001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mountainous</a:t>
            </a:r>
          </a:p>
        </p:txBody>
      </p:sp>
      <p:sp>
        <p:nvSpPr>
          <p:cNvPr id="3" name="Rectangle 2">
            <a:extLst>
              <a:ext uri="{FF2B5EF4-FFF2-40B4-BE49-F238E27FC236}">
                <a16:creationId xmlns:a16="http://schemas.microsoft.com/office/drawing/2014/main" id="{4BCBA2DA-E95C-434C-BE81-320E182AE5EF}"/>
              </a:ext>
            </a:extLst>
          </p:cNvPr>
          <p:cNvSpPr/>
          <p:nvPr/>
        </p:nvSpPr>
        <p:spPr>
          <a:xfrm>
            <a:off x="7119258"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ree Mountains Clipart, Download Free Mountains Clipart png images, Free  ClipArts on Clipart Library">
            <a:extLst>
              <a:ext uri="{FF2B5EF4-FFF2-40B4-BE49-F238E27FC236}">
                <a16:creationId xmlns:a16="http://schemas.microsoft.com/office/drawing/2014/main" id="{226C26FC-9E2B-38F7-8A3D-4F5EB077A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09" y="519793"/>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12708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possible </a:t>
            </a:r>
            <a:endParaRPr lang="en-GB" sz="6600" i="1" dirty="0">
              <a:latin typeface="Twinkl Cursive Looped" panose="02000000000000000000" pitchFamily="2" charset="0"/>
            </a:endParaRPr>
          </a:p>
        </p:txBody>
      </p:sp>
      <p:pic>
        <p:nvPicPr>
          <p:cNvPr id="5122" name="Picture 2" descr="Free Possible Cliparts, Download Free Possible Cliparts png images, Free  ClipArts on Clipart Library">
            <a:extLst>
              <a:ext uri="{FF2B5EF4-FFF2-40B4-BE49-F238E27FC236}">
                <a16:creationId xmlns:a16="http://schemas.microsoft.com/office/drawing/2014/main" id="{CD925D93-47A8-99C2-3EFB-430D60C4B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1" y="16940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400657"/>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able to be done or achieved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Tree>
    <p:extLst>
      <p:ext uri="{BB962C8B-B14F-4D97-AF65-F5344CB8AC3E}">
        <p14:creationId xmlns:p14="http://schemas.microsoft.com/office/powerpoint/2010/main" val="10715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ssion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a:t>
            </a:r>
            <a:br>
              <a:rPr lang="en-GB" dirty="0">
                <a:latin typeface="Twinkl Cursive Looped" panose="02000000000000000000" pitchFamily="2" charset="0"/>
              </a:rPr>
            </a:br>
            <a:r>
              <a:rPr lang="en-GB" dirty="0">
                <a:latin typeface="Twinkl Cursive Looped" panose="02000000000000000000" pitchFamily="2" charset="0"/>
              </a:rPr>
              <a:t>‘ss’ or ‘</a:t>
            </a:r>
            <a:r>
              <a:rPr lang="en-GB" dirty="0" err="1">
                <a:latin typeface="Twinkl Cursive Looped" panose="02000000000000000000" pitchFamily="2" charset="0"/>
              </a:rPr>
              <a:t>mit</a:t>
            </a:r>
            <a:r>
              <a:rPr lang="en-GB" dirty="0">
                <a:latin typeface="Twinkl Cursive Looped" panose="02000000000000000000" pitchFamily="2" charset="0"/>
              </a:rPr>
              <a:t>’</a:t>
            </a:r>
          </a:p>
        </p:txBody>
      </p:sp>
    </p:spTree>
    <p:extLst>
      <p:ext uri="{BB962C8B-B14F-4D97-AF65-F5344CB8AC3E}">
        <p14:creationId xmlns:p14="http://schemas.microsoft.com/office/powerpoint/2010/main" val="2130975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ssion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746139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expression  </a:t>
            </a:r>
          </a:p>
        </p:txBody>
      </p:sp>
      <p:sp>
        <p:nvSpPr>
          <p:cNvPr id="3" name="Rectangle 2">
            <a:extLst>
              <a:ext uri="{FF2B5EF4-FFF2-40B4-BE49-F238E27FC236}">
                <a16:creationId xmlns:a16="http://schemas.microsoft.com/office/drawing/2014/main" id="{13BB5EC0-7A96-4D29-A835-6FAE896C31A4}"/>
              </a:ext>
            </a:extLst>
          </p:cNvPr>
          <p:cNvSpPr/>
          <p:nvPr/>
        </p:nvSpPr>
        <p:spPr>
          <a:xfrm>
            <a:off x="6417129" y="3561670"/>
            <a:ext cx="160019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Different Facial Expressions Stock Clipart | Royalty-Free | FreeImages">
            <a:extLst>
              <a:ext uri="{FF2B5EF4-FFF2-40B4-BE49-F238E27FC236}">
                <a16:creationId xmlns:a16="http://schemas.microsoft.com/office/drawing/2014/main" id="{874B01EA-BEE7-DABA-691A-DBC7235ED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86" y="446995"/>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discussion </a:t>
            </a:r>
          </a:p>
        </p:txBody>
      </p:sp>
      <p:sp>
        <p:nvSpPr>
          <p:cNvPr id="3" name="Rectangle 2">
            <a:extLst>
              <a:ext uri="{FF2B5EF4-FFF2-40B4-BE49-F238E27FC236}">
                <a16:creationId xmlns:a16="http://schemas.microsoft.com/office/drawing/2014/main" id="{0366E0B6-702E-4814-82C6-08CA2D13F3C9}"/>
              </a:ext>
            </a:extLst>
          </p:cNvPr>
          <p:cNvSpPr/>
          <p:nvPr/>
        </p:nvSpPr>
        <p:spPr>
          <a:xfrm>
            <a:off x="6096001" y="3641268"/>
            <a:ext cx="1643742"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Discussion Clipart Result Discussion - Discussion Clip Art Transparent, HD  Png Download , Transparent Png Image - PNGitem">
            <a:extLst>
              <a:ext uri="{FF2B5EF4-FFF2-40B4-BE49-F238E27FC236}">
                <a16:creationId xmlns:a16="http://schemas.microsoft.com/office/drawing/2014/main" id="{6AA6469C-3273-5B41-932A-8DE678A46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42" y="484415"/>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confession</a:t>
            </a:r>
          </a:p>
        </p:txBody>
      </p:sp>
      <p:sp>
        <p:nvSpPr>
          <p:cNvPr id="3" name="Rectangle 2">
            <a:extLst>
              <a:ext uri="{FF2B5EF4-FFF2-40B4-BE49-F238E27FC236}">
                <a16:creationId xmlns:a16="http://schemas.microsoft.com/office/drawing/2014/main" id="{4BCBA2DA-E95C-434C-BE81-320E182AE5EF}"/>
              </a:ext>
            </a:extLst>
          </p:cNvPr>
          <p:cNvSpPr/>
          <p:nvPr/>
        </p:nvSpPr>
        <p:spPr>
          <a:xfrm>
            <a:off x="6089650" y="3673930"/>
            <a:ext cx="1895021"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Free Confession Cliparts, Download Free Confession Cliparts png images,  Free ClipArts on Clipart Library">
            <a:extLst>
              <a:ext uri="{FF2B5EF4-FFF2-40B4-BE49-F238E27FC236}">
                <a16:creationId xmlns:a16="http://schemas.microsoft.com/office/drawing/2014/main" id="{E820AFF4-B778-B271-ECD0-7A798EF75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79" y="357868"/>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expression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481027"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express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expression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look on someone's face that conveys a particular emotion</a:t>
            </a:r>
            <a:endParaRPr lang="en-GB" sz="1400" dirty="0"/>
          </a:p>
        </p:txBody>
      </p:sp>
      <p:pic>
        <p:nvPicPr>
          <p:cNvPr id="5" name="Picture 4" descr="Different Facial Expressions Stock Clipart | Royalty-Free | FreeImages">
            <a:extLst>
              <a:ext uri="{FF2B5EF4-FFF2-40B4-BE49-F238E27FC236}">
                <a16:creationId xmlns:a16="http://schemas.microsoft.com/office/drawing/2014/main" id="{B0E4216F-514B-E5C8-FB01-E7BA6FF43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89139"/>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5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discussion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discuss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(-ss)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discussion</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conversation or debate about a specific topic</a:t>
            </a:r>
            <a:endParaRPr lang="en-GB" sz="1400" dirty="0"/>
          </a:p>
        </p:txBody>
      </p:sp>
      <p:pic>
        <p:nvPicPr>
          <p:cNvPr id="5" name="Picture 4" descr="Discussion Clipart Result Discussion - Discussion Clip Art Transparent, HD  Png Download , Transparent Png Image - PNGitem">
            <a:extLst>
              <a:ext uri="{FF2B5EF4-FFF2-40B4-BE49-F238E27FC236}">
                <a16:creationId xmlns:a16="http://schemas.microsoft.com/office/drawing/2014/main" id="{1E724030-1417-0699-C7B4-DFC9485BE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42" y="484415"/>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confession</a:t>
            </a:r>
          </a:p>
        </p:txBody>
      </p:sp>
      <p:sp>
        <p:nvSpPr>
          <p:cNvPr id="8" name="TextBox 7">
            <a:extLst>
              <a:ext uri="{FF2B5EF4-FFF2-40B4-BE49-F238E27FC236}">
                <a16:creationId xmlns:a16="http://schemas.microsoft.com/office/drawing/2014/main" id="{B0B20B61-5057-D7DD-C3F9-0AB185533D24}"/>
              </a:ext>
            </a:extLst>
          </p:cNvPr>
          <p:cNvSpPr txBox="1"/>
          <p:nvPr/>
        </p:nvSpPr>
        <p:spPr>
          <a:xfrm>
            <a:off x="1205593" y="2151289"/>
            <a:ext cx="9780814" cy="830997"/>
          </a:xfrm>
          <a:prstGeom prst="rect">
            <a:avLst/>
          </a:prstGeom>
          <a:noFill/>
        </p:spPr>
        <p:txBody>
          <a:bodyPr wrap="square">
            <a:spAutoFit/>
          </a:bodyPr>
          <a:lstStyle/>
          <a:p>
            <a:r>
              <a:rPr lang="en-GB" sz="4800" dirty="0">
                <a:solidFill>
                  <a:prstClr val="black"/>
                </a:solidFill>
                <a:latin typeface="Twinkl Cursive Looped" panose="02000000000000000000" pitchFamily="2" charset="0"/>
                <a:ea typeface="+mj-ea"/>
                <a:cs typeface="+mj-cs"/>
              </a:rPr>
              <a:t>confess</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(-ss) +</a:t>
            </a:r>
            <a:r>
              <a:rPr kumimoji="0" lang="en-GB" sz="48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ssion</a:t>
            </a: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confession</a:t>
            </a:r>
            <a:endParaRPr lang="en-GB" sz="1400"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formal statement admitting that one is guilty of a crime or sin</a:t>
            </a:r>
            <a:endParaRPr lang="en-GB" sz="1400" dirty="0"/>
          </a:p>
        </p:txBody>
      </p:sp>
      <p:pic>
        <p:nvPicPr>
          <p:cNvPr id="5" name="Picture 4" descr="Free Confession Cliparts, Download Free Confession Cliparts png images,  Free ClipArts on Clipart Library">
            <a:extLst>
              <a:ext uri="{FF2B5EF4-FFF2-40B4-BE49-F238E27FC236}">
                <a16:creationId xmlns:a16="http://schemas.microsoft.com/office/drawing/2014/main" id="{F7D54C4D-BC92-1625-20D5-801A2677B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59423"/>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sad expression came over the old man’s face.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776310" y="3080824"/>
            <a:ext cx="3167290"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29461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Discussions about environmental improvement are important.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930727" y="3080825"/>
            <a:ext cx="3788229" cy="60943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 </a:t>
            </a:r>
            <a:endParaRPr lang="en-GB" i="1" dirty="0"/>
          </a:p>
        </p:txBody>
      </p:sp>
    </p:spTree>
    <p:extLst>
      <p:ext uri="{BB962C8B-B14F-4D97-AF65-F5344CB8AC3E}">
        <p14:creationId xmlns:p14="http://schemas.microsoft.com/office/powerpoint/2010/main" val="2277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Surely it is not possible for a man to live so long?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10843" y="3031075"/>
            <a:ext cx="2563586"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35661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signed a confession and went to prison.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92486" y="3077679"/>
            <a:ext cx="3363686" cy="85750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0469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20001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regular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arranged in or constituting a constant or definite pattern, especially with the same space between individual instances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2" name="Picture 6" descr="Regular And Irregular Polygons Read Geometry Ck - Regular And Irregular  Pentagon PNG Image | Transparent PNG Free Download on SeekPNG">
            <a:extLst>
              <a:ext uri="{FF2B5EF4-FFF2-40B4-BE49-F238E27FC236}">
                <a16:creationId xmlns:a16="http://schemas.microsoft.com/office/drawing/2014/main" id="{B8E67449-8D9B-7EB7-F66F-D4031B7E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5450"/>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Plant the flags at regular intervals.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221185" y="3821650"/>
            <a:ext cx="217170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9729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complete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ADJECTIVE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having all the necessary or appropriate parts</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Completing The Puzzle Stock Clipart | Royalty-Free | FreeImages">
            <a:extLst>
              <a:ext uri="{FF2B5EF4-FFF2-40B4-BE49-F238E27FC236}">
                <a16:creationId xmlns:a16="http://schemas.microsoft.com/office/drawing/2014/main" id="{6C34BFB6-6B03-CE94-3D35-AB470E6F0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155801"/>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complete list of classes offered by the leisure centre was posted on their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387929" y="2268646"/>
            <a:ext cx="2808513" cy="812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5142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928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41536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regler</a:t>
            </a:r>
            <a:r>
              <a:rPr lang="en-GB" dirty="0">
                <a:latin typeface="Twinkl Cursive Looped" panose="02000000000000000000" pitchFamily="2" charset="0"/>
              </a:rPr>
              <a:t> customer was asked to </a:t>
            </a:r>
            <a:r>
              <a:rPr lang="en-GB" dirty="0" err="1">
                <a:latin typeface="Twinkl Cursive Looped" panose="02000000000000000000" pitchFamily="2" charset="0"/>
              </a:rPr>
              <a:t>compleat</a:t>
            </a:r>
            <a:r>
              <a:rPr lang="en-GB" dirty="0">
                <a:latin typeface="Twinkl Cursive Looped" panose="02000000000000000000" pitchFamily="2" charset="0"/>
              </a:rPr>
              <a:t>  an </a:t>
            </a:r>
            <a:r>
              <a:rPr lang="en-GB" dirty="0" err="1">
                <a:latin typeface="Twinkl Cursive Looped" panose="02000000000000000000" pitchFamily="2" charset="0"/>
              </a:rPr>
              <a:t>expresion</a:t>
            </a:r>
            <a:r>
              <a:rPr lang="en-GB" dirty="0">
                <a:latin typeface="Twinkl Cursive Looped" panose="02000000000000000000" pitchFamily="2" charset="0"/>
              </a:rPr>
              <a:t> of interest in applying for a job at the store.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63449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highlight>
                  <a:srgbClr val="FFFF00"/>
                </a:highlight>
                <a:latin typeface="Twinkl Cursive Looped" panose="02000000000000000000" pitchFamily="2" charset="0"/>
              </a:rPr>
              <a:t>regler</a:t>
            </a:r>
            <a:r>
              <a:rPr lang="en-GB" dirty="0">
                <a:latin typeface="Twinkl Cursive Looped" panose="02000000000000000000" pitchFamily="2" charset="0"/>
              </a:rPr>
              <a:t> customer was asked to </a:t>
            </a:r>
            <a:r>
              <a:rPr lang="en-GB" dirty="0" err="1">
                <a:highlight>
                  <a:srgbClr val="FFFF00"/>
                </a:highlight>
                <a:latin typeface="Twinkl Cursive Looped" panose="02000000000000000000" pitchFamily="2" charset="0"/>
              </a:rPr>
              <a:t>compleat</a:t>
            </a:r>
            <a:r>
              <a:rPr lang="en-GB" dirty="0">
                <a:latin typeface="Twinkl Cursive Looped" panose="02000000000000000000" pitchFamily="2" charset="0"/>
              </a:rPr>
              <a:t>  an </a:t>
            </a:r>
            <a:r>
              <a:rPr lang="en-GB" dirty="0" err="1">
                <a:highlight>
                  <a:srgbClr val="FFFF00"/>
                </a:highlight>
                <a:latin typeface="Twinkl Cursive Looped" panose="02000000000000000000" pitchFamily="2" charset="0"/>
              </a:rPr>
              <a:t>expresion</a:t>
            </a:r>
            <a:r>
              <a:rPr lang="en-GB" dirty="0">
                <a:latin typeface="Twinkl Cursive Looped" panose="02000000000000000000" pitchFamily="2" charset="0"/>
              </a:rPr>
              <a:t> of interest in applying for a job at the store.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1578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grammar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381642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whole system and structure of a language or of languages in general, usually taken as consisting of syntax and morphology (including inflections) and sometimes also phonology and semantics.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2" name="Picture 2" descr="Free Grammar Cliparts, Download Free Grammar Cliparts png images, Free  ClipArts on Clipart Library">
            <a:extLst>
              <a:ext uri="{FF2B5EF4-FFF2-40B4-BE49-F238E27FC236}">
                <a16:creationId xmlns:a16="http://schemas.microsoft.com/office/drawing/2014/main" id="{3068287F-D8BE-5DAA-26FD-05A7DF4C8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61610"/>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highlight>
                  <a:srgbClr val="FFFF00"/>
                </a:highlight>
                <a:latin typeface="Twinkl Cursive Looped" panose="02000000000000000000" pitchFamily="2" charset="0"/>
              </a:rPr>
              <a:t>regler</a:t>
            </a:r>
            <a:r>
              <a:rPr lang="en-GB" dirty="0">
                <a:latin typeface="Twinkl Cursive Looped" panose="02000000000000000000" pitchFamily="2" charset="0"/>
              </a:rPr>
              <a:t> customer was asked to </a:t>
            </a:r>
            <a:r>
              <a:rPr lang="en-GB" dirty="0" err="1">
                <a:latin typeface="Twinkl Cursive Looped" panose="02000000000000000000" pitchFamily="2" charset="0"/>
              </a:rPr>
              <a:t>compleat</a:t>
            </a:r>
            <a:r>
              <a:rPr lang="en-GB" dirty="0">
                <a:latin typeface="Twinkl Cursive Looped" panose="02000000000000000000" pitchFamily="2" charset="0"/>
              </a:rPr>
              <a:t>  an </a:t>
            </a:r>
            <a:r>
              <a:rPr lang="en-GB" dirty="0" err="1">
                <a:latin typeface="Twinkl Cursive Looped" panose="02000000000000000000" pitchFamily="2" charset="0"/>
              </a:rPr>
              <a:t>expresion</a:t>
            </a:r>
            <a:r>
              <a:rPr lang="en-GB" dirty="0">
                <a:latin typeface="Twinkl Cursive Looped" panose="02000000000000000000" pitchFamily="2" charset="0"/>
              </a:rPr>
              <a:t> of interest in applying for a job at the store.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regular – ‘</a:t>
            </a:r>
            <a:r>
              <a:rPr lang="en-GB" dirty="0" err="1">
                <a:latin typeface="Twinkl Cursive Looped" panose="02000000000000000000" pitchFamily="2" charset="0"/>
              </a:rPr>
              <a:t>ular</a:t>
            </a:r>
            <a:r>
              <a:rPr lang="en-GB" dirty="0">
                <a:latin typeface="Twinkl Cursive Looped" panose="02000000000000000000" pitchFamily="2" charset="0"/>
              </a:rPr>
              <a:t>’ not ‘</a:t>
            </a:r>
            <a:r>
              <a:rPr lang="en-GB" dirty="0" err="1">
                <a:latin typeface="Twinkl Cursive Looped" panose="02000000000000000000" pitchFamily="2" charset="0"/>
              </a:rPr>
              <a:t>gler</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1392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regler</a:t>
            </a:r>
            <a:r>
              <a:rPr lang="en-GB" dirty="0">
                <a:latin typeface="Twinkl Cursive Looped" panose="02000000000000000000" pitchFamily="2" charset="0"/>
              </a:rPr>
              <a:t> customer was asked to </a:t>
            </a:r>
            <a:r>
              <a:rPr lang="en-GB" dirty="0" err="1">
                <a:highlight>
                  <a:srgbClr val="FFFF00"/>
                </a:highlight>
                <a:latin typeface="Twinkl Cursive Looped" panose="02000000000000000000" pitchFamily="2" charset="0"/>
              </a:rPr>
              <a:t>compleat</a:t>
            </a:r>
            <a:r>
              <a:rPr lang="en-GB" dirty="0">
                <a:latin typeface="Twinkl Cursive Looped" panose="02000000000000000000" pitchFamily="2" charset="0"/>
              </a:rPr>
              <a:t>  an </a:t>
            </a:r>
            <a:r>
              <a:rPr lang="en-GB" dirty="0" err="1">
                <a:latin typeface="Twinkl Cursive Looped" panose="02000000000000000000" pitchFamily="2" charset="0"/>
              </a:rPr>
              <a:t>expresion</a:t>
            </a:r>
            <a:r>
              <a:rPr lang="en-GB" dirty="0">
                <a:latin typeface="Twinkl Cursive Looped" panose="02000000000000000000" pitchFamily="2" charset="0"/>
              </a:rPr>
              <a:t> of interest in applying for a job at the store.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complete – ‘</a:t>
            </a:r>
            <a:r>
              <a:rPr lang="en-GB" dirty="0" err="1">
                <a:latin typeface="Twinkl Cursive Looped" panose="02000000000000000000" pitchFamily="2" charset="0"/>
              </a:rPr>
              <a:t>ete</a:t>
            </a:r>
            <a:r>
              <a:rPr lang="en-GB" dirty="0">
                <a:latin typeface="Twinkl Cursive Looped" panose="02000000000000000000" pitchFamily="2" charset="0"/>
              </a:rPr>
              <a:t>’ not ‘ate’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3080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regler</a:t>
            </a:r>
            <a:r>
              <a:rPr lang="en-GB" dirty="0">
                <a:latin typeface="Twinkl Cursive Looped" panose="02000000000000000000" pitchFamily="2" charset="0"/>
              </a:rPr>
              <a:t> customer was asked to </a:t>
            </a:r>
            <a:r>
              <a:rPr lang="en-GB" dirty="0" err="1">
                <a:latin typeface="Twinkl Cursive Looped" panose="02000000000000000000" pitchFamily="2" charset="0"/>
              </a:rPr>
              <a:t>compleat</a:t>
            </a:r>
            <a:r>
              <a:rPr lang="en-GB" dirty="0">
                <a:latin typeface="Twinkl Cursive Looped" panose="02000000000000000000" pitchFamily="2" charset="0"/>
              </a:rPr>
              <a:t>  an </a:t>
            </a:r>
            <a:r>
              <a:rPr lang="en-GB" dirty="0" err="1">
                <a:highlight>
                  <a:srgbClr val="FFFF00"/>
                </a:highlight>
                <a:latin typeface="Twinkl Cursive Looped" panose="02000000000000000000" pitchFamily="2" charset="0"/>
              </a:rPr>
              <a:t>expresion</a:t>
            </a:r>
            <a:r>
              <a:rPr lang="en-GB" dirty="0">
                <a:latin typeface="Twinkl Cursive Looped" panose="02000000000000000000" pitchFamily="2" charset="0"/>
              </a:rPr>
              <a:t> of interest in applying for a job at the store.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express -&gt; expression – double ss from root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347796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regular </a:t>
            </a:r>
            <a:r>
              <a:rPr lang="en-GB" dirty="0">
                <a:latin typeface="Twinkl Cursive Looped" panose="02000000000000000000" pitchFamily="2" charset="0"/>
              </a:rPr>
              <a:t>customer was asked to </a:t>
            </a:r>
            <a:r>
              <a:rPr lang="en-GB" dirty="0">
                <a:highlight>
                  <a:srgbClr val="FFFF00"/>
                </a:highlight>
                <a:latin typeface="Twinkl Cursive Looped" panose="02000000000000000000" pitchFamily="2" charset="0"/>
              </a:rPr>
              <a:t>complete</a:t>
            </a:r>
            <a:r>
              <a:rPr lang="en-GB" dirty="0">
                <a:latin typeface="Twinkl Cursive Looped" panose="02000000000000000000" pitchFamily="2" charset="0"/>
              </a:rPr>
              <a:t> an </a:t>
            </a:r>
            <a:r>
              <a:rPr lang="en-GB" dirty="0">
                <a:highlight>
                  <a:srgbClr val="FFFF00"/>
                </a:highlight>
                <a:latin typeface="Twinkl Cursive Looped" panose="02000000000000000000" pitchFamily="2" charset="0"/>
              </a:rPr>
              <a:t>expression</a:t>
            </a:r>
            <a:r>
              <a:rPr lang="en-GB" dirty="0">
                <a:latin typeface="Twinkl Cursive Looped" panose="02000000000000000000" pitchFamily="2" charset="0"/>
              </a:rPr>
              <a:t> of interest in applying for a job at the store.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97879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Spring 2</a:t>
            </a:r>
          </a:p>
          <a:p>
            <a:r>
              <a:rPr lang="en-GB" sz="7200" dirty="0">
                <a:latin typeface="Twinkl Cursive Looped" panose="02000000000000000000" pitchFamily="2" charset="0"/>
              </a:rPr>
              <a:t>Week 6 - Wednesday</a:t>
            </a:r>
          </a:p>
          <a:p>
            <a:endParaRPr lang="en-GB" sz="7200" dirty="0"/>
          </a:p>
        </p:txBody>
      </p:sp>
    </p:spTree>
    <p:extLst>
      <p:ext uri="{BB962C8B-B14F-4D97-AF65-F5344CB8AC3E}">
        <p14:creationId xmlns:p14="http://schemas.microsoft.com/office/powerpoint/2010/main" val="27751801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7842C-2677-E191-1304-14EFAE97ADFF}"/>
              </a:ext>
            </a:extLst>
          </p:cNvPr>
          <p:cNvPicPr>
            <a:picLocks noChangeAspect="1"/>
          </p:cNvPicPr>
          <p:nvPr/>
        </p:nvPicPr>
        <p:blipFill rotWithShape="1">
          <a:blip r:embed="rId2"/>
          <a:srcRect l="11651" t="12601" r="11875" b="9980"/>
          <a:stretch/>
        </p:blipFill>
        <p:spPr>
          <a:xfrm>
            <a:off x="0" y="-1"/>
            <a:ext cx="12192000" cy="6939405"/>
          </a:xfrm>
          <a:prstGeom prst="rect">
            <a:avLst/>
          </a:prstGeom>
        </p:spPr>
      </p:pic>
    </p:spTree>
    <p:extLst>
      <p:ext uri="{BB962C8B-B14F-4D97-AF65-F5344CB8AC3E}">
        <p14:creationId xmlns:p14="http://schemas.microsoft.com/office/powerpoint/2010/main" val="39177420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6073718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4095016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popular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416320"/>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6600" dirty="0">
                <a:solidFill>
                  <a:prstClr val="black"/>
                </a:solidFill>
                <a:latin typeface="Twinkl Cursive Looped" panose="02000000000000000000" pitchFamily="2" charset="0"/>
              </a:rPr>
              <a:t>liked or admired by many people or by a particular person or group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4100" name="Picture 4" descr="Free Famous Cliparts, Download Free Famous Cliparts png images, Free  ClipArts on Clipart Library">
            <a:extLst>
              <a:ext uri="{FF2B5EF4-FFF2-40B4-BE49-F238E27FC236}">
                <a16:creationId xmlns:a16="http://schemas.microsoft.com/office/drawing/2014/main" id="{4AC489E4-6998-7A4A-3F60-01756AAF5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971550"/>
            <a:ext cx="301942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She was the most popular girl in the school.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096000" y="3031075"/>
            <a:ext cx="25744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8517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 grammar used was accurate.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59427" y="3821650"/>
            <a:ext cx="3200401"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9341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position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697529"/>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 a place where someone or something is located or has been put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Free Position Cliparts, Download Free Position Cliparts png images, Free  ClipArts on Clipart Library">
            <a:extLst>
              <a:ext uri="{FF2B5EF4-FFF2-40B4-BE49-F238E27FC236}">
                <a16:creationId xmlns:a16="http://schemas.microsoft.com/office/drawing/2014/main" id="{E55347EB-587C-C3F6-C040-4C12BE960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274184"/>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3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distress call had given the ship's position.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694464" y="3771900"/>
            <a:ext cx="2792186"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0734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Autofit/>
          </a:bodyPr>
          <a:lstStyle/>
          <a:p>
            <a:pPr algn="ctr"/>
            <a:r>
              <a:rPr lang="en-GB" sz="4800" dirty="0">
                <a:latin typeface="Twinkl Cursive Looped" panose="02000000000000000000" pitchFamily="2" charset="0"/>
              </a:rPr>
              <a:t>Adding the suffix</a:t>
            </a:r>
            <a:br>
              <a:rPr lang="en-GB" sz="4800" dirty="0">
                <a:latin typeface="Twinkl Cursive Looped" panose="02000000000000000000" pitchFamily="2" charset="0"/>
              </a:rPr>
            </a:br>
            <a:r>
              <a:rPr lang="en-GB" sz="4800" dirty="0">
                <a:latin typeface="Twinkl Cursive Looped" panose="02000000000000000000" pitchFamily="2" charset="0"/>
              </a:rPr>
              <a:t>-</a:t>
            </a:r>
            <a:r>
              <a:rPr lang="en-GB" sz="4800" dirty="0" err="1">
                <a:latin typeface="Twinkl Cursive Looped" panose="02000000000000000000" pitchFamily="2" charset="0"/>
              </a:rPr>
              <a:t>ous</a:t>
            </a:r>
            <a:r>
              <a:rPr lang="en-GB" sz="4800" dirty="0">
                <a:latin typeface="Twinkl Cursive Looped" panose="02000000000000000000" pitchFamily="2" charset="0"/>
              </a:rPr>
              <a:t> </a:t>
            </a:r>
            <a:br>
              <a:rPr lang="en-GB" sz="4800" dirty="0">
                <a:latin typeface="Twinkl Cursive Looped" panose="02000000000000000000" pitchFamily="2" charset="0"/>
              </a:rPr>
            </a:b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Sometimes there is no obvious root </a:t>
            </a:r>
            <a:br>
              <a:rPr lang="en-GB" sz="4800" dirty="0">
                <a:latin typeface="Twinkl Cursive Looped" panose="02000000000000000000" pitchFamily="2" charset="0"/>
              </a:rPr>
            </a:br>
            <a:r>
              <a:rPr lang="en-GB" sz="4800" dirty="0">
                <a:latin typeface="Twinkl Cursive Looped" panose="02000000000000000000" pitchFamily="2" charset="0"/>
              </a:rPr>
              <a:t>word.</a:t>
            </a:r>
            <a:br>
              <a:rPr lang="en-GB" sz="4800" dirty="0">
                <a:latin typeface="Twinkl Cursive Looped" panose="02000000000000000000" pitchFamily="2" charset="0"/>
              </a:rPr>
            </a:br>
            <a:endParaRPr lang="en-GB" sz="4800" dirty="0">
              <a:latin typeface="Twinkl Cursive Looped" panose="02000000000000000000" pitchFamily="2" charset="0"/>
            </a:endParaRPr>
          </a:p>
        </p:txBody>
      </p:sp>
    </p:spTree>
    <p:extLst>
      <p:ext uri="{BB962C8B-B14F-4D97-AF65-F5344CB8AC3E}">
        <p14:creationId xmlns:p14="http://schemas.microsoft.com/office/powerpoint/2010/main" val="8881333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ous</a:t>
            </a:r>
            <a:endParaRPr lang="en-GB" dirty="0">
              <a:latin typeface="Twinkl Cursive Looped" panose="02000000000000000000" pitchFamily="2" charset="0"/>
            </a:endParaRPr>
          </a:p>
        </p:txBody>
      </p:sp>
    </p:spTree>
    <p:extLst>
      <p:ext uri="{BB962C8B-B14F-4D97-AF65-F5344CB8AC3E}">
        <p14:creationId xmlns:p14="http://schemas.microsoft.com/office/powerpoint/2010/main" val="3420166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tremendous  </a:t>
            </a:r>
          </a:p>
        </p:txBody>
      </p:sp>
      <p:sp>
        <p:nvSpPr>
          <p:cNvPr id="3" name="Rectangle 2">
            <a:extLst>
              <a:ext uri="{FF2B5EF4-FFF2-40B4-BE49-F238E27FC236}">
                <a16:creationId xmlns:a16="http://schemas.microsoft.com/office/drawing/2014/main" id="{13BB5EC0-7A96-4D29-A835-6FAE896C31A4}"/>
              </a:ext>
            </a:extLst>
          </p:cNvPr>
          <p:cNvSpPr/>
          <p:nvPr/>
        </p:nvSpPr>
        <p:spPr>
          <a:xfrm>
            <a:off x="7151914" y="3561670"/>
            <a:ext cx="1257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ree Great Job Images, Download Free Great Job Images png images, Free  ClipArts on Clipart Library">
            <a:extLst>
              <a:ext uri="{FF2B5EF4-FFF2-40B4-BE49-F238E27FC236}">
                <a16:creationId xmlns:a16="http://schemas.microsoft.com/office/drawing/2014/main" id="{F13C5BED-55F8-8166-8476-0013FE34A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10" y="475570"/>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enormous </a:t>
            </a:r>
          </a:p>
        </p:txBody>
      </p:sp>
      <p:sp>
        <p:nvSpPr>
          <p:cNvPr id="3" name="Rectangle 2">
            <a:extLst>
              <a:ext uri="{FF2B5EF4-FFF2-40B4-BE49-F238E27FC236}">
                <a16:creationId xmlns:a16="http://schemas.microsoft.com/office/drawing/2014/main" id="{0366E0B6-702E-4814-82C6-08CA2D13F3C9}"/>
              </a:ext>
            </a:extLst>
          </p:cNvPr>
          <p:cNvSpPr/>
          <p:nvPr/>
        </p:nvSpPr>
        <p:spPr>
          <a:xfrm>
            <a:off x="6580414" y="3657599"/>
            <a:ext cx="1502228"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Huge Stock Illustrations – 78,423 Huge Stock Illustrations, Vectors &amp;  Clipart - Dreamstime">
            <a:extLst>
              <a:ext uri="{FF2B5EF4-FFF2-40B4-BE49-F238E27FC236}">
                <a16:creationId xmlns:a16="http://schemas.microsoft.com/office/drawing/2014/main" id="{6361AFC7-9A17-1E5A-AEB5-DC6DE6B9D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27" y="83956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4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jealous</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673930"/>
            <a:ext cx="132261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Angry-33059 1280 - Clipart Green With Envy, HD Png Download - kindpng">
            <a:extLst>
              <a:ext uri="{FF2B5EF4-FFF2-40B4-BE49-F238E27FC236}">
                <a16:creationId xmlns:a16="http://schemas.microsoft.com/office/drawing/2014/main" id="{5EEE17FC-5C4A-2627-48A9-5325965C7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59" y="488497"/>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563195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1" y="5023925"/>
            <a:ext cx="10515600" cy="1481650"/>
          </a:xfrm>
        </p:spPr>
        <p:txBody>
          <a:bodyPr>
            <a:normAutofit fontScale="90000"/>
          </a:bodyPr>
          <a:lstStyle/>
          <a:p>
            <a:pPr algn="ctr"/>
            <a:r>
              <a:rPr lang="en-GB" dirty="0">
                <a:latin typeface="Twinkl Cursive Looped" panose="02000000000000000000" pitchFamily="2" charset="0"/>
              </a:rPr>
              <a:t>Words with a</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shuhn</a:t>
            </a:r>
            <a:r>
              <a:rPr lang="en-GB" dirty="0">
                <a:latin typeface="Twinkl Cursive Looped" panose="02000000000000000000" pitchFamily="2" charset="0"/>
              </a:rPr>
              <a:t>/ sound,</a:t>
            </a:r>
            <a:br>
              <a:rPr lang="en-GB" dirty="0">
                <a:latin typeface="Twinkl Cursive Looped" panose="02000000000000000000" pitchFamily="2" charset="0"/>
              </a:rPr>
            </a:br>
            <a:r>
              <a:rPr lang="en-GB" dirty="0">
                <a:latin typeface="Twinkl Cursive Looped" panose="02000000000000000000" pitchFamily="2" charset="0"/>
              </a:rPr>
              <a:t>spelt with ‘</a:t>
            </a:r>
            <a:r>
              <a:rPr lang="en-GB" dirty="0" err="1">
                <a:latin typeface="Twinkl Cursive Looped" panose="02000000000000000000" pitchFamily="2" charset="0"/>
              </a:rPr>
              <a:t>tion</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 (if root word ends in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te</a:t>
            </a:r>
            <a:r>
              <a:rPr lang="en-GB" dirty="0">
                <a:latin typeface="Twinkl Cursive Looped" panose="02000000000000000000" pitchFamily="2" charset="0"/>
              </a:rPr>
              <a:t>’ or ‘t’ </a:t>
            </a:r>
            <a:br>
              <a:rPr lang="en-GB" dirty="0">
                <a:latin typeface="Twinkl Cursive Looped" panose="02000000000000000000" pitchFamily="2" charset="0"/>
              </a:rPr>
            </a:br>
            <a:r>
              <a:rPr lang="en-GB" dirty="0">
                <a:latin typeface="Twinkl Cursive Looped" panose="02000000000000000000" pitchFamily="2" charset="0"/>
              </a:rPr>
              <a:t>or has no</a:t>
            </a:r>
            <a:br>
              <a:rPr lang="en-GB" dirty="0">
                <a:latin typeface="Twinkl Cursive Looped" panose="02000000000000000000" pitchFamily="2" charset="0"/>
              </a:rPr>
            </a:br>
            <a:r>
              <a:rPr lang="en-GB" dirty="0">
                <a:latin typeface="Twinkl Cursive Looped" panose="02000000000000000000" pitchFamily="2" charset="0"/>
              </a:rPr>
              <a:t>definite root)</a:t>
            </a:r>
          </a:p>
        </p:txBody>
      </p:sp>
    </p:spTree>
    <p:extLst>
      <p:ext uri="{BB962C8B-B14F-4D97-AF65-F5344CB8AC3E}">
        <p14:creationId xmlns:p14="http://schemas.microsoft.com/office/powerpoint/2010/main" val="9136692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1233061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9532</TotalTime>
  <Words>2736</Words>
  <Application>Microsoft Office PowerPoint</Application>
  <PresentationFormat>Widescreen</PresentationFormat>
  <Paragraphs>339</Paragraphs>
  <Slides>199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199</vt:i4>
      </vt:variant>
    </vt:vector>
  </HeadingPairs>
  <TitlesOfParts>
    <vt:vector size="204"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possible </vt:lpstr>
      <vt:lpstr>Surely it is not possible for a man to live so long? </vt:lpstr>
      <vt:lpstr>grammar </vt:lpstr>
      <vt:lpstr>The grammar used was accurate. </vt:lpstr>
      <vt:lpstr>Adverbials – manner – possibility – frequency  The suffix –ly starts with a consonant  letter, so it is added straight on to  most root words.</vt:lpstr>
      <vt:lpstr>Exceptions:   (1) If the root word ends in –y with a  consonant letter before it, the y is  changed to i, but only if the root word  has more than one syllable.  (2) If the root word ends with –le, the  –le is changed to –ly.</vt:lpstr>
      <vt:lpstr>Exceptions:   (3) If the root word ends with –ic,  –ally is added rather than just –ly,   (4) The words truly, duly, wholly </vt:lpstr>
      <vt:lpstr>-ly</vt:lpstr>
      <vt:lpstr>-ly   changing an adjective into an adverb</vt:lpstr>
      <vt:lpstr>regularly  </vt:lpstr>
      <vt:lpstr>occasionally </vt:lpstr>
      <vt:lpstr>frequently</vt:lpstr>
      <vt:lpstr>usually</vt:lpstr>
      <vt:lpstr>Let’s Teach and Practise</vt:lpstr>
      <vt:lpstr>Words with a /shuhn/ sound, spelt with ‘sion’    (if root word ends in ‘se’, ‘de’ or ‘d’)</vt:lpstr>
      <vt:lpstr>-sion</vt:lpstr>
      <vt:lpstr>expansion  </vt:lpstr>
      <vt:lpstr>extension </vt:lpstr>
      <vt:lpstr>comprehension</vt:lpstr>
      <vt:lpstr>expansion</vt:lpstr>
      <vt:lpstr>extension</vt:lpstr>
      <vt:lpstr>comprehension</vt:lpstr>
      <vt:lpstr>The rapid expansion of our school has meant we now have a new library. </vt:lpstr>
      <vt:lpstr>The house had an extension to add another bedroom.</vt:lpstr>
      <vt:lpstr>The comprehension of a foreign language is difficult to master. </vt:lpstr>
      <vt:lpstr>New CHALLENGE words.</vt:lpstr>
      <vt:lpstr>different </vt:lpstr>
      <vt:lpstr>You can play this game in different ways. </vt:lpstr>
      <vt:lpstr>exercise </vt:lpstr>
      <vt:lpstr>Exercise improves your heart and lung power. </vt:lpstr>
      <vt:lpstr>Let’s investigate.</vt:lpstr>
      <vt:lpstr>Can you spot the spelling errors in these sentences?  Write the correct spelling and explain where they went wrong. </vt:lpstr>
      <vt:lpstr>The teacher created a diffrent comprehention exacise every day for the children to complete. </vt:lpstr>
      <vt:lpstr>The teacher created a diffrent comprehention exacise every day for the children to complete. </vt:lpstr>
      <vt:lpstr>The teacher created a diffrent comprehention exacise every day for the children to complete.   different  - ‘e’ unstressed vowel</vt:lpstr>
      <vt:lpstr>The teacher created a diffrent comprehention exacise every day for the children to complete.   comprehension – ‘sion’ as root ends ‘d’</vt:lpstr>
      <vt:lpstr>The teacher created a diffrent comprehention exacise every day for the children to complete.   exercise – ‘e’ not ‘a’ unstressed vowel</vt:lpstr>
      <vt:lpstr>The teacher created a different comprehension exercise every day for the children to complete. </vt:lpstr>
      <vt:lpstr>PowerPoint Presentation</vt:lpstr>
      <vt:lpstr>PowerPoint Presentation</vt:lpstr>
      <vt:lpstr>Let’s Revisit and Review…</vt:lpstr>
      <vt:lpstr>Do you remember this challenge word?</vt:lpstr>
      <vt:lpstr>particular </vt:lpstr>
      <vt:lpstr>This particular student was gifted in music</vt:lpstr>
      <vt:lpstr>calendar </vt:lpstr>
      <vt:lpstr>The calendar showed the special dates throughout the year. </vt:lpstr>
      <vt:lpstr>-ous  (no change to root word)  Sometimes the root word is obvious and the usual rules apply for adding suffixes beginning with vowel letters.</vt:lpstr>
      <vt:lpstr>Sometimes there is no obvious root  word. –our is changed to –or before –ous is added. A final ‘e’ of the root word must be  kept if the /dʒ/ sound of ‘g’ is to be  kept.</vt:lpstr>
      <vt:lpstr>If there is an /i:/ sound before the  –ous ending, it is usually spelt as i,  but a few words have e. </vt:lpstr>
      <vt:lpstr>-ous</vt:lpstr>
      <vt:lpstr>dangerous  </vt:lpstr>
      <vt:lpstr>poisonous </vt:lpstr>
      <vt:lpstr>mountainous</vt:lpstr>
      <vt:lpstr>Let’s Teach and Practise</vt:lpstr>
      <vt:lpstr>Words with a /shuhn/ sound, spelt with ‘ssion’    (if root word ends in ‘ss’ or ‘mit’</vt:lpstr>
      <vt:lpstr>-ssion</vt:lpstr>
      <vt:lpstr>expression  </vt:lpstr>
      <vt:lpstr>discussion </vt:lpstr>
      <vt:lpstr>confession</vt:lpstr>
      <vt:lpstr>expression</vt:lpstr>
      <vt:lpstr>discussion</vt:lpstr>
      <vt:lpstr>confession</vt:lpstr>
      <vt:lpstr>A sad expression came over the old man’s face.</vt:lpstr>
      <vt:lpstr>Discussions about environmental improvement are important. </vt:lpstr>
      <vt:lpstr>They signed a confession and went to prison. </vt:lpstr>
      <vt:lpstr>New CHALLENGE words.</vt:lpstr>
      <vt:lpstr>regular </vt:lpstr>
      <vt:lpstr>Plant the flags at regular intervals. </vt:lpstr>
      <vt:lpstr>complete </vt:lpstr>
      <vt:lpstr>A complete list of classes offered by the leisure centre was posted on their website. </vt:lpstr>
      <vt:lpstr>Let’s investigate.</vt:lpstr>
      <vt:lpstr>Can you spot the spelling errors in these sentences?  Write the correct spelling and explain where they went wrong. </vt:lpstr>
      <vt:lpstr>The regler customer was asked to compleat  an expresion of interest in applying for a job at the store.</vt:lpstr>
      <vt:lpstr>The regler customer was asked to compleat  an expresion of interest in applying for a job at the store.</vt:lpstr>
      <vt:lpstr>The regler customer was asked to compleat  an expresion of interest in applying for a job at the store.  regular – ‘ular’ not ‘gler’</vt:lpstr>
      <vt:lpstr>The regler customer was asked to compleat  an expresion of interest in applying for a job at the store.  complete – ‘ete’ not ‘ate’</vt:lpstr>
      <vt:lpstr>The regler customer was asked to compleat  an expresion of interest in applying for a job at the store.  express -&gt; expression – double ss from root </vt:lpstr>
      <vt:lpstr>The regular customer was asked to complete an expression of interest in applying for a job at the store.</vt:lpstr>
      <vt:lpstr>PowerPoint Presentation</vt:lpstr>
      <vt:lpstr>PowerPoint Presentation</vt:lpstr>
      <vt:lpstr>Let’s Revisit and Review…</vt:lpstr>
      <vt:lpstr>Do you remember this challenge word?</vt:lpstr>
      <vt:lpstr>popular </vt:lpstr>
      <vt:lpstr>She was the most popular girl in the school. </vt:lpstr>
      <vt:lpstr>position </vt:lpstr>
      <vt:lpstr>The distress call had given the ship's position. </vt:lpstr>
      <vt:lpstr>Adding the suffix -ous    Sometimes there is no obvious root  word. </vt:lpstr>
      <vt:lpstr>-ous</vt:lpstr>
      <vt:lpstr>tremendous  </vt:lpstr>
      <vt:lpstr>enormous </vt:lpstr>
      <vt:lpstr>jealous</vt:lpstr>
      <vt:lpstr>Let’s Teach and Practise</vt:lpstr>
      <vt:lpstr>Words with a /shuhn/ sound, spelt with ‘tion’   (if root word ends in  ‘te’ or ‘t’  or has no definite root)</vt:lpstr>
      <vt:lpstr>-tion</vt:lpstr>
      <vt:lpstr>invention  </vt:lpstr>
      <vt:lpstr>injection </vt:lpstr>
      <vt:lpstr>action</vt:lpstr>
      <vt:lpstr>invention</vt:lpstr>
      <vt:lpstr>injection</vt:lpstr>
      <vt:lpstr>action</vt:lpstr>
      <vt:lpstr>The invention of printing came about in the 15th century.</vt:lpstr>
      <vt:lpstr>The Covid injection was taken by millions.</vt:lpstr>
      <vt:lpstr>Strike action was threatened by rail workers. </vt:lpstr>
      <vt:lpstr>New CHALLENGE words.</vt:lpstr>
      <vt:lpstr>remember </vt:lpstr>
      <vt:lpstr>I remember all the dance moves to my favourite song. </vt:lpstr>
      <vt:lpstr>sentence</vt:lpstr>
      <vt:lpstr>A sentence is made up of words. </vt:lpstr>
      <vt:lpstr>Let’s investigate.</vt:lpstr>
      <vt:lpstr>Can you spot the spelling errors in these sentences?  Write the correct spelling and explain where they went wrong. </vt:lpstr>
      <vt:lpstr>We must rememba that a sentance must have an acsion word (verb) to be complete. </vt:lpstr>
      <vt:lpstr>We must rememba that a sentance must have an acsion word (verb) to be complete. </vt:lpstr>
      <vt:lpstr>We must rememba that a sentance must have an acsion word (verb) to be complete.   remember – ‘er’ not ‘a’</vt:lpstr>
      <vt:lpstr>We must rememba that a sentance must have an acsion word (verb) to be complete.   sentence – ‘e’ not ‘a’ unstressed vowel</vt:lpstr>
      <vt:lpstr>We must rememba that a sentance must have an acsion word (verb) to be complete.   action – ‘tion’ not ‘sion’ as root ends in t</vt:lpstr>
      <vt:lpstr>We must remember that a sentence must have an action word (verb) to be complete. </vt:lpstr>
      <vt:lpstr>PowerPoint Presentation</vt:lpstr>
      <vt:lpstr>PowerPoint Presentation</vt:lpstr>
      <vt:lpstr>Let’s Revisit and Review…</vt:lpstr>
      <vt:lpstr>Do you remember this challenge word?</vt:lpstr>
      <vt:lpstr>possess  </vt:lpstr>
      <vt:lpstr>I do not possess a television set. </vt:lpstr>
      <vt:lpstr>possession </vt:lpstr>
      <vt:lpstr>She had taken possession of the sofa. </vt:lpstr>
      <vt:lpstr>Adding the suffix -ous </vt:lpstr>
      <vt:lpstr>-ous</vt:lpstr>
      <vt:lpstr>various  </vt:lpstr>
      <vt:lpstr>furious </vt:lpstr>
      <vt:lpstr>glorious</vt:lpstr>
      <vt:lpstr>Let’s Teach and Practise</vt:lpstr>
      <vt:lpstr>Words with a /shuhn/ sound, spelt with ‘cian’   (if root word ends in ‘c’ or ‘cs’)</vt:lpstr>
      <vt:lpstr>-cian</vt:lpstr>
      <vt:lpstr>-cian  usually ‘cian’ ending words are showing someone’s profession or job</vt:lpstr>
      <vt:lpstr>musician  </vt:lpstr>
      <vt:lpstr>politician </vt:lpstr>
      <vt:lpstr>electrician</vt:lpstr>
      <vt:lpstr>musician</vt:lpstr>
      <vt:lpstr>politician</vt:lpstr>
      <vt:lpstr>electrician</vt:lpstr>
      <vt:lpstr>Your father was a fine musician.</vt:lpstr>
      <vt:lpstr>A local politician has become Prime Minister.</vt:lpstr>
      <vt:lpstr>When our power went off, we called an electrician to fix it. </vt:lpstr>
      <vt:lpstr>New CHALLENGE words.</vt:lpstr>
      <vt:lpstr>separate</vt:lpstr>
      <vt:lpstr>It raises two separate issues.</vt:lpstr>
      <vt:lpstr>special</vt:lpstr>
      <vt:lpstr>They always made a special effort at Christmas. </vt:lpstr>
      <vt:lpstr>Let’s investigate.</vt:lpstr>
      <vt:lpstr>Can you spot the spelling errors in these sentences?  Write the correct spelling and explain where they went wrong. </vt:lpstr>
      <vt:lpstr>A specle room was set up for the musition with a seperate dressing area. </vt:lpstr>
      <vt:lpstr>A specle room was set up for the musition with a seperate dressing area. </vt:lpstr>
      <vt:lpstr>A specle room was set up for the musition with a seperate dressing area.   special – ‘ial’ not ‘le’</vt:lpstr>
      <vt:lpstr>A specle room was set up for the musition with a seperate dressing area.   musician – cian for jobs</vt:lpstr>
      <vt:lpstr>A specle room was set up for the musition with a seperate dressing area.   separate – ‘a’ not ‘e’ unstressed vowel</vt:lpstr>
      <vt:lpstr>A special room was set up for the musician with a separate dressing area. </vt:lpstr>
      <vt:lpstr>PowerPoint Presentation</vt:lpstr>
      <vt:lpstr>PowerPoint Presentation</vt:lpstr>
      <vt:lpstr>Let’s Revisit and Review…</vt:lpstr>
      <vt:lpstr>Do you remember this challenge word?</vt:lpstr>
      <vt:lpstr>purpose  </vt:lpstr>
      <vt:lpstr>The purpose of the meeting is to appoint a school councillor. </vt:lpstr>
      <vt:lpstr>potatoes </vt:lpstr>
      <vt:lpstr>Roast potatoes are delicious. </vt:lpstr>
      <vt:lpstr>Adding the suffix -ous </vt:lpstr>
      <vt:lpstr>-ous</vt:lpstr>
      <vt:lpstr>nervous  </vt:lpstr>
      <vt:lpstr>famous </vt:lpstr>
      <vt:lpstr>ridiculous</vt:lpstr>
      <vt:lpstr>Let’s Teach and Practise</vt:lpstr>
      <vt:lpstr>Words with a /shuhn/ sound, spelt with ‘tion’      changing verbs to a nouns </vt:lpstr>
      <vt:lpstr>-tion</vt:lpstr>
      <vt:lpstr>-ation  verb -&gt; noun</vt:lpstr>
      <vt:lpstr>information  </vt:lpstr>
      <vt:lpstr>adoration </vt:lpstr>
      <vt:lpstr>sensation</vt:lpstr>
      <vt:lpstr>information</vt:lpstr>
      <vt:lpstr>adoration</vt:lpstr>
      <vt:lpstr>sensation</vt:lpstr>
      <vt:lpstr>A vital piece of information went missing from the file. </vt:lpstr>
      <vt:lpstr>They gave the puppy a look of pure adoration.</vt:lpstr>
      <vt:lpstr>A burning sensation on the tongue was felt when they ate spicy food. </vt:lpstr>
      <vt:lpstr>New CHALLENGE words.</vt:lpstr>
      <vt:lpstr>thought</vt:lpstr>
      <vt:lpstr>Maggie had a sudden thought. </vt:lpstr>
      <vt:lpstr>weight</vt:lpstr>
      <vt:lpstr>He was fifteen stone in weight. </vt:lpstr>
      <vt:lpstr>Let’s investigate.</vt:lpstr>
      <vt:lpstr>Can you spot the spelling errors in these sentences?  Write the correct spelling and explain where they went wrong. </vt:lpstr>
      <vt:lpstr>I fault the informasion the zoo provided about the wait of the different animals was very useful. </vt:lpstr>
      <vt:lpstr>I fault the informasion the zoo provided about the wait of the different animals was very useful. </vt:lpstr>
      <vt:lpstr>I fault the informasion the zoo provided about the wait of the different animals was very useful.  thought – incorrect near homophone used</vt:lpstr>
      <vt:lpstr>I fault the informasion the zoo provided about the wait of the different animals was very useful.  information – verb inform + ation </vt:lpstr>
      <vt:lpstr>I fault the informasion the zoo provided about the wait of the different animals was very useful.  weight – incorrect homophone </vt:lpstr>
      <vt:lpstr>I thought the information the zoo provided about the weight of the different animals was very useful.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12</cp:revision>
  <cp:lastPrinted>2022-05-27T07:40:55Z</cp:lastPrinted>
  <dcterms:created xsi:type="dcterms:W3CDTF">2022-03-23T13:56:57Z</dcterms:created>
  <dcterms:modified xsi:type="dcterms:W3CDTF">2023-02-10T13:17:48Z</dcterms:modified>
</cp:coreProperties>
</file>