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6"/>
  </p:notesMasterIdLst>
  <p:sldIdLst>
    <p:sldId id="256" r:id="rId2"/>
    <p:sldId id="322" r:id="rId3"/>
    <p:sldId id="604" r:id="rId4"/>
    <p:sldId id="258" r:id="rId5"/>
    <p:sldId id="333" r:id="rId6"/>
    <p:sldId id="1790" r:id="rId7"/>
    <p:sldId id="1791" r:id="rId8"/>
    <p:sldId id="1792" r:id="rId9"/>
    <p:sldId id="1793" r:id="rId10"/>
    <p:sldId id="1785" r:id="rId11"/>
    <p:sldId id="1786" r:id="rId12"/>
    <p:sldId id="1787" r:id="rId13"/>
    <p:sldId id="1788" r:id="rId14"/>
    <p:sldId id="1789" r:id="rId15"/>
    <p:sldId id="267" r:id="rId16"/>
    <p:sldId id="1452" r:id="rId17"/>
    <p:sldId id="1453" r:id="rId18"/>
    <p:sldId id="1456" r:id="rId19"/>
    <p:sldId id="1459" r:id="rId20"/>
    <p:sldId id="1466" r:id="rId21"/>
    <p:sldId id="1499" r:id="rId22"/>
    <p:sldId id="1473" r:id="rId23"/>
    <p:sldId id="1501" r:id="rId24"/>
    <p:sldId id="1482" r:id="rId25"/>
    <p:sldId id="1485" r:id="rId26"/>
    <p:sldId id="1505" r:id="rId27"/>
    <p:sldId id="1504" r:id="rId28"/>
    <p:sldId id="1506" r:id="rId29"/>
    <p:sldId id="304" r:id="rId30"/>
    <p:sldId id="318" r:id="rId31"/>
    <p:sldId id="1778" r:id="rId32"/>
    <p:sldId id="1794" r:id="rId33"/>
    <p:sldId id="331" r:id="rId34"/>
    <p:sldId id="332" r:id="rId35"/>
    <p:sldId id="323" r:id="rId36"/>
    <p:sldId id="1810" r:id="rId37"/>
    <p:sldId id="1811" r:id="rId38"/>
    <p:sldId id="1812" r:id="rId39"/>
    <p:sldId id="1813" r:id="rId40"/>
    <p:sldId id="1814" r:id="rId41"/>
    <p:sldId id="1815" r:id="rId42"/>
    <p:sldId id="1816" r:id="rId43"/>
    <p:sldId id="1817" r:id="rId44"/>
    <p:sldId id="1818" r:id="rId45"/>
    <p:sldId id="1680" r:id="rId46"/>
    <p:sldId id="1681" r:id="rId47"/>
    <p:sldId id="1682" r:id="rId48"/>
    <p:sldId id="1822" r:id="rId49"/>
    <p:sldId id="1823" r:id="rId50"/>
    <p:sldId id="1824" r:id="rId51"/>
    <p:sldId id="1825" r:id="rId52"/>
    <p:sldId id="1826" r:id="rId53"/>
    <p:sldId id="1827" r:id="rId54"/>
    <p:sldId id="1828" r:id="rId55"/>
    <p:sldId id="1829" r:id="rId56"/>
    <p:sldId id="1830" r:id="rId57"/>
    <p:sldId id="1831" r:id="rId58"/>
    <p:sldId id="1832" r:id="rId59"/>
    <p:sldId id="1833" r:id="rId60"/>
    <p:sldId id="1834" r:id="rId61"/>
    <p:sldId id="1835" r:id="rId62"/>
    <p:sldId id="1836" r:id="rId63"/>
    <p:sldId id="1837" r:id="rId64"/>
    <p:sldId id="1838" r:id="rId65"/>
    <p:sldId id="1839" r:id="rId66"/>
    <p:sldId id="1840" r:id="rId67"/>
    <p:sldId id="1841" r:id="rId68"/>
    <p:sldId id="1795" r:id="rId69"/>
    <p:sldId id="1842" r:id="rId70"/>
    <p:sldId id="1843" r:id="rId71"/>
    <p:sldId id="1844" r:id="rId72"/>
    <p:sldId id="1845" r:id="rId73"/>
    <p:sldId id="1846" r:id="rId74"/>
    <p:sldId id="1847" r:id="rId75"/>
    <p:sldId id="1848" r:id="rId76"/>
    <p:sldId id="1849" r:id="rId77"/>
    <p:sldId id="1850" r:id="rId78"/>
    <p:sldId id="1719" r:id="rId79"/>
    <p:sldId id="1720" r:id="rId80"/>
    <p:sldId id="1854" r:id="rId81"/>
    <p:sldId id="1855" r:id="rId82"/>
    <p:sldId id="1856" r:id="rId83"/>
    <p:sldId id="1857" r:id="rId84"/>
    <p:sldId id="1858" r:id="rId85"/>
    <p:sldId id="1859" r:id="rId86"/>
    <p:sldId id="1860" r:id="rId87"/>
    <p:sldId id="1861" r:id="rId88"/>
    <p:sldId id="1862" r:id="rId89"/>
    <p:sldId id="1863" r:id="rId90"/>
    <p:sldId id="1864" r:id="rId91"/>
    <p:sldId id="1865" r:id="rId92"/>
    <p:sldId id="1866" r:id="rId93"/>
    <p:sldId id="1867" r:id="rId94"/>
    <p:sldId id="1868" r:id="rId95"/>
    <p:sldId id="1869" r:id="rId96"/>
    <p:sldId id="1870" r:id="rId97"/>
    <p:sldId id="1871" r:id="rId98"/>
    <p:sldId id="1872" r:id="rId99"/>
    <p:sldId id="1873" r:id="rId100"/>
    <p:sldId id="1796" r:id="rId101"/>
    <p:sldId id="1874" r:id="rId102"/>
    <p:sldId id="1875" r:id="rId103"/>
    <p:sldId id="1876" r:id="rId104"/>
    <p:sldId id="1877" r:id="rId105"/>
    <p:sldId id="1878" r:id="rId106"/>
    <p:sldId id="1879" r:id="rId107"/>
    <p:sldId id="1880" r:id="rId108"/>
    <p:sldId id="1881" r:id="rId109"/>
    <p:sldId id="1882" r:id="rId110"/>
    <p:sldId id="1758" r:id="rId111"/>
    <p:sldId id="1759" r:id="rId112"/>
    <p:sldId id="1886" r:id="rId113"/>
    <p:sldId id="1887" r:id="rId114"/>
    <p:sldId id="1888" r:id="rId115"/>
    <p:sldId id="1889" r:id="rId116"/>
    <p:sldId id="1890" r:id="rId117"/>
    <p:sldId id="1891" r:id="rId118"/>
    <p:sldId id="1892" r:id="rId119"/>
    <p:sldId id="1893" r:id="rId120"/>
    <p:sldId id="1894" r:id="rId121"/>
    <p:sldId id="1895" r:id="rId122"/>
    <p:sldId id="1896" r:id="rId123"/>
    <p:sldId id="1897" r:id="rId124"/>
    <p:sldId id="1898" r:id="rId125"/>
    <p:sldId id="1899" r:id="rId126"/>
    <p:sldId id="1900" r:id="rId127"/>
    <p:sldId id="1901" r:id="rId128"/>
    <p:sldId id="1902" r:id="rId129"/>
    <p:sldId id="1903" r:id="rId130"/>
    <p:sldId id="1904" r:id="rId131"/>
    <p:sldId id="1905" r:id="rId132"/>
    <p:sldId id="328" r:id="rId133"/>
    <p:sldId id="1509" r:id="rId134"/>
    <p:sldId id="595" r:id="rId135"/>
    <p:sldId id="1808" r:id="rId136"/>
    <p:sldId id="1809" r:id="rId137"/>
    <p:sldId id="596" r:id="rId138"/>
    <p:sldId id="1797" r:id="rId139"/>
    <p:sldId id="1798" r:id="rId140"/>
    <p:sldId id="1799" r:id="rId141"/>
    <p:sldId id="1800" r:id="rId142"/>
    <p:sldId id="1801" r:id="rId143"/>
    <p:sldId id="1802" r:id="rId144"/>
    <p:sldId id="1803" r:id="rId145"/>
    <p:sldId id="1804" r:id="rId146"/>
    <p:sldId id="1805" r:id="rId147"/>
    <p:sldId id="1806" r:id="rId148"/>
    <p:sldId id="594" r:id="rId149"/>
    <p:sldId id="1651" r:id="rId150"/>
    <p:sldId id="1652" r:id="rId151"/>
    <p:sldId id="1653" r:id="rId152"/>
    <p:sldId id="1654" r:id="rId153"/>
    <p:sldId id="1655" r:id="rId154"/>
    <p:sldId id="560" r:id="rId155"/>
    <p:sldId id="593" r:id="rId156"/>
    <p:sldId id="561" r:id="rId157"/>
    <p:sldId id="550" r:id="rId158"/>
    <p:sldId id="597" r:id="rId159"/>
    <p:sldId id="583" r:id="rId160"/>
    <p:sldId id="1194" r:id="rId161"/>
    <p:sldId id="1631" r:id="rId162"/>
    <p:sldId id="590" r:id="rId163"/>
    <p:sldId id="591" r:id="rId164"/>
    <p:sldId id="598" r:id="rId165"/>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F6FB70-F215-4E13-A767-2561CDBBF1A7}" v="301" dt="2023-03-16T11:54:19.7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microsoft.com/office/2016/11/relationships/changesInfo" Target="changesInfos/changesInfo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2" Type="http://schemas.microsoft.com/office/2015/10/relationships/revisionInfo" Target="revisionInfo.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E5F6FB70-F215-4E13-A767-2561CDBBF1A7}"/>
    <pc:docChg chg="custSel addSld delSld modSld sldOrd">
      <pc:chgData name="Kelly Stokes" userId="3e5c5154-569e-4d81-aa91-4f91841cdfa9" providerId="ADAL" clId="{E5F6FB70-F215-4E13-A767-2561CDBBF1A7}" dt="2023-03-16T11:54:25.427" v="592" actId="27636"/>
      <pc:docMkLst>
        <pc:docMk/>
      </pc:docMkLst>
      <pc:sldChg chg="modSp mod">
        <pc:chgData name="Kelly Stokes" userId="3e5c5154-569e-4d81-aa91-4f91841cdfa9" providerId="ADAL" clId="{E5F6FB70-F215-4E13-A767-2561CDBBF1A7}" dt="2023-03-15T13:15:26.820" v="7" actId="20577"/>
        <pc:sldMkLst>
          <pc:docMk/>
          <pc:sldMk cId="3945579917" sldId="256"/>
        </pc:sldMkLst>
        <pc:spChg chg="mod">
          <ac:chgData name="Kelly Stokes" userId="3e5c5154-569e-4d81-aa91-4f91841cdfa9" providerId="ADAL" clId="{E5F6FB70-F215-4E13-A767-2561CDBBF1A7}" dt="2023-03-15T13:15:26.820" v="7" actId="20577"/>
          <ac:spMkLst>
            <pc:docMk/>
            <pc:sldMk cId="3945579917" sldId="256"/>
            <ac:spMk id="3" creationId="{9B667196-C5B4-45FC-B5E8-3B190D7A595C}"/>
          </ac:spMkLst>
        </pc:spChg>
      </pc:sldChg>
      <pc:sldChg chg="del">
        <pc:chgData name="Kelly Stokes" userId="3e5c5154-569e-4d81-aa91-4f91841cdfa9" providerId="ADAL" clId="{E5F6FB70-F215-4E13-A767-2561CDBBF1A7}" dt="2023-03-15T14:41:55.705" v="206" actId="2696"/>
        <pc:sldMkLst>
          <pc:docMk/>
          <pc:sldMk cId="2433500145" sldId="316"/>
        </pc:sldMkLst>
      </pc:sldChg>
      <pc:sldChg chg="modSp mod">
        <pc:chgData name="Kelly Stokes" userId="3e5c5154-569e-4d81-aa91-4f91841cdfa9" providerId="ADAL" clId="{E5F6FB70-F215-4E13-A767-2561CDBBF1A7}" dt="2023-03-15T13:15:30.760" v="15" actId="20577"/>
        <pc:sldMkLst>
          <pc:docMk/>
          <pc:sldMk cId="864376776" sldId="322"/>
        </pc:sldMkLst>
        <pc:spChg chg="mod">
          <ac:chgData name="Kelly Stokes" userId="3e5c5154-569e-4d81-aa91-4f91841cdfa9" providerId="ADAL" clId="{E5F6FB70-F215-4E13-A767-2561CDBBF1A7}" dt="2023-03-15T13:15:30.760" v="15" actId="20577"/>
          <ac:spMkLst>
            <pc:docMk/>
            <pc:sldMk cId="864376776" sldId="322"/>
            <ac:spMk id="2" creationId="{02FB8773-AD3E-2543-510F-CEE32E75C793}"/>
          </ac:spMkLst>
        </pc:spChg>
      </pc:sldChg>
      <pc:sldChg chg="modSp mod">
        <pc:chgData name="Kelly Stokes" userId="3e5c5154-569e-4d81-aa91-4f91841cdfa9" providerId="ADAL" clId="{E5F6FB70-F215-4E13-A767-2561CDBBF1A7}" dt="2023-03-15T14:44:38.889" v="222" actId="20577"/>
        <pc:sldMkLst>
          <pc:docMk/>
          <pc:sldMk cId="3634764576" sldId="323"/>
        </pc:sldMkLst>
        <pc:spChg chg="mod">
          <ac:chgData name="Kelly Stokes" userId="3e5c5154-569e-4d81-aa91-4f91841cdfa9" providerId="ADAL" clId="{E5F6FB70-F215-4E13-A767-2561CDBBF1A7}" dt="2023-03-15T14:44:38.889" v="222" actId="20577"/>
          <ac:spMkLst>
            <pc:docMk/>
            <pc:sldMk cId="3634764576" sldId="323"/>
            <ac:spMk id="2" creationId="{02FB8773-AD3E-2543-510F-CEE32E75C793}"/>
          </ac:spMkLst>
        </pc:spChg>
      </pc:sldChg>
      <pc:sldChg chg="modSp mod">
        <pc:chgData name="Kelly Stokes" userId="3e5c5154-569e-4d81-aa91-4f91841cdfa9" providerId="ADAL" clId="{E5F6FB70-F215-4E13-A767-2561CDBBF1A7}" dt="2023-03-15T14:45:13.305" v="244" actId="20577"/>
        <pc:sldMkLst>
          <pc:docMk/>
          <pc:sldMk cId="4214164962" sldId="328"/>
        </pc:sldMkLst>
        <pc:spChg chg="mod">
          <ac:chgData name="Kelly Stokes" userId="3e5c5154-569e-4d81-aa91-4f91841cdfa9" providerId="ADAL" clId="{E5F6FB70-F215-4E13-A767-2561CDBBF1A7}" dt="2023-03-15T14:45:13.305" v="244" actId="20577"/>
          <ac:spMkLst>
            <pc:docMk/>
            <pc:sldMk cId="4214164962" sldId="328"/>
            <ac:spMk id="2" creationId="{02FB8773-AD3E-2543-510F-CEE32E75C793}"/>
          </ac:spMkLst>
        </pc:spChg>
      </pc:sldChg>
      <pc:sldChg chg="modNotesTx">
        <pc:chgData name="Kelly Stokes" userId="3e5c5154-569e-4d81-aa91-4f91841cdfa9" providerId="ADAL" clId="{E5F6FB70-F215-4E13-A767-2561CDBBF1A7}" dt="2023-03-15T14:43:35.597" v="212"/>
        <pc:sldMkLst>
          <pc:docMk/>
          <pc:sldMk cId="2534233594" sldId="331"/>
        </pc:sldMkLst>
      </pc:sldChg>
      <pc:sldChg chg="modSp mod">
        <pc:chgData name="Kelly Stokes" userId="3e5c5154-569e-4d81-aa91-4f91841cdfa9" providerId="ADAL" clId="{E5F6FB70-F215-4E13-A767-2561CDBBF1A7}" dt="2023-03-15T14:44:29.852" v="214" actId="27636"/>
        <pc:sldMkLst>
          <pc:docMk/>
          <pc:sldMk cId="958288502" sldId="332"/>
        </pc:sldMkLst>
        <pc:spChg chg="mod">
          <ac:chgData name="Kelly Stokes" userId="3e5c5154-569e-4d81-aa91-4f91841cdfa9" providerId="ADAL" clId="{E5F6FB70-F215-4E13-A767-2561CDBBF1A7}" dt="2023-03-15T14:44:29.852" v="214" actId="27636"/>
          <ac:spMkLst>
            <pc:docMk/>
            <pc:sldMk cId="958288502" sldId="332"/>
            <ac:spMk id="2" creationId="{77E26784-A357-92CE-B6B1-8F248D3D6650}"/>
          </ac:spMkLst>
        </pc:spChg>
      </pc:sldChg>
      <pc:sldChg chg="modNotesTx">
        <pc:chgData name="Kelly Stokes" userId="3e5c5154-569e-4d81-aa91-4f91841cdfa9" providerId="ADAL" clId="{E5F6FB70-F215-4E13-A767-2561CDBBF1A7}" dt="2023-03-15T14:47:46.791" v="330"/>
        <pc:sldMkLst>
          <pc:docMk/>
          <pc:sldMk cId="3625788919" sldId="550"/>
        </pc:sldMkLst>
      </pc:sldChg>
      <pc:sldChg chg="del">
        <pc:chgData name="Kelly Stokes" userId="3e5c5154-569e-4d81-aa91-4f91841cdfa9" providerId="ADAL" clId="{E5F6FB70-F215-4E13-A767-2561CDBBF1A7}" dt="2023-03-15T14:45:45.714" v="248" actId="2696"/>
        <pc:sldMkLst>
          <pc:docMk/>
          <pc:sldMk cId="4213858259" sldId="555"/>
        </pc:sldMkLst>
      </pc:sldChg>
      <pc:sldChg chg="del">
        <pc:chgData name="Kelly Stokes" userId="3e5c5154-569e-4d81-aa91-4f91841cdfa9" providerId="ADAL" clId="{E5F6FB70-F215-4E13-A767-2561CDBBF1A7}" dt="2023-03-15T14:45:45.714" v="248" actId="2696"/>
        <pc:sldMkLst>
          <pc:docMk/>
          <pc:sldMk cId="1413045715" sldId="558"/>
        </pc:sldMkLst>
      </pc:sldChg>
      <pc:sldChg chg="del">
        <pc:chgData name="Kelly Stokes" userId="3e5c5154-569e-4d81-aa91-4f91841cdfa9" providerId="ADAL" clId="{E5F6FB70-F215-4E13-A767-2561CDBBF1A7}" dt="2023-03-15T14:45:45.714" v="248" actId="2696"/>
        <pc:sldMkLst>
          <pc:docMk/>
          <pc:sldMk cId="2938272345" sldId="559"/>
        </pc:sldMkLst>
      </pc:sldChg>
      <pc:sldChg chg="modSp mod">
        <pc:chgData name="Kelly Stokes" userId="3e5c5154-569e-4d81-aa91-4f91841cdfa9" providerId="ADAL" clId="{E5F6FB70-F215-4E13-A767-2561CDBBF1A7}" dt="2023-03-15T14:47:35.433" v="329" actId="20577"/>
        <pc:sldMkLst>
          <pc:docMk/>
          <pc:sldMk cId="2844813666" sldId="561"/>
        </pc:sldMkLst>
        <pc:spChg chg="mod">
          <ac:chgData name="Kelly Stokes" userId="3e5c5154-569e-4d81-aa91-4f91841cdfa9" providerId="ADAL" clId="{E5F6FB70-F215-4E13-A767-2561CDBBF1A7}" dt="2023-03-15T14:47:35.433" v="329" actId="20577"/>
          <ac:spMkLst>
            <pc:docMk/>
            <pc:sldMk cId="2844813666" sldId="561"/>
            <ac:spMk id="2" creationId="{52DA34BA-82FC-47C5-BCE1-BB65E08B92A1}"/>
          </ac:spMkLst>
        </pc:spChg>
      </pc:sldChg>
      <pc:sldChg chg="del">
        <pc:chgData name="Kelly Stokes" userId="3e5c5154-569e-4d81-aa91-4f91841cdfa9" providerId="ADAL" clId="{E5F6FB70-F215-4E13-A767-2561CDBBF1A7}" dt="2023-03-15T14:45:45.714" v="248" actId="2696"/>
        <pc:sldMkLst>
          <pc:docMk/>
          <pc:sldMk cId="2824879269" sldId="566"/>
        </pc:sldMkLst>
      </pc:sldChg>
      <pc:sldChg chg="del">
        <pc:chgData name="Kelly Stokes" userId="3e5c5154-569e-4d81-aa91-4f91841cdfa9" providerId="ADAL" clId="{E5F6FB70-F215-4E13-A767-2561CDBBF1A7}" dt="2023-03-15T14:45:45.714" v="248" actId="2696"/>
        <pc:sldMkLst>
          <pc:docMk/>
          <pc:sldMk cId="805782854" sldId="567"/>
        </pc:sldMkLst>
      </pc:sldChg>
      <pc:sldChg chg="del">
        <pc:chgData name="Kelly Stokes" userId="3e5c5154-569e-4d81-aa91-4f91841cdfa9" providerId="ADAL" clId="{E5F6FB70-F215-4E13-A767-2561CDBBF1A7}" dt="2023-03-15T14:45:45.714" v="248" actId="2696"/>
        <pc:sldMkLst>
          <pc:docMk/>
          <pc:sldMk cId="2306067830" sldId="568"/>
        </pc:sldMkLst>
      </pc:sldChg>
      <pc:sldChg chg="del">
        <pc:chgData name="Kelly Stokes" userId="3e5c5154-569e-4d81-aa91-4f91841cdfa9" providerId="ADAL" clId="{E5F6FB70-F215-4E13-A767-2561CDBBF1A7}" dt="2023-03-15T14:45:45.714" v="248" actId="2696"/>
        <pc:sldMkLst>
          <pc:docMk/>
          <pc:sldMk cId="2792669322" sldId="573"/>
        </pc:sldMkLst>
      </pc:sldChg>
      <pc:sldChg chg="del">
        <pc:chgData name="Kelly Stokes" userId="3e5c5154-569e-4d81-aa91-4f91841cdfa9" providerId="ADAL" clId="{E5F6FB70-F215-4E13-A767-2561CDBBF1A7}" dt="2023-03-15T14:45:45.714" v="248" actId="2696"/>
        <pc:sldMkLst>
          <pc:docMk/>
          <pc:sldMk cId="1378953568" sldId="574"/>
        </pc:sldMkLst>
      </pc:sldChg>
      <pc:sldChg chg="del">
        <pc:chgData name="Kelly Stokes" userId="3e5c5154-569e-4d81-aa91-4f91841cdfa9" providerId="ADAL" clId="{E5F6FB70-F215-4E13-A767-2561CDBBF1A7}" dt="2023-03-15T14:45:45.714" v="248" actId="2696"/>
        <pc:sldMkLst>
          <pc:docMk/>
          <pc:sldMk cId="3670349578" sldId="575"/>
        </pc:sldMkLst>
      </pc:sldChg>
      <pc:sldChg chg="del">
        <pc:chgData name="Kelly Stokes" userId="3e5c5154-569e-4d81-aa91-4f91841cdfa9" providerId="ADAL" clId="{E5F6FB70-F215-4E13-A767-2561CDBBF1A7}" dt="2023-03-15T14:45:45.714" v="248" actId="2696"/>
        <pc:sldMkLst>
          <pc:docMk/>
          <pc:sldMk cId="1304861550" sldId="580"/>
        </pc:sldMkLst>
      </pc:sldChg>
      <pc:sldChg chg="del">
        <pc:chgData name="Kelly Stokes" userId="3e5c5154-569e-4d81-aa91-4f91841cdfa9" providerId="ADAL" clId="{E5F6FB70-F215-4E13-A767-2561CDBBF1A7}" dt="2023-03-15T14:45:45.714" v="248" actId="2696"/>
        <pc:sldMkLst>
          <pc:docMk/>
          <pc:sldMk cId="3759821407" sldId="581"/>
        </pc:sldMkLst>
      </pc:sldChg>
      <pc:sldChg chg="del">
        <pc:chgData name="Kelly Stokes" userId="3e5c5154-569e-4d81-aa91-4f91841cdfa9" providerId="ADAL" clId="{E5F6FB70-F215-4E13-A767-2561CDBBF1A7}" dt="2023-03-15T14:45:45.714" v="248" actId="2696"/>
        <pc:sldMkLst>
          <pc:docMk/>
          <pc:sldMk cId="3893025048" sldId="582"/>
        </pc:sldMkLst>
      </pc:sldChg>
      <pc:sldChg chg="modSp mod">
        <pc:chgData name="Kelly Stokes" userId="3e5c5154-569e-4d81-aa91-4f91841cdfa9" providerId="ADAL" clId="{E5F6FB70-F215-4E13-A767-2561CDBBF1A7}" dt="2023-03-15T14:49:29.115" v="372" actId="20577"/>
        <pc:sldMkLst>
          <pc:docMk/>
          <pc:sldMk cId="2558172481" sldId="591"/>
        </pc:sldMkLst>
        <pc:spChg chg="mod">
          <ac:chgData name="Kelly Stokes" userId="3e5c5154-569e-4d81-aa91-4f91841cdfa9" providerId="ADAL" clId="{E5F6FB70-F215-4E13-A767-2561CDBBF1A7}" dt="2023-03-15T14:49:29.115" v="372" actId="20577"/>
          <ac:spMkLst>
            <pc:docMk/>
            <pc:sldMk cId="2558172481" sldId="591"/>
            <ac:spMk id="2" creationId="{02FB8773-AD3E-2543-510F-CEE32E75C793}"/>
          </ac:spMkLst>
        </pc:spChg>
      </pc:sldChg>
      <pc:sldChg chg="modSp mod">
        <pc:chgData name="Kelly Stokes" userId="3e5c5154-569e-4d81-aa91-4f91841cdfa9" providerId="ADAL" clId="{E5F6FB70-F215-4E13-A767-2561CDBBF1A7}" dt="2023-03-15T14:47:30.235" v="320" actId="20577"/>
        <pc:sldMkLst>
          <pc:docMk/>
          <pc:sldMk cId="2335409816" sldId="593"/>
        </pc:sldMkLst>
        <pc:spChg chg="mod">
          <ac:chgData name="Kelly Stokes" userId="3e5c5154-569e-4d81-aa91-4f91841cdfa9" providerId="ADAL" clId="{E5F6FB70-F215-4E13-A767-2561CDBBF1A7}" dt="2023-03-15T14:47:30.235" v="320" actId="20577"/>
          <ac:spMkLst>
            <pc:docMk/>
            <pc:sldMk cId="2335409816" sldId="593"/>
            <ac:spMk id="2" creationId="{52DA34BA-82FC-47C5-BCE1-BB65E08B92A1}"/>
          </ac:spMkLst>
        </pc:spChg>
      </pc:sldChg>
      <pc:sldChg chg="modSp mod">
        <pc:chgData name="Kelly Stokes" userId="3e5c5154-569e-4d81-aa91-4f91841cdfa9" providerId="ADAL" clId="{E5F6FB70-F215-4E13-A767-2561CDBBF1A7}" dt="2023-03-15T14:47:58.768" v="347" actId="20577"/>
        <pc:sldMkLst>
          <pc:docMk/>
          <pc:sldMk cId="3886991875" sldId="597"/>
        </pc:sldMkLst>
        <pc:spChg chg="mod">
          <ac:chgData name="Kelly Stokes" userId="3e5c5154-569e-4d81-aa91-4f91841cdfa9" providerId="ADAL" clId="{E5F6FB70-F215-4E13-A767-2561CDBBF1A7}" dt="2023-03-15T14:47:58.768" v="347" actId="20577"/>
          <ac:spMkLst>
            <pc:docMk/>
            <pc:sldMk cId="3886991875" sldId="597"/>
            <ac:spMk id="2" creationId="{02FB8773-AD3E-2543-510F-CEE32E75C793}"/>
          </ac:spMkLst>
        </pc:spChg>
      </pc:sldChg>
      <pc:sldChg chg="addSp delSp modSp mod">
        <pc:chgData name="Kelly Stokes" userId="3e5c5154-569e-4d81-aa91-4f91841cdfa9" providerId="ADAL" clId="{E5F6FB70-F215-4E13-A767-2561CDBBF1A7}" dt="2023-03-15T13:15:57.935" v="23" actId="14100"/>
        <pc:sldMkLst>
          <pc:docMk/>
          <pc:sldMk cId="3955913320" sldId="604"/>
        </pc:sldMkLst>
        <pc:picChg chg="del">
          <ac:chgData name="Kelly Stokes" userId="3e5c5154-569e-4d81-aa91-4f91841cdfa9" providerId="ADAL" clId="{E5F6FB70-F215-4E13-A767-2561CDBBF1A7}" dt="2023-03-15T13:15:32.605" v="16" actId="478"/>
          <ac:picMkLst>
            <pc:docMk/>
            <pc:sldMk cId="3955913320" sldId="604"/>
            <ac:picMk id="3" creationId="{7B360418-4C19-7283-4C68-DD16D4928C63}"/>
          </ac:picMkLst>
        </pc:picChg>
        <pc:picChg chg="add mod modCrop">
          <ac:chgData name="Kelly Stokes" userId="3e5c5154-569e-4d81-aa91-4f91841cdfa9" providerId="ADAL" clId="{E5F6FB70-F215-4E13-A767-2561CDBBF1A7}" dt="2023-03-15T13:15:57.935" v="23" actId="14100"/>
          <ac:picMkLst>
            <pc:docMk/>
            <pc:sldMk cId="3955913320" sldId="604"/>
            <ac:picMk id="4" creationId="{ED49C251-9C5B-01F5-8A08-74AE09022A1C}"/>
          </ac:picMkLst>
        </pc:picChg>
      </pc:sldChg>
      <pc:sldChg chg="modSp mod">
        <pc:chgData name="Kelly Stokes" userId="3e5c5154-569e-4d81-aa91-4f91841cdfa9" providerId="ADAL" clId="{E5F6FB70-F215-4E13-A767-2561CDBBF1A7}" dt="2023-03-15T14:48:34.918" v="352" actId="1076"/>
        <pc:sldMkLst>
          <pc:docMk/>
          <pc:sldMk cId="2851453709" sldId="1194"/>
        </pc:sldMkLst>
        <pc:spChg chg="mod">
          <ac:chgData name="Kelly Stokes" userId="3e5c5154-569e-4d81-aa91-4f91841cdfa9" providerId="ADAL" clId="{E5F6FB70-F215-4E13-A767-2561CDBBF1A7}" dt="2023-03-15T14:48:31.747" v="351"/>
          <ac:spMkLst>
            <pc:docMk/>
            <pc:sldMk cId="2851453709" sldId="1194"/>
            <ac:spMk id="2" creationId="{02FB8773-AD3E-2543-510F-CEE32E75C793}"/>
          </ac:spMkLst>
        </pc:spChg>
        <pc:spChg chg="mod">
          <ac:chgData name="Kelly Stokes" userId="3e5c5154-569e-4d81-aa91-4f91841cdfa9" providerId="ADAL" clId="{E5F6FB70-F215-4E13-A767-2561CDBBF1A7}" dt="2023-03-15T14:48:16.935" v="349" actId="1076"/>
          <ac:spMkLst>
            <pc:docMk/>
            <pc:sldMk cId="2851453709" sldId="1194"/>
            <ac:spMk id="3" creationId="{E500F0D3-C8EE-77CA-D8A5-2252D46724AA}"/>
          </ac:spMkLst>
        </pc:spChg>
        <pc:spChg chg="mod">
          <ac:chgData name="Kelly Stokes" userId="3e5c5154-569e-4d81-aa91-4f91841cdfa9" providerId="ADAL" clId="{E5F6FB70-F215-4E13-A767-2561CDBBF1A7}" dt="2023-03-15T14:48:18.840" v="350" actId="1076"/>
          <ac:spMkLst>
            <pc:docMk/>
            <pc:sldMk cId="2851453709" sldId="1194"/>
            <ac:spMk id="4" creationId="{B5313488-7E4A-79E2-52CD-B230AB2EBC8A}"/>
          </ac:spMkLst>
        </pc:spChg>
        <pc:spChg chg="mod">
          <ac:chgData name="Kelly Stokes" userId="3e5c5154-569e-4d81-aa91-4f91841cdfa9" providerId="ADAL" clId="{E5F6FB70-F215-4E13-A767-2561CDBBF1A7}" dt="2023-03-15T14:48:34.918" v="352" actId="1076"/>
          <ac:spMkLst>
            <pc:docMk/>
            <pc:sldMk cId="2851453709" sldId="1194"/>
            <ac:spMk id="5" creationId="{E02A7888-AA45-7396-3E3D-4AC6E69CC2E9}"/>
          </ac:spMkLst>
        </pc:spChg>
      </pc:sldChg>
      <pc:sldChg chg="modSp mod">
        <pc:chgData name="Kelly Stokes" userId="3e5c5154-569e-4d81-aa91-4f91841cdfa9" providerId="ADAL" clId="{E5F6FB70-F215-4E13-A767-2561CDBBF1A7}" dt="2023-03-15T13:17:28.941" v="26" actId="1076"/>
        <pc:sldMkLst>
          <pc:docMk/>
          <pc:sldMk cId="2817335207" sldId="1452"/>
        </pc:sldMkLst>
        <pc:spChg chg="mod">
          <ac:chgData name="Kelly Stokes" userId="3e5c5154-569e-4d81-aa91-4f91841cdfa9" providerId="ADAL" clId="{E5F6FB70-F215-4E13-A767-2561CDBBF1A7}" dt="2023-03-15T13:17:28.941" v="26" actId="1076"/>
          <ac:spMkLst>
            <pc:docMk/>
            <pc:sldMk cId="2817335207" sldId="1452"/>
            <ac:spMk id="2" creationId="{52DA34BA-82FC-47C5-BCE1-BB65E08B92A1}"/>
          </ac:spMkLst>
        </pc:spChg>
      </pc:sldChg>
      <pc:sldChg chg="modSp mod">
        <pc:chgData name="Kelly Stokes" userId="3e5c5154-569e-4d81-aa91-4f91841cdfa9" providerId="ADAL" clId="{E5F6FB70-F215-4E13-A767-2561CDBBF1A7}" dt="2023-03-15T13:17:38.134" v="52" actId="20577"/>
        <pc:sldMkLst>
          <pc:docMk/>
          <pc:sldMk cId="3880644436" sldId="1453"/>
        </pc:sldMkLst>
        <pc:spChg chg="mod">
          <ac:chgData name="Kelly Stokes" userId="3e5c5154-569e-4d81-aa91-4f91841cdfa9" providerId="ADAL" clId="{E5F6FB70-F215-4E13-A767-2561CDBBF1A7}" dt="2023-03-15T13:17:38.134" v="52" actId="20577"/>
          <ac:spMkLst>
            <pc:docMk/>
            <pc:sldMk cId="3880644436" sldId="1453"/>
            <ac:spMk id="2" creationId="{52DA34BA-82FC-47C5-BCE1-BB65E08B92A1}"/>
          </ac:spMkLst>
        </pc:spChg>
      </pc:sldChg>
      <pc:sldChg chg="addSp delSp modSp mod modAnim">
        <pc:chgData name="Kelly Stokes" userId="3e5c5154-569e-4d81-aa91-4f91841cdfa9" providerId="ADAL" clId="{E5F6FB70-F215-4E13-A767-2561CDBBF1A7}" dt="2023-03-15T13:18:14.536" v="63"/>
        <pc:sldMkLst>
          <pc:docMk/>
          <pc:sldMk cId="1149855702" sldId="1456"/>
        </pc:sldMkLst>
        <pc:spChg chg="mod">
          <ac:chgData name="Kelly Stokes" userId="3e5c5154-569e-4d81-aa91-4f91841cdfa9" providerId="ADAL" clId="{E5F6FB70-F215-4E13-A767-2561CDBBF1A7}" dt="2023-03-15T13:17:45.783" v="58" actId="20577"/>
          <ac:spMkLst>
            <pc:docMk/>
            <pc:sldMk cId="1149855702" sldId="1456"/>
            <ac:spMk id="2" creationId="{52DA34BA-82FC-47C5-BCE1-BB65E08B92A1}"/>
          </ac:spMkLst>
        </pc:spChg>
        <pc:spChg chg="mod">
          <ac:chgData name="Kelly Stokes" userId="3e5c5154-569e-4d81-aa91-4f91841cdfa9" providerId="ADAL" clId="{E5F6FB70-F215-4E13-A767-2561CDBBF1A7}" dt="2023-03-15T13:17:51.948" v="59" actId="1076"/>
          <ac:spMkLst>
            <pc:docMk/>
            <pc:sldMk cId="1149855702" sldId="1456"/>
            <ac:spMk id="3" creationId="{13BB5EC0-7A96-4D29-A835-6FAE896C31A4}"/>
          </ac:spMkLst>
        </pc:spChg>
        <pc:picChg chg="del">
          <ac:chgData name="Kelly Stokes" userId="3e5c5154-569e-4d81-aa91-4f91841cdfa9" providerId="ADAL" clId="{E5F6FB70-F215-4E13-A767-2561CDBBF1A7}" dt="2023-03-15T13:17:53.892" v="60" actId="478"/>
          <ac:picMkLst>
            <pc:docMk/>
            <pc:sldMk cId="1149855702" sldId="1456"/>
            <ac:picMk id="4" creationId="{01F054E1-3520-3846-32A1-7C45221A0FAD}"/>
          </ac:picMkLst>
        </pc:picChg>
        <pc:picChg chg="add mod">
          <ac:chgData name="Kelly Stokes" userId="3e5c5154-569e-4d81-aa91-4f91841cdfa9" providerId="ADAL" clId="{E5F6FB70-F215-4E13-A767-2561CDBBF1A7}" dt="2023-03-15T13:18:12.958" v="62" actId="1076"/>
          <ac:picMkLst>
            <pc:docMk/>
            <pc:sldMk cId="1149855702" sldId="1456"/>
            <ac:picMk id="1026" creationId="{B18FFC83-7991-E4FD-BAFE-02BD5C48A472}"/>
          </ac:picMkLst>
        </pc:picChg>
      </pc:sldChg>
      <pc:sldChg chg="addSp delSp modSp mod modAnim">
        <pc:chgData name="Kelly Stokes" userId="3e5c5154-569e-4d81-aa91-4f91841cdfa9" providerId="ADAL" clId="{E5F6FB70-F215-4E13-A767-2561CDBBF1A7}" dt="2023-03-15T13:19:07.048" v="74"/>
        <pc:sldMkLst>
          <pc:docMk/>
          <pc:sldMk cId="3292200701" sldId="1459"/>
        </pc:sldMkLst>
        <pc:spChg chg="mod">
          <ac:chgData name="Kelly Stokes" userId="3e5c5154-569e-4d81-aa91-4f91841cdfa9" providerId="ADAL" clId="{E5F6FB70-F215-4E13-A767-2561CDBBF1A7}" dt="2023-03-15T13:18:19.617" v="69" actId="20577"/>
          <ac:spMkLst>
            <pc:docMk/>
            <pc:sldMk cId="3292200701" sldId="1459"/>
            <ac:spMk id="2" creationId="{52DA34BA-82FC-47C5-BCE1-BB65E08B92A1}"/>
          </ac:spMkLst>
        </pc:spChg>
        <pc:spChg chg="mod">
          <ac:chgData name="Kelly Stokes" userId="3e5c5154-569e-4d81-aa91-4f91841cdfa9" providerId="ADAL" clId="{E5F6FB70-F215-4E13-A767-2561CDBBF1A7}" dt="2023-03-15T13:18:23.990" v="70" actId="1076"/>
          <ac:spMkLst>
            <pc:docMk/>
            <pc:sldMk cId="3292200701" sldId="1459"/>
            <ac:spMk id="3" creationId="{0366E0B6-702E-4814-82C6-08CA2D13F3C9}"/>
          </ac:spMkLst>
        </pc:spChg>
        <pc:picChg chg="del">
          <ac:chgData name="Kelly Stokes" userId="3e5c5154-569e-4d81-aa91-4f91841cdfa9" providerId="ADAL" clId="{E5F6FB70-F215-4E13-A767-2561CDBBF1A7}" dt="2023-03-15T13:18:25.895" v="71" actId="478"/>
          <ac:picMkLst>
            <pc:docMk/>
            <pc:sldMk cId="3292200701" sldId="1459"/>
            <ac:picMk id="4" creationId="{C8B15E4B-4923-9240-A8E1-10EABC688CAB}"/>
          </ac:picMkLst>
        </pc:picChg>
        <pc:picChg chg="add mod">
          <ac:chgData name="Kelly Stokes" userId="3e5c5154-569e-4d81-aa91-4f91841cdfa9" providerId="ADAL" clId="{E5F6FB70-F215-4E13-A767-2561CDBBF1A7}" dt="2023-03-15T13:19:06.311" v="73" actId="1076"/>
          <ac:picMkLst>
            <pc:docMk/>
            <pc:sldMk cId="3292200701" sldId="1459"/>
            <ac:picMk id="2050" creationId="{E2C566FA-8D62-B0AC-7291-FB66CEE0F069}"/>
          </ac:picMkLst>
        </pc:picChg>
      </pc:sldChg>
      <pc:sldChg chg="del">
        <pc:chgData name="Kelly Stokes" userId="3e5c5154-569e-4d81-aa91-4f91841cdfa9" providerId="ADAL" clId="{E5F6FB70-F215-4E13-A767-2561CDBBF1A7}" dt="2023-03-15T13:19:11.332" v="75" actId="2696"/>
        <pc:sldMkLst>
          <pc:docMk/>
          <pc:sldMk cId="2099598269" sldId="1462"/>
        </pc:sldMkLst>
      </pc:sldChg>
      <pc:sldChg chg="addSp delSp modSp mod delAnim modAnim">
        <pc:chgData name="Kelly Stokes" userId="3e5c5154-569e-4d81-aa91-4f91841cdfa9" providerId="ADAL" clId="{E5F6FB70-F215-4E13-A767-2561CDBBF1A7}" dt="2023-03-15T13:19:38.141" v="89"/>
        <pc:sldMkLst>
          <pc:docMk/>
          <pc:sldMk cId="498228807" sldId="1466"/>
        </pc:sldMkLst>
        <pc:spChg chg="mod">
          <ac:chgData name="Kelly Stokes" userId="3e5c5154-569e-4d81-aa91-4f91841cdfa9" providerId="ADAL" clId="{E5F6FB70-F215-4E13-A767-2561CDBBF1A7}" dt="2023-03-15T13:19:24.230" v="88" actId="20577"/>
          <ac:spMkLst>
            <pc:docMk/>
            <pc:sldMk cId="498228807" sldId="1466"/>
            <ac:spMk id="2" creationId="{52DA34BA-82FC-47C5-BCE1-BB65E08B92A1}"/>
          </ac:spMkLst>
        </pc:spChg>
        <pc:spChg chg="del">
          <ac:chgData name="Kelly Stokes" userId="3e5c5154-569e-4d81-aa91-4f91841cdfa9" providerId="ADAL" clId="{E5F6FB70-F215-4E13-A767-2561CDBBF1A7}" dt="2023-03-15T13:19:20.844" v="82" actId="478"/>
          <ac:spMkLst>
            <pc:docMk/>
            <pc:sldMk cId="498228807" sldId="1466"/>
            <ac:spMk id="8" creationId="{B0B20B61-5057-D7DD-C3F9-0AB185533D24}"/>
          </ac:spMkLst>
        </pc:spChg>
        <pc:spChg chg="mod">
          <ac:chgData name="Kelly Stokes" userId="3e5c5154-569e-4d81-aa91-4f91841cdfa9" providerId="ADAL" clId="{E5F6FB70-F215-4E13-A767-2561CDBBF1A7}" dt="2023-03-15T13:19:38.141" v="89"/>
          <ac:spMkLst>
            <pc:docMk/>
            <pc:sldMk cId="498228807" sldId="1466"/>
            <ac:spMk id="12" creationId="{E384BFF7-3319-CAE2-192F-C4DCBBBBFCCA}"/>
          </ac:spMkLst>
        </pc:spChg>
        <pc:picChg chg="add mod">
          <ac:chgData name="Kelly Stokes" userId="3e5c5154-569e-4d81-aa91-4f91841cdfa9" providerId="ADAL" clId="{E5F6FB70-F215-4E13-A767-2561CDBBF1A7}" dt="2023-03-15T13:19:17.255" v="78" actId="1076"/>
          <ac:picMkLst>
            <pc:docMk/>
            <pc:sldMk cId="498228807" sldId="1466"/>
            <ac:picMk id="3" creationId="{6116D412-3F0A-BCF9-A3EA-ABA34C16B8F7}"/>
          </ac:picMkLst>
        </pc:picChg>
        <pc:picChg chg="del">
          <ac:chgData name="Kelly Stokes" userId="3e5c5154-569e-4d81-aa91-4f91841cdfa9" providerId="ADAL" clId="{E5F6FB70-F215-4E13-A767-2561CDBBF1A7}" dt="2023-03-15T13:19:15.283" v="76" actId="478"/>
          <ac:picMkLst>
            <pc:docMk/>
            <pc:sldMk cId="498228807" sldId="1466"/>
            <ac:picMk id="4" creationId="{9EFBA2F0-EE3B-FDD4-50F9-0815A2D208BE}"/>
          </ac:picMkLst>
        </pc:picChg>
      </pc:sldChg>
      <pc:sldChg chg="modSp mod">
        <pc:chgData name="Kelly Stokes" userId="3e5c5154-569e-4d81-aa91-4f91841cdfa9" providerId="ADAL" clId="{E5F6FB70-F215-4E13-A767-2561CDBBF1A7}" dt="2023-03-15T14:38:14.965" v="138" actId="27636"/>
        <pc:sldMkLst>
          <pc:docMk/>
          <pc:sldMk cId="2199839506" sldId="1473"/>
        </pc:sldMkLst>
        <pc:spChg chg="mod">
          <ac:chgData name="Kelly Stokes" userId="3e5c5154-569e-4d81-aa91-4f91841cdfa9" providerId="ADAL" clId="{E5F6FB70-F215-4E13-A767-2561CDBBF1A7}" dt="2023-03-15T14:38:08.277" v="130"/>
          <ac:spMkLst>
            <pc:docMk/>
            <pc:sldMk cId="2199839506" sldId="1473"/>
            <ac:spMk id="2" creationId="{52DA34BA-82FC-47C5-BCE1-BB65E08B92A1}"/>
          </ac:spMkLst>
        </pc:spChg>
        <pc:spChg chg="mod">
          <ac:chgData name="Kelly Stokes" userId="3e5c5154-569e-4d81-aa91-4f91841cdfa9" providerId="ADAL" clId="{E5F6FB70-F215-4E13-A767-2561CDBBF1A7}" dt="2023-03-15T14:38:14.965" v="138" actId="27636"/>
          <ac:spMkLst>
            <pc:docMk/>
            <pc:sldMk cId="2199839506" sldId="1473"/>
            <ac:spMk id="3" creationId="{847A1AC9-9EC9-E1AA-348D-958CE44F2772}"/>
          </ac:spMkLst>
        </pc:spChg>
      </pc:sldChg>
      <pc:sldChg chg="addSp delSp modSp modAnim">
        <pc:chgData name="Kelly Stokes" userId="3e5c5154-569e-4d81-aa91-4f91841cdfa9" providerId="ADAL" clId="{E5F6FB70-F215-4E13-A767-2561CDBBF1A7}" dt="2023-03-15T14:39:55.398" v="164"/>
        <pc:sldMkLst>
          <pc:docMk/>
          <pc:sldMk cId="2330293709" sldId="1485"/>
        </pc:sldMkLst>
        <pc:spChg chg="mod">
          <ac:chgData name="Kelly Stokes" userId="3e5c5154-569e-4d81-aa91-4f91841cdfa9" providerId="ADAL" clId="{E5F6FB70-F215-4E13-A767-2561CDBBF1A7}" dt="2023-03-15T14:39:16.620" v="157" actId="20577"/>
          <ac:spMkLst>
            <pc:docMk/>
            <pc:sldMk cId="2330293709" sldId="1485"/>
            <ac:spMk id="2" creationId="{52DA34BA-82FC-47C5-BCE1-BB65E08B92A1}"/>
          </ac:spMkLst>
        </pc:spChg>
        <pc:spChg chg="mod">
          <ac:chgData name="Kelly Stokes" userId="3e5c5154-569e-4d81-aa91-4f91841cdfa9" providerId="ADAL" clId="{E5F6FB70-F215-4E13-A767-2561CDBBF1A7}" dt="2023-03-15T14:39:20.196" v="158"/>
          <ac:spMkLst>
            <pc:docMk/>
            <pc:sldMk cId="2330293709" sldId="1485"/>
            <ac:spMk id="8" creationId="{1FCDC8B7-0F0D-46B5-057E-579929B7D816}"/>
          </ac:spMkLst>
        </pc:spChg>
        <pc:picChg chg="add mod">
          <ac:chgData name="Kelly Stokes" userId="3e5c5154-569e-4d81-aa91-4f91841cdfa9" providerId="ADAL" clId="{E5F6FB70-F215-4E13-A767-2561CDBBF1A7}" dt="2023-03-15T14:39:51.543" v="161" actId="1076"/>
          <ac:picMkLst>
            <pc:docMk/>
            <pc:sldMk cId="2330293709" sldId="1485"/>
            <ac:picMk id="3074" creationId="{94558CF1-9D1E-AC4B-5512-0FC2AFF870AE}"/>
          </ac:picMkLst>
        </pc:picChg>
        <pc:picChg chg="del">
          <ac:chgData name="Kelly Stokes" userId="3e5c5154-569e-4d81-aa91-4f91841cdfa9" providerId="ADAL" clId="{E5F6FB70-F215-4E13-A767-2561CDBBF1A7}" dt="2023-03-15T14:39:22.829" v="159" actId="478"/>
          <ac:picMkLst>
            <pc:docMk/>
            <pc:sldMk cId="2330293709" sldId="1485"/>
            <ac:picMk id="4098" creationId="{B6383581-CFF7-5BA4-543F-5693D00EB753}"/>
          </ac:picMkLst>
        </pc:picChg>
      </pc:sldChg>
      <pc:sldChg chg="addSp delSp modSp del mod delAnim modAnim">
        <pc:chgData name="Kelly Stokes" userId="3e5c5154-569e-4d81-aa91-4f91841cdfa9" providerId="ADAL" clId="{E5F6FB70-F215-4E13-A767-2561CDBBF1A7}" dt="2023-03-15T14:37:52.529" v="129" actId="2696"/>
        <pc:sldMkLst>
          <pc:docMk/>
          <pc:sldMk cId="1842288125" sldId="1498"/>
        </pc:sldMkLst>
        <pc:spChg chg="mod">
          <ac:chgData name="Kelly Stokes" userId="3e5c5154-569e-4d81-aa91-4f91841cdfa9" providerId="ADAL" clId="{E5F6FB70-F215-4E13-A767-2561CDBBF1A7}" dt="2023-03-15T14:37:42.158" v="127" actId="20577"/>
          <ac:spMkLst>
            <pc:docMk/>
            <pc:sldMk cId="1842288125" sldId="1498"/>
            <ac:spMk id="2" creationId="{52DA34BA-82FC-47C5-BCE1-BB65E08B92A1}"/>
          </ac:spMkLst>
        </pc:spChg>
        <pc:spChg chg="del">
          <ac:chgData name="Kelly Stokes" userId="3e5c5154-569e-4d81-aa91-4f91841cdfa9" providerId="ADAL" clId="{E5F6FB70-F215-4E13-A767-2561CDBBF1A7}" dt="2023-03-15T14:37:44.212" v="128" actId="478"/>
          <ac:spMkLst>
            <pc:docMk/>
            <pc:sldMk cId="1842288125" sldId="1498"/>
            <ac:spMk id="8" creationId="{B0B20B61-5057-D7DD-C3F9-0AB185533D24}"/>
          </ac:spMkLst>
        </pc:spChg>
        <pc:picChg chg="del">
          <ac:chgData name="Kelly Stokes" userId="3e5c5154-569e-4d81-aa91-4f91841cdfa9" providerId="ADAL" clId="{E5F6FB70-F215-4E13-A767-2561CDBBF1A7}" dt="2023-03-15T14:37:36.348" v="117" actId="478"/>
          <ac:picMkLst>
            <pc:docMk/>
            <pc:sldMk cId="1842288125" sldId="1498"/>
            <ac:picMk id="3" creationId="{E3022A7E-3E6B-4030-4969-BFE8D31DFECB}"/>
          </ac:picMkLst>
        </pc:picChg>
        <pc:picChg chg="add mod">
          <ac:chgData name="Kelly Stokes" userId="3e5c5154-569e-4d81-aa91-4f91841cdfa9" providerId="ADAL" clId="{E5F6FB70-F215-4E13-A767-2561CDBBF1A7}" dt="2023-03-15T14:37:36.700" v="118"/>
          <ac:picMkLst>
            <pc:docMk/>
            <pc:sldMk cId="1842288125" sldId="1498"/>
            <ac:picMk id="4" creationId="{349D1FA0-121C-5FD1-399C-C5AA794D0E5B}"/>
          </ac:picMkLst>
        </pc:picChg>
      </pc:sldChg>
      <pc:sldChg chg="addSp delSp modSp mod delAnim modAnim">
        <pc:chgData name="Kelly Stokes" userId="3e5c5154-569e-4d81-aa91-4f91841cdfa9" providerId="ADAL" clId="{E5F6FB70-F215-4E13-A767-2561CDBBF1A7}" dt="2023-03-15T13:20:22.190" v="116"/>
        <pc:sldMkLst>
          <pc:docMk/>
          <pc:sldMk cId="228576249" sldId="1499"/>
        </pc:sldMkLst>
        <pc:spChg chg="mod">
          <ac:chgData name="Kelly Stokes" userId="3e5c5154-569e-4d81-aa91-4f91841cdfa9" providerId="ADAL" clId="{E5F6FB70-F215-4E13-A767-2561CDBBF1A7}" dt="2023-03-15T13:19:59.813" v="104" actId="114"/>
          <ac:spMkLst>
            <pc:docMk/>
            <pc:sldMk cId="228576249" sldId="1499"/>
            <ac:spMk id="2" creationId="{52DA34BA-82FC-47C5-BCE1-BB65E08B92A1}"/>
          </ac:spMkLst>
        </pc:spChg>
        <pc:spChg chg="del">
          <ac:chgData name="Kelly Stokes" userId="3e5c5154-569e-4d81-aa91-4f91841cdfa9" providerId="ADAL" clId="{E5F6FB70-F215-4E13-A767-2561CDBBF1A7}" dt="2023-03-15T13:19:52.368" v="95" actId="478"/>
          <ac:spMkLst>
            <pc:docMk/>
            <pc:sldMk cId="228576249" sldId="1499"/>
            <ac:spMk id="8" creationId="{B0B20B61-5057-D7DD-C3F9-0AB185533D24}"/>
          </ac:spMkLst>
        </pc:spChg>
        <pc:spChg chg="mod">
          <ac:chgData name="Kelly Stokes" userId="3e5c5154-569e-4d81-aa91-4f91841cdfa9" providerId="ADAL" clId="{E5F6FB70-F215-4E13-A767-2561CDBBF1A7}" dt="2023-03-15T13:20:16.966" v="115" actId="20577"/>
          <ac:spMkLst>
            <pc:docMk/>
            <pc:sldMk cId="228576249" sldId="1499"/>
            <ac:spMk id="10" creationId="{003D53EA-1945-744E-2DD1-0312F4DE835F}"/>
          </ac:spMkLst>
        </pc:spChg>
        <pc:spChg chg="mod">
          <ac:chgData name="Kelly Stokes" userId="3e5c5154-569e-4d81-aa91-4f91841cdfa9" providerId="ADAL" clId="{E5F6FB70-F215-4E13-A767-2561CDBBF1A7}" dt="2023-03-15T13:20:22.190" v="116"/>
          <ac:spMkLst>
            <pc:docMk/>
            <pc:sldMk cId="228576249" sldId="1499"/>
            <ac:spMk id="12" creationId="{E384BFF7-3319-CAE2-192F-C4DCBBBBFCCA}"/>
          </ac:spMkLst>
        </pc:spChg>
        <pc:picChg chg="del">
          <ac:chgData name="Kelly Stokes" userId="3e5c5154-569e-4d81-aa91-4f91841cdfa9" providerId="ADAL" clId="{E5F6FB70-F215-4E13-A767-2561CDBBF1A7}" dt="2023-03-15T13:19:48.056" v="90" actId="478"/>
          <ac:picMkLst>
            <pc:docMk/>
            <pc:sldMk cId="228576249" sldId="1499"/>
            <ac:picMk id="3" creationId="{781D7C4F-1609-7997-16D6-6511E4334B69}"/>
          </ac:picMkLst>
        </pc:picChg>
        <pc:picChg chg="add mod">
          <ac:chgData name="Kelly Stokes" userId="3e5c5154-569e-4d81-aa91-4f91841cdfa9" providerId="ADAL" clId="{E5F6FB70-F215-4E13-A767-2561CDBBF1A7}" dt="2023-03-15T13:19:48.437" v="91"/>
          <ac:picMkLst>
            <pc:docMk/>
            <pc:sldMk cId="228576249" sldId="1499"/>
            <ac:picMk id="4" creationId="{E9384D92-81E5-3A9B-67BC-866F336856EA}"/>
          </ac:picMkLst>
        </pc:picChg>
      </pc:sldChg>
      <pc:sldChg chg="modSp mod">
        <pc:chgData name="Kelly Stokes" userId="3e5c5154-569e-4d81-aa91-4f91841cdfa9" providerId="ADAL" clId="{E5F6FB70-F215-4E13-A767-2561CDBBF1A7}" dt="2023-03-15T14:38:51.171" v="148" actId="27636"/>
        <pc:sldMkLst>
          <pc:docMk/>
          <pc:sldMk cId="199949674" sldId="1501"/>
        </pc:sldMkLst>
        <pc:spChg chg="mod">
          <ac:chgData name="Kelly Stokes" userId="3e5c5154-569e-4d81-aa91-4f91841cdfa9" providerId="ADAL" clId="{E5F6FB70-F215-4E13-A767-2561CDBBF1A7}" dt="2023-03-15T14:38:36.521" v="139"/>
          <ac:spMkLst>
            <pc:docMk/>
            <pc:sldMk cId="199949674" sldId="1501"/>
            <ac:spMk id="2" creationId="{52DA34BA-82FC-47C5-BCE1-BB65E08B92A1}"/>
          </ac:spMkLst>
        </pc:spChg>
        <pc:spChg chg="mod">
          <ac:chgData name="Kelly Stokes" userId="3e5c5154-569e-4d81-aa91-4f91841cdfa9" providerId="ADAL" clId="{E5F6FB70-F215-4E13-A767-2561CDBBF1A7}" dt="2023-03-15T14:38:51.171" v="148" actId="27636"/>
          <ac:spMkLst>
            <pc:docMk/>
            <pc:sldMk cId="199949674" sldId="1501"/>
            <ac:spMk id="3" creationId="{847A1AC9-9EC9-E1AA-348D-958CE44F2772}"/>
          </ac:spMkLst>
        </pc:spChg>
      </pc:sldChg>
      <pc:sldChg chg="del">
        <pc:chgData name="Kelly Stokes" userId="3e5c5154-569e-4d81-aa91-4f91841cdfa9" providerId="ADAL" clId="{E5F6FB70-F215-4E13-A767-2561CDBBF1A7}" dt="2023-03-15T14:38:55.182" v="149" actId="2696"/>
        <pc:sldMkLst>
          <pc:docMk/>
          <pc:sldMk cId="2203475726" sldId="1502"/>
        </pc:sldMkLst>
      </pc:sldChg>
      <pc:sldChg chg="addSp delSp modSp modAnim">
        <pc:chgData name="Kelly Stokes" userId="3e5c5154-569e-4d81-aa91-4f91841cdfa9" providerId="ADAL" clId="{E5F6FB70-F215-4E13-A767-2561CDBBF1A7}" dt="2023-03-15T14:40:58.776" v="195"/>
        <pc:sldMkLst>
          <pc:docMk/>
          <pc:sldMk cId="2659700584" sldId="1504"/>
        </pc:sldMkLst>
        <pc:spChg chg="mod">
          <ac:chgData name="Kelly Stokes" userId="3e5c5154-569e-4d81-aa91-4f91841cdfa9" providerId="ADAL" clId="{E5F6FB70-F215-4E13-A767-2561CDBBF1A7}" dt="2023-03-15T14:40:33.588" v="180" actId="20577"/>
          <ac:spMkLst>
            <pc:docMk/>
            <pc:sldMk cId="2659700584" sldId="1504"/>
            <ac:spMk id="2" creationId="{52DA34BA-82FC-47C5-BCE1-BB65E08B92A1}"/>
          </ac:spMkLst>
        </pc:spChg>
        <pc:spChg chg="mod">
          <ac:chgData name="Kelly Stokes" userId="3e5c5154-569e-4d81-aa91-4f91841cdfa9" providerId="ADAL" clId="{E5F6FB70-F215-4E13-A767-2561CDBBF1A7}" dt="2023-03-15T14:40:37.287" v="189" actId="20577"/>
          <ac:spMkLst>
            <pc:docMk/>
            <pc:sldMk cId="2659700584" sldId="1504"/>
            <ac:spMk id="4" creationId="{C424366C-8EFB-1EF9-3E80-C6EE7BE15FA3}"/>
          </ac:spMkLst>
        </pc:spChg>
        <pc:spChg chg="mod">
          <ac:chgData name="Kelly Stokes" userId="3e5c5154-569e-4d81-aa91-4f91841cdfa9" providerId="ADAL" clId="{E5F6FB70-F215-4E13-A767-2561CDBBF1A7}" dt="2023-03-15T14:40:30.699" v="171"/>
          <ac:spMkLst>
            <pc:docMk/>
            <pc:sldMk cId="2659700584" sldId="1504"/>
            <ac:spMk id="8" creationId="{1FCDC8B7-0F0D-46B5-057E-579929B7D816}"/>
          </ac:spMkLst>
        </pc:spChg>
        <pc:picChg chg="add mod">
          <ac:chgData name="Kelly Stokes" userId="3e5c5154-569e-4d81-aa91-4f91841cdfa9" providerId="ADAL" clId="{E5F6FB70-F215-4E13-A767-2561CDBBF1A7}" dt="2023-03-15T14:40:55.475" v="192" actId="1076"/>
          <ac:picMkLst>
            <pc:docMk/>
            <pc:sldMk cId="2659700584" sldId="1504"/>
            <ac:picMk id="7170" creationId="{0EFAB683-3632-C5A7-1DA2-FB500EFEEEA6}"/>
          </ac:picMkLst>
        </pc:picChg>
        <pc:picChg chg="del">
          <ac:chgData name="Kelly Stokes" userId="3e5c5154-569e-4d81-aa91-4f91841cdfa9" providerId="ADAL" clId="{E5F6FB70-F215-4E13-A767-2561CDBBF1A7}" dt="2023-03-15T14:40:39.143" v="190" actId="478"/>
          <ac:picMkLst>
            <pc:docMk/>
            <pc:sldMk cId="2659700584" sldId="1504"/>
            <ac:picMk id="8194" creationId="{DEB58A39-E5BD-A9AB-BFA1-0C4516B86DE7}"/>
          </ac:picMkLst>
        </pc:picChg>
      </pc:sldChg>
      <pc:sldChg chg="modSp mod">
        <pc:chgData name="Kelly Stokes" userId="3e5c5154-569e-4d81-aa91-4f91841cdfa9" providerId="ADAL" clId="{E5F6FB70-F215-4E13-A767-2561CDBBF1A7}" dt="2023-03-15T14:40:15.756" v="170" actId="20577"/>
        <pc:sldMkLst>
          <pc:docMk/>
          <pc:sldMk cId="1571660563" sldId="1505"/>
        </pc:sldMkLst>
        <pc:spChg chg="mod">
          <ac:chgData name="Kelly Stokes" userId="3e5c5154-569e-4d81-aa91-4f91841cdfa9" providerId="ADAL" clId="{E5F6FB70-F215-4E13-A767-2561CDBBF1A7}" dt="2023-03-15T14:40:07.281" v="166" actId="27636"/>
          <ac:spMkLst>
            <pc:docMk/>
            <pc:sldMk cId="1571660563" sldId="1505"/>
            <ac:spMk id="2" creationId="{52DA34BA-82FC-47C5-BCE1-BB65E08B92A1}"/>
          </ac:spMkLst>
        </pc:spChg>
        <pc:spChg chg="mod">
          <ac:chgData name="Kelly Stokes" userId="3e5c5154-569e-4d81-aa91-4f91841cdfa9" providerId="ADAL" clId="{E5F6FB70-F215-4E13-A767-2561CDBBF1A7}" dt="2023-03-15T14:40:15.756" v="170" actId="20577"/>
          <ac:spMkLst>
            <pc:docMk/>
            <pc:sldMk cId="1571660563" sldId="1505"/>
            <ac:spMk id="3" creationId="{847A1AC9-9EC9-E1AA-348D-958CE44F2772}"/>
          </ac:spMkLst>
        </pc:spChg>
      </pc:sldChg>
      <pc:sldChg chg="modSp mod">
        <pc:chgData name="Kelly Stokes" userId="3e5c5154-569e-4d81-aa91-4f91841cdfa9" providerId="ADAL" clId="{E5F6FB70-F215-4E13-A767-2561CDBBF1A7}" dt="2023-03-15T14:41:29.559" v="201" actId="27636"/>
        <pc:sldMkLst>
          <pc:docMk/>
          <pc:sldMk cId="2611828572" sldId="1506"/>
        </pc:sldMkLst>
        <pc:spChg chg="mod">
          <ac:chgData name="Kelly Stokes" userId="3e5c5154-569e-4d81-aa91-4f91841cdfa9" providerId="ADAL" clId="{E5F6FB70-F215-4E13-A767-2561CDBBF1A7}" dt="2023-03-15T14:41:18.019" v="196"/>
          <ac:spMkLst>
            <pc:docMk/>
            <pc:sldMk cId="2611828572" sldId="1506"/>
            <ac:spMk id="2" creationId="{52DA34BA-82FC-47C5-BCE1-BB65E08B92A1}"/>
          </ac:spMkLst>
        </pc:spChg>
        <pc:spChg chg="mod">
          <ac:chgData name="Kelly Stokes" userId="3e5c5154-569e-4d81-aa91-4f91841cdfa9" providerId="ADAL" clId="{E5F6FB70-F215-4E13-A767-2561CDBBF1A7}" dt="2023-03-15T14:41:29.559" v="201" actId="27636"/>
          <ac:spMkLst>
            <pc:docMk/>
            <pc:sldMk cId="2611828572" sldId="1506"/>
            <ac:spMk id="3" creationId="{847A1AC9-9EC9-E1AA-348D-958CE44F2772}"/>
          </ac:spMkLst>
        </pc:spChg>
      </pc:sldChg>
      <pc:sldChg chg="addSp delSp modSp mod">
        <pc:chgData name="Kelly Stokes" userId="3e5c5154-569e-4d81-aa91-4f91841cdfa9" providerId="ADAL" clId="{E5F6FB70-F215-4E13-A767-2561CDBBF1A7}" dt="2023-03-15T14:45:31.075" v="246"/>
        <pc:sldMkLst>
          <pc:docMk/>
          <pc:sldMk cId="3786602557" sldId="1509"/>
        </pc:sldMkLst>
        <pc:picChg chg="add mod">
          <ac:chgData name="Kelly Stokes" userId="3e5c5154-569e-4d81-aa91-4f91841cdfa9" providerId="ADAL" clId="{E5F6FB70-F215-4E13-A767-2561CDBBF1A7}" dt="2023-03-15T14:45:31.075" v="246"/>
          <ac:picMkLst>
            <pc:docMk/>
            <pc:sldMk cId="3786602557" sldId="1509"/>
            <ac:picMk id="2" creationId="{44A7CB33-1517-DD07-9196-8D33A101C1F3}"/>
          </ac:picMkLst>
        </pc:picChg>
        <pc:picChg chg="del">
          <ac:chgData name="Kelly Stokes" userId="3e5c5154-569e-4d81-aa91-4f91841cdfa9" providerId="ADAL" clId="{E5F6FB70-F215-4E13-A767-2561CDBBF1A7}" dt="2023-03-15T14:45:15.285" v="245" actId="478"/>
          <ac:picMkLst>
            <pc:docMk/>
            <pc:sldMk cId="3786602557" sldId="1509"/>
            <ac:picMk id="3" creationId="{88F5C01C-ADA1-7644-6ECE-F23D440A77F1}"/>
          </ac:picMkLst>
        </pc:picChg>
      </pc:sldChg>
      <pc:sldChg chg="del">
        <pc:chgData name="Kelly Stokes" userId="3e5c5154-569e-4d81-aa91-4f91841cdfa9" providerId="ADAL" clId="{E5F6FB70-F215-4E13-A767-2561CDBBF1A7}" dt="2023-03-15T14:44:52.005" v="224" actId="2696"/>
        <pc:sldMkLst>
          <pc:docMk/>
          <pc:sldMk cId="4142950005" sldId="1526"/>
        </pc:sldMkLst>
      </pc:sldChg>
      <pc:sldChg chg="del">
        <pc:chgData name="Kelly Stokes" userId="3e5c5154-569e-4d81-aa91-4f91841cdfa9" providerId="ADAL" clId="{E5F6FB70-F215-4E13-A767-2561CDBBF1A7}" dt="2023-03-15T14:44:52.005" v="224" actId="2696"/>
        <pc:sldMkLst>
          <pc:docMk/>
          <pc:sldMk cId="3889846054" sldId="1527"/>
        </pc:sldMkLst>
      </pc:sldChg>
      <pc:sldChg chg="del">
        <pc:chgData name="Kelly Stokes" userId="3e5c5154-569e-4d81-aa91-4f91841cdfa9" providerId="ADAL" clId="{E5F6FB70-F215-4E13-A767-2561CDBBF1A7}" dt="2023-03-15T14:44:52.005" v="224" actId="2696"/>
        <pc:sldMkLst>
          <pc:docMk/>
          <pc:sldMk cId="3452585917" sldId="1528"/>
        </pc:sldMkLst>
      </pc:sldChg>
      <pc:sldChg chg="del">
        <pc:chgData name="Kelly Stokes" userId="3e5c5154-569e-4d81-aa91-4f91841cdfa9" providerId="ADAL" clId="{E5F6FB70-F215-4E13-A767-2561CDBBF1A7}" dt="2023-03-15T14:44:52.005" v="224" actId="2696"/>
        <pc:sldMkLst>
          <pc:docMk/>
          <pc:sldMk cId="2470325648" sldId="1529"/>
        </pc:sldMkLst>
      </pc:sldChg>
      <pc:sldChg chg="del">
        <pc:chgData name="Kelly Stokes" userId="3e5c5154-569e-4d81-aa91-4f91841cdfa9" providerId="ADAL" clId="{E5F6FB70-F215-4E13-A767-2561CDBBF1A7}" dt="2023-03-15T14:44:52.005" v="224" actId="2696"/>
        <pc:sldMkLst>
          <pc:docMk/>
          <pc:sldMk cId="4010742577" sldId="1565"/>
        </pc:sldMkLst>
      </pc:sldChg>
      <pc:sldChg chg="del">
        <pc:chgData name="Kelly Stokes" userId="3e5c5154-569e-4d81-aa91-4f91841cdfa9" providerId="ADAL" clId="{E5F6FB70-F215-4E13-A767-2561CDBBF1A7}" dt="2023-03-15T14:44:52.005" v="224" actId="2696"/>
        <pc:sldMkLst>
          <pc:docMk/>
          <pc:sldMk cId="2489490275" sldId="1566"/>
        </pc:sldMkLst>
      </pc:sldChg>
      <pc:sldChg chg="del">
        <pc:chgData name="Kelly Stokes" userId="3e5c5154-569e-4d81-aa91-4f91841cdfa9" providerId="ADAL" clId="{E5F6FB70-F215-4E13-A767-2561CDBBF1A7}" dt="2023-03-15T14:44:52.005" v="224" actId="2696"/>
        <pc:sldMkLst>
          <pc:docMk/>
          <pc:sldMk cId="2311433835" sldId="1567"/>
        </pc:sldMkLst>
      </pc:sldChg>
      <pc:sldChg chg="del">
        <pc:chgData name="Kelly Stokes" userId="3e5c5154-569e-4d81-aa91-4f91841cdfa9" providerId="ADAL" clId="{E5F6FB70-F215-4E13-A767-2561CDBBF1A7}" dt="2023-03-15T14:44:52.005" v="224" actId="2696"/>
        <pc:sldMkLst>
          <pc:docMk/>
          <pc:sldMk cId="1401811171" sldId="1568"/>
        </pc:sldMkLst>
      </pc:sldChg>
      <pc:sldChg chg="del">
        <pc:chgData name="Kelly Stokes" userId="3e5c5154-569e-4d81-aa91-4f91841cdfa9" providerId="ADAL" clId="{E5F6FB70-F215-4E13-A767-2561CDBBF1A7}" dt="2023-03-15T14:44:52.005" v="224" actId="2696"/>
        <pc:sldMkLst>
          <pc:docMk/>
          <pc:sldMk cId="195593941" sldId="1604"/>
        </pc:sldMkLst>
      </pc:sldChg>
      <pc:sldChg chg="del">
        <pc:chgData name="Kelly Stokes" userId="3e5c5154-569e-4d81-aa91-4f91841cdfa9" providerId="ADAL" clId="{E5F6FB70-F215-4E13-A767-2561CDBBF1A7}" dt="2023-03-15T14:44:52.005" v="224" actId="2696"/>
        <pc:sldMkLst>
          <pc:docMk/>
          <pc:sldMk cId="15556236" sldId="1605"/>
        </pc:sldMkLst>
      </pc:sldChg>
      <pc:sldChg chg="del">
        <pc:chgData name="Kelly Stokes" userId="3e5c5154-569e-4d81-aa91-4f91841cdfa9" providerId="ADAL" clId="{E5F6FB70-F215-4E13-A767-2561CDBBF1A7}" dt="2023-03-15T14:44:52.005" v="224" actId="2696"/>
        <pc:sldMkLst>
          <pc:docMk/>
          <pc:sldMk cId="3701023898" sldId="1606"/>
        </pc:sldMkLst>
      </pc:sldChg>
      <pc:sldChg chg="del">
        <pc:chgData name="Kelly Stokes" userId="3e5c5154-569e-4d81-aa91-4f91841cdfa9" providerId="ADAL" clId="{E5F6FB70-F215-4E13-A767-2561CDBBF1A7}" dt="2023-03-15T14:44:52.005" v="224" actId="2696"/>
        <pc:sldMkLst>
          <pc:docMk/>
          <pc:sldMk cId="3250824241" sldId="1607"/>
        </pc:sldMkLst>
      </pc:sldChg>
      <pc:sldChg chg="del">
        <pc:chgData name="Kelly Stokes" userId="3e5c5154-569e-4d81-aa91-4f91841cdfa9" providerId="ADAL" clId="{E5F6FB70-F215-4E13-A767-2561CDBBF1A7}" dt="2023-03-15T14:45:45.714" v="248" actId="2696"/>
        <pc:sldMkLst>
          <pc:docMk/>
          <pc:sldMk cId="3429021406" sldId="1627"/>
        </pc:sldMkLst>
      </pc:sldChg>
      <pc:sldChg chg="del">
        <pc:chgData name="Kelly Stokes" userId="3e5c5154-569e-4d81-aa91-4f91841cdfa9" providerId="ADAL" clId="{E5F6FB70-F215-4E13-A767-2561CDBBF1A7}" dt="2023-03-15T14:45:45.714" v="248" actId="2696"/>
        <pc:sldMkLst>
          <pc:docMk/>
          <pc:sldMk cId="764143245" sldId="1628"/>
        </pc:sldMkLst>
      </pc:sldChg>
      <pc:sldChg chg="del">
        <pc:chgData name="Kelly Stokes" userId="3e5c5154-569e-4d81-aa91-4f91841cdfa9" providerId="ADAL" clId="{E5F6FB70-F215-4E13-A767-2561CDBBF1A7}" dt="2023-03-15T14:45:45.714" v="248" actId="2696"/>
        <pc:sldMkLst>
          <pc:docMk/>
          <pc:sldMk cId="712248501" sldId="1629"/>
        </pc:sldMkLst>
      </pc:sldChg>
      <pc:sldChg chg="del">
        <pc:chgData name="Kelly Stokes" userId="3e5c5154-569e-4d81-aa91-4f91841cdfa9" providerId="ADAL" clId="{E5F6FB70-F215-4E13-A767-2561CDBBF1A7}" dt="2023-03-15T14:45:45.714" v="248" actId="2696"/>
        <pc:sldMkLst>
          <pc:docMk/>
          <pc:sldMk cId="365048429" sldId="1630"/>
        </pc:sldMkLst>
      </pc:sldChg>
      <pc:sldChg chg="modSp mod">
        <pc:chgData name="Kelly Stokes" userId="3e5c5154-569e-4d81-aa91-4f91841cdfa9" providerId="ADAL" clId="{E5F6FB70-F215-4E13-A767-2561CDBBF1A7}" dt="2023-03-15T14:49:06.731" v="358" actId="14100"/>
        <pc:sldMkLst>
          <pc:docMk/>
          <pc:sldMk cId="3605437593" sldId="1631"/>
        </pc:sldMkLst>
        <pc:spChg chg="mod">
          <ac:chgData name="Kelly Stokes" userId="3e5c5154-569e-4d81-aa91-4f91841cdfa9" providerId="ADAL" clId="{E5F6FB70-F215-4E13-A767-2561CDBBF1A7}" dt="2023-03-15T14:49:01.325" v="355"/>
          <ac:spMkLst>
            <pc:docMk/>
            <pc:sldMk cId="3605437593" sldId="1631"/>
            <ac:spMk id="2" creationId="{02FB8773-AD3E-2543-510F-CEE32E75C793}"/>
          </ac:spMkLst>
        </pc:spChg>
        <pc:spChg chg="mod">
          <ac:chgData name="Kelly Stokes" userId="3e5c5154-569e-4d81-aa91-4f91841cdfa9" providerId="ADAL" clId="{E5F6FB70-F215-4E13-A767-2561CDBBF1A7}" dt="2023-03-15T14:48:46.586" v="353"/>
          <ac:spMkLst>
            <pc:docMk/>
            <pc:sldMk cId="3605437593" sldId="1631"/>
            <ac:spMk id="3" creationId="{E500F0D3-C8EE-77CA-D8A5-2252D46724AA}"/>
          </ac:spMkLst>
        </pc:spChg>
        <pc:spChg chg="mod">
          <ac:chgData name="Kelly Stokes" userId="3e5c5154-569e-4d81-aa91-4f91841cdfa9" providerId="ADAL" clId="{E5F6FB70-F215-4E13-A767-2561CDBBF1A7}" dt="2023-03-15T14:48:49.824" v="354" actId="1076"/>
          <ac:spMkLst>
            <pc:docMk/>
            <pc:sldMk cId="3605437593" sldId="1631"/>
            <ac:spMk id="4" creationId="{B5313488-7E4A-79E2-52CD-B230AB2EBC8A}"/>
          </ac:spMkLst>
        </pc:spChg>
        <pc:spChg chg="mod">
          <ac:chgData name="Kelly Stokes" userId="3e5c5154-569e-4d81-aa91-4f91841cdfa9" providerId="ADAL" clId="{E5F6FB70-F215-4E13-A767-2561CDBBF1A7}" dt="2023-03-15T14:49:06.731" v="358" actId="14100"/>
          <ac:spMkLst>
            <pc:docMk/>
            <pc:sldMk cId="3605437593" sldId="1631"/>
            <ac:spMk id="5" creationId="{E02A7888-AA45-7396-3E3D-4AC6E69CC2E9}"/>
          </ac:spMkLst>
        </pc:spChg>
      </pc:sldChg>
      <pc:sldChg chg="del">
        <pc:chgData name="Kelly Stokes" userId="3e5c5154-569e-4d81-aa91-4f91841cdfa9" providerId="ADAL" clId="{E5F6FB70-F215-4E13-A767-2561CDBBF1A7}" dt="2023-03-15T13:16:43.566" v="24" actId="2696"/>
        <pc:sldMkLst>
          <pc:docMk/>
          <pc:sldMk cId="1567801021" sldId="1633"/>
        </pc:sldMkLst>
      </pc:sldChg>
      <pc:sldChg chg="del">
        <pc:chgData name="Kelly Stokes" userId="3e5c5154-569e-4d81-aa91-4f91841cdfa9" providerId="ADAL" clId="{E5F6FB70-F215-4E13-A767-2561CDBBF1A7}" dt="2023-03-15T13:16:43.566" v="24" actId="2696"/>
        <pc:sldMkLst>
          <pc:docMk/>
          <pc:sldMk cId="415684791" sldId="1634"/>
        </pc:sldMkLst>
      </pc:sldChg>
      <pc:sldChg chg="del">
        <pc:chgData name="Kelly Stokes" userId="3e5c5154-569e-4d81-aa91-4f91841cdfa9" providerId="ADAL" clId="{E5F6FB70-F215-4E13-A767-2561CDBBF1A7}" dt="2023-03-15T13:16:43.566" v="24" actId="2696"/>
        <pc:sldMkLst>
          <pc:docMk/>
          <pc:sldMk cId="4177441956" sldId="1635"/>
        </pc:sldMkLst>
      </pc:sldChg>
      <pc:sldChg chg="del">
        <pc:chgData name="Kelly Stokes" userId="3e5c5154-569e-4d81-aa91-4f91841cdfa9" providerId="ADAL" clId="{E5F6FB70-F215-4E13-A767-2561CDBBF1A7}" dt="2023-03-15T13:16:43.566" v="24" actId="2696"/>
        <pc:sldMkLst>
          <pc:docMk/>
          <pc:sldMk cId="3407242616" sldId="1636"/>
        </pc:sldMkLst>
      </pc:sldChg>
      <pc:sldChg chg="del">
        <pc:chgData name="Kelly Stokes" userId="3e5c5154-569e-4d81-aa91-4f91841cdfa9" providerId="ADAL" clId="{E5F6FB70-F215-4E13-A767-2561CDBBF1A7}" dt="2023-03-15T13:16:43.566" v="24" actId="2696"/>
        <pc:sldMkLst>
          <pc:docMk/>
          <pc:sldMk cId="1989418059" sldId="1637"/>
        </pc:sldMkLst>
      </pc:sldChg>
      <pc:sldChg chg="del">
        <pc:chgData name="Kelly Stokes" userId="3e5c5154-569e-4d81-aa91-4f91841cdfa9" providerId="ADAL" clId="{E5F6FB70-F215-4E13-A767-2561CDBBF1A7}" dt="2023-03-15T13:16:43.566" v="24" actId="2696"/>
        <pc:sldMkLst>
          <pc:docMk/>
          <pc:sldMk cId="2643144845" sldId="1638"/>
        </pc:sldMkLst>
      </pc:sldChg>
      <pc:sldChg chg="del">
        <pc:chgData name="Kelly Stokes" userId="3e5c5154-569e-4d81-aa91-4f91841cdfa9" providerId="ADAL" clId="{E5F6FB70-F215-4E13-A767-2561CDBBF1A7}" dt="2023-03-15T13:16:43.566" v="24" actId="2696"/>
        <pc:sldMkLst>
          <pc:docMk/>
          <pc:sldMk cId="2437218753" sldId="1639"/>
        </pc:sldMkLst>
      </pc:sldChg>
      <pc:sldChg chg="del">
        <pc:chgData name="Kelly Stokes" userId="3e5c5154-569e-4d81-aa91-4f91841cdfa9" providerId="ADAL" clId="{E5F6FB70-F215-4E13-A767-2561CDBBF1A7}" dt="2023-03-15T13:16:43.566" v="24" actId="2696"/>
        <pc:sldMkLst>
          <pc:docMk/>
          <pc:sldMk cId="2242845727" sldId="1640"/>
        </pc:sldMkLst>
      </pc:sldChg>
      <pc:sldChg chg="del">
        <pc:chgData name="Kelly Stokes" userId="3e5c5154-569e-4d81-aa91-4f91841cdfa9" providerId="ADAL" clId="{E5F6FB70-F215-4E13-A767-2561CDBBF1A7}" dt="2023-03-15T13:16:43.566" v="24" actId="2696"/>
        <pc:sldMkLst>
          <pc:docMk/>
          <pc:sldMk cId="4005010733" sldId="1641"/>
        </pc:sldMkLst>
      </pc:sldChg>
      <pc:sldChg chg="del">
        <pc:chgData name="Kelly Stokes" userId="3e5c5154-569e-4d81-aa91-4f91841cdfa9" providerId="ADAL" clId="{E5F6FB70-F215-4E13-A767-2561CDBBF1A7}" dt="2023-03-15T13:16:43.566" v="24" actId="2696"/>
        <pc:sldMkLst>
          <pc:docMk/>
          <pc:sldMk cId="1071580641" sldId="1642"/>
        </pc:sldMkLst>
      </pc:sldChg>
      <pc:sldChg chg="del">
        <pc:chgData name="Kelly Stokes" userId="3e5c5154-569e-4d81-aa91-4f91841cdfa9" providerId="ADAL" clId="{E5F6FB70-F215-4E13-A767-2561CDBBF1A7}" dt="2023-03-15T13:16:43.566" v="24" actId="2696"/>
        <pc:sldMkLst>
          <pc:docMk/>
          <pc:sldMk cId="1356611556" sldId="1643"/>
        </pc:sldMkLst>
      </pc:sldChg>
      <pc:sldChg chg="del">
        <pc:chgData name="Kelly Stokes" userId="3e5c5154-569e-4d81-aa91-4f91841cdfa9" providerId="ADAL" clId="{E5F6FB70-F215-4E13-A767-2561CDBBF1A7}" dt="2023-03-15T13:16:43.566" v="24" actId="2696"/>
        <pc:sldMkLst>
          <pc:docMk/>
          <pc:sldMk cId="1808465347" sldId="1644"/>
        </pc:sldMkLst>
      </pc:sldChg>
      <pc:sldChg chg="del">
        <pc:chgData name="Kelly Stokes" userId="3e5c5154-569e-4d81-aa91-4f91841cdfa9" providerId="ADAL" clId="{E5F6FB70-F215-4E13-A767-2561CDBBF1A7}" dt="2023-03-15T13:16:43.566" v="24" actId="2696"/>
        <pc:sldMkLst>
          <pc:docMk/>
          <pc:sldMk cId="4093414900" sldId="1645"/>
        </pc:sldMkLst>
      </pc:sldChg>
      <pc:sldChg chg="del">
        <pc:chgData name="Kelly Stokes" userId="3e5c5154-569e-4d81-aa91-4f91841cdfa9" providerId="ADAL" clId="{E5F6FB70-F215-4E13-A767-2561CDBBF1A7}" dt="2023-03-15T14:44:52.005" v="224" actId="2696"/>
        <pc:sldMkLst>
          <pc:docMk/>
          <pc:sldMk cId="1668227080" sldId="1646"/>
        </pc:sldMkLst>
      </pc:sldChg>
      <pc:sldChg chg="del">
        <pc:chgData name="Kelly Stokes" userId="3e5c5154-569e-4d81-aa91-4f91841cdfa9" providerId="ADAL" clId="{E5F6FB70-F215-4E13-A767-2561CDBBF1A7}" dt="2023-03-15T14:44:52.005" v="224" actId="2696"/>
        <pc:sldMkLst>
          <pc:docMk/>
          <pc:sldMk cId="2441645676" sldId="1647"/>
        </pc:sldMkLst>
      </pc:sldChg>
      <pc:sldChg chg="del">
        <pc:chgData name="Kelly Stokes" userId="3e5c5154-569e-4d81-aa91-4f91841cdfa9" providerId="ADAL" clId="{E5F6FB70-F215-4E13-A767-2561CDBBF1A7}" dt="2023-03-15T14:45:37.602" v="247" actId="2696"/>
        <pc:sldMkLst>
          <pc:docMk/>
          <pc:sldMk cId="3605416895" sldId="1649"/>
        </pc:sldMkLst>
      </pc:sldChg>
      <pc:sldChg chg="del">
        <pc:chgData name="Kelly Stokes" userId="3e5c5154-569e-4d81-aa91-4f91841cdfa9" providerId="ADAL" clId="{E5F6FB70-F215-4E13-A767-2561CDBBF1A7}" dt="2023-03-15T14:45:37.602" v="247" actId="2696"/>
        <pc:sldMkLst>
          <pc:docMk/>
          <pc:sldMk cId="2170213685" sldId="1650"/>
        </pc:sldMkLst>
      </pc:sldChg>
      <pc:sldChg chg="modSp mod">
        <pc:chgData name="Kelly Stokes" userId="3e5c5154-569e-4d81-aa91-4f91841cdfa9" providerId="ADAL" clId="{E5F6FB70-F215-4E13-A767-2561CDBBF1A7}" dt="2023-03-15T14:46:46.146" v="278" actId="20577"/>
        <pc:sldMkLst>
          <pc:docMk/>
          <pc:sldMk cId="3318057702" sldId="1651"/>
        </pc:sldMkLst>
        <pc:spChg chg="mod">
          <ac:chgData name="Kelly Stokes" userId="3e5c5154-569e-4d81-aa91-4f91841cdfa9" providerId="ADAL" clId="{E5F6FB70-F215-4E13-A767-2561CDBBF1A7}" dt="2023-03-15T14:46:46.146" v="278" actId="20577"/>
          <ac:spMkLst>
            <pc:docMk/>
            <pc:sldMk cId="3318057702" sldId="1651"/>
            <ac:spMk id="2" creationId="{52DA34BA-82FC-47C5-BCE1-BB65E08B92A1}"/>
          </ac:spMkLst>
        </pc:spChg>
      </pc:sldChg>
      <pc:sldChg chg="modSp mod">
        <pc:chgData name="Kelly Stokes" userId="3e5c5154-569e-4d81-aa91-4f91841cdfa9" providerId="ADAL" clId="{E5F6FB70-F215-4E13-A767-2561CDBBF1A7}" dt="2023-03-15T14:46:53.615" v="283" actId="20577"/>
        <pc:sldMkLst>
          <pc:docMk/>
          <pc:sldMk cId="1191661998" sldId="1652"/>
        </pc:sldMkLst>
        <pc:spChg chg="mod">
          <ac:chgData name="Kelly Stokes" userId="3e5c5154-569e-4d81-aa91-4f91841cdfa9" providerId="ADAL" clId="{E5F6FB70-F215-4E13-A767-2561CDBBF1A7}" dt="2023-03-15T14:46:53.615" v="283" actId="20577"/>
          <ac:spMkLst>
            <pc:docMk/>
            <pc:sldMk cId="1191661998" sldId="1652"/>
            <ac:spMk id="2" creationId="{52DA34BA-82FC-47C5-BCE1-BB65E08B92A1}"/>
          </ac:spMkLst>
        </pc:spChg>
      </pc:sldChg>
      <pc:sldChg chg="modSp mod">
        <pc:chgData name="Kelly Stokes" userId="3e5c5154-569e-4d81-aa91-4f91841cdfa9" providerId="ADAL" clId="{E5F6FB70-F215-4E13-A767-2561CDBBF1A7}" dt="2023-03-15T14:46:57.750" v="290" actId="20577"/>
        <pc:sldMkLst>
          <pc:docMk/>
          <pc:sldMk cId="45106802" sldId="1653"/>
        </pc:sldMkLst>
        <pc:spChg chg="mod">
          <ac:chgData name="Kelly Stokes" userId="3e5c5154-569e-4d81-aa91-4f91841cdfa9" providerId="ADAL" clId="{E5F6FB70-F215-4E13-A767-2561CDBBF1A7}" dt="2023-03-15T14:46:57.750" v="290" actId="20577"/>
          <ac:spMkLst>
            <pc:docMk/>
            <pc:sldMk cId="45106802" sldId="1653"/>
            <ac:spMk id="2" creationId="{52DA34BA-82FC-47C5-BCE1-BB65E08B92A1}"/>
          </ac:spMkLst>
        </pc:spChg>
      </pc:sldChg>
      <pc:sldChg chg="modSp mod">
        <pc:chgData name="Kelly Stokes" userId="3e5c5154-569e-4d81-aa91-4f91841cdfa9" providerId="ADAL" clId="{E5F6FB70-F215-4E13-A767-2561CDBBF1A7}" dt="2023-03-15T14:47:07.246" v="297" actId="20577"/>
        <pc:sldMkLst>
          <pc:docMk/>
          <pc:sldMk cId="2246680534" sldId="1654"/>
        </pc:sldMkLst>
        <pc:spChg chg="mod">
          <ac:chgData name="Kelly Stokes" userId="3e5c5154-569e-4d81-aa91-4f91841cdfa9" providerId="ADAL" clId="{E5F6FB70-F215-4E13-A767-2561CDBBF1A7}" dt="2023-03-15T14:47:07.246" v="297" actId="20577"/>
          <ac:spMkLst>
            <pc:docMk/>
            <pc:sldMk cId="2246680534" sldId="1654"/>
            <ac:spMk id="2" creationId="{52DA34BA-82FC-47C5-BCE1-BB65E08B92A1}"/>
          </ac:spMkLst>
        </pc:spChg>
      </pc:sldChg>
      <pc:sldChg chg="modSp mod">
        <pc:chgData name="Kelly Stokes" userId="3e5c5154-569e-4d81-aa91-4f91841cdfa9" providerId="ADAL" clId="{E5F6FB70-F215-4E13-A767-2561CDBBF1A7}" dt="2023-03-15T14:47:11.033" v="304" actId="20577"/>
        <pc:sldMkLst>
          <pc:docMk/>
          <pc:sldMk cId="3565903786" sldId="1655"/>
        </pc:sldMkLst>
        <pc:spChg chg="mod">
          <ac:chgData name="Kelly Stokes" userId="3e5c5154-569e-4d81-aa91-4f91841cdfa9" providerId="ADAL" clId="{E5F6FB70-F215-4E13-A767-2561CDBBF1A7}" dt="2023-03-15T14:47:11.033" v="304" actId="20577"/>
          <ac:spMkLst>
            <pc:docMk/>
            <pc:sldMk cId="3565903786" sldId="1655"/>
            <ac:spMk id="2" creationId="{52DA34BA-82FC-47C5-BCE1-BB65E08B92A1}"/>
          </ac:spMkLst>
        </pc:spChg>
      </pc:sldChg>
      <pc:sldChg chg="del">
        <pc:chgData name="Kelly Stokes" userId="3e5c5154-569e-4d81-aa91-4f91841cdfa9" providerId="ADAL" clId="{E5F6FB70-F215-4E13-A767-2561CDBBF1A7}" dt="2023-03-15T14:47:19.416" v="305" actId="2696"/>
        <pc:sldMkLst>
          <pc:docMk/>
          <pc:sldMk cId="2530654173" sldId="1656"/>
        </pc:sldMkLst>
      </pc:sldChg>
      <pc:sldChg chg="del">
        <pc:chgData name="Kelly Stokes" userId="3e5c5154-569e-4d81-aa91-4f91841cdfa9" providerId="ADAL" clId="{E5F6FB70-F215-4E13-A767-2561CDBBF1A7}" dt="2023-03-15T14:47:19.416" v="305" actId="2696"/>
        <pc:sldMkLst>
          <pc:docMk/>
          <pc:sldMk cId="3237902053" sldId="1657"/>
        </pc:sldMkLst>
      </pc:sldChg>
      <pc:sldChg chg="del">
        <pc:chgData name="Kelly Stokes" userId="3e5c5154-569e-4d81-aa91-4f91841cdfa9" providerId="ADAL" clId="{E5F6FB70-F215-4E13-A767-2561CDBBF1A7}" dt="2023-03-15T14:47:19.416" v="305" actId="2696"/>
        <pc:sldMkLst>
          <pc:docMk/>
          <pc:sldMk cId="3727847041" sldId="1658"/>
        </pc:sldMkLst>
      </pc:sldChg>
      <pc:sldChg chg="del">
        <pc:chgData name="Kelly Stokes" userId="3e5c5154-569e-4d81-aa91-4f91841cdfa9" providerId="ADAL" clId="{E5F6FB70-F215-4E13-A767-2561CDBBF1A7}" dt="2023-03-15T14:47:19.416" v="305" actId="2696"/>
        <pc:sldMkLst>
          <pc:docMk/>
          <pc:sldMk cId="3263736864" sldId="1659"/>
        </pc:sldMkLst>
      </pc:sldChg>
      <pc:sldChg chg="del">
        <pc:chgData name="Kelly Stokes" userId="3e5c5154-569e-4d81-aa91-4f91841cdfa9" providerId="ADAL" clId="{E5F6FB70-F215-4E13-A767-2561CDBBF1A7}" dt="2023-03-15T14:47:19.416" v="305" actId="2696"/>
        <pc:sldMkLst>
          <pc:docMk/>
          <pc:sldMk cId="498350002" sldId="1660"/>
        </pc:sldMkLst>
      </pc:sldChg>
      <pc:sldChg chg="delSp del mod">
        <pc:chgData name="Kelly Stokes" userId="3e5c5154-569e-4d81-aa91-4f91841cdfa9" providerId="ADAL" clId="{E5F6FB70-F215-4E13-A767-2561CDBBF1A7}" dt="2023-03-15T14:44:52.005" v="224" actId="2696"/>
        <pc:sldMkLst>
          <pc:docMk/>
          <pc:sldMk cId="1065802909" sldId="1661"/>
        </pc:sldMkLst>
        <pc:picChg chg="del">
          <ac:chgData name="Kelly Stokes" userId="3e5c5154-569e-4d81-aa91-4f91841cdfa9" providerId="ADAL" clId="{E5F6FB70-F215-4E13-A767-2561CDBBF1A7}" dt="2023-03-15T14:44:40.960" v="223" actId="478"/>
          <ac:picMkLst>
            <pc:docMk/>
            <pc:sldMk cId="1065802909" sldId="1661"/>
            <ac:picMk id="2" creationId="{F1451A76-91A8-63FD-83B5-EE6DDDC68D94}"/>
          </ac:picMkLst>
        </pc:picChg>
      </pc:sldChg>
      <pc:sldChg chg="del">
        <pc:chgData name="Kelly Stokes" userId="3e5c5154-569e-4d81-aa91-4f91841cdfa9" providerId="ADAL" clId="{E5F6FB70-F215-4E13-A767-2561CDBBF1A7}" dt="2023-03-15T14:44:52.005" v="224" actId="2696"/>
        <pc:sldMkLst>
          <pc:docMk/>
          <pc:sldMk cId="3471109266" sldId="1662"/>
        </pc:sldMkLst>
      </pc:sldChg>
      <pc:sldChg chg="del">
        <pc:chgData name="Kelly Stokes" userId="3e5c5154-569e-4d81-aa91-4f91841cdfa9" providerId="ADAL" clId="{E5F6FB70-F215-4E13-A767-2561CDBBF1A7}" dt="2023-03-15T14:44:52.005" v="224" actId="2696"/>
        <pc:sldMkLst>
          <pc:docMk/>
          <pc:sldMk cId="2939351796" sldId="1663"/>
        </pc:sldMkLst>
      </pc:sldChg>
      <pc:sldChg chg="del">
        <pc:chgData name="Kelly Stokes" userId="3e5c5154-569e-4d81-aa91-4f91841cdfa9" providerId="ADAL" clId="{E5F6FB70-F215-4E13-A767-2561CDBBF1A7}" dt="2023-03-15T14:44:52.005" v="224" actId="2696"/>
        <pc:sldMkLst>
          <pc:docMk/>
          <pc:sldMk cId="1429391902" sldId="1664"/>
        </pc:sldMkLst>
      </pc:sldChg>
      <pc:sldChg chg="del">
        <pc:chgData name="Kelly Stokes" userId="3e5c5154-569e-4d81-aa91-4f91841cdfa9" providerId="ADAL" clId="{E5F6FB70-F215-4E13-A767-2561CDBBF1A7}" dt="2023-03-15T14:44:52.005" v="224" actId="2696"/>
        <pc:sldMkLst>
          <pc:docMk/>
          <pc:sldMk cId="2647119740" sldId="1665"/>
        </pc:sldMkLst>
      </pc:sldChg>
      <pc:sldChg chg="del">
        <pc:chgData name="Kelly Stokes" userId="3e5c5154-569e-4d81-aa91-4f91841cdfa9" providerId="ADAL" clId="{E5F6FB70-F215-4E13-A767-2561CDBBF1A7}" dt="2023-03-15T14:44:52.005" v="224" actId="2696"/>
        <pc:sldMkLst>
          <pc:docMk/>
          <pc:sldMk cId="1336736971" sldId="1666"/>
        </pc:sldMkLst>
      </pc:sldChg>
      <pc:sldChg chg="del">
        <pc:chgData name="Kelly Stokes" userId="3e5c5154-569e-4d81-aa91-4f91841cdfa9" providerId="ADAL" clId="{E5F6FB70-F215-4E13-A767-2561CDBBF1A7}" dt="2023-03-15T14:44:52.005" v="224" actId="2696"/>
        <pc:sldMkLst>
          <pc:docMk/>
          <pc:sldMk cId="2101697211" sldId="1667"/>
        </pc:sldMkLst>
      </pc:sldChg>
      <pc:sldChg chg="del">
        <pc:chgData name="Kelly Stokes" userId="3e5c5154-569e-4d81-aa91-4f91841cdfa9" providerId="ADAL" clId="{E5F6FB70-F215-4E13-A767-2561CDBBF1A7}" dt="2023-03-15T14:44:52.005" v="224" actId="2696"/>
        <pc:sldMkLst>
          <pc:docMk/>
          <pc:sldMk cId="1140276066" sldId="1668"/>
        </pc:sldMkLst>
      </pc:sldChg>
      <pc:sldChg chg="del">
        <pc:chgData name="Kelly Stokes" userId="3e5c5154-569e-4d81-aa91-4f91841cdfa9" providerId="ADAL" clId="{E5F6FB70-F215-4E13-A767-2561CDBBF1A7}" dt="2023-03-15T14:44:52.005" v="224" actId="2696"/>
        <pc:sldMkLst>
          <pc:docMk/>
          <pc:sldMk cId="2635202914" sldId="1669"/>
        </pc:sldMkLst>
      </pc:sldChg>
      <pc:sldChg chg="del">
        <pc:chgData name="Kelly Stokes" userId="3e5c5154-569e-4d81-aa91-4f91841cdfa9" providerId="ADAL" clId="{E5F6FB70-F215-4E13-A767-2561CDBBF1A7}" dt="2023-03-15T14:44:52.005" v="224" actId="2696"/>
        <pc:sldMkLst>
          <pc:docMk/>
          <pc:sldMk cId="2396844144" sldId="1670"/>
        </pc:sldMkLst>
      </pc:sldChg>
      <pc:sldChg chg="del">
        <pc:chgData name="Kelly Stokes" userId="3e5c5154-569e-4d81-aa91-4f91841cdfa9" providerId="ADAL" clId="{E5F6FB70-F215-4E13-A767-2561CDBBF1A7}" dt="2023-03-15T14:44:52.005" v="224" actId="2696"/>
        <pc:sldMkLst>
          <pc:docMk/>
          <pc:sldMk cId="3260667581" sldId="1671"/>
        </pc:sldMkLst>
      </pc:sldChg>
      <pc:sldChg chg="del">
        <pc:chgData name="Kelly Stokes" userId="3e5c5154-569e-4d81-aa91-4f91841cdfa9" providerId="ADAL" clId="{E5F6FB70-F215-4E13-A767-2561CDBBF1A7}" dt="2023-03-15T14:44:52.005" v="224" actId="2696"/>
        <pc:sldMkLst>
          <pc:docMk/>
          <pc:sldMk cId="2845845490" sldId="1672"/>
        </pc:sldMkLst>
      </pc:sldChg>
      <pc:sldChg chg="del">
        <pc:chgData name="Kelly Stokes" userId="3e5c5154-569e-4d81-aa91-4f91841cdfa9" providerId="ADAL" clId="{E5F6FB70-F215-4E13-A767-2561CDBBF1A7}" dt="2023-03-15T14:44:52.005" v="224" actId="2696"/>
        <pc:sldMkLst>
          <pc:docMk/>
          <pc:sldMk cId="4091149994" sldId="1677"/>
        </pc:sldMkLst>
      </pc:sldChg>
      <pc:sldChg chg="del">
        <pc:chgData name="Kelly Stokes" userId="3e5c5154-569e-4d81-aa91-4f91841cdfa9" providerId="ADAL" clId="{E5F6FB70-F215-4E13-A767-2561CDBBF1A7}" dt="2023-03-15T14:44:52.005" v="224" actId="2696"/>
        <pc:sldMkLst>
          <pc:docMk/>
          <pc:sldMk cId="734877769" sldId="1678"/>
        </pc:sldMkLst>
      </pc:sldChg>
      <pc:sldChg chg="del">
        <pc:chgData name="Kelly Stokes" userId="3e5c5154-569e-4d81-aa91-4f91841cdfa9" providerId="ADAL" clId="{E5F6FB70-F215-4E13-A767-2561CDBBF1A7}" dt="2023-03-15T14:44:52.005" v="224" actId="2696"/>
        <pc:sldMkLst>
          <pc:docMk/>
          <pc:sldMk cId="3369722698" sldId="1679"/>
        </pc:sldMkLst>
      </pc:sldChg>
      <pc:sldChg chg="del">
        <pc:chgData name="Kelly Stokes" userId="3e5c5154-569e-4d81-aa91-4f91841cdfa9" providerId="ADAL" clId="{E5F6FB70-F215-4E13-A767-2561CDBBF1A7}" dt="2023-03-15T14:44:52.005" v="224" actId="2696"/>
        <pc:sldMkLst>
          <pc:docMk/>
          <pc:sldMk cId="3042293866" sldId="1680"/>
        </pc:sldMkLst>
      </pc:sldChg>
      <pc:sldChg chg="del">
        <pc:chgData name="Kelly Stokes" userId="3e5c5154-569e-4d81-aa91-4f91841cdfa9" providerId="ADAL" clId="{E5F6FB70-F215-4E13-A767-2561CDBBF1A7}" dt="2023-03-15T14:44:52.005" v="224" actId="2696"/>
        <pc:sldMkLst>
          <pc:docMk/>
          <pc:sldMk cId="3099538119" sldId="1681"/>
        </pc:sldMkLst>
      </pc:sldChg>
      <pc:sldChg chg="del">
        <pc:chgData name="Kelly Stokes" userId="3e5c5154-569e-4d81-aa91-4f91841cdfa9" providerId="ADAL" clId="{E5F6FB70-F215-4E13-A767-2561CDBBF1A7}" dt="2023-03-15T14:44:52.005" v="224" actId="2696"/>
        <pc:sldMkLst>
          <pc:docMk/>
          <pc:sldMk cId="1645122611" sldId="1682"/>
        </pc:sldMkLst>
      </pc:sldChg>
      <pc:sldChg chg="del">
        <pc:chgData name="Kelly Stokes" userId="3e5c5154-569e-4d81-aa91-4f91841cdfa9" providerId="ADAL" clId="{E5F6FB70-F215-4E13-A767-2561CDBBF1A7}" dt="2023-03-15T14:44:52.005" v="224" actId="2696"/>
        <pc:sldMkLst>
          <pc:docMk/>
          <pc:sldMk cId="3847051982" sldId="1683"/>
        </pc:sldMkLst>
      </pc:sldChg>
      <pc:sldChg chg="del">
        <pc:chgData name="Kelly Stokes" userId="3e5c5154-569e-4d81-aa91-4f91841cdfa9" providerId="ADAL" clId="{E5F6FB70-F215-4E13-A767-2561CDBBF1A7}" dt="2023-03-15T14:44:52.005" v="224" actId="2696"/>
        <pc:sldMkLst>
          <pc:docMk/>
          <pc:sldMk cId="488251513" sldId="1684"/>
        </pc:sldMkLst>
      </pc:sldChg>
      <pc:sldChg chg="del">
        <pc:chgData name="Kelly Stokes" userId="3e5c5154-569e-4d81-aa91-4f91841cdfa9" providerId="ADAL" clId="{E5F6FB70-F215-4E13-A767-2561CDBBF1A7}" dt="2023-03-15T14:44:52.005" v="224" actId="2696"/>
        <pc:sldMkLst>
          <pc:docMk/>
          <pc:sldMk cId="2285094767" sldId="1685"/>
        </pc:sldMkLst>
      </pc:sldChg>
      <pc:sldChg chg="del">
        <pc:chgData name="Kelly Stokes" userId="3e5c5154-569e-4d81-aa91-4f91841cdfa9" providerId="ADAL" clId="{E5F6FB70-F215-4E13-A767-2561CDBBF1A7}" dt="2023-03-15T14:44:52.005" v="224" actId="2696"/>
        <pc:sldMkLst>
          <pc:docMk/>
          <pc:sldMk cId="569736504" sldId="1686"/>
        </pc:sldMkLst>
      </pc:sldChg>
      <pc:sldChg chg="del">
        <pc:chgData name="Kelly Stokes" userId="3e5c5154-569e-4d81-aa91-4f91841cdfa9" providerId="ADAL" clId="{E5F6FB70-F215-4E13-A767-2561CDBBF1A7}" dt="2023-03-15T14:44:52.005" v="224" actId="2696"/>
        <pc:sldMkLst>
          <pc:docMk/>
          <pc:sldMk cId="1015371508" sldId="1687"/>
        </pc:sldMkLst>
      </pc:sldChg>
      <pc:sldChg chg="del">
        <pc:chgData name="Kelly Stokes" userId="3e5c5154-569e-4d81-aa91-4f91841cdfa9" providerId="ADAL" clId="{E5F6FB70-F215-4E13-A767-2561CDBBF1A7}" dt="2023-03-15T14:44:52.005" v="224" actId="2696"/>
        <pc:sldMkLst>
          <pc:docMk/>
          <pc:sldMk cId="3416515020" sldId="1688"/>
        </pc:sldMkLst>
      </pc:sldChg>
      <pc:sldChg chg="del">
        <pc:chgData name="Kelly Stokes" userId="3e5c5154-569e-4d81-aa91-4f91841cdfa9" providerId="ADAL" clId="{E5F6FB70-F215-4E13-A767-2561CDBBF1A7}" dt="2023-03-15T14:44:52.005" v="224" actId="2696"/>
        <pc:sldMkLst>
          <pc:docMk/>
          <pc:sldMk cId="3564388407" sldId="1689"/>
        </pc:sldMkLst>
      </pc:sldChg>
      <pc:sldChg chg="del">
        <pc:chgData name="Kelly Stokes" userId="3e5c5154-569e-4d81-aa91-4f91841cdfa9" providerId="ADAL" clId="{E5F6FB70-F215-4E13-A767-2561CDBBF1A7}" dt="2023-03-15T14:44:52.005" v="224" actId="2696"/>
        <pc:sldMkLst>
          <pc:docMk/>
          <pc:sldMk cId="56554804" sldId="1690"/>
        </pc:sldMkLst>
      </pc:sldChg>
      <pc:sldChg chg="del">
        <pc:chgData name="Kelly Stokes" userId="3e5c5154-569e-4d81-aa91-4f91841cdfa9" providerId="ADAL" clId="{E5F6FB70-F215-4E13-A767-2561CDBBF1A7}" dt="2023-03-15T14:44:52.005" v="224" actId="2696"/>
        <pc:sldMkLst>
          <pc:docMk/>
          <pc:sldMk cId="2290123438" sldId="1691"/>
        </pc:sldMkLst>
      </pc:sldChg>
      <pc:sldChg chg="del">
        <pc:chgData name="Kelly Stokes" userId="3e5c5154-569e-4d81-aa91-4f91841cdfa9" providerId="ADAL" clId="{E5F6FB70-F215-4E13-A767-2561CDBBF1A7}" dt="2023-03-15T14:44:52.005" v="224" actId="2696"/>
        <pc:sldMkLst>
          <pc:docMk/>
          <pc:sldMk cId="131982053" sldId="1692"/>
        </pc:sldMkLst>
      </pc:sldChg>
      <pc:sldChg chg="del">
        <pc:chgData name="Kelly Stokes" userId="3e5c5154-569e-4d81-aa91-4f91841cdfa9" providerId="ADAL" clId="{E5F6FB70-F215-4E13-A767-2561CDBBF1A7}" dt="2023-03-15T14:44:52.005" v="224" actId="2696"/>
        <pc:sldMkLst>
          <pc:docMk/>
          <pc:sldMk cId="2081104294" sldId="1693"/>
        </pc:sldMkLst>
      </pc:sldChg>
      <pc:sldChg chg="del">
        <pc:chgData name="Kelly Stokes" userId="3e5c5154-569e-4d81-aa91-4f91841cdfa9" providerId="ADAL" clId="{E5F6FB70-F215-4E13-A767-2561CDBBF1A7}" dt="2023-03-15T14:44:52.005" v="224" actId="2696"/>
        <pc:sldMkLst>
          <pc:docMk/>
          <pc:sldMk cId="2649886131" sldId="1694"/>
        </pc:sldMkLst>
      </pc:sldChg>
      <pc:sldChg chg="del">
        <pc:chgData name="Kelly Stokes" userId="3e5c5154-569e-4d81-aa91-4f91841cdfa9" providerId="ADAL" clId="{E5F6FB70-F215-4E13-A767-2561CDBBF1A7}" dt="2023-03-15T14:44:52.005" v="224" actId="2696"/>
        <pc:sldMkLst>
          <pc:docMk/>
          <pc:sldMk cId="730004467" sldId="1695"/>
        </pc:sldMkLst>
      </pc:sldChg>
      <pc:sldChg chg="del">
        <pc:chgData name="Kelly Stokes" userId="3e5c5154-569e-4d81-aa91-4f91841cdfa9" providerId="ADAL" clId="{E5F6FB70-F215-4E13-A767-2561CDBBF1A7}" dt="2023-03-15T14:44:52.005" v="224" actId="2696"/>
        <pc:sldMkLst>
          <pc:docMk/>
          <pc:sldMk cId="628435670" sldId="1698"/>
        </pc:sldMkLst>
      </pc:sldChg>
      <pc:sldChg chg="del">
        <pc:chgData name="Kelly Stokes" userId="3e5c5154-569e-4d81-aa91-4f91841cdfa9" providerId="ADAL" clId="{E5F6FB70-F215-4E13-A767-2561CDBBF1A7}" dt="2023-03-15T14:44:52.005" v="224" actId="2696"/>
        <pc:sldMkLst>
          <pc:docMk/>
          <pc:sldMk cId="587399182" sldId="1699"/>
        </pc:sldMkLst>
      </pc:sldChg>
      <pc:sldChg chg="del">
        <pc:chgData name="Kelly Stokes" userId="3e5c5154-569e-4d81-aa91-4f91841cdfa9" providerId="ADAL" clId="{E5F6FB70-F215-4E13-A767-2561CDBBF1A7}" dt="2023-03-15T14:44:52.005" v="224" actId="2696"/>
        <pc:sldMkLst>
          <pc:docMk/>
          <pc:sldMk cId="972639071" sldId="1700"/>
        </pc:sldMkLst>
      </pc:sldChg>
      <pc:sldChg chg="del">
        <pc:chgData name="Kelly Stokes" userId="3e5c5154-569e-4d81-aa91-4f91841cdfa9" providerId="ADAL" clId="{E5F6FB70-F215-4E13-A767-2561CDBBF1A7}" dt="2023-03-15T14:44:52.005" v="224" actId="2696"/>
        <pc:sldMkLst>
          <pc:docMk/>
          <pc:sldMk cId="1334083736" sldId="1701"/>
        </pc:sldMkLst>
      </pc:sldChg>
      <pc:sldChg chg="del">
        <pc:chgData name="Kelly Stokes" userId="3e5c5154-569e-4d81-aa91-4f91841cdfa9" providerId="ADAL" clId="{E5F6FB70-F215-4E13-A767-2561CDBBF1A7}" dt="2023-03-15T14:44:52.005" v="224" actId="2696"/>
        <pc:sldMkLst>
          <pc:docMk/>
          <pc:sldMk cId="3466556290" sldId="1702"/>
        </pc:sldMkLst>
      </pc:sldChg>
      <pc:sldChg chg="del">
        <pc:chgData name="Kelly Stokes" userId="3e5c5154-569e-4d81-aa91-4f91841cdfa9" providerId="ADAL" clId="{E5F6FB70-F215-4E13-A767-2561CDBBF1A7}" dt="2023-03-15T14:44:52.005" v="224" actId="2696"/>
        <pc:sldMkLst>
          <pc:docMk/>
          <pc:sldMk cId="2528151037" sldId="1703"/>
        </pc:sldMkLst>
      </pc:sldChg>
      <pc:sldChg chg="del">
        <pc:chgData name="Kelly Stokes" userId="3e5c5154-569e-4d81-aa91-4f91841cdfa9" providerId="ADAL" clId="{E5F6FB70-F215-4E13-A767-2561CDBBF1A7}" dt="2023-03-15T14:44:52.005" v="224" actId="2696"/>
        <pc:sldMkLst>
          <pc:docMk/>
          <pc:sldMk cId="1006313741" sldId="1704"/>
        </pc:sldMkLst>
      </pc:sldChg>
      <pc:sldChg chg="del">
        <pc:chgData name="Kelly Stokes" userId="3e5c5154-569e-4d81-aa91-4f91841cdfa9" providerId="ADAL" clId="{E5F6FB70-F215-4E13-A767-2561CDBBF1A7}" dt="2023-03-15T14:44:52.005" v="224" actId="2696"/>
        <pc:sldMkLst>
          <pc:docMk/>
          <pc:sldMk cId="823307584" sldId="1705"/>
        </pc:sldMkLst>
      </pc:sldChg>
      <pc:sldChg chg="del">
        <pc:chgData name="Kelly Stokes" userId="3e5c5154-569e-4d81-aa91-4f91841cdfa9" providerId="ADAL" clId="{E5F6FB70-F215-4E13-A767-2561CDBBF1A7}" dt="2023-03-15T14:44:52.005" v="224" actId="2696"/>
        <pc:sldMkLst>
          <pc:docMk/>
          <pc:sldMk cId="1129998281" sldId="1706"/>
        </pc:sldMkLst>
      </pc:sldChg>
      <pc:sldChg chg="del">
        <pc:chgData name="Kelly Stokes" userId="3e5c5154-569e-4d81-aa91-4f91841cdfa9" providerId="ADAL" clId="{E5F6FB70-F215-4E13-A767-2561CDBBF1A7}" dt="2023-03-15T14:44:52.005" v="224" actId="2696"/>
        <pc:sldMkLst>
          <pc:docMk/>
          <pc:sldMk cId="1598198943" sldId="1707"/>
        </pc:sldMkLst>
      </pc:sldChg>
      <pc:sldChg chg="del">
        <pc:chgData name="Kelly Stokes" userId="3e5c5154-569e-4d81-aa91-4f91841cdfa9" providerId="ADAL" clId="{E5F6FB70-F215-4E13-A767-2561CDBBF1A7}" dt="2023-03-15T14:44:52.005" v="224" actId="2696"/>
        <pc:sldMkLst>
          <pc:docMk/>
          <pc:sldMk cId="3087762832" sldId="1708"/>
        </pc:sldMkLst>
      </pc:sldChg>
      <pc:sldChg chg="del">
        <pc:chgData name="Kelly Stokes" userId="3e5c5154-569e-4d81-aa91-4f91841cdfa9" providerId="ADAL" clId="{E5F6FB70-F215-4E13-A767-2561CDBBF1A7}" dt="2023-03-15T14:44:52.005" v="224" actId="2696"/>
        <pc:sldMkLst>
          <pc:docMk/>
          <pc:sldMk cId="1986709143" sldId="1709"/>
        </pc:sldMkLst>
      </pc:sldChg>
      <pc:sldChg chg="del">
        <pc:chgData name="Kelly Stokes" userId="3e5c5154-569e-4d81-aa91-4f91841cdfa9" providerId="ADAL" clId="{E5F6FB70-F215-4E13-A767-2561CDBBF1A7}" dt="2023-03-15T14:44:52.005" v="224" actId="2696"/>
        <pc:sldMkLst>
          <pc:docMk/>
          <pc:sldMk cId="841827775" sldId="1710"/>
        </pc:sldMkLst>
      </pc:sldChg>
      <pc:sldChg chg="del">
        <pc:chgData name="Kelly Stokes" userId="3e5c5154-569e-4d81-aa91-4f91841cdfa9" providerId="ADAL" clId="{E5F6FB70-F215-4E13-A767-2561CDBBF1A7}" dt="2023-03-15T14:44:52.005" v="224" actId="2696"/>
        <pc:sldMkLst>
          <pc:docMk/>
          <pc:sldMk cId="2267368890" sldId="1711"/>
        </pc:sldMkLst>
      </pc:sldChg>
      <pc:sldChg chg="del">
        <pc:chgData name="Kelly Stokes" userId="3e5c5154-569e-4d81-aa91-4f91841cdfa9" providerId="ADAL" clId="{E5F6FB70-F215-4E13-A767-2561CDBBF1A7}" dt="2023-03-15T14:44:52.005" v="224" actId="2696"/>
        <pc:sldMkLst>
          <pc:docMk/>
          <pc:sldMk cId="2567985344" sldId="1716"/>
        </pc:sldMkLst>
      </pc:sldChg>
      <pc:sldChg chg="del">
        <pc:chgData name="Kelly Stokes" userId="3e5c5154-569e-4d81-aa91-4f91841cdfa9" providerId="ADAL" clId="{E5F6FB70-F215-4E13-A767-2561CDBBF1A7}" dt="2023-03-15T14:44:52.005" v="224" actId="2696"/>
        <pc:sldMkLst>
          <pc:docMk/>
          <pc:sldMk cId="4156049894" sldId="1717"/>
        </pc:sldMkLst>
      </pc:sldChg>
      <pc:sldChg chg="del">
        <pc:chgData name="Kelly Stokes" userId="3e5c5154-569e-4d81-aa91-4f91841cdfa9" providerId="ADAL" clId="{E5F6FB70-F215-4E13-A767-2561CDBBF1A7}" dt="2023-03-15T14:44:52.005" v="224" actId="2696"/>
        <pc:sldMkLst>
          <pc:docMk/>
          <pc:sldMk cId="1803603034" sldId="1718"/>
        </pc:sldMkLst>
      </pc:sldChg>
      <pc:sldChg chg="del">
        <pc:chgData name="Kelly Stokes" userId="3e5c5154-569e-4d81-aa91-4f91841cdfa9" providerId="ADAL" clId="{E5F6FB70-F215-4E13-A767-2561CDBBF1A7}" dt="2023-03-15T14:44:52.005" v="224" actId="2696"/>
        <pc:sldMkLst>
          <pc:docMk/>
          <pc:sldMk cId="2381812691" sldId="1719"/>
        </pc:sldMkLst>
      </pc:sldChg>
      <pc:sldChg chg="del">
        <pc:chgData name="Kelly Stokes" userId="3e5c5154-569e-4d81-aa91-4f91841cdfa9" providerId="ADAL" clId="{E5F6FB70-F215-4E13-A767-2561CDBBF1A7}" dt="2023-03-15T14:44:52.005" v="224" actId="2696"/>
        <pc:sldMkLst>
          <pc:docMk/>
          <pc:sldMk cId="2223661352" sldId="1720"/>
        </pc:sldMkLst>
      </pc:sldChg>
      <pc:sldChg chg="del">
        <pc:chgData name="Kelly Stokes" userId="3e5c5154-569e-4d81-aa91-4f91841cdfa9" providerId="ADAL" clId="{E5F6FB70-F215-4E13-A767-2561CDBBF1A7}" dt="2023-03-15T14:44:52.005" v="224" actId="2696"/>
        <pc:sldMkLst>
          <pc:docMk/>
          <pc:sldMk cId="3245527037" sldId="1722"/>
        </pc:sldMkLst>
      </pc:sldChg>
      <pc:sldChg chg="del">
        <pc:chgData name="Kelly Stokes" userId="3e5c5154-569e-4d81-aa91-4f91841cdfa9" providerId="ADAL" clId="{E5F6FB70-F215-4E13-A767-2561CDBBF1A7}" dt="2023-03-15T14:44:52.005" v="224" actId="2696"/>
        <pc:sldMkLst>
          <pc:docMk/>
          <pc:sldMk cId="1685044422" sldId="1723"/>
        </pc:sldMkLst>
      </pc:sldChg>
      <pc:sldChg chg="del">
        <pc:chgData name="Kelly Stokes" userId="3e5c5154-569e-4d81-aa91-4f91841cdfa9" providerId="ADAL" clId="{E5F6FB70-F215-4E13-A767-2561CDBBF1A7}" dt="2023-03-15T14:44:52.005" v="224" actId="2696"/>
        <pc:sldMkLst>
          <pc:docMk/>
          <pc:sldMk cId="528101645" sldId="1725"/>
        </pc:sldMkLst>
      </pc:sldChg>
      <pc:sldChg chg="del">
        <pc:chgData name="Kelly Stokes" userId="3e5c5154-569e-4d81-aa91-4f91841cdfa9" providerId="ADAL" clId="{E5F6FB70-F215-4E13-A767-2561CDBBF1A7}" dt="2023-03-15T14:44:52.005" v="224" actId="2696"/>
        <pc:sldMkLst>
          <pc:docMk/>
          <pc:sldMk cId="1016235862" sldId="1726"/>
        </pc:sldMkLst>
      </pc:sldChg>
      <pc:sldChg chg="del">
        <pc:chgData name="Kelly Stokes" userId="3e5c5154-569e-4d81-aa91-4f91841cdfa9" providerId="ADAL" clId="{E5F6FB70-F215-4E13-A767-2561CDBBF1A7}" dt="2023-03-15T14:44:52.005" v="224" actId="2696"/>
        <pc:sldMkLst>
          <pc:docMk/>
          <pc:sldMk cId="2810624430" sldId="1728"/>
        </pc:sldMkLst>
      </pc:sldChg>
      <pc:sldChg chg="del">
        <pc:chgData name="Kelly Stokes" userId="3e5c5154-569e-4d81-aa91-4f91841cdfa9" providerId="ADAL" clId="{E5F6FB70-F215-4E13-A767-2561CDBBF1A7}" dt="2023-03-15T14:44:52.005" v="224" actId="2696"/>
        <pc:sldMkLst>
          <pc:docMk/>
          <pc:sldMk cId="1533857639" sldId="1729"/>
        </pc:sldMkLst>
      </pc:sldChg>
      <pc:sldChg chg="del">
        <pc:chgData name="Kelly Stokes" userId="3e5c5154-569e-4d81-aa91-4f91841cdfa9" providerId="ADAL" clId="{E5F6FB70-F215-4E13-A767-2561CDBBF1A7}" dt="2023-03-15T14:44:52.005" v="224" actId="2696"/>
        <pc:sldMkLst>
          <pc:docMk/>
          <pc:sldMk cId="3775730580" sldId="1730"/>
        </pc:sldMkLst>
      </pc:sldChg>
      <pc:sldChg chg="del">
        <pc:chgData name="Kelly Stokes" userId="3e5c5154-569e-4d81-aa91-4f91841cdfa9" providerId="ADAL" clId="{E5F6FB70-F215-4E13-A767-2561CDBBF1A7}" dt="2023-03-15T14:44:52.005" v="224" actId="2696"/>
        <pc:sldMkLst>
          <pc:docMk/>
          <pc:sldMk cId="851449685" sldId="1731"/>
        </pc:sldMkLst>
      </pc:sldChg>
      <pc:sldChg chg="del">
        <pc:chgData name="Kelly Stokes" userId="3e5c5154-569e-4d81-aa91-4f91841cdfa9" providerId="ADAL" clId="{E5F6FB70-F215-4E13-A767-2561CDBBF1A7}" dt="2023-03-15T14:44:52.005" v="224" actId="2696"/>
        <pc:sldMkLst>
          <pc:docMk/>
          <pc:sldMk cId="339899889" sldId="1732"/>
        </pc:sldMkLst>
      </pc:sldChg>
      <pc:sldChg chg="del">
        <pc:chgData name="Kelly Stokes" userId="3e5c5154-569e-4d81-aa91-4f91841cdfa9" providerId="ADAL" clId="{E5F6FB70-F215-4E13-A767-2561CDBBF1A7}" dt="2023-03-15T14:44:52.005" v="224" actId="2696"/>
        <pc:sldMkLst>
          <pc:docMk/>
          <pc:sldMk cId="2914137356" sldId="1733"/>
        </pc:sldMkLst>
      </pc:sldChg>
      <pc:sldChg chg="del">
        <pc:chgData name="Kelly Stokes" userId="3e5c5154-569e-4d81-aa91-4f91841cdfa9" providerId="ADAL" clId="{E5F6FB70-F215-4E13-A767-2561CDBBF1A7}" dt="2023-03-15T14:44:52.005" v="224" actId="2696"/>
        <pc:sldMkLst>
          <pc:docMk/>
          <pc:sldMk cId="1560670147" sldId="1734"/>
        </pc:sldMkLst>
      </pc:sldChg>
      <pc:sldChg chg="del">
        <pc:chgData name="Kelly Stokes" userId="3e5c5154-569e-4d81-aa91-4f91841cdfa9" providerId="ADAL" clId="{E5F6FB70-F215-4E13-A767-2561CDBBF1A7}" dt="2023-03-15T14:44:52.005" v="224" actId="2696"/>
        <pc:sldMkLst>
          <pc:docMk/>
          <pc:sldMk cId="1739166255" sldId="1737"/>
        </pc:sldMkLst>
      </pc:sldChg>
      <pc:sldChg chg="del">
        <pc:chgData name="Kelly Stokes" userId="3e5c5154-569e-4d81-aa91-4f91841cdfa9" providerId="ADAL" clId="{E5F6FB70-F215-4E13-A767-2561CDBBF1A7}" dt="2023-03-15T14:44:52.005" v="224" actId="2696"/>
        <pc:sldMkLst>
          <pc:docMk/>
          <pc:sldMk cId="1792577151" sldId="1738"/>
        </pc:sldMkLst>
      </pc:sldChg>
      <pc:sldChg chg="del">
        <pc:chgData name="Kelly Stokes" userId="3e5c5154-569e-4d81-aa91-4f91841cdfa9" providerId="ADAL" clId="{E5F6FB70-F215-4E13-A767-2561CDBBF1A7}" dt="2023-03-15T14:44:52.005" v="224" actId="2696"/>
        <pc:sldMkLst>
          <pc:docMk/>
          <pc:sldMk cId="3065435842" sldId="1739"/>
        </pc:sldMkLst>
      </pc:sldChg>
      <pc:sldChg chg="del">
        <pc:chgData name="Kelly Stokes" userId="3e5c5154-569e-4d81-aa91-4f91841cdfa9" providerId="ADAL" clId="{E5F6FB70-F215-4E13-A767-2561CDBBF1A7}" dt="2023-03-15T14:44:52.005" v="224" actId="2696"/>
        <pc:sldMkLst>
          <pc:docMk/>
          <pc:sldMk cId="126328982" sldId="1740"/>
        </pc:sldMkLst>
      </pc:sldChg>
      <pc:sldChg chg="del">
        <pc:chgData name="Kelly Stokes" userId="3e5c5154-569e-4d81-aa91-4f91841cdfa9" providerId="ADAL" clId="{E5F6FB70-F215-4E13-A767-2561CDBBF1A7}" dt="2023-03-15T14:44:52.005" v="224" actId="2696"/>
        <pc:sldMkLst>
          <pc:docMk/>
          <pc:sldMk cId="1825510828" sldId="1741"/>
        </pc:sldMkLst>
      </pc:sldChg>
      <pc:sldChg chg="del">
        <pc:chgData name="Kelly Stokes" userId="3e5c5154-569e-4d81-aa91-4f91841cdfa9" providerId="ADAL" clId="{E5F6FB70-F215-4E13-A767-2561CDBBF1A7}" dt="2023-03-15T14:44:52.005" v="224" actId="2696"/>
        <pc:sldMkLst>
          <pc:docMk/>
          <pc:sldMk cId="1324131561" sldId="1742"/>
        </pc:sldMkLst>
      </pc:sldChg>
      <pc:sldChg chg="del">
        <pc:chgData name="Kelly Stokes" userId="3e5c5154-569e-4d81-aa91-4f91841cdfa9" providerId="ADAL" clId="{E5F6FB70-F215-4E13-A767-2561CDBBF1A7}" dt="2023-03-15T14:44:52.005" v="224" actId="2696"/>
        <pc:sldMkLst>
          <pc:docMk/>
          <pc:sldMk cId="1948795434" sldId="1743"/>
        </pc:sldMkLst>
      </pc:sldChg>
      <pc:sldChg chg="del">
        <pc:chgData name="Kelly Stokes" userId="3e5c5154-569e-4d81-aa91-4f91841cdfa9" providerId="ADAL" clId="{E5F6FB70-F215-4E13-A767-2561CDBBF1A7}" dt="2023-03-15T14:44:52.005" v="224" actId="2696"/>
        <pc:sldMkLst>
          <pc:docMk/>
          <pc:sldMk cId="66246990" sldId="1744"/>
        </pc:sldMkLst>
      </pc:sldChg>
      <pc:sldChg chg="del">
        <pc:chgData name="Kelly Stokes" userId="3e5c5154-569e-4d81-aa91-4f91841cdfa9" providerId="ADAL" clId="{E5F6FB70-F215-4E13-A767-2561CDBBF1A7}" dt="2023-03-15T14:44:52.005" v="224" actId="2696"/>
        <pc:sldMkLst>
          <pc:docMk/>
          <pc:sldMk cId="1426961353" sldId="1745"/>
        </pc:sldMkLst>
      </pc:sldChg>
      <pc:sldChg chg="del">
        <pc:chgData name="Kelly Stokes" userId="3e5c5154-569e-4d81-aa91-4f91841cdfa9" providerId="ADAL" clId="{E5F6FB70-F215-4E13-A767-2561CDBBF1A7}" dt="2023-03-15T14:44:52.005" v="224" actId="2696"/>
        <pc:sldMkLst>
          <pc:docMk/>
          <pc:sldMk cId="3905845688" sldId="1746"/>
        </pc:sldMkLst>
      </pc:sldChg>
      <pc:sldChg chg="del">
        <pc:chgData name="Kelly Stokes" userId="3e5c5154-569e-4d81-aa91-4f91841cdfa9" providerId="ADAL" clId="{E5F6FB70-F215-4E13-A767-2561CDBBF1A7}" dt="2023-03-15T14:44:52.005" v="224" actId="2696"/>
        <pc:sldMkLst>
          <pc:docMk/>
          <pc:sldMk cId="3497772296" sldId="1747"/>
        </pc:sldMkLst>
      </pc:sldChg>
      <pc:sldChg chg="del">
        <pc:chgData name="Kelly Stokes" userId="3e5c5154-569e-4d81-aa91-4f91841cdfa9" providerId="ADAL" clId="{E5F6FB70-F215-4E13-A767-2561CDBBF1A7}" dt="2023-03-15T14:44:52.005" v="224" actId="2696"/>
        <pc:sldMkLst>
          <pc:docMk/>
          <pc:sldMk cId="619169709" sldId="1748"/>
        </pc:sldMkLst>
      </pc:sldChg>
      <pc:sldChg chg="del">
        <pc:chgData name="Kelly Stokes" userId="3e5c5154-569e-4d81-aa91-4f91841cdfa9" providerId="ADAL" clId="{E5F6FB70-F215-4E13-A767-2561CDBBF1A7}" dt="2023-03-15T14:44:52.005" v="224" actId="2696"/>
        <pc:sldMkLst>
          <pc:docMk/>
          <pc:sldMk cId="790654067" sldId="1749"/>
        </pc:sldMkLst>
      </pc:sldChg>
      <pc:sldChg chg="del">
        <pc:chgData name="Kelly Stokes" userId="3e5c5154-569e-4d81-aa91-4f91841cdfa9" providerId="ADAL" clId="{E5F6FB70-F215-4E13-A767-2561CDBBF1A7}" dt="2023-03-15T14:44:52.005" v="224" actId="2696"/>
        <pc:sldMkLst>
          <pc:docMk/>
          <pc:sldMk cId="213590881" sldId="1750"/>
        </pc:sldMkLst>
      </pc:sldChg>
      <pc:sldChg chg="del">
        <pc:chgData name="Kelly Stokes" userId="3e5c5154-569e-4d81-aa91-4f91841cdfa9" providerId="ADAL" clId="{E5F6FB70-F215-4E13-A767-2561CDBBF1A7}" dt="2023-03-15T14:44:52.005" v="224" actId="2696"/>
        <pc:sldMkLst>
          <pc:docMk/>
          <pc:sldMk cId="1980609241" sldId="1755"/>
        </pc:sldMkLst>
      </pc:sldChg>
      <pc:sldChg chg="del">
        <pc:chgData name="Kelly Stokes" userId="3e5c5154-569e-4d81-aa91-4f91841cdfa9" providerId="ADAL" clId="{E5F6FB70-F215-4E13-A767-2561CDBBF1A7}" dt="2023-03-15T14:44:52.005" v="224" actId="2696"/>
        <pc:sldMkLst>
          <pc:docMk/>
          <pc:sldMk cId="1629248207" sldId="1756"/>
        </pc:sldMkLst>
      </pc:sldChg>
      <pc:sldChg chg="del">
        <pc:chgData name="Kelly Stokes" userId="3e5c5154-569e-4d81-aa91-4f91841cdfa9" providerId="ADAL" clId="{E5F6FB70-F215-4E13-A767-2561CDBBF1A7}" dt="2023-03-15T14:44:52.005" v="224" actId="2696"/>
        <pc:sldMkLst>
          <pc:docMk/>
          <pc:sldMk cId="3770894428" sldId="1757"/>
        </pc:sldMkLst>
      </pc:sldChg>
      <pc:sldChg chg="del">
        <pc:chgData name="Kelly Stokes" userId="3e5c5154-569e-4d81-aa91-4f91841cdfa9" providerId="ADAL" clId="{E5F6FB70-F215-4E13-A767-2561CDBBF1A7}" dt="2023-03-15T14:44:52.005" v="224" actId="2696"/>
        <pc:sldMkLst>
          <pc:docMk/>
          <pc:sldMk cId="1238312362" sldId="1758"/>
        </pc:sldMkLst>
      </pc:sldChg>
      <pc:sldChg chg="del">
        <pc:chgData name="Kelly Stokes" userId="3e5c5154-569e-4d81-aa91-4f91841cdfa9" providerId="ADAL" clId="{E5F6FB70-F215-4E13-A767-2561CDBBF1A7}" dt="2023-03-15T14:44:52.005" v="224" actId="2696"/>
        <pc:sldMkLst>
          <pc:docMk/>
          <pc:sldMk cId="3256394794" sldId="1759"/>
        </pc:sldMkLst>
      </pc:sldChg>
      <pc:sldChg chg="del">
        <pc:chgData name="Kelly Stokes" userId="3e5c5154-569e-4d81-aa91-4f91841cdfa9" providerId="ADAL" clId="{E5F6FB70-F215-4E13-A767-2561CDBBF1A7}" dt="2023-03-15T14:44:52.005" v="224" actId="2696"/>
        <pc:sldMkLst>
          <pc:docMk/>
          <pc:sldMk cId="1077564468" sldId="1761"/>
        </pc:sldMkLst>
      </pc:sldChg>
      <pc:sldChg chg="del">
        <pc:chgData name="Kelly Stokes" userId="3e5c5154-569e-4d81-aa91-4f91841cdfa9" providerId="ADAL" clId="{E5F6FB70-F215-4E13-A767-2561CDBBF1A7}" dt="2023-03-15T14:44:52.005" v="224" actId="2696"/>
        <pc:sldMkLst>
          <pc:docMk/>
          <pc:sldMk cId="711181537" sldId="1762"/>
        </pc:sldMkLst>
      </pc:sldChg>
      <pc:sldChg chg="del">
        <pc:chgData name="Kelly Stokes" userId="3e5c5154-569e-4d81-aa91-4f91841cdfa9" providerId="ADAL" clId="{E5F6FB70-F215-4E13-A767-2561CDBBF1A7}" dt="2023-03-15T14:44:52.005" v="224" actId="2696"/>
        <pc:sldMkLst>
          <pc:docMk/>
          <pc:sldMk cId="768601486" sldId="1764"/>
        </pc:sldMkLst>
      </pc:sldChg>
      <pc:sldChg chg="del">
        <pc:chgData name="Kelly Stokes" userId="3e5c5154-569e-4d81-aa91-4f91841cdfa9" providerId="ADAL" clId="{E5F6FB70-F215-4E13-A767-2561CDBBF1A7}" dt="2023-03-15T14:44:52.005" v="224" actId="2696"/>
        <pc:sldMkLst>
          <pc:docMk/>
          <pc:sldMk cId="3270522598" sldId="1765"/>
        </pc:sldMkLst>
      </pc:sldChg>
      <pc:sldChg chg="del">
        <pc:chgData name="Kelly Stokes" userId="3e5c5154-569e-4d81-aa91-4f91841cdfa9" providerId="ADAL" clId="{E5F6FB70-F215-4E13-A767-2561CDBBF1A7}" dt="2023-03-15T14:44:52.005" v="224" actId="2696"/>
        <pc:sldMkLst>
          <pc:docMk/>
          <pc:sldMk cId="1914267832" sldId="1767"/>
        </pc:sldMkLst>
      </pc:sldChg>
      <pc:sldChg chg="del">
        <pc:chgData name="Kelly Stokes" userId="3e5c5154-569e-4d81-aa91-4f91841cdfa9" providerId="ADAL" clId="{E5F6FB70-F215-4E13-A767-2561CDBBF1A7}" dt="2023-03-15T14:44:52.005" v="224" actId="2696"/>
        <pc:sldMkLst>
          <pc:docMk/>
          <pc:sldMk cId="181027761" sldId="1768"/>
        </pc:sldMkLst>
      </pc:sldChg>
      <pc:sldChg chg="del">
        <pc:chgData name="Kelly Stokes" userId="3e5c5154-569e-4d81-aa91-4f91841cdfa9" providerId="ADAL" clId="{E5F6FB70-F215-4E13-A767-2561CDBBF1A7}" dt="2023-03-15T14:44:52.005" v="224" actId="2696"/>
        <pc:sldMkLst>
          <pc:docMk/>
          <pc:sldMk cId="210021650" sldId="1769"/>
        </pc:sldMkLst>
      </pc:sldChg>
      <pc:sldChg chg="del">
        <pc:chgData name="Kelly Stokes" userId="3e5c5154-569e-4d81-aa91-4f91841cdfa9" providerId="ADAL" clId="{E5F6FB70-F215-4E13-A767-2561CDBBF1A7}" dt="2023-03-15T14:44:52.005" v="224" actId="2696"/>
        <pc:sldMkLst>
          <pc:docMk/>
          <pc:sldMk cId="4135338890" sldId="1770"/>
        </pc:sldMkLst>
      </pc:sldChg>
      <pc:sldChg chg="del">
        <pc:chgData name="Kelly Stokes" userId="3e5c5154-569e-4d81-aa91-4f91841cdfa9" providerId="ADAL" clId="{E5F6FB70-F215-4E13-A767-2561CDBBF1A7}" dt="2023-03-15T14:44:52.005" v="224" actId="2696"/>
        <pc:sldMkLst>
          <pc:docMk/>
          <pc:sldMk cId="1733809861" sldId="1771"/>
        </pc:sldMkLst>
      </pc:sldChg>
      <pc:sldChg chg="del">
        <pc:chgData name="Kelly Stokes" userId="3e5c5154-569e-4d81-aa91-4f91841cdfa9" providerId="ADAL" clId="{E5F6FB70-F215-4E13-A767-2561CDBBF1A7}" dt="2023-03-15T14:44:52.005" v="224" actId="2696"/>
        <pc:sldMkLst>
          <pc:docMk/>
          <pc:sldMk cId="1912749977" sldId="1772"/>
        </pc:sldMkLst>
      </pc:sldChg>
      <pc:sldChg chg="del">
        <pc:chgData name="Kelly Stokes" userId="3e5c5154-569e-4d81-aa91-4f91841cdfa9" providerId="ADAL" clId="{E5F6FB70-F215-4E13-A767-2561CDBBF1A7}" dt="2023-03-15T14:44:52.005" v="224" actId="2696"/>
        <pc:sldMkLst>
          <pc:docMk/>
          <pc:sldMk cId="3349481754" sldId="1773"/>
        </pc:sldMkLst>
      </pc:sldChg>
      <pc:sldChg chg="del">
        <pc:chgData name="Kelly Stokes" userId="3e5c5154-569e-4d81-aa91-4f91841cdfa9" providerId="ADAL" clId="{E5F6FB70-F215-4E13-A767-2561CDBBF1A7}" dt="2023-03-15T14:44:52.005" v="224" actId="2696"/>
        <pc:sldMkLst>
          <pc:docMk/>
          <pc:sldMk cId="3121844720" sldId="1776"/>
        </pc:sldMkLst>
      </pc:sldChg>
      <pc:sldChg chg="del">
        <pc:chgData name="Kelly Stokes" userId="3e5c5154-569e-4d81-aa91-4f91841cdfa9" providerId="ADAL" clId="{E5F6FB70-F215-4E13-A767-2561CDBBF1A7}" dt="2023-03-15T14:44:52.005" v="224" actId="2696"/>
        <pc:sldMkLst>
          <pc:docMk/>
          <pc:sldMk cId="1145903963" sldId="1777"/>
        </pc:sldMkLst>
      </pc:sldChg>
      <pc:sldChg chg="modSp mod">
        <pc:chgData name="Kelly Stokes" userId="3e5c5154-569e-4d81-aa91-4f91841cdfa9" providerId="ADAL" clId="{E5F6FB70-F215-4E13-A767-2561CDBBF1A7}" dt="2023-03-15T14:41:51.876" v="205" actId="1076"/>
        <pc:sldMkLst>
          <pc:docMk/>
          <pc:sldMk cId="3586991942" sldId="1778"/>
        </pc:sldMkLst>
        <pc:spChg chg="mod">
          <ac:chgData name="Kelly Stokes" userId="3e5c5154-569e-4d81-aa91-4f91841cdfa9" providerId="ADAL" clId="{E5F6FB70-F215-4E13-A767-2561CDBBF1A7}" dt="2023-03-15T14:41:51.876" v="205" actId="1076"/>
          <ac:spMkLst>
            <pc:docMk/>
            <pc:sldMk cId="3586991942" sldId="1778"/>
            <ac:spMk id="2" creationId="{52DA34BA-82FC-47C5-BCE1-BB65E08B92A1}"/>
          </ac:spMkLst>
        </pc:spChg>
      </pc:sldChg>
      <pc:sldChg chg="del">
        <pc:chgData name="Kelly Stokes" userId="3e5c5154-569e-4d81-aa91-4f91841cdfa9" providerId="ADAL" clId="{E5F6FB70-F215-4E13-A767-2561CDBBF1A7}" dt="2023-03-15T14:44:52.005" v="224" actId="2696"/>
        <pc:sldMkLst>
          <pc:docMk/>
          <pc:sldMk cId="2686107064" sldId="1779"/>
        </pc:sldMkLst>
      </pc:sldChg>
      <pc:sldChg chg="del">
        <pc:chgData name="Kelly Stokes" userId="3e5c5154-569e-4d81-aa91-4f91841cdfa9" providerId="ADAL" clId="{E5F6FB70-F215-4E13-A767-2561CDBBF1A7}" dt="2023-03-15T14:44:52.005" v="224" actId="2696"/>
        <pc:sldMkLst>
          <pc:docMk/>
          <pc:sldMk cId="193053415" sldId="1780"/>
        </pc:sldMkLst>
      </pc:sldChg>
      <pc:sldChg chg="del">
        <pc:chgData name="Kelly Stokes" userId="3e5c5154-569e-4d81-aa91-4f91841cdfa9" providerId="ADAL" clId="{E5F6FB70-F215-4E13-A767-2561CDBBF1A7}" dt="2023-03-15T14:44:52.005" v="224" actId="2696"/>
        <pc:sldMkLst>
          <pc:docMk/>
          <pc:sldMk cId="655435876" sldId="1781"/>
        </pc:sldMkLst>
      </pc:sldChg>
      <pc:sldChg chg="del">
        <pc:chgData name="Kelly Stokes" userId="3e5c5154-569e-4d81-aa91-4f91841cdfa9" providerId="ADAL" clId="{E5F6FB70-F215-4E13-A767-2561CDBBF1A7}" dt="2023-03-15T14:44:52.005" v="224" actId="2696"/>
        <pc:sldMkLst>
          <pc:docMk/>
          <pc:sldMk cId="2377845031" sldId="1782"/>
        </pc:sldMkLst>
      </pc:sldChg>
      <pc:sldChg chg="del">
        <pc:chgData name="Kelly Stokes" userId="3e5c5154-569e-4d81-aa91-4f91841cdfa9" providerId="ADAL" clId="{E5F6FB70-F215-4E13-A767-2561CDBBF1A7}" dt="2023-03-15T14:44:52.005" v="224" actId="2696"/>
        <pc:sldMkLst>
          <pc:docMk/>
          <pc:sldMk cId="1219147100" sldId="1783"/>
        </pc:sldMkLst>
      </pc:sldChg>
      <pc:sldChg chg="del">
        <pc:chgData name="Kelly Stokes" userId="3e5c5154-569e-4d81-aa91-4f91841cdfa9" providerId="ADAL" clId="{E5F6FB70-F215-4E13-A767-2561CDBBF1A7}" dt="2023-03-15T14:44:52.005" v="224" actId="2696"/>
        <pc:sldMkLst>
          <pc:docMk/>
          <pc:sldMk cId="3458548993" sldId="1784"/>
        </pc:sldMkLst>
      </pc:sldChg>
      <pc:sldChg chg="modSp add mod">
        <pc:chgData name="Kelly Stokes" userId="3e5c5154-569e-4d81-aa91-4f91841cdfa9" providerId="ADAL" clId="{E5F6FB70-F215-4E13-A767-2561CDBBF1A7}" dt="2023-03-15T14:43:23.942" v="211" actId="13926"/>
        <pc:sldMkLst>
          <pc:docMk/>
          <pc:sldMk cId="2787257425" sldId="1794"/>
        </pc:sldMkLst>
        <pc:spChg chg="mod">
          <ac:chgData name="Kelly Stokes" userId="3e5c5154-569e-4d81-aa91-4f91841cdfa9" providerId="ADAL" clId="{E5F6FB70-F215-4E13-A767-2561CDBBF1A7}" dt="2023-03-15T14:43:23.942" v="211" actId="13926"/>
          <ac:spMkLst>
            <pc:docMk/>
            <pc:sldMk cId="2787257425" sldId="1794"/>
            <ac:spMk id="2" creationId="{52DA34BA-82FC-47C5-BCE1-BB65E08B92A1}"/>
          </ac:spMkLst>
        </pc:spChg>
      </pc:sldChg>
      <pc:sldChg chg="modSp add mod">
        <pc:chgData name="Kelly Stokes" userId="3e5c5154-569e-4d81-aa91-4f91841cdfa9" providerId="ADAL" clId="{E5F6FB70-F215-4E13-A767-2561CDBBF1A7}" dt="2023-03-15T14:45:00.216" v="231" actId="20577"/>
        <pc:sldMkLst>
          <pc:docMk/>
          <pc:sldMk cId="1782505865" sldId="1795"/>
        </pc:sldMkLst>
        <pc:spChg chg="mod">
          <ac:chgData name="Kelly Stokes" userId="3e5c5154-569e-4d81-aa91-4f91841cdfa9" providerId="ADAL" clId="{E5F6FB70-F215-4E13-A767-2561CDBBF1A7}" dt="2023-03-15T14:45:00.216" v="231" actId="20577"/>
          <ac:spMkLst>
            <pc:docMk/>
            <pc:sldMk cId="1782505865" sldId="1795"/>
            <ac:spMk id="2" creationId="{02FB8773-AD3E-2543-510F-CEE32E75C793}"/>
          </ac:spMkLst>
        </pc:spChg>
      </pc:sldChg>
      <pc:sldChg chg="modSp add mod">
        <pc:chgData name="Kelly Stokes" userId="3e5c5154-569e-4d81-aa91-4f91841cdfa9" providerId="ADAL" clId="{E5F6FB70-F215-4E13-A767-2561CDBBF1A7}" dt="2023-03-15T14:45:06.077" v="236" actId="20577"/>
        <pc:sldMkLst>
          <pc:docMk/>
          <pc:sldMk cId="4219233390" sldId="1796"/>
        </pc:sldMkLst>
        <pc:spChg chg="mod">
          <ac:chgData name="Kelly Stokes" userId="3e5c5154-569e-4d81-aa91-4f91841cdfa9" providerId="ADAL" clId="{E5F6FB70-F215-4E13-A767-2561CDBBF1A7}" dt="2023-03-15T14:45:06.077" v="236" actId="20577"/>
          <ac:spMkLst>
            <pc:docMk/>
            <pc:sldMk cId="4219233390" sldId="1796"/>
            <ac:spMk id="2" creationId="{02FB8773-AD3E-2543-510F-CEE32E75C793}"/>
          </ac:spMkLst>
        </pc:spChg>
      </pc:sldChg>
      <pc:sldChg chg="del">
        <pc:chgData name="Kelly Stokes" userId="3e5c5154-569e-4d81-aa91-4f91841cdfa9" providerId="ADAL" clId="{E5F6FB70-F215-4E13-A767-2561CDBBF1A7}" dt="2023-03-15T14:46:13.068" v="249" actId="2696"/>
        <pc:sldMkLst>
          <pc:docMk/>
          <pc:sldMk cId="2556509793" sldId="1807"/>
        </pc:sldMkLst>
      </pc:sldChg>
      <pc:sldChg chg="ord">
        <pc:chgData name="Kelly Stokes" userId="3e5c5154-569e-4d81-aa91-4f91841cdfa9" providerId="ADAL" clId="{E5F6FB70-F215-4E13-A767-2561CDBBF1A7}" dt="2023-03-15T14:46:21.452" v="251"/>
        <pc:sldMkLst>
          <pc:docMk/>
          <pc:sldMk cId="1699009416" sldId="1808"/>
        </pc:sldMkLst>
      </pc:sldChg>
      <pc:sldChg chg="ord">
        <pc:chgData name="Kelly Stokes" userId="3e5c5154-569e-4d81-aa91-4f91841cdfa9" providerId="ADAL" clId="{E5F6FB70-F215-4E13-A767-2561CDBBF1A7}" dt="2023-03-15T14:46:21.452" v="251"/>
        <pc:sldMkLst>
          <pc:docMk/>
          <pc:sldMk cId="1042713457" sldId="1809"/>
        </pc:sldMkLst>
      </pc:sldChg>
      <pc:sldChg chg="del">
        <pc:chgData name="Kelly Stokes" userId="3e5c5154-569e-4d81-aa91-4f91841cdfa9" providerId="ADAL" clId="{E5F6FB70-F215-4E13-A767-2561CDBBF1A7}" dt="2023-03-16T11:37:33.886" v="373" actId="2696"/>
        <pc:sldMkLst>
          <pc:docMk/>
          <pc:sldMk cId="3494588149" sldId="1819"/>
        </pc:sldMkLst>
      </pc:sldChg>
      <pc:sldChg chg="del">
        <pc:chgData name="Kelly Stokes" userId="3e5c5154-569e-4d81-aa91-4f91841cdfa9" providerId="ADAL" clId="{E5F6FB70-F215-4E13-A767-2561CDBBF1A7}" dt="2023-03-16T11:37:33.886" v="373" actId="2696"/>
        <pc:sldMkLst>
          <pc:docMk/>
          <pc:sldMk cId="2124355022" sldId="1820"/>
        </pc:sldMkLst>
      </pc:sldChg>
      <pc:sldChg chg="del">
        <pc:chgData name="Kelly Stokes" userId="3e5c5154-569e-4d81-aa91-4f91841cdfa9" providerId="ADAL" clId="{E5F6FB70-F215-4E13-A767-2561CDBBF1A7}" dt="2023-03-16T11:37:33.886" v="373" actId="2696"/>
        <pc:sldMkLst>
          <pc:docMk/>
          <pc:sldMk cId="1678854115" sldId="1821"/>
        </pc:sldMkLst>
      </pc:sldChg>
      <pc:sldChg chg="addSp delSp modSp mod modAnim">
        <pc:chgData name="Kelly Stokes" userId="3e5c5154-569e-4d81-aa91-4f91841cdfa9" providerId="ADAL" clId="{E5F6FB70-F215-4E13-A767-2561CDBBF1A7}" dt="2023-03-16T11:38:34.895" v="384"/>
        <pc:sldMkLst>
          <pc:docMk/>
          <pc:sldMk cId="2828249604" sldId="1825"/>
        </pc:sldMkLst>
        <pc:spChg chg="mod">
          <ac:chgData name="Kelly Stokes" userId="3e5c5154-569e-4d81-aa91-4f91841cdfa9" providerId="ADAL" clId="{E5F6FB70-F215-4E13-A767-2561CDBBF1A7}" dt="2023-03-16T11:38:03.953" v="379" actId="20577"/>
          <ac:spMkLst>
            <pc:docMk/>
            <pc:sldMk cId="2828249604" sldId="1825"/>
            <ac:spMk id="2" creationId="{52DA34BA-82FC-47C5-BCE1-BB65E08B92A1}"/>
          </ac:spMkLst>
        </pc:spChg>
        <pc:spChg chg="mod">
          <ac:chgData name="Kelly Stokes" userId="3e5c5154-569e-4d81-aa91-4f91841cdfa9" providerId="ADAL" clId="{E5F6FB70-F215-4E13-A767-2561CDBBF1A7}" dt="2023-03-16T11:38:07.660" v="380" actId="1076"/>
          <ac:spMkLst>
            <pc:docMk/>
            <pc:sldMk cId="2828249604" sldId="1825"/>
            <ac:spMk id="3" creationId="{13BB5EC0-7A96-4D29-A835-6FAE896C31A4}"/>
          </ac:spMkLst>
        </pc:spChg>
        <pc:picChg chg="add mod">
          <ac:chgData name="Kelly Stokes" userId="3e5c5154-569e-4d81-aa91-4f91841cdfa9" providerId="ADAL" clId="{E5F6FB70-F215-4E13-A767-2561CDBBF1A7}" dt="2023-03-16T11:38:32.295" v="383" actId="1076"/>
          <ac:picMkLst>
            <pc:docMk/>
            <pc:sldMk cId="2828249604" sldId="1825"/>
            <ac:picMk id="4" creationId="{0C08B7F7-64FB-3272-4342-04032F83815B}"/>
          </ac:picMkLst>
        </pc:picChg>
        <pc:picChg chg="del">
          <ac:chgData name="Kelly Stokes" userId="3e5c5154-569e-4d81-aa91-4f91841cdfa9" providerId="ADAL" clId="{E5F6FB70-F215-4E13-A767-2561CDBBF1A7}" dt="2023-03-16T11:38:28.293" v="381" actId="478"/>
          <ac:picMkLst>
            <pc:docMk/>
            <pc:sldMk cId="2828249604" sldId="1825"/>
            <ac:picMk id="1026" creationId="{B18FFC83-7991-E4FD-BAFE-02BD5C48A472}"/>
          </ac:picMkLst>
        </pc:picChg>
      </pc:sldChg>
      <pc:sldChg chg="addSp delSp modSp mod modAnim">
        <pc:chgData name="Kelly Stokes" userId="3e5c5154-569e-4d81-aa91-4f91841cdfa9" providerId="ADAL" clId="{E5F6FB70-F215-4E13-A767-2561CDBBF1A7}" dt="2023-03-16T11:39:00.042" v="395"/>
        <pc:sldMkLst>
          <pc:docMk/>
          <pc:sldMk cId="442024317" sldId="1826"/>
        </pc:sldMkLst>
        <pc:spChg chg="mod">
          <ac:chgData name="Kelly Stokes" userId="3e5c5154-569e-4d81-aa91-4f91841cdfa9" providerId="ADAL" clId="{E5F6FB70-F215-4E13-A767-2561CDBBF1A7}" dt="2023-03-16T11:38:38.988" v="389" actId="20577"/>
          <ac:spMkLst>
            <pc:docMk/>
            <pc:sldMk cId="442024317" sldId="1826"/>
            <ac:spMk id="2" creationId="{52DA34BA-82FC-47C5-BCE1-BB65E08B92A1}"/>
          </ac:spMkLst>
        </pc:spChg>
        <pc:spChg chg="mod">
          <ac:chgData name="Kelly Stokes" userId="3e5c5154-569e-4d81-aa91-4f91841cdfa9" providerId="ADAL" clId="{E5F6FB70-F215-4E13-A767-2561CDBBF1A7}" dt="2023-03-16T11:38:45.683" v="391" actId="14100"/>
          <ac:spMkLst>
            <pc:docMk/>
            <pc:sldMk cId="442024317" sldId="1826"/>
            <ac:spMk id="3" creationId="{0366E0B6-702E-4814-82C6-08CA2D13F3C9}"/>
          </ac:spMkLst>
        </pc:spChg>
        <pc:picChg chg="add mod">
          <ac:chgData name="Kelly Stokes" userId="3e5c5154-569e-4d81-aa91-4f91841cdfa9" providerId="ADAL" clId="{E5F6FB70-F215-4E13-A767-2561CDBBF1A7}" dt="2023-03-16T11:38:59.339" v="394" actId="1076"/>
          <ac:picMkLst>
            <pc:docMk/>
            <pc:sldMk cId="442024317" sldId="1826"/>
            <ac:picMk id="4" creationId="{9E722D0D-26FA-AB71-C1D4-0B3D6B9D5105}"/>
          </ac:picMkLst>
        </pc:picChg>
        <pc:picChg chg="del">
          <ac:chgData name="Kelly Stokes" userId="3e5c5154-569e-4d81-aa91-4f91841cdfa9" providerId="ADAL" clId="{E5F6FB70-F215-4E13-A767-2561CDBBF1A7}" dt="2023-03-16T11:38:46.758" v="392" actId="478"/>
          <ac:picMkLst>
            <pc:docMk/>
            <pc:sldMk cId="442024317" sldId="1826"/>
            <ac:picMk id="2050" creationId="{E2C566FA-8D62-B0AC-7291-FB66CEE0F069}"/>
          </ac:picMkLst>
        </pc:picChg>
      </pc:sldChg>
      <pc:sldChg chg="addSp delSp modSp modAnim">
        <pc:chgData name="Kelly Stokes" userId="3e5c5154-569e-4d81-aa91-4f91841cdfa9" providerId="ADAL" clId="{E5F6FB70-F215-4E13-A767-2561CDBBF1A7}" dt="2023-03-16T11:39:33.064" v="406"/>
        <pc:sldMkLst>
          <pc:docMk/>
          <pc:sldMk cId="52317009" sldId="1827"/>
        </pc:sldMkLst>
        <pc:spChg chg="mod">
          <ac:chgData name="Kelly Stokes" userId="3e5c5154-569e-4d81-aa91-4f91841cdfa9" providerId="ADAL" clId="{E5F6FB70-F215-4E13-A767-2561CDBBF1A7}" dt="2023-03-16T11:39:13.817" v="405" actId="20577"/>
          <ac:spMkLst>
            <pc:docMk/>
            <pc:sldMk cId="52317009" sldId="1827"/>
            <ac:spMk id="2" creationId="{52DA34BA-82FC-47C5-BCE1-BB65E08B92A1}"/>
          </ac:spMkLst>
        </pc:spChg>
        <pc:spChg chg="mod">
          <ac:chgData name="Kelly Stokes" userId="3e5c5154-569e-4d81-aa91-4f91841cdfa9" providerId="ADAL" clId="{E5F6FB70-F215-4E13-A767-2561CDBBF1A7}" dt="2023-03-16T11:39:33.064" v="406"/>
          <ac:spMkLst>
            <pc:docMk/>
            <pc:sldMk cId="52317009" sldId="1827"/>
            <ac:spMk id="12" creationId="{E384BFF7-3319-CAE2-192F-C4DCBBBBFCCA}"/>
          </ac:spMkLst>
        </pc:spChg>
        <pc:picChg chg="del">
          <ac:chgData name="Kelly Stokes" userId="3e5c5154-569e-4d81-aa91-4f91841cdfa9" providerId="ADAL" clId="{E5F6FB70-F215-4E13-A767-2561CDBBF1A7}" dt="2023-03-16T11:39:09.246" v="396" actId="478"/>
          <ac:picMkLst>
            <pc:docMk/>
            <pc:sldMk cId="52317009" sldId="1827"/>
            <ac:picMk id="3" creationId="{6116D412-3F0A-BCF9-A3EA-ABA34C16B8F7}"/>
          </ac:picMkLst>
        </pc:picChg>
        <pc:picChg chg="add mod">
          <ac:chgData name="Kelly Stokes" userId="3e5c5154-569e-4d81-aa91-4f91841cdfa9" providerId="ADAL" clId="{E5F6FB70-F215-4E13-A767-2561CDBBF1A7}" dt="2023-03-16T11:39:09.610" v="397"/>
          <ac:picMkLst>
            <pc:docMk/>
            <pc:sldMk cId="52317009" sldId="1827"/>
            <ac:picMk id="4" creationId="{5C40119E-9A40-6EE5-367B-A83F1A04F4BB}"/>
          </ac:picMkLst>
        </pc:picChg>
      </pc:sldChg>
      <pc:sldChg chg="addSp delSp modSp mod modAnim">
        <pc:chgData name="Kelly Stokes" userId="3e5c5154-569e-4d81-aa91-4f91841cdfa9" providerId="ADAL" clId="{E5F6FB70-F215-4E13-A767-2561CDBBF1A7}" dt="2023-03-16T11:40:16.864" v="420" actId="1076"/>
        <pc:sldMkLst>
          <pc:docMk/>
          <pc:sldMk cId="126539079" sldId="1828"/>
        </pc:sldMkLst>
        <pc:spChg chg="mod">
          <ac:chgData name="Kelly Stokes" userId="3e5c5154-569e-4d81-aa91-4f91841cdfa9" providerId="ADAL" clId="{E5F6FB70-F215-4E13-A767-2561CDBBF1A7}" dt="2023-03-16T11:40:11.265" v="418" actId="20577"/>
          <ac:spMkLst>
            <pc:docMk/>
            <pc:sldMk cId="126539079" sldId="1828"/>
            <ac:spMk id="2" creationId="{52DA34BA-82FC-47C5-BCE1-BB65E08B92A1}"/>
          </ac:spMkLst>
        </pc:spChg>
        <pc:spChg chg="mod">
          <ac:chgData name="Kelly Stokes" userId="3e5c5154-569e-4d81-aa91-4f91841cdfa9" providerId="ADAL" clId="{E5F6FB70-F215-4E13-A767-2561CDBBF1A7}" dt="2023-03-16T11:40:13.848" v="419" actId="1076"/>
          <ac:spMkLst>
            <pc:docMk/>
            <pc:sldMk cId="126539079" sldId="1828"/>
            <ac:spMk id="10" creationId="{003D53EA-1945-744E-2DD1-0312F4DE835F}"/>
          </ac:spMkLst>
        </pc:spChg>
        <pc:spChg chg="mod">
          <ac:chgData name="Kelly Stokes" userId="3e5c5154-569e-4d81-aa91-4f91841cdfa9" providerId="ADAL" clId="{E5F6FB70-F215-4E13-A767-2561CDBBF1A7}" dt="2023-03-16T11:40:16.864" v="420" actId="1076"/>
          <ac:spMkLst>
            <pc:docMk/>
            <pc:sldMk cId="126539079" sldId="1828"/>
            <ac:spMk id="12" creationId="{E384BFF7-3319-CAE2-192F-C4DCBBBBFCCA}"/>
          </ac:spMkLst>
        </pc:spChg>
        <pc:picChg chg="add mod">
          <ac:chgData name="Kelly Stokes" userId="3e5c5154-569e-4d81-aa91-4f91841cdfa9" providerId="ADAL" clId="{E5F6FB70-F215-4E13-A767-2561CDBBF1A7}" dt="2023-03-16T11:39:44.381" v="408"/>
          <ac:picMkLst>
            <pc:docMk/>
            <pc:sldMk cId="126539079" sldId="1828"/>
            <ac:picMk id="3" creationId="{F97F7E62-A08E-0FD9-3725-95A7267F1735}"/>
          </ac:picMkLst>
        </pc:picChg>
        <pc:picChg chg="del">
          <ac:chgData name="Kelly Stokes" userId="3e5c5154-569e-4d81-aa91-4f91841cdfa9" providerId="ADAL" clId="{E5F6FB70-F215-4E13-A767-2561CDBBF1A7}" dt="2023-03-16T11:39:44.013" v="407" actId="478"/>
          <ac:picMkLst>
            <pc:docMk/>
            <pc:sldMk cId="126539079" sldId="1828"/>
            <ac:picMk id="4" creationId="{E9384D92-81E5-3A9B-67BC-866F336856EA}"/>
          </ac:picMkLst>
        </pc:picChg>
      </pc:sldChg>
      <pc:sldChg chg="modSp mod">
        <pc:chgData name="Kelly Stokes" userId="3e5c5154-569e-4d81-aa91-4f91841cdfa9" providerId="ADAL" clId="{E5F6FB70-F215-4E13-A767-2561CDBBF1A7}" dt="2023-03-16T11:40:35.177" v="424" actId="27636"/>
        <pc:sldMkLst>
          <pc:docMk/>
          <pc:sldMk cId="3749308548" sldId="1829"/>
        </pc:sldMkLst>
        <pc:spChg chg="mod">
          <ac:chgData name="Kelly Stokes" userId="3e5c5154-569e-4d81-aa91-4f91841cdfa9" providerId="ADAL" clId="{E5F6FB70-F215-4E13-A767-2561CDBBF1A7}" dt="2023-03-16T11:40:28.720" v="421"/>
          <ac:spMkLst>
            <pc:docMk/>
            <pc:sldMk cId="3749308548" sldId="1829"/>
            <ac:spMk id="2" creationId="{52DA34BA-82FC-47C5-BCE1-BB65E08B92A1}"/>
          </ac:spMkLst>
        </pc:spChg>
        <pc:spChg chg="mod">
          <ac:chgData name="Kelly Stokes" userId="3e5c5154-569e-4d81-aa91-4f91841cdfa9" providerId="ADAL" clId="{E5F6FB70-F215-4E13-A767-2561CDBBF1A7}" dt="2023-03-16T11:40:35.177" v="424" actId="27636"/>
          <ac:spMkLst>
            <pc:docMk/>
            <pc:sldMk cId="3749308548" sldId="1829"/>
            <ac:spMk id="3" creationId="{847A1AC9-9EC9-E1AA-348D-958CE44F2772}"/>
          </ac:spMkLst>
        </pc:spChg>
      </pc:sldChg>
      <pc:sldChg chg="modSp mod">
        <pc:chgData name="Kelly Stokes" userId="3e5c5154-569e-4d81-aa91-4f91841cdfa9" providerId="ADAL" clId="{E5F6FB70-F215-4E13-A767-2561CDBBF1A7}" dt="2023-03-16T11:40:55.249" v="428" actId="27636"/>
        <pc:sldMkLst>
          <pc:docMk/>
          <pc:sldMk cId="3844801044" sldId="1830"/>
        </pc:sldMkLst>
        <pc:spChg chg="mod">
          <ac:chgData name="Kelly Stokes" userId="3e5c5154-569e-4d81-aa91-4f91841cdfa9" providerId="ADAL" clId="{E5F6FB70-F215-4E13-A767-2561CDBBF1A7}" dt="2023-03-16T11:40:48.479" v="425"/>
          <ac:spMkLst>
            <pc:docMk/>
            <pc:sldMk cId="3844801044" sldId="1830"/>
            <ac:spMk id="2" creationId="{52DA34BA-82FC-47C5-BCE1-BB65E08B92A1}"/>
          </ac:spMkLst>
        </pc:spChg>
        <pc:spChg chg="mod">
          <ac:chgData name="Kelly Stokes" userId="3e5c5154-569e-4d81-aa91-4f91841cdfa9" providerId="ADAL" clId="{E5F6FB70-F215-4E13-A767-2561CDBBF1A7}" dt="2023-03-16T11:40:55.249" v="428" actId="27636"/>
          <ac:spMkLst>
            <pc:docMk/>
            <pc:sldMk cId="3844801044" sldId="1830"/>
            <ac:spMk id="3" creationId="{847A1AC9-9EC9-E1AA-348D-958CE44F2772}"/>
          </ac:spMkLst>
        </pc:spChg>
      </pc:sldChg>
      <pc:sldChg chg="modNotesTx">
        <pc:chgData name="Kelly Stokes" userId="3e5c5154-569e-4d81-aa91-4f91841cdfa9" providerId="ADAL" clId="{E5F6FB70-F215-4E13-A767-2561CDBBF1A7}" dt="2023-03-16T11:41:09.880" v="429"/>
        <pc:sldMkLst>
          <pc:docMk/>
          <pc:sldMk cId="3145899489" sldId="1840"/>
        </pc:sldMkLst>
      </pc:sldChg>
      <pc:sldChg chg="modSp mod">
        <pc:chgData name="Kelly Stokes" userId="3e5c5154-569e-4d81-aa91-4f91841cdfa9" providerId="ADAL" clId="{E5F6FB70-F215-4E13-A767-2561CDBBF1A7}" dt="2023-03-16T11:41:14.069" v="430"/>
        <pc:sldMkLst>
          <pc:docMk/>
          <pc:sldMk cId="891071421" sldId="1841"/>
        </pc:sldMkLst>
        <pc:spChg chg="mod">
          <ac:chgData name="Kelly Stokes" userId="3e5c5154-569e-4d81-aa91-4f91841cdfa9" providerId="ADAL" clId="{E5F6FB70-F215-4E13-A767-2561CDBBF1A7}" dt="2023-03-16T11:41:14.069" v="430"/>
          <ac:spMkLst>
            <pc:docMk/>
            <pc:sldMk cId="891071421" sldId="1841"/>
            <ac:spMk id="2" creationId="{77E26784-A357-92CE-B6B1-8F248D3D6650}"/>
          </ac:spMkLst>
        </pc:spChg>
      </pc:sldChg>
      <pc:sldChg chg="del">
        <pc:chgData name="Kelly Stokes" userId="3e5c5154-569e-4d81-aa91-4f91841cdfa9" providerId="ADAL" clId="{E5F6FB70-F215-4E13-A767-2561CDBBF1A7}" dt="2023-03-16T11:41:26.483" v="431" actId="2696"/>
        <pc:sldMkLst>
          <pc:docMk/>
          <pc:sldMk cId="3725893554" sldId="1851"/>
        </pc:sldMkLst>
      </pc:sldChg>
      <pc:sldChg chg="del">
        <pc:chgData name="Kelly Stokes" userId="3e5c5154-569e-4d81-aa91-4f91841cdfa9" providerId="ADAL" clId="{E5F6FB70-F215-4E13-A767-2561CDBBF1A7}" dt="2023-03-16T11:41:26.483" v="431" actId="2696"/>
        <pc:sldMkLst>
          <pc:docMk/>
          <pc:sldMk cId="177343401" sldId="1852"/>
        </pc:sldMkLst>
      </pc:sldChg>
      <pc:sldChg chg="del">
        <pc:chgData name="Kelly Stokes" userId="3e5c5154-569e-4d81-aa91-4f91841cdfa9" providerId="ADAL" clId="{E5F6FB70-F215-4E13-A767-2561CDBBF1A7}" dt="2023-03-16T11:41:26.483" v="431" actId="2696"/>
        <pc:sldMkLst>
          <pc:docMk/>
          <pc:sldMk cId="1099807124" sldId="1853"/>
        </pc:sldMkLst>
      </pc:sldChg>
      <pc:sldChg chg="addSp delSp modSp mod modAnim">
        <pc:chgData name="Kelly Stokes" userId="3e5c5154-569e-4d81-aa91-4f91841cdfa9" providerId="ADAL" clId="{E5F6FB70-F215-4E13-A767-2561CDBBF1A7}" dt="2023-03-16T11:46:38.531" v="455" actId="14100"/>
        <pc:sldMkLst>
          <pc:docMk/>
          <pc:sldMk cId="5649515" sldId="1857"/>
        </pc:sldMkLst>
        <pc:spChg chg="mod">
          <ac:chgData name="Kelly Stokes" userId="3e5c5154-569e-4d81-aa91-4f91841cdfa9" providerId="ADAL" clId="{E5F6FB70-F215-4E13-A767-2561CDBBF1A7}" dt="2023-03-16T11:45:41.688" v="438" actId="20577"/>
          <ac:spMkLst>
            <pc:docMk/>
            <pc:sldMk cId="5649515" sldId="1857"/>
            <ac:spMk id="2" creationId="{52DA34BA-82FC-47C5-BCE1-BB65E08B92A1}"/>
          </ac:spMkLst>
        </pc:spChg>
        <pc:spChg chg="mod">
          <ac:chgData name="Kelly Stokes" userId="3e5c5154-569e-4d81-aa91-4f91841cdfa9" providerId="ADAL" clId="{E5F6FB70-F215-4E13-A767-2561CDBBF1A7}" dt="2023-03-16T11:46:38.531" v="455" actId="14100"/>
          <ac:spMkLst>
            <pc:docMk/>
            <pc:sldMk cId="5649515" sldId="1857"/>
            <ac:spMk id="3" creationId="{13BB5EC0-7A96-4D29-A835-6FAE896C31A4}"/>
          </ac:spMkLst>
        </pc:spChg>
        <pc:picChg chg="del">
          <ac:chgData name="Kelly Stokes" userId="3e5c5154-569e-4d81-aa91-4f91841cdfa9" providerId="ADAL" clId="{E5F6FB70-F215-4E13-A767-2561CDBBF1A7}" dt="2023-03-16T11:45:49.846" v="441" actId="478"/>
          <ac:picMkLst>
            <pc:docMk/>
            <pc:sldMk cId="5649515" sldId="1857"/>
            <ac:picMk id="1026" creationId="{B18FFC83-7991-E4FD-BAFE-02BD5C48A472}"/>
          </ac:picMkLst>
        </pc:picChg>
        <pc:picChg chg="add mod">
          <ac:chgData name="Kelly Stokes" userId="3e5c5154-569e-4d81-aa91-4f91841cdfa9" providerId="ADAL" clId="{E5F6FB70-F215-4E13-A767-2561CDBBF1A7}" dt="2023-03-16T11:46:11.336" v="443" actId="1076"/>
          <ac:picMkLst>
            <pc:docMk/>
            <pc:sldMk cId="5649515" sldId="1857"/>
            <ac:picMk id="3074" creationId="{891C4A76-C5B2-0E2B-BE01-17436E34427A}"/>
          </ac:picMkLst>
        </pc:picChg>
      </pc:sldChg>
      <pc:sldChg chg="addSp delSp modSp mod modAnim">
        <pc:chgData name="Kelly Stokes" userId="3e5c5154-569e-4d81-aa91-4f91841cdfa9" providerId="ADAL" clId="{E5F6FB70-F215-4E13-A767-2561CDBBF1A7}" dt="2023-03-16T11:47:24.753" v="459"/>
        <pc:sldMkLst>
          <pc:docMk/>
          <pc:sldMk cId="74724741" sldId="1858"/>
        </pc:sldMkLst>
        <pc:spChg chg="mod">
          <ac:chgData name="Kelly Stokes" userId="3e5c5154-569e-4d81-aa91-4f91841cdfa9" providerId="ADAL" clId="{E5F6FB70-F215-4E13-A767-2561CDBBF1A7}" dt="2023-03-16T11:46:16.953" v="451" actId="20577"/>
          <ac:spMkLst>
            <pc:docMk/>
            <pc:sldMk cId="74724741" sldId="1858"/>
            <ac:spMk id="2" creationId="{52DA34BA-82FC-47C5-BCE1-BB65E08B92A1}"/>
          </ac:spMkLst>
        </pc:spChg>
        <pc:spChg chg="mod">
          <ac:chgData name="Kelly Stokes" userId="3e5c5154-569e-4d81-aa91-4f91841cdfa9" providerId="ADAL" clId="{E5F6FB70-F215-4E13-A767-2561CDBBF1A7}" dt="2023-03-16T11:46:34.259" v="454" actId="14100"/>
          <ac:spMkLst>
            <pc:docMk/>
            <pc:sldMk cId="74724741" sldId="1858"/>
            <ac:spMk id="3" creationId="{0366E0B6-702E-4814-82C6-08CA2D13F3C9}"/>
          </ac:spMkLst>
        </pc:spChg>
        <pc:picChg chg="del">
          <ac:chgData name="Kelly Stokes" userId="3e5c5154-569e-4d81-aa91-4f91841cdfa9" providerId="ADAL" clId="{E5F6FB70-F215-4E13-A767-2561CDBBF1A7}" dt="2023-03-16T11:47:21.299" v="456" actId="478"/>
          <ac:picMkLst>
            <pc:docMk/>
            <pc:sldMk cId="74724741" sldId="1858"/>
            <ac:picMk id="2050" creationId="{E2C566FA-8D62-B0AC-7291-FB66CEE0F069}"/>
          </ac:picMkLst>
        </pc:picChg>
        <pc:picChg chg="add mod">
          <ac:chgData name="Kelly Stokes" userId="3e5c5154-569e-4d81-aa91-4f91841cdfa9" providerId="ADAL" clId="{E5F6FB70-F215-4E13-A767-2561CDBBF1A7}" dt="2023-03-16T11:47:23.806" v="458" actId="1076"/>
          <ac:picMkLst>
            <pc:docMk/>
            <pc:sldMk cId="74724741" sldId="1858"/>
            <ac:picMk id="6146" creationId="{94ECF122-721A-E40E-F198-D2B3451FD61D}"/>
          </ac:picMkLst>
        </pc:picChg>
      </pc:sldChg>
      <pc:sldChg chg="addSp delSp modSp modAnim">
        <pc:chgData name="Kelly Stokes" userId="3e5c5154-569e-4d81-aa91-4f91841cdfa9" providerId="ADAL" clId="{E5F6FB70-F215-4E13-A767-2561CDBBF1A7}" dt="2023-03-16T11:47:56.535" v="469"/>
        <pc:sldMkLst>
          <pc:docMk/>
          <pc:sldMk cId="3434901088" sldId="1859"/>
        </pc:sldMkLst>
        <pc:spChg chg="mod">
          <ac:chgData name="Kelly Stokes" userId="3e5c5154-569e-4d81-aa91-4f91841cdfa9" providerId="ADAL" clId="{E5F6FB70-F215-4E13-A767-2561CDBBF1A7}" dt="2023-03-16T11:47:36.446" v="468" actId="20577"/>
          <ac:spMkLst>
            <pc:docMk/>
            <pc:sldMk cId="3434901088" sldId="1859"/>
            <ac:spMk id="2" creationId="{52DA34BA-82FC-47C5-BCE1-BB65E08B92A1}"/>
          </ac:spMkLst>
        </pc:spChg>
        <pc:spChg chg="mod">
          <ac:chgData name="Kelly Stokes" userId="3e5c5154-569e-4d81-aa91-4f91841cdfa9" providerId="ADAL" clId="{E5F6FB70-F215-4E13-A767-2561CDBBF1A7}" dt="2023-03-16T11:47:56.535" v="469"/>
          <ac:spMkLst>
            <pc:docMk/>
            <pc:sldMk cId="3434901088" sldId="1859"/>
            <ac:spMk id="12" creationId="{E384BFF7-3319-CAE2-192F-C4DCBBBBFCCA}"/>
          </ac:spMkLst>
        </pc:spChg>
        <pc:picChg chg="del">
          <ac:chgData name="Kelly Stokes" userId="3e5c5154-569e-4d81-aa91-4f91841cdfa9" providerId="ADAL" clId="{E5F6FB70-F215-4E13-A767-2561CDBBF1A7}" dt="2023-03-16T11:47:28.912" v="460" actId="478"/>
          <ac:picMkLst>
            <pc:docMk/>
            <pc:sldMk cId="3434901088" sldId="1859"/>
            <ac:picMk id="3" creationId="{6116D412-3F0A-BCF9-A3EA-ABA34C16B8F7}"/>
          </ac:picMkLst>
        </pc:picChg>
        <pc:picChg chg="add mod">
          <ac:chgData name="Kelly Stokes" userId="3e5c5154-569e-4d81-aa91-4f91841cdfa9" providerId="ADAL" clId="{E5F6FB70-F215-4E13-A767-2561CDBBF1A7}" dt="2023-03-16T11:47:29.296" v="461"/>
          <ac:picMkLst>
            <pc:docMk/>
            <pc:sldMk cId="3434901088" sldId="1859"/>
            <ac:picMk id="4" creationId="{3ABF6B3C-E40C-A6F3-390F-BCD1CF32F4DE}"/>
          </ac:picMkLst>
        </pc:picChg>
      </pc:sldChg>
      <pc:sldChg chg="addSp delSp modSp modAnim">
        <pc:chgData name="Kelly Stokes" userId="3e5c5154-569e-4d81-aa91-4f91841cdfa9" providerId="ADAL" clId="{E5F6FB70-F215-4E13-A767-2561CDBBF1A7}" dt="2023-03-16T11:48:36.812" v="497" actId="20577"/>
        <pc:sldMkLst>
          <pc:docMk/>
          <pc:sldMk cId="293986495" sldId="1860"/>
        </pc:sldMkLst>
        <pc:spChg chg="mod">
          <ac:chgData name="Kelly Stokes" userId="3e5c5154-569e-4d81-aa91-4f91841cdfa9" providerId="ADAL" clId="{E5F6FB70-F215-4E13-A767-2561CDBBF1A7}" dt="2023-03-16T11:48:17.553" v="490" actId="20577"/>
          <ac:spMkLst>
            <pc:docMk/>
            <pc:sldMk cId="293986495" sldId="1860"/>
            <ac:spMk id="2" creationId="{52DA34BA-82FC-47C5-BCE1-BB65E08B92A1}"/>
          </ac:spMkLst>
        </pc:spChg>
        <pc:spChg chg="mod">
          <ac:chgData name="Kelly Stokes" userId="3e5c5154-569e-4d81-aa91-4f91841cdfa9" providerId="ADAL" clId="{E5F6FB70-F215-4E13-A767-2561CDBBF1A7}" dt="2023-03-16T11:48:22.061" v="494" actId="20577"/>
          <ac:spMkLst>
            <pc:docMk/>
            <pc:sldMk cId="293986495" sldId="1860"/>
            <ac:spMk id="10" creationId="{003D53EA-1945-744E-2DD1-0312F4DE835F}"/>
          </ac:spMkLst>
        </pc:spChg>
        <pc:spChg chg="mod">
          <ac:chgData name="Kelly Stokes" userId="3e5c5154-569e-4d81-aa91-4f91841cdfa9" providerId="ADAL" clId="{E5F6FB70-F215-4E13-A767-2561CDBBF1A7}" dt="2023-03-16T11:48:36.812" v="497" actId="20577"/>
          <ac:spMkLst>
            <pc:docMk/>
            <pc:sldMk cId="293986495" sldId="1860"/>
            <ac:spMk id="12" creationId="{E384BFF7-3319-CAE2-192F-C4DCBBBBFCCA}"/>
          </ac:spMkLst>
        </pc:spChg>
        <pc:picChg chg="add mod">
          <ac:chgData name="Kelly Stokes" userId="3e5c5154-569e-4d81-aa91-4f91841cdfa9" providerId="ADAL" clId="{E5F6FB70-F215-4E13-A767-2561CDBBF1A7}" dt="2023-03-16T11:48:09.116" v="471"/>
          <ac:picMkLst>
            <pc:docMk/>
            <pc:sldMk cId="293986495" sldId="1860"/>
            <ac:picMk id="3" creationId="{E3C1EB50-2186-3A8E-7937-41F97C53FBDF}"/>
          </ac:picMkLst>
        </pc:picChg>
        <pc:picChg chg="del">
          <ac:chgData name="Kelly Stokes" userId="3e5c5154-569e-4d81-aa91-4f91841cdfa9" providerId="ADAL" clId="{E5F6FB70-F215-4E13-A767-2561CDBBF1A7}" dt="2023-03-16T11:48:07.443" v="470" actId="478"/>
          <ac:picMkLst>
            <pc:docMk/>
            <pc:sldMk cId="293986495" sldId="1860"/>
            <ac:picMk id="4" creationId="{E9384D92-81E5-3A9B-67BC-866F336856EA}"/>
          </ac:picMkLst>
        </pc:picChg>
      </pc:sldChg>
      <pc:sldChg chg="modSp mod">
        <pc:chgData name="Kelly Stokes" userId="3e5c5154-569e-4d81-aa91-4f91841cdfa9" providerId="ADAL" clId="{E5F6FB70-F215-4E13-A767-2561CDBBF1A7}" dt="2023-03-16T11:49:02.088" v="503" actId="27636"/>
        <pc:sldMkLst>
          <pc:docMk/>
          <pc:sldMk cId="2997541022" sldId="1861"/>
        </pc:sldMkLst>
        <pc:spChg chg="mod">
          <ac:chgData name="Kelly Stokes" userId="3e5c5154-569e-4d81-aa91-4f91841cdfa9" providerId="ADAL" clId="{E5F6FB70-F215-4E13-A767-2561CDBBF1A7}" dt="2023-03-16T11:48:54.351" v="498"/>
          <ac:spMkLst>
            <pc:docMk/>
            <pc:sldMk cId="2997541022" sldId="1861"/>
            <ac:spMk id="2" creationId="{52DA34BA-82FC-47C5-BCE1-BB65E08B92A1}"/>
          </ac:spMkLst>
        </pc:spChg>
        <pc:spChg chg="mod">
          <ac:chgData name="Kelly Stokes" userId="3e5c5154-569e-4d81-aa91-4f91841cdfa9" providerId="ADAL" clId="{E5F6FB70-F215-4E13-A767-2561CDBBF1A7}" dt="2023-03-16T11:49:02.088" v="503" actId="27636"/>
          <ac:spMkLst>
            <pc:docMk/>
            <pc:sldMk cId="2997541022" sldId="1861"/>
            <ac:spMk id="3" creationId="{847A1AC9-9EC9-E1AA-348D-958CE44F2772}"/>
          </ac:spMkLst>
        </pc:spChg>
      </pc:sldChg>
      <pc:sldChg chg="modSp mod">
        <pc:chgData name="Kelly Stokes" userId="3e5c5154-569e-4d81-aa91-4f91841cdfa9" providerId="ADAL" clId="{E5F6FB70-F215-4E13-A767-2561CDBBF1A7}" dt="2023-03-16T11:49:26.491" v="511" actId="27636"/>
        <pc:sldMkLst>
          <pc:docMk/>
          <pc:sldMk cId="2240737619" sldId="1862"/>
        </pc:sldMkLst>
        <pc:spChg chg="mod">
          <ac:chgData name="Kelly Stokes" userId="3e5c5154-569e-4d81-aa91-4f91841cdfa9" providerId="ADAL" clId="{E5F6FB70-F215-4E13-A767-2561CDBBF1A7}" dt="2023-03-16T11:49:15.100" v="504"/>
          <ac:spMkLst>
            <pc:docMk/>
            <pc:sldMk cId="2240737619" sldId="1862"/>
            <ac:spMk id="2" creationId="{52DA34BA-82FC-47C5-BCE1-BB65E08B92A1}"/>
          </ac:spMkLst>
        </pc:spChg>
        <pc:spChg chg="mod">
          <ac:chgData name="Kelly Stokes" userId="3e5c5154-569e-4d81-aa91-4f91841cdfa9" providerId="ADAL" clId="{E5F6FB70-F215-4E13-A767-2561CDBBF1A7}" dt="2023-03-16T11:49:26.491" v="511" actId="27636"/>
          <ac:spMkLst>
            <pc:docMk/>
            <pc:sldMk cId="2240737619" sldId="1862"/>
            <ac:spMk id="3" creationId="{847A1AC9-9EC9-E1AA-348D-958CE44F2772}"/>
          </ac:spMkLst>
        </pc:spChg>
      </pc:sldChg>
      <pc:sldChg chg="modNotesTx">
        <pc:chgData name="Kelly Stokes" userId="3e5c5154-569e-4d81-aa91-4f91841cdfa9" providerId="ADAL" clId="{E5F6FB70-F215-4E13-A767-2561CDBBF1A7}" dt="2023-03-16T11:49:44.809" v="512"/>
        <pc:sldMkLst>
          <pc:docMk/>
          <pc:sldMk cId="682896603" sldId="1872"/>
        </pc:sldMkLst>
      </pc:sldChg>
      <pc:sldChg chg="modSp mod">
        <pc:chgData name="Kelly Stokes" userId="3e5c5154-569e-4d81-aa91-4f91841cdfa9" providerId="ADAL" clId="{E5F6FB70-F215-4E13-A767-2561CDBBF1A7}" dt="2023-03-16T11:49:49.915" v="513"/>
        <pc:sldMkLst>
          <pc:docMk/>
          <pc:sldMk cId="3659334567" sldId="1873"/>
        </pc:sldMkLst>
        <pc:spChg chg="mod">
          <ac:chgData name="Kelly Stokes" userId="3e5c5154-569e-4d81-aa91-4f91841cdfa9" providerId="ADAL" clId="{E5F6FB70-F215-4E13-A767-2561CDBBF1A7}" dt="2023-03-16T11:49:49.915" v="513"/>
          <ac:spMkLst>
            <pc:docMk/>
            <pc:sldMk cId="3659334567" sldId="1873"/>
            <ac:spMk id="2" creationId="{77E26784-A357-92CE-B6B1-8F248D3D6650}"/>
          </ac:spMkLst>
        </pc:spChg>
      </pc:sldChg>
      <pc:sldChg chg="del">
        <pc:chgData name="Kelly Stokes" userId="3e5c5154-569e-4d81-aa91-4f91841cdfa9" providerId="ADAL" clId="{E5F6FB70-F215-4E13-A767-2561CDBBF1A7}" dt="2023-03-16T11:50:00.088" v="514" actId="2696"/>
        <pc:sldMkLst>
          <pc:docMk/>
          <pc:sldMk cId="2659083830" sldId="1883"/>
        </pc:sldMkLst>
      </pc:sldChg>
      <pc:sldChg chg="del">
        <pc:chgData name="Kelly Stokes" userId="3e5c5154-569e-4d81-aa91-4f91841cdfa9" providerId="ADAL" clId="{E5F6FB70-F215-4E13-A767-2561CDBBF1A7}" dt="2023-03-16T11:50:00.088" v="514" actId="2696"/>
        <pc:sldMkLst>
          <pc:docMk/>
          <pc:sldMk cId="2929344387" sldId="1884"/>
        </pc:sldMkLst>
      </pc:sldChg>
      <pc:sldChg chg="del">
        <pc:chgData name="Kelly Stokes" userId="3e5c5154-569e-4d81-aa91-4f91841cdfa9" providerId="ADAL" clId="{E5F6FB70-F215-4E13-A767-2561CDBBF1A7}" dt="2023-03-16T11:50:00.088" v="514" actId="2696"/>
        <pc:sldMkLst>
          <pc:docMk/>
          <pc:sldMk cId="1959232278" sldId="1885"/>
        </pc:sldMkLst>
      </pc:sldChg>
      <pc:sldChg chg="addSp delSp modSp mod modAnim">
        <pc:chgData name="Kelly Stokes" userId="3e5c5154-569e-4d81-aa91-4f91841cdfa9" providerId="ADAL" clId="{E5F6FB70-F215-4E13-A767-2561CDBBF1A7}" dt="2023-03-16T11:51:01.310" v="528"/>
        <pc:sldMkLst>
          <pc:docMk/>
          <pc:sldMk cId="3984156600" sldId="1889"/>
        </pc:sldMkLst>
        <pc:spChg chg="mod">
          <ac:chgData name="Kelly Stokes" userId="3e5c5154-569e-4d81-aa91-4f91841cdfa9" providerId="ADAL" clId="{E5F6FB70-F215-4E13-A767-2561CDBBF1A7}" dt="2023-03-16T11:50:34.929" v="521" actId="20577"/>
          <ac:spMkLst>
            <pc:docMk/>
            <pc:sldMk cId="3984156600" sldId="1889"/>
            <ac:spMk id="2" creationId="{52DA34BA-82FC-47C5-BCE1-BB65E08B92A1}"/>
          </ac:spMkLst>
        </pc:spChg>
        <pc:spChg chg="mod">
          <ac:chgData name="Kelly Stokes" userId="3e5c5154-569e-4d81-aa91-4f91841cdfa9" providerId="ADAL" clId="{E5F6FB70-F215-4E13-A767-2561CDBBF1A7}" dt="2023-03-16T11:50:42.259" v="524" actId="14100"/>
          <ac:spMkLst>
            <pc:docMk/>
            <pc:sldMk cId="3984156600" sldId="1889"/>
            <ac:spMk id="3" creationId="{13BB5EC0-7A96-4D29-A835-6FAE896C31A4}"/>
          </ac:spMkLst>
        </pc:spChg>
        <pc:picChg chg="del">
          <ac:chgData name="Kelly Stokes" userId="3e5c5154-569e-4d81-aa91-4f91841cdfa9" providerId="ADAL" clId="{E5F6FB70-F215-4E13-A767-2561CDBBF1A7}" dt="2023-03-16T11:50:57.876" v="525" actId="478"/>
          <ac:picMkLst>
            <pc:docMk/>
            <pc:sldMk cId="3984156600" sldId="1889"/>
            <ac:picMk id="1026" creationId="{B18FFC83-7991-E4FD-BAFE-02BD5C48A472}"/>
          </ac:picMkLst>
        </pc:picChg>
        <pc:picChg chg="add mod">
          <ac:chgData name="Kelly Stokes" userId="3e5c5154-569e-4d81-aa91-4f91841cdfa9" providerId="ADAL" clId="{E5F6FB70-F215-4E13-A767-2561CDBBF1A7}" dt="2023-03-16T11:51:00.178" v="527" actId="1076"/>
          <ac:picMkLst>
            <pc:docMk/>
            <pc:sldMk cId="3984156600" sldId="1889"/>
            <ac:picMk id="7170" creationId="{D52CF7C4-1BFA-19AC-0915-F5C70AEC2936}"/>
          </ac:picMkLst>
        </pc:picChg>
      </pc:sldChg>
      <pc:sldChg chg="addSp delSp modSp mod modAnim">
        <pc:chgData name="Kelly Stokes" userId="3e5c5154-569e-4d81-aa91-4f91841cdfa9" providerId="ADAL" clId="{E5F6FB70-F215-4E13-A767-2561CDBBF1A7}" dt="2023-03-16T11:52:17.996" v="542" actId="14100"/>
        <pc:sldMkLst>
          <pc:docMk/>
          <pc:sldMk cId="2165597304" sldId="1890"/>
        </pc:sldMkLst>
        <pc:spChg chg="mod">
          <ac:chgData name="Kelly Stokes" userId="3e5c5154-569e-4d81-aa91-4f91841cdfa9" providerId="ADAL" clId="{E5F6FB70-F215-4E13-A767-2561CDBBF1A7}" dt="2023-03-16T11:52:09.855" v="539" actId="20577"/>
          <ac:spMkLst>
            <pc:docMk/>
            <pc:sldMk cId="2165597304" sldId="1890"/>
            <ac:spMk id="2" creationId="{52DA34BA-82FC-47C5-BCE1-BB65E08B92A1}"/>
          </ac:spMkLst>
        </pc:spChg>
        <pc:spChg chg="mod">
          <ac:chgData name="Kelly Stokes" userId="3e5c5154-569e-4d81-aa91-4f91841cdfa9" providerId="ADAL" clId="{E5F6FB70-F215-4E13-A767-2561CDBBF1A7}" dt="2023-03-16T11:52:17.996" v="542" actId="14100"/>
          <ac:spMkLst>
            <pc:docMk/>
            <pc:sldMk cId="2165597304" sldId="1890"/>
            <ac:spMk id="3" creationId="{0366E0B6-702E-4814-82C6-08CA2D13F3C9}"/>
          </ac:spMkLst>
        </pc:spChg>
        <pc:picChg chg="del">
          <ac:chgData name="Kelly Stokes" userId="3e5c5154-569e-4d81-aa91-4f91841cdfa9" providerId="ADAL" clId="{E5F6FB70-F215-4E13-A767-2561CDBBF1A7}" dt="2023-03-16T11:51:09.348" v="529" actId="478"/>
          <ac:picMkLst>
            <pc:docMk/>
            <pc:sldMk cId="2165597304" sldId="1890"/>
            <ac:picMk id="2050" creationId="{E2C566FA-8D62-B0AC-7291-FB66CEE0F069}"/>
          </ac:picMkLst>
        </pc:picChg>
        <pc:picChg chg="add mod">
          <ac:chgData name="Kelly Stokes" userId="3e5c5154-569e-4d81-aa91-4f91841cdfa9" providerId="ADAL" clId="{E5F6FB70-F215-4E13-A767-2561CDBBF1A7}" dt="2023-03-16T11:52:04.799" v="531" actId="1076"/>
          <ac:picMkLst>
            <pc:docMk/>
            <pc:sldMk cId="2165597304" sldId="1890"/>
            <ac:picMk id="10242" creationId="{8CB9897E-8D96-A195-23ED-9A8E24A318AB}"/>
          </ac:picMkLst>
        </pc:picChg>
      </pc:sldChg>
      <pc:sldChg chg="addSp delSp modSp mod modAnim">
        <pc:chgData name="Kelly Stokes" userId="3e5c5154-569e-4d81-aa91-4f91841cdfa9" providerId="ADAL" clId="{E5F6FB70-F215-4E13-A767-2561CDBBF1A7}" dt="2023-03-16T11:52:52.499" v="556" actId="1076"/>
        <pc:sldMkLst>
          <pc:docMk/>
          <pc:sldMk cId="2858624492" sldId="1891"/>
        </pc:sldMkLst>
        <pc:spChg chg="mod">
          <ac:chgData name="Kelly Stokes" userId="3e5c5154-569e-4d81-aa91-4f91841cdfa9" providerId="ADAL" clId="{E5F6FB70-F215-4E13-A767-2561CDBBF1A7}" dt="2023-03-16T11:52:29.263" v="553" actId="20577"/>
          <ac:spMkLst>
            <pc:docMk/>
            <pc:sldMk cId="2858624492" sldId="1891"/>
            <ac:spMk id="2" creationId="{52DA34BA-82FC-47C5-BCE1-BB65E08B92A1}"/>
          </ac:spMkLst>
        </pc:spChg>
        <pc:spChg chg="mod">
          <ac:chgData name="Kelly Stokes" userId="3e5c5154-569e-4d81-aa91-4f91841cdfa9" providerId="ADAL" clId="{E5F6FB70-F215-4E13-A767-2561CDBBF1A7}" dt="2023-03-16T11:52:49.479" v="555" actId="1076"/>
          <ac:spMkLst>
            <pc:docMk/>
            <pc:sldMk cId="2858624492" sldId="1891"/>
            <ac:spMk id="10" creationId="{003D53EA-1945-744E-2DD1-0312F4DE835F}"/>
          </ac:spMkLst>
        </pc:spChg>
        <pc:spChg chg="mod">
          <ac:chgData name="Kelly Stokes" userId="3e5c5154-569e-4d81-aa91-4f91841cdfa9" providerId="ADAL" clId="{E5F6FB70-F215-4E13-A767-2561CDBBF1A7}" dt="2023-03-16T11:52:52.499" v="556" actId="1076"/>
          <ac:spMkLst>
            <pc:docMk/>
            <pc:sldMk cId="2858624492" sldId="1891"/>
            <ac:spMk id="12" creationId="{E384BFF7-3319-CAE2-192F-C4DCBBBBFCCA}"/>
          </ac:spMkLst>
        </pc:spChg>
        <pc:picChg chg="del">
          <ac:chgData name="Kelly Stokes" userId="3e5c5154-569e-4d81-aa91-4f91841cdfa9" providerId="ADAL" clId="{E5F6FB70-F215-4E13-A767-2561CDBBF1A7}" dt="2023-03-16T11:52:23.927" v="543" actId="478"/>
          <ac:picMkLst>
            <pc:docMk/>
            <pc:sldMk cId="2858624492" sldId="1891"/>
            <ac:picMk id="3" creationId="{6116D412-3F0A-BCF9-A3EA-ABA34C16B8F7}"/>
          </ac:picMkLst>
        </pc:picChg>
        <pc:picChg chg="add mod">
          <ac:chgData name="Kelly Stokes" userId="3e5c5154-569e-4d81-aa91-4f91841cdfa9" providerId="ADAL" clId="{E5F6FB70-F215-4E13-A767-2561CDBBF1A7}" dt="2023-03-16T11:52:24.289" v="544"/>
          <ac:picMkLst>
            <pc:docMk/>
            <pc:sldMk cId="2858624492" sldId="1891"/>
            <ac:picMk id="4" creationId="{10F0CACF-572C-CB0B-8F73-6DC2C7466FB7}"/>
          </ac:picMkLst>
        </pc:picChg>
      </pc:sldChg>
      <pc:sldChg chg="addSp delSp modSp modAnim">
        <pc:chgData name="Kelly Stokes" userId="3e5c5154-569e-4d81-aa91-4f91841cdfa9" providerId="ADAL" clId="{E5F6FB70-F215-4E13-A767-2561CDBBF1A7}" dt="2023-03-16T11:53:22.263" v="578"/>
        <pc:sldMkLst>
          <pc:docMk/>
          <pc:sldMk cId="3458168963" sldId="1892"/>
        </pc:sldMkLst>
        <pc:spChg chg="mod">
          <ac:chgData name="Kelly Stokes" userId="3e5c5154-569e-4d81-aa91-4f91841cdfa9" providerId="ADAL" clId="{E5F6FB70-F215-4E13-A767-2561CDBBF1A7}" dt="2023-03-16T11:53:04.017" v="567" actId="20577"/>
          <ac:spMkLst>
            <pc:docMk/>
            <pc:sldMk cId="3458168963" sldId="1892"/>
            <ac:spMk id="2" creationId="{52DA34BA-82FC-47C5-BCE1-BB65E08B92A1}"/>
          </ac:spMkLst>
        </pc:spChg>
        <pc:spChg chg="mod">
          <ac:chgData name="Kelly Stokes" userId="3e5c5154-569e-4d81-aa91-4f91841cdfa9" providerId="ADAL" clId="{E5F6FB70-F215-4E13-A767-2561CDBBF1A7}" dt="2023-03-16T11:53:18.810" v="577" actId="20577"/>
          <ac:spMkLst>
            <pc:docMk/>
            <pc:sldMk cId="3458168963" sldId="1892"/>
            <ac:spMk id="10" creationId="{003D53EA-1945-744E-2DD1-0312F4DE835F}"/>
          </ac:spMkLst>
        </pc:spChg>
        <pc:spChg chg="mod">
          <ac:chgData name="Kelly Stokes" userId="3e5c5154-569e-4d81-aa91-4f91841cdfa9" providerId="ADAL" clId="{E5F6FB70-F215-4E13-A767-2561CDBBF1A7}" dt="2023-03-16T11:53:22.263" v="578"/>
          <ac:spMkLst>
            <pc:docMk/>
            <pc:sldMk cId="3458168963" sldId="1892"/>
            <ac:spMk id="12" creationId="{E384BFF7-3319-CAE2-192F-C4DCBBBBFCCA}"/>
          </ac:spMkLst>
        </pc:spChg>
        <pc:picChg chg="add mod">
          <ac:chgData name="Kelly Stokes" userId="3e5c5154-569e-4d81-aa91-4f91841cdfa9" providerId="ADAL" clId="{E5F6FB70-F215-4E13-A767-2561CDBBF1A7}" dt="2023-03-16T11:53:05.844" v="569"/>
          <ac:picMkLst>
            <pc:docMk/>
            <pc:sldMk cId="3458168963" sldId="1892"/>
            <ac:picMk id="3" creationId="{0AE9B7AE-8F31-357A-8638-84D6EE416A94}"/>
          </ac:picMkLst>
        </pc:picChg>
        <pc:picChg chg="del">
          <ac:chgData name="Kelly Stokes" userId="3e5c5154-569e-4d81-aa91-4f91841cdfa9" providerId="ADAL" clId="{E5F6FB70-F215-4E13-A767-2561CDBBF1A7}" dt="2023-03-16T11:53:05.464" v="568" actId="478"/>
          <ac:picMkLst>
            <pc:docMk/>
            <pc:sldMk cId="3458168963" sldId="1892"/>
            <ac:picMk id="4" creationId="{E9384D92-81E5-3A9B-67BC-866F336856EA}"/>
          </ac:picMkLst>
        </pc:picChg>
      </pc:sldChg>
      <pc:sldChg chg="modSp mod">
        <pc:chgData name="Kelly Stokes" userId="3e5c5154-569e-4d81-aa91-4f91841cdfa9" providerId="ADAL" clId="{E5F6FB70-F215-4E13-A767-2561CDBBF1A7}" dt="2023-03-16T11:53:44.046" v="583" actId="14100"/>
        <pc:sldMkLst>
          <pc:docMk/>
          <pc:sldMk cId="1216812128" sldId="1893"/>
        </pc:sldMkLst>
        <pc:spChg chg="mod">
          <ac:chgData name="Kelly Stokes" userId="3e5c5154-569e-4d81-aa91-4f91841cdfa9" providerId="ADAL" clId="{E5F6FB70-F215-4E13-A767-2561CDBBF1A7}" dt="2023-03-16T11:53:34.217" v="579"/>
          <ac:spMkLst>
            <pc:docMk/>
            <pc:sldMk cId="1216812128" sldId="1893"/>
            <ac:spMk id="2" creationId="{52DA34BA-82FC-47C5-BCE1-BB65E08B92A1}"/>
          </ac:spMkLst>
        </pc:spChg>
        <pc:spChg chg="mod">
          <ac:chgData name="Kelly Stokes" userId="3e5c5154-569e-4d81-aa91-4f91841cdfa9" providerId="ADAL" clId="{E5F6FB70-F215-4E13-A767-2561CDBBF1A7}" dt="2023-03-16T11:53:44.046" v="583" actId="14100"/>
          <ac:spMkLst>
            <pc:docMk/>
            <pc:sldMk cId="1216812128" sldId="1893"/>
            <ac:spMk id="3" creationId="{847A1AC9-9EC9-E1AA-348D-958CE44F2772}"/>
          </ac:spMkLst>
        </pc:spChg>
      </pc:sldChg>
      <pc:sldChg chg="modSp mod">
        <pc:chgData name="Kelly Stokes" userId="3e5c5154-569e-4d81-aa91-4f91841cdfa9" providerId="ADAL" clId="{E5F6FB70-F215-4E13-A767-2561CDBBF1A7}" dt="2023-03-16T11:54:02.609" v="589" actId="27636"/>
        <pc:sldMkLst>
          <pc:docMk/>
          <pc:sldMk cId="2468361932" sldId="1894"/>
        </pc:sldMkLst>
        <pc:spChg chg="mod">
          <ac:chgData name="Kelly Stokes" userId="3e5c5154-569e-4d81-aa91-4f91841cdfa9" providerId="ADAL" clId="{E5F6FB70-F215-4E13-A767-2561CDBBF1A7}" dt="2023-03-16T11:53:54.599" v="584"/>
          <ac:spMkLst>
            <pc:docMk/>
            <pc:sldMk cId="2468361932" sldId="1894"/>
            <ac:spMk id="2" creationId="{52DA34BA-82FC-47C5-BCE1-BB65E08B92A1}"/>
          </ac:spMkLst>
        </pc:spChg>
        <pc:spChg chg="mod">
          <ac:chgData name="Kelly Stokes" userId="3e5c5154-569e-4d81-aa91-4f91841cdfa9" providerId="ADAL" clId="{E5F6FB70-F215-4E13-A767-2561CDBBF1A7}" dt="2023-03-16T11:54:02.609" v="589" actId="27636"/>
          <ac:spMkLst>
            <pc:docMk/>
            <pc:sldMk cId="2468361932" sldId="1894"/>
            <ac:spMk id="3" creationId="{847A1AC9-9EC9-E1AA-348D-958CE44F2772}"/>
          </ac:spMkLst>
        </pc:spChg>
      </pc:sldChg>
      <pc:sldChg chg="modNotesTx">
        <pc:chgData name="Kelly Stokes" userId="3e5c5154-569e-4d81-aa91-4f91841cdfa9" providerId="ADAL" clId="{E5F6FB70-F215-4E13-A767-2561CDBBF1A7}" dt="2023-03-16T11:54:21.086" v="590"/>
        <pc:sldMkLst>
          <pc:docMk/>
          <pc:sldMk cId="259086147" sldId="1904"/>
        </pc:sldMkLst>
      </pc:sldChg>
      <pc:sldChg chg="modSp mod">
        <pc:chgData name="Kelly Stokes" userId="3e5c5154-569e-4d81-aa91-4f91841cdfa9" providerId="ADAL" clId="{E5F6FB70-F215-4E13-A767-2561CDBBF1A7}" dt="2023-03-16T11:54:25.427" v="592" actId="27636"/>
        <pc:sldMkLst>
          <pc:docMk/>
          <pc:sldMk cId="3067674988" sldId="1905"/>
        </pc:sldMkLst>
        <pc:spChg chg="mod">
          <ac:chgData name="Kelly Stokes" userId="3e5c5154-569e-4d81-aa91-4f91841cdfa9" providerId="ADAL" clId="{E5F6FB70-F215-4E13-A767-2561CDBBF1A7}" dt="2023-03-16T11:54:25.427" v="592" actId="27636"/>
          <ac:spMkLst>
            <pc:docMk/>
            <pc:sldMk cId="3067674988" sldId="1905"/>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16/03/2023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Like our favourite detectives, we can search for clues.</a:t>
            </a:r>
          </a:p>
        </p:txBody>
      </p:sp>
      <p:sp>
        <p:nvSpPr>
          <p:cNvPr id="4" name="Slide Number Placeholder 3"/>
          <p:cNvSpPr>
            <a:spLocks noGrp="1"/>
          </p:cNvSpPr>
          <p:nvPr>
            <p:ph type="sldNum" sz="quarter" idx="5"/>
          </p:nvPr>
        </p:nvSpPr>
        <p:spPr/>
        <p:txBody>
          <a:bodyPr/>
          <a:lstStyle/>
          <a:p>
            <a:fld id="{A370640F-E73A-4148-92BA-D1C70A966614}" type="slidenum">
              <a:rPr lang="en-GB" smtClean="0"/>
              <a:t>98</a:t>
            </a:fld>
            <a:endParaRPr lang="en-GB"/>
          </a:p>
        </p:txBody>
      </p:sp>
    </p:spTree>
    <p:extLst>
      <p:ext uri="{BB962C8B-B14F-4D97-AF65-F5344CB8AC3E}">
        <p14:creationId xmlns:p14="http://schemas.microsoft.com/office/powerpoint/2010/main" val="3404546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100</a:t>
            </a:fld>
            <a:endParaRPr lang="en-GB"/>
          </a:p>
        </p:txBody>
      </p:sp>
    </p:spTree>
    <p:extLst>
      <p:ext uri="{BB962C8B-B14F-4D97-AF65-F5344CB8AC3E}">
        <p14:creationId xmlns:p14="http://schemas.microsoft.com/office/powerpoint/2010/main" val="376176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103</a:t>
            </a:fld>
            <a:endParaRPr lang="en-GB" dirty="0"/>
          </a:p>
        </p:txBody>
      </p:sp>
    </p:spTree>
    <p:extLst>
      <p:ext uri="{BB962C8B-B14F-4D97-AF65-F5344CB8AC3E}">
        <p14:creationId xmlns:p14="http://schemas.microsoft.com/office/powerpoint/2010/main" val="414303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look straight at any town or part of the countryside to discover what has changed and why. </a:t>
            </a:r>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1426290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fr-FR" dirty="0" err="1"/>
              <a:t>Different</a:t>
            </a:r>
            <a:r>
              <a:rPr lang="fr-FR" dirty="0"/>
              <a:t>          </a:t>
            </a:r>
            <a:r>
              <a:rPr lang="fr-FR" dirty="0" err="1"/>
              <a:t>exercise</a:t>
            </a:r>
            <a:r>
              <a:rPr lang="fr-FR" dirty="0"/>
              <a:t>  Straight        </a:t>
            </a:r>
            <a:r>
              <a:rPr lang="fr-FR" dirty="0" err="1"/>
              <a:t>favourite</a:t>
            </a:r>
            <a:r>
              <a:rPr lang="fr-FR" dirty="0"/>
              <a:t> compréhension conclusion  </a:t>
            </a:r>
            <a:r>
              <a:rPr lang="fr-FR" dirty="0" err="1"/>
              <a:t>cereal</a:t>
            </a:r>
            <a:r>
              <a:rPr lang="fr-FR" dirty="0"/>
              <a:t> cheque draft licence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157</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158</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159</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Land is always in a serial state of changing shape. </a:t>
            </a:r>
          </a:p>
        </p:txBody>
      </p:sp>
      <p:sp>
        <p:nvSpPr>
          <p:cNvPr id="4" name="Slide Number Placeholder 3"/>
          <p:cNvSpPr>
            <a:spLocks noGrp="1"/>
          </p:cNvSpPr>
          <p:nvPr>
            <p:ph type="sldNum" sz="quarter" idx="5"/>
          </p:nvPr>
        </p:nvSpPr>
        <p:spPr/>
        <p:txBody>
          <a:bodyPr/>
          <a:lstStyle/>
          <a:p>
            <a:fld id="{A370640F-E73A-4148-92BA-D1C70A966614}" type="slidenum">
              <a:rPr lang="en-GB" smtClean="0"/>
              <a:t>33</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35</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dirty="0"/>
          </a:p>
        </p:txBody>
      </p:sp>
    </p:spTree>
    <p:extLst>
      <p:ext uri="{BB962C8B-B14F-4D97-AF65-F5344CB8AC3E}">
        <p14:creationId xmlns:p14="http://schemas.microsoft.com/office/powerpoint/2010/main" val="1875429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check how land has changed against how land is used.</a:t>
            </a:r>
          </a:p>
        </p:txBody>
      </p:sp>
      <p:sp>
        <p:nvSpPr>
          <p:cNvPr id="4" name="Slide Number Placeholder 3"/>
          <p:cNvSpPr>
            <a:spLocks noGrp="1"/>
          </p:cNvSpPr>
          <p:nvPr>
            <p:ph type="sldNum" sz="quarter" idx="5"/>
          </p:nvPr>
        </p:nvSpPr>
        <p:spPr/>
        <p:txBody>
          <a:bodyPr/>
          <a:lstStyle/>
          <a:p>
            <a:fld id="{A370640F-E73A-4148-92BA-D1C70A966614}" type="slidenum">
              <a:rPr lang="en-GB" smtClean="0"/>
              <a:t>66</a:t>
            </a:fld>
            <a:endParaRPr lang="en-GB"/>
          </a:p>
        </p:txBody>
      </p:sp>
    </p:spTree>
    <p:extLst>
      <p:ext uri="{BB962C8B-B14F-4D97-AF65-F5344CB8AC3E}">
        <p14:creationId xmlns:p14="http://schemas.microsoft.com/office/powerpoint/2010/main" val="3569557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a:p>
        </p:txBody>
      </p:sp>
    </p:spTree>
    <p:extLst>
      <p:ext uri="{BB962C8B-B14F-4D97-AF65-F5344CB8AC3E}">
        <p14:creationId xmlns:p14="http://schemas.microsoft.com/office/powerpoint/2010/main" val="2802392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dirty="0"/>
          </a:p>
        </p:txBody>
      </p:sp>
    </p:spTree>
    <p:extLst>
      <p:ext uri="{BB962C8B-B14F-4D97-AF65-F5344CB8AC3E}">
        <p14:creationId xmlns:p14="http://schemas.microsoft.com/office/powerpoint/2010/main" val="557026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‘se’, ‘de’ or ‘d’)</a:t>
            </a:r>
          </a:p>
        </p:txBody>
      </p:sp>
    </p:spTree>
    <p:extLst>
      <p:ext uri="{BB962C8B-B14F-4D97-AF65-F5344CB8AC3E}">
        <p14:creationId xmlns:p14="http://schemas.microsoft.com/office/powerpoint/2010/main" val="176479073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421923339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49C251-9C5B-01F5-8A08-74AE09022A1C}"/>
              </a:ext>
            </a:extLst>
          </p:cNvPr>
          <p:cNvPicPr>
            <a:picLocks noChangeAspect="1"/>
          </p:cNvPicPr>
          <p:nvPr/>
        </p:nvPicPr>
        <p:blipFill rotWithShape="1">
          <a:blip r:embed="rId2"/>
          <a:srcRect l="18884" t="15697" r="17902" b="27609"/>
          <a:stretch/>
        </p:blipFill>
        <p:spPr>
          <a:xfrm>
            <a:off x="-1" y="0"/>
            <a:ext cx="12175901" cy="6139543"/>
          </a:xfrm>
          <a:prstGeom prst="rect">
            <a:avLst/>
          </a:prstGeom>
        </p:spPr>
      </p:pic>
    </p:spTree>
    <p:extLst>
      <p:ext uri="{BB962C8B-B14F-4D97-AF65-F5344CB8AC3E}">
        <p14:creationId xmlns:p14="http://schemas.microsoft.com/office/powerpoint/2010/main" val="191531233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0599315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85488674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different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not the same as another or each other; unlike in nature, form, or quality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ame Different Vector Art, Icons, and Graphics for Free Download">
            <a:extLst>
              <a:ext uri="{FF2B5EF4-FFF2-40B4-BE49-F238E27FC236}">
                <a16:creationId xmlns:a16="http://schemas.microsoft.com/office/drawing/2014/main" id="{B6383581-CFF7-5BA4-543F-5693D00EB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0941"/>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91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You can play this game in different ways.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31728" y="3031075"/>
            <a:ext cx="2563586"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750294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exercise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activity requiring physical effort, carried out to sustain or improve health and fitness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Free Fitness and Exercise Clipart - Clip Art Pictures - Graphics -  Illustrations">
            <a:extLst>
              <a:ext uri="{FF2B5EF4-FFF2-40B4-BE49-F238E27FC236}">
                <a16:creationId xmlns:a16="http://schemas.microsoft.com/office/drawing/2014/main" id="{DEB58A39-E5BD-A9AB-BFA1-0C4516B86D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94268"/>
            <a:ext cx="20002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889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Exercise improves your heart and lung power.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3527" y="3031075"/>
            <a:ext cx="3200401"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32600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‘se’, ‘de’ or ‘d’)</a:t>
            </a:r>
          </a:p>
        </p:txBody>
      </p:sp>
    </p:spTree>
    <p:extLst>
      <p:ext uri="{BB962C8B-B14F-4D97-AF65-F5344CB8AC3E}">
        <p14:creationId xmlns:p14="http://schemas.microsoft.com/office/powerpoint/2010/main" val="124008618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4268395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88360312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persuasion  </a:t>
            </a:r>
          </a:p>
        </p:txBody>
      </p:sp>
      <p:sp>
        <p:nvSpPr>
          <p:cNvPr id="3" name="Rectangle 2">
            <a:extLst>
              <a:ext uri="{FF2B5EF4-FFF2-40B4-BE49-F238E27FC236}">
                <a16:creationId xmlns:a16="http://schemas.microsoft.com/office/drawing/2014/main" id="{13BB5EC0-7A96-4D29-A835-6FAE896C31A4}"/>
              </a:ext>
            </a:extLst>
          </p:cNvPr>
          <p:cNvSpPr/>
          <p:nvPr/>
        </p:nvSpPr>
        <p:spPr>
          <a:xfrm>
            <a:off x="6841671" y="3561670"/>
            <a:ext cx="1289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Persuasion Illustrations and Clip Art. 2,559 Persuasion royalty free  illustrations, drawings and graphics available to search from thousands of  vector EPS clipart producers.">
            <a:extLst>
              <a:ext uri="{FF2B5EF4-FFF2-40B4-BE49-F238E27FC236}">
                <a16:creationId xmlns:a16="http://schemas.microsoft.com/office/drawing/2014/main" id="{C66C5AB8-6D80-7737-97E0-97860470BCA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382"/>
          <a:stretch/>
        </p:blipFill>
        <p:spPr bwMode="auto">
          <a:xfrm>
            <a:off x="477611" y="230642"/>
            <a:ext cx="2190750" cy="1973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831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suspension </a:t>
            </a:r>
          </a:p>
        </p:txBody>
      </p:sp>
      <p:sp>
        <p:nvSpPr>
          <p:cNvPr id="3" name="Rectangle 2">
            <a:extLst>
              <a:ext uri="{FF2B5EF4-FFF2-40B4-BE49-F238E27FC236}">
                <a16:creationId xmlns:a16="http://schemas.microsoft.com/office/drawing/2014/main" id="{0366E0B6-702E-4814-82C6-08CA2D13F3C9}"/>
              </a:ext>
            </a:extLst>
          </p:cNvPr>
          <p:cNvSpPr/>
          <p:nvPr/>
        </p:nvSpPr>
        <p:spPr>
          <a:xfrm>
            <a:off x="6580415" y="3641267"/>
            <a:ext cx="143691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Car Suspension Stock Illustrations – 9,661 Car Suspension Stock  Illustrations, Vectors &amp; Clipart - Dreamstime">
            <a:extLst>
              <a:ext uri="{FF2B5EF4-FFF2-40B4-BE49-F238E27FC236}">
                <a16:creationId xmlns:a16="http://schemas.microsoft.com/office/drawing/2014/main" id="{0296E7DE-0A5A-C719-9C8E-B51BF5A1270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42"/>
          <a:stretch/>
        </p:blipFill>
        <p:spPr bwMode="auto">
          <a:xfrm>
            <a:off x="338818" y="369434"/>
            <a:ext cx="2076450" cy="201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39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7647974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3031301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56588572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licence  </a:t>
            </a:r>
          </a:p>
        </p:txBody>
      </p:sp>
      <p:sp>
        <p:nvSpPr>
          <p:cNvPr id="3" name="Rectangle 2">
            <a:extLst>
              <a:ext uri="{FF2B5EF4-FFF2-40B4-BE49-F238E27FC236}">
                <a16:creationId xmlns:a16="http://schemas.microsoft.com/office/drawing/2014/main" id="{13BB5EC0-7A96-4D29-A835-6FAE896C31A4}"/>
              </a:ext>
            </a:extLst>
          </p:cNvPr>
          <p:cNvSpPr/>
          <p:nvPr/>
        </p:nvSpPr>
        <p:spPr>
          <a:xfrm>
            <a:off x="6727371" y="3561670"/>
            <a:ext cx="48985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Image result for licence clipart">
            <a:extLst>
              <a:ext uri="{FF2B5EF4-FFF2-40B4-BE49-F238E27FC236}">
                <a16:creationId xmlns:a16="http://schemas.microsoft.com/office/drawing/2014/main" id="{D52CF7C4-1BFA-19AC-0915-F5C70AEC29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75" y="449035"/>
            <a:ext cx="2228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4156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license </a:t>
            </a:r>
          </a:p>
        </p:txBody>
      </p:sp>
      <p:sp>
        <p:nvSpPr>
          <p:cNvPr id="3" name="Rectangle 2">
            <a:extLst>
              <a:ext uri="{FF2B5EF4-FFF2-40B4-BE49-F238E27FC236}">
                <a16:creationId xmlns:a16="http://schemas.microsoft.com/office/drawing/2014/main" id="{0366E0B6-702E-4814-82C6-08CA2D13F3C9}"/>
              </a:ext>
            </a:extLst>
          </p:cNvPr>
          <p:cNvSpPr/>
          <p:nvPr/>
        </p:nvSpPr>
        <p:spPr>
          <a:xfrm>
            <a:off x="6498771" y="3657599"/>
            <a:ext cx="391886"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42" name="Picture 2" descr="Image result for to license clipart">
            <a:extLst>
              <a:ext uri="{FF2B5EF4-FFF2-40B4-BE49-F238E27FC236}">
                <a16:creationId xmlns:a16="http://schemas.microsoft.com/office/drawing/2014/main" id="{8CB9897E-8D96-A195-23ED-9A8E24A318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413" y="367393"/>
            <a:ext cx="15525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597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licence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185214"/>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3806539"/>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permit from an authority to own or use something, do a particular thing, or carry on a trade (especially in alcoholic drink)</a:t>
            </a:r>
            <a:endParaRPr lang="en-GB" sz="1400" dirty="0"/>
          </a:p>
        </p:txBody>
      </p:sp>
      <p:pic>
        <p:nvPicPr>
          <p:cNvPr id="4" name="Picture 2" descr="Image result for licence clipart">
            <a:extLst>
              <a:ext uri="{FF2B5EF4-FFF2-40B4-BE49-F238E27FC236}">
                <a16:creationId xmlns:a16="http://schemas.microsoft.com/office/drawing/2014/main" id="{10F0CACF-572C-CB0B-8F73-6DC2C7466F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75" y="449035"/>
            <a:ext cx="2228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62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license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grant a licence to</a:t>
            </a:r>
            <a:endParaRPr lang="en-GB" sz="1400" dirty="0"/>
          </a:p>
        </p:txBody>
      </p:sp>
      <p:pic>
        <p:nvPicPr>
          <p:cNvPr id="3" name="Picture 2" descr="Image result for to license clipart">
            <a:extLst>
              <a:ext uri="{FF2B5EF4-FFF2-40B4-BE49-F238E27FC236}">
                <a16:creationId xmlns:a16="http://schemas.microsoft.com/office/drawing/2014/main" id="{0AE9B7AE-8F31-357A-8638-84D6EE416A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413" y="367393"/>
            <a:ext cx="15525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816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People pay a television licence fee.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50439" y="3652325"/>
            <a:ext cx="2040618" cy="823232"/>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216812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expansion  </a:t>
            </a:r>
          </a:p>
        </p:txBody>
      </p:sp>
      <p:sp>
        <p:nvSpPr>
          <p:cNvPr id="3" name="Rectangle 2">
            <a:extLst>
              <a:ext uri="{FF2B5EF4-FFF2-40B4-BE49-F238E27FC236}">
                <a16:creationId xmlns:a16="http://schemas.microsoft.com/office/drawing/2014/main" id="{13BB5EC0-7A96-4D29-A835-6FAE896C31A4}"/>
              </a:ext>
            </a:extLst>
          </p:cNvPr>
          <p:cNvSpPr/>
          <p:nvPr/>
        </p:nvSpPr>
        <p:spPr>
          <a:xfrm>
            <a:off x="6727371" y="3561670"/>
            <a:ext cx="1289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expand clipart - Clip Art Library">
            <a:extLst>
              <a:ext uri="{FF2B5EF4-FFF2-40B4-BE49-F238E27FC236}">
                <a16:creationId xmlns:a16="http://schemas.microsoft.com/office/drawing/2014/main" id="{01F054E1-3520-3846-32A1-7C45221A0F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5" y="559254"/>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9451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government license pubs so they can sell alcohol.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86399" y="3080824"/>
            <a:ext cx="2139043" cy="73597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468361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0540415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straight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extending or moving uniformly in one direction only; without a curve or bend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4" name="Picture 2" descr="Image result for straight curvy clipart">
            <a:extLst>
              <a:ext uri="{FF2B5EF4-FFF2-40B4-BE49-F238E27FC236}">
                <a16:creationId xmlns:a16="http://schemas.microsoft.com/office/drawing/2014/main" id="{94558CF1-9D1E-AC4B-5512-0FC2AFF870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1533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0691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road was long and straight.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19457"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5456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favourite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preferred to all others of the same kind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0" name="Picture 2" descr="Image result for FAVOURITE clipart">
            <a:extLst>
              <a:ext uri="{FF2B5EF4-FFF2-40B4-BE49-F238E27FC236}">
                <a16:creationId xmlns:a16="http://schemas.microsoft.com/office/drawing/2014/main" id="{0EFAB683-3632-C5A7-1DA2-FB500EFEEE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740" y="216065"/>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345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Their favourite restaurant served food quickly.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73727" y="3031075"/>
            <a:ext cx="29064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87039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0009142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997933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938893"/>
            <a:ext cx="10793185"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Land</a:t>
            </a:r>
            <a:r>
              <a:rPr lang="en-GB" sz="3600" dirty="0">
                <a:solidFill>
                  <a:srgbClr val="000000"/>
                </a:solidFill>
                <a:effectLst/>
                <a:latin typeface="Twinkl Cursive Looped" panose="02000000000000000000" pitchFamily="2" charset="0"/>
                <a:ea typeface="Times New Roman" panose="02020603050405020304" pitchFamily="18" charset="0"/>
              </a:rPr>
              <a:t>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a:t>
            </a:r>
          </a:p>
        </p:txBody>
      </p:sp>
    </p:spTree>
    <p:extLst>
      <p:ext uri="{BB962C8B-B14F-4D97-AF65-F5344CB8AC3E}">
        <p14:creationId xmlns:p14="http://schemas.microsoft.com/office/powerpoint/2010/main" val="312269120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938893"/>
            <a:ext cx="10793185"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Land</a:t>
            </a:r>
            <a:r>
              <a:rPr lang="en-GB" sz="3600" dirty="0">
                <a:solidFill>
                  <a:srgbClr val="000000"/>
                </a:solidFill>
                <a:effectLst/>
                <a:latin typeface="Twinkl Cursive Looped" panose="02000000000000000000" pitchFamily="2" charset="0"/>
                <a:ea typeface="Times New Roman" panose="02020603050405020304" pitchFamily="18" charset="0"/>
              </a:rPr>
              <a:t> is always in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serial</a:t>
            </a:r>
            <a:r>
              <a:rPr lang="en-GB" sz="3600" dirty="0">
                <a:solidFill>
                  <a:srgbClr val="000000"/>
                </a:solidFill>
                <a:effectLst/>
                <a:latin typeface="Twinkl Cursive Looped" panose="02000000000000000000" pitchFamily="2" charset="0"/>
                <a:ea typeface="Times New Roman" panose="02020603050405020304" pitchFamily="18" charset="0"/>
              </a:rPr>
              <a:t> state of changing shape.  The way people use the land changes over time, and this, in turn, changes the look of the land.  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check</a:t>
            </a:r>
            <a:r>
              <a:rPr lang="en-GB" sz="3600" dirty="0">
                <a:solidFill>
                  <a:srgbClr val="000000"/>
                </a:solidFill>
                <a:effectLst/>
                <a:latin typeface="Twinkl Cursive Looped" panose="02000000000000000000" pitchFamily="2" charset="0"/>
                <a:ea typeface="Times New Roman" panose="02020603050405020304" pitchFamily="18" charset="0"/>
              </a:rPr>
              <a:t> how land has changed against how land is used.   Like our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favourite</a:t>
            </a:r>
            <a:r>
              <a:rPr lang="en-GB" sz="3600" dirty="0">
                <a:solidFill>
                  <a:srgbClr val="000000"/>
                </a:solidFill>
                <a:effectLst/>
                <a:latin typeface="Twinkl Cursive Looped" panose="02000000000000000000" pitchFamily="2" charset="0"/>
                <a:ea typeface="Times New Roman" panose="02020603050405020304" pitchFamily="18" charset="0"/>
              </a:rPr>
              <a:t> detectives, we can search for clues.  We can look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straight</a:t>
            </a:r>
            <a:r>
              <a:rPr lang="en-GB" sz="3600" dirty="0">
                <a:solidFill>
                  <a:srgbClr val="000000"/>
                </a:solidFill>
                <a:effectLst/>
                <a:latin typeface="Twinkl Cursive Looped" panose="02000000000000000000" pitchFamily="2" charset="0"/>
                <a:ea typeface="Times New Roman" panose="02020603050405020304" pitchFamily="18" charset="0"/>
              </a:rPr>
              <a:t> at any town or part of the countryside to discover what has changed and why. </a:t>
            </a:r>
          </a:p>
        </p:txBody>
      </p:sp>
    </p:spTree>
    <p:extLst>
      <p:ext uri="{BB962C8B-B14F-4D97-AF65-F5344CB8AC3E}">
        <p14:creationId xmlns:p14="http://schemas.microsoft.com/office/powerpoint/2010/main" val="397838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extension </a:t>
            </a:r>
          </a:p>
        </p:txBody>
      </p:sp>
      <p:sp>
        <p:nvSpPr>
          <p:cNvPr id="3" name="Rectangle 2">
            <a:extLst>
              <a:ext uri="{FF2B5EF4-FFF2-40B4-BE49-F238E27FC236}">
                <a16:creationId xmlns:a16="http://schemas.microsoft.com/office/drawing/2014/main" id="{0366E0B6-702E-4814-82C6-08CA2D13F3C9}"/>
              </a:ext>
            </a:extLst>
          </p:cNvPr>
          <p:cNvSpPr/>
          <p:nvPr/>
        </p:nvSpPr>
        <p:spPr>
          <a:xfrm>
            <a:off x="6302829" y="3641268"/>
            <a:ext cx="143691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2,379 House Extensions Stock Vectors, Images &amp; Vector Art | Shutterstock">
            <a:extLst>
              <a:ext uri="{FF2B5EF4-FFF2-40B4-BE49-F238E27FC236}">
                <a16:creationId xmlns:a16="http://schemas.microsoft.com/office/drawing/2014/main" id="{C8B15E4B-4923-9240-A8E1-10EABC688CA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8132"/>
          <a:stretch/>
        </p:blipFill>
        <p:spPr bwMode="auto">
          <a:xfrm>
            <a:off x="246970" y="563335"/>
            <a:ext cx="4315466" cy="1706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901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908614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We can look straight at any town or part of the countryside to discover what has changed and why.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06767498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4A7CB33-1517-DD07-9196-8D33A101C1F3}"/>
              </a:ext>
            </a:extLst>
          </p:cNvPr>
          <p:cNvPicPr>
            <a:picLocks noChangeAspect="1"/>
          </p:cNvPicPr>
          <p:nvPr/>
        </p:nvPicPr>
        <p:blipFill rotWithShape="1">
          <a:blip r:embed="rId2"/>
          <a:srcRect l="18884" t="15697" r="17902" b="27609"/>
          <a:stretch/>
        </p:blipFill>
        <p:spPr>
          <a:xfrm>
            <a:off x="-1" y="0"/>
            <a:ext cx="12175901" cy="6139543"/>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different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9900941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exercise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4271345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expansion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3989764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extension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67108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comprehension</a:t>
            </a:r>
          </a:p>
        </p:txBody>
      </p:sp>
      <p:sp>
        <p:nvSpPr>
          <p:cNvPr id="3" name="Rectangle 2">
            <a:extLst>
              <a:ext uri="{FF2B5EF4-FFF2-40B4-BE49-F238E27FC236}">
                <a16:creationId xmlns:a16="http://schemas.microsoft.com/office/drawing/2014/main" id="{4BCBA2DA-E95C-434C-BE81-320E182AE5EF}"/>
              </a:ext>
            </a:extLst>
          </p:cNvPr>
          <p:cNvSpPr/>
          <p:nvPr/>
        </p:nvSpPr>
        <p:spPr>
          <a:xfrm>
            <a:off x="7135587" y="3673929"/>
            <a:ext cx="1567542"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omprehension clipart - Clip Art Library">
            <a:extLst>
              <a:ext uri="{FF2B5EF4-FFF2-40B4-BE49-F238E27FC236}">
                <a16:creationId xmlns:a16="http://schemas.microsoft.com/office/drawing/2014/main" id="{5D554AE5-16B8-6510-4D89-37E1070361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617" y="517752"/>
            <a:ext cx="24860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8517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comprehension</a:t>
            </a:r>
          </a:p>
        </p:txBody>
      </p:sp>
    </p:spTree>
    <p:extLst>
      <p:ext uri="{BB962C8B-B14F-4D97-AF65-F5344CB8AC3E}">
        <p14:creationId xmlns:p14="http://schemas.microsoft.com/office/powerpoint/2010/main" val="351417720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2279473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corrosion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3397103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supervision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8423668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fusion</a:t>
            </a:r>
          </a:p>
        </p:txBody>
      </p:sp>
    </p:spTree>
    <p:extLst>
      <p:ext uri="{BB962C8B-B14F-4D97-AF65-F5344CB8AC3E}">
        <p14:creationId xmlns:p14="http://schemas.microsoft.com/office/powerpoint/2010/main" val="137182207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conclusion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0411998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108921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413283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cheque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8057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draft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166199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draught</a:t>
            </a:r>
          </a:p>
        </p:txBody>
      </p:sp>
    </p:spTree>
    <p:extLst>
      <p:ext uri="{BB962C8B-B14F-4D97-AF65-F5344CB8AC3E}">
        <p14:creationId xmlns:p14="http://schemas.microsoft.com/office/powerpoint/2010/main" val="4510680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license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668053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licence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590378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straight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favourite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fr-FR" sz="5400" dirty="0" err="1">
                <a:latin typeface="Twinkl Cursive Looped" panose="02000000000000000000" pitchFamily="2" charset="0"/>
              </a:rPr>
              <a:t>different</a:t>
            </a:r>
            <a:r>
              <a:rPr lang="fr-FR" sz="5400" dirty="0">
                <a:latin typeface="Twinkl Cursive Looped" panose="02000000000000000000" pitchFamily="2" charset="0"/>
              </a:rPr>
              <a:t>  </a:t>
            </a:r>
            <a:r>
              <a:rPr lang="fr-FR" sz="5400" dirty="0" err="1">
                <a:latin typeface="Twinkl Cursive Looped" panose="02000000000000000000" pitchFamily="2" charset="0"/>
              </a:rPr>
              <a:t>exercise</a:t>
            </a:r>
            <a:r>
              <a:rPr lang="fr-FR" sz="5400" dirty="0">
                <a:latin typeface="Twinkl Cursive Looped" panose="02000000000000000000" pitchFamily="2" charset="0"/>
              </a:rPr>
              <a:t>  straight        </a:t>
            </a:r>
            <a:r>
              <a:rPr lang="fr-FR" sz="5400" dirty="0" err="1">
                <a:latin typeface="Twinkl Cursive Looped" panose="02000000000000000000" pitchFamily="2" charset="0"/>
              </a:rPr>
              <a:t>favourite</a:t>
            </a:r>
            <a:r>
              <a:rPr lang="fr-FR" sz="5400" dirty="0">
                <a:latin typeface="Twinkl Cursive Looped" panose="02000000000000000000" pitchFamily="2" charset="0"/>
              </a:rPr>
              <a:t> compréhension conclusion  </a:t>
            </a:r>
            <a:r>
              <a:rPr lang="fr-FR" sz="5400" dirty="0" err="1">
                <a:latin typeface="Twinkl Cursive Looped" panose="02000000000000000000" pitchFamily="2" charset="0"/>
              </a:rPr>
              <a:t>cereal</a:t>
            </a:r>
            <a:r>
              <a:rPr lang="fr-FR" sz="5400" dirty="0">
                <a:latin typeface="Twinkl Cursive Looped" panose="02000000000000000000" pitchFamily="2" charset="0"/>
              </a:rPr>
              <a:t> cheque draft licence </a:t>
            </a:r>
            <a:endParaRPr lang="en-GB" sz="5400" dirty="0">
              <a:latin typeface="Twinkl Cursive Looped" panose="02000000000000000000" pitchFamily="2" charset="0"/>
            </a:endParaRPr>
          </a:p>
        </p:txBody>
      </p:sp>
    </p:spTree>
    <p:extLst>
      <p:ext uri="{BB962C8B-B14F-4D97-AF65-F5344CB8AC3E}">
        <p14:creationId xmlns:p14="http://schemas.microsoft.com/office/powerpoint/2010/main" val="388699187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281733520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adjective conjunction adjective</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756559" y="1956021"/>
            <a:ext cx="11517084" cy="707886"/>
          </a:xfrm>
          <a:prstGeom prst="rect">
            <a:avLst/>
          </a:prstGeom>
          <a:noFill/>
        </p:spPr>
        <p:txBody>
          <a:bodyPr wrap="square" rtlCol="0">
            <a:spAutoFit/>
          </a:bodyPr>
          <a:lstStyle/>
          <a:p>
            <a:r>
              <a:rPr lang="en-GB" sz="4000" dirty="0">
                <a:latin typeface="Twinkl Cursive Looped" panose="02000000000000000000" pitchFamily="2" charset="0"/>
              </a:rPr>
              <a:t>The road was long and straight.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6128658" y="2120952"/>
            <a:ext cx="19757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7233557" y="3127917"/>
            <a:ext cx="14042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adverb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Their favourite restaurant served food quickly.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632858" y="2059689"/>
            <a:ext cx="212271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188029" y="3167390"/>
            <a:ext cx="156754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4524315"/>
          </a:xfrm>
          <a:prstGeom prst="rect">
            <a:avLst/>
          </a:prstGeom>
          <a:noFill/>
        </p:spPr>
        <p:txBody>
          <a:bodyPr wrap="square" rtlCol="0">
            <a:spAutoFit/>
          </a:bodyPr>
          <a:lstStyle/>
          <a:p>
            <a:r>
              <a:rPr lang="en-GB" b="1" dirty="0">
                <a:solidFill>
                  <a:srgbClr val="83001D"/>
                </a:solidFill>
                <a:effectLst/>
              </a:rPr>
              <a:t>Straight</a:t>
            </a: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Middle English (as an adjective and adverb): archaic past participle of stretch.</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Favourite</a:t>
            </a:r>
          </a:p>
          <a:p>
            <a:endParaRPr lang="en-GB" b="1" dirty="0">
              <a:solidFill>
                <a:srgbClr val="83001D"/>
              </a:solidFill>
              <a:effectLst/>
            </a:endParaRPr>
          </a:p>
          <a:p>
            <a:r>
              <a:rPr lang="en-GB" b="1" dirty="0">
                <a:solidFill>
                  <a:srgbClr val="83001D"/>
                </a:solidFill>
              </a:rPr>
              <a:t>L</a:t>
            </a:r>
            <a:r>
              <a:rPr lang="en-GB" b="1" dirty="0">
                <a:solidFill>
                  <a:srgbClr val="83001D"/>
                </a:solidFill>
                <a:effectLst/>
              </a:rPr>
              <a:t>ate 16th century (as a noun): from obsolete French </a:t>
            </a:r>
            <a:r>
              <a:rPr lang="en-GB" b="1" dirty="0" err="1">
                <a:solidFill>
                  <a:srgbClr val="83001D"/>
                </a:solidFill>
                <a:effectLst/>
              </a:rPr>
              <a:t>favorit</a:t>
            </a:r>
            <a:r>
              <a:rPr lang="en-GB" b="1" dirty="0">
                <a:solidFill>
                  <a:srgbClr val="83001D"/>
                </a:solidFill>
                <a:effectLst/>
              </a:rPr>
              <a:t>, from Italian </a:t>
            </a:r>
            <a:r>
              <a:rPr lang="en-GB" b="1" dirty="0" err="1">
                <a:solidFill>
                  <a:srgbClr val="83001D"/>
                </a:solidFill>
                <a:effectLst/>
              </a:rPr>
              <a:t>favorito</a:t>
            </a:r>
            <a:r>
              <a:rPr lang="en-GB" b="1" dirty="0">
                <a:solidFill>
                  <a:srgbClr val="83001D"/>
                </a:solidFill>
                <a:effectLst/>
              </a:rPr>
              <a:t>, past participle of </a:t>
            </a:r>
            <a:r>
              <a:rPr lang="en-GB" b="1" dirty="0" err="1">
                <a:solidFill>
                  <a:srgbClr val="83001D"/>
                </a:solidFill>
                <a:effectLst/>
              </a:rPr>
              <a:t>favorire</a:t>
            </a:r>
            <a:r>
              <a:rPr lang="en-GB" b="1" dirty="0">
                <a:solidFill>
                  <a:srgbClr val="83001D"/>
                </a:solidFill>
                <a:effectLst/>
              </a:rPr>
              <a:t> ‘to favour’, from Latin </a:t>
            </a:r>
            <a:r>
              <a:rPr lang="en-GB" b="1" dirty="0" err="1">
                <a:solidFill>
                  <a:srgbClr val="83001D"/>
                </a:solidFill>
                <a:effectLst/>
              </a:rPr>
              <a:t>favor</a:t>
            </a:r>
            <a:r>
              <a:rPr lang="en-GB" b="1" dirty="0">
                <a:solidFill>
                  <a:srgbClr val="83001D"/>
                </a:solidFill>
                <a:effectLst/>
              </a:rPr>
              <a:t> (see favour).</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3880644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cereal  </a:t>
            </a:r>
          </a:p>
        </p:txBody>
      </p:sp>
      <p:sp>
        <p:nvSpPr>
          <p:cNvPr id="3" name="Rectangle 2">
            <a:extLst>
              <a:ext uri="{FF2B5EF4-FFF2-40B4-BE49-F238E27FC236}">
                <a16:creationId xmlns:a16="http://schemas.microsoft.com/office/drawing/2014/main" id="{13BB5EC0-7A96-4D29-A835-6FAE896C31A4}"/>
              </a:ext>
            </a:extLst>
          </p:cNvPr>
          <p:cNvSpPr/>
          <p:nvPr/>
        </p:nvSpPr>
        <p:spPr>
          <a:xfrm>
            <a:off x="5451021" y="3561670"/>
            <a:ext cx="1289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cereal clipart">
            <a:extLst>
              <a:ext uri="{FF2B5EF4-FFF2-40B4-BE49-F238E27FC236}">
                <a16:creationId xmlns:a16="http://schemas.microsoft.com/office/drawing/2014/main" id="{B18FFC83-7991-E4FD-BAFE-02BD5C48A4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574" y="518432"/>
            <a:ext cx="202882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serial </a:t>
            </a:r>
          </a:p>
        </p:txBody>
      </p:sp>
      <p:sp>
        <p:nvSpPr>
          <p:cNvPr id="3" name="Rectangle 2">
            <a:extLst>
              <a:ext uri="{FF2B5EF4-FFF2-40B4-BE49-F238E27FC236}">
                <a16:creationId xmlns:a16="http://schemas.microsoft.com/office/drawing/2014/main" id="{0366E0B6-702E-4814-82C6-08CA2D13F3C9}"/>
              </a:ext>
            </a:extLst>
          </p:cNvPr>
          <p:cNvSpPr/>
          <p:nvPr/>
        </p:nvSpPr>
        <p:spPr>
          <a:xfrm>
            <a:off x="4963886" y="3657596"/>
            <a:ext cx="143691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serial clipart">
            <a:extLst>
              <a:ext uri="{FF2B5EF4-FFF2-40B4-BE49-F238E27FC236}">
                <a16:creationId xmlns:a16="http://schemas.microsoft.com/office/drawing/2014/main" id="{E2C566FA-8D62-B0AC-7291-FB66CEE0F0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402" y="363992"/>
            <a:ext cx="309562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cereal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grain used for food, for example wheat, maize, or rye; breakfast food made of roasted grain</a:t>
            </a:r>
            <a:endParaRPr lang="en-GB" sz="1400" dirty="0"/>
          </a:p>
        </p:txBody>
      </p:sp>
      <p:pic>
        <p:nvPicPr>
          <p:cNvPr id="3" name="Picture 2" descr="Image result for cereal clipart">
            <a:extLst>
              <a:ext uri="{FF2B5EF4-FFF2-40B4-BE49-F238E27FC236}">
                <a16:creationId xmlns:a16="http://schemas.microsoft.com/office/drawing/2014/main" id="{6116D412-3F0A-BCF9-A3EA-ABA34C16B8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89867"/>
            <a:ext cx="202882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serial</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consisting of, forming part of, or taking place in a series</a:t>
            </a:r>
            <a:endParaRPr lang="en-GB" sz="1400" dirty="0"/>
          </a:p>
        </p:txBody>
      </p:sp>
      <p:pic>
        <p:nvPicPr>
          <p:cNvPr id="4" name="Picture 2" descr="Image result for serial clipart">
            <a:extLst>
              <a:ext uri="{FF2B5EF4-FFF2-40B4-BE49-F238E27FC236}">
                <a16:creationId xmlns:a16="http://schemas.microsoft.com/office/drawing/2014/main" id="{E9384D92-81E5-3A9B-67BC-866F336856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402" y="363992"/>
            <a:ext cx="309562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cereal I had for breakfast was delicious.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55825" y="2998418"/>
            <a:ext cx="1958975" cy="82323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serial publication is the Daily Telegraph newspaper.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77785" y="3041196"/>
            <a:ext cx="1812472" cy="77560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straight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extending or moving uniformly in one direction only; without a curve or bend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4" name="Picture 2" descr="Image result for straight curvy clipart">
            <a:extLst>
              <a:ext uri="{FF2B5EF4-FFF2-40B4-BE49-F238E27FC236}">
                <a16:creationId xmlns:a16="http://schemas.microsoft.com/office/drawing/2014/main" id="{94558CF1-9D1E-AC4B-5512-0FC2AFF870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1533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road was long and straight.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19457"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favourite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preferred to all others of the same kind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0" name="Picture 2" descr="Image result for FAVOURITE clipart">
            <a:extLst>
              <a:ext uri="{FF2B5EF4-FFF2-40B4-BE49-F238E27FC236}">
                <a16:creationId xmlns:a16="http://schemas.microsoft.com/office/drawing/2014/main" id="{0EFAB683-3632-C5A7-1DA2-FB500EFEEE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740" y="216065"/>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Their favourite restaurant served food quickly.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73727" y="3031075"/>
            <a:ext cx="29064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49C251-9C5B-01F5-8A08-74AE09022A1C}"/>
              </a:ext>
            </a:extLst>
          </p:cNvPr>
          <p:cNvPicPr>
            <a:picLocks noChangeAspect="1"/>
          </p:cNvPicPr>
          <p:nvPr/>
        </p:nvPicPr>
        <p:blipFill rotWithShape="1">
          <a:blip r:embed="rId2"/>
          <a:srcRect l="18884" t="15697" r="17902" b="27609"/>
          <a:stretch/>
        </p:blipFill>
        <p:spPr>
          <a:xfrm>
            <a:off x="-1" y="0"/>
            <a:ext cx="12175901" cy="6139543"/>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938893"/>
            <a:ext cx="10793185"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Land</a:t>
            </a:r>
            <a:r>
              <a:rPr lang="en-GB" sz="3600" dirty="0">
                <a:solidFill>
                  <a:srgbClr val="000000"/>
                </a:solidFill>
                <a:effectLst/>
                <a:latin typeface="Twinkl Cursive Looped" panose="02000000000000000000" pitchFamily="2" charset="0"/>
                <a:ea typeface="Times New Roman" panose="02020603050405020304" pitchFamily="18" charset="0"/>
              </a:rPr>
              <a:t>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a:t>
            </a:r>
          </a:p>
        </p:txBody>
      </p:sp>
    </p:spTree>
    <p:extLst>
      <p:ext uri="{BB962C8B-B14F-4D97-AF65-F5344CB8AC3E}">
        <p14:creationId xmlns:p14="http://schemas.microsoft.com/office/powerpoint/2010/main" val="35869919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938893"/>
            <a:ext cx="10793185"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Land</a:t>
            </a:r>
            <a:r>
              <a:rPr lang="en-GB" sz="3600" dirty="0">
                <a:solidFill>
                  <a:srgbClr val="000000"/>
                </a:solidFill>
                <a:effectLst/>
                <a:latin typeface="Twinkl Cursive Looped" panose="02000000000000000000" pitchFamily="2" charset="0"/>
                <a:ea typeface="Times New Roman" panose="02020603050405020304" pitchFamily="18" charset="0"/>
              </a:rPr>
              <a:t> is always in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serial</a:t>
            </a:r>
            <a:r>
              <a:rPr lang="en-GB" sz="3600" dirty="0">
                <a:solidFill>
                  <a:srgbClr val="000000"/>
                </a:solidFill>
                <a:effectLst/>
                <a:latin typeface="Twinkl Cursive Looped" panose="02000000000000000000" pitchFamily="2" charset="0"/>
                <a:ea typeface="Times New Roman" panose="02020603050405020304" pitchFamily="18" charset="0"/>
              </a:rPr>
              <a:t> state of changing shape.  The way people use the land changes over time, and this, in turn, changes the look of the land.  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check</a:t>
            </a:r>
            <a:r>
              <a:rPr lang="en-GB" sz="3600" dirty="0">
                <a:solidFill>
                  <a:srgbClr val="000000"/>
                </a:solidFill>
                <a:effectLst/>
                <a:latin typeface="Twinkl Cursive Looped" panose="02000000000000000000" pitchFamily="2" charset="0"/>
                <a:ea typeface="Times New Roman" panose="02020603050405020304" pitchFamily="18" charset="0"/>
              </a:rPr>
              <a:t> how land has changed against how land is used.   Like our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favourite</a:t>
            </a:r>
            <a:r>
              <a:rPr lang="en-GB" sz="3600" dirty="0">
                <a:solidFill>
                  <a:srgbClr val="000000"/>
                </a:solidFill>
                <a:effectLst/>
                <a:latin typeface="Twinkl Cursive Looped" panose="02000000000000000000" pitchFamily="2" charset="0"/>
                <a:ea typeface="Times New Roman" panose="02020603050405020304" pitchFamily="18" charset="0"/>
              </a:rPr>
              <a:t> detectives, we can search for clues.  We can look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straight</a:t>
            </a:r>
            <a:r>
              <a:rPr lang="en-GB" sz="3600" dirty="0">
                <a:solidFill>
                  <a:srgbClr val="000000"/>
                </a:solidFill>
                <a:effectLst/>
                <a:latin typeface="Twinkl Cursive Looped" panose="02000000000000000000" pitchFamily="2" charset="0"/>
                <a:ea typeface="Times New Roman" panose="02020603050405020304" pitchFamily="18" charset="0"/>
              </a:rPr>
              <a:t> at any town or part of the countryside to discover what has changed and why. </a:t>
            </a:r>
          </a:p>
        </p:txBody>
      </p:sp>
    </p:spTree>
    <p:extLst>
      <p:ext uri="{BB962C8B-B14F-4D97-AF65-F5344CB8AC3E}">
        <p14:creationId xmlns:p14="http://schemas.microsoft.com/office/powerpoint/2010/main" val="27872574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latin typeface="Twinkl Cursive Looped" panose="02000000000000000000" pitchFamily="2" charset="0"/>
              </a:rPr>
              <a:t>Land is always in a serial state of changing shape.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49C251-9C5B-01F5-8A08-74AE09022A1C}"/>
              </a:ext>
            </a:extLst>
          </p:cNvPr>
          <p:cNvPicPr>
            <a:picLocks noChangeAspect="1"/>
          </p:cNvPicPr>
          <p:nvPr/>
        </p:nvPicPr>
        <p:blipFill rotWithShape="1">
          <a:blip r:embed="rId2"/>
          <a:srcRect l="18884" t="15697" r="17902" b="27609"/>
          <a:stretch/>
        </p:blipFill>
        <p:spPr>
          <a:xfrm>
            <a:off x="-1" y="0"/>
            <a:ext cx="12175901" cy="6139543"/>
          </a:xfrm>
          <a:prstGeom prst="rect">
            <a:avLst/>
          </a:prstGeom>
        </p:spPr>
      </p:pic>
    </p:spTree>
    <p:extLst>
      <p:ext uri="{BB962C8B-B14F-4D97-AF65-F5344CB8AC3E}">
        <p14:creationId xmlns:p14="http://schemas.microsoft.com/office/powerpoint/2010/main" val="40734783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2425955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4698166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different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not the same as another or each other; unlike in nature, form, or quality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ame Different Vector Art, Icons, and Graphics for Free Download">
            <a:extLst>
              <a:ext uri="{FF2B5EF4-FFF2-40B4-BE49-F238E27FC236}">
                <a16:creationId xmlns:a16="http://schemas.microsoft.com/office/drawing/2014/main" id="{B6383581-CFF7-5BA4-543F-5693D00EB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0941"/>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89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You can play this game in different ways.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31728" y="3031075"/>
            <a:ext cx="2563586"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21278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exercise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activity requiring physical effort, carried out to sustain or improve health and fitness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Free Fitness and Exercise Clipart - Clip Art Pictures - Graphics -  Illustrations">
            <a:extLst>
              <a:ext uri="{FF2B5EF4-FFF2-40B4-BE49-F238E27FC236}">
                <a16:creationId xmlns:a16="http://schemas.microsoft.com/office/drawing/2014/main" id="{DEB58A39-E5BD-A9AB-BFA1-0C4516B86D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94268"/>
            <a:ext cx="20002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190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Exercise improves your heart and lung power.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3527" y="3031075"/>
            <a:ext cx="3200401"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8458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‘se’, ‘de’ or ‘d’)</a:t>
            </a:r>
          </a:p>
        </p:txBody>
      </p:sp>
    </p:spTree>
    <p:extLst>
      <p:ext uri="{BB962C8B-B14F-4D97-AF65-F5344CB8AC3E}">
        <p14:creationId xmlns:p14="http://schemas.microsoft.com/office/powerpoint/2010/main" val="7985729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6662960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tension  </a:t>
            </a:r>
          </a:p>
        </p:txBody>
      </p:sp>
      <p:sp>
        <p:nvSpPr>
          <p:cNvPr id="3" name="Rectangle 2">
            <a:extLst>
              <a:ext uri="{FF2B5EF4-FFF2-40B4-BE49-F238E27FC236}">
                <a16:creationId xmlns:a16="http://schemas.microsoft.com/office/drawing/2014/main" id="{13BB5EC0-7A96-4D29-A835-6FAE896C31A4}"/>
              </a:ext>
            </a:extLst>
          </p:cNvPr>
          <p:cNvSpPr/>
          <p:nvPr/>
        </p:nvSpPr>
        <p:spPr>
          <a:xfrm>
            <a:off x="6237514" y="3547383"/>
            <a:ext cx="1289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Free Stress, Download Free Stress png images, Free ClipArts on Clipart  Library">
            <a:extLst>
              <a:ext uri="{FF2B5EF4-FFF2-40B4-BE49-F238E27FC236}">
                <a16:creationId xmlns:a16="http://schemas.microsoft.com/office/drawing/2014/main" id="{F21983A6-5BC4-4D9C-7A23-74218A2CFB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646" y="211591"/>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229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corrosion </a:t>
            </a:r>
          </a:p>
        </p:txBody>
      </p:sp>
      <p:sp>
        <p:nvSpPr>
          <p:cNvPr id="3" name="Rectangle 2">
            <a:extLst>
              <a:ext uri="{FF2B5EF4-FFF2-40B4-BE49-F238E27FC236}">
                <a16:creationId xmlns:a16="http://schemas.microsoft.com/office/drawing/2014/main" id="{0366E0B6-702E-4814-82C6-08CA2D13F3C9}"/>
              </a:ext>
            </a:extLst>
          </p:cNvPr>
          <p:cNvSpPr/>
          <p:nvPr/>
        </p:nvSpPr>
        <p:spPr>
          <a:xfrm>
            <a:off x="6302829" y="3641268"/>
            <a:ext cx="143691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6" name="Picture 2" descr="Advertising Clip Art at Clker.com - vector clip art online, royalty free &amp;  public domain">
            <a:extLst>
              <a:ext uri="{FF2B5EF4-FFF2-40B4-BE49-F238E27FC236}">
                <a16:creationId xmlns:a16="http://schemas.microsoft.com/office/drawing/2014/main" id="{5D305DB5-64AD-F2AB-E9FA-00A5709B5C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398" y="657906"/>
            <a:ext cx="2238375"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953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supervision</a:t>
            </a:r>
          </a:p>
        </p:txBody>
      </p:sp>
      <p:sp>
        <p:nvSpPr>
          <p:cNvPr id="3" name="Rectangle 2">
            <a:extLst>
              <a:ext uri="{FF2B5EF4-FFF2-40B4-BE49-F238E27FC236}">
                <a16:creationId xmlns:a16="http://schemas.microsoft.com/office/drawing/2014/main" id="{4BCBA2DA-E95C-434C-BE81-320E182AE5EF}"/>
              </a:ext>
            </a:extLst>
          </p:cNvPr>
          <p:cNvSpPr/>
          <p:nvPr/>
        </p:nvSpPr>
        <p:spPr>
          <a:xfrm>
            <a:off x="6580416" y="3690259"/>
            <a:ext cx="1567542"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Supervision Clipart and Stock Illustrations. 6,969 Supervision vector EPS  illustrations and drawings available to search from thousands of royalty  free clip art graphic designers.">
            <a:extLst>
              <a:ext uri="{FF2B5EF4-FFF2-40B4-BE49-F238E27FC236}">
                <a16:creationId xmlns:a16="http://schemas.microsoft.com/office/drawing/2014/main" id="{735A86E6-3A2A-2BC1-B5FF-BAEF3E376D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810"/>
          <a:stretch/>
        </p:blipFill>
        <p:spPr bwMode="auto">
          <a:xfrm>
            <a:off x="473529" y="430667"/>
            <a:ext cx="2133600" cy="2018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122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2985352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1698332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26731054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cheque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289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cheque clipart">
            <a:extLst>
              <a:ext uri="{FF2B5EF4-FFF2-40B4-BE49-F238E27FC236}">
                <a16:creationId xmlns:a16="http://schemas.microsoft.com/office/drawing/2014/main" id="{0C08B7F7-64FB-3272-4342-04032F8381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534" y="514350"/>
            <a:ext cx="1971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8249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check </a:t>
            </a:r>
          </a:p>
        </p:txBody>
      </p:sp>
      <p:sp>
        <p:nvSpPr>
          <p:cNvPr id="3" name="Rectangle 2">
            <a:extLst>
              <a:ext uri="{FF2B5EF4-FFF2-40B4-BE49-F238E27FC236}">
                <a16:creationId xmlns:a16="http://schemas.microsoft.com/office/drawing/2014/main" id="{0366E0B6-702E-4814-82C6-08CA2D13F3C9}"/>
              </a:ext>
            </a:extLst>
          </p:cNvPr>
          <p:cNvSpPr/>
          <p:nvPr/>
        </p:nvSpPr>
        <p:spPr>
          <a:xfrm>
            <a:off x="6302829" y="3657595"/>
            <a:ext cx="84908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check clipart">
            <a:extLst>
              <a:ext uri="{FF2B5EF4-FFF2-40B4-BE49-F238E27FC236}">
                <a16:creationId xmlns:a16="http://schemas.microsoft.com/office/drawing/2014/main" id="{9E722D0D-26FA-AB71-C1D4-0B3D6B9D51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17071"/>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024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cheque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order to a bank to pay a stated sum from the drawer's account, written on a specially printed form</a:t>
            </a:r>
            <a:endParaRPr lang="en-GB" sz="1400" dirty="0"/>
          </a:p>
        </p:txBody>
      </p:sp>
      <p:pic>
        <p:nvPicPr>
          <p:cNvPr id="4" name="Picture 2" descr="Image result for cheque clipart">
            <a:extLst>
              <a:ext uri="{FF2B5EF4-FFF2-40B4-BE49-F238E27FC236}">
                <a16:creationId xmlns:a16="http://schemas.microsoft.com/office/drawing/2014/main" id="{5C40119E-9A40-6EE5-367B-A83F1A04F4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534" y="514350"/>
            <a:ext cx="1971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17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check</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628842"/>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128275"/>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examine (something) in order to determine its accuracy, quality, or condition, or to detect the presence of something</a:t>
            </a:r>
            <a:endParaRPr lang="en-GB" sz="1400" dirty="0"/>
          </a:p>
        </p:txBody>
      </p:sp>
      <p:pic>
        <p:nvPicPr>
          <p:cNvPr id="3" name="Picture 2" descr="Image result for check clipart">
            <a:extLst>
              <a:ext uri="{FF2B5EF4-FFF2-40B4-BE49-F238E27FC236}">
                <a16:creationId xmlns:a16="http://schemas.microsoft.com/office/drawing/2014/main" id="{F97F7E62-A08E-0FD9-3725-95A7267F17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17071"/>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3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presented the winner with a cheque for £4,000.</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151868" y="3837213"/>
            <a:ext cx="2203903" cy="752643"/>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4930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Customs officers have the right to check all luggage.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331028" y="3821650"/>
            <a:ext cx="1812472" cy="77560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84480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44243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straight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extending or moving uniformly in one direction only; without a curve or bend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4" name="Picture 2" descr="Image result for straight curvy clipart">
            <a:extLst>
              <a:ext uri="{FF2B5EF4-FFF2-40B4-BE49-F238E27FC236}">
                <a16:creationId xmlns:a16="http://schemas.microsoft.com/office/drawing/2014/main" id="{94558CF1-9D1E-AC4B-5512-0FC2AFF870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1533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236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road was long and straight.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19457"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964088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different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not the same as another or each other; unlike in nature, form, or quality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ame Different Vector Art, Icons, and Graphics for Free Download">
            <a:extLst>
              <a:ext uri="{FF2B5EF4-FFF2-40B4-BE49-F238E27FC236}">
                <a16:creationId xmlns:a16="http://schemas.microsoft.com/office/drawing/2014/main" id="{B6383581-CFF7-5BA4-543F-5693D00EB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0941"/>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657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favourite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preferred to all others of the same kind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0" name="Picture 2" descr="Image result for FAVOURITE clipart">
            <a:extLst>
              <a:ext uri="{FF2B5EF4-FFF2-40B4-BE49-F238E27FC236}">
                <a16:creationId xmlns:a16="http://schemas.microsoft.com/office/drawing/2014/main" id="{0EFAB683-3632-C5A7-1DA2-FB500EFEEE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740" y="216065"/>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456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Their favourite restaurant served food quickly.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73727" y="3031075"/>
            <a:ext cx="29064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80069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61421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529964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938893"/>
            <a:ext cx="10793185"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Land</a:t>
            </a:r>
            <a:r>
              <a:rPr lang="en-GB" sz="3600" dirty="0">
                <a:solidFill>
                  <a:srgbClr val="000000"/>
                </a:solidFill>
                <a:effectLst/>
                <a:latin typeface="Twinkl Cursive Looped" panose="02000000000000000000" pitchFamily="2" charset="0"/>
                <a:ea typeface="Times New Roman" panose="02020603050405020304" pitchFamily="18" charset="0"/>
              </a:rPr>
              <a:t>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a:t>
            </a:r>
          </a:p>
        </p:txBody>
      </p:sp>
    </p:spTree>
    <p:extLst>
      <p:ext uri="{BB962C8B-B14F-4D97-AF65-F5344CB8AC3E}">
        <p14:creationId xmlns:p14="http://schemas.microsoft.com/office/powerpoint/2010/main" val="5734560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938893"/>
            <a:ext cx="10793185"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Land</a:t>
            </a:r>
            <a:r>
              <a:rPr lang="en-GB" sz="3600" dirty="0">
                <a:solidFill>
                  <a:srgbClr val="000000"/>
                </a:solidFill>
                <a:effectLst/>
                <a:latin typeface="Twinkl Cursive Looped" panose="02000000000000000000" pitchFamily="2" charset="0"/>
                <a:ea typeface="Times New Roman" panose="02020603050405020304" pitchFamily="18" charset="0"/>
              </a:rPr>
              <a:t> is always in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serial</a:t>
            </a:r>
            <a:r>
              <a:rPr lang="en-GB" sz="3600" dirty="0">
                <a:solidFill>
                  <a:srgbClr val="000000"/>
                </a:solidFill>
                <a:effectLst/>
                <a:latin typeface="Twinkl Cursive Looped" panose="02000000000000000000" pitchFamily="2" charset="0"/>
                <a:ea typeface="Times New Roman" panose="02020603050405020304" pitchFamily="18" charset="0"/>
              </a:rPr>
              <a:t> state of changing shape.  The way people use the land changes over time, and this, in turn, changes the look of the land.  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check</a:t>
            </a:r>
            <a:r>
              <a:rPr lang="en-GB" sz="3600" dirty="0">
                <a:solidFill>
                  <a:srgbClr val="000000"/>
                </a:solidFill>
                <a:effectLst/>
                <a:latin typeface="Twinkl Cursive Looped" panose="02000000000000000000" pitchFamily="2" charset="0"/>
                <a:ea typeface="Times New Roman" panose="02020603050405020304" pitchFamily="18" charset="0"/>
              </a:rPr>
              <a:t> how land has changed against how land is used.   Like our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favourite</a:t>
            </a:r>
            <a:r>
              <a:rPr lang="en-GB" sz="3600" dirty="0">
                <a:solidFill>
                  <a:srgbClr val="000000"/>
                </a:solidFill>
                <a:effectLst/>
                <a:latin typeface="Twinkl Cursive Looped" panose="02000000000000000000" pitchFamily="2" charset="0"/>
                <a:ea typeface="Times New Roman" panose="02020603050405020304" pitchFamily="18" charset="0"/>
              </a:rPr>
              <a:t> detectives, we can search for clues.  We can look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straight</a:t>
            </a:r>
            <a:r>
              <a:rPr lang="en-GB" sz="3600" dirty="0">
                <a:solidFill>
                  <a:srgbClr val="000000"/>
                </a:solidFill>
                <a:effectLst/>
                <a:latin typeface="Twinkl Cursive Looped" panose="02000000000000000000" pitchFamily="2" charset="0"/>
                <a:ea typeface="Times New Roman" panose="02020603050405020304" pitchFamily="18" charset="0"/>
              </a:rPr>
              <a:t> at any town or part of the countryside to discover what has changed and why. </a:t>
            </a:r>
          </a:p>
        </p:txBody>
      </p:sp>
    </p:spTree>
    <p:extLst>
      <p:ext uri="{BB962C8B-B14F-4D97-AF65-F5344CB8AC3E}">
        <p14:creationId xmlns:p14="http://schemas.microsoft.com/office/powerpoint/2010/main" val="16851399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458994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latin typeface="Twinkl Cursive Looped" panose="02000000000000000000" pitchFamily="2" charset="0"/>
              </a:rPr>
              <a:t>We can check how land has changed against how land is used.</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891071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17825058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49C251-9C5B-01F5-8A08-74AE09022A1C}"/>
              </a:ext>
            </a:extLst>
          </p:cNvPr>
          <p:cNvPicPr>
            <a:picLocks noChangeAspect="1"/>
          </p:cNvPicPr>
          <p:nvPr/>
        </p:nvPicPr>
        <p:blipFill rotWithShape="1">
          <a:blip r:embed="rId2"/>
          <a:srcRect l="18884" t="15697" r="17902" b="27609"/>
          <a:stretch/>
        </p:blipFill>
        <p:spPr>
          <a:xfrm>
            <a:off x="-1" y="0"/>
            <a:ext cx="12175901" cy="6139543"/>
          </a:xfrm>
          <a:prstGeom prst="rect">
            <a:avLst/>
          </a:prstGeom>
        </p:spPr>
      </p:pic>
    </p:spTree>
    <p:extLst>
      <p:ext uri="{BB962C8B-B14F-4D97-AF65-F5344CB8AC3E}">
        <p14:creationId xmlns:p14="http://schemas.microsoft.com/office/powerpoint/2010/main" val="1862306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You can play this game in different ways.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31728" y="3031075"/>
            <a:ext cx="2563586"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82502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744988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5915586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different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not the same as another or each other; unlike in nature, form, or quality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ame Different Vector Art, Icons, and Graphics for Free Download">
            <a:extLst>
              <a:ext uri="{FF2B5EF4-FFF2-40B4-BE49-F238E27FC236}">
                <a16:creationId xmlns:a16="http://schemas.microsoft.com/office/drawing/2014/main" id="{B6383581-CFF7-5BA4-543F-5693D00EB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0941"/>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071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You can play this game in different ways.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31728" y="3031075"/>
            <a:ext cx="2563586"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35993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exercise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activity requiring physical effort, carried out to sustain or improve health and fitness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Free Fitness and Exercise Clipart - Clip Art Pictures - Graphics -  Illustrations">
            <a:extLst>
              <a:ext uri="{FF2B5EF4-FFF2-40B4-BE49-F238E27FC236}">
                <a16:creationId xmlns:a16="http://schemas.microsoft.com/office/drawing/2014/main" id="{DEB58A39-E5BD-A9AB-BFA1-0C4516B86D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94268"/>
            <a:ext cx="20002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92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Exercise improves your heart and lung power.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3527" y="3031075"/>
            <a:ext cx="3200401"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97485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‘se’, ‘de’ or ‘d’)</a:t>
            </a:r>
          </a:p>
        </p:txBody>
      </p:sp>
    </p:spTree>
    <p:extLst>
      <p:ext uri="{BB962C8B-B14F-4D97-AF65-F5344CB8AC3E}">
        <p14:creationId xmlns:p14="http://schemas.microsoft.com/office/powerpoint/2010/main" val="4285131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4398079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fusion  </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80040"/>
            <a:ext cx="1289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Special Sounds - Fusion | Clip art, Teacher clipart, Single club">
            <a:extLst>
              <a:ext uri="{FF2B5EF4-FFF2-40B4-BE49-F238E27FC236}">
                <a16:creationId xmlns:a16="http://schemas.microsoft.com/office/drawing/2014/main" id="{AC7D2614-76AD-E8D5-145E-5F3AFF75E1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200" t="19371" r="5910" b="19866"/>
          <a:stretch/>
        </p:blipFill>
        <p:spPr bwMode="auto">
          <a:xfrm>
            <a:off x="489857" y="592079"/>
            <a:ext cx="1812472" cy="1628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181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conclusion </a:t>
            </a:r>
          </a:p>
        </p:txBody>
      </p:sp>
      <p:sp>
        <p:nvSpPr>
          <p:cNvPr id="3" name="Rectangle 2">
            <a:extLst>
              <a:ext uri="{FF2B5EF4-FFF2-40B4-BE49-F238E27FC236}">
                <a16:creationId xmlns:a16="http://schemas.microsoft.com/office/drawing/2014/main" id="{0366E0B6-702E-4814-82C6-08CA2D13F3C9}"/>
              </a:ext>
            </a:extLst>
          </p:cNvPr>
          <p:cNvSpPr/>
          <p:nvPr/>
        </p:nvSpPr>
        <p:spPr>
          <a:xfrm>
            <a:off x="6466115" y="3657599"/>
            <a:ext cx="143691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Conclusion Stock Illustrations – 11,565 Conclusion Stock Illustrations,  Vectors &amp; Clipart - Dreamstime">
            <a:extLst>
              <a:ext uri="{FF2B5EF4-FFF2-40B4-BE49-F238E27FC236}">
                <a16:creationId xmlns:a16="http://schemas.microsoft.com/office/drawing/2014/main" id="{04B3D7B5-915F-198A-1833-4120537707F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0"/>
          <a:stretch/>
        </p:blipFill>
        <p:spPr bwMode="auto">
          <a:xfrm>
            <a:off x="386442" y="419781"/>
            <a:ext cx="2209800" cy="1866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66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exercise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activity requiring physical effort, carried out to sustain or improve health and fitness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Free Fitness and Exercise Clipart - Clip Art Pictures - Graphics -  Illustrations">
            <a:extLst>
              <a:ext uri="{FF2B5EF4-FFF2-40B4-BE49-F238E27FC236}">
                <a16:creationId xmlns:a16="http://schemas.microsoft.com/office/drawing/2014/main" id="{DEB58A39-E5BD-A9AB-BFA1-0C4516B86D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94268"/>
            <a:ext cx="20002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93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4847621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385044562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1588579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draft  </a:t>
            </a:r>
          </a:p>
        </p:txBody>
      </p:sp>
      <p:sp>
        <p:nvSpPr>
          <p:cNvPr id="3" name="Rectangle 2">
            <a:extLst>
              <a:ext uri="{FF2B5EF4-FFF2-40B4-BE49-F238E27FC236}">
                <a16:creationId xmlns:a16="http://schemas.microsoft.com/office/drawing/2014/main" id="{13BB5EC0-7A96-4D29-A835-6FAE896C31A4}"/>
              </a:ext>
            </a:extLst>
          </p:cNvPr>
          <p:cNvSpPr/>
          <p:nvPr/>
        </p:nvSpPr>
        <p:spPr>
          <a:xfrm>
            <a:off x="6253843" y="3561670"/>
            <a:ext cx="10450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draft clipart">
            <a:extLst>
              <a:ext uri="{FF2B5EF4-FFF2-40B4-BE49-F238E27FC236}">
                <a16:creationId xmlns:a16="http://schemas.microsoft.com/office/drawing/2014/main" id="{891C4A76-C5B2-0E2B-BE01-17436E3442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5" y="334736"/>
            <a:ext cx="1438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draught </a:t>
            </a:r>
          </a:p>
        </p:txBody>
      </p:sp>
      <p:sp>
        <p:nvSpPr>
          <p:cNvPr id="3" name="Rectangle 2">
            <a:extLst>
              <a:ext uri="{FF2B5EF4-FFF2-40B4-BE49-F238E27FC236}">
                <a16:creationId xmlns:a16="http://schemas.microsoft.com/office/drawing/2014/main" id="{0366E0B6-702E-4814-82C6-08CA2D13F3C9}"/>
              </a:ext>
            </a:extLst>
          </p:cNvPr>
          <p:cNvSpPr/>
          <p:nvPr/>
        </p:nvSpPr>
        <p:spPr>
          <a:xfrm>
            <a:off x="5502729" y="3657599"/>
            <a:ext cx="199208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Image result for draughty room cool air clipart">
            <a:extLst>
              <a:ext uri="{FF2B5EF4-FFF2-40B4-BE49-F238E27FC236}">
                <a16:creationId xmlns:a16="http://schemas.microsoft.com/office/drawing/2014/main" id="{94ECF122-721A-E40E-F198-D2B3451FD6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81693"/>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72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draft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preliminary version of a piece of writing</a:t>
            </a:r>
            <a:endParaRPr lang="en-GB" sz="1400" dirty="0"/>
          </a:p>
        </p:txBody>
      </p:sp>
      <p:pic>
        <p:nvPicPr>
          <p:cNvPr id="4" name="Picture 2" descr="Image result for draft clipart">
            <a:extLst>
              <a:ext uri="{FF2B5EF4-FFF2-40B4-BE49-F238E27FC236}">
                <a16:creationId xmlns:a16="http://schemas.microsoft.com/office/drawing/2014/main" id="{3ABF6B3C-E40C-A6F3-390F-BCD1CF32F4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5" y="334736"/>
            <a:ext cx="1438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490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draught</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current of cool air in a room or other confined space</a:t>
            </a:r>
            <a:endParaRPr lang="en-GB" sz="1400" dirty="0"/>
          </a:p>
        </p:txBody>
      </p:sp>
      <p:pic>
        <p:nvPicPr>
          <p:cNvPr id="3" name="Picture 2" descr="Image result for draughty room cool air clipart">
            <a:extLst>
              <a:ext uri="{FF2B5EF4-FFF2-40B4-BE49-F238E27FC236}">
                <a16:creationId xmlns:a16="http://schemas.microsoft.com/office/drawing/2014/main" id="{E3C1EB50-2186-3A8E-7937-41F97C53FB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81693"/>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86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first draft of the story was edited and improved before being printed.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118757" y="3017384"/>
            <a:ext cx="1698171" cy="82323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99754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Heavy curtains at the windows cut out draughts.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84321" y="3739243"/>
            <a:ext cx="2849336" cy="80375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4073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70575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Exercise improves your heart and lung power.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3527" y="3031075"/>
            <a:ext cx="3200401"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5716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straight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extending or moving uniformly in one direction only; without a curve or bend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4" name="Picture 2" descr="Image result for straight curvy clipart">
            <a:extLst>
              <a:ext uri="{FF2B5EF4-FFF2-40B4-BE49-F238E27FC236}">
                <a16:creationId xmlns:a16="http://schemas.microsoft.com/office/drawing/2014/main" id="{94558CF1-9D1E-AC4B-5512-0FC2AFF870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1533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8643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road was long and straight.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19457"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7358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favourite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preferred to all others of the same kind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0" name="Picture 2" descr="Image result for FAVOURITE clipart">
            <a:extLst>
              <a:ext uri="{FF2B5EF4-FFF2-40B4-BE49-F238E27FC236}">
                <a16:creationId xmlns:a16="http://schemas.microsoft.com/office/drawing/2014/main" id="{0EFAB683-3632-C5A7-1DA2-FB500EFEEE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740" y="216065"/>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357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Their favourite restaurant served food quickly.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73727" y="3031075"/>
            <a:ext cx="29064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34768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97080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6336886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938893"/>
            <a:ext cx="10793185"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Land</a:t>
            </a:r>
            <a:r>
              <a:rPr lang="en-GB" sz="3600" dirty="0">
                <a:solidFill>
                  <a:srgbClr val="000000"/>
                </a:solidFill>
                <a:effectLst/>
                <a:latin typeface="Twinkl Cursive Looped" panose="02000000000000000000" pitchFamily="2" charset="0"/>
                <a:ea typeface="Times New Roman" panose="02020603050405020304" pitchFamily="18" charset="0"/>
              </a:rPr>
              <a:t>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a:t>
            </a:r>
          </a:p>
        </p:txBody>
      </p:sp>
    </p:spTree>
    <p:extLst>
      <p:ext uri="{BB962C8B-B14F-4D97-AF65-F5344CB8AC3E}">
        <p14:creationId xmlns:p14="http://schemas.microsoft.com/office/powerpoint/2010/main" val="419307620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938893"/>
            <a:ext cx="10793185"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Land</a:t>
            </a:r>
            <a:r>
              <a:rPr lang="en-GB" sz="3600" dirty="0">
                <a:solidFill>
                  <a:srgbClr val="000000"/>
                </a:solidFill>
                <a:effectLst/>
                <a:latin typeface="Twinkl Cursive Looped" panose="02000000000000000000" pitchFamily="2" charset="0"/>
                <a:ea typeface="Times New Roman" panose="02020603050405020304" pitchFamily="18" charset="0"/>
              </a:rPr>
              <a:t> is always in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serial</a:t>
            </a:r>
            <a:r>
              <a:rPr lang="en-GB" sz="3600" dirty="0">
                <a:solidFill>
                  <a:srgbClr val="000000"/>
                </a:solidFill>
                <a:effectLst/>
                <a:latin typeface="Twinkl Cursive Looped" panose="02000000000000000000" pitchFamily="2" charset="0"/>
                <a:ea typeface="Times New Roman" panose="02020603050405020304" pitchFamily="18" charset="0"/>
              </a:rPr>
              <a:t> state of changing shape.  The way people use the land changes over time, and this, in turn, changes the look of the land.  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check</a:t>
            </a:r>
            <a:r>
              <a:rPr lang="en-GB" sz="3600" dirty="0">
                <a:solidFill>
                  <a:srgbClr val="000000"/>
                </a:solidFill>
                <a:effectLst/>
                <a:latin typeface="Twinkl Cursive Looped" panose="02000000000000000000" pitchFamily="2" charset="0"/>
                <a:ea typeface="Times New Roman" panose="02020603050405020304" pitchFamily="18" charset="0"/>
              </a:rPr>
              <a:t> how land has changed against how land is used.   Like our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favourite</a:t>
            </a:r>
            <a:r>
              <a:rPr lang="en-GB" sz="3600" dirty="0">
                <a:solidFill>
                  <a:srgbClr val="000000"/>
                </a:solidFill>
                <a:effectLst/>
                <a:latin typeface="Twinkl Cursive Looped" panose="02000000000000000000" pitchFamily="2" charset="0"/>
                <a:ea typeface="Times New Roman" panose="02020603050405020304" pitchFamily="18" charset="0"/>
              </a:rPr>
              <a:t> detectives, we can search for clues.  We can look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straight</a:t>
            </a:r>
            <a:r>
              <a:rPr lang="en-GB" sz="3600" dirty="0">
                <a:solidFill>
                  <a:srgbClr val="000000"/>
                </a:solidFill>
                <a:effectLst/>
                <a:latin typeface="Twinkl Cursive Looped" panose="02000000000000000000" pitchFamily="2" charset="0"/>
                <a:ea typeface="Times New Roman" panose="02020603050405020304" pitchFamily="18" charset="0"/>
              </a:rPr>
              <a:t> at any town or part of the countryside to discover what has changed and why. </a:t>
            </a:r>
          </a:p>
        </p:txBody>
      </p:sp>
    </p:spTree>
    <p:extLst>
      <p:ext uri="{BB962C8B-B14F-4D97-AF65-F5344CB8AC3E}">
        <p14:creationId xmlns:p14="http://schemas.microsoft.com/office/powerpoint/2010/main" val="26146933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828966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latin typeface="Twinkl Cursive Looped" panose="02000000000000000000" pitchFamily="2" charset="0"/>
              </a:rPr>
              <a:t>Like our favourite detectives, we can search for clues.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659334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9521</TotalTime>
  <Words>2685</Words>
  <Application>Microsoft Office PowerPoint</Application>
  <PresentationFormat>Widescreen</PresentationFormat>
  <Paragraphs>348</Paragraphs>
  <Slides>164</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164</vt:i4>
      </vt:variant>
    </vt:vector>
  </HeadingPairs>
  <TitlesOfParts>
    <vt:vector size="169"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different </vt:lpstr>
      <vt:lpstr>You can play this game in different ways. </vt:lpstr>
      <vt:lpstr>exercise </vt:lpstr>
      <vt:lpstr>Exercise improves your heart and lung power. </vt:lpstr>
      <vt:lpstr>Words with a /shuhn/ sound, spelt with ‘sion’    (if root word ends in ‘se’, ‘de’ or ‘d’)</vt:lpstr>
      <vt:lpstr>-sion</vt:lpstr>
      <vt:lpstr>expansion  </vt:lpstr>
      <vt:lpstr>extension </vt:lpstr>
      <vt:lpstr>comprehension</vt:lpstr>
      <vt:lpstr>Let’s Teach and Practise</vt:lpstr>
      <vt:lpstr>homophones = same sound   homo- same  phone – sound</vt:lpstr>
      <vt:lpstr>homophones</vt:lpstr>
      <vt:lpstr>cereal  </vt:lpstr>
      <vt:lpstr>serial </vt:lpstr>
      <vt:lpstr>cereal</vt:lpstr>
      <vt:lpstr>serial</vt:lpstr>
      <vt:lpstr>The cereal I had for breakfast was delicious. </vt:lpstr>
      <vt:lpstr>A serial publication is the Daily Telegraph newspaper. </vt:lpstr>
      <vt:lpstr>New CHALLENGE words.</vt:lpstr>
      <vt:lpstr>straight</vt:lpstr>
      <vt:lpstr>The road was long and straight. </vt:lpstr>
      <vt:lpstr>favourite</vt:lpstr>
      <vt:lpstr>Their favourite restaurant served food quickly. </vt:lpstr>
      <vt:lpstr>Let’s Practise and Apply.</vt:lpstr>
      <vt:lpstr>Can you spot the spelling rule words and the challenge words?</vt:lpstr>
      <vt:lpstr>Changing Land  Land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vt:lpstr>
      <vt:lpstr>Changing Land  Land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vt:lpstr>
      <vt:lpstr>Write this sentence as I dictate it to you.</vt:lpstr>
      <vt:lpstr>Land is always in a serial state of changing shape. </vt:lpstr>
      <vt:lpstr>PowerPoint Presentation</vt:lpstr>
      <vt:lpstr>PowerPoint Presentation</vt:lpstr>
      <vt:lpstr>Let’s Revisit and Review…</vt:lpstr>
      <vt:lpstr>Do you remember this challenge word?</vt:lpstr>
      <vt:lpstr>different </vt:lpstr>
      <vt:lpstr>You can play this game in different ways. </vt:lpstr>
      <vt:lpstr>exercise </vt:lpstr>
      <vt:lpstr>Exercise improves your heart and lung power. </vt:lpstr>
      <vt:lpstr>Words with a /shuhn/ sound, spelt with ‘sion’    (if root word ends in ‘se’, ‘de’ or ‘d’)</vt:lpstr>
      <vt:lpstr>-sion</vt:lpstr>
      <vt:lpstr>tension  </vt:lpstr>
      <vt:lpstr>corrosion </vt:lpstr>
      <vt:lpstr>supervision</vt:lpstr>
      <vt:lpstr>Let’s Teach and Practise</vt:lpstr>
      <vt:lpstr>homophones = same sound   homo- same  phone – sound</vt:lpstr>
      <vt:lpstr>homophones</vt:lpstr>
      <vt:lpstr>cheque  </vt:lpstr>
      <vt:lpstr>check </vt:lpstr>
      <vt:lpstr>cheque</vt:lpstr>
      <vt:lpstr>check</vt:lpstr>
      <vt:lpstr>They presented the winner with a cheque for £4,000.</vt:lpstr>
      <vt:lpstr>Customs officers have the right to check all luggage.</vt:lpstr>
      <vt:lpstr>New CHALLENGE words.</vt:lpstr>
      <vt:lpstr>straight</vt:lpstr>
      <vt:lpstr>The road was long and straight. </vt:lpstr>
      <vt:lpstr>favourite</vt:lpstr>
      <vt:lpstr>Their favourite restaurant served food quickly. </vt:lpstr>
      <vt:lpstr>Let’s Practise and Apply.</vt:lpstr>
      <vt:lpstr>Can you spot the spelling rule words and the challenge words?</vt:lpstr>
      <vt:lpstr>Changing Land  Land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vt:lpstr>
      <vt:lpstr>Changing Land  Land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vt:lpstr>
      <vt:lpstr>Write this sentence as I dictate it to you.</vt:lpstr>
      <vt:lpstr>We can check how land has changed against how land is used.</vt:lpstr>
      <vt:lpstr>PowerPoint Presentation</vt:lpstr>
      <vt:lpstr>PowerPoint Presentation</vt:lpstr>
      <vt:lpstr>Let’s Revisit and Review…</vt:lpstr>
      <vt:lpstr>Do you remember this challenge word?</vt:lpstr>
      <vt:lpstr>different </vt:lpstr>
      <vt:lpstr>You can play this game in different ways. </vt:lpstr>
      <vt:lpstr>exercise </vt:lpstr>
      <vt:lpstr>Exercise improves your heart and lung power. </vt:lpstr>
      <vt:lpstr>Words with a /shuhn/ sound, spelt with ‘sion’    (if root word ends in ‘se’, ‘de’ or ‘d’)</vt:lpstr>
      <vt:lpstr>-sion</vt:lpstr>
      <vt:lpstr>fusion  </vt:lpstr>
      <vt:lpstr>conclusion </vt:lpstr>
      <vt:lpstr>Let’s Teach and Practise</vt:lpstr>
      <vt:lpstr>homophones = same sound   homo- same  phone – sound</vt:lpstr>
      <vt:lpstr>homophones</vt:lpstr>
      <vt:lpstr>draft  </vt:lpstr>
      <vt:lpstr>draught </vt:lpstr>
      <vt:lpstr>draft</vt:lpstr>
      <vt:lpstr>draught</vt:lpstr>
      <vt:lpstr>The first draft of the story was edited and improved before being printed. </vt:lpstr>
      <vt:lpstr>Heavy curtains at the windows cut out draughts.</vt:lpstr>
      <vt:lpstr>New CHALLENGE words.</vt:lpstr>
      <vt:lpstr>straight</vt:lpstr>
      <vt:lpstr>The road was long and straight. </vt:lpstr>
      <vt:lpstr>favourite</vt:lpstr>
      <vt:lpstr>Their favourite restaurant served food quickly. </vt:lpstr>
      <vt:lpstr>Let’s Practise and Apply.</vt:lpstr>
      <vt:lpstr>Can you spot the spelling rule words and the challenge words?</vt:lpstr>
      <vt:lpstr>Changing Land  Land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vt:lpstr>
      <vt:lpstr>Changing Land  Land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vt:lpstr>
      <vt:lpstr>Write this sentence as I dictate it to you.</vt:lpstr>
      <vt:lpstr>Like our favourite detectives, we can search for clues.</vt:lpstr>
      <vt:lpstr>PowerPoint Presentation</vt:lpstr>
      <vt:lpstr>PowerPoint Presentation</vt:lpstr>
      <vt:lpstr>Let’s Revisit and Review…</vt:lpstr>
      <vt:lpstr>Do you remember this challenge word?</vt:lpstr>
      <vt:lpstr>different </vt:lpstr>
      <vt:lpstr>You can play this game in different ways. </vt:lpstr>
      <vt:lpstr>exercise </vt:lpstr>
      <vt:lpstr>Exercise improves your heart and lung power. </vt:lpstr>
      <vt:lpstr>Words with a /shuhn/ sound, spelt with ‘sion’    (if root word ends in ‘se’, ‘de’ or ‘d’)</vt:lpstr>
      <vt:lpstr>-sion</vt:lpstr>
      <vt:lpstr>persuasion  </vt:lpstr>
      <vt:lpstr>suspension </vt:lpstr>
      <vt:lpstr>Let’s Teach and Practise</vt:lpstr>
      <vt:lpstr>homophones = same sound   homo- same  phone – sound</vt:lpstr>
      <vt:lpstr>homophones</vt:lpstr>
      <vt:lpstr>licence  </vt:lpstr>
      <vt:lpstr>license </vt:lpstr>
      <vt:lpstr>licence</vt:lpstr>
      <vt:lpstr>license</vt:lpstr>
      <vt:lpstr>People pay a television licence fee.</vt:lpstr>
      <vt:lpstr>The government license pubs so they can sell alcohol. </vt:lpstr>
      <vt:lpstr>New CHALLENGE words.</vt:lpstr>
      <vt:lpstr>straight</vt:lpstr>
      <vt:lpstr>The road was long and straight. </vt:lpstr>
      <vt:lpstr>favourite</vt:lpstr>
      <vt:lpstr>Their favourite restaurant served food quickly. </vt:lpstr>
      <vt:lpstr>Let’s Practise and Apply.</vt:lpstr>
      <vt:lpstr>Can you spot the spelling rule words and the challenge words?</vt:lpstr>
      <vt:lpstr>Changing Land  Land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vt:lpstr>
      <vt:lpstr>Changing Land  Land is always in a serial state of changing shape.  The way people use the land changes over time, and this, in turn, changes the look of the land.  We can check how land has changed against how land is used.   Like our favourite detectives, we can search for clues.  We can look straight at any town or part of the countryside to discover what has changed and why. </vt:lpstr>
      <vt:lpstr>Write this sentence as I dictate it to you.</vt:lpstr>
      <vt:lpstr>We can look straight at any town or part of the countryside to discover what has changed and why. </vt:lpstr>
      <vt:lpstr>PowerPoint Presentation</vt:lpstr>
      <vt:lpstr>PowerPoint Presentation</vt:lpstr>
      <vt:lpstr>Old challenge words…</vt:lpstr>
      <vt:lpstr>different</vt:lpstr>
      <vt:lpstr>exercise</vt:lpstr>
      <vt:lpstr>Old spelling rule words…</vt:lpstr>
      <vt:lpstr>expansion</vt:lpstr>
      <vt:lpstr>extension</vt:lpstr>
      <vt:lpstr>comprehension</vt:lpstr>
      <vt:lpstr>tension</vt:lpstr>
      <vt:lpstr>corrosion</vt:lpstr>
      <vt:lpstr>supervision</vt:lpstr>
      <vt:lpstr>fusion</vt:lpstr>
      <vt:lpstr>conclusion</vt:lpstr>
      <vt:lpstr>persuasion</vt:lpstr>
      <vt:lpstr>suspension</vt:lpstr>
      <vt:lpstr>New spelling rule words…</vt:lpstr>
      <vt:lpstr>cheque</vt:lpstr>
      <vt:lpstr>draft</vt:lpstr>
      <vt:lpstr>draught</vt:lpstr>
      <vt:lpstr>license</vt:lpstr>
      <vt:lpstr>licence</vt:lpstr>
      <vt:lpstr>New challenge words…</vt:lpstr>
      <vt:lpstr>straight</vt:lpstr>
      <vt:lpstr>favourite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2023-03-16T11:54:30Z</dcterms:modified>
</cp:coreProperties>
</file>