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3"/>
  </p:notesMasterIdLst>
  <p:sldIdLst>
    <p:sldId id="256" r:id="rId2"/>
    <p:sldId id="322" r:id="rId3"/>
    <p:sldId id="604" r:id="rId4"/>
    <p:sldId id="258" r:id="rId5"/>
    <p:sldId id="333" r:id="rId6"/>
    <p:sldId id="1810" r:id="rId7"/>
    <p:sldId id="1811" r:id="rId8"/>
    <p:sldId id="1812" r:id="rId9"/>
    <p:sldId id="1813" r:id="rId10"/>
    <p:sldId id="1814" r:id="rId11"/>
    <p:sldId id="1815" r:id="rId12"/>
    <p:sldId id="1816" r:id="rId13"/>
    <p:sldId id="1817" r:id="rId14"/>
    <p:sldId id="1462" r:id="rId15"/>
    <p:sldId id="267" r:id="rId16"/>
    <p:sldId id="1452" r:id="rId17"/>
    <p:sldId id="1818" r:id="rId18"/>
    <p:sldId id="1453" r:id="rId19"/>
    <p:sldId id="1456" r:id="rId20"/>
    <p:sldId id="1819" r:id="rId21"/>
    <p:sldId id="1466" r:id="rId22"/>
    <p:sldId id="1499" r:id="rId23"/>
    <p:sldId id="1473" r:id="rId24"/>
    <p:sldId id="1501" r:id="rId25"/>
    <p:sldId id="1482" r:id="rId26"/>
    <p:sldId id="1485" r:id="rId27"/>
    <p:sldId id="1505" r:id="rId28"/>
    <p:sldId id="1504" r:id="rId29"/>
    <p:sldId id="1506" r:id="rId30"/>
    <p:sldId id="304" r:id="rId31"/>
    <p:sldId id="318" r:id="rId32"/>
    <p:sldId id="1778" r:id="rId33"/>
    <p:sldId id="1820" r:id="rId34"/>
    <p:sldId id="331" r:id="rId35"/>
    <p:sldId id="332" r:id="rId36"/>
    <p:sldId id="323" r:id="rId37"/>
    <p:sldId id="1838" r:id="rId38"/>
    <p:sldId id="1839" r:id="rId39"/>
    <p:sldId id="1840" r:id="rId40"/>
    <p:sldId id="1841" r:id="rId41"/>
    <p:sldId id="1842" r:id="rId42"/>
    <p:sldId id="1843" r:id="rId43"/>
    <p:sldId id="1844" r:id="rId44"/>
    <p:sldId id="1845" r:id="rId45"/>
    <p:sldId id="1846" r:id="rId46"/>
    <p:sldId id="1808" r:id="rId47"/>
    <p:sldId id="1809" r:id="rId48"/>
    <p:sldId id="1937" r:id="rId49"/>
    <p:sldId id="1850" r:id="rId50"/>
    <p:sldId id="1851" r:id="rId51"/>
    <p:sldId id="1852" r:id="rId52"/>
    <p:sldId id="1853" r:id="rId53"/>
    <p:sldId id="1854" r:id="rId54"/>
    <p:sldId id="1855" r:id="rId55"/>
    <p:sldId id="1856" r:id="rId56"/>
    <p:sldId id="1857" r:id="rId57"/>
    <p:sldId id="1858" r:id="rId58"/>
    <p:sldId id="1859" r:id="rId59"/>
    <p:sldId id="1860" r:id="rId60"/>
    <p:sldId id="1861" r:id="rId61"/>
    <p:sldId id="1862" r:id="rId62"/>
    <p:sldId id="1863" r:id="rId63"/>
    <p:sldId id="1864" r:id="rId64"/>
    <p:sldId id="1865" r:id="rId65"/>
    <p:sldId id="1866" r:id="rId66"/>
    <p:sldId id="1867" r:id="rId67"/>
    <p:sldId id="1868" r:id="rId68"/>
    <p:sldId id="1869" r:id="rId69"/>
    <p:sldId id="1870" r:id="rId70"/>
    <p:sldId id="1795" r:id="rId71"/>
    <p:sldId id="1871" r:id="rId72"/>
    <p:sldId id="1872" r:id="rId73"/>
    <p:sldId id="1873" r:id="rId74"/>
    <p:sldId id="1874" r:id="rId75"/>
    <p:sldId id="1875" r:id="rId76"/>
    <p:sldId id="1876" r:id="rId77"/>
    <p:sldId id="1877" r:id="rId78"/>
    <p:sldId id="1878" r:id="rId79"/>
    <p:sldId id="1879" r:id="rId80"/>
    <p:sldId id="1938" r:id="rId81"/>
    <p:sldId id="1939" r:id="rId82"/>
    <p:sldId id="1883" r:id="rId83"/>
    <p:sldId id="1884" r:id="rId84"/>
    <p:sldId id="1885" r:id="rId85"/>
    <p:sldId id="1886" r:id="rId86"/>
    <p:sldId id="1887" r:id="rId87"/>
    <p:sldId id="1888" r:id="rId88"/>
    <p:sldId id="1889" r:id="rId89"/>
    <p:sldId id="1890" r:id="rId90"/>
    <p:sldId id="1891" r:id="rId91"/>
    <p:sldId id="1892" r:id="rId92"/>
    <p:sldId id="1893" r:id="rId93"/>
    <p:sldId id="1894" r:id="rId94"/>
    <p:sldId id="1895" r:id="rId95"/>
    <p:sldId id="1896" r:id="rId96"/>
    <p:sldId id="1897" r:id="rId97"/>
    <p:sldId id="1898" r:id="rId98"/>
    <p:sldId id="1899" r:id="rId99"/>
    <p:sldId id="1900" r:id="rId100"/>
    <p:sldId id="1901" r:id="rId101"/>
    <p:sldId id="1902" r:id="rId102"/>
    <p:sldId id="1903" r:id="rId103"/>
    <p:sldId id="1796" r:id="rId104"/>
    <p:sldId id="1904" r:id="rId105"/>
    <p:sldId id="1905" r:id="rId106"/>
    <p:sldId id="1906" r:id="rId107"/>
    <p:sldId id="1907" r:id="rId108"/>
    <p:sldId id="1908" r:id="rId109"/>
    <p:sldId id="1909" r:id="rId110"/>
    <p:sldId id="1910" r:id="rId111"/>
    <p:sldId id="1911" r:id="rId112"/>
    <p:sldId id="1912" r:id="rId113"/>
    <p:sldId id="1882" r:id="rId114"/>
    <p:sldId id="1940" r:id="rId115"/>
    <p:sldId id="1916" r:id="rId116"/>
    <p:sldId id="1917" r:id="rId117"/>
    <p:sldId id="1918" r:id="rId118"/>
    <p:sldId id="1919" r:id="rId119"/>
    <p:sldId id="1920" r:id="rId120"/>
    <p:sldId id="1921" r:id="rId121"/>
    <p:sldId id="1922" r:id="rId122"/>
    <p:sldId id="1923" r:id="rId123"/>
    <p:sldId id="1924" r:id="rId124"/>
    <p:sldId id="1925" r:id="rId125"/>
    <p:sldId id="1926" r:id="rId126"/>
    <p:sldId id="1927" r:id="rId127"/>
    <p:sldId id="1928" r:id="rId128"/>
    <p:sldId id="1929" r:id="rId129"/>
    <p:sldId id="1930" r:id="rId130"/>
    <p:sldId id="1931" r:id="rId131"/>
    <p:sldId id="1932" r:id="rId132"/>
    <p:sldId id="1933" r:id="rId133"/>
    <p:sldId id="1934" r:id="rId134"/>
    <p:sldId id="1935" r:id="rId135"/>
    <p:sldId id="1936" r:id="rId136"/>
    <p:sldId id="328" r:id="rId137"/>
    <p:sldId id="1509" r:id="rId138"/>
    <p:sldId id="595" r:id="rId139"/>
    <p:sldId id="1835" r:id="rId140"/>
    <p:sldId id="1836" r:id="rId141"/>
    <p:sldId id="596" r:id="rId142"/>
    <p:sldId id="1829" r:id="rId143"/>
    <p:sldId id="1830" r:id="rId144"/>
    <p:sldId id="1831" r:id="rId145"/>
    <p:sldId id="1832" r:id="rId146"/>
    <p:sldId id="1833" r:id="rId147"/>
    <p:sldId id="1656" r:id="rId148"/>
    <p:sldId id="1657" r:id="rId149"/>
    <p:sldId id="1658" r:id="rId150"/>
    <p:sldId id="1660" r:id="rId151"/>
    <p:sldId id="1659" r:id="rId152"/>
    <p:sldId id="1826" r:id="rId153"/>
    <p:sldId id="1651" r:id="rId154"/>
    <p:sldId id="1652" r:id="rId155"/>
    <p:sldId id="594" r:id="rId156"/>
    <p:sldId id="1827" r:id="rId157"/>
    <p:sldId id="1828" r:id="rId158"/>
    <p:sldId id="1653" r:id="rId159"/>
    <p:sldId id="1654" r:id="rId160"/>
    <p:sldId id="1655" r:id="rId161"/>
    <p:sldId id="593" r:id="rId162"/>
    <p:sldId id="561" r:id="rId163"/>
    <p:sldId id="1837" r:id="rId164"/>
    <p:sldId id="550" r:id="rId165"/>
    <p:sldId id="597" r:id="rId166"/>
    <p:sldId id="583" r:id="rId167"/>
    <p:sldId id="1194" r:id="rId168"/>
    <p:sldId id="1631" r:id="rId169"/>
    <p:sldId id="590" r:id="rId170"/>
    <p:sldId id="591" r:id="rId171"/>
    <p:sldId id="598" r:id="rId17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5A6D9B-4A5E-4EC4-A30C-060E7C90F71A}" v="382" dt="2023-03-16T11:35:38.5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ableStyles" Target="tableStyle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79" Type="http://schemas.microsoft.com/office/2015/10/relationships/revisionInfo" Target="revisionInfo.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B25A6D9B-4A5E-4EC4-A30C-060E7C90F71A}"/>
    <pc:docChg chg="undo custSel addSld delSld modSld sldOrd">
      <pc:chgData name="Kelly Stokes" userId="3e5c5154-569e-4d81-aa91-4f91841cdfa9" providerId="ADAL" clId="{B25A6D9B-4A5E-4EC4-A30C-060E7C90F71A}" dt="2023-03-16T11:35:43.008" v="727"/>
      <pc:docMkLst>
        <pc:docMk/>
      </pc:docMkLst>
      <pc:sldChg chg="modSp mod">
        <pc:chgData name="Kelly Stokes" userId="3e5c5154-569e-4d81-aa91-4f91841cdfa9" providerId="ADAL" clId="{B25A6D9B-4A5E-4EC4-A30C-060E7C90F71A}" dt="2023-03-15T14:57:28.813" v="1" actId="20577"/>
        <pc:sldMkLst>
          <pc:docMk/>
          <pc:sldMk cId="3945579917" sldId="256"/>
        </pc:sldMkLst>
        <pc:spChg chg="mod">
          <ac:chgData name="Kelly Stokes" userId="3e5c5154-569e-4d81-aa91-4f91841cdfa9" providerId="ADAL" clId="{B25A6D9B-4A5E-4EC4-A30C-060E7C90F71A}" dt="2023-03-15T14:57:28.813" v="1" actId="20577"/>
          <ac:spMkLst>
            <pc:docMk/>
            <pc:sldMk cId="3945579917" sldId="256"/>
            <ac:spMk id="3" creationId="{9B667196-C5B4-45FC-B5E8-3B190D7A595C}"/>
          </ac:spMkLst>
        </pc:spChg>
      </pc:sldChg>
      <pc:sldChg chg="modSp mod">
        <pc:chgData name="Kelly Stokes" userId="3e5c5154-569e-4d81-aa91-4f91841cdfa9" providerId="ADAL" clId="{B25A6D9B-4A5E-4EC4-A30C-060E7C90F71A}" dt="2023-03-15T14:57:32.065" v="3" actId="20577"/>
        <pc:sldMkLst>
          <pc:docMk/>
          <pc:sldMk cId="864376776" sldId="322"/>
        </pc:sldMkLst>
        <pc:spChg chg="mod">
          <ac:chgData name="Kelly Stokes" userId="3e5c5154-569e-4d81-aa91-4f91841cdfa9" providerId="ADAL" clId="{B25A6D9B-4A5E-4EC4-A30C-060E7C90F71A}" dt="2023-03-15T14:57:32.065" v="3" actId="20577"/>
          <ac:spMkLst>
            <pc:docMk/>
            <pc:sldMk cId="864376776" sldId="322"/>
            <ac:spMk id="2" creationId="{02FB8773-AD3E-2543-510F-CEE32E75C793}"/>
          </ac:spMkLst>
        </pc:spChg>
      </pc:sldChg>
      <pc:sldChg chg="modSp mod">
        <pc:chgData name="Kelly Stokes" userId="3e5c5154-569e-4d81-aa91-4f91841cdfa9" providerId="ADAL" clId="{B25A6D9B-4A5E-4EC4-A30C-060E7C90F71A}" dt="2023-03-15T15:08:11.221" v="178" actId="20577"/>
        <pc:sldMkLst>
          <pc:docMk/>
          <pc:sldMk cId="3634764576" sldId="323"/>
        </pc:sldMkLst>
        <pc:spChg chg="mod">
          <ac:chgData name="Kelly Stokes" userId="3e5c5154-569e-4d81-aa91-4f91841cdfa9" providerId="ADAL" clId="{B25A6D9B-4A5E-4EC4-A30C-060E7C90F71A}" dt="2023-03-15T15:08:11.221" v="178" actId="20577"/>
          <ac:spMkLst>
            <pc:docMk/>
            <pc:sldMk cId="3634764576" sldId="323"/>
            <ac:spMk id="2" creationId="{02FB8773-AD3E-2543-510F-CEE32E75C793}"/>
          </ac:spMkLst>
        </pc:spChg>
      </pc:sldChg>
      <pc:sldChg chg="modSp mod">
        <pc:chgData name="Kelly Stokes" userId="3e5c5154-569e-4d81-aa91-4f91841cdfa9" providerId="ADAL" clId="{B25A6D9B-4A5E-4EC4-A30C-060E7C90F71A}" dt="2023-03-15T15:08:22.140" v="184" actId="20577"/>
        <pc:sldMkLst>
          <pc:docMk/>
          <pc:sldMk cId="4214164962" sldId="328"/>
        </pc:sldMkLst>
        <pc:spChg chg="mod">
          <ac:chgData name="Kelly Stokes" userId="3e5c5154-569e-4d81-aa91-4f91841cdfa9" providerId="ADAL" clId="{B25A6D9B-4A5E-4EC4-A30C-060E7C90F71A}" dt="2023-03-15T15:08:22.140" v="184" actId="20577"/>
          <ac:spMkLst>
            <pc:docMk/>
            <pc:sldMk cId="4214164962" sldId="328"/>
            <ac:spMk id="2" creationId="{02FB8773-AD3E-2543-510F-CEE32E75C793}"/>
          </ac:spMkLst>
        </pc:spChg>
      </pc:sldChg>
      <pc:sldChg chg="modNotesTx">
        <pc:chgData name="Kelly Stokes" userId="3e5c5154-569e-4d81-aa91-4f91841cdfa9" providerId="ADAL" clId="{B25A6D9B-4A5E-4EC4-A30C-060E7C90F71A}" dt="2023-03-15T15:07:58.263" v="173"/>
        <pc:sldMkLst>
          <pc:docMk/>
          <pc:sldMk cId="2534233594" sldId="331"/>
        </pc:sldMkLst>
      </pc:sldChg>
      <pc:sldChg chg="modSp mod">
        <pc:chgData name="Kelly Stokes" userId="3e5c5154-569e-4d81-aa91-4f91841cdfa9" providerId="ADAL" clId="{B25A6D9B-4A5E-4EC4-A30C-060E7C90F71A}" dt="2023-03-15T15:08:05.330" v="176" actId="1076"/>
        <pc:sldMkLst>
          <pc:docMk/>
          <pc:sldMk cId="958288502" sldId="332"/>
        </pc:sldMkLst>
        <pc:spChg chg="mod">
          <ac:chgData name="Kelly Stokes" userId="3e5c5154-569e-4d81-aa91-4f91841cdfa9" providerId="ADAL" clId="{B25A6D9B-4A5E-4EC4-A30C-060E7C90F71A}" dt="2023-03-15T15:08:05.330" v="176" actId="1076"/>
          <ac:spMkLst>
            <pc:docMk/>
            <pc:sldMk cId="958288502" sldId="332"/>
            <ac:spMk id="2" creationId="{77E26784-A357-92CE-B6B1-8F248D3D6650}"/>
          </ac:spMkLst>
        </pc:spChg>
      </pc:sldChg>
      <pc:sldChg chg="modNotesTx">
        <pc:chgData name="Kelly Stokes" userId="3e5c5154-569e-4d81-aa91-4f91841cdfa9" providerId="ADAL" clId="{B25A6D9B-4A5E-4EC4-A30C-060E7C90F71A}" dt="2023-03-15T15:12:27.978" v="300"/>
        <pc:sldMkLst>
          <pc:docMk/>
          <pc:sldMk cId="3625788919" sldId="550"/>
        </pc:sldMkLst>
      </pc:sldChg>
      <pc:sldChg chg="del">
        <pc:chgData name="Kelly Stokes" userId="3e5c5154-569e-4d81-aa91-4f91841cdfa9" providerId="ADAL" clId="{B25A6D9B-4A5E-4EC4-A30C-060E7C90F71A}" dt="2023-03-15T15:11:10.566" v="250" actId="2696"/>
        <pc:sldMkLst>
          <pc:docMk/>
          <pc:sldMk cId="1750055451" sldId="560"/>
        </pc:sldMkLst>
      </pc:sldChg>
      <pc:sldChg chg="modSp mod">
        <pc:chgData name="Kelly Stokes" userId="3e5c5154-569e-4d81-aa91-4f91841cdfa9" providerId="ADAL" clId="{B25A6D9B-4A5E-4EC4-A30C-060E7C90F71A}" dt="2023-03-15T15:11:59.961" v="292" actId="20577"/>
        <pc:sldMkLst>
          <pc:docMk/>
          <pc:sldMk cId="2844813666" sldId="561"/>
        </pc:sldMkLst>
        <pc:spChg chg="mod">
          <ac:chgData name="Kelly Stokes" userId="3e5c5154-569e-4d81-aa91-4f91841cdfa9" providerId="ADAL" clId="{B25A6D9B-4A5E-4EC4-A30C-060E7C90F71A}" dt="2023-03-15T15:11:59.961" v="292" actId="20577"/>
          <ac:spMkLst>
            <pc:docMk/>
            <pc:sldMk cId="2844813666" sldId="561"/>
            <ac:spMk id="2" creationId="{52DA34BA-82FC-47C5-BCE1-BB65E08B92A1}"/>
          </ac:spMkLst>
        </pc:spChg>
      </pc:sldChg>
      <pc:sldChg chg="modSp mod">
        <pc:chgData name="Kelly Stokes" userId="3e5c5154-569e-4d81-aa91-4f91841cdfa9" providerId="ADAL" clId="{B25A6D9B-4A5E-4EC4-A30C-060E7C90F71A}" dt="2023-03-15T15:14:20.982" v="333" actId="5793"/>
        <pc:sldMkLst>
          <pc:docMk/>
          <pc:sldMk cId="2558172481" sldId="591"/>
        </pc:sldMkLst>
        <pc:spChg chg="mod">
          <ac:chgData name="Kelly Stokes" userId="3e5c5154-569e-4d81-aa91-4f91841cdfa9" providerId="ADAL" clId="{B25A6D9B-4A5E-4EC4-A30C-060E7C90F71A}" dt="2023-03-15T15:14:20.982" v="333" actId="5793"/>
          <ac:spMkLst>
            <pc:docMk/>
            <pc:sldMk cId="2558172481" sldId="591"/>
            <ac:spMk id="2" creationId="{02FB8773-AD3E-2543-510F-CEE32E75C793}"/>
          </ac:spMkLst>
        </pc:spChg>
      </pc:sldChg>
      <pc:sldChg chg="modSp mod">
        <pc:chgData name="Kelly Stokes" userId="3e5c5154-569e-4d81-aa91-4f91841cdfa9" providerId="ADAL" clId="{B25A6D9B-4A5E-4EC4-A30C-060E7C90F71A}" dt="2023-03-15T15:11:41.905" v="274" actId="20577"/>
        <pc:sldMkLst>
          <pc:docMk/>
          <pc:sldMk cId="2335409816" sldId="593"/>
        </pc:sldMkLst>
        <pc:spChg chg="mod">
          <ac:chgData name="Kelly Stokes" userId="3e5c5154-569e-4d81-aa91-4f91841cdfa9" providerId="ADAL" clId="{B25A6D9B-4A5E-4EC4-A30C-060E7C90F71A}" dt="2023-03-15T15:11:41.905" v="274" actId="20577"/>
          <ac:spMkLst>
            <pc:docMk/>
            <pc:sldMk cId="2335409816" sldId="593"/>
            <ac:spMk id="2" creationId="{52DA34BA-82FC-47C5-BCE1-BB65E08B92A1}"/>
          </ac:spMkLst>
        </pc:spChg>
      </pc:sldChg>
      <pc:sldChg chg="ord">
        <pc:chgData name="Kelly Stokes" userId="3e5c5154-569e-4d81-aa91-4f91841cdfa9" providerId="ADAL" clId="{B25A6D9B-4A5E-4EC4-A30C-060E7C90F71A}" dt="2023-03-15T15:10:31.517" v="210"/>
        <pc:sldMkLst>
          <pc:docMk/>
          <pc:sldMk cId="3422474783" sldId="594"/>
        </pc:sldMkLst>
      </pc:sldChg>
      <pc:sldChg chg="modSp mod">
        <pc:chgData name="Kelly Stokes" userId="3e5c5154-569e-4d81-aa91-4f91841cdfa9" providerId="ADAL" clId="{B25A6D9B-4A5E-4EC4-A30C-060E7C90F71A}" dt="2023-03-15T15:12:41.847" v="312" actId="20577"/>
        <pc:sldMkLst>
          <pc:docMk/>
          <pc:sldMk cId="3886991875" sldId="597"/>
        </pc:sldMkLst>
        <pc:spChg chg="mod">
          <ac:chgData name="Kelly Stokes" userId="3e5c5154-569e-4d81-aa91-4f91841cdfa9" providerId="ADAL" clId="{B25A6D9B-4A5E-4EC4-A30C-060E7C90F71A}" dt="2023-03-15T15:12:41.847" v="312" actId="20577"/>
          <ac:spMkLst>
            <pc:docMk/>
            <pc:sldMk cId="3886991875" sldId="597"/>
            <ac:spMk id="2" creationId="{02FB8773-AD3E-2543-510F-CEE32E75C793}"/>
          </ac:spMkLst>
        </pc:spChg>
      </pc:sldChg>
      <pc:sldChg chg="modSp mod">
        <pc:chgData name="Kelly Stokes" userId="3e5c5154-569e-4d81-aa91-4f91841cdfa9" providerId="ADAL" clId="{B25A6D9B-4A5E-4EC4-A30C-060E7C90F71A}" dt="2023-03-15T15:14:35.887" v="335" actId="404"/>
        <pc:sldMkLst>
          <pc:docMk/>
          <pc:sldMk cId="4027390957" sldId="598"/>
        </pc:sldMkLst>
        <pc:spChg chg="mod">
          <ac:chgData name="Kelly Stokes" userId="3e5c5154-569e-4d81-aa91-4f91841cdfa9" providerId="ADAL" clId="{B25A6D9B-4A5E-4EC4-A30C-060E7C90F71A}" dt="2023-03-15T15:14:35.887" v="335" actId="404"/>
          <ac:spMkLst>
            <pc:docMk/>
            <pc:sldMk cId="4027390957" sldId="598"/>
            <ac:spMk id="2" creationId="{02FB8773-AD3E-2543-510F-CEE32E75C793}"/>
          </ac:spMkLst>
        </pc:spChg>
      </pc:sldChg>
      <pc:sldChg chg="addSp delSp modSp mod">
        <pc:chgData name="Kelly Stokes" userId="3e5c5154-569e-4d81-aa91-4f91841cdfa9" providerId="ADAL" clId="{B25A6D9B-4A5E-4EC4-A30C-060E7C90F71A}" dt="2023-03-15T14:58:00.184" v="10" actId="1076"/>
        <pc:sldMkLst>
          <pc:docMk/>
          <pc:sldMk cId="3955913320" sldId="604"/>
        </pc:sldMkLst>
        <pc:picChg chg="del">
          <ac:chgData name="Kelly Stokes" userId="3e5c5154-569e-4d81-aa91-4f91841cdfa9" providerId="ADAL" clId="{B25A6D9B-4A5E-4EC4-A30C-060E7C90F71A}" dt="2023-03-15T14:57:33.835" v="4" actId="478"/>
          <ac:picMkLst>
            <pc:docMk/>
            <pc:sldMk cId="3955913320" sldId="604"/>
            <ac:picMk id="4" creationId="{ED49C251-9C5B-01F5-8A08-74AE09022A1C}"/>
          </ac:picMkLst>
        </pc:picChg>
        <pc:picChg chg="add mod modCrop">
          <ac:chgData name="Kelly Stokes" userId="3e5c5154-569e-4d81-aa91-4f91841cdfa9" providerId="ADAL" clId="{B25A6D9B-4A5E-4EC4-A30C-060E7C90F71A}" dt="2023-03-15T14:58:00.184" v="10" actId="1076"/>
          <ac:picMkLst>
            <pc:docMk/>
            <pc:sldMk cId="3955913320" sldId="604"/>
            <ac:picMk id="6" creationId="{7F6B0D6D-5529-E656-D828-8A4EB9C3A52A}"/>
          </ac:picMkLst>
        </pc:picChg>
      </pc:sldChg>
      <pc:sldChg chg="modSp mod">
        <pc:chgData name="Kelly Stokes" userId="3e5c5154-569e-4d81-aa91-4f91841cdfa9" providerId="ADAL" clId="{B25A6D9B-4A5E-4EC4-A30C-060E7C90F71A}" dt="2023-03-15T15:13:22.848" v="317" actId="14100"/>
        <pc:sldMkLst>
          <pc:docMk/>
          <pc:sldMk cId="2851453709" sldId="1194"/>
        </pc:sldMkLst>
        <pc:spChg chg="mod">
          <ac:chgData name="Kelly Stokes" userId="3e5c5154-569e-4d81-aa91-4f91841cdfa9" providerId="ADAL" clId="{B25A6D9B-4A5E-4EC4-A30C-060E7C90F71A}" dt="2023-03-15T15:13:18.218" v="315"/>
          <ac:spMkLst>
            <pc:docMk/>
            <pc:sldMk cId="2851453709" sldId="1194"/>
            <ac:spMk id="2" creationId="{02FB8773-AD3E-2543-510F-CEE32E75C793}"/>
          </ac:spMkLst>
        </pc:spChg>
        <pc:spChg chg="mod">
          <ac:chgData name="Kelly Stokes" userId="3e5c5154-569e-4d81-aa91-4f91841cdfa9" providerId="ADAL" clId="{B25A6D9B-4A5E-4EC4-A30C-060E7C90F71A}" dt="2023-03-15T15:12:58.313" v="313"/>
          <ac:spMkLst>
            <pc:docMk/>
            <pc:sldMk cId="2851453709" sldId="1194"/>
            <ac:spMk id="3" creationId="{E500F0D3-C8EE-77CA-D8A5-2252D46724AA}"/>
          </ac:spMkLst>
        </pc:spChg>
        <pc:spChg chg="mod">
          <ac:chgData name="Kelly Stokes" userId="3e5c5154-569e-4d81-aa91-4f91841cdfa9" providerId="ADAL" clId="{B25A6D9B-4A5E-4EC4-A30C-060E7C90F71A}" dt="2023-03-15T15:13:02.736" v="314" actId="1076"/>
          <ac:spMkLst>
            <pc:docMk/>
            <pc:sldMk cId="2851453709" sldId="1194"/>
            <ac:spMk id="4" creationId="{B5313488-7E4A-79E2-52CD-B230AB2EBC8A}"/>
          </ac:spMkLst>
        </pc:spChg>
        <pc:spChg chg="mod">
          <ac:chgData name="Kelly Stokes" userId="3e5c5154-569e-4d81-aa91-4f91841cdfa9" providerId="ADAL" clId="{B25A6D9B-4A5E-4EC4-A30C-060E7C90F71A}" dt="2023-03-15T15:13:22.848" v="317" actId="14100"/>
          <ac:spMkLst>
            <pc:docMk/>
            <pc:sldMk cId="2851453709" sldId="1194"/>
            <ac:spMk id="5" creationId="{E02A7888-AA45-7396-3E3D-4AC6E69CC2E9}"/>
          </ac:spMkLst>
        </pc:spChg>
      </pc:sldChg>
      <pc:sldChg chg="modSp mod">
        <pc:chgData name="Kelly Stokes" userId="3e5c5154-569e-4d81-aa91-4f91841cdfa9" providerId="ADAL" clId="{B25A6D9B-4A5E-4EC4-A30C-060E7C90F71A}" dt="2023-03-15T14:59:39.534" v="29" actId="20577"/>
        <pc:sldMkLst>
          <pc:docMk/>
          <pc:sldMk cId="3880644436" sldId="1453"/>
        </pc:sldMkLst>
        <pc:spChg chg="mod">
          <ac:chgData name="Kelly Stokes" userId="3e5c5154-569e-4d81-aa91-4f91841cdfa9" providerId="ADAL" clId="{B25A6D9B-4A5E-4EC4-A30C-060E7C90F71A}" dt="2023-03-15T14:59:39.534" v="29" actId="20577"/>
          <ac:spMkLst>
            <pc:docMk/>
            <pc:sldMk cId="3880644436" sldId="1453"/>
            <ac:spMk id="2" creationId="{52DA34BA-82FC-47C5-BCE1-BB65E08B92A1}"/>
          </ac:spMkLst>
        </pc:spChg>
      </pc:sldChg>
      <pc:sldChg chg="addSp delSp modSp mod modAnim">
        <pc:chgData name="Kelly Stokes" userId="3e5c5154-569e-4d81-aa91-4f91841cdfa9" providerId="ADAL" clId="{B25A6D9B-4A5E-4EC4-A30C-060E7C90F71A}" dt="2023-03-15T15:00:58.120" v="49"/>
        <pc:sldMkLst>
          <pc:docMk/>
          <pc:sldMk cId="1149855702" sldId="1456"/>
        </pc:sldMkLst>
        <pc:spChg chg="mod">
          <ac:chgData name="Kelly Stokes" userId="3e5c5154-569e-4d81-aa91-4f91841cdfa9" providerId="ADAL" clId="{B25A6D9B-4A5E-4EC4-A30C-060E7C90F71A}" dt="2023-03-15T14:59:57.056" v="38" actId="20577"/>
          <ac:spMkLst>
            <pc:docMk/>
            <pc:sldMk cId="1149855702" sldId="1456"/>
            <ac:spMk id="2" creationId="{52DA34BA-82FC-47C5-BCE1-BB65E08B92A1}"/>
          </ac:spMkLst>
        </pc:spChg>
        <pc:spChg chg="mod">
          <ac:chgData name="Kelly Stokes" userId="3e5c5154-569e-4d81-aa91-4f91841cdfa9" providerId="ADAL" clId="{B25A6D9B-4A5E-4EC4-A30C-060E7C90F71A}" dt="2023-03-15T15:00:04.485" v="40" actId="14100"/>
          <ac:spMkLst>
            <pc:docMk/>
            <pc:sldMk cId="1149855702" sldId="1456"/>
            <ac:spMk id="3" creationId="{13BB5EC0-7A96-4D29-A835-6FAE896C31A4}"/>
          </ac:spMkLst>
        </pc:spChg>
        <pc:picChg chg="del">
          <ac:chgData name="Kelly Stokes" userId="3e5c5154-569e-4d81-aa91-4f91841cdfa9" providerId="ADAL" clId="{B25A6D9B-4A5E-4EC4-A30C-060E7C90F71A}" dt="2023-03-15T15:00:19.835" v="46" actId="478"/>
          <ac:picMkLst>
            <pc:docMk/>
            <pc:sldMk cId="1149855702" sldId="1456"/>
            <ac:picMk id="1026" creationId="{B18FFC83-7991-E4FD-BAFE-02BD5C48A472}"/>
          </ac:picMkLst>
        </pc:picChg>
        <pc:picChg chg="add mod">
          <ac:chgData name="Kelly Stokes" userId="3e5c5154-569e-4d81-aa91-4f91841cdfa9" providerId="ADAL" clId="{B25A6D9B-4A5E-4EC4-A30C-060E7C90F71A}" dt="2023-03-15T15:00:55.219" v="48" actId="1076"/>
          <ac:picMkLst>
            <pc:docMk/>
            <pc:sldMk cId="1149855702" sldId="1456"/>
            <ac:picMk id="1028" creationId="{23F009EE-7B6C-C4EA-BA95-ADA815DFF7A9}"/>
          </ac:picMkLst>
        </pc:picChg>
      </pc:sldChg>
      <pc:sldChg chg="del">
        <pc:chgData name="Kelly Stokes" userId="3e5c5154-569e-4d81-aa91-4f91841cdfa9" providerId="ADAL" clId="{B25A6D9B-4A5E-4EC4-A30C-060E7C90F71A}" dt="2023-03-15T15:00:12.721" v="41" actId="2696"/>
        <pc:sldMkLst>
          <pc:docMk/>
          <pc:sldMk cId="3292200701" sldId="1459"/>
        </pc:sldMkLst>
      </pc:sldChg>
      <pc:sldChg chg="addSp delSp modSp mod modAnim">
        <pc:chgData name="Kelly Stokes" userId="3e5c5154-569e-4d81-aa91-4f91841cdfa9" providerId="ADAL" clId="{B25A6D9B-4A5E-4EC4-A30C-060E7C90F71A}" dt="2023-03-15T15:02:53.131" v="94" actId="20577"/>
        <pc:sldMkLst>
          <pc:docMk/>
          <pc:sldMk cId="498228807" sldId="1466"/>
        </pc:sldMkLst>
        <pc:spChg chg="mod">
          <ac:chgData name="Kelly Stokes" userId="3e5c5154-569e-4d81-aa91-4f91841cdfa9" providerId="ADAL" clId="{B25A6D9B-4A5E-4EC4-A30C-060E7C90F71A}" dt="2023-03-15T15:01:52.016" v="62" actId="20577"/>
          <ac:spMkLst>
            <pc:docMk/>
            <pc:sldMk cId="498228807" sldId="1466"/>
            <ac:spMk id="2" creationId="{52DA34BA-82FC-47C5-BCE1-BB65E08B92A1}"/>
          </ac:spMkLst>
        </pc:spChg>
        <pc:spChg chg="add mod">
          <ac:chgData name="Kelly Stokes" userId="3e5c5154-569e-4d81-aa91-4f91841cdfa9" providerId="ADAL" clId="{B25A6D9B-4A5E-4EC4-A30C-060E7C90F71A}" dt="2023-03-15T15:02:53.131" v="94" actId="20577"/>
          <ac:spMkLst>
            <pc:docMk/>
            <pc:sldMk cId="498228807" sldId="1466"/>
            <ac:spMk id="6" creationId="{B703146E-FD8B-C89C-2001-F77C2ADCB038}"/>
          </ac:spMkLst>
        </pc:spChg>
        <pc:spChg chg="mod">
          <ac:chgData name="Kelly Stokes" userId="3e5c5154-569e-4d81-aa91-4f91841cdfa9" providerId="ADAL" clId="{B25A6D9B-4A5E-4EC4-A30C-060E7C90F71A}" dt="2023-03-15T15:02:06.443" v="63"/>
          <ac:spMkLst>
            <pc:docMk/>
            <pc:sldMk cId="498228807" sldId="1466"/>
            <ac:spMk id="12" creationId="{E384BFF7-3319-CAE2-192F-C4DCBBBBFCCA}"/>
          </ac:spMkLst>
        </pc:spChg>
        <pc:picChg chg="del">
          <ac:chgData name="Kelly Stokes" userId="3e5c5154-569e-4d81-aa91-4f91841cdfa9" providerId="ADAL" clId="{B25A6D9B-4A5E-4EC4-A30C-060E7C90F71A}" dt="2023-03-15T15:01:46.322" v="53" actId="478"/>
          <ac:picMkLst>
            <pc:docMk/>
            <pc:sldMk cId="498228807" sldId="1466"/>
            <ac:picMk id="3" creationId="{6116D412-3F0A-BCF9-A3EA-ABA34C16B8F7}"/>
          </ac:picMkLst>
        </pc:picChg>
        <pc:picChg chg="add mod">
          <ac:chgData name="Kelly Stokes" userId="3e5c5154-569e-4d81-aa91-4f91841cdfa9" providerId="ADAL" clId="{B25A6D9B-4A5E-4EC4-A30C-060E7C90F71A}" dt="2023-03-15T15:01:46.622" v="54"/>
          <ac:picMkLst>
            <pc:docMk/>
            <pc:sldMk cId="498228807" sldId="1466"/>
            <ac:picMk id="5" creationId="{6BB36273-DD39-D86B-7D90-3C26FAF931A6}"/>
          </ac:picMkLst>
        </pc:picChg>
      </pc:sldChg>
      <pc:sldChg chg="modSp mod">
        <pc:chgData name="Kelly Stokes" userId="3e5c5154-569e-4d81-aa91-4f91841cdfa9" providerId="ADAL" clId="{B25A6D9B-4A5E-4EC4-A30C-060E7C90F71A}" dt="2023-03-15T15:03:21.254" v="104" actId="27636"/>
        <pc:sldMkLst>
          <pc:docMk/>
          <pc:sldMk cId="2199839506" sldId="1473"/>
        </pc:sldMkLst>
        <pc:spChg chg="mod">
          <ac:chgData name="Kelly Stokes" userId="3e5c5154-569e-4d81-aa91-4f91841cdfa9" providerId="ADAL" clId="{B25A6D9B-4A5E-4EC4-A30C-060E7C90F71A}" dt="2023-03-15T15:03:17.928" v="101" actId="27636"/>
          <ac:spMkLst>
            <pc:docMk/>
            <pc:sldMk cId="2199839506" sldId="1473"/>
            <ac:spMk id="2" creationId="{52DA34BA-82FC-47C5-BCE1-BB65E08B92A1}"/>
          </ac:spMkLst>
        </pc:spChg>
        <pc:spChg chg="mod">
          <ac:chgData name="Kelly Stokes" userId="3e5c5154-569e-4d81-aa91-4f91841cdfa9" providerId="ADAL" clId="{B25A6D9B-4A5E-4EC4-A30C-060E7C90F71A}" dt="2023-03-15T15:03:21.254" v="104" actId="27636"/>
          <ac:spMkLst>
            <pc:docMk/>
            <pc:sldMk cId="2199839506" sldId="1473"/>
            <ac:spMk id="3" creationId="{847A1AC9-9EC9-E1AA-348D-958CE44F2772}"/>
          </ac:spMkLst>
        </pc:spChg>
      </pc:sldChg>
      <pc:sldChg chg="addSp delSp modSp modAnim">
        <pc:chgData name="Kelly Stokes" userId="3e5c5154-569e-4d81-aa91-4f91841cdfa9" providerId="ADAL" clId="{B25A6D9B-4A5E-4EC4-A30C-060E7C90F71A}" dt="2023-03-15T15:04:31.119" v="129"/>
        <pc:sldMkLst>
          <pc:docMk/>
          <pc:sldMk cId="2330293709" sldId="1485"/>
        </pc:sldMkLst>
        <pc:spChg chg="mod">
          <ac:chgData name="Kelly Stokes" userId="3e5c5154-569e-4d81-aa91-4f91841cdfa9" providerId="ADAL" clId="{B25A6D9B-4A5E-4EC4-A30C-060E7C90F71A}" dt="2023-03-15T15:04:01.411" v="118" actId="20577"/>
          <ac:spMkLst>
            <pc:docMk/>
            <pc:sldMk cId="2330293709" sldId="1485"/>
            <ac:spMk id="2" creationId="{52DA34BA-82FC-47C5-BCE1-BB65E08B92A1}"/>
          </ac:spMkLst>
        </pc:spChg>
        <pc:spChg chg="mod">
          <ac:chgData name="Kelly Stokes" userId="3e5c5154-569e-4d81-aa91-4f91841cdfa9" providerId="ADAL" clId="{B25A6D9B-4A5E-4EC4-A30C-060E7C90F71A}" dt="2023-03-15T15:04:05.351" v="122" actId="20577"/>
          <ac:spMkLst>
            <pc:docMk/>
            <pc:sldMk cId="2330293709" sldId="1485"/>
            <ac:spMk id="4" creationId="{C424366C-8EFB-1EF9-3E80-C6EE7BE15FA3}"/>
          </ac:spMkLst>
        </pc:spChg>
        <pc:spChg chg="mod">
          <ac:chgData name="Kelly Stokes" userId="3e5c5154-569e-4d81-aa91-4f91841cdfa9" providerId="ADAL" clId="{B25A6D9B-4A5E-4EC4-A30C-060E7C90F71A}" dt="2023-03-15T15:04:08.973" v="123"/>
          <ac:spMkLst>
            <pc:docMk/>
            <pc:sldMk cId="2330293709" sldId="1485"/>
            <ac:spMk id="8" creationId="{1FCDC8B7-0F0D-46B5-057E-579929B7D816}"/>
          </ac:spMkLst>
        </pc:spChg>
        <pc:picChg chg="del">
          <ac:chgData name="Kelly Stokes" userId="3e5c5154-569e-4d81-aa91-4f91841cdfa9" providerId="ADAL" clId="{B25A6D9B-4A5E-4EC4-A30C-060E7C90F71A}" dt="2023-03-15T15:04:11.018" v="124" actId="478"/>
          <ac:picMkLst>
            <pc:docMk/>
            <pc:sldMk cId="2330293709" sldId="1485"/>
            <ac:picMk id="3074" creationId="{94558CF1-9D1E-AC4B-5512-0FC2AFF870AE}"/>
          </ac:picMkLst>
        </pc:picChg>
        <pc:picChg chg="add mod">
          <ac:chgData name="Kelly Stokes" userId="3e5c5154-569e-4d81-aa91-4f91841cdfa9" providerId="ADAL" clId="{B25A6D9B-4A5E-4EC4-A30C-060E7C90F71A}" dt="2023-03-15T15:04:27.664" v="126" actId="1076"/>
          <ac:picMkLst>
            <pc:docMk/>
            <pc:sldMk cId="2330293709" sldId="1485"/>
            <ac:picMk id="3076" creationId="{81C841E9-E565-82AE-69D0-566F49F8C0FF}"/>
          </ac:picMkLst>
        </pc:picChg>
      </pc:sldChg>
      <pc:sldChg chg="addSp delSp modSp mod modAnim">
        <pc:chgData name="Kelly Stokes" userId="3e5c5154-569e-4d81-aa91-4f91841cdfa9" providerId="ADAL" clId="{B25A6D9B-4A5E-4EC4-A30C-060E7C90F71A}" dt="2023-03-15T15:03:03.747" v="99" actId="20577"/>
        <pc:sldMkLst>
          <pc:docMk/>
          <pc:sldMk cId="228576249" sldId="1499"/>
        </pc:sldMkLst>
        <pc:spChg chg="mod">
          <ac:chgData name="Kelly Stokes" userId="3e5c5154-569e-4d81-aa91-4f91841cdfa9" providerId="ADAL" clId="{B25A6D9B-4A5E-4EC4-A30C-060E7C90F71A}" dt="2023-03-15T15:02:22.804" v="83" actId="20577"/>
          <ac:spMkLst>
            <pc:docMk/>
            <pc:sldMk cId="228576249" sldId="1499"/>
            <ac:spMk id="2" creationId="{52DA34BA-82FC-47C5-BCE1-BB65E08B92A1}"/>
          </ac:spMkLst>
        </pc:spChg>
        <pc:spChg chg="add mod">
          <ac:chgData name="Kelly Stokes" userId="3e5c5154-569e-4d81-aa91-4f91841cdfa9" providerId="ADAL" clId="{B25A6D9B-4A5E-4EC4-A30C-060E7C90F71A}" dt="2023-03-15T15:03:03.747" v="99" actId="20577"/>
          <ac:spMkLst>
            <pc:docMk/>
            <pc:sldMk cId="228576249" sldId="1499"/>
            <ac:spMk id="6" creationId="{21EC7E3E-E95A-7AB0-2822-0ED61D38341D}"/>
          </ac:spMkLst>
        </pc:spChg>
        <pc:spChg chg="mod">
          <ac:chgData name="Kelly Stokes" userId="3e5c5154-569e-4d81-aa91-4f91841cdfa9" providerId="ADAL" clId="{B25A6D9B-4A5E-4EC4-A30C-060E7C90F71A}" dt="2023-03-15T15:02:27.902" v="87" actId="20577"/>
          <ac:spMkLst>
            <pc:docMk/>
            <pc:sldMk cId="228576249" sldId="1499"/>
            <ac:spMk id="10" creationId="{003D53EA-1945-744E-2DD1-0312F4DE835F}"/>
          </ac:spMkLst>
        </pc:spChg>
        <pc:spChg chg="mod">
          <ac:chgData name="Kelly Stokes" userId="3e5c5154-569e-4d81-aa91-4f91841cdfa9" providerId="ADAL" clId="{B25A6D9B-4A5E-4EC4-A30C-060E7C90F71A}" dt="2023-03-15T15:02:38.989" v="88"/>
          <ac:spMkLst>
            <pc:docMk/>
            <pc:sldMk cId="228576249" sldId="1499"/>
            <ac:spMk id="12" creationId="{E384BFF7-3319-CAE2-192F-C4DCBBBBFCCA}"/>
          </ac:spMkLst>
        </pc:spChg>
        <pc:picChg chg="del">
          <ac:chgData name="Kelly Stokes" userId="3e5c5154-569e-4d81-aa91-4f91841cdfa9" providerId="ADAL" clId="{B25A6D9B-4A5E-4EC4-A30C-060E7C90F71A}" dt="2023-03-15T15:02:15.415" v="64" actId="478"/>
          <ac:picMkLst>
            <pc:docMk/>
            <pc:sldMk cId="228576249" sldId="1499"/>
            <ac:picMk id="4" creationId="{E9384D92-81E5-3A9B-67BC-866F336856EA}"/>
          </ac:picMkLst>
        </pc:picChg>
        <pc:picChg chg="add mod">
          <ac:chgData name="Kelly Stokes" userId="3e5c5154-569e-4d81-aa91-4f91841cdfa9" providerId="ADAL" clId="{B25A6D9B-4A5E-4EC4-A30C-060E7C90F71A}" dt="2023-03-15T15:02:15.816" v="65"/>
          <ac:picMkLst>
            <pc:docMk/>
            <pc:sldMk cId="228576249" sldId="1499"/>
            <ac:picMk id="5" creationId="{AF637FDD-594C-2352-D9D7-743A09EFA67E}"/>
          </ac:picMkLst>
        </pc:picChg>
      </pc:sldChg>
      <pc:sldChg chg="modSp mod">
        <pc:chgData name="Kelly Stokes" userId="3e5c5154-569e-4d81-aa91-4f91841cdfa9" providerId="ADAL" clId="{B25A6D9B-4A5E-4EC4-A30C-060E7C90F71A}" dt="2023-03-15T15:03:42.518" v="110" actId="14100"/>
        <pc:sldMkLst>
          <pc:docMk/>
          <pc:sldMk cId="199949674" sldId="1501"/>
        </pc:sldMkLst>
        <pc:spChg chg="mod">
          <ac:chgData name="Kelly Stokes" userId="3e5c5154-569e-4d81-aa91-4f91841cdfa9" providerId="ADAL" clId="{B25A6D9B-4A5E-4EC4-A30C-060E7C90F71A}" dt="2023-03-15T15:03:34.927" v="106" actId="27636"/>
          <ac:spMkLst>
            <pc:docMk/>
            <pc:sldMk cId="199949674" sldId="1501"/>
            <ac:spMk id="2" creationId="{52DA34BA-82FC-47C5-BCE1-BB65E08B92A1}"/>
          </ac:spMkLst>
        </pc:spChg>
        <pc:spChg chg="mod">
          <ac:chgData name="Kelly Stokes" userId="3e5c5154-569e-4d81-aa91-4f91841cdfa9" providerId="ADAL" clId="{B25A6D9B-4A5E-4EC4-A30C-060E7C90F71A}" dt="2023-03-15T15:03:42.518" v="110" actId="14100"/>
          <ac:spMkLst>
            <pc:docMk/>
            <pc:sldMk cId="199949674" sldId="1501"/>
            <ac:spMk id="3" creationId="{847A1AC9-9EC9-E1AA-348D-958CE44F2772}"/>
          </ac:spMkLst>
        </pc:spChg>
      </pc:sldChg>
      <pc:sldChg chg="addSp delSp modSp modAnim">
        <pc:chgData name="Kelly Stokes" userId="3e5c5154-569e-4d81-aa91-4f91841cdfa9" providerId="ADAL" clId="{B25A6D9B-4A5E-4EC4-A30C-060E7C90F71A}" dt="2023-03-15T15:06:09.333" v="151"/>
        <pc:sldMkLst>
          <pc:docMk/>
          <pc:sldMk cId="2659700584" sldId="1504"/>
        </pc:sldMkLst>
        <pc:spChg chg="mod">
          <ac:chgData name="Kelly Stokes" userId="3e5c5154-569e-4d81-aa91-4f91841cdfa9" providerId="ADAL" clId="{B25A6D9B-4A5E-4EC4-A30C-060E7C90F71A}" dt="2023-03-15T15:05:15.293" v="140" actId="20577"/>
          <ac:spMkLst>
            <pc:docMk/>
            <pc:sldMk cId="2659700584" sldId="1504"/>
            <ac:spMk id="2" creationId="{52DA34BA-82FC-47C5-BCE1-BB65E08B92A1}"/>
          </ac:spMkLst>
        </pc:spChg>
        <pc:spChg chg="mod">
          <ac:chgData name="Kelly Stokes" userId="3e5c5154-569e-4d81-aa91-4f91841cdfa9" providerId="ADAL" clId="{B25A6D9B-4A5E-4EC4-A30C-060E7C90F71A}" dt="2023-03-15T15:05:18.555" v="144" actId="20577"/>
          <ac:spMkLst>
            <pc:docMk/>
            <pc:sldMk cId="2659700584" sldId="1504"/>
            <ac:spMk id="4" creationId="{C424366C-8EFB-1EF9-3E80-C6EE7BE15FA3}"/>
          </ac:spMkLst>
        </pc:spChg>
        <pc:spChg chg="mod">
          <ac:chgData name="Kelly Stokes" userId="3e5c5154-569e-4d81-aa91-4f91841cdfa9" providerId="ADAL" clId="{B25A6D9B-4A5E-4EC4-A30C-060E7C90F71A}" dt="2023-03-15T15:05:21.710" v="145"/>
          <ac:spMkLst>
            <pc:docMk/>
            <pc:sldMk cId="2659700584" sldId="1504"/>
            <ac:spMk id="8" creationId="{1FCDC8B7-0F0D-46B5-057E-579929B7D816}"/>
          </ac:spMkLst>
        </pc:spChg>
        <pc:picChg chg="del">
          <ac:chgData name="Kelly Stokes" userId="3e5c5154-569e-4d81-aa91-4f91841cdfa9" providerId="ADAL" clId="{B25A6D9B-4A5E-4EC4-A30C-060E7C90F71A}" dt="2023-03-15T15:05:23.346" v="146" actId="478"/>
          <ac:picMkLst>
            <pc:docMk/>
            <pc:sldMk cId="2659700584" sldId="1504"/>
            <ac:picMk id="7170" creationId="{0EFAB683-3632-C5A7-1DA2-FB500EFEEEA6}"/>
          </ac:picMkLst>
        </pc:picChg>
        <pc:picChg chg="add mod">
          <ac:chgData name="Kelly Stokes" userId="3e5c5154-569e-4d81-aa91-4f91841cdfa9" providerId="ADAL" clId="{B25A6D9B-4A5E-4EC4-A30C-060E7C90F71A}" dt="2023-03-15T15:06:04.005" v="148" actId="1076"/>
          <ac:picMkLst>
            <pc:docMk/>
            <pc:sldMk cId="2659700584" sldId="1504"/>
            <ac:picMk id="7172" creationId="{DB3A3A2A-3C12-8A5F-21C0-A2ADB7B6103B}"/>
          </ac:picMkLst>
        </pc:picChg>
      </pc:sldChg>
      <pc:sldChg chg="modSp mod">
        <pc:chgData name="Kelly Stokes" userId="3e5c5154-569e-4d81-aa91-4f91841cdfa9" providerId="ADAL" clId="{B25A6D9B-4A5E-4EC4-A30C-060E7C90F71A}" dt="2023-03-15T15:04:53.345" v="133" actId="1076"/>
        <pc:sldMkLst>
          <pc:docMk/>
          <pc:sldMk cId="1571660563" sldId="1505"/>
        </pc:sldMkLst>
        <pc:spChg chg="mod">
          <ac:chgData name="Kelly Stokes" userId="3e5c5154-569e-4d81-aa91-4f91841cdfa9" providerId="ADAL" clId="{B25A6D9B-4A5E-4EC4-A30C-060E7C90F71A}" dt="2023-03-15T15:04:50.497" v="132" actId="20577"/>
          <ac:spMkLst>
            <pc:docMk/>
            <pc:sldMk cId="1571660563" sldId="1505"/>
            <ac:spMk id="2" creationId="{52DA34BA-82FC-47C5-BCE1-BB65E08B92A1}"/>
          </ac:spMkLst>
        </pc:spChg>
        <pc:spChg chg="mod">
          <ac:chgData name="Kelly Stokes" userId="3e5c5154-569e-4d81-aa91-4f91841cdfa9" providerId="ADAL" clId="{B25A6D9B-4A5E-4EC4-A30C-060E7C90F71A}" dt="2023-03-15T15:04:53.345" v="133" actId="1076"/>
          <ac:spMkLst>
            <pc:docMk/>
            <pc:sldMk cId="1571660563" sldId="1505"/>
            <ac:spMk id="3" creationId="{847A1AC9-9EC9-E1AA-348D-958CE44F2772}"/>
          </ac:spMkLst>
        </pc:spChg>
      </pc:sldChg>
      <pc:sldChg chg="modSp mod">
        <pc:chgData name="Kelly Stokes" userId="3e5c5154-569e-4d81-aa91-4f91841cdfa9" providerId="ADAL" clId="{B25A6D9B-4A5E-4EC4-A30C-060E7C90F71A}" dt="2023-03-15T15:06:27.996" v="158" actId="27636"/>
        <pc:sldMkLst>
          <pc:docMk/>
          <pc:sldMk cId="2611828572" sldId="1506"/>
        </pc:sldMkLst>
        <pc:spChg chg="mod">
          <ac:chgData name="Kelly Stokes" userId="3e5c5154-569e-4d81-aa91-4f91841cdfa9" providerId="ADAL" clId="{B25A6D9B-4A5E-4EC4-A30C-060E7C90F71A}" dt="2023-03-15T15:06:21.531" v="153" actId="27636"/>
          <ac:spMkLst>
            <pc:docMk/>
            <pc:sldMk cId="2611828572" sldId="1506"/>
            <ac:spMk id="2" creationId="{52DA34BA-82FC-47C5-BCE1-BB65E08B92A1}"/>
          </ac:spMkLst>
        </pc:spChg>
        <pc:spChg chg="mod">
          <ac:chgData name="Kelly Stokes" userId="3e5c5154-569e-4d81-aa91-4f91841cdfa9" providerId="ADAL" clId="{B25A6D9B-4A5E-4EC4-A30C-060E7C90F71A}" dt="2023-03-15T15:06:27.996" v="158" actId="27636"/>
          <ac:spMkLst>
            <pc:docMk/>
            <pc:sldMk cId="2611828572" sldId="1506"/>
            <ac:spMk id="3" creationId="{847A1AC9-9EC9-E1AA-348D-958CE44F2772}"/>
          </ac:spMkLst>
        </pc:spChg>
      </pc:sldChg>
      <pc:sldChg chg="addSp delSp modSp mod">
        <pc:chgData name="Kelly Stokes" userId="3e5c5154-569e-4d81-aa91-4f91841cdfa9" providerId="ADAL" clId="{B25A6D9B-4A5E-4EC4-A30C-060E7C90F71A}" dt="2023-03-15T15:08:35.023" v="186"/>
        <pc:sldMkLst>
          <pc:docMk/>
          <pc:sldMk cId="3786602557" sldId="1509"/>
        </pc:sldMkLst>
        <pc:picChg chg="del">
          <ac:chgData name="Kelly Stokes" userId="3e5c5154-569e-4d81-aa91-4f91841cdfa9" providerId="ADAL" clId="{B25A6D9B-4A5E-4EC4-A30C-060E7C90F71A}" dt="2023-03-15T15:08:23.955" v="185" actId="478"/>
          <ac:picMkLst>
            <pc:docMk/>
            <pc:sldMk cId="3786602557" sldId="1509"/>
            <ac:picMk id="2" creationId="{44A7CB33-1517-DD07-9196-8D33A101C1F3}"/>
          </ac:picMkLst>
        </pc:picChg>
        <pc:picChg chg="add mod">
          <ac:chgData name="Kelly Stokes" userId="3e5c5154-569e-4d81-aa91-4f91841cdfa9" providerId="ADAL" clId="{B25A6D9B-4A5E-4EC4-A30C-060E7C90F71A}" dt="2023-03-15T15:08:35.023" v="186"/>
          <ac:picMkLst>
            <pc:docMk/>
            <pc:sldMk cId="3786602557" sldId="1509"/>
            <ac:picMk id="4" creationId="{BA542659-313A-3FF0-9346-92F3E4217007}"/>
          </ac:picMkLst>
        </pc:picChg>
      </pc:sldChg>
      <pc:sldChg chg="modSp mod">
        <pc:chgData name="Kelly Stokes" userId="3e5c5154-569e-4d81-aa91-4f91841cdfa9" providerId="ADAL" clId="{B25A6D9B-4A5E-4EC4-A30C-060E7C90F71A}" dt="2023-03-15T15:14:02.630" v="324" actId="14100"/>
        <pc:sldMkLst>
          <pc:docMk/>
          <pc:sldMk cId="3605437593" sldId="1631"/>
        </pc:sldMkLst>
        <pc:spChg chg="mod">
          <ac:chgData name="Kelly Stokes" userId="3e5c5154-569e-4d81-aa91-4f91841cdfa9" providerId="ADAL" clId="{B25A6D9B-4A5E-4EC4-A30C-060E7C90F71A}" dt="2023-03-15T15:13:56.950" v="322"/>
          <ac:spMkLst>
            <pc:docMk/>
            <pc:sldMk cId="3605437593" sldId="1631"/>
            <ac:spMk id="2" creationId="{02FB8773-AD3E-2543-510F-CEE32E75C793}"/>
          </ac:spMkLst>
        </pc:spChg>
        <pc:spChg chg="mod">
          <ac:chgData name="Kelly Stokes" userId="3e5c5154-569e-4d81-aa91-4f91841cdfa9" providerId="ADAL" clId="{B25A6D9B-4A5E-4EC4-A30C-060E7C90F71A}" dt="2023-03-15T15:13:39.883" v="320" actId="20577"/>
          <ac:spMkLst>
            <pc:docMk/>
            <pc:sldMk cId="3605437593" sldId="1631"/>
            <ac:spMk id="3" creationId="{E500F0D3-C8EE-77CA-D8A5-2252D46724AA}"/>
          </ac:spMkLst>
        </pc:spChg>
        <pc:spChg chg="mod">
          <ac:chgData name="Kelly Stokes" userId="3e5c5154-569e-4d81-aa91-4f91841cdfa9" providerId="ADAL" clId="{B25A6D9B-4A5E-4EC4-A30C-060E7C90F71A}" dt="2023-03-15T15:13:45.307" v="321" actId="1076"/>
          <ac:spMkLst>
            <pc:docMk/>
            <pc:sldMk cId="3605437593" sldId="1631"/>
            <ac:spMk id="4" creationId="{B5313488-7E4A-79E2-52CD-B230AB2EBC8A}"/>
          </ac:spMkLst>
        </pc:spChg>
        <pc:spChg chg="mod">
          <ac:chgData name="Kelly Stokes" userId="3e5c5154-569e-4d81-aa91-4f91841cdfa9" providerId="ADAL" clId="{B25A6D9B-4A5E-4EC4-A30C-060E7C90F71A}" dt="2023-03-15T15:14:02.630" v="324" actId="14100"/>
          <ac:spMkLst>
            <pc:docMk/>
            <pc:sldMk cId="3605437593" sldId="1631"/>
            <ac:spMk id="5" creationId="{E02A7888-AA45-7396-3E3D-4AC6E69CC2E9}"/>
          </ac:spMkLst>
        </pc:spChg>
      </pc:sldChg>
      <pc:sldChg chg="modSp mod ord">
        <pc:chgData name="Kelly Stokes" userId="3e5c5154-569e-4d81-aa91-4f91841cdfa9" providerId="ADAL" clId="{B25A6D9B-4A5E-4EC4-A30C-060E7C90F71A}" dt="2023-03-15T15:10:34.873" v="218" actId="20577"/>
        <pc:sldMkLst>
          <pc:docMk/>
          <pc:sldMk cId="3318057702" sldId="1651"/>
        </pc:sldMkLst>
        <pc:spChg chg="mod">
          <ac:chgData name="Kelly Stokes" userId="3e5c5154-569e-4d81-aa91-4f91841cdfa9" providerId="ADAL" clId="{B25A6D9B-4A5E-4EC4-A30C-060E7C90F71A}" dt="2023-03-15T15:10:34.873" v="218" actId="20577"/>
          <ac:spMkLst>
            <pc:docMk/>
            <pc:sldMk cId="3318057702" sldId="1651"/>
            <ac:spMk id="2" creationId="{52DA34BA-82FC-47C5-BCE1-BB65E08B92A1}"/>
          </ac:spMkLst>
        </pc:spChg>
      </pc:sldChg>
      <pc:sldChg chg="modSp mod ord">
        <pc:chgData name="Kelly Stokes" userId="3e5c5154-569e-4d81-aa91-4f91841cdfa9" providerId="ADAL" clId="{B25A6D9B-4A5E-4EC4-A30C-060E7C90F71A}" dt="2023-03-15T15:10:41.821" v="237" actId="20577"/>
        <pc:sldMkLst>
          <pc:docMk/>
          <pc:sldMk cId="1191661998" sldId="1652"/>
        </pc:sldMkLst>
        <pc:spChg chg="mod">
          <ac:chgData name="Kelly Stokes" userId="3e5c5154-569e-4d81-aa91-4f91841cdfa9" providerId="ADAL" clId="{B25A6D9B-4A5E-4EC4-A30C-060E7C90F71A}" dt="2023-03-15T15:10:41.821" v="237" actId="20577"/>
          <ac:spMkLst>
            <pc:docMk/>
            <pc:sldMk cId="1191661998" sldId="1652"/>
            <ac:spMk id="2" creationId="{52DA34BA-82FC-47C5-BCE1-BB65E08B92A1}"/>
          </ac:spMkLst>
        </pc:spChg>
      </pc:sldChg>
      <pc:sldChg chg="modSp mod">
        <pc:chgData name="Kelly Stokes" userId="3e5c5154-569e-4d81-aa91-4f91841cdfa9" providerId="ADAL" clId="{B25A6D9B-4A5E-4EC4-A30C-060E7C90F71A}" dt="2023-03-15T15:10:50.219" v="243" actId="20577"/>
        <pc:sldMkLst>
          <pc:docMk/>
          <pc:sldMk cId="45106802" sldId="1653"/>
        </pc:sldMkLst>
        <pc:spChg chg="mod">
          <ac:chgData name="Kelly Stokes" userId="3e5c5154-569e-4d81-aa91-4f91841cdfa9" providerId="ADAL" clId="{B25A6D9B-4A5E-4EC4-A30C-060E7C90F71A}" dt="2023-03-15T15:10:50.219" v="243" actId="20577"/>
          <ac:spMkLst>
            <pc:docMk/>
            <pc:sldMk cId="45106802" sldId="1653"/>
            <ac:spMk id="2" creationId="{52DA34BA-82FC-47C5-BCE1-BB65E08B92A1}"/>
          </ac:spMkLst>
        </pc:spChg>
      </pc:sldChg>
      <pc:sldChg chg="modSp mod">
        <pc:chgData name="Kelly Stokes" userId="3e5c5154-569e-4d81-aa91-4f91841cdfa9" providerId="ADAL" clId="{B25A6D9B-4A5E-4EC4-A30C-060E7C90F71A}" dt="2023-03-15T15:10:54.026" v="249" actId="20577"/>
        <pc:sldMkLst>
          <pc:docMk/>
          <pc:sldMk cId="2246680534" sldId="1654"/>
        </pc:sldMkLst>
        <pc:spChg chg="mod">
          <ac:chgData name="Kelly Stokes" userId="3e5c5154-569e-4d81-aa91-4f91841cdfa9" providerId="ADAL" clId="{B25A6D9B-4A5E-4EC4-A30C-060E7C90F71A}" dt="2023-03-15T15:10:54.026" v="249" actId="20577"/>
          <ac:spMkLst>
            <pc:docMk/>
            <pc:sldMk cId="2246680534" sldId="1654"/>
            <ac:spMk id="2" creationId="{52DA34BA-82FC-47C5-BCE1-BB65E08B92A1}"/>
          </ac:spMkLst>
        </pc:spChg>
      </pc:sldChg>
      <pc:sldChg chg="modSp mod">
        <pc:chgData name="Kelly Stokes" userId="3e5c5154-569e-4d81-aa91-4f91841cdfa9" providerId="ADAL" clId="{B25A6D9B-4A5E-4EC4-A30C-060E7C90F71A}" dt="2023-03-15T15:11:35.874" v="258" actId="20577"/>
        <pc:sldMkLst>
          <pc:docMk/>
          <pc:sldMk cId="3565903786" sldId="1655"/>
        </pc:sldMkLst>
        <pc:spChg chg="mod">
          <ac:chgData name="Kelly Stokes" userId="3e5c5154-569e-4d81-aa91-4f91841cdfa9" providerId="ADAL" clId="{B25A6D9B-4A5E-4EC4-A30C-060E7C90F71A}" dt="2023-03-15T15:11:35.874" v="258" actId="20577"/>
          <ac:spMkLst>
            <pc:docMk/>
            <pc:sldMk cId="3565903786" sldId="1655"/>
            <ac:spMk id="2" creationId="{52DA34BA-82FC-47C5-BCE1-BB65E08B92A1}"/>
          </ac:spMkLst>
        </pc:spChg>
      </pc:sldChg>
      <pc:sldChg chg="del">
        <pc:chgData name="Kelly Stokes" userId="3e5c5154-569e-4d81-aa91-4f91841cdfa9" providerId="ADAL" clId="{B25A6D9B-4A5E-4EC4-A30C-060E7C90F71A}" dt="2023-03-15T15:09:38.918" v="189" actId="2696"/>
        <pc:sldMkLst>
          <pc:docMk/>
          <pc:sldMk cId="2530654173" sldId="1656"/>
        </pc:sldMkLst>
      </pc:sldChg>
      <pc:sldChg chg="del">
        <pc:chgData name="Kelly Stokes" userId="3e5c5154-569e-4d81-aa91-4f91841cdfa9" providerId="ADAL" clId="{B25A6D9B-4A5E-4EC4-A30C-060E7C90F71A}" dt="2023-03-15T15:09:38.918" v="189" actId="2696"/>
        <pc:sldMkLst>
          <pc:docMk/>
          <pc:sldMk cId="3237902053" sldId="1657"/>
        </pc:sldMkLst>
      </pc:sldChg>
      <pc:sldChg chg="del">
        <pc:chgData name="Kelly Stokes" userId="3e5c5154-569e-4d81-aa91-4f91841cdfa9" providerId="ADAL" clId="{B25A6D9B-4A5E-4EC4-A30C-060E7C90F71A}" dt="2023-03-15T15:09:38.918" v="189" actId="2696"/>
        <pc:sldMkLst>
          <pc:docMk/>
          <pc:sldMk cId="3727847041" sldId="1658"/>
        </pc:sldMkLst>
      </pc:sldChg>
      <pc:sldChg chg="del">
        <pc:chgData name="Kelly Stokes" userId="3e5c5154-569e-4d81-aa91-4f91841cdfa9" providerId="ADAL" clId="{B25A6D9B-4A5E-4EC4-A30C-060E7C90F71A}" dt="2023-03-15T15:09:38.918" v="189" actId="2696"/>
        <pc:sldMkLst>
          <pc:docMk/>
          <pc:sldMk cId="3263736864" sldId="1659"/>
        </pc:sldMkLst>
      </pc:sldChg>
      <pc:sldChg chg="del">
        <pc:chgData name="Kelly Stokes" userId="3e5c5154-569e-4d81-aa91-4f91841cdfa9" providerId="ADAL" clId="{B25A6D9B-4A5E-4EC4-A30C-060E7C90F71A}" dt="2023-03-15T15:09:38.918" v="189" actId="2696"/>
        <pc:sldMkLst>
          <pc:docMk/>
          <pc:sldMk cId="498350002" sldId="1660"/>
        </pc:sldMkLst>
      </pc:sldChg>
      <pc:sldChg chg="modSp mod">
        <pc:chgData name="Kelly Stokes" userId="3e5c5154-569e-4d81-aa91-4f91841cdfa9" providerId="ADAL" clId="{B25A6D9B-4A5E-4EC4-A30C-060E7C90F71A}" dt="2023-03-15T15:07:01.016" v="166" actId="115"/>
        <pc:sldMkLst>
          <pc:docMk/>
          <pc:sldMk cId="3586991942" sldId="1778"/>
        </pc:sldMkLst>
        <pc:spChg chg="mod">
          <ac:chgData name="Kelly Stokes" userId="3e5c5154-569e-4d81-aa91-4f91841cdfa9" providerId="ADAL" clId="{B25A6D9B-4A5E-4EC4-A30C-060E7C90F71A}" dt="2023-03-15T15:07:01.016" v="166" actId="115"/>
          <ac:spMkLst>
            <pc:docMk/>
            <pc:sldMk cId="3586991942" sldId="1778"/>
            <ac:spMk id="2" creationId="{52DA34BA-82FC-47C5-BCE1-BB65E08B92A1}"/>
          </ac:spMkLst>
        </pc:spChg>
      </pc:sldChg>
      <pc:sldChg chg="del">
        <pc:chgData name="Kelly Stokes" userId="3e5c5154-569e-4d81-aa91-4f91841cdfa9" providerId="ADAL" clId="{B25A6D9B-4A5E-4EC4-A30C-060E7C90F71A}" dt="2023-03-15T14:58:10.943" v="11" actId="2696"/>
        <pc:sldMkLst>
          <pc:docMk/>
          <pc:sldMk cId="1764790733" sldId="1785"/>
        </pc:sldMkLst>
      </pc:sldChg>
      <pc:sldChg chg="del">
        <pc:chgData name="Kelly Stokes" userId="3e5c5154-569e-4d81-aa91-4f91841cdfa9" providerId="ADAL" clId="{B25A6D9B-4A5E-4EC4-A30C-060E7C90F71A}" dt="2023-03-15T14:58:10.943" v="11" actId="2696"/>
        <pc:sldMkLst>
          <pc:docMk/>
          <pc:sldMk cId="3883603120" sldId="1786"/>
        </pc:sldMkLst>
      </pc:sldChg>
      <pc:sldChg chg="del">
        <pc:chgData name="Kelly Stokes" userId="3e5c5154-569e-4d81-aa91-4f91841cdfa9" providerId="ADAL" clId="{B25A6D9B-4A5E-4EC4-A30C-060E7C90F71A}" dt="2023-03-15T14:58:10.943" v="11" actId="2696"/>
        <pc:sldMkLst>
          <pc:docMk/>
          <pc:sldMk cId="3729451128" sldId="1787"/>
        </pc:sldMkLst>
      </pc:sldChg>
      <pc:sldChg chg="del">
        <pc:chgData name="Kelly Stokes" userId="3e5c5154-569e-4d81-aa91-4f91841cdfa9" providerId="ADAL" clId="{B25A6D9B-4A5E-4EC4-A30C-060E7C90F71A}" dt="2023-03-15T14:58:10.943" v="11" actId="2696"/>
        <pc:sldMkLst>
          <pc:docMk/>
          <pc:sldMk cId="3203901776" sldId="1788"/>
        </pc:sldMkLst>
      </pc:sldChg>
      <pc:sldChg chg="del">
        <pc:chgData name="Kelly Stokes" userId="3e5c5154-569e-4d81-aa91-4f91841cdfa9" providerId="ADAL" clId="{B25A6D9B-4A5E-4EC4-A30C-060E7C90F71A}" dt="2023-03-15T14:58:10.943" v="11" actId="2696"/>
        <pc:sldMkLst>
          <pc:docMk/>
          <pc:sldMk cId="2348517218" sldId="1789"/>
        </pc:sldMkLst>
      </pc:sldChg>
      <pc:sldChg chg="del">
        <pc:chgData name="Kelly Stokes" userId="3e5c5154-569e-4d81-aa91-4f91841cdfa9" providerId="ADAL" clId="{B25A6D9B-4A5E-4EC4-A30C-060E7C90F71A}" dt="2023-03-15T14:58:10.943" v="11" actId="2696"/>
        <pc:sldMkLst>
          <pc:docMk/>
          <pc:sldMk cId="3506572386" sldId="1790"/>
        </pc:sldMkLst>
      </pc:sldChg>
      <pc:sldChg chg="del">
        <pc:chgData name="Kelly Stokes" userId="3e5c5154-569e-4d81-aa91-4f91841cdfa9" providerId="ADAL" clId="{B25A6D9B-4A5E-4EC4-A30C-060E7C90F71A}" dt="2023-03-15T14:58:10.943" v="11" actId="2696"/>
        <pc:sldMkLst>
          <pc:docMk/>
          <pc:sldMk cId="2825022508" sldId="1791"/>
        </pc:sldMkLst>
      </pc:sldChg>
      <pc:sldChg chg="del">
        <pc:chgData name="Kelly Stokes" userId="3e5c5154-569e-4d81-aa91-4f91841cdfa9" providerId="ADAL" clId="{B25A6D9B-4A5E-4EC4-A30C-060E7C90F71A}" dt="2023-03-15T14:58:10.943" v="11" actId="2696"/>
        <pc:sldMkLst>
          <pc:docMk/>
          <pc:sldMk cId="550935414" sldId="1792"/>
        </pc:sldMkLst>
      </pc:sldChg>
      <pc:sldChg chg="del">
        <pc:chgData name="Kelly Stokes" userId="3e5c5154-569e-4d81-aa91-4f91841cdfa9" providerId="ADAL" clId="{B25A6D9B-4A5E-4EC4-A30C-060E7C90F71A}" dt="2023-03-15T14:58:10.943" v="11" actId="2696"/>
        <pc:sldMkLst>
          <pc:docMk/>
          <pc:sldMk cId="257168698" sldId="1793"/>
        </pc:sldMkLst>
      </pc:sldChg>
      <pc:sldChg chg="del">
        <pc:chgData name="Kelly Stokes" userId="3e5c5154-569e-4d81-aa91-4f91841cdfa9" providerId="ADAL" clId="{B25A6D9B-4A5E-4EC4-A30C-060E7C90F71A}" dt="2023-03-15T15:07:08.123" v="167" actId="2696"/>
        <pc:sldMkLst>
          <pc:docMk/>
          <pc:sldMk cId="2787257425" sldId="1794"/>
        </pc:sldMkLst>
      </pc:sldChg>
      <pc:sldChg chg="modSp mod">
        <pc:chgData name="Kelly Stokes" userId="3e5c5154-569e-4d81-aa91-4f91841cdfa9" providerId="ADAL" clId="{B25A6D9B-4A5E-4EC4-A30C-060E7C90F71A}" dt="2023-03-15T15:08:14.626" v="180" actId="20577"/>
        <pc:sldMkLst>
          <pc:docMk/>
          <pc:sldMk cId="1782505865" sldId="1795"/>
        </pc:sldMkLst>
        <pc:spChg chg="mod">
          <ac:chgData name="Kelly Stokes" userId="3e5c5154-569e-4d81-aa91-4f91841cdfa9" providerId="ADAL" clId="{B25A6D9B-4A5E-4EC4-A30C-060E7C90F71A}" dt="2023-03-15T15:08:14.626" v="180" actId="20577"/>
          <ac:spMkLst>
            <pc:docMk/>
            <pc:sldMk cId="1782505865" sldId="1795"/>
            <ac:spMk id="2" creationId="{02FB8773-AD3E-2543-510F-CEE32E75C793}"/>
          </ac:spMkLst>
        </pc:spChg>
      </pc:sldChg>
      <pc:sldChg chg="modSp mod">
        <pc:chgData name="Kelly Stokes" userId="3e5c5154-569e-4d81-aa91-4f91841cdfa9" providerId="ADAL" clId="{B25A6D9B-4A5E-4EC4-A30C-060E7C90F71A}" dt="2023-03-15T15:08:17.071" v="182" actId="20577"/>
        <pc:sldMkLst>
          <pc:docMk/>
          <pc:sldMk cId="4219233390" sldId="1796"/>
        </pc:sldMkLst>
        <pc:spChg chg="mod">
          <ac:chgData name="Kelly Stokes" userId="3e5c5154-569e-4d81-aa91-4f91841cdfa9" providerId="ADAL" clId="{B25A6D9B-4A5E-4EC4-A30C-060E7C90F71A}" dt="2023-03-15T15:08:17.071" v="182" actId="20577"/>
          <ac:spMkLst>
            <pc:docMk/>
            <pc:sldMk cId="4219233390" sldId="1796"/>
            <ac:spMk id="2" creationId="{02FB8773-AD3E-2543-510F-CEE32E75C793}"/>
          </ac:spMkLst>
        </pc:spChg>
      </pc:sldChg>
      <pc:sldChg chg="del">
        <pc:chgData name="Kelly Stokes" userId="3e5c5154-569e-4d81-aa91-4f91841cdfa9" providerId="ADAL" clId="{B25A6D9B-4A5E-4EC4-A30C-060E7C90F71A}" dt="2023-03-15T15:08:47.750" v="188" actId="2696"/>
        <pc:sldMkLst>
          <pc:docMk/>
          <pc:sldMk cId="3239897649" sldId="1797"/>
        </pc:sldMkLst>
      </pc:sldChg>
      <pc:sldChg chg="del">
        <pc:chgData name="Kelly Stokes" userId="3e5c5154-569e-4d81-aa91-4f91841cdfa9" providerId="ADAL" clId="{B25A6D9B-4A5E-4EC4-A30C-060E7C90F71A}" dt="2023-03-15T15:08:47.750" v="188" actId="2696"/>
        <pc:sldMkLst>
          <pc:docMk/>
          <pc:sldMk cId="1967108774" sldId="1798"/>
        </pc:sldMkLst>
      </pc:sldChg>
      <pc:sldChg chg="del">
        <pc:chgData name="Kelly Stokes" userId="3e5c5154-569e-4d81-aa91-4f91841cdfa9" providerId="ADAL" clId="{B25A6D9B-4A5E-4EC4-A30C-060E7C90F71A}" dt="2023-03-15T15:08:47.750" v="188" actId="2696"/>
        <pc:sldMkLst>
          <pc:docMk/>
          <pc:sldMk cId="3514177201" sldId="1799"/>
        </pc:sldMkLst>
      </pc:sldChg>
      <pc:sldChg chg="del">
        <pc:chgData name="Kelly Stokes" userId="3e5c5154-569e-4d81-aa91-4f91841cdfa9" providerId="ADAL" clId="{B25A6D9B-4A5E-4EC4-A30C-060E7C90F71A}" dt="2023-03-15T15:08:47.750" v="188" actId="2696"/>
        <pc:sldMkLst>
          <pc:docMk/>
          <pc:sldMk cId="1522794735" sldId="1800"/>
        </pc:sldMkLst>
      </pc:sldChg>
      <pc:sldChg chg="del">
        <pc:chgData name="Kelly Stokes" userId="3e5c5154-569e-4d81-aa91-4f91841cdfa9" providerId="ADAL" clId="{B25A6D9B-4A5E-4EC4-A30C-060E7C90F71A}" dt="2023-03-15T15:08:47.750" v="188" actId="2696"/>
        <pc:sldMkLst>
          <pc:docMk/>
          <pc:sldMk cId="1233971030" sldId="1801"/>
        </pc:sldMkLst>
      </pc:sldChg>
      <pc:sldChg chg="del">
        <pc:chgData name="Kelly Stokes" userId="3e5c5154-569e-4d81-aa91-4f91841cdfa9" providerId="ADAL" clId="{B25A6D9B-4A5E-4EC4-A30C-060E7C90F71A}" dt="2023-03-15T15:08:47.750" v="188" actId="2696"/>
        <pc:sldMkLst>
          <pc:docMk/>
          <pc:sldMk cId="3384236680" sldId="1802"/>
        </pc:sldMkLst>
      </pc:sldChg>
      <pc:sldChg chg="del">
        <pc:chgData name="Kelly Stokes" userId="3e5c5154-569e-4d81-aa91-4f91841cdfa9" providerId="ADAL" clId="{B25A6D9B-4A5E-4EC4-A30C-060E7C90F71A}" dt="2023-03-15T15:08:47.750" v="188" actId="2696"/>
        <pc:sldMkLst>
          <pc:docMk/>
          <pc:sldMk cId="1371822078" sldId="1803"/>
        </pc:sldMkLst>
      </pc:sldChg>
      <pc:sldChg chg="del">
        <pc:chgData name="Kelly Stokes" userId="3e5c5154-569e-4d81-aa91-4f91841cdfa9" providerId="ADAL" clId="{B25A6D9B-4A5E-4EC4-A30C-060E7C90F71A}" dt="2023-03-15T15:08:47.750" v="188" actId="2696"/>
        <pc:sldMkLst>
          <pc:docMk/>
          <pc:sldMk cId="3504119987" sldId="1804"/>
        </pc:sldMkLst>
      </pc:sldChg>
      <pc:sldChg chg="del">
        <pc:chgData name="Kelly Stokes" userId="3e5c5154-569e-4d81-aa91-4f91841cdfa9" providerId="ADAL" clId="{B25A6D9B-4A5E-4EC4-A30C-060E7C90F71A}" dt="2023-03-15T15:08:47.750" v="188" actId="2696"/>
        <pc:sldMkLst>
          <pc:docMk/>
          <pc:sldMk cId="1981089213" sldId="1805"/>
        </pc:sldMkLst>
      </pc:sldChg>
      <pc:sldChg chg="del">
        <pc:chgData name="Kelly Stokes" userId="3e5c5154-569e-4d81-aa91-4f91841cdfa9" providerId="ADAL" clId="{B25A6D9B-4A5E-4EC4-A30C-060E7C90F71A}" dt="2023-03-15T15:08:47.750" v="188" actId="2696"/>
        <pc:sldMkLst>
          <pc:docMk/>
          <pc:sldMk cId="2084132837" sldId="1806"/>
        </pc:sldMkLst>
      </pc:sldChg>
      <pc:sldChg chg="del">
        <pc:chgData name="Kelly Stokes" userId="3e5c5154-569e-4d81-aa91-4f91841cdfa9" providerId="ADAL" clId="{B25A6D9B-4A5E-4EC4-A30C-060E7C90F71A}" dt="2023-03-15T15:08:39.944" v="187" actId="2696"/>
        <pc:sldMkLst>
          <pc:docMk/>
          <pc:sldMk cId="1699009416" sldId="1808"/>
        </pc:sldMkLst>
      </pc:sldChg>
      <pc:sldChg chg="del">
        <pc:chgData name="Kelly Stokes" userId="3e5c5154-569e-4d81-aa91-4f91841cdfa9" providerId="ADAL" clId="{B25A6D9B-4A5E-4EC4-A30C-060E7C90F71A}" dt="2023-03-15T15:08:39.944" v="187" actId="2696"/>
        <pc:sldMkLst>
          <pc:docMk/>
          <pc:sldMk cId="1042713457" sldId="1809"/>
        </pc:sldMkLst>
      </pc:sldChg>
      <pc:sldChg chg="new del">
        <pc:chgData name="Kelly Stokes" userId="3e5c5154-569e-4d81-aa91-4f91841cdfa9" providerId="ADAL" clId="{B25A6D9B-4A5E-4EC4-A30C-060E7C90F71A}" dt="2023-03-15T14:59:05.044" v="13" actId="680"/>
        <pc:sldMkLst>
          <pc:docMk/>
          <pc:sldMk cId="2659357733" sldId="1818"/>
        </pc:sldMkLst>
      </pc:sldChg>
      <pc:sldChg chg="modSp add mod">
        <pc:chgData name="Kelly Stokes" userId="3e5c5154-569e-4d81-aa91-4f91841cdfa9" providerId="ADAL" clId="{B25A6D9B-4A5E-4EC4-A30C-060E7C90F71A}" dt="2023-03-15T14:59:46.241" v="32"/>
        <pc:sldMkLst>
          <pc:docMk/>
          <pc:sldMk cId="3108335725" sldId="1818"/>
        </pc:sldMkLst>
        <pc:spChg chg="mod">
          <ac:chgData name="Kelly Stokes" userId="3e5c5154-569e-4d81-aa91-4f91841cdfa9" providerId="ADAL" clId="{B25A6D9B-4A5E-4EC4-A30C-060E7C90F71A}" dt="2023-03-15T14:59:46.241" v="32"/>
          <ac:spMkLst>
            <pc:docMk/>
            <pc:sldMk cId="3108335725" sldId="1818"/>
            <ac:spMk id="2" creationId="{52DA34BA-82FC-47C5-BCE1-BB65E08B92A1}"/>
          </ac:spMkLst>
        </pc:spChg>
      </pc:sldChg>
      <pc:sldChg chg="addSp delSp modSp add modAnim">
        <pc:chgData name="Kelly Stokes" userId="3e5c5154-569e-4d81-aa91-4f91841cdfa9" providerId="ADAL" clId="{B25A6D9B-4A5E-4EC4-A30C-060E7C90F71A}" dt="2023-03-15T15:01:42.249" v="52"/>
        <pc:sldMkLst>
          <pc:docMk/>
          <pc:sldMk cId="1809317296" sldId="1819"/>
        </pc:sldMkLst>
        <pc:spChg chg="mod">
          <ac:chgData name="Kelly Stokes" userId="3e5c5154-569e-4d81-aa91-4f91841cdfa9" providerId="ADAL" clId="{B25A6D9B-4A5E-4EC4-A30C-060E7C90F71A}" dt="2023-03-15T15:00:16.531" v="44" actId="20577"/>
          <ac:spMkLst>
            <pc:docMk/>
            <pc:sldMk cId="1809317296" sldId="1819"/>
            <ac:spMk id="2" creationId="{52DA34BA-82FC-47C5-BCE1-BB65E08B92A1}"/>
          </ac:spMkLst>
        </pc:spChg>
        <pc:picChg chg="del">
          <ac:chgData name="Kelly Stokes" userId="3e5c5154-569e-4d81-aa91-4f91841cdfa9" providerId="ADAL" clId="{B25A6D9B-4A5E-4EC4-A30C-060E7C90F71A}" dt="2023-03-15T15:00:18.191" v="45" actId="478"/>
          <ac:picMkLst>
            <pc:docMk/>
            <pc:sldMk cId="1809317296" sldId="1819"/>
            <ac:picMk id="1026" creationId="{B18FFC83-7991-E4FD-BAFE-02BD5C48A472}"/>
          </ac:picMkLst>
        </pc:picChg>
        <pc:picChg chg="add mod">
          <ac:chgData name="Kelly Stokes" userId="3e5c5154-569e-4d81-aa91-4f91841cdfa9" providerId="ADAL" clId="{B25A6D9B-4A5E-4EC4-A30C-060E7C90F71A}" dt="2023-03-15T15:01:41.537" v="51" actId="1076"/>
          <ac:picMkLst>
            <pc:docMk/>
            <pc:sldMk cId="1809317296" sldId="1819"/>
            <ac:picMk id="8194" creationId="{765BD78B-2B30-B343-E2D6-998D4D1C035F}"/>
          </ac:picMkLst>
        </pc:picChg>
      </pc:sldChg>
      <pc:sldChg chg="modSp add mod">
        <pc:chgData name="Kelly Stokes" userId="3e5c5154-569e-4d81-aa91-4f91841cdfa9" providerId="ADAL" clId="{B25A6D9B-4A5E-4EC4-A30C-060E7C90F71A}" dt="2023-03-15T15:07:40.575" v="172" actId="13926"/>
        <pc:sldMkLst>
          <pc:docMk/>
          <pc:sldMk cId="3371516932" sldId="1820"/>
        </pc:sldMkLst>
        <pc:spChg chg="mod">
          <ac:chgData name="Kelly Stokes" userId="3e5c5154-569e-4d81-aa91-4f91841cdfa9" providerId="ADAL" clId="{B25A6D9B-4A5E-4EC4-A30C-060E7C90F71A}" dt="2023-03-15T15:07:40.575" v="172" actId="13926"/>
          <ac:spMkLst>
            <pc:docMk/>
            <pc:sldMk cId="3371516932" sldId="1820"/>
            <ac:spMk id="2" creationId="{52DA34BA-82FC-47C5-BCE1-BB65E08B92A1}"/>
          </ac:spMkLst>
        </pc:spChg>
      </pc:sldChg>
      <pc:sldChg chg="del">
        <pc:chgData name="Kelly Stokes" userId="3e5c5154-569e-4d81-aa91-4f91841cdfa9" providerId="ADAL" clId="{B25A6D9B-4A5E-4EC4-A30C-060E7C90F71A}" dt="2023-03-15T15:09:38.918" v="189" actId="2696"/>
        <pc:sldMkLst>
          <pc:docMk/>
          <pc:sldMk cId="3254763147" sldId="1821"/>
        </pc:sldMkLst>
      </pc:sldChg>
      <pc:sldChg chg="del">
        <pc:chgData name="Kelly Stokes" userId="3e5c5154-569e-4d81-aa91-4f91841cdfa9" providerId="ADAL" clId="{B25A6D9B-4A5E-4EC4-A30C-060E7C90F71A}" dt="2023-03-15T15:09:38.918" v="189" actId="2696"/>
        <pc:sldMkLst>
          <pc:docMk/>
          <pc:sldMk cId="3056906449" sldId="1822"/>
        </pc:sldMkLst>
      </pc:sldChg>
      <pc:sldChg chg="del">
        <pc:chgData name="Kelly Stokes" userId="3e5c5154-569e-4d81-aa91-4f91841cdfa9" providerId="ADAL" clId="{B25A6D9B-4A5E-4EC4-A30C-060E7C90F71A}" dt="2023-03-15T15:09:38.918" v="189" actId="2696"/>
        <pc:sldMkLst>
          <pc:docMk/>
          <pc:sldMk cId="369436836" sldId="1823"/>
        </pc:sldMkLst>
      </pc:sldChg>
      <pc:sldChg chg="del">
        <pc:chgData name="Kelly Stokes" userId="3e5c5154-569e-4d81-aa91-4f91841cdfa9" providerId="ADAL" clId="{B25A6D9B-4A5E-4EC4-A30C-060E7C90F71A}" dt="2023-03-15T15:09:38.918" v="189" actId="2696"/>
        <pc:sldMkLst>
          <pc:docMk/>
          <pc:sldMk cId="973800853" sldId="1824"/>
        </pc:sldMkLst>
      </pc:sldChg>
      <pc:sldChg chg="del">
        <pc:chgData name="Kelly Stokes" userId="3e5c5154-569e-4d81-aa91-4f91841cdfa9" providerId="ADAL" clId="{B25A6D9B-4A5E-4EC4-A30C-060E7C90F71A}" dt="2023-03-15T15:09:38.918" v="189" actId="2696"/>
        <pc:sldMkLst>
          <pc:docMk/>
          <pc:sldMk cId="163790606" sldId="1825"/>
        </pc:sldMkLst>
      </pc:sldChg>
      <pc:sldChg chg="modSp mod">
        <pc:chgData name="Kelly Stokes" userId="3e5c5154-569e-4d81-aa91-4f91841cdfa9" providerId="ADAL" clId="{B25A6D9B-4A5E-4EC4-A30C-060E7C90F71A}" dt="2023-03-15T15:10:06.100" v="198" actId="20577"/>
        <pc:sldMkLst>
          <pc:docMk/>
          <pc:sldMk cId="145775975" sldId="1827"/>
        </pc:sldMkLst>
        <pc:spChg chg="mod">
          <ac:chgData name="Kelly Stokes" userId="3e5c5154-569e-4d81-aa91-4f91841cdfa9" providerId="ADAL" clId="{B25A6D9B-4A5E-4EC4-A30C-060E7C90F71A}" dt="2023-03-15T15:10:06.100" v="198" actId="20577"/>
          <ac:spMkLst>
            <pc:docMk/>
            <pc:sldMk cId="145775975" sldId="1827"/>
            <ac:spMk id="2" creationId="{52DA34BA-82FC-47C5-BCE1-BB65E08B92A1}"/>
          </ac:spMkLst>
        </pc:spChg>
      </pc:sldChg>
      <pc:sldChg chg="modSp mod">
        <pc:chgData name="Kelly Stokes" userId="3e5c5154-569e-4d81-aa91-4f91841cdfa9" providerId="ADAL" clId="{B25A6D9B-4A5E-4EC4-A30C-060E7C90F71A}" dt="2023-03-15T15:10:09.943" v="204" actId="20577"/>
        <pc:sldMkLst>
          <pc:docMk/>
          <pc:sldMk cId="215155968" sldId="1828"/>
        </pc:sldMkLst>
        <pc:spChg chg="mod">
          <ac:chgData name="Kelly Stokes" userId="3e5c5154-569e-4d81-aa91-4f91841cdfa9" providerId="ADAL" clId="{B25A6D9B-4A5E-4EC4-A30C-060E7C90F71A}" dt="2023-03-15T15:10:09.943" v="204" actId="20577"/>
          <ac:spMkLst>
            <pc:docMk/>
            <pc:sldMk cId="215155968" sldId="1828"/>
            <ac:spMk id="2" creationId="{52DA34BA-82FC-47C5-BCE1-BB65E08B92A1}"/>
          </ac:spMkLst>
        </pc:spChg>
      </pc:sldChg>
      <pc:sldChg chg="del">
        <pc:chgData name="Kelly Stokes" userId="3e5c5154-569e-4d81-aa91-4f91841cdfa9" providerId="ADAL" clId="{B25A6D9B-4A5E-4EC4-A30C-060E7C90F71A}" dt="2023-03-15T15:09:48.724" v="190" actId="2696"/>
        <pc:sldMkLst>
          <pc:docMk/>
          <pc:sldMk cId="2409396001" sldId="1834"/>
        </pc:sldMkLst>
      </pc:sldChg>
      <pc:sldChg chg="ord">
        <pc:chgData name="Kelly Stokes" userId="3e5c5154-569e-4d81-aa91-4f91841cdfa9" providerId="ADAL" clId="{B25A6D9B-4A5E-4EC4-A30C-060E7C90F71A}" dt="2023-03-15T15:09:57.554" v="192"/>
        <pc:sldMkLst>
          <pc:docMk/>
          <pc:sldMk cId="1024241343" sldId="1835"/>
        </pc:sldMkLst>
      </pc:sldChg>
      <pc:sldChg chg="ord">
        <pc:chgData name="Kelly Stokes" userId="3e5c5154-569e-4d81-aa91-4f91841cdfa9" providerId="ADAL" clId="{B25A6D9B-4A5E-4EC4-A30C-060E7C90F71A}" dt="2023-03-15T15:09:57.554" v="192"/>
        <pc:sldMkLst>
          <pc:docMk/>
          <pc:sldMk cId="2890691425" sldId="1836"/>
        </pc:sldMkLst>
      </pc:sldChg>
      <pc:sldChg chg="modSp add mod">
        <pc:chgData name="Kelly Stokes" userId="3e5c5154-569e-4d81-aa91-4f91841cdfa9" providerId="ADAL" clId="{B25A6D9B-4A5E-4EC4-A30C-060E7C90F71A}" dt="2023-03-15T15:12:09.806" v="299" actId="20577"/>
        <pc:sldMkLst>
          <pc:docMk/>
          <pc:sldMk cId="4058557351" sldId="1837"/>
        </pc:sldMkLst>
        <pc:spChg chg="mod">
          <ac:chgData name="Kelly Stokes" userId="3e5c5154-569e-4d81-aa91-4f91841cdfa9" providerId="ADAL" clId="{B25A6D9B-4A5E-4EC4-A30C-060E7C90F71A}" dt="2023-03-15T15:12:09.806" v="299" actId="20577"/>
          <ac:spMkLst>
            <pc:docMk/>
            <pc:sldMk cId="4058557351" sldId="1837"/>
            <ac:spMk id="2" creationId="{52DA34BA-82FC-47C5-BCE1-BB65E08B92A1}"/>
          </ac:spMkLst>
        </pc:spChg>
      </pc:sldChg>
      <pc:sldChg chg="del">
        <pc:chgData name="Kelly Stokes" userId="3e5c5154-569e-4d81-aa91-4f91841cdfa9" providerId="ADAL" clId="{B25A6D9B-4A5E-4EC4-A30C-060E7C90F71A}" dt="2023-03-16T11:19:44.711" v="336" actId="2696"/>
        <pc:sldMkLst>
          <pc:docMk/>
          <pc:sldMk cId="3720460069" sldId="1847"/>
        </pc:sldMkLst>
      </pc:sldChg>
      <pc:sldChg chg="del">
        <pc:chgData name="Kelly Stokes" userId="3e5c5154-569e-4d81-aa91-4f91841cdfa9" providerId="ADAL" clId="{B25A6D9B-4A5E-4EC4-A30C-060E7C90F71A}" dt="2023-03-16T11:19:44.711" v="336" actId="2696"/>
        <pc:sldMkLst>
          <pc:docMk/>
          <pc:sldMk cId="232421294" sldId="1848"/>
        </pc:sldMkLst>
      </pc:sldChg>
      <pc:sldChg chg="del">
        <pc:chgData name="Kelly Stokes" userId="3e5c5154-569e-4d81-aa91-4f91841cdfa9" providerId="ADAL" clId="{B25A6D9B-4A5E-4EC4-A30C-060E7C90F71A}" dt="2023-03-16T11:19:44.711" v="336" actId="2696"/>
        <pc:sldMkLst>
          <pc:docMk/>
          <pc:sldMk cId="2521123709" sldId="1849"/>
        </pc:sldMkLst>
      </pc:sldChg>
      <pc:sldChg chg="addSp delSp modSp modAnim">
        <pc:chgData name="Kelly Stokes" userId="3e5c5154-569e-4d81-aa91-4f91841cdfa9" providerId="ADAL" clId="{B25A6D9B-4A5E-4EC4-A30C-060E7C90F71A}" dt="2023-03-16T11:20:32.472" v="343"/>
        <pc:sldMkLst>
          <pc:docMk/>
          <pc:sldMk cId="1505824969" sldId="1854"/>
        </pc:sldMkLst>
        <pc:spChg chg="mod">
          <ac:chgData name="Kelly Stokes" userId="3e5c5154-569e-4d81-aa91-4f91841cdfa9" providerId="ADAL" clId="{B25A6D9B-4A5E-4EC4-A30C-060E7C90F71A}" dt="2023-03-16T11:20:15.474" v="339" actId="20577"/>
          <ac:spMkLst>
            <pc:docMk/>
            <pc:sldMk cId="1505824969" sldId="1854"/>
            <ac:spMk id="2" creationId="{52DA34BA-82FC-47C5-BCE1-BB65E08B92A1}"/>
          </ac:spMkLst>
        </pc:spChg>
        <pc:picChg chg="add mod">
          <ac:chgData name="Kelly Stokes" userId="3e5c5154-569e-4d81-aa91-4f91841cdfa9" providerId="ADAL" clId="{B25A6D9B-4A5E-4EC4-A30C-060E7C90F71A}" dt="2023-03-16T11:20:31.097" v="342" actId="1076"/>
          <ac:picMkLst>
            <pc:docMk/>
            <pc:sldMk cId="1505824969" sldId="1854"/>
            <ac:picMk id="1026" creationId="{EE3E85B5-2023-2E78-E39B-EB39693D52EC}"/>
          </ac:picMkLst>
        </pc:picChg>
        <pc:picChg chg="del">
          <ac:chgData name="Kelly Stokes" userId="3e5c5154-569e-4d81-aa91-4f91841cdfa9" providerId="ADAL" clId="{B25A6D9B-4A5E-4EC4-A30C-060E7C90F71A}" dt="2023-03-16T11:20:17.431" v="340" actId="478"/>
          <ac:picMkLst>
            <pc:docMk/>
            <pc:sldMk cId="1505824969" sldId="1854"/>
            <ac:picMk id="1028" creationId="{23F009EE-7B6C-C4EA-BA95-ADA815DFF7A9}"/>
          </ac:picMkLst>
        </pc:picChg>
      </pc:sldChg>
      <pc:sldChg chg="addSp delSp modSp modAnim">
        <pc:chgData name="Kelly Stokes" userId="3e5c5154-569e-4d81-aa91-4f91841cdfa9" providerId="ADAL" clId="{B25A6D9B-4A5E-4EC4-A30C-060E7C90F71A}" dt="2023-03-16T11:21:04.186" v="350"/>
        <pc:sldMkLst>
          <pc:docMk/>
          <pc:sldMk cId="4040427296" sldId="1855"/>
        </pc:sldMkLst>
        <pc:spChg chg="mod">
          <ac:chgData name="Kelly Stokes" userId="3e5c5154-569e-4d81-aa91-4f91841cdfa9" providerId="ADAL" clId="{B25A6D9B-4A5E-4EC4-A30C-060E7C90F71A}" dt="2023-03-16T11:20:36.775" v="346" actId="20577"/>
          <ac:spMkLst>
            <pc:docMk/>
            <pc:sldMk cId="4040427296" sldId="1855"/>
            <ac:spMk id="2" creationId="{52DA34BA-82FC-47C5-BCE1-BB65E08B92A1}"/>
          </ac:spMkLst>
        </pc:spChg>
        <pc:picChg chg="add mod">
          <ac:chgData name="Kelly Stokes" userId="3e5c5154-569e-4d81-aa91-4f91841cdfa9" providerId="ADAL" clId="{B25A6D9B-4A5E-4EC4-A30C-060E7C90F71A}" dt="2023-03-16T11:21:03.209" v="349" actId="1076"/>
          <ac:picMkLst>
            <pc:docMk/>
            <pc:sldMk cId="4040427296" sldId="1855"/>
            <ac:picMk id="2050" creationId="{FD4B78F8-997B-A636-22CB-9E6FA90AEF7C}"/>
          </ac:picMkLst>
        </pc:picChg>
        <pc:picChg chg="del">
          <ac:chgData name="Kelly Stokes" userId="3e5c5154-569e-4d81-aa91-4f91841cdfa9" providerId="ADAL" clId="{B25A6D9B-4A5E-4EC4-A30C-060E7C90F71A}" dt="2023-03-16T11:21:00.671" v="347" actId="478"/>
          <ac:picMkLst>
            <pc:docMk/>
            <pc:sldMk cId="4040427296" sldId="1855"/>
            <ac:picMk id="8194" creationId="{765BD78B-2B30-B343-E2D6-998D4D1C035F}"/>
          </ac:picMkLst>
        </pc:picChg>
      </pc:sldChg>
      <pc:sldChg chg="addSp delSp modSp modAnim">
        <pc:chgData name="Kelly Stokes" userId="3e5c5154-569e-4d81-aa91-4f91841cdfa9" providerId="ADAL" clId="{B25A6D9B-4A5E-4EC4-A30C-060E7C90F71A}" dt="2023-03-16T11:21:37.449" v="363"/>
        <pc:sldMkLst>
          <pc:docMk/>
          <pc:sldMk cId="942098272" sldId="1856"/>
        </pc:sldMkLst>
        <pc:spChg chg="mod">
          <ac:chgData name="Kelly Stokes" userId="3e5c5154-569e-4d81-aa91-4f91841cdfa9" providerId="ADAL" clId="{B25A6D9B-4A5E-4EC4-A30C-060E7C90F71A}" dt="2023-03-16T11:21:17.704" v="360" actId="20577"/>
          <ac:spMkLst>
            <pc:docMk/>
            <pc:sldMk cId="942098272" sldId="1856"/>
            <ac:spMk id="2" creationId="{52DA34BA-82FC-47C5-BCE1-BB65E08B92A1}"/>
          </ac:spMkLst>
        </pc:spChg>
        <pc:spChg chg="mod">
          <ac:chgData name="Kelly Stokes" userId="3e5c5154-569e-4d81-aa91-4f91841cdfa9" providerId="ADAL" clId="{B25A6D9B-4A5E-4EC4-A30C-060E7C90F71A}" dt="2023-03-16T11:21:22.143" v="362" actId="20577"/>
          <ac:spMkLst>
            <pc:docMk/>
            <pc:sldMk cId="942098272" sldId="1856"/>
            <ac:spMk id="6" creationId="{B703146E-FD8B-C89C-2001-F77C2ADCB038}"/>
          </ac:spMkLst>
        </pc:spChg>
        <pc:spChg chg="mod">
          <ac:chgData name="Kelly Stokes" userId="3e5c5154-569e-4d81-aa91-4f91841cdfa9" providerId="ADAL" clId="{B25A6D9B-4A5E-4EC4-A30C-060E7C90F71A}" dt="2023-03-16T11:21:37.449" v="363"/>
          <ac:spMkLst>
            <pc:docMk/>
            <pc:sldMk cId="942098272" sldId="1856"/>
            <ac:spMk id="12" creationId="{E384BFF7-3319-CAE2-192F-C4DCBBBBFCCA}"/>
          </ac:spMkLst>
        </pc:spChg>
        <pc:picChg chg="add mod">
          <ac:chgData name="Kelly Stokes" userId="3e5c5154-569e-4d81-aa91-4f91841cdfa9" providerId="ADAL" clId="{B25A6D9B-4A5E-4EC4-A30C-060E7C90F71A}" dt="2023-03-16T11:21:10.730" v="352"/>
          <ac:picMkLst>
            <pc:docMk/>
            <pc:sldMk cId="942098272" sldId="1856"/>
            <ac:picMk id="3" creationId="{35ACE582-9232-662B-3BA2-A50BF34D90FB}"/>
          </ac:picMkLst>
        </pc:picChg>
        <pc:picChg chg="del">
          <ac:chgData name="Kelly Stokes" userId="3e5c5154-569e-4d81-aa91-4f91841cdfa9" providerId="ADAL" clId="{B25A6D9B-4A5E-4EC4-A30C-060E7C90F71A}" dt="2023-03-16T11:21:10.388" v="351" actId="478"/>
          <ac:picMkLst>
            <pc:docMk/>
            <pc:sldMk cId="942098272" sldId="1856"/>
            <ac:picMk id="5" creationId="{6BB36273-DD39-D86B-7D90-3C26FAF931A6}"/>
          </ac:picMkLst>
        </pc:picChg>
      </pc:sldChg>
      <pc:sldChg chg="addSp delSp modSp mod addAnim delAnim modAnim">
        <pc:chgData name="Kelly Stokes" userId="3e5c5154-569e-4d81-aa91-4f91841cdfa9" providerId="ADAL" clId="{B25A6D9B-4A5E-4EC4-A30C-060E7C90F71A}" dt="2023-03-16T11:22:25.448" v="380"/>
        <pc:sldMkLst>
          <pc:docMk/>
          <pc:sldMk cId="930800499" sldId="1857"/>
        </pc:sldMkLst>
        <pc:spChg chg="mod">
          <ac:chgData name="Kelly Stokes" userId="3e5c5154-569e-4d81-aa91-4f91841cdfa9" providerId="ADAL" clId="{B25A6D9B-4A5E-4EC4-A30C-060E7C90F71A}" dt="2023-03-16T11:22:10.589" v="377" actId="20577"/>
          <ac:spMkLst>
            <pc:docMk/>
            <pc:sldMk cId="930800499" sldId="1857"/>
            <ac:spMk id="2" creationId="{52DA34BA-82FC-47C5-BCE1-BB65E08B92A1}"/>
          </ac:spMkLst>
        </pc:spChg>
        <pc:spChg chg="add del mod">
          <ac:chgData name="Kelly Stokes" userId="3e5c5154-569e-4d81-aa91-4f91841cdfa9" providerId="ADAL" clId="{B25A6D9B-4A5E-4EC4-A30C-060E7C90F71A}" dt="2023-03-16T11:22:13.600" v="379" actId="20577"/>
          <ac:spMkLst>
            <pc:docMk/>
            <pc:sldMk cId="930800499" sldId="1857"/>
            <ac:spMk id="6" creationId="{21EC7E3E-E95A-7AB0-2822-0ED61D38341D}"/>
          </ac:spMkLst>
        </pc:spChg>
        <pc:spChg chg="mod">
          <ac:chgData name="Kelly Stokes" userId="3e5c5154-569e-4d81-aa91-4f91841cdfa9" providerId="ADAL" clId="{B25A6D9B-4A5E-4EC4-A30C-060E7C90F71A}" dt="2023-03-16T11:22:25.448" v="380"/>
          <ac:spMkLst>
            <pc:docMk/>
            <pc:sldMk cId="930800499" sldId="1857"/>
            <ac:spMk id="12" creationId="{E384BFF7-3319-CAE2-192F-C4DCBBBBFCCA}"/>
          </ac:spMkLst>
        </pc:spChg>
        <pc:picChg chg="add mod">
          <ac:chgData name="Kelly Stokes" userId="3e5c5154-569e-4d81-aa91-4f91841cdfa9" providerId="ADAL" clId="{B25A6D9B-4A5E-4EC4-A30C-060E7C90F71A}" dt="2023-03-16T11:21:52.520" v="368"/>
          <ac:picMkLst>
            <pc:docMk/>
            <pc:sldMk cId="930800499" sldId="1857"/>
            <ac:picMk id="3" creationId="{6995D9FE-1844-0AAC-231E-EBB1E3E37352}"/>
          </ac:picMkLst>
        </pc:picChg>
        <pc:picChg chg="del mod">
          <ac:chgData name="Kelly Stokes" userId="3e5c5154-569e-4d81-aa91-4f91841cdfa9" providerId="ADAL" clId="{B25A6D9B-4A5E-4EC4-A30C-060E7C90F71A}" dt="2023-03-16T11:21:50.908" v="367" actId="478"/>
          <ac:picMkLst>
            <pc:docMk/>
            <pc:sldMk cId="930800499" sldId="1857"/>
            <ac:picMk id="5" creationId="{AF637FDD-594C-2352-D9D7-743A09EFA67E}"/>
          </ac:picMkLst>
        </pc:picChg>
      </pc:sldChg>
      <pc:sldChg chg="modSp mod">
        <pc:chgData name="Kelly Stokes" userId="3e5c5154-569e-4d81-aa91-4f91841cdfa9" providerId="ADAL" clId="{B25A6D9B-4A5E-4EC4-A30C-060E7C90F71A}" dt="2023-03-16T11:22:46.866" v="385" actId="1076"/>
        <pc:sldMkLst>
          <pc:docMk/>
          <pc:sldMk cId="820277415" sldId="1858"/>
        </pc:sldMkLst>
        <pc:spChg chg="mod">
          <ac:chgData name="Kelly Stokes" userId="3e5c5154-569e-4d81-aa91-4f91841cdfa9" providerId="ADAL" clId="{B25A6D9B-4A5E-4EC4-A30C-060E7C90F71A}" dt="2023-03-16T11:22:41.170" v="382" actId="27636"/>
          <ac:spMkLst>
            <pc:docMk/>
            <pc:sldMk cId="820277415" sldId="1858"/>
            <ac:spMk id="2" creationId="{52DA34BA-82FC-47C5-BCE1-BB65E08B92A1}"/>
          </ac:spMkLst>
        </pc:spChg>
        <pc:spChg chg="mod">
          <ac:chgData name="Kelly Stokes" userId="3e5c5154-569e-4d81-aa91-4f91841cdfa9" providerId="ADAL" clId="{B25A6D9B-4A5E-4EC4-A30C-060E7C90F71A}" dt="2023-03-16T11:22:46.866" v="385" actId="1076"/>
          <ac:spMkLst>
            <pc:docMk/>
            <pc:sldMk cId="820277415" sldId="1858"/>
            <ac:spMk id="3" creationId="{847A1AC9-9EC9-E1AA-348D-958CE44F2772}"/>
          </ac:spMkLst>
        </pc:spChg>
      </pc:sldChg>
      <pc:sldChg chg="modSp mod">
        <pc:chgData name="Kelly Stokes" userId="3e5c5154-569e-4d81-aa91-4f91841cdfa9" providerId="ADAL" clId="{B25A6D9B-4A5E-4EC4-A30C-060E7C90F71A}" dt="2023-03-16T11:23:09.686" v="394" actId="27636"/>
        <pc:sldMkLst>
          <pc:docMk/>
          <pc:sldMk cId="2677680942" sldId="1859"/>
        </pc:sldMkLst>
        <pc:spChg chg="mod">
          <ac:chgData name="Kelly Stokes" userId="3e5c5154-569e-4d81-aa91-4f91841cdfa9" providerId="ADAL" clId="{B25A6D9B-4A5E-4EC4-A30C-060E7C90F71A}" dt="2023-03-16T11:23:00.211" v="387" actId="27636"/>
          <ac:spMkLst>
            <pc:docMk/>
            <pc:sldMk cId="2677680942" sldId="1859"/>
            <ac:spMk id="2" creationId="{52DA34BA-82FC-47C5-BCE1-BB65E08B92A1}"/>
          </ac:spMkLst>
        </pc:spChg>
        <pc:spChg chg="mod">
          <ac:chgData name="Kelly Stokes" userId="3e5c5154-569e-4d81-aa91-4f91841cdfa9" providerId="ADAL" clId="{B25A6D9B-4A5E-4EC4-A30C-060E7C90F71A}" dt="2023-03-16T11:23:09.686" v="394" actId="27636"/>
          <ac:spMkLst>
            <pc:docMk/>
            <pc:sldMk cId="2677680942" sldId="1859"/>
            <ac:spMk id="3" creationId="{847A1AC9-9EC9-E1AA-348D-958CE44F2772}"/>
          </ac:spMkLst>
        </pc:spChg>
      </pc:sldChg>
      <pc:sldChg chg="modNotesTx">
        <pc:chgData name="Kelly Stokes" userId="3e5c5154-569e-4d81-aa91-4f91841cdfa9" providerId="ADAL" clId="{B25A6D9B-4A5E-4EC4-A30C-060E7C90F71A}" dt="2023-03-16T11:23:50.754" v="430" actId="20577"/>
        <pc:sldMkLst>
          <pc:docMk/>
          <pc:sldMk cId="1563206517" sldId="1869"/>
        </pc:sldMkLst>
      </pc:sldChg>
      <pc:sldChg chg="modSp mod">
        <pc:chgData name="Kelly Stokes" userId="3e5c5154-569e-4d81-aa91-4f91841cdfa9" providerId="ADAL" clId="{B25A6D9B-4A5E-4EC4-A30C-060E7C90F71A}" dt="2023-03-16T11:23:45.425" v="414" actId="20577"/>
        <pc:sldMkLst>
          <pc:docMk/>
          <pc:sldMk cId="3567075863" sldId="1870"/>
        </pc:sldMkLst>
        <pc:spChg chg="mod">
          <ac:chgData name="Kelly Stokes" userId="3e5c5154-569e-4d81-aa91-4f91841cdfa9" providerId="ADAL" clId="{B25A6D9B-4A5E-4EC4-A30C-060E7C90F71A}" dt="2023-03-16T11:23:45.425" v="414" actId="20577"/>
          <ac:spMkLst>
            <pc:docMk/>
            <pc:sldMk cId="3567075863" sldId="1870"/>
            <ac:spMk id="2" creationId="{77E26784-A357-92CE-B6B1-8F248D3D6650}"/>
          </ac:spMkLst>
        </pc:spChg>
      </pc:sldChg>
      <pc:sldChg chg="del">
        <pc:chgData name="Kelly Stokes" userId="3e5c5154-569e-4d81-aa91-4f91841cdfa9" providerId="ADAL" clId="{B25A6D9B-4A5E-4EC4-A30C-060E7C90F71A}" dt="2023-03-16T11:24:01.333" v="431" actId="2696"/>
        <pc:sldMkLst>
          <pc:docMk/>
          <pc:sldMk cId="4066177921" sldId="1880"/>
        </pc:sldMkLst>
      </pc:sldChg>
      <pc:sldChg chg="del">
        <pc:chgData name="Kelly Stokes" userId="3e5c5154-569e-4d81-aa91-4f91841cdfa9" providerId="ADAL" clId="{B25A6D9B-4A5E-4EC4-A30C-060E7C90F71A}" dt="2023-03-16T11:24:01.333" v="431" actId="2696"/>
        <pc:sldMkLst>
          <pc:docMk/>
          <pc:sldMk cId="785276030" sldId="1881"/>
        </pc:sldMkLst>
      </pc:sldChg>
      <pc:sldChg chg="del">
        <pc:chgData name="Kelly Stokes" userId="3e5c5154-569e-4d81-aa91-4f91841cdfa9" providerId="ADAL" clId="{B25A6D9B-4A5E-4EC4-A30C-060E7C90F71A}" dt="2023-03-16T11:24:01.333" v="431" actId="2696"/>
        <pc:sldMkLst>
          <pc:docMk/>
          <pc:sldMk cId="4196989278" sldId="1882"/>
        </pc:sldMkLst>
      </pc:sldChg>
      <pc:sldChg chg="addSp delSp modSp mod modAnim">
        <pc:chgData name="Kelly Stokes" userId="3e5c5154-569e-4d81-aa91-4f91841cdfa9" providerId="ADAL" clId="{B25A6D9B-4A5E-4EC4-A30C-060E7C90F71A}" dt="2023-03-16T11:26:02.509" v="446"/>
        <pc:sldMkLst>
          <pc:docMk/>
          <pc:sldMk cId="1098895536" sldId="1887"/>
        </pc:sldMkLst>
        <pc:spChg chg="mod">
          <ac:chgData name="Kelly Stokes" userId="3e5c5154-569e-4d81-aa91-4f91841cdfa9" providerId="ADAL" clId="{B25A6D9B-4A5E-4EC4-A30C-060E7C90F71A}" dt="2023-03-16T11:24:29.254" v="441" actId="20577"/>
          <ac:spMkLst>
            <pc:docMk/>
            <pc:sldMk cId="1098895536" sldId="1887"/>
            <ac:spMk id="2" creationId="{52DA34BA-82FC-47C5-BCE1-BB65E08B92A1}"/>
          </ac:spMkLst>
        </pc:spChg>
        <pc:spChg chg="mod">
          <ac:chgData name="Kelly Stokes" userId="3e5c5154-569e-4d81-aa91-4f91841cdfa9" providerId="ADAL" clId="{B25A6D9B-4A5E-4EC4-A30C-060E7C90F71A}" dt="2023-03-16T11:24:32.236" v="442" actId="1076"/>
          <ac:spMkLst>
            <pc:docMk/>
            <pc:sldMk cId="1098895536" sldId="1887"/>
            <ac:spMk id="3" creationId="{13BB5EC0-7A96-4D29-A835-6FAE896C31A4}"/>
          </ac:spMkLst>
        </pc:spChg>
        <pc:picChg chg="del">
          <ac:chgData name="Kelly Stokes" userId="3e5c5154-569e-4d81-aa91-4f91841cdfa9" providerId="ADAL" clId="{B25A6D9B-4A5E-4EC4-A30C-060E7C90F71A}" dt="2023-03-16T11:24:33.018" v="443" actId="478"/>
          <ac:picMkLst>
            <pc:docMk/>
            <pc:sldMk cId="1098895536" sldId="1887"/>
            <ac:picMk id="1028" creationId="{23F009EE-7B6C-C4EA-BA95-ADA815DFF7A9}"/>
          </ac:picMkLst>
        </pc:picChg>
        <pc:picChg chg="add mod">
          <ac:chgData name="Kelly Stokes" userId="3e5c5154-569e-4d81-aa91-4f91841cdfa9" providerId="ADAL" clId="{B25A6D9B-4A5E-4EC4-A30C-060E7C90F71A}" dt="2023-03-16T11:26:01.885" v="445" actId="1076"/>
          <ac:picMkLst>
            <pc:docMk/>
            <pc:sldMk cId="1098895536" sldId="1887"/>
            <ac:picMk id="3074" creationId="{46EF21D6-CD36-1C10-0299-9D934938EE13}"/>
          </ac:picMkLst>
        </pc:picChg>
      </pc:sldChg>
      <pc:sldChg chg="addSp delSp modSp mod modAnim">
        <pc:chgData name="Kelly Stokes" userId="3e5c5154-569e-4d81-aa91-4f91841cdfa9" providerId="ADAL" clId="{B25A6D9B-4A5E-4EC4-A30C-060E7C90F71A}" dt="2023-03-16T11:27:15.281" v="456"/>
        <pc:sldMkLst>
          <pc:docMk/>
          <pc:sldMk cId="359063192" sldId="1888"/>
        </pc:sldMkLst>
        <pc:spChg chg="mod">
          <ac:chgData name="Kelly Stokes" userId="3e5c5154-569e-4d81-aa91-4f91841cdfa9" providerId="ADAL" clId="{B25A6D9B-4A5E-4EC4-A30C-060E7C90F71A}" dt="2023-03-16T11:26:08.354" v="451" actId="20577"/>
          <ac:spMkLst>
            <pc:docMk/>
            <pc:sldMk cId="359063192" sldId="1888"/>
            <ac:spMk id="2" creationId="{52DA34BA-82FC-47C5-BCE1-BB65E08B92A1}"/>
          </ac:spMkLst>
        </pc:spChg>
        <pc:spChg chg="mod">
          <ac:chgData name="Kelly Stokes" userId="3e5c5154-569e-4d81-aa91-4f91841cdfa9" providerId="ADAL" clId="{B25A6D9B-4A5E-4EC4-A30C-060E7C90F71A}" dt="2023-03-16T11:26:12.296" v="452" actId="1076"/>
          <ac:spMkLst>
            <pc:docMk/>
            <pc:sldMk cId="359063192" sldId="1888"/>
            <ac:spMk id="3" creationId="{13BB5EC0-7A96-4D29-A835-6FAE896C31A4}"/>
          </ac:spMkLst>
        </pc:spChg>
        <pc:picChg chg="add mod">
          <ac:chgData name="Kelly Stokes" userId="3e5c5154-569e-4d81-aa91-4f91841cdfa9" providerId="ADAL" clId="{B25A6D9B-4A5E-4EC4-A30C-060E7C90F71A}" dt="2023-03-16T11:27:13.679" v="455" actId="1076"/>
          <ac:picMkLst>
            <pc:docMk/>
            <pc:sldMk cId="359063192" sldId="1888"/>
            <ac:picMk id="6146" creationId="{37D55D45-8810-19D4-CA33-F795EE8C2450}"/>
          </ac:picMkLst>
        </pc:picChg>
        <pc:picChg chg="del">
          <ac:chgData name="Kelly Stokes" userId="3e5c5154-569e-4d81-aa91-4f91841cdfa9" providerId="ADAL" clId="{B25A6D9B-4A5E-4EC4-A30C-060E7C90F71A}" dt="2023-03-16T11:26:13.203" v="453" actId="478"/>
          <ac:picMkLst>
            <pc:docMk/>
            <pc:sldMk cId="359063192" sldId="1888"/>
            <ac:picMk id="8194" creationId="{765BD78B-2B30-B343-E2D6-998D4D1C035F}"/>
          </ac:picMkLst>
        </pc:picChg>
      </pc:sldChg>
      <pc:sldChg chg="addSp delSp modSp modAnim">
        <pc:chgData name="Kelly Stokes" userId="3e5c5154-569e-4d81-aa91-4f91841cdfa9" providerId="ADAL" clId="{B25A6D9B-4A5E-4EC4-A30C-060E7C90F71A}" dt="2023-03-16T11:27:58.923" v="484" actId="20577"/>
        <pc:sldMkLst>
          <pc:docMk/>
          <pc:sldMk cId="3482307496" sldId="1889"/>
        </pc:sldMkLst>
        <pc:spChg chg="mod">
          <ac:chgData name="Kelly Stokes" userId="3e5c5154-569e-4d81-aa91-4f91841cdfa9" providerId="ADAL" clId="{B25A6D9B-4A5E-4EC4-A30C-060E7C90F71A}" dt="2023-03-16T11:27:20.847" v="461" actId="20577"/>
          <ac:spMkLst>
            <pc:docMk/>
            <pc:sldMk cId="3482307496" sldId="1889"/>
            <ac:spMk id="2" creationId="{52DA34BA-82FC-47C5-BCE1-BB65E08B92A1}"/>
          </ac:spMkLst>
        </pc:spChg>
        <pc:spChg chg="mod">
          <ac:chgData name="Kelly Stokes" userId="3e5c5154-569e-4d81-aa91-4f91841cdfa9" providerId="ADAL" clId="{B25A6D9B-4A5E-4EC4-A30C-060E7C90F71A}" dt="2023-03-16T11:27:25.182" v="466" actId="20577"/>
          <ac:spMkLst>
            <pc:docMk/>
            <pc:sldMk cId="3482307496" sldId="1889"/>
            <ac:spMk id="6" creationId="{B703146E-FD8B-C89C-2001-F77C2ADCB038}"/>
          </ac:spMkLst>
        </pc:spChg>
        <pc:spChg chg="mod">
          <ac:chgData name="Kelly Stokes" userId="3e5c5154-569e-4d81-aa91-4f91841cdfa9" providerId="ADAL" clId="{B25A6D9B-4A5E-4EC4-A30C-060E7C90F71A}" dt="2023-03-16T11:27:58.923" v="484" actId="20577"/>
          <ac:spMkLst>
            <pc:docMk/>
            <pc:sldMk cId="3482307496" sldId="1889"/>
            <ac:spMk id="12" creationId="{E384BFF7-3319-CAE2-192F-C4DCBBBBFCCA}"/>
          </ac:spMkLst>
        </pc:spChg>
        <pc:picChg chg="add mod">
          <ac:chgData name="Kelly Stokes" userId="3e5c5154-569e-4d81-aa91-4f91841cdfa9" providerId="ADAL" clId="{B25A6D9B-4A5E-4EC4-A30C-060E7C90F71A}" dt="2023-03-16T11:27:33.025" v="468"/>
          <ac:picMkLst>
            <pc:docMk/>
            <pc:sldMk cId="3482307496" sldId="1889"/>
            <ac:picMk id="3" creationId="{906F7C80-2A3C-3E01-289E-BB23DE1892E3}"/>
          </ac:picMkLst>
        </pc:picChg>
        <pc:picChg chg="del">
          <ac:chgData name="Kelly Stokes" userId="3e5c5154-569e-4d81-aa91-4f91841cdfa9" providerId="ADAL" clId="{B25A6D9B-4A5E-4EC4-A30C-060E7C90F71A}" dt="2023-03-16T11:27:27.595" v="467" actId="478"/>
          <ac:picMkLst>
            <pc:docMk/>
            <pc:sldMk cId="3482307496" sldId="1889"/>
            <ac:picMk id="5" creationId="{6BB36273-DD39-D86B-7D90-3C26FAF931A6}"/>
          </ac:picMkLst>
        </pc:picChg>
      </pc:sldChg>
      <pc:sldChg chg="addSp delSp modSp modAnim">
        <pc:chgData name="Kelly Stokes" userId="3e5c5154-569e-4d81-aa91-4f91841cdfa9" providerId="ADAL" clId="{B25A6D9B-4A5E-4EC4-A30C-060E7C90F71A}" dt="2023-03-16T11:28:38.040" v="502"/>
        <pc:sldMkLst>
          <pc:docMk/>
          <pc:sldMk cId="2010686583" sldId="1890"/>
        </pc:sldMkLst>
        <pc:spChg chg="mod">
          <ac:chgData name="Kelly Stokes" userId="3e5c5154-569e-4d81-aa91-4f91841cdfa9" providerId="ADAL" clId="{B25A6D9B-4A5E-4EC4-A30C-060E7C90F71A}" dt="2023-03-16T11:28:21.423" v="494" actId="20577"/>
          <ac:spMkLst>
            <pc:docMk/>
            <pc:sldMk cId="2010686583" sldId="1890"/>
            <ac:spMk id="2" creationId="{52DA34BA-82FC-47C5-BCE1-BB65E08B92A1}"/>
          </ac:spMkLst>
        </pc:spChg>
        <pc:spChg chg="mod">
          <ac:chgData name="Kelly Stokes" userId="3e5c5154-569e-4d81-aa91-4f91841cdfa9" providerId="ADAL" clId="{B25A6D9B-4A5E-4EC4-A30C-060E7C90F71A}" dt="2023-03-16T11:28:25.755" v="501" actId="20577"/>
          <ac:spMkLst>
            <pc:docMk/>
            <pc:sldMk cId="2010686583" sldId="1890"/>
            <ac:spMk id="6" creationId="{21EC7E3E-E95A-7AB0-2822-0ED61D38341D}"/>
          </ac:spMkLst>
        </pc:spChg>
        <pc:spChg chg="mod">
          <ac:chgData name="Kelly Stokes" userId="3e5c5154-569e-4d81-aa91-4f91841cdfa9" providerId="ADAL" clId="{B25A6D9B-4A5E-4EC4-A30C-060E7C90F71A}" dt="2023-03-16T11:28:38.040" v="502"/>
          <ac:spMkLst>
            <pc:docMk/>
            <pc:sldMk cId="2010686583" sldId="1890"/>
            <ac:spMk id="12" creationId="{E384BFF7-3319-CAE2-192F-C4DCBBBBFCCA}"/>
          </ac:spMkLst>
        </pc:spChg>
        <pc:picChg chg="add mod">
          <ac:chgData name="Kelly Stokes" userId="3e5c5154-569e-4d81-aa91-4f91841cdfa9" providerId="ADAL" clId="{B25A6D9B-4A5E-4EC4-A30C-060E7C90F71A}" dt="2023-03-16T11:28:15.997" v="486"/>
          <ac:picMkLst>
            <pc:docMk/>
            <pc:sldMk cId="2010686583" sldId="1890"/>
            <ac:picMk id="3" creationId="{DB0E52F3-70EF-E1EE-E663-A1E5A5421CF5}"/>
          </ac:picMkLst>
        </pc:picChg>
        <pc:picChg chg="del">
          <ac:chgData name="Kelly Stokes" userId="3e5c5154-569e-4d81-aa91-4f91841cdfa9" providerId="ADAL" clId="{B25A6D9B-4A5E-4EC4-A30C-060E7C90F71A}" dt="2023-03-16T11:28:15.634" v="485" actId="478"/>
          <ac:picMkLst>
            <pc:docMk/>
            <pc:sldMk cId="2010686583" sldId="1890"/>
            <ac:picMk id="5" creationId="{AF637FDD-594C-2352-D9D7-743A09EFA67E}"/>
          </ac:picMkLst>
        </pc:picChg>
      </pc:sldChg>
      <pc:sldChg chg="modSp mod">
        <pc:chgData name="Kelly Stokes" userId="3e5c5154-569e-4d81-aa91-4f91841cdfa9" providerId="ADAL" clId="{B25A6D9B-4A5E-4EC4-A30C-060E7C90F71A}" dt="2023-03-16T11:29:29.077" v="586" actId="27636"/>
        <pc:sldMkLst>
          <pc:docMk/>
          <pc:sldMk cId="874808774" sldId="1891"/>
        </pc:sldMkLst>
        <pc:spChg chg="mod">
          <ac:chgData name="Kelly Stokes" userId="3e5c5154-569e-4d81-aa91-4f91841cdfa9" providerId="ADAL" clId="{B25A6D9B-4A5E-4EC4-A30C-060E7C90F71A}" dt="2023-03-16T11:29:19.991" v="579" actId="20577"/>
          <ac:spMkLst>
            <pc:docMk/>
            <pc:sldMk cId="874808774" sldId="1891"/>
            <ac:spMk id="2" creationId="{52DA34BA-82FC-47C5-BCE1-BB65E08B92A1}"/>
          </ac:spMkLst>
        </pc:spChg>
        <pc:spChg chg="mod">
          <ac:chgData name="Kelly Stokes" userId="3e5c5154-569e-4d81-aa91-4f91841cdfa9" providerId="ADAL" clId="{B25A6D9B-4A5E-4EC4-A30C-060E7C90F71A}" dt="2023-03-16T11:29:29.077" v="586" actId="27636"/>
          <ac:spMkLst>
            <pc:docMk/>
            <pc:sldMk cId="874808774" sldId="1891"/>
            <ac:spMk id="3" creationId="{847A1AC9-9EC9-E1AA-348D-958CE44F2772}"/>
          </ac:spMkLst>
        </pc:spChg>
      </pc:sldChg>
      <pc:sldChg chg="modSp mod">
        <pc:chgData name="Kelly Stokes" userId="3e5c5154-569e-4d81-aa91-4f91841cdfa9" providerId="ADAL" clId="{B25A6D9B-4A5E-4EC4-A30C-060E7C90F71A}" dt="2023-03-16T11:29:59.434" v="594" actId="27636"/>
        <pc:sldMkLst>
          <pc:docMk/>
          <pc:sldMk cId="899907050" sldId="1892"/>
        </pc:sldMkLst>
        <pc:spChg chg="mod">
          <ac:chgData name="Kelly Stokes" userId="3e5c5154-569e-4d81-aa91-4f91841cdfa9" providerId="ADAL" clId="{B25A6D9B-4A5E-4EC4-A30C-060E7C90F71A}" dt="2023-03-16T11:29:50.938" v="587"/>
          <ac:spMkLst>
            <pc:docMk/>
            <pc:sldMk cId="899907050" sldId="1892"/>
            <ac:spMk id="2" creationId="{52DA34BA-82FC-47C5-BCE1-BB65E08B92A1}"/>
          </ac:spMkLst>
        </pc:spChg>
        <pc:spChg chg="mod">
          <ac:chgData name="Kelly Stokes" userId="3e5c5154-569e-4d81-aa91-4f91841cdfa9" providerId="ADAL" clId="{B25A6D9B-4A5E-4EC4-A30C-060E7C90F71A}" dt="2023-03-16T11:29:59.434" v="594" actId="27636"/>
          <ac:spMkLst>
            <pc:docMk/>
            <pc:sldMk cId="899907050" sldId="1892"/>
            <ac:spMk id="3" creationId="{847A1AC9-9EC9-E1AA-348D-958CE44F2772}"/>
          </ac:spMkLst>
        </pc:spChg>
      </pc:sldChg>
      <pc:sldChg chg="modNotesTx">
        <pc:chgData name="Kelly Stokes" userId="3e5c5154-569e-4d81-aa91-4f91841cdfa9" providerId="ADAL" clId="{B25A6D9B-4A5E-4EC4-A30C-060E7C90F71A}" dt="2023-03-16T11:30:17.709" v="595"/>
        <pc:sldMkLst>
          <pc:docMk/>
          <pc:sldMk cId="2235340808" sldId="1902"/>
        </pc:sldMkLst>
      </pc:sldChg>
      <pc:sldChg chg="modSp mod">
        <pc:chgData name="Kelly Stokes" userId="3e5c5154-569e-4d81-aa91-4f91841cdfa9" providerId="ADAL" clId="{B25A6D9B-4A5E-4EC4-A30C-060E7C90F71A}" dt="2023-03-16T11:30:22.060" v="596"/>
        <pc:sldMkLst>
          <pc:docMk/>
          <pc:sldMk cId="1737693917" sldId="1903"/>
        </pc:sldMkLst>
        <pc:spChg chg="mod">
          <ac:chgData name="Kelly Stokes" userId="3e5c5154-569e-4d81-aa91-4f91841cdfa9" providerId="ADAL" clId="{B25A6D9B-4A5E-4EC4-A30C-060E7C90F71A}" dt="2023-03-16T11:30:22.060" v="596"/>
          <ac:spMkLst>
            <pc:docMk/>
            <pc:sldMk cId="1737693917" sldId="1903"/>
            <ac:spMk id="2" creationId="{77E26784-A357-92CE-B6B1-8F248D3D6650}"/>
          </ac:spMkLst>
        </pc:spChg>
      </pc:sldChg>
      <pc:sldChg chg="del">
        <pc:chgData name="Kelly Stokes" userId="3e5c5154-569e-4d81-aa91-4f91841cdfa9" providerId="ADAL" clId="{B25A6D9B-4A5E-4EC4-A30C-060E7C90F71A}" dt="2023-03-16T11:30:46.911" v="597" actId="2696"/>
        <pc:sldMkLst>
          <pc:docMk/>
          <pc:sldMk cId="3845275741" sldId="1913"/>
        </pc:sldMkLst>
      </pc:sldChg>
      <pc:sldChg chg="del">
        <pc:chgData name="Kelly Stokes" userId="3e5c5154-569e-4d81-aa91-4f91841cdfa9" providerId="ADAL" clId="{B25A6D9B-4A5E-4EC4-A30C-060E7C90F71A}" dt="2023-03-16T11:30:46.911" v="597" actId="2696"/>
        <pc:sldMkLst>
          <pc:docMk/>
          <pc:sldMk cId="1585628277" sldId="1914"/>
        </pc:sldMkLst>
      </pc:sldChg>
      <pc:sldChg chg="del">
        <pc:chgData name="Kelly Stokes" userId="3e5c5154-569e-4d81-aa91-4f91841cdfa9" providerId="ADAL" clId="{B25A6D9B-4A5E-4EC4-A30C-060E7C90F71A}" dt="2023-03-16T11:30:46.911" v="597" actId="2696"/>
        <pc:sldMkLst>
          <pc:docMk/>
          <pc:sldMk cId="98870070" sldId="1915"/>
        </pc:sldMkLst>
      </pc:sldChg>
      <pc:sldChg chg="addSp delSp modSp mod modAnim">
        <pc:chgData name="Kelly Stokes" userId="3e5c5154-569e-4d81-aa91-4f91841cdfa9" providerId="ADAL" clId="{B25A6D9B-4A5E-4EC4-A30C-060E7C90F71A}" dt="2023-03-16T11:33:05.739" v="631" actId="21"/>
        <pc:sldMkLst>
          <pc:docMk/>
          <pc:sldMk cId="1234781491" sldId="1920"/>
        </pc:sldMkLst>
        <pc:spChg chg="mod">
          <ac:chgData name="Kelly Stokes" userId="3e5c5154-569e-4d81-aa91-4f91841cdfa9" providerId="ADAL" clId="{B25A6D9B-4A5E-4EC4-A30C-060E7C90F71A}" dt="2023-03-16T11:31:21.188" v="611" actId="20577"/>
          <ac:spMkLst>
            <pc:docMk/>
            <pc:sldMk cId="1234781491" sldId="1920"/>
            <ac:spMk id="2" creationId="{52DA34BA-82FC-47C5-BCE1-BB65E08B92A1}"/>
          </ac:spMkLst>
        </pc:spChg>
        <pc:spChg chg="mod">
          <ac:chgData name="Kelly Stokes" userId="3e5c5154-569e-4d81-aa91-4f91841cdfa9" providerId="ADAL" clId="{B25A6D9B-4A5E-4EC4-A30C-060E7C90F71A}" dt="2023-03-16T11:31:25.126" v="612" actId="1076"/>
          <ac:spMkLst>
            <pc:docMk/>
            <pc:sldMk cId="1234781491" sldId="1920"/>
            <ac:spMk id="3" creationId="{13BB5EC0-7A96-4D29-A835-6FAE896C31A4}"/>
          </ac:spMkLst>
        </pc:spChg>
        <pc:picChg chg="del">
          <ac:chgData name="Kelly Stokes" userId="3e5c5154-569e-4d81-aa91-4f91841cdfa9" providerId="ADAL" clId="{B25A6D9B-4A5E-4EC4-A30C-060E7C90F71A}" dt="2023-03-16T11:31:26.309" v="613" actId="478"/>
          <ac:picMkLst>
            <pc:docMk/>
            <pc:sldMk cId="1234781491" sldId="1920"/>
            <ac:picMk id="1028" creationId="{23F009EE-7B6C-C4EA-BA95-ADA815DFF7A9}"/>
          </ac:picMkLst>
        </pc:picChg>
        <pc:picChg chg="add del mod">
          <ac:chgData name="Kelly Stokes" userId="3e5c5154-569e-4d81-aa91-4f91841cdfa9" providerId="ADAL" clId="{B25A6D9B-4A5E-4EC4-A30C-060E7C90F71A}" dt="2023-03-16T11:33:05.739" v="631" actId="21"/>
          <ac:picMkLst>
            <pc:docMk/>
            <pc:sldMk cId="1234781491" sldId="1920"/>
            <ac:picMk id="7170" creationId="{FD668CD9-1C57-C74D-5D55-24A3FFB247EC}"/>
          </ac:picMkLst>
        </pc:picChg>
        <pc:picChg chg="add mod">
          <ac:chgData name="Kelly Stokes" userId="3e5c5154-569e-4d81-aa91-4f91841cdfa9" providerId="ADAL" clId="{B25A6D9B-4A5E-4EC4-A30C-060E7C90F71A}" dt="2023-03-16T11:33:02.313" v="629" actId="1076"/>
          <ac:picMkLst>
            <pc:docMk/>
            <pc:sldMk cId="1234781491" sldId="1920"/>
            <ac:picMk id="7172" creationId="{044B13D2-2887-09ED-EC88-B1362BA50B0D}"/>
          </ac:picMkLst>
        </pc:picChg>
      </pc:sldChg>
      <pc:sldChg chg="addSp delSp modSp mod modAnim">
        <pc:chgData name="Kelly Stokes" userId="3e5c5154-569e-4d81-aa91-4f91841cdfa9" providerId="ADAL" clId="{B25A6D9B-4A5E-4EC4-A30C-060E7C90F71A}" dt="2023-03-16T11:33:14.462" v="634" actId="732"/>
        <pc:sldMkLst>
          <pc:docMk/>
          <pc:sldMk cId="3972526633" sldId="1921"/>
        </pc:sldMkLst>
        <pc:spChg chg="mod">
          <ac:chgData name="Kelly Stokes" userId="3e5c5154-569e-4d81-aa91-4f91841cdfa9" providerId="ADAL" clId="{B25A6D9B-4A5E-4EC4-A30C-060E7C90F71A}" dt="2023-03-16T11:32:25.118" v="624" actId="20577"/>
          <ac:spMkLst>
            <pc:docMk/>
            <pc:sldMk cId="3972526633" sldId="1921"/>
            <ac:spMk id="2" creationId="{52DA34BA-82FC-47C5-BCE1-BB65E08B92A1}"/>
          </ac:spMkLst>
        </pc:spChg>
        <pc:spChg chg="mod">
          <ac:chgData name="Kelly Stokes" userId="3e5c5154-569e-4d81-aa91-4f91841cdfa9" providerId="ADAL" clId="{B25A6D9B-4A5E-4EC4-A30C-060E7C90F71A}" dt="2023-03-16T11:32:29.707" v="625" actId="1076"/>
          <ac:spMkLst>
            <pc:docMk/>
            <pc:sldMk cId="3972526633" sldId="1921"/>
            <ac:spMk id="3" creationId="{13BB5EC0-7A96-4D29-A835-6FAE896C31A4}"/>
          </ac:spMkLst>
        </pc:spChg>
        <pc:picChg chg="add mod">
          <ac:chgData name="Kelly Stokes" userId="3e5c5154-569e-4d81-aa91-4f91841cdfa9" providerId="ADAL" clId="{B25A6D9B-4A5E-4EC4-A30C-060E7C90F71A}" dt="2023-03-16T11:33:14.462" v="634" actId="732"/>
          <ac:picMkLst>
            <pc:docMk/>
            <pc:sldMk cId="3972526633" sldId="1921"/>
            <ac:picMk id="4" creationId="{07AD656E-D4BD-EFFF-574F-728368A38DE0}"/>
          </ac:picMkLst>
        </pc:picChg>
        <pc:picChg chg="del">
          <ac:chgData name="Kelly Stokes" userId="3e5c5154-569e-4d81-aa91-4f91841cdfa9" providerId="ADAL" clId="{B25A6D9B-4A5E-4EC4-A30C-060E7C90F71A}" dt="2023-03-16T11:32:39.007" v="626" actId="478"/>
          <ac:picMkLst>
            <pc:docMk/>
            <pc:sldMk cId="3972526633" sldId="1921"/>
            <ac:picMk id="8194" creationId="{765BD78B-2B30-B343-E2D6-998D4D1C035F}"/>
          </ac:picMkLst>
        </pc:picChg>
      </pc:sldChg>
      <pc:sldChg chg="addSp delSp modSp modAnim">
        <pc:chgData name="Kelly Stokes" userId="3e5c5154-569e-4d81-aa91-4f91841cdfa9" providerId="ADAL" clId="{B25A6D9B-4A5E-4EC4-A30C-060E7C90F71A}" dt="2023-03-16T11:33:50.699" v="656"/>
        <pc:sldMkLst>
          <pc:docMk/>
          <pc:sldMk cId="4116468458" sldId="1922"/>
        </pc:sldMkLst>
        <pc:spChg chg="mod">
          <ac:chgData name="Kelly Stokes" userId="3e5c5154-569e-4d81-aa91-4f91841cdfa9" providerId="ADAL" clId="{B25A6D9B-4A5E-4EC4-A30C-060E7C90F71A}" dt="2023-03-16T11:33:24.862" v="642" actId="20577"/>
          <ac:spMkLst>
            <pc:docMk/>
            <pc:sldMk cId="4116468458" sldId="1922"/>
            <ac:spMk id="2" creationId="{52DA34BA-82FC-47C5-BCE1-BB65E08B92A1}"/>
          </ac:spMkLst>
        </pc:spChg>
        <pc:spChg chg="mod">
          <ac:chgData name="Kelly Stokes" userId="3e5c5154-569e-4d81-aa91-4f91841cdfa9" providerId="ADAL" clId="{B25A6D9B-4A5E-4EC4-A30C-060E7C90F71A}" dt="2023-03-16T11:33:29.587" v="650" actId="20577"/>
          <ac:spMkLst>
            <pc:docMk/>
            <pc:sldMk cId="4116468458" sldId="1922"/>
            <ac:spMk id="6" creationId="{B703146E-FD8B-C89C-2001-F77C2ADCB038}"/>
          </ac:spMkLst>
        </pc:spChg>
        <pc:spChg chg="mod">
          <ac:chgData name="Kelly Stokes" userId="3e5c5154-569e-4d81-aa91-4f91841cdfa9" providerId="ADAL" clId="{B25A6D9B-4A5E-4EC4-A30C-060E7C90F71A}" dt="2023-03-16T11:33:50.699" v="656"/>
          <ac:spMkLst>
            <pc:docMk/>
            <pc:sldMk cId="4116468458" sldId="1922"/>
            <ac:spMk id="12" creationId="{E384BFF7-3319-CAE2-192F-C4DCBBBBFCCA}"/>
          </ac:spMkLst>
        </pc:spChg>
        <pc:picChg chg="add mod">
          <ac:chgData name="Kelly Stokes" userId="3e5c5154-569e-4d81-aa91-4f91841cdfa9" providerId="ADAL" clId="{B25A6D9B-4A5E-4EC4-A30C-060E7C90F71A}" dt="2023-03-16T11:33:36.163" v="652"/>
          <ac:picMkLst>
            <pc:docMk/>
            <pc:sldMk cId="4116468458" sldId="1922"/>
            <ac:picMk id="3" creationId="{44963672-8896-22ED-D882-422E53F062CF}"/>
          </ac:picMkLst>
        </pc:picChg>
        <pc:picChg chg="del">
          <ac:chgData name="Kelly Stokes" userId="3e5c5154-569e-4d81-aa91-4f91841cdfa9" providerId="ADAL" clId="{B25A6D9B-4A5E-4EC4-A30C-060E7C90F71A}" dt="2023-03-16T11:33:31.509" v="651" actId="478"/>
          <ac:picMkLst>
            <pc:docMk/>
            <pc:sldMk cId="4116468458" sldId="1922"/>
            <ac:picMk id="5" creationId="{6BB36273-DD39-D86B-7D90-3C26FAF931A6}"/>
          </ac:picMkLst>
        </pc:picChg>
      </pc:sldChg>
      <pc:sldChg chg="modSp">
        <pc:chgData name="Kelly Stokes" userId="3e5c5154-569e-4d81-aa91-4f91841cdfa9" providerId="ADAL" clId="{B25A6D9B-4A5E-4EC4-A30C-060E7C90F71A}" dt="2023-03-16T11:34:32.851" v="702" actId="20577"/>
        <pc:sldMkLst>
          <pc:docMk/>
          <pc:sldMk cId="3040639611" sldId="1923"/>
        </pc:sldMkLst>
        <pc:spChg chg="mod">
          <ac:chgData name="Kelly Stokes" userId="3e5c5154-569e-4d81-aa91-4f91841cdfa9" providerId="ADAL" clId="{B25A6D9B-4A5E-4EC4-A30C-060E7C90F71A}" dt="2023-03-16T11:33:56.896" v="666" actId="20577"/>
          <ac:spMkLst>
            <pc:docMk/>
            <pc:sldMk cId="3040639611" sldId="1923"/>
            <ac:spMk id="2" creationId="{52DA34BA-82FC-47C5-BCE1-BB65E08B92A1}"/>
          </ac:spMkLst>
        </pc:spChg>
        <pc:spChg chg="mod">
          <ac:chgData name="Kelly Stokes" userId="3e5c5154-569e-4d81-aa91-4f91841cdfa9" providerId="ADAL" clId="{B25A6D9B-4A5E-4EC4-A30C-060E7C90F71A}" dt="2023-03-16T11:34:13.901" v="698" actId="20577"/>
          <ac:spMkLst>
            <pc:docMk/>
            <pc:sldMk cId="3040639611" sldId="1923"/>
            <ac:spMk id="6" creationId="{21EC7E3E-E95A-7AB0-2822-0ED61D38341D}"/>
          </ac:spMkLst>
        </pc:spChg>
        <pc:spChg chg="mod">
          <ac:chgData name="Kelly Stokes" userId="3e5c5154-569e-4d81-aa91-4f91841cdfa9" providerId="ADAL" clId="{B25A6D9B-4A5E-4EC4-A30C-060E7C90F71A}" dt="2023-03-16T11:34:32.851" v="702" actId="20577"/>
          <ac:spMkLst>
            <pc:docMk/>
            <pc:sldMk cId="3040639611" sldId="1923"/>
            <ac:spMk id="12" creationId="{E384BFF7-3319-CAE2-192F-C4DCBBBBFCCA}"/>
          </ac:spMkLst>
        </pc:spChg>
      </pc:sldChg>
      <pc:sldChg chg="modSp mod">
        <pc:chgData name="Kelly Stokes" userId="3e5c5154-569e-4d81-aa91-4f91841cdfa9" providerId="ADAL" clId="{B25A6D9B-4A5E-4EC4-A30C-060E7C90F71A}" dt="2023-03-16T11:34:52.781" v="711" actId="27636"/>
        <pc:sldMkLst>
          <pc:docMk/>
          <pc:sldMk cId="2805343606" sldId="1924"/>
        </pc:sldMkLst>
        <pc:spChg chg="mod">
          <ac:chgData name="Kelly Stokes" userId="3e5c5154-569e-4d81-aa91-4f91841cdfa9" providerId="ADAL" clId="{B25A6D9B-4A5E-4EC4-A30C-060E7C90F71A}" dt="2023-03-16T11:34:44.841" v="704" actId="27636"/>
          <ac:spMkLst>
            <pc:docMk/>
            <pc:sldMk cId="2805343606" sldId="1924"/>
            <ac:spMk id="2" creationId="{52DA34BA-82FC-47C5-BCE1-BB65E08B92A1}"/>
          </ac:spMkLst>
        </pc:spChg>
        <pc:spChg chg="mod">
          <ac:chgData name="Kelly Stokes" userId="3e5c5154-569e-4d81-aa91-4f91841cdfa9" providerId="ADAL" clId="{B25A6D9B-4A5E-4EC4-A30C-060E7C90F71A}" dt="2023-03-16T11:34:52.781" v="711" actId="27636"/>
          <ac:spMkLst>
            <pc:docMk/>
            <pc:sldMk cId="2805343606" sldId="1924"/>
            <ac:spMk id="3" creationId="{847A1AC9-9EC9-E1AA-348D-958CE44F2772}"/>
          </ac:spMkLst>
        </pc:spChg>
      </pc:sldChg>
      <pc:sldChg chg="modSp mod">
        <pc:chgData name="Kelly Stokes" userId="3e5c5154-569e-4d81-aa91-4f91841cdfa9" providerId="ADAL" clId="{B25A6D9B-4A5E-4EC4-A30C-060E7C90F71A}" dt="2023-03-16T11:35:23.231" v="725" actId="1076"/>
        <pc:sldMkLst>
          <pc:docMk/>
          <pc:sldMk cId="3288343045" sldId="1925"/>
        </pc:sldMkLst>
        <pc:spChg chg="mod">
          <ac:chgData name="Kelly Stokes" userId="3e5c5154-569e-4d81-aa91-4f91841cdfa9" providerId="ADAL" clId="{B25A6D9B-4A5E-4EC4-A30C-060E7C90F71A}" dt="2023-03-16T11:35:06.175" v="713" actId="27636"/>
          <ac:spMkLst>
            <pc:docMk/>
            <pc:sldMk cId="3288343045" sldId="1925"/>
            <ac:spMk id="2" creationId="{52DA34BA-82FC-47C5-BCE1-BB65E08B92A1}"/>
          </ac:spMkLst>
        </pc:spChg>
        <pc:spChg chg="mod">
          <ac:chgData name="Kelly Stokes" userId="3e5c5154-569e-4d81-aa91-4f91841cdfa9" providerId="ADAL" clId="{B25A6D9B-4A5E-4EC4-A30C-060E7C90F71A}" dt="2023-03-16T11:35:23.231" v="725" actId="1076"/>
          <ac:spMkLst>
            <pc:docMk/>
            <pc:sldMk cId="3288343045" sldId="1925"/>
            <ac:spMk id="3" creationId="{847A1AC9-9EC9-E1AA-348D-958CE44F2772}"/>
          </ac:spMkLst>
        </pc:spChg>
      </pc:sldChg>
      <pc:sldChg chg="modNotesTx">
        <pc:chgData name="Kelly Stokes" userId="3e5c5154-569e-4d81-aa91-4f91841cdfa9" providerId="ADAL" clId="{B25A6D9B-4A5E-4EC4-A30C-060E7C90F71A}" dt="2023-03-16T11:35:39.431" v="726"/>
        <pc:sldMkLst>
          <pc:docMk/>
          <pc:sldMk cId="3065264253" sldId="1935"/>
        </pc:sldMkLst>
      </pc:sldChg>
      <pc:sldChg chg="modSp mod">
        <pc:chgData name="Kelly Stokes" userId="3e5c5154-569e-4d81-aa91-4f91841cdfa9" providerId="ADAL" clId="{B25A6D9B-4A5E-4EC4-A30C-060E7C90F71A}" dt="2023-03-16T11:35:43.008" v="727"/>
        <pc:sldMkLst>
          <pc:docMk/>
          <pc:sldMk cId="1987302103" sldId="1936"/>
        </pc:sldMkLst>
        <pc:spChg chg="mod">
          <ac:chgData name="Kelly Stokes" userId="3e5c5154-569e-4d81-aa91-4f91841cdfa9" providerId="ADAL" clId="{B25A6D9B-4A5E-4EC4-A30C-060E7C90F71A}" dt="2023-03-16T11:35:43.008" v="727"/>
          <ac:spMkLst>
            <pc:docMk/>
            <pc:sldMk cId="1987302103" sldId="1936"/>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16/03/2023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example, the advice would be for people to not grow food on a rocky mountain, but they might be able to use if for skiing or climbing. </a:t>
            </a:r>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2384183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a:p>
        </p:txBody>
      </p:sp>
    </p:spTree>
    <p:extLst>
      <p:ext uri="{BB962C8B-B14F-4D97-AF65-F5344CB8AC3E}">
        <p14:creationId xmlns:p14="http://schemas.microsoft.com/office/powerpoint/2010/main" val="376176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dirty="0"/>
          </a:p>
        </p:txBody>
      </p:sp>
    </p:spTree>
    <p:extLst>
      <p:ext uri="{BB962C8B-B14F-4D97-AF65-F5344CB8AC3E}">
        <p14:creationId xmlns:p14="http://schemas.microsoft.com/office/powerpoint/2010/main" val="4032670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growing population needs to devise more homes, so farmland once used for growing food or grazing animals might be used to build new homes</a:t>
            </a:r>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198889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a:t>Regular        </a:t>
            </a:r>
            <a:r>
              <a:rPr lang="fr-FR" dirty="0" err="1"/>
              <a:t>complete</a:t>
            </a:r>
            <a:r>
              <a:rPr lang="fr-FR" dirty="0"/>
              <a:t> </a:t>
            </a:r>
            <a:r>
              <a:rPr lang="fr-FR" dirty="0" err="1"/>
              <a:t>Strength</a:t>
            </a:r>
            <a:r>
              <a:rPr lang="fr-FR" dirty="0"/>
              <a:t>      suppose  permission impression  </a:t>
            </a:r>
            <a:r>
              <a:rPr lang="fr-FR" dirty="0" err="1"/>
              <a:t>advice</a:t>
            </a:r>
            <a:r>
              <a:rPr lang="fr-FR" dirty="0"/>
              <a:t> </a:t>
            </a:r>
            <a:r>
              <a:rPr lang="fr-FR" dirty="0" err="1"/>
              <a:t>device</a:t>
            </a:r>
            <a:r>
              <a:rPr lang="fr-FR" dirty="0"/>
              <a:t> </a:t>
            </a:r>
            <a:r>
              <a:rPr lang="fr-FR" dirty="0" err="1"/>
              <a:t>practise</a:t>
            </a:r>
            <a:r>
              <a:rPr lang="fr-FR" dirty="0"/>
              <a:t> </a:t>
            </a:r>
            <a:r>
              <a:rPr lang="fr-FR" dirty="0" err="1"/>
              <a:t>prophecy</a:t>
            </a:r>
            <a:r>
              <a:rPr lang="fr-FR" dirty="0"/>
              <a: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suppose that land use in towns and cities (urban areas) and the countryside (rural areas) changes in different ways and at different speeds. </a:t>
            </a:r>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dirty="0"/>
          </a:p>
        </p:txBody>
      </p:sp>
    </p:spTree>
    <p:extLst>
      <p:ext uri="{BB962C8B-B14F-4D97-AF65-F5344CB8AC3E}">
        <p14:creationId xmlns:p14="http://schemas.microsoft.com/office/powerpoint/2010/main" val="1367952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because the way people use the land depends on the strength of the natural features it has.  These include: mountains, rivers and coastlines.</a:t>
            </a:r>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3395776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2802392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292184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‘ss’ or ‘</a:t>
            </a:r>
            <a:r>
              <a:rPr lang="en-GB" dirty="0" err="1">
                <a:latin typeface="Twinkl Cursive Looped" panose="02000000000000000000" pitchFamily="2" charset="0"/>
              </a:rPr>
              <a:t>mit</a:t>
            </a:r>
            <a:r>
              <a:rPr lang="en-GB" dirty="0">
                <a:latin typeface="Twinkl Cursive Looped" panose="02000000000000000000" pitchFamily="2" charset="0"/>
              </a:rPr>
              <a:t>’</a:t>
            </a:r>
          </a:p>
        </p:txBody>
      </p:sp>
    </p:spTree>
    <p:extLst>
      <p:ext uri="{BB962C8B-B14F-4D97-AF65-F5344CB8AC3E}">
        <p14:creationId xmlns:p14="http://schemas.microsoft.com/office/powerpoint/2010/main" val="77862310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suppose</a:t>
            </a:r>
            <a:r>
              <a:rPr lang="en-GB" sz="3600" dirty="0">
                <a:solidFill>
                  <a:srgbClr val="000000"/>
                </a:solidFill>
                <a:effectLst/>
                <a:latin typeface="Twinkl Cursive Looped" panose="02000000000000000000" pitchFamily="2" charset="0"/>
                <a:ea typeface="Times New Roman" panose="02020603050405020304" pitchFamily="18" charset="0"/>
              </a:rPr>
              <a:t> that land use in towns and cities (urban areas) and the countryside (rural areas) changes in different ways and at different speeds.   This is because the way people use the land depends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strength</a:t>
            </a:r>
            <a:r>
              <a:rPr lang="en-GB" sz="3600" dirty="0">
                <a:solidFill>
                  <a:srgbClr val="000000"/>
                </a:solidFill>
                <a:effectLst/>
                <a:latin typeface="Twinkl Cursive Looped" panose="02000000000000000000" pitchFamily="2" charset="0"/>
                <a:ea typeface="Times New Roman" panose="02020603050405020304" pitchFamily="18" charset="0"/>
              </a:rPr>
              <a:t> of the natural features it has.  These include: mountains, rivers and coastlines.  For example,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advice</a:t>
            </a:r>
            <a:r>
              <a:rPr lang="en-GB" sz="3600" dirty="0">
                <a:solidFill>
                  <a:srgbClr val="000000"/>
                </a:solidFill>
                <a:effectLst/>
                <a:latin typeface="Twinkl Cursive Looped" panose="02000000000000000000" pitchFamily="2" charset="0"/>
                <a:ea typeface="Times New Roman" panose="02020603050405020304" pitchFamily="18" charset="0"/>
              </a:rPr>
              <a:t> would be for people to not grow food on a rocky mountain, but they might be able to use if for skiing or climbing.  As people’s needs change, the way they use the land changes too.  A growing population needs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devise</a:t>
            </a:r>
            <a:r>
              <a:rPr lang="en-GB" sz="3600" dirty="0">
                <a:solidFill>
                  <a:srgbClr val="000000"/>
                </a:solidFill>
                <a:effectLst/>
                <a:latin typeface="Twinkl Cursive Looped" panose="02000000000000000000" pitchFamily="2" charset="0"/>
                <a:ea typeface="Times New Roman" panose="02020603050405020304" pitchFamily="18" charset="0"/>
              </a:rPr>
              <a:t> more homes, so farmland once used for growing food or grazing animals might be used to build new homes.</a:t>
            </a:r>
          </a:p>
        </p:txBody>
      </p:sp>
    </p:spTree>
    <p:extLst>
      <p:ext uri="{BB962C8B-B14F-4D97-AF65-F5344CB8AC3E}">
        <p14:creationId xmlns:p14="http://schemas.microsoft.com/office/powerpoint/2010/main" val="10400637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534080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For example, the advice would be for people to not grow food on a rocky mountain, but they might be able to use if for skiing or climbing.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3769391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42192333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6B0D6D-5529-E656-D828-8A4EB9C3A52A}"/>
              </a:ext>
            </a:extLst>
          </p:cNvPr>
          <p:cNvPicPr>
            <a:picLocks noChangeAspect="1"/>
          </p:cNvPicPr>
          <p:nvPr/>
        </p:nvPicPr>
        <p:blipFill rotWithShape="1">
          <a:blip r:embed="rId2"/>
          <a:srcRect l="7366" t="11172" r="6786" b="7836"/>
          <a:stretch/>
        </p:blipFill>
        <p:spPr>
          <a:xfrm>
            <a:off x="201385" y="302372"/>
            <a:ext cx="11789230" cy="6253256"/>
          </a:xfrm>
          <a:prstGeom prst="rect">
            <a:avLst/>
          </a:prstGeom>
        </p:spPr>
      </p:pic>
    </p:spTree>
    <p:extLst>
      <p:ext uri="{BB962C8B-B14F-4D97-AF65-F5344CB8AC3E}">
        <p14:creationId xmlns:p14="http://schemas.microsoft.com/office/powerpoint/2010/main" val="74463065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931195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514353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regular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arranged in or constituting a constant or definite pattern, especially with the same space between individual instances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2" name="Picture 6" descr="Regular And Irregular Polygons Read Geometry Ck - Regular And Irregular  Pentagon PNG Image | Transparent PNG Free Download on SeekPNG">
            <a:extLst>
              <a:ext uri="{FF2B5EF4-FFF2-40B4-BE49-F238E27FC236}">
                <a16:creationId xmlns:a16="http://schemas.microsoft.com/office/drawing/2014/main" id="{B8E67449-8D9B-7EB7-F66F-D4031B7E19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5450"/>
            <a:ext cx="2943225"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Plant the flags at regular intervals.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21185" y="3821650"/>
            <a:ext cx="2171701"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3927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complete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all the necessary or appropriate parts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878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25533400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complete list of classes offered by the leisure centre was posted on their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87929" y="2268646"/>
            <a:ext cx="2808513" cy="812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9292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‘ss’ or ‘</a:t>
            </a:r>
            <a:r>
              <a:rPr lang="en-GB" dirty="0" err="1">
                <a:latin typeface="Twinkl Cursive Looped" panose="02000000000000000000" pitchFamily="2" charset="0"/>
              </a:rPr>
              <a:t>mit</a:t>
            </a:r>
            <a:r>
              <a:rPr lang="en-GB" dirty="0">
                <a:latin typeface="Twinkl Cursive Looped" panose="02000000000000000000" pitchFamily="2" charset="0"/>
              </a:rPr>
              <a:t>’</a:t>
            </a:r>
          </a:p>
        </p:txBody>
      </p:sp>
    </p:spTree>
    <p:extLst>
      <p:ext uri="{BB962C8B-B14F-4D97-AF65-F5344CB8AC3E}">
        <p14:creationId xmlns:p14="http://schemas.microsoft.com/office/powerpoint/2010/main" val="252444668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62474052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depression  </a:t>
            </a:r>
          </a:p>
        </p:txBody>
      </p:sp>
      <p:sp>
        <p:nvSpPr>
          <p:cNvPr id="3" name="Rectangle 2">
            <a:extLst>
              <a:ext uri="{FF2B5EF4-FFF2-40B4-BE49-F238E27FC236}">
                <a16:creationId xmlns:a16="http://schemas.microsoft.com/office/drawing/2014/main" id="{13BB5EC0-7A96-4D29-A835-6FAE896C31A4}"/>
              </a:ext>
            </a:extLst>
          </p:cNvPr>
          <p:cNvSpPr/>
          <p:nvPr/>
        </p:nvSpPr>
        <p:spPr>
          <a:xfrm>
            <a:off x="6417129" y="3561670"/>
            <a:ext cx="16001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Line Figure Depressed | Great PowerPoint ClipArt for Presentations -  PresenterMedia.com">
            <a:extLst>
              <a:ext uri="{FF2B5EF4-FFF2-40B4-BE49-F238E27FC236}">
                <a16:creationId xmlns:a16="http://schemas.microsoft.com/office/drawing/2014/main" id="{F8565AFA-3ED0-5BF6-45A9-F577855FC1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559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impression </a:t>
            </a:r>
          </a:p>
        </p:txBody>
      </p:sp>
      <p:sp>
        <p:nvSpPr>
          <p:cNvPr id="3" name="Rectangle 2">
            <a:extLst>
              <a:ext uri="{FF2B5EF4-FFF2-40B4-BE49-F238E27FC236}">
                <a16:creationId xmlns:a16="http://schemas.microsoft.com/office/drawing/2014/main" id="{0366E0B6-702E-4814-82C6-08CA2D13F3C9}"/>
              </a:ext>
            </a:extLst>
          </p:cNvPr>
          <p:cNvSpPr/>
          <p:nvPr/>
        </p:nvSpPr>
        <p:spPr>
          <a:xfrm>
            <a:off x="6210301" y="3641267"/>
            <a:ext cx="164374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Free People Talking Images, Download Free People Talking Images png images,  Free ClipArts on Clipart Library">
            <a:extLst>
              <a:ext uri="{FF2B5EF4-FFF2-40B4-BE49-F238E27FC236}">
                <a16:creationId xmlns:a16="http://schemas.microsoft.com/office/drawing/2014/main" id="{622098A4-B309-628A-0132-B222EC547E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170" y="529318"/>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41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4960556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411627350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highlight>
                  <a:srgbClr val="FFFF00"/>
                </a:highlight>
                <a:latin typeface="Twinkl Cursive Looped" panose="02000000000000000000" pitchFamily="2" charset="0"/>
              </a:rPr>
              <a:t>c </a:t>
            </a:r>
            <a:r>
              <a:rPr lang="en-GB" dirty="0">
                <a:latin typeface="Twinkl Cursive Looped" panose="02000000000000000000" pitchFamily="2" charset="0"/>
              </a:rPr>
              <a:t>- noun </a:t>
            </a: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 verb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homophones = same sound </a:t>
            </a: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14970713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 - noun </a:t>
            </a:r>
            <a:br>
              <a:rPr lang="en-GB" dirty="0">
                <a:latin typeface="Twinkl Cursive Looped" panose="02000000000000000000" pitchFamily="2" charset="0"/>
              </a:rPr>
            </a:br>
            <a:r>
              <a:rPr lang="en-GB" dirty="0">
                <a:latin typeface="Twinkl Cursive Looped" panose="02000000000000000000" pitchFamily="2" charset="0"/>
              </a:rPr>
              <a:t>s – verb </a:t>
            </a:r>
          </a:p>
        </p:txBody>
      </p:sp>
    </p:spTree>
    <p:extLst>
      <p:ext uri="{BB962C8B-B14F-4D97-AF65-F5344CB8AC3E}">
        <p14:creationId xmlns:p14="http://schemas.microsoft.com/office/powerpoint/2010/main" val="365259032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prophecy  </a:t>
            </a:r>
          </a:p>
        </p:txBody>
      </p:sp>
      <p:sp>
        <p:nvSpPr>
          <p:cNvPr id="3" name="Rectangle 2">
            <a:extLst>
              <a:ext uri="{FF2B5EF4-FFF2-40B4-BE49-F238E27FC236}">
                <a16:creationId xmlns:a16="http://schemas.microsoft.com/office/drawing/2014/main" id="{13BB5EC0-7A96-4D29-A835-6FAE896C31A4}"/>
              </a:ext>
            </a:extLst>
          </p:cNvPr>
          <p:cNvSpPr/>
          <p:nvPr/>
        </p:nvSpPr>
        <p:spPr>
          <a:xfrm>
            <a:off x="7184572"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2" name="Picture 4" descr="Image result for prophesy clipart">
            <a:extLst>
              <a:ext uri="{FF2B5EF4-FFF2-40B4-BE49-F238E27FC236}">
                <a16:creationId xmlns:a16="http://schemas.microsoft.com/office/drawing/2014/main" id="{044B13D2-2887-09ED-EC88-B1362BA50B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223" y="506438"/>
            <a:ext cx="2752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78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expression  </a:t>
            </a:r>
          </a:p>
        </p:txBody>
      </p:sp>
      <p:sp>
        <p:nvSpPr>
          <p:cNvPr id="3" name="Rectangle 2">
            <a:extLst>
              <a:ext uri="{FF2B5EF4-FFF2-40B4-BE49-F238E27FC236}">
                <a16:creationId xmlns:a16="http://schemas.microsoft.com/office/drawing/2014/main" id="{13BB5EC0-7A96-4D29-A835-6FAE896C31A4}"/>
              </a:ext>
            </a:extLst>
          </p:cNvPr>
          <p:cNvSpPr/>
          <p:nvPr/>
        </p:nvSpPr>
        <p:spPr>
          <a:xfrm>
            <a:off x="6417129" y="3561670"/>
            <a:ext cx="16001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Different Facial Expressions Stock Clipart | Royalty-Free | FreeImages">
            <a:extLst>
              <a:ext uri="{FF2B5EF4-FFF2-40B4-BE49-F238E27FC236}">
                <a16:creationId xmlns:a16="http://schemas.microsoft.com/office/drawing/2014/main" id="{874B01EA-BEE7-DABA-691A-DBC7235ED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586" y="446995"/>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62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prophesy  </a:t>
            </a:r>
          </a:p>
        </p:txBody>
      </p:sp>
      <p:sp>
        <p:nvSpPr>
          <p:cNvPr id="3" name="Rectangle 2">
            <a:extLst>
              <a:ext uri="{FF2B5EF4-FFF2-40B4-BE49-F238E27FC236}">
                <a16:creationId xmlns:a16="http://schemas.microsoft.com/office/drawing/2014/main" id="{13BB5EC0-7A96-4D29-A835-6FAE896C31A4}"/>
              </a:ext>
            </a:extLst>
          </p:cNvPr>
          <p:cNvSpPr/>
          <p:nvPr/>
        </p:nvSpPr>
        <p:spPr>
          <a:xfrm>
            <a:off x="7168243" y="3547383"/>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prophecy clipart">
            <a:extLst>
              <a:ext uri="{FF2B5EF4-FFF2-40B4-BE49-F238E27FC236}">
                <a16:creationId xmlns:a16="http://schemas.microsoft.com/office/drawing/2014/main" id="{07AD656E-D4BD-EFFF-574F-728368A38DE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582"/>
          <a:stretch/>
        </p:blipFill>
        <p:spPr bwMode="auto">
          <a:xfrm>
            <a:off x="786493" y="871706"/>
            <a:ext cx="11049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52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prophecy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prediction of what will happen in the future</a:t>
            </a:r>
            <a:endParaRPr lang="en-GB" sz="1400"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658586" y="145536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THE prophecy</a:t>
            </a:r>
            <a:endParaRPr lang="en-GB" i="1" dirty="0">
              <a:latin typeface="Twinkl Cursive Looped" panose="02000000000000000000" pitchFamily="2" charset="0"/>
            </a:endParaRPr>
          </a:p>
        </p:txBody>
      </p:sp>
      <p:pic>
        <p:nvPicPr>
          <p:cNvPr id="3" name="Picture 4" descr="Image result for prophesy clipart">
            <a:extLst>
              <a:ext uri="{FF2B5EF4-FFF2-40B4-BE49-F238E27FC236}">
                <a16:creationId xmlns:a16="http://schemas.microsoft.com/office/drawing/2014/main" id="{44963672-8896-22ED-D882-422E53F062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223" y="506438"/>
            <a:ext cx="2752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46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prophesy</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saying that (a specified thing) will happen in the future</a:t>
            </a:r>
            <a:endParaRPr lang="en-GB" sz="1400" dirty="0"/>
          </a:p>
        </p:txBody>
      </p:sp>
      <p:pic>
        <p:nvPicPr>
          <p:cNvPr id="5" name="Picture 2" descr="Image result for advise clipart">
            <a:extLst>
              <a:ext uri="{FF2B5EF4-FFF2-40B4-BE49-F238E27FC236}">
                <a16:creationId xmlns:a16="http://schemas.microsoft.com/office/drawing/2014/main" id="{AF637FDD-594C-2352-D9D7-743A09EFA6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39" y="561975"/>
            <a:ext cx="1581150" cy="161925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21EC7E3E-E95A-7AB0-2822-0ED61D38341D}"/>
              </a:ext>
            </a:extLst>
          </p:cNvPr>
          <p:cNvSpPr txBox="1">
            <a:spLocks/>
          </p:cNvSpPr>
          <p:nvPr/>
        </p:nvSpPr>
        <p:spPr>
          <a:xfrm>
            <a:off x="658586" y="13716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TO prophesy</a:t>
            </a:r>
          </a:p>
        </p:txBody>
      </p:sp>
    </p:spTree>
    <p:extLst>
      <p:ext uri="{BB962C8B-B14F-4D97-AF65-F5344CB8AC3E}">
        <p14:creationId xmlns:p14="http://schemas.microsoft.com/office/powerpoint/2010/main" val="304063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prophecy made in Harry Potter.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49939" y="3080824"/>
            <a:ext cx="2840718"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80534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Jacques was prophesying a bumper harvest.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299" y="3020021"/>
            <a:ext cx="3804558" cy="8179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28834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0570721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the quality or state of being physically strong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6" name="Picture 4" descr="Image result for strength clipart">
            <a:extLst>
              <a:ext uri="{FF2B5EF4-FFF2-40B4-BE49-F238E27FC236}">
                <a16:creationId xmlns:a16="http://schemas.microsoft.com/office/drawing/2014/main" id="{81C841E9-E565-82AE-69D0-566F49F8C0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82829"/>
            <a:ext cx="22955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48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Cycling helps you build-up your strength.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4"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94728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suppose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think or assume that something is true or probable but lack proof or certain knowledge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2" name="Picture 4" descr="Image result for suppose clipart">
            <a:extLst>
              <a:ext uri="{FF2B5EF4-FFF2-40B4-BE49-F238E27FC236}">
                <a16:creationId xmlns:a16="http://schemas.microsoft.com/office/drawing/2014/main" id="{DB3A3A2A-3C12-8A5F-21C0-A2ADB7B610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65" y="377939"/>
            <a:ext cx="1685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83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suppose the dog is old.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00298" y="3771900"/>
            <a:ext cx="2906487"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8116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discussion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1" y="3641268"/>
            <a:ext cx="164374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Discussion Clipart Result Discussion - Discussion Clip Art Transparent, HD  Png Download , Transparent Png Image - PNGitem">
            <a:extLst>
              <a:ext uri="{FF2B5EF4-FFF2-40B4-BE49-F238E27FC236}">
                <a16:creationId xmlns:a16="http://schemas.microsoft.com/office/drawing/2014/main" id="{6AA6469C-3273-5B41-932A-8DE678A46B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842" y="484415"/>
            <a:ext cx="3152775"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96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942492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977863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a:t>
            </a:r>
          </a:p>
        </p:txBody>
      </p:sp>
    </p:spTree>
    <p:extLst>
      <p:ext uri="{BB962C8B-B14F-4D97-AF65-F5344CB8AC3E}">
        <p14:creationId xmlns:p14="http://schemas.microsoft.com/office/powerpoint/2010/main" val="180011873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suppose</a:t>
            </a:r>
            <a:r>
              <a:rPr lang="en-GB" sz="3600" dirty="0">
                <a:solidFill>
                  <a:srgbClr val="000000"/>
                </a:solidFill>
                <a:effectLst/>
                <a:latin typeface="Twinkl Cursive Looped" panose="02000000000000000000" pitchFamily="2" charset="0"/>
                <a:ea typeface="Times New Roman" panose="02020603050405020304" pitchFamily="18" charset="0"/>
              </a:rPr>
              <a:t> that land use in towns and cities (urban areas) and the countryside (rural areas) changes in different ways and at different speeds.   This is because the way people use the land depends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strength</a:t>
            </a:r>
            <a:r>
              <a:rPr lang="en-GB" sz="3600" dirty="0">
                <a:solidFill>
                  <a:srgbClr val="000000"/>
                </a:solidFill>
                <a:effectLst/>
                <a:latin typeface="Twinkl Cursive Looped" panose="02000000000000000000" pitchFamily="2" charset="0"/>
                <a:ea typeface="Times New Roman" panose="02020603050405020304" pitchFamily="18" charset="0"/>
              </a:rPr>
              <a:t> of the natural features it has.  These include: mountains, rivers and coastlines.  For example,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advice</a:t>
            </a:r>
            <a:r>
              <a:rPr lang="en-GB" sz="3600" dirty="0">
                <a:solidFill>
                  <a:srgbClr val="000000"/>
                </a:solidFill>
                <a:effectLst/>
                <a:latin typeface="Twinkl Cursive Looped" panose="02000000000000000000" pitchFamily="2" charset="0"/>
                <a:ea typeface="Times New Roman" panose="02020603050405020304" pitchFamily="18" charset="0"/>
              </a:rPr>
              <a:t> would be for people to not grow food on a rocky mountain, but they might be able to use if for skiing or climbing.  As people’s needs change, the way they use the land changes too.  A growing population needs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devise</a:t>
            </a:r>
            <a:r>
              <a:rPr lang="en-GB" sz="3600" dirty="0">
                <a:solidFill>
                  <a:srgbClr val="000000"/>
                </a:solidFill>
                <a:effectLst/>
                <a:latin typeface="Twinkl Cursive Looped" panose="02000000000000000000" pitchFamily="2" charset="0"/>
                <a:ea typeface="Times New Roman" panose="02020603050405020304" pitchFamily="18" charset="0"/>
              </a:rPr>
              <a:t> more homes, so farmland once used for growing food or grazing animals might be used to build new homes.</a:t>
            </a:r>
          </a:p>
        </p:txBody>
      </p:sp>
    </p:spTree>
    <p:extLst>
      <p:ext uri="{BB962C8B-B14F-4D97-AF65-F5344CB8AC3E}">
        <p14:creationId xmlns:p14="http://schemas.microsoft.com/office/powerpoint/2010/main" val="84287897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6526425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A growing population needs to devise more homes, so farmland once used for growing food or grazing animals might be used to build new homes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98730210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A542659-313A-3FF0-9346-92F3E4217007}"/>
              </a:ext>
            </a:extLst>
          </p:cNvPr>
          <p:cNvPicPr>
            <a:picLocks noChangeAspect="1"/>
          </p:cNvPicPr>
          <p:nvPr/>
        </p:nvPicPr>
        <p:blipFill rotWithShape="1">
          <a:blip r:embed="rId2"/>
          <a:srcRect l="7366" t="11172" r="6786" b="7836"/>
          <a:stretch/>
        </p:blipFill>
        <p:spPr>
          <a:xfrm>
            <a:off x="201385" y="302372"/>
            <a:ext cx="11789230" cy="6253256"/>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regular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4241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confession</a:t>
            </a:r>
          </a:p>
        </p:txBody>
      </p:sp>
      <p:sp>
        <p:nvSpPr>
          <p:cNvPr id="3" name="Rectangle 2">
            <a:extLst>
              <a:ext uri="{FF2B5EF4-FFF2-40B4-BE49-F238E27FC236}">
                <a16:creationId xmlns:a16="http://schemas.microsoft.com/office/drawing/2014/main" id="{4BCBA2DA-E95C-434C-BE81-320E182AE5EF}"/>
              </a:ext>
            </a:extLst>
          </p:cNvPr>
          <p:cNvSpPr/>
          <p:nvPr/>
        </p:nvSpPr>
        <p:spPr>
          <a:xfrm>
            <a:off x="6089650" y="3673930"/>
            <a:ext cx="189502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Free Confession Cliparts, Download Free Confession Cliparts png images,  Free ClipArts on Clipart Library">
            <a:extLst>
              <a:ext uri="{FF2B5EF4-FFF2-40B4-BE49-F238E27FC236}">
                <a16:creationId xmlns:a16="http://schemas.microsoft.com/office/drawing/2014/main" id="{E820AFF4-B778-B271-ECD0-7A798EF75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279" y="357868"/>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complete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9069142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expression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0428976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discussion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634058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confession</a:t>
            </a:r>
          </a:p>
        </p:txBody>
      </p:sp>
    </p:spTree>
    <p:extLst>
      <p:ext uri="{BB962C8B-B14F-4D97-AF65-F5344CB8AC3E}">
        <p14:creationId xmlns:p14="http://schemas.microsoft.com/office/powerpoint/2010/main" val="226882694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permission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613292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admission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460279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transmission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possession </a:t>
            </a:r>
          </a:p>
        </p:txBody>
      </p:sp>
    </p:spTree>
    <p:extLst>
      <p:ext uri="{BB962C8B-B14F-4D97-AF65-F5344CB8AC3E}">
        <p14:creationId xmlns:p14="http://schemas.microsoft.com/office/powerpoint/2010/main" val="323790205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profession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depression</a:t>
            </a:r>
          </a:p>
        </p:txBody>
      </p:sp>
    </p:spTree>
    <p:extLst>
      <p:ext uri="{BB962C8B-B14F-4D97-AF65-F5344CB8AC3E}">
        <p14:creationId xmlns:p14="http://schemas.microsoft.com/office/powerpoint/2010/main" val="49835000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impression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435219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strength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suppose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77597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15596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device</a:t>
            </a:r>
          </a:p>
        </p:txBody>
      </p:sp>
    </p:spTree>
    <p:extLst>
      <p:ext uri="{BB962C8B-B14F-4D97-AF65-F5344CB8AC3E}">
        <p14:creationId xmlns:p14="http://schemas.microsoft.com/office/powerpoint/2010/main" val="4510680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practice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practise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prophecy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prophesy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855735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err="1">
                <a:latin typeface="Twinkl Cursive Looped" panose="02000000000000000000" pitchFamily="2" charset="0"/>
              </a:rPr>
              <a:t>regular</a:t>
            </a:r>
            <a:r>
              <a:rPr lang="fr-FR" sz="5400" dirty="0">
                <a:latin typeface="Twinkl Cursive Looped" panose="02000000000000000000" pitchFamily="2" charset="0"/>
              </a:rPr>
              <a:t> </a:t>
            </a:r>
            <a:r>
              <a:rPr lang="fr-FR" sz="5400" dirty="0" err="1">
                <a:latin typeface="Twinkl Cursive Looped" panose="02000000000000000000" pitchFamily="2" charset="0"/>
              </a:rPr>
              <a:t>complete</a:t>
            </a:r>
            <a:r>
              <a:rPr lang="fr-FR" sz="5400" dirty="0">
                <a:latin typeface="Twinkl Cursive Looped" panose="02000000000000000000" pitchFamily="2" charset="0"/>
              </a:rPr>
              <a:t> </a:t>
            </a:r>
            <a:r>
              <a:rPr lang="fr-FR" sz="5400" dirty="0" err="1">
                <a:latin typeface="Twinkl Cursive Looped" panose="02000000000000000000" pitchFamily="2" charset="0"/>
              </a:rPr>
              <a:t>strength</a:t>
            </a:r>
            <a:r>
              <a:rPr lang="fr-FR" sz="5400" dirty="0">
                <a:latin typeface="Twinkl Cursive Looped" panose="02000000000000000000" pitchFamily="2" charset="0"/>
              </a:rPr>
              <a:t>      suppose  permission impression  </a:t>
            </a:r>
            <a:r>
              <a:rPr lang="fr-FR" sz="5400" dirty="0" err="1">
                <a:latin typeface="Twinkl Cursive Looped" panose="02000000000000000000" pitchFamily="2" charset="0"/>
              </a:rPr>
              <a:t>advice</a:t>
            </a:r>
            <a:r>
              <a:rPr lang="fr-FR" sz="5400" dirty="0">
                <a:latin typeface="Twinkl Cursive Looped" panose="02000000000000000000" pitchFamily="2" charset="0"/>
              </a:rPr>
              <a:t> </a:t>
            </a:r>
            <a:r>
              <a:rPr lang="fr-FR" sz="5400" dirty="0" err="1">
                <a:latin typeface="Twinkl Cursive Looped" panose="02000000000000000000" pitchFamily="2" charset="0"/>
              </a:rPr>
              <a:t>device</a:t>
            </a:r>
            <a:r>
              <a:rPr lang="fr-FR" sz="5400" dirty="0">
                <a:latin typeface="Twinkl Cursive Looped" panose="02000000000000000000" pitchFamily="2" charset="0"/>
              </a:rPr>
              <a:t> </a:t>
            </a:r>
            <a:r>
              <a:rPr lang="fr-FR" sz="5400" dirty="0" err="1">
                <a:latin typeface="Twinkl Cursive Looped" panose="02000000000000000000" pitchFamily="2" charset="0"/>
              </a:rPr>
              <a:t>practise</a:t>
            </a:r>
            <a:r>
              <a:rPr lang="fr-FR" sz="5400" dirty="0">
                <a:latin typeface="Twinkl Cursive Looped" panose="02000000000000000000" pitchFamily="2" charset="0"/>
              </a:rPr>
              <a:t> </a:t>
            </a:r>
            <a:r>
              <a:rPr lang="fr-FR" sz="5400" dirty="0" err="1">
                <a:latin typeface="Twinkl Cursive Looped" panose="02000000000000000000" pitchFamily="2" charset="0"/>
              </a:rPr>
              <a:t>prophecy</a:t>
            </a:r>
            <a:r>
              <a:rPr lang="fr-FR" sz="5400" dirty="0">
                <a:latin typeface="Twinkl Cursive Looped" panose="02000000000000000000" pitchFamily="2" charset="0"/>
              </a:rPr>
              <a:t> </a:t>
            </a: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pronoun verb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56559" y="1956021"/>
            <a:ext cx="11517084" cy="707886"/>
          </a:xfrm>
          <a:prstGeom prst="rect">
            <a:avLst/>
          </a:prstGeom>
          <a:noFill/>
        </p:spPr>
        <p:txBody>
          <a:bodyPr wrap="square" rtlCol="0">
            <a:spAutoFit/>
          </a:bodyPr>
          <a:lstStyle/>
          <a:p>
            <a:r>
              <a:rPr lang="en-GB" sz="4000" dirty="0">
                <a:latin typeface="Twinkl Cursive Looped" panose="02000000000000000000" pitchFamily="2" charset="0"/>
              </a:rPr>
              <a:t>Cycling helps you build-up your strength.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186058" y="2101216"/>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976257" y="3167390"/>
            <a:ext cx="104502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verb adjective</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I suppose the dog is old.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36815" y="2059689"/>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828800" y="3167390"/>
            <a:ext cx="7837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highlight>
                  <a:srgbClr val="FFFF00"/>
                </a:highlight>
                <a:latin typeface="Twinkl Cursive Looped" panose="02000000000000000000" pitchFamily="2" charset="0"/>
              </a:rPr>
              <a:t>c </a:t>
            </a:r>
            <a:r>
              <a:rPr lang="en-GB" dirty="0">
                <a:latin typeface="Twinkl Cursive Looped" panose="02000000000000000000" pitchFamily="2" charset="0"/>
              </a:rPr>
              <a:t>- noun </a:t>
            </a: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 verb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homophones = same sound </a:t>
            </a: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10833572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4247317"/>
          </a:xfrm>
          <a:prstGeom prst="rect">
            <a:avLst/>
          </a:prstGeom>
          <a:noFill/>
        </p:spPr>
        <p:txBody>
          <a:bodyPr wrap="square" rtlCol="0">
            <a:spAutoFit/>
          </a:bodyPr>
          <a:lstStyle/>
          <a:p>
            <a:r>
              <a:rPr lang="en-GB" b="1" dirty="0">
                <a:solidFill>
                  <a:srgbClr val="83001D"/>
                </a:solidFill>
                <a:effectLst/>
              </a:rPr>
              <a:t>Strength</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strengthu</a:t>
            </a:r>
            <a:r>
              <a:rPr lang="en-GB" b="1" dirty="0">
                <a:solidFill>
                  <a:srgbClr val="83001D"/>
                </a:solidFill>
                <a:effectLst/>
              </a:rPr>
              <a:t>, from the Germanic base of strong.</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Suppose</a:t>
            </a:r>
          </a:p>
          <a:p>
            <a:endParaRPr lang="en-GB" b="1" dirty="0">
              <a:solidFill>
                <a:srgbClr val="83001D"/>
              </a:solidFill>
              <a:effectLst/>
            </a:endParaRPr>
          </a:p>
          <a:p>
            <a:r>
              <a:rPr lang="en-GB" b="1" dirty="0">
                <a:solidFill>
                  <a:srgbClr val="83001D"/>
                </a:solidFill>
                <a:effectLst/>
              </a:rPr>
              <a:t>Middle English: from Old French supposer, from Latin </a:t>
            </a:r>
            <a:r>
              <a:rPr lang="en-GB" b="1" dirty="0" err="1">
                <a:solidFill>
                  <a:srgbClr val="83001D"/>
                </a:solidFill>
                <a:effectLst/>
              </a:rPr>
              <a:t>supponere</a:t>
            </a:r>
            <a:r>
              <a:rPr lang="en-GB" b="1" dirty="0">
                <a:solidFill>
                  <a:srgbClr val="83001D"/>
                </a:solidFill>
                <a:effectLst/>
              </a:rPr>
              <a:t> (from sub- ‘from below’ + </a:t>
            </a:r>
            <a:r>
              <a:rPr lang="en-GB" b="1" dirty="0" err="1">
                <a:solidFill>
                  <a:srgbClr val="83001D"/>
                </a:solidFill>
                <a:effectLst/>
              </a:rPr>
              <a:t>ponere</a:t>
            </a:r>
            <a:r>
              <a:rPr lang="en-GB" b="1" dirty="0">
                <a:solidFill>
                  <a:srgbClr val="83001D"/>
                </a:solidFill>
                <a:effectLst/>
              </a:rPr>
              <a:t> ‘to place’), but influenced by Latin </a:t>
            </a:r>
            <a:r>
              <a:rPr lang="en-GB" b="1" dirty="0" err="1">
                <a:solidFill>
                  <a:srgbClr val="83001D"/>
                </a:solidFill>
                <a:effectLst/>
              </a:rPr>
              <a:t>suppositus</a:t>
            </a:r>
            <a:r>
              <a:rPr lang="en-GB" b="1" dirty="0">
                <a:solidFill>
                  <a:srgbClr val="83001D"/>
                </a:solidFill>
                <a:effectLst/>
              </a:rPr>
              <a:t> ‘set under’ and Old French poser ‘to place’.</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33965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6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 - noun </a:t>
            </a:r>
            <a:br>
              <a:rPr lang="en-GB" dirty="0">
                <a:latin typeface="Twinkl Cursive Looped" panose="02000000000000000000" pitchFamily="2" charset="0"/>
              </a:rPr>
            </a:br>
            <a:r>
              <a:rPr lang="en-GB" dirty="0">
                <a:latin typeface="Twinkl Cursive Looped" panose="02000000000000000000" pitchFamily="2" charset="0"/>
              </a:rPr>
              <a:t>s – verb </a:t>
            </a:r>
          </a:p>
        </p:txBody>
      </p:sp>
    </p:spTree>
    <p:extLst>
      <p:ext uri="{BB962C8B-B14F-4D97-AF65-F5344CB8AC3E}">
        <p14:creationId xmlns:p14="http://schemas.microsoft.com/office/powerpoint/2010/main" val="3880644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advice  </a:t>
            </a:r>
          </a:p>
        </p:txBody>
      </p:sp>
      <p:sp>
        <p:nvSpPr>
          <p:cNvPr id="3" name="Rectangle 2">
            <a:extLst>
              <a:ext uri="{FF2B5EF4-FFF2-40B4-BE49-F238E27FC236}">
                <a16:creationId xmlns:a16="http://schemas.microsoft.com/office/drawing/2014/main" id="{13BB5EC0-7A96-4D29-A835-6FAE896C31A4}"/>
              </a:ext>
            </a:extLst>
          </p:cNvPr>
          <p:cNvSpPr/>
          <p:nvPr/>
        </p:nvSpPr>
        <p:spPr>
          <a:xfrm>
            <a:off x="6792686"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advice clipart">
            <a:extLst>
              <a:ext uri="{FF2B5EF4-FFF2-40B4-BE49-F238E27FC236}">
                <a16:creationId xmlns:a16="http://schemas.microsoft.com/office/drawing/2014/main" id="{23F009EE-7B6C-C4EA-BA95-ADA815DFF7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511" y="481692"/>
            <a:ext cx="2266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advise  </a:t>
            </a:r>
          </a:p>
        </p:txBody>
      </p:sp>
      <p:sp>
        <p:nvSpPr>
          <p:cNvPr id="3" name="Rectangle 2">
            <a:extLst>
              <a:ext uri="{FF2B5EF4-FFF2-40B4-BE49-F238E27FC236}">
                <a16:creationId xmlns:a16="http://schemas.microsoft.com/office/drawing/2014/main" id="{13BB5EC0-7A96-4D29-A835-6FAE896C31A4}"/>
              </a:ext>
            </a:extLst>
          </p:cNvPr>
          <p:cNvSpPr/>
          <p:nvPr/>
        </p:nvSpPr>
        <p:spPr>
          <a:xfrm>
            <a:off x="6792686"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Image result for advise clipart">
            <a:extLst>
              <a:ext uri="{FF2B5EF4-FFF2-40B4-BE49-F238E27FC236}">
                <a16:creationId xmlns:a16="http://schemas.microsoft.com/office/drawing/2014/main" id="{765BD78B-2B30-B343-E2D6-998D4D1C0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39" y="561975"/>
            <a:ext cx="158115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31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advice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guidance or recommendations offered with regard to prudent future action</a:t>
            </a:r>
            <a:endParaRPr lang="en-GB" sz="1400" dirty="0"/>
          </a:p>
        </p:txBody>
      </p:sp>
      <p:pic>
        <p:nvPicPr>
          <p:cNvPr id="5" name="Picture 4" descr="Image result for advice clipart">
            <a:extLst>
              <a:ext uri="{FF2B5EF4-FFF2-40B4-BE49-F238E27FC236}">
                <a16:creationId xmlns:a16="http://schemas.microsoft.com/office/drawing/2014/main" id="{6BB36273-DD39-D86B-7D90-3C26FAF931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511" y="481692"/>
            <a:ext cx="226695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B703146E-FD8B-C89C-2001-F77C2ADCB038}"/>
              </a:ext>
            </a:extLst>
          </p:cNvPr>
          <p:cNvSpPr txBox="1">
            <a:spLocks/>
          </p:cNvSpPr>
          <p:nvPr/>
        </p:nvSpPr>
        <p:spPr>
          <a:xfrm>
            <a:off x="658586" y="145536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THE advice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advise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offer suggestions about the best course of action to someone</a:t>
            </a:r>
            <a:endParaRPr lang="en-GB" sz="1400" dirty="0"/>
          </a:p>
        </p:txBody>
      </p:sp>
      <p:pic>
        <p:nvPicPr>
          <p:cNvPr id="5" name="Picture 2" descr="Image result for advise clipart">
            <a:extLst>
              <a:ext uri="{FF2B5EF4-FFF2-40B4-BE49-F238E27FC236}">
                <a16:creationId xmlns:a16="http://schemas.microsoft.com/office/drawing/2014/main" id="{AF637FDD-594C-2352-D9D7-743A09EFA6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39" y="561975"/>
            <a:ext cx="1581150" cy="161925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21EC7E3E-E95A-7AB0-2822-0ED61D38341D}"/>
              </a:ext>
            </a:extLst>
          </p:cNvPr>
          <p:cNvSpPr txBox="1">
            <a:spLocks/>
          </p:cNvSpPr>
          <p:nvPr/>
        </p:nvSpPr>
        <p:spPr>
          <a:xfrm>
            <a:off x="658586" y="13716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TO advise</a:t>
            </a:r>
          </a:p>
        </p:txBody>
      </p:sp>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My advice is to see your doctor.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4182" y="3700547"/>
            <a:ext cx="2154918" cy="8232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will advise him to go home.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35084" y="3722914"/>
            <a:ext cx="2237015" cy="81795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the quality or state of being physically strong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6" name="Picture 4" descr="Image result for strength clipart">
            <a:extLst>
              <a:ext uri="{FF2B5EF4-FFF2-40B4-BE49-F238E27FC236}">
                <a16:creationId xmlns:a16="http://schemas.microsoft.com/office/drawing/2014/main" id="{81C841E9-E565-82AE-69D0-566F49F8C0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82829"/>
            <a:ext cx="22955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Cycling helps you build-up your strength.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4"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suppose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think or assume that something is true or probable but lack proof or certain knowledge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2" name="Picture 4" descr="Image result for suppose clipart">
            <a:extLst>
              <a:ext uri="{FF2B5EF4-FFF2-40B4-BE49-F238E27FC236}">
                <a16:creationId xmlns:a16="http://schemas.microsoft.com/office/drawing/2014/main" id="{DB3A3A2A-3C12-8A5F-21C0-A2ADB7B610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65" y="377939"/>
            <a:ext cx="1685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suppose the dog is old.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00298" y="3771900"/>
            <a:ext cx="2906487"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6B0D6D-5529-E656-D828-8A4EB9C3A52A}"/>
              </a:ext>
            </a:extLst>
          </p:cNvPr>
          <p:cNvPicPr>
            <a:picLocks noChangeAspect="1"/>
          </p:cNvPicPr>
          <p:nvPr/>
        </p:nvPicPr>
        <p:blipFill rotWithShape="1">
          <a:blip r:embed="rId2"/>
          <a:srcRect l="7366" t="11172" r="6786" b="7836"/>
          <a:stretch/>
        </p:blipFill>
        <p:spPr>
          <a:xfrm>
            <a:off x="201385" y="302372"/>
            <a:ext cx="11789230" cy="6253256"/>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a:t>
            </a:r>
          </a:p>
        </p:txBody>
      </p:sp>
    </p:spTree>
    <p:extLst>
      <p:ext uri="{BB962C8B-B14F-4D97-AF65-F5344CB8AC3E}">
        <p14:creationId xmlns:p14="http://schemas.microsoft.com/office/powerpoint/2010/main" val="3586991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suppose</a:t>
            </a:r>
            <a:r>
              <a:rPr lang="en-GB" sz="3600" dirty="0">
                <a:solidFill>
                  <a:srgbClr val="000000"/>
                </a:solidFill>
                <a:effectLst/>
                <a:latin typeface="Twinkl Cursive Looped" panose="02000000000000000000" pitchFamily="2" charset="0"/>
                <a:ea typeface="Times New Roman" panose="02020603050405020304" pitchFamily="18" charset="0"/>
              </a:rPr>
              <a:t> that land use in towns and cities (urban areas) and the countryside (rural areas) changes in different ways and at different speeds.   This is because the way people use the land depends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strength</a:t>
            </a:r>
            <a:r>
              <a:rPr lang="en-GB" sz="3600" dirty="0">
                <a:solidFill>
                  <a:srgbClr val="000000"/>
                </a:solidFill>
                <a:effectLst/>
                <a:latin typeface="Twinkl Cursive Looped" panose="02000000000000000000" pitchFamily="2" charset="0"/>
                <a:ea typeface="Times New Roman" panose="02020603050405020304" pitchFamily="18" charset="0"/>
              </a:rPr>
              <a:t> of the natural features it has.  These include: mountains, rivers and coastlines.  For example,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advice</a:t>
            </a:r>
            <a:r>
              <a:rPr lang="en-GB" sz="3600" dirty="0">
                <a:solidFill>
                  <a:srgbClr val="000000"/>
                </a:solidFill>
                <a:effectLst/>
                <a:latin typeface="Twinkl Cursive Looped" panose="02000000000000000000" pitchFamily="2" charset="0"/>
                <a:ea typeface="Times New Roman" panose="02020603050405020304" pitchFamily="18" charset="0"/>
              </a:rPr>
              <a:t> would be for people to not grow food on a rocky mountain, but they might be able to use if for skiing or climbing.  As people’s needs change, the way they use the land changes too.  A growing population needs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devise</a:t>
            </a:r>
            <a:r>
              <a:rPr lang="en-GB" sz="3600" dirty="0">
                <a:solidFill>
                  <a:srgbClr val="000000"/>
                </a:solidFill>
                <a:effectLst/>
                <a:latin typeface="Twinkl Cursive Looped" panose="02000000000000000000" pitchFamily="2" charset="0"/>
                <a:ea typeface="Times New Roman" panose="02020603050405020304" pitchFamily="18" charset="0"/>
              </a:rPr>
              <a:t> more homes, so farmland once used for growing food or grazing animals might be used to build new homes.</a:t>
            </a:r>
          </a:p>
        </p:txBody>
      </p:sp>
    </p:spTree>
    <p:extLst>
      <p:ext uri="{BB962C8B-B14F-4D97-AF65-F5344CB8AC3E}">
        <p14:creationId xmlns:p14="http://schemas.microsoft.com/office/powerpoint/2010/main" val="3371516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We can suppose that land use in towns and cities (urban areas) and the countryside (rural areas) changes in different ways and at different speeds.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6B0D6D-5529-E656-D828-8A4EB9C3A52A}"/>
              </a:ext>
            </a:extLst>
          </p:cNvPr>
          <p:cNvPicPr>
            <a:picLocks noChangeAspect="1"/>
          </p:cNvPicPr>
          <p:nvPr/>
        </p:nvPicPr>
        <p:blipFill rotWithShape="1">
          <a:blip r:embed="rId2"/>
          <a:srcRect l="7366" t="11172" r="6786" b="7836"/>
          <a:stretch/>
        </p:blipFill>
        <p:spPr>
          <a:xfrm>
            <a:off x="201385" y="302372"/>
            <a:ext cx="11789230" cy="6253256"/>
          </a:xfrm>
          <a:prstGeom prst="rect">
            <a:avLst/>
          </a:prstGeom>
        </p:spPr>
      </p:pic>
    </p:spTree>
    <p:extLst>
      <p:ext uri="{BB962C8B-B14F-4D97-AF65-F5344CB8AC3E}">
        <p14:creationId xmlns:p14="http://schemas.microsoft.com/office/powerpoint/2010/main" val="939081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75795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3569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regular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arranged in or constituting a constant or definite pattern, especially with the same space between individual instances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2" name="Picture 6" descr="Regular And Irregular Polygons Read Geometry Ck - Regular And Irregular  Pentagon PNG Image | Transparent PNG Free Download on SeekPNG">
            <a:extLst>
              <a:ext uri="{FF2B5EF4-FFF2-40B4-BE49-F238E27FC236}">
                <a16:creationId xmlns:a16="http://schemas.microsoft.com/office/drawing/2014/main" id="{B8E67449-8D9B-7EB7-F66F-D4031B7E19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5450"/>
            <a:ext cx="2943225"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19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Plant the flags at regular intervals.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21185" y="3821650"/>
            <a:ext cx="2171701"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80224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complete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all the necessary or appropriate parts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11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complete list of classes offered by the leisure centre was posted on their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87929" y="2268646"/>
            <a:ext cx="2808513" cy="812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68090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‘ss’ or ‘</a:t>
            </a:r>
            <a:r>
              <a:rPr lang="en-GB" dirty="0" err="1">
                <a:latin typeface="Twinkl Cursive Looped" panose="02000000000000000000" pitchFamily="2" charset="0"/>
              </a:rPr>
              <a:t>mit</a:t>
            </a:r>
            <a:r>
              <a:rPr lang="en-GB" dirty="0">
                <a:latin typeface="Twinkl Cursive Looped" panose="02000000000000000000" pitchFamily="2" charset="0"/>
              </a:rPr>
              <a:t>’</a:t>
            </a:r>
          </a:p>
        </p:txBody>
      </p:sp>
    </p:spTree>
    <p:extLst>
      <p:ext uri="{BB962C8B-B14F-4D97-AF65-F5344CB8AC3E}">
        <p14:creationId xmlns:p14="http://schemas.microsoft.com/office/powerpoint/2010/main" val="22371662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7194259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permission  </a:t>
            </a:r>
          </a:p>
        </p:txBody>
      </p:sp>
      <p:sp>
        <p:nvSpPr>
          <p:cNvPr id="3" name="Rectangle 2">
            <a:extLst>
              <a:ext uri="{FF2B5EF4-FFF2-40B4-BE49-F238E27FC236}">
                <a16:creationId xmlns:a16="http://schemas.microsoft.com/office/drawing/2014/main" id="{13BB5EC0-7A96-4D29-A835-6FAE896C31A4}"/>
              </a:ext>
            </a:extLst>
          </p:cNvPr>
          <p:cNvSpPr/>
          <p:nvPr/>
        </p:nvSpPr>
        <p:spPr>
          <a:xfrm>
            <a:off x="6531429" y="3561670"/>
            <a:ext cx="16001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Asking Permission Illustrations, Royalty-Free Vector Graphics &amp; Clip Art -  iStock">
            <a:extLst>
              <a:ext uri="{FF2B5EF4-FFF2-40B4-BE49-F238E27FC236}">
                <a16:creationId xmlns:a16="http://schemas.microsoft.com/office/drawing/2014/main" id="{7CFA4780-2C68-136F-3C92-7BB56C8A5C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20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admission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1" y="3641268"/>
            <a:ext cx="164374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clipart carnival - Clip Art Library">
            <a:extLst>
              <a:ext uri="{FF2B5EF4-FFF2-40B4-BE49-F238E27FC236}">
                <a16:creationId xmlns:a16="http://schemas.microsoft.com/office/drawing/2014/main" id="{B8A7862B-D774-CC14-492A-D4F5DAA54E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351065"/>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58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transmission</a:t>
            </a:r>
          </a:p>
        </p:txBody>
      </p:sp>
      <p:sp>
        <p:nvSpPr>
          <p:cNvPr id="3" name="Rectangle 2">
            <a:extLst>
              <a:ext uri="{FF2B5EF4-FFF2-40B4-BE49-F238E27FC236}">
                <a16:creationId xmlns:a16="http://schemas.microsoft.com/office/drawing/2014/main" id="{4BCBA2DA-E95C-434C-BE81-320E182AE5EF}"/>
              </a:ext>
            </a:extLst>
          </p:cNvPr>
          <p:cNvSpPr/>
          <p:nvPr/>
        </p:nvSpPr>
        <p:spPr>
          <a:xfrm>
            <a:off x="6481536" y="3673930"/>
            <a:ext cx="189502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Environmental Factor - October 2020: Airborne transmission of SARS-CoV-2  likely, say experts">
            <a:extLst>
              <a:ext uri="{FF2B5EF4-FFF2-40B4-BE49-F238E27FC236}">
                <a16:creationId xmlns:a16="http://schemas.microsoft.com/office/drawing/2014/main" id="{354AAD4C-8A14-7D72-2525-82E14E431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068" y="451077"/>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9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6365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5808055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highlight>
                  <a:srgbClr val="FFFF00"/>
                </a:highlight>
                <a:latin typeface="Twinkl Cursive Looped" panose="02000000000000000000" pitchFamily="2" charset="0"/>
              </a:rPr>
              <a:t>c </a:t>
            </a:r>
            <a:r>
              <a:rPr lang="en-GB" dirty="0">
                <a:latin typeface="Twinkl Cursive Looped" panose="02000000000000000000" pitchFamily="2" charset="0"/>
              </a:rPr>
              <a:t>- noun </a:t>
            </a: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 verb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homophones = same sound </a:t>
            </a: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126008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 - noun </a:t>
            </a:r>
            <a:br>
              <a:rPr lang="en-GB" dirty="0">
                <a:latin typeface="Twinkl Cursive Looped" panose="02000000000000000000" pitchFamily="2" charset="0"/>
              </a:rPr>
            </a:br>
            <a:r>
              <a:rPr lang="en-GB" dirty="0">
                <a:latin typeface="Twinkl Cursive Looped" panose="02000000000000000000" pitchFamily="2" charset="0"/>
              </a:rPr>
              <a:t>s – verb </a:t>
            </a:r>
          </a:p>
        </p:txBody>
      </p:sp>
    </p:spTree>
    <p:extLst>
      <p:ext uri="{BB962C8B-B14F-4D97-AF65-F5344CB8AC3E}">
        <p14:creationId xmlns:p14="http://schemas.microsoft.com/office/powerpoint/2010/main" val="11730153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device  </a:t>
            </a:r>
          </a:p>
        </p:txBody>
      </p:sp>
      <p:sp>
        <p:nvSpPr>
          <p:cNvPr id="3" name="Rectangle 2">
            <a:extLst>
              <a:ext uri="{FF2B5EF4-FFF2-40B4-BE49-F238E27FC236}">
                <a16:creationId xmlns:a16="http://schemas.microsoft.com/office/drawing/2014/main" id="{13BB5EC0-7A96-4D29-A835-6FAE896C31A4}"/>
              </a:ext>
            </a:extLst>
          </p:cNvPr>
          <p:cNvSpPr/>
          <p:nvPr/>
        </p:nvSpPr>
        <p:spPr>
          <a:xfrm>
            <a:off x="6792686"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device clipart">
            <a:extLst>
              <a:ext uri="{FF2B5EF4-FFF2-40B4-BE49-F238E27FC236}">
                <a16:creationId xmlns:a16="http://schemas.microsoft.com/office/drawing/2014/main" id="{EE3E85B5-2023-2E78-E39B-EB39693D52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152" y="534081"/>
            <a:ext cx="18383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82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devise  </a:t>
            </a:r>
          </a:p>
        </p:txBody>
      </p:sp>
      <p:sp>
        <p:nvSpPr>
          <p:cNvPr id="3" name="Rectangle 2">
            <a:extLst>
              <a:ext uri="{FF2B5EF4-FFF2-40B4-BE49-F238E27FC236}">
                <a16:creationId xmlns:a16="http://schemas.microsoft.com/office/drawing/2014/main" id="{13BB5EC0-7A96-4D29-A835-6FAE896C31A4}"/>
              </a:ext>
            </a:extLst>
          </p:cNvPr>
          <p:cNvSpPr/>
          <p:nvPr/>
        </p:nvSpPr>
        <p:spPr>
          <a:xfrm>
            <a:off x="6792686"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devise clipart">
            <a:extLst>
              <a:ext uri="{FF2B5EF4-FFF2-40B4-BE49-F238E27FC236}">
                <a16:creationId xmlns:a16="http://schemas.microsoft.com/office/drawing/2014/main" id="{FD4B78F8-997B-A636-22CB-9E6FA90AE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320449"/>
            <a:ext cx="19716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042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device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thing made or adapted for a particular purpose, especially a piece of mechanical or electronic equipment</a:t>
            </a:r>
            <a:endParaRPr lang="en-GB" sz="1400"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658586" y="145536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THE device</a:t>
            </a:r>
            <a:endParaRPr lang="en-GB" i="1" dirty="0">
              <a:latin typeface="Twinkl Cursive Looped" panose="02000000000000000000" pitchFamily="2" charset="0"/>
            </a:endParaRPr>
          </a:p>
        </p:txBody>
      </p:sp>
      <p:pic>
        <p:nvPicPr>
          <p:cNvPr id="3" name="Picture 2" descr="Image result for device clipart">
            <a:extLst>
              <a:ext uri="{FF2B5EF4-FFF2-40B4-BE49-F238E27FC236}">
                <a16:creationId xmlns:a16="http://schemas.microsoft.com/office/drawing/2014/main" id="{35ACE582-9232-662B-3BA2-A50BF34D9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152" y="534081"/>
            <a:ext cx="18383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09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devise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plan or invent (a complex procedure, system, or mechanism) by careful thought</a:t>
            </a:r>
            <a:endParaRPr lang="en-GB" sz="1400" dirty="0"/>
          </a:p>
        </p:txBody>
      </p:sp>
      <p:sp>
        <p:nvSpPr>
          <p:cNvPr id="6" name="Title 1">
            <a:extLst>
              <a:ext uri="{FF2B5EF4-FFF2-40B4-BE49-F238E27FC236}">
                <a16:creationId xmlns:a16="http://schemas.microsoft.com/office/drawing/2014/main" id="{21EC7E3E-E95A-7AB0-2822-0ED61D38341D}"/>
              </a:ext>
            </a:extLst>
          </p:cNvPr>
          <p:cNvSpPr txBox="1">
            <a:spLocks/>
          </p:cNvSpPr>
          <p:nvPr/>
        </p:nvSpPr>
        <p:spPr>
          <a:xfrm>
            <a:off x="658586" y="13716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TO devise</a:t>
            </a:r>
          </a:p>
        </p:txBody>
      </p:sp>
      <p:pic>
        <p:nvPicPr>
          <p:cNvPr id="3" name="Picture 2" descr="Image result for devise clipart">
            <a:extLst>
              <a:ext uri="{FF2B5EF4-FFF2-40B4-BE49-F238E27FC236}">
                <a16:creationId xmlns:a16="http://schemas.microsoft.com/office/drawing/2014/main" id="{6995D9FE-1844-0AAC-231E-EBB1E3E373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320449"/>
            <a:ext cx="19716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80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measuring device could be a ruler or a set of scales.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4097" y="2998418"/>
            <a:ext cx="2056946" cy="8232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82027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will devise a training programme to get fit.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88027" y="3003693"/>
            <a:ext cx="2041073" cy="8179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7768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97013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regular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arranged in or constituting a constant or definite pattern, especially with the same space between individual instances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2" name="Picture 6" descr="Regular And Irregular Polygons Read Geometry Ck - Regular And Irregular  Pentagon PNG Image | Transparent PNG Free Download on SeekPNG">
            <a:extLst>
              <a:ext uri="{FF2B5EF4-FFF2-40B4-BE49-F238E27FC236}">
                <a16:creationId xmlns:a16="http://schemas.microsoft.com/office/drawing/2014/main" id="{B8E67449-8D9B-7EB7-F66F-D4031B7E19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5450"/>
            <a:ext cx="2943225"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84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the quality or state of being physically strong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6" name="Picture 4" descr="Image result for strength clipart">
            <a:extLst>
              <a:ext uri="{FF2B5EF4-FFF2-40B4-BE49-F238E27FC236}">
                <a16:creationId xmlns:a16="http://schemas.microsoft.com/office/drawing/2014/main" id="{81C841E9-E565-82AE-69D0-566F49F8C0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82829"/>
            <a:ext cx="22955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47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Cycling helps you build-up your strength.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4"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79529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suppose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think or assume that something is true or probable but lack proof or certain knowledge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2" name="Picture 4" descr="Image result for suppose clipart">
            <a:extLst>
              <a:ext uri="{FF2B5EF4-FFF2-40B4-BE49-F238E27FC236}">
                <a16:creationId xmlns:a16="http://schemas.microsoft.com/office/drawing/2014/main" id="{DB3A3A2A-3C12-8A5F-21C0-A2ADB7B610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65" y="377939"/>
            <a:ext cx="1685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89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suppose the dog is old.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00298" y="3771900"/>
            <a:ext cx="2906487"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84923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51222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00207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a:t>
            </a:r>
          </a:p>
        </p:txBody>
      </p:sp>
    </p:spTree>
    <p:extLst>
      <p:ext uri="{BB962C8B-B14F-4D97-AF65-F5344CB8AC3E}">
        <p14:creationId xmlns:p14="http://schemas.microsoft.com/office/powerpoint/2010/main" val="17360180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suppose</a:t>
            </a:r>
            <a:r>
              <a:rPr lang="en-GB" sz="3600" dirty="0">
                <a:solidFill>
                  <a:srgbClr val="000000"/>
                </a:solidFill>
                <a:effectLst/>
                <a:latin typeface="Twinkl Cursive Looped" panose="02000000000000000000" pitchFamily="2" charset="0"/>
                <a:ea typeface="Times New Roman" panose="02020603050405020304" pitchFamily="18" charset="0"/>
              </a:rPr>
              <a:t> that land use in towns and cities (urban areas) and the countryside (rural areas) changes in different ways and at different speeds.   This is because the way people use the land depends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strength</a:t>
            </a:r>
            <a:r>
              <a:rPr lang="en-GB" sz="3600" dirty="0">
                <a:solidFill>
                  <a:srgbClr val="000000"/>
                </a:solidFill>
                <a:effectLst/>
                <a:latin typeface="Twinkl Cursive Looped" panose="02000000000000000000" pitchFamily="2" charset="0"/>
                <a:ea typeface="Times New Roman" panose="02020603050405020304" pitchFamily="18" charset="0"/>
              </a:rPr>
              <a:t> of the natural features it has.  These include: mountains, rivers and coastlines.  For example,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advice</a:t>
            </a:r>
            <a:r>
              <a:rPr lang="en-GB" sz="3600" dirty="0">
                <a:solidFill>
                  <a:srgbClr val="000000"/>
                </a:solidFill>
                <a:effectLst/>
                <a:latin typeface="Twinkl Cursive Looped" panose="02000000000000000000" pitchFamily="2" charset="0"/>
                <a:ea typeface="Times New Roman" panose="02020603050405020304" pitchFamily="18" charset="0"/>
              </a:rPr>
              <a:t> would be for people to not grow food on a rocky mountain, but they might be able to use if for skiing or climbing.  As people’s needs change, the way they use the land changes too.  A growing population needs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devise</a:t>
            </a:r>
            <a:r>
              <a:rPr lang="en-GB" sz="3600" dirty="0">
                <a:solidFill>
                  <a:srgbClr val="000000"/>
                </a:solidFill>
                <a:effectLst/>
                <a:latin typeface="Twinkl Cursive Looped" panose="02000000000000000000" pitchFamily="2" charset="0"/>
                <a:ea typeface="Times New Roman" panose="02020603050405020304" pitchFamily="18" charset="0"/>
              </a:rPr>
              <a:t> more homes, so farmland once used for growing food or grazing animals might be used to build new homes.</a:t>
            </a:r>
          </a:p>
        </p:txBody>
      </p:sp>
    </p:spTree>
    <p:extLst>
      <p:ext uri="{BB962C8B-B14F-4D97-AF65-F5344CB8AC3E}">
        <p14:creationId xmlns:p14="http://schemas.microsoft.com/office/powerpoint/2010/main" val="1908225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632065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This is because the way people use the land depends on the strength of the natural features it has.  These include: mountains, rivers and coastlines.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6707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Plant the flags at regular intervals.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21185" y="3821650"/>
            <a:ext cx="2171701"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5487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17825058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6B0D6D-5529-E656-D828-8A4EB9C3A52A}"/>
              </a:ext>
            </a:extLst>
          </p:cNvPr>
          <p:cNvPicPr>
            <a:picLocks noChangeAspect="1"/>
          </p:cNvPicPr>
          <p:nvPr/>
        </p:nvPicPr>
        <p:blipFill rotWithShape="1">
          <a:blip r:embed="rId2"/>
          <a:srcRect l="7366" t="11172" r="6786" b="7836"/>
          <a:stretch/>
        </p:blipFill>
        <p:spPr>
          <a:xfrm>
            <a:off x="201385" y="302372"/>
            <a:ext cx="11789230" cy="6253256"/>
          </a:xfrm>
          <a:prstGeom prst="rect">
            <a:avLst/>
          </a:prstGeom>
        </p:spPr>
      </p:pic>
    </p:spTree>
    <p:extLst>
      <p:ext uri="{BB962C8B-B14F-4D97-AF65-F5344CB8AC3E}">
        <p14:creationId xmlns:p14="http://schemas.microsoft.com/office/powerpoint/2010/main" val="23144569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690660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918175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regular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arranged in or constituting a constant or definite pattern, especially with the same space between individual instances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2" name="Picture 6" descr="Regular And Irregular Polygons Read Geometry Ck - Regular And Irregular  Pentagon PNG Image | Transparent PNG Free Download on SeekPNG">
            <a:extLst>
              <a:ext uri="{FF2B5EF4-FFF2-40B4-BE49-F238E27FC236}">
                <a16:creationId xmlns:a16="http://schemas.microsoft.com/office/drawing/2014/main" id="{B8E67449-8D9B-7EB7-F66F-D4031B7E19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5450"/>
            <a:ext cx="2943225"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75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Plant the flags at regular intervals.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21185" y="3821650"/>
            <a:ext cx="2171701"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32855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complete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all the necessary or appropriate parts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21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complete list of classes offered by the leisure centre was posted on their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87929" y="2268646"/>
            <a:ext cx="2808513" cy="812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6609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‘ss’ or ‘</a:t>
            </a:r>
            <a:r>
              <a:rPr lang="en-GB" dirty="0" err="1">
                <a:latin typeface="Twinkl Cursive Looped" panose="02000000000000000000" pitchFamily="2" charset="0"/>
              </a:rPr>
              <a:t>mit</a:t>
            </a:r>
            <a:r>
              <a:rPr lang="en-GB" dirty="0">
                <a:latin typeface="Twinkl Cursive Looped" panose="02000000000000000000" pitchFamily="2" charset="0"/>
              </a:rPr>
              <a:t>’</a:t>
            </a:r>
          </a:p>
        </p:txBody>
      </p:sp>
    </p:spTree>
    <p:extLst>
      <p:ext uri="{BB962C8B-B14F-4D97-AF65-F5344CB8AC3E}">
        <p14:creationId xmlns:p14="http://schemas.microsoft.com/office/powerpoint/2010/main" val="11383533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44315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complete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all the necessary or appropriate parts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712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possession  </a:t>
            </a:r>
          </a:p>
        </p:txBody>
      </p:sp>
      <p:sp>
        <p:nvSpPr>
          <p:cNvPr id="3" name="Rectangle 2">
            <a:extLst>
              <a:ext uri="{FF2B5EF4-FFF2-40B4-BE49-F238E27FC236}">
                <a16:creationId xmlns:a16="http://schemas.microsoft.com/office/drawing/2014/main" id="{13BB5EC0-7A96-4D29-A835-6FAE896C31A4}"/>
              </a:ext>
            </a:extLst>
          </p:cNvPr>
          <p:cNvSpPr/>
          <p:nvPr/>
        </p:nvSpPr>
        <p:spPr>
          <a:xfrm>
            <a:off x="6417129" y="3561670"/>
            <a:ext cx="18451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41,000 Possession Images, Stock Photos &amp; Vectors | Shutterstock">
            <a:extLst>
              <a:ext uri="{FF2B5EF4-FFF2-40B4-BE49-F238E27FC236}">
                <a16:creationId xmlns:a16="http://schemas.microsoft.com/office/drawing/2014/main" id="{2C253858-4AB2-5706-9D55-35482F5316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57"/>
          <a:stretch/>
        </p:blipFill>
        <p:spPr bwMode="auto">
          <a:xfrm>
            <a:off x="377599" y="195263"/>
            <a:ext cx="2162175" cy="1927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04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profession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1" y="3641268"/>
            <a:ext cx="164374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30 Clip Art PNGs - Occupations / Jobs | Clip art, Professions, Easel  activities">
            <a:extLst>
              <a:ext uri="{FF2B5EF4-FFF2-40B4-BE49-F238E27FC236}">
                <a16:creationId xmlns:a16="http://schemas.microsoft.com/office/drawing/2014/main" id="{1FF753C8-0D54-23D2-F7B3-337B70DA6F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095"/>
          <a:stretch/>
        </p:blipFill>
        <p:spPr bwMode="auto">
          <a:xfrm>
            <a:off x="342902" y="77393"/>
            <a:ext cx="2302328" cy="211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77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5538247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27936440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1" y="3929910"/>
            <a:ext cx="10515600" cy="1481650"/>
          </a:xfrm>
        </p:spPr>
        <p:txBody>
          <a:bodyPr>
            <a:normAutofit fontScale="90000"/>
          </a:bodyPr>
          <a:lstStyle/>
          <a:p>
            <a:pPr algn="ctr"/>
            <a:r>
              <a:rPr lang="en-GB" dirty="0">
                <a:highlight>
                  <a:srgbClr val="FFFF00"/>
                </a:highlight>
                <a:latin typeface="Twinkl Cursive Looped" panose="02000000000000000000" pitchFamily="2" charset="0"/>
              </a:rPr>
              <a:t>c </a:t>
            </a:r>
            <a:r>
              <a:rPr lang="en-GB" dirty="0">
                <a:latin typeface="Twinkl Cursive Looped" panose="02000000000000000000" pitchFamily="2" charset="0"/>
              </a:rPr>
              <a:t>- noun </a:t>
            </a: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 verb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homophones = same sound </a:t>
            </a: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1555234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 - noun </a:t>
            </a:r>
            <a:br>
              <a:rPr lang="en-GB" dirty="0">
                <a:latin typeface="Twinkl Cursive Looped" panose="02000000000000000000" pitchFamily="2" charset="0"/>
              </a:rPr>
            </a:br>
            <a:r>
              <a:rPr lang="en-GB" dirty="0">
                <a:latin typeface="Twinkl Cursive Looped" panose="02000000000000000000" pitchFamily="2" charset="0"/>
              </a:rPr>
              <a:t>s – verb </a:t>
            </a:r>
          </a:p>
        </p:txBody>
      </p:sp>
    </p:spTree>
    <p:extLst>
      <p:ext uri="{BB962C8B-B14F-4D97-AF65-F5344CB8AC3E}">
        <p14:creationId xmlns:p14="http://schemas.microsoft.com/office/powerpoint/2010/main" val="16878208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practice  </a:t>
            </a:r>
          </a:p>
        </p:txBody>
      </p:sp>
      <p:sp>
        <p:nvSpPr>
          <p:cNvPr id="3" name="Rectangle 2">
            <a:extLst>
              <a:ext uri="{FF2B5EF4-FFF2-40B4-BE49-F238E27FC236}">
                <a16:creationId xmlns:a16="http://schemas.microsoft.com/office/drawing/2014/main" id="{13BB5EC0-7A96-4D29-A835-6FAE896C31A4}"/>
              </a:ext>
            </a:extLst>
          </p:cNvPr>
          <p:cNvSpPr/>
          <p:nvPr/>
        </p:nvSpPr>
        <p:spPr>
          <a:xfrm>
            <a:off x="7004957" y="3531054"/>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a doctors building clipart">
            <a:extLst>
              <a:ext uri="{FF2B5EF4-FFF2-40B4-BE49-F238E27FC236}">
                <a16:creationId xmlns:a16="http://schemas.microsoft.com/office/drawing/2014/main" id="{46EF21D6-CD36-1C10-0299-9D934938EE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085" y="432707"/>
            <a:ext cx="1981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89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practise  </a:t>
            </a:r>
          </a:p>
        </p:txBody>
      </p:sp>
      <p:sp>
        <p:nvSpPr>
          <p:cNvPr id="3" name="Rectangle 2">
            <a:extLst>
              <a:ext uri="{FF2B5EF4-FFF2-40B4-BE49-F238E27FC236}">
                <a16:creationId xmlns:a16="http://schemas.microsoft.com/office/drawing/2014/main" id="{13BB5EC0-7A96-4D29-A835-6FAE896C31A4}"/>
              </a:ext>
            </a:extLst>
          </p:cNvPr>
          <p:cNvSpPr/>
          <p:nvPr/>
        </p:nvSpPr>
        <p:spPr>
          <a:xfrm>
            <a:off x="6988629"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practise clipart">
            <a:extLst>
              <a:ext uri="{FF2B5EF4-FFF2-40B4-BE49-F238E27FC236}">
                <a16:creationId xmlns:a16="http://schemas.microsoft.com/office/drawing/2014/main" id="{37D55D45-8810-19D4-CA33-F795EE8C2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809" y="481693"/>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6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practice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 place or </a:t>
            </a:r>
            <a:r>
              <a:rPr lang="en-GB" sz="4400" dirty="0">
                <a:solidFill>
                  <a:prstClr val="black"/>
                </a:solidFill>
                <a:latin typeface="Twinkl Cursive Looped" panose="02000000000000000000" pitchFamily="2" charset="0"/>
              </a:rPr>
              <a:t>repeated exercise in or performance of an activity or skill so as to acquire or maintain proficiency in it</a:t>
            </a:r>
            <a:endParaRPr lang="en-GB" sz="1400"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658586" y="145536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THE practice</a:t>
            </a:r>
            <a:endParaRPr lang="en-GB" i="1" dirty="0">
              <a:latin typeface="Twinkl Cursive Looped" panose="02000000000000000000" pitchFamily="2" charset="0"/>
            </a:endParaRPr>
          </a:p>
        </p:txBody>
      </p:sp>
      <p:pic>
        <p:nvPicPr>
          <p:cNvPr id="3" name="Picture 2" descr="Image result for a doctors building clipart">
            <a:extLst>
              <a:ext uri="{FF2B5EF4-FFF2-40B4-BE49-F238E27FC236}">
                <a16:creationId xmlns:a16="http://schemas.microsoft.com/office/drawing/2014/main" id="{906F7C80-2A3C-3E01-289E-BB23DE189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085" y="432707"/>
            <a:ext cx="1981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30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practise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perform (an activity) or exercise (a skill) repeatedly or regularly in order to acquire, improve or maintain proficiency in it</a:t>
            </a:r>
            <a:endParaRPr lang="en-GB" sz="1400" dirty="0"/>
          </a:p>
        </p:txBody>
      </p:sp>
      <p:sp>
        <p:nvSpPr>
          <p:cNvPr id="6" name="Title 1">
            <a:extLst>
              <a:ext uri="{FF2B5EF4-FFF2-40B4-BE49-F238E27FC236}">
                <a16:creationId xmlns:a16="http://schemas.microsoft.com/office/drawing/2014/main" id="{21EC7E3E-E95A-7AB0-2822-0ED61D38341D}"/>
              </a:ext>
            </a:extLst>
          </p:cNvPr>
          <p:cNvSpPr txBox="1">
            <a:spLocks/>
          </p:cNvSpPr>
          <p:nvPr/>
        </p:nvSpPr>
        <p:spPr>
          <a:xfrm>
            <a:off x="658586" y="13716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TO practise</a:t>
            </a:r>
          </a:p>
        </p:txBody>
      </p:sp>
      <p:pic>
        <p:nvPicPr>
          <p:cNvPr id="3" name="Picture 2" descr="Image result for practise clipart">
            <a:extLst>
              <a:ext uri="{FF2B5EF4-FFF2-40B4-BE49-F238E27FC236}">
                <a16:creationId xmlns:a16="http://schemas.microsoft.com/office/drawing/2014/main" id="{DB0E52F3-70EF-E1EE-E663-A1E5A5421C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809" y="481693"/>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68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complete list of classes offered by the leisure centre was posted on their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87929" y="2268646"/>
            <a:ext cx="2808513" cy="812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4178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My mother took me to the dental practice to check on my teeth.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88381" y="3771899"/>
            <a:ext cx="264477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87480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need to practise my French.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92384" y="3690258"/>
            <a:ext cx="2645230" cy="94935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89990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24141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strength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the quality or state of being physically strong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6" name="Picture 4" descr="Image result for strength clipart">
            <a:extLst>
              <a:ext uri="{FF2B5EF4-FFF2-40B4-BE49-F238E27FC236}">
                <a16:creationId xmlns:a16="http://schemas.microsoft.com/office/drawing/2014/main" id="{81C841E9-E565-82AE-69D0-566F49F8C0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82829"/>
            <a:ext cx="22955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89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Cycling helps you build-up your strength.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4"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665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suppose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think or assume that something is true or probable but lack proof or certain knowledge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2" name="Picture 4" descr="Image result for suppose clipart">
            <a:extLst>
              <a:ext uri="{FF2B5EF4-FFF2-40B4-BE49-F238E27FC236}">
                <a16:creationId xmlns:a16="http://schemas.microsoft.com/office/drawing/2014/main" id="{DB3A3A2A-3C12-8A5F-21C0-A2ADB7B610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65" y="377939"/>
            <a:ext cx="1685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72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suppose the dog is old.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00298" y="3771900"/>
            <a:ext cx="2906487"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46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570645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84787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1877787"/>
            <a:ext cx="119198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Land use - Town and Country</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a:t>
            </a:r>
          </a:p>
        </p:txBody>
      </p:sp>
    </p:spTree>
    <p:extLst>
      <p:ext uri="{BB962C8B-B14F-4D97-AF65-F5344CB8AC3E}">
        <p14:creationId xmlns:p14="http://schemas.microsoft.com/office/powerpoint/2010/main" val="2034917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9546</TotalTime>
  <Words>3386</Words>
  <Application>Microsoft Office PowerPoint</Application>
  <PresentationFormat>Widescreen</PresentationFormat>
  <Paragraphs>362</Paragraphs>
  <Slides>171</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171</vt:i4>
      </vt:variant>
    </vt:vector>
  </HeadingPairs>
  <TitlesOfParts>
    <vt:vector size="176"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regular </vt:lpstr>
      <vt:lpstr>Plant the flags at regular intervals. </vt:lpstr>
      <vt:lpstr>complete </vt:lpstr>
      <vt:lpstr>A complete list of classes offered by the leisure centre was posted on their website. </vt:lpstr>
      <vt:lpstr>Words with a /shuhn/ sound, spelt with ‘ssion’    (if root word ends in ‘ss’ or ‘mit’</vt:lpstr>
      <vt:lpstr>-ssion</vt:lpstr>
      <vt:lpstr>expression  </vt:lpstr>
      <vt:lpstr>discussion </vt:lpstr>
      <vt:lpstr>confession</vt:lpstr>
      <vt:lpstr>Let’s Teach and Practise</vt:lpstr>
      <vt:lpstr>homophones = same sound   homo- same  phone – sound</vt:lpstr>
      <vt:lpstr>c - noun  s – verb    homophones = same sound  homo- same phone – sound</vt:lpstr>
      <vt:lpstr>Homophones  c - noun  s – verb </vt:lpstr>
      <vt:lpstr>advice  </vt:lpstr>
      <vt:lpstr>advise  </vt:lpstr>
      <vt:lpstr>advice</vt:lpstr>
      <vt:lpstr>advise</vt:lpstr>
      <vt:lpstr>My advice is to see your doctor.</vt:lpstr>
      <vt:lpstr>I will advise him to go home. </vt:lpstr>
      <vt:lpstr>New CHALLENGE words.</vt:lpstr>
      <vt:lpstr>strength</vt:lpstr>
      <vt:lpstr> Cycling helps you build-up your strength. </vt:lpstr>
      <vt:lpstr>suppose</vt:lpstr>
      <vt:lpstr>I suppose the dog is old. </vt:lpstr>
      <vt:lpstr>Let’s Practise and Apply.</vt:lpstr>
      <vt:lpstr>Can you spot the spelling rule words and the challenge words?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Write this sentence as I dictate it to you.</vt:lpstr>
      <vt:lpstr>We can suppose that land use in towns and cities (urban areas) and the countryside (rural areas) changes in different ways and at different speeds. </vt:lpstr>
      <vt:lpstr>PowerPoint Presentation</vt:lpstr>
      <vt:lpstr>PowerPoint Presentation</vt:lpstr>
      <vt:lpstr>Let’s Revisit and Review…</vt:lpstr>
      <vt:lpstr>Do you remember this challenge word?</vt:lpstr>
      <vt:lpstr>regular </vt:lpstr>
      <vt:lpstr>Plant the flags at regular intervals. </vt:lpstr>
      <vt:lpstr>complete </vt:lpstr>
      <vt:lpstr>A complete list of classes offered by the leisure centre was posted on their website. </vt:lpstr>
      <vt:lpstr>Words with a /shuhn/ sound, spelt with ‘ssion’    (if root word ends in ‘ss’ or ‘mit’</vt:lpstr>
      <vt:lpstr>-ssion</vt:lpstr>
      <vt:lpstr>permission  </vt:lpstr>
      <vt:lpstr>admission </vt:lpstr>
      <vt:lpstr>transmission</vt:lpstr>
      <vt:lpstr>Let’s Teach and Practise</vt:lpstr>
      <vt:lpstr>homophones = same sound   homo- same  phone – sound</vt:lpstr>
      <vt:lpstr>c - noun  s – verb    homophones = same sound  homo- same phone – sound</vt:lpstr>
      <vt:lpstr>Homophones  c - noun  s – verb </vt:lpstr>
      <vt:lpstr>device  </vt:lpstr>
      <vt:lpstr>devise  </vt:lpstr>
      <vt:lpstr>device</vt:lpstr>
      <vt:lpstr>devise</vt:lpstr>
      <vt:lpstr>A measuring device could be a ruler or a set of scales. </vt:lpstr>
      <vt:lpstr>I will devise a training programme to get fit. </vt:lpstr>
      <vt:lpstr>New CHALLENGE words.</vt:lpstr>
      <vt:lpstr>strength</vt:lpstr>
      <vt:lpstr> Cycling helps you build-up your strength. </vt:lpstr>
      <vt:lpstr>suppose</vt:lpstr>
      <vt:lpstr>I suppose the dog is old. </vt:lpstr>
      <vt:lpstr>Let’s Practise and Apply.</vt:lpstr>
      <vt:lpstr>Can you spot the spelling rule words and the challenge words?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Write this sentence as I dictate it to you.</vt:lpstr>
      <vt:lpstr>This is because the way people use the land depends on the strength of the natural features it has.  These include: mountains, rivers and coastlines.</vt:lpstr>
      <vt:lpstr>PowerPoint Presentation</vt:lpstr>
      <vt:lpstr>PowerPoint Presentation</vt:lpstr>
      <vt:lpstr>Let’s Revisit and Review…</vt:lpstr>
      <vt:lpstr>Do you remember this challenge word?</vt:lpstr>
      <vt:lpstr>regular </vt:lpstr>
      <vt:lpstr>Plant the flags at regular intervals. </vt:lpstr>
      <vt:lpstr>complete </vt:lpstr>
      <vt:lpstr>A complete list of classes offered by the leisure centre was posted on their website. </vt:lpstr>
      <vt:lpstr>Words with a /shuhn/ sound, spelt with ‘ssion’    (if root word ends in ‘ss’ or ‘mit’</vt:lpstr>
      <vt:lpstr>-ssion</vt:lpstr>
      <vt:lpstr>possession  </vt:lpstr>
      <vt:lpstr>profession </vt:lpstr>
      <vt:lpstr>Let’s Teach and Practise</vt:lpstr>
      <vt:lpstr>homophones = same sound   homo- same  phone – sound</vt:lpstr>
      <vt:lpstr>c - noun  s – verb    homophones = same sound  homo- same phone – sound</vt:lpstr>
      <vt:lpstr>Homophones  c - noun  s – verb </vt:lpstr>
      <vt:lpstr>practice  </vt:lpstr>
      <vt:lpstr>practise  </vt:lpstr>
      <vt:lpstr>practice</vt:lpstr>
      <vt:lpstr>practise</vt:lpstr>
      <vt:lpstr>My mother took me to the dental practice to check on my teeth. </vt:lpstr>
      <vt:lpstr>I need to practise my French. </vt:lpstr>
      <vt:lpstr>New CHALLENGE words.</vt:lpstr>
      <vt:lpstr>strength</vt:lpstr>
      <vt:lpstr> Cycling helps you build-up your strength. </vt:lpstr>
      <vt:lpstr>suppose</vt:lpstr>
      <vt:lpstr>I suppose the dog is old. </vt:lpstr>
      <vt:lpstr>Let’s Practise and Apply.</vt:lpstr>
      <vt:lpstr>Can you spot the spelling rule words and the challenge words?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Write this sentence as I dictate it to you.</vt:lpstr>
      <vt:lpstr>For example, the advice would be for people to not grow food on a rocky mountain, but they might be able to use if for skiing or climbing. </vt:lpstr>
      <vt:lpstr>PowerPoint Presentation</vt:lpstr>
      <vt:lpstr>PowerPoint Presentation</vt:lpstr>
      <vt:lpstr>Let’s Revisit and Review…</vt:lpstr>
      <vt:lpstr>Do you remember this challenge word?</vt:lpstr>
      <vt:lpstr>regular </vt:lpstr>
      <vt:lpstr>Plant the flags at regular intervals. </vt:lpstr>
      <vt:lpstr>complete </vt:lpstr>
      <vt:lpstr>A complete list of classes offered by the leisure centre was posted on their website. </vt:lpstr>
      <vt:lpstr>Words with a /shuhn/ sound, spelt with ‘ssion’    (if root word ends in ‘ss’ or ‘mit’</vt:lpstr>
      <vt:lpstr>-ssion</vt:lpstr>
      <vt:lpstr>depression  </vt:lpstr>
      <vt:lpstr>impression </vt:lpstr>
      <vt:lpstr>Let’s Teach and Practise</vt:lpstr>
      <vt:lpstr>homophones = same sound   homo- same  phone – sound</vt:lpstr>
      <vt:lpstr>c - noun  s – verb    homophones = same sound  homo- same phone – sound</vt:lpstr>
      <vt:lpstr>Homophones  c - noun  s – verb </vt:lpstr>
      <vt:lpstr>prophecy  </vt:lpstr>
      <vt:lpstr>prophesy  </vt:lpstr>
      <vt:lpstr>prophecy</vt:lpstr>
      <vt:lpstr>prophesy</vt:lpstr>
      <vt:lpstr>There is a prophecy made in Harry Potter. </vt:lpstr>
      <vt:lpstr>Jacques was prophesying a bumper harvest. </vt:lpstr>
      <vt:lpstr>New CHALLENGE words.</vt:lpstr>
      <vt:lpstr>strength</vt:lpstr>
      <vt:lpstr> Cycling helps you build-up your strength. </vt:lpstr>
      <vt:lpstr>suppose</vt:lpstr>
      <vt:lpstr>I suppose the dog is old. </vt:lpstr>
      <vt:lpstr>Let’s Practise and Apply.</vt:lpstr>
      <vt:lpstr>Can you spot the spelling rule words and the challenge words?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Land use - Town and Country We can suppose that land use in towns and cities (urban areas) and the countryside (rural areas) changes in different ways and at different speeds.   This is because the way people use the land depends on the strength of the natural features it has.  These include: mountains, rivers and coastlines.  For example, the advice would be for people to not grow food on a rocky mountain, but they might be able to use if for skiing or climbing.  As people’s needs change, the way they use the land changes too.  A growing population needs to devise more homes, so farmland once used for growing food or grazing animals might be used to build new homes.</vt:lpstr>
      <vt:lpstr>Write this sentence as I dictate it to you.</vt:lpstr>
      <vt:lpstr>A growing population needs to devise more homes, so farmland once used for growing food or grazing animals might be used to build new homes</vt:lpstr>
      <vt:lpstr>PowerPoint Presentation</vt:lpstr>
      <vt:lpstr>PowerPoint Presentation</vt:lpstr>
      <vt:lpstr>Old challenge words…</vt:lpstr>
      <vt:lpstr>regular</vt:lpstr>
      <vt:lpstr>complete</vt:lpstr>
      <vt:lpstr>Old spelling rule words…</vt:lpstr>
      <vt:lpstr>expression</vt:lpstr>
      <vt:lpstr>discussion</vt:lpstr>
      <vt:lpstr>confession</vt:lpstr>
      <vt:lpstr>permission</vt:lpstr>
      <vt:lpstr>admission</vt:lpstr>
      <vt:lpstr>transmission</vt:lpstr>
      <vt:lpstr>possession </vt:lpstr>
      <vt:lpstr>profession</vt:lpstr>
      <vt:lpstr>depression</vt:lpstr>
      <vt:lpstr>impression</vt:lpstr>
      <vt:lpstr>New challenge words…</vt:lpstr>
      <vt:lpstr>strength</vt:lpstr>
      <vt:lpstr>suppose</vt:lpstr>
      <vt:lpstr>New spelling rule words…</vt:lpstr>
      <vt:lpstr>advice</vt:lpstr>
      <vt:lpstr>advise</vt:lpstr>
      <vt:lpstr>device</vt:lpstr>
      <vt:lpstr>devise</vt:lpstr>
      <vt:lpstr>practice</vt:lpstr>
      <vt:lpstr>practise</vt:lpstr>
      <vt:lpstr>prophecy </vt:lpstr>
      <vt:lpstr>prophesy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2023-03-16T11:35:48Z</dcterms:modified>
</cp:coreProperties>
</file>