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5"/>
  </p:notesMasterIdLst>
  <p:sldIdLst>
    <p:sldId id="256" r:id="rId2"/>
    <p:sldId id="322" r:id="rId3"/>
    <p:sldId id="604" r:id="rId4"/>
    <p:sldId id="258" r:id="rId5"/>
    <p:sldId id="333" r:id="rId6"/>
    <p:sldId id="1841" r:id="rId7"/>
    <p:sldId id="1842" r:id="rId8"/>
    <p:sldId id="1843" r:id="rId9"/>
    <p:sldId id="1844" r:id="rId10"/>
    <p:sldId id="1838" r:id="rId11"/>
    <p:sldId id="1839" r:id="rId12"/>
    <p:sldId id="1840" r:id="rId13"/>
    <p:sldId id="1459" r:id="rId14"/>
    <p:sldId id="1462" r:id="rId15"/>
    <p:sldId id="267" r:id="rId16"/>
    <p:sldId id="1818" r:id="rId17"/>
    <p:sldId id="1845" r:id="rId18"/>
    <p:sldId id="1452" r:id="rId19"/>
    <p:sldId id="1846" r:id="rId20"/>
    <p:sldId id="1456" r:id="rId21"/>
    <p:sldId id="1819" r:id="rId22"/>
    <p:sldId id="1847" r:id="rId23"/>
    <p:sldId id="1466" r:id="rId24"/>
    <p:sldId id="1848" r:id="rId25"/>
    <p:sldId id="1849" r:id="rId26"/>
    <p:sldId id="1473" r:id="rId27"/>
    <p:sldId id="1501" r:id="rId28"/>
    <p:sldId id="1850" r:id="rId29"/>
    <p:sldId id="1482" r:id="rId30"/>
    <p:sldId id="1485" r:id="rId31"/>
    <p:sldId id="1505" r:id="rId32"/>
    <p:sldId id="1504" r:id="rId33"/>
    <p:sldId id="1506" r:id="rId34"/>
    <p:sldId id="304" r:id="rId35"/>
    <p:sldId id="318" r:id="rId36"/>
    <p:sldId id="1778" r:id="rId37"/>
    <p:sldId id="1851" r:id="rId38"/>
    <p:sldId id="331" r:id="rId39"/>
    <p:sldId id="332" r:id="rId40"/>
    <p:sldId id="323" r:id="rId41"/>
    <p:sldId id="1861" r:id="rId42"/>
    <p:sldId id="1862" r:id="rId43"/>
    <p:sldId id="1863" r:id="rId44"/>
    <p:sldId id="1864" r:id="rId45"/>
    <p:sldId id="1865" r:id="rId46"/>
    <p:sldId id="1866" r:id="rId47"/>
    <p:sldId id="1867" r:id="rId48"/>
    <p:sldId id="1868" r:id="rId49"/>
    <p:sldId id="1869" r:id="rId50"/>
    <p:sldId id="1972" r:id="rId51"/>
    <p:sldId id="1973" r:id="rId52"/>
    <p:sldId id="1974" r:id="rId53"/>
    <p:sldId id="1873" r:id="rId54"/>
    <p:sldId id="1874" r:id="rId55"/>
    <p:sldId id="1875" r:id="rId56"/>
    <p:sldId id="1876" r:id="rId57"/>
    <p:sldId id="1877" r:id="rId58"/>
    <p:sldId id="1878" r:id="rId59"/>
    <p:sldId id="1879" r:id="rId60"/>
    <p:sldId id="1881" r:id="rId61"/>
    <p:sldId id="1882" r:id="rId62"/>
    <p:sldId id="1884" r:id="rId63"/>
    <p:sldId id="1885" r:id="rId64"/>
    <p:sldId id="1887" r:id="rId65"/>
    <p:sldId id="1888" r:id="rId66"/>
    <p:sldId id="1889" r:id="rId67"/>
    <p:sldId id="1890" r:id="rId68"/>
    <p:sldId id="1891" r:id="rId69"/>
    <p:sldId id="1892" r:id="rId70"/>
    <p:sldId id="1893" r:id="rId71"/>
    <p:sldId id="1894" r:id="rId72"/>
    <p:sldId id="1895" r:id="rId73"/>
    <p:sldId id="1896" r:id="rId74"/>
    <p:sldId id="1897" r:id="rId75"/>
    <p:sldId id="1795" r:id="rId76"/>
    <p:sldId id="1898" r:id="rId77"/>
    <p:sldId id="1899" r:id="rId78"/>
    <p:sldId id="1900" r:id="rId79"/>
    <p:sldId id="1901" r:id="rId80"/>
    <p:sldId id="1902" r:id="rId81"/>
    <p:sldId id="1903" r:id="rId82"/>
    <p:sldId id="1904" r:id="rId83"/>
    <p:sldId id="1905" r:id="rId84"/>
    <p:sldId id="1906" r:id="rId85"/>
    <p:sldId id="1975" r:id="rId86"/>
    <p:sldId id="1976" r:id="rId87"/>
    <p:sldId id="1910" r:id="rId88"/>
    <p:sldId id="1911" r:id="rId89"/>
    <p:sldId id="1912" r:id="rId90"/>
    <p:sldId id="1913" r:id="rId91"/>
    <p:sldId id="1914" r:id="rId92"/>
    <p:sldId id="1915" r:id="rId93"/>
    <p:sldId id="1916" r:id="rId94"/>
    <p:sldId id="1917" r:id="rId95"/>
    <p:sldId id="1918" r:id="rId96"/>
    <p:sldId id="1919" r:id="rId97"/>
    <p:sldId id="1920" r:id="rId98"/>
    <p:sldId id="1921" r:id="rId99"/>
    <p:sldId id="1922" r:id="rId100"/>
    <p:sldId id="1923" r:id="rId101"/>
    <p:sldId id="1924" r:id="rId102"/>
    <p:sldId id="1925" r:id="rId103"/>
    <p:sldId id="1926" r:id="rId104"/>
    <p:sldId id="1927" r:id="rId105"/>
    <p:sldId id="1928" r:id="rId106"/>
    <p:sldId id="1929" r:id="rId107"/>
    <p:sldId id="1930" r:id="rId108"/>
    <p:sldId id="1931" r:id="rId109"/>
    <p:sldId id="1932" r:id="rId110"/>
    <p:sldId id="1933" r:id="rId111"/>
    <p:sldId id="1934" r:id="rId112"/>
    <p:sldId id="1796" r:id="rId113"/>
    <p:sldId id="1935" r:id="rId114"/>
    <p:sldId id="1936" r:id="rId115"/>
    <p:sldId id="1937" r:id="rId116"/>
    <p:sldId id="1938" r:id="rId117"/>
    <p:sldId id="1939" r:id="rId118"/>
    <p:sldId id="1940" r:id="rId119"/>
    <p:sldId id="1941" r:id="rId120"/>
    <p:sldId id="1942" r:id="rId121"/>
    <p:sldId id="1943" r:id="rId122"/>
    <p:sldId id="2006" r:id="rId123"/>
    <p:sldId id="2007" r:id="rId124"/>
    <p:sldId id="1947" r:id="rId125"/>
    <p:sldId id="1948" r:id="rId126"/>
    <p:sldId id="1949" r:id="rId127"/>
    <p:sldId id="1950" r:id="rId128"/>
    <p:sldId id="1951" r:id="rId129"/>
    <p:sldId id="1952" r:id="rId130"/>
    <p:sldId id="1953" r:id="rId131"/>
    <p:sldId id="1955" r:id="rId132"/>
    <p:sldId id="1956" r:id="rId133"/>
    <p:sldId id="1958" r:id="rId134"/>
    <p:sldId id="1959" r:id="rId135"/>
    <p:sldId id="1961" r:id="rId136"/>
    <p:sldId id="1962" r:id="rId137"/>
    <p:sldId id="1963" r:id="rId138"/>
    <p:sldId id="1964" r:id="rId139"/>
    <p:sldId id="1965" r:id="rId140"/>
    <p:sldId id="1966" r:id="rId141"/>
    <p:sldId id="1967" r:id="rId142"/>
    <p:sldId id="1968" r:id="rId143"/>
    <p:sldId id="1969" r:id="rId144"/>
    <p:sldId id="1970" r:id="rId145"/>
    <p:sldId id="1971" r:id="rId146"/>
    <p:sldId id="328" r:id="rId147"/>
    <p:sldId id="1509" r:id="rId148"/>
    <p:sldId id="595" r:id="rId149"/>
    <p:sldId id="1660" r:id="rId150"/>
    <p:sldId id="1659" r:id="rId151"/>
    <p:sldId id="596" r:id="rId152"/>
    <p:sldId id="1852" r:id="rId153"/>
    <p:sldId id="1853" r:id="rId154"/>
    <p:sldId id="1854" r:id="rId155"/>
    <p:sldId id="1855" r:id="rId156"/>
    <p:sldId id="1856" r:id="rId157"/>
    <p:sldId id="1857" r:id="rId158"/>
    <p:sldId id="1858" r:id="rId159"/>
    <p:sldId id="1656" r:id="rId160"/>
    <p:sldId id="1657" r:id="rId161"/>
    <p:sldId id="1658" r:id="rId162"/>
    <p:sldId id="1826" r:id="rId163"/>
    <p:sldId id="1651" r:id="rId164"/>
    <p:sldId id="1652" r:id="rId165"/>
    <p:sldId id="594" r:id="rId166"/>
    <p:sldId id="1827" r:id="rId167"/>
    <p:sldId id="1828" r:id="rId168"/>
    <p:sldId id="1653" r:id="rId169"/>
    <p:sldId id="1654" r:id="rId170"/>
    <p:sldId id="1655" r:id="rId171"/>
    <p:sldId id="593" r:id="rId172"/>
    <p:sldId id="561" r:id="rId173"/>
    <p:sldId id="1837" r:id="rId174"/>
    <p:sldId id="1859" r:id="rId175"/>
    <p:sldId id="1860" r:id="rId176"/>
    <p:sldId id="550" r:id="rId177"/>
    <p:sldId id="597" r:id="rId178"/>
    <p:sldId id="583" r:id="rId179"/>
    <p:sldId id="1194" r:id="rId180"/>
    <p:sldId id="1631" r:id="rId181"/>
    <p:sldId id="590" r:id="rId182"/>
    <p:sldId id="591" r:id="rId183"/>
    <p:sldId id="598" r:id="rId18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37D3B4-E09B-4342-AD2F-DFCE0F76CA15}" v="691" dt="2023-03-16T11:17:00.7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5/10/relationships/revisionInfo" Target="revisionInfo.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viewProps" Target="view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F637D3B4-E09B-4342-AD2F-DFCE0F76CA15}"/>
    <pc:docChg chg="undo custSel addSld delSld modSld sldOrd">
      <pc:chgData name="Kelly Stokes" userId="3e5c5154-569e-4d81-aa91-4f91841cdfa9" providerId="ADAL" clId="{F637D3B4-E09B-4342-AD2F-DFCE0F76CA15}" dt="2023-03-16T11:17:15.862" v="1186" actId="404"/>
      <pc:docMkLst>
        <pc:docMk/>
      </pc:docMkLst>
      <pc:sldChg chg="modSp mod">
        <pc:chgData name="Kelly Stokes" userId="3e5c5154-569e-4d81-aa91-4f91841cdfa9" providerId="ADAL" clId="{F637D3B4-E09B-4342-AD2F-DFCE0F76CA15}" dt="2023-03-15T15:15:46.704" v="1" actId="20577"/>
        <pc:sldMkLst>
          <pc:docMk/>
          <pc:sldMk cId="3945579917" sldId="256"/>
        </pc:sldMkLst>
        <pc:spChg chg="mod">
          <ac:chgData name="Kelly Stokes" userId="3e5c5154-569e-4d81-aa91-4f91841cdfa9" providerId="ADAL" clId="{F637D3B4-E09B-4342-AD2F-DFCE0F76CA15}" dt="2023-03-15T15:15:46.704" v="1" actId="20577"/>
          <ac:spMkLst>
            <pc:docMk/>
            <pc:sldMk cId="3945579917" sldId="256"/>
            <ac:spMk id="3" creationId="{9B667196-C5B4-45FC-B5E8-3B190D7A595C}"/>
          </ac:spMkLst>
        </pc:spChg>
      </pc:sldChg>
      <pc:sldChg chg="modSp mod">
        <pc:chgData name="Kelly Stokes" userId="3e5c5154-569e-4d81-aa91-4f91841cdfa9" providerId="ADAL" clId="{F637D3B4-E09B-4342-AD2F-DFCE0F76CA15}" dt="2023-03-15T15:15:49.320" v="3" actId="20577"/>
        <pc:sldMkLst>
          <pc:docMk/>
          <pc:sldMk cId="864376776" sldId="322"/>
        </pc:sldMkLst>
        <pc:spChg chg="mod">
          <ac:chgData name="Kelly Stokes" userId="3e5c5154-569e-4d81-aa91-4f91841cdfa9" providerId="ADAL" clId="{F637D3B4-E09B-4342-AD2F-DFCE0F76CA15}" dt="2023-03-15T15:15:49.320" v="3" actId="20577"/>
          <ac:spMkLst>
            <pc:docMk/>
            <pc:sldMk cId="864376776" sldId="322"/>
            <ac:spMk id="2" creationId="{02FB8773-AD3E-2543-510F-CEE32E75C793}"/>
          </ac:spMkLst>
        </pc:spChg>
      </pc:sldChg>
      <pc:sldChg chg="modSp mod">
        <pc:chgData name="Kelly Stokes" userId="3e5c5154-569e-4d81-aa91-4f91841cdfa9" providerId="ADAL" clId="{F637D3B4-E09B-4342-AD2F-DFCE0F76CA15}" dt="2023-03-15T15:33:57.169" v="447" actId="20577"/>
        <pc:sldMkLst>
          <pc:docMk/>
          <pc:sldMk cId="3634764576" sldId="323"/>
        </pc:sldMkLst>
        <pc:spChg chg="mod">
          <ac:chgData name="Kelly Stokes" userId="3e5c5154-569e-4d81-aa91-4f91841cdfa9" providerId="ADAL" clId="{F637D3B4-E09B-4342-AD2F-DFCE0F76CA15}" dt="2023-03-15T15:33:57.169" v="447" actId="20577"/>
          <ac:spMkLst>
            <pc:docMk/>
            <pc:sldMk cId="3634764576" sldId="323"/>
            <ac:spMk id="2" creationId="{02FB8773-AD3E-2543-510F-CEE32E75C793}"/>
          </ac:spMkLst>
        </pc:spChg>
      </pc:sldChg>
      <pc:sldChg chg="modSp mod">
        <pc:chgData name="Kelly Stokes" userId="3e5c5154-569e-4d81-aa91-4f91841cdfa9" providerId="ADAL" clId="{F637D3B4-E09B-4342-AD2F-DFCE0F76CA15}" dt="2023-03-15T15:34:07.470" v="453" actId="20577"/>
        <pc:sldMkLst>
          <pc:docMk/>
          <pc:sldMk cId="4214164962" sldId="328"/>
        </pc:sldMkLst>
        <pc:spChg chg="mod">
          <ac:chgData name="Kelly Stokes" userId="3e5c5154-569e-4d81-aa91-4f91841cdfa9" providerId="ADAL" clId="{F637D3B4-E09B-4342-AD2F-DFCE0F76CA15}" dt="2023-03-15T15:34:07.470" v="453" actId="20577"/>
          <ac:spMkLst>
            <pc:docMk/>
            <pc:sldMk cId="4214164962" sldId="328"/>
            <ac:spMk id="2" creationId="{02FB8773-AD3E-2543-510F-CEE32E75C793}"/>
          </ac:spMkLst>
        </pc:spChg>
      </pc:sldChg>
      <pc:sldChg chg="modNotesTx">
        <pc:chgData name="Kelly Stokes" userId="3e5c5154-569e-4d81-aa91-4f91841cdfa9" providerId="ADAL" clId="{F637D3B4-E09B-4342-AD2F-DFCE0F76CA15}" dt="2023-03-15T15:33:46.967" v="443"/>
        <pc:sldMkLst>
          <pc:docMk/>
          <pc:sldMk cId="2534233594" sldId="331"/>
        </pc:sldMkLst>
      </pc:sldChg>
      <pc:sldChg chg="modSp mod">
        <pc:chgData name="Kelly Stokes" userId="3e5c5154-569e-4d81-aa91-4f91841cdfa9" providerId="ADAL" clId="{F637D3B4-E09B-4342-AD2F-DFCE0F76CA15}" dt="2023-03-15T15:33:52.892" v="445" actId="27636"/>
        <pc:sldMkLst>
          <pc:docMk/>
          <pc:sldMk cId="958288502" sldId="332"/>
        </pc:sldMkLst>
        <pc:spChg chg="mod">
          <ac:chgData name="Kelly Stokes" userId="3e5c5154-569e-4d81-aa91-4f91841cdfa9" providerId="ADAL" clId="{F637D3B4-E09B-4342-AD2F-DFCE0F76CA15}" dt="2023-03-15T15:33:52.892" v="445" actId="27636"/>
          <ac:spMkLst>
            <pc:docMk/>
            <pc:sldMk cId="958288502" sldId="332"/>
            <ac:spMk id="2" creationId="{77E26784-A357-92CE-B6B1-8F248D3D6650}"/>
          </ac:spMkLst>
        </pc:spChg>
      </pc:sldChg>
      <pc:sldChg chg="modNotesTx">
        <pc:chgData name="Kelly Stokes" userId="3e5c5154-569e-4d81-aa91-4f91841cdfa9" providerId="ADAL" clId="{F637D3B4-E09B-4342-AD2F-DFCE0F76CA15}" dt="2023-03-15T15:36:58.486" v="592"/>
        <pc:sldMkLst>
          <pc:docMk/>
          <pc:sldMk cId="3625788919" sldId="550"/>
        </pc:sldMkLst>
      </pc:sldChg>
      <pc:sldChg chg="del">
        <pc:chgData name="Kelly Stokes" userId="3e5c5154-569e-4d81-aa91-4f91841cdfa9" providerId="ADAL" clId="{F637D3B4-E09B-4342-AD2F-DFCE0F76CA15}" dt="2023-03-15T15:35:16.798" v="487" actId="2696"/>
        <pc:sldMkLst>
          <pc:docMk/>
          <pc:sldMk cId="1750055451" sldId="560"/>
        </pc:sldMkLst>
      </pc:sldChg>
      <pc:sldChg chg="modSp mod">
        <pc:chgData name="Kelly Stokes" userId="3e5c5154-569e-4d81-aa91-4f91841cdfa9" providerId="ADAL" clId="{F637D3B4-E09B-4342-AD2F-DFCE0F76CA15}" dt="2023-03-15T15:36:19.497" v="565" actId="20577"/>
        <pc:sldMkLst>
          <pc:docMk/>
          <pc:sldMk cId="2844813666" sldId="561"/>
        </pc:sldMkLst>
        <pc:spChg chg="mod">
          <ac:chgData name="Kelly Stokes" userId="3e5c5154-569e-4d81-aa91-4f91841cdfa9" providerId="ADAL" clId="{F637D3B4-E09B-4342-AD2F-DFCE0F76CA15}" dt="2023-03-15T15:36:19.497" v="565" actId="20577"/>
          <ac:spMkLst>
            <pc:docMk/>
            <pc:sldMk cId="2844813666" sldId="561"/>
            <ac:spMk id="2" creationId="{52DA34BA-82FC-47C5-BCE1-BB65E08B92A1}"/>
          </ac:spMkLst>
        </pc:spChg>
      </pc:sldChg>
      <pc:sldChg chg="modSp mod">
        <pc:chgData name="Kelly Stokes" userId="3e5c5154-569e-4d81-aa91-4f91841cdfa9" providerId="ADAL" clId="{F637D3B4-E09B-4342-AD2F-DFCE0F76CA15}" dt="2023-03-15T15:38:52.657" v="627" actId="20577"/>
        <pc:sldMkLst>
          <pc:docMk/>
          <pc:sldMk cId="2558172481" sldId="591"/>
        </pc:sldMkLst>
        <pc:spChg chg="mod">
          <ac:chgData name="Kelly Stokes" userId="3e5c5154-569e-4d81-aa91-4f91841cdfa9" providerId="ADAL" clId="{F637D3B4-E09B-4342-AD2F-DFCE0F76CA15}" dt="2023-03-15T15:38:52.657" v="627" actId="20577"/>
          <ac:spMkLst>
            <pc:docMk/>
            <pc:sldMk cId="2558172481" sldId="591"/>
            <ac:spMk id="2" creationId="{02FB8773-AD3E-2543-510F-CEE32E75C793}"/>
          </ac:spMkLst>
        </pc:spChg>
      </pc:sldChg>
      <pc:sldChg chg="modSp mod">
        <pc:chgData name="Kelly Stokes" userId="3e5c5154-569e-4d81-aa91-4f91841cdfa9" providerId="ADAL" clId="{F637D3B4-E09B-4342-AD2F-DFCE0F76CA15}" dt="2023-03-15T15:36:14.214" v="556" actId="20577"/>
        <pc:sldMkLst>
          <pc:docMk/>
          <pc:sldMk cId="2335409816" sldId="593"/>
        </pc:sldMkLst>
        <pc:spChg chg="mod">
          <ac:chgData name="Kelly Stokes" userId="3e5c5154-569e-4d81-aa91-4f91841cdfa9" providerId="ADAL" clId="{F637D3B4-E09B-4342-AD2F-DFCE0F76CA15}" dt="2023-03-15T15:36:14.214" v="556" actId="20577"/>
          <ac:spMkLst>
            <pc:docMk/>
            <pc:sldMk cId="2335409816" sldId="593"/>
            <ac:spMk id="2" creationId="{52DA34BA-82FC-47C5-BCE1-BB65E08B92A1}"/>
          </ac:spMkLst>
        </pc:spChg>
      </pc:sldChg>
      <pc:sldChg chg="modSp mod">
        <pc:chgData name="Kelly Stokes" userId="3e5c5154-569e-4d81-aa91-4f91841cdfa9" providerId="ADAL" clId="{F637D3B4-E09B-4342-AD2F-DFCE0F76CA15}" dt="2023-03-15T15:37:10.613" v="602" actId="20577"/>
        <pc:sldMkLst>
          <pc:docMk/>
          <pc:sldMk cId="3886991875" sldId="597"/>
        </pc:sldMkLst>
        <pc:spChg chg="mod">
          <ac:chgData name="Kelly Stokes" userId="3e5c5154-569e-4d81-aa91-4f91841cdfa9" providerId="ADAL" clId="{F637D3B4-E09B-4342-AD2F-DFCE0F76CA15}" dt="2023-03-15T15:37:10.613" v="602" actId="20577"/>
          <ac:spMkLst>
            <pc:docMk/>
            <pc:sldMk cId="3886991875" sldId="597"/>
            <ac:spMk id="2" creationId="{02FB8773-AD3E-2543-510F-CEE32E75C793}"/>
          </ac:spMkLst>
        </pc:spChg>
      </pc:sldChg>
      <pc:sldChg chg="modSp mod">
        <pc:chgData name="Kelly Stokes" userId="3e5c5154-569e-4d81-aa91-4f91841cdfa9" providerId="ADAL" clId="{F637D3B4-E09B-4342-AD2F-DFCE0F76CA15}" dt="2023-03-15T15:39:07.722" v="629" actId="404"/>
        <pc:sldMkLst>
          <pc:docMk/>
          <pc:sldMk cId="4027390957" sldId="598"/>
        </pc:sldMkLst>
        <pc:spChg chg="mod">
          <ac:chgData name="Kelly Stokes" userId="3e5c5154-569e-4d81-aa91-4f91841cdfa9" providerId="ADAL" clId="{F637D3B4-E09B-4342-AD2F-DFCE0F76CA15}" dt="2023-03-15T15:39:07.722" v="629" actId="404"/>
          <ac:spMkLst>
            <pc:docMk/>
            <pc:sldMk cId="4027390957" sldId="598"/>
            <ac:spMk id="2" creationId="{02FB8773-AD3E-2543-510F-CEE32E75C793}"/>
          </ac:spMkLst>
        </pc:spChg>
      </pc:sldChg>
      <pc:sldChg chg="addSp delSp modSp mod">
        <pc:chgData name="Kelly Stokes" userId="3e5c5154-569e-4d81-aa91-4f91841cdfa9" providerId="ADAL" clId="{F637D3B4-E09B-4342-AD2F-DFCE0F76CA15}" dt="2023-03-15T15:16:13.576" v="9" actId="14100"/>
        <pc:sldMkLst>
          <pc:docMk/>
          <pc:sldMk cId="3955913320" sldId="604"/>
        </pc:sldMkLst>
        <pc:picChg chg="del">
          <ac:chgData name="Kelly Stokes" userId="3e5c5154-569e-4d81-aa91-4f91841cdfa9" providerId="ADAL" clId="{F637D3B4-E09B-4342-AD2F-DFCE0F76CA15}" dt="2023-03-15T15:15:51.126" v="4" actId="478"/>
          <ac:picMkLst>
            <pc:docMk/>
            <pc:sldMk cId="3955913320" sldId="604"/>
            <ac:picMk id="6" creationId="{7F6B0D6D-5529-E656-D828-8A4EB9C3A52A}"/>
          </ac:picMkLst>
        </pc:picChg>
        <pc:picChg chg="add mod modCrop">
          <ac:chgData name="Kelly Stokes" userId="3e5c5154-569e-4d81-aa91-4f91841cdfa9" providerId="ADAL" clId="{F637D3B4-E09B-4342-AD2F-DFCE0F76CA15}" dt="2023-03-15T15:16:13.576" v="9" actId="14100"/>
          <ac:picMkLst>
            <pc:docMk/>
            <pc:sldMk cId="3955913320" sldId="604"/>
            <ac:picMk id="8" creationId="{11A031F0-5FF9-CF6B-ACD0-884CA7F4B1A0}"/>
          </ac:picMkLst>
        </pc:picChg>
      </pc:sldChg>
      <pc:sldChg chg="modSp mod">
        <pc:chgData name="Kelly Stokes" userId="3e5c5154-569e-4d81-aa91-4f91841cdfa9" providerId="ADAL" clId="{F637D3B4-E09B-4342-AD2F-DFCE0F76CA15}" dt="2023-03-15T15:37:48.283" v="607" actId="1076"/>
        <pc:sldMkLst>
          <pc:docMk/>
          <pc:sldMk cId="2851453709" sldId="1194"/>
        </pc:sldMkLst>
        <pc:spChg chg="mod">
          <ac:chgData name="Kelly Stokes" userId="3e5c5154-569e-4d81-aa91-4f91841cdfa9" providerId="ADAL" clId="{F637D3B4-E09B-4342-AD2F-DFCE0F76CA15}" dt="2023-03-15T15:37:46.124" v="606"/>
          <ac:spMkLst>
            <pc:docMk/>
            <pc:sldMk cId="2851453709" sldId="1194"/>
            <ac:spMk id="2" creationId="{02FB8773-AD3E-2543-510F-CEE32E75C793}"/>
          </ac:spMkLst>
        </pc:spChg>
        <pc:spChg chg="mod">
          <ac:chgData name="Kelly Stokes" userId="3e5c5154-569e-4d81-aa91-4f91841cdfa9" providerId="ADAL" clId="{F637D3B4-E09B-4342-AD2F-DFCE0F76CA15}" dt="2023-03-15T15:37:29.007" v="604" actId="6549"/>
          <ac:spMkLst>
            <pc:docMk/>
            <pc:sldMk cId="2851453709" sldId="1194"/>
            <ac:spMk id="3" creationId="{E500F0D3-C8EE-77CA-D8A5-2252D46724AA}"/>
          </ac:spMkLst>
        </pc:spChg>
        <pc:spChg chg="mod">
          <ac:chgData name="Kelly Stokes" userId="3e5c5154-569e-4d81-aa91-4f91841cdfa9" providerId="ADAL" clId="{F637D3B4-E09B-4342-AD2F-DFCE0F76CA15}" dt="2023-03-15T15:37:32.401" v="605" actId="1076"/>
          <ac:spMkLst>
            <pc:docMk/>
            <pc:sldMk cId="2851453709" sldId="1194"/>
            <ac:spMk id="4" creationId="{B5313488-7E4A-79E2-52CD-B230AB2EBC8A}"/>
          </ac:spMkLst>
        </pc:spChg>
        <pc:spChg chg="mod">
          <ac:chgData name="Kelly Stokes" userId="3e5c5154-569e-4d81-aa91-4f91841cdfa9" providerId="ADAL" clId="{F637D3B4-E09B-4342-AD2F-DFCE0F76CA15}" dt="2023-03-15T15:37:48.283" v="607" actId="1076"/>
          <ac:spMkLst>
            <pc:docMk/>
            <pc:sldMk cId="2851453709" sldId="1194"/>
            <ac:spMk id="5" creationId="{E02A7888-AA45-7396-3E3D-4AC6E69CC2E9}"/>
          </ac:spMkLst>
        </pc:spChg>
      </pc:sldChg>
      <pc:sldChg chg="modSp mod">
        <pc:chgData name="Kelly Stokes" userId="3e5c5154-569e-4d81-aa91-4f91841cdfa9" providerId="ADAL" clId="{F637D3B4-E09B-4342-AD2F-DFCE0F76CA15}" dt="2023-03-15T15:19:42.052" v="134" actId="20577"/>
        <pc:sldMkLst>
          <pc:docMk/>
          <pc:sldMk cId="2817335207" sldId="1452"/>
        </pc:sldMkLst>
        <pc:spChg chg="mod">
          <ac:chgData name="Kelly Stokes" userId="3e5c5154-569e-4d81-aa91-4f91841cdfa9" providerId="ADAL" clId="{F637D3B4-E09B-4342-AD2F-DFCE0F76CA15}" dt="2023-03-15T15:19:42.052" v="134" actId="20577"/>
          <ac:spMkLst>
            <pc:docMk/>
            <pc:sldMk cId="2817335207" sldId="1452"/>
            <ac:spMk id="2" creationId="{52DA34BA-82FC-47C5-BCE1-BB65E08B92A1}"/>
          </ac:spMkLst>
        </pc:spChg>
      </pc:sldChg>
      <pc:sldChg chg="del">
        <pc:chgData name="Kelly Stokes" userId="3e5c5154-569e-4d81-aa91-4f91841cdfa9" providerId="ADAL" clId="{F637D3B4-E09B-4342-AD2F-DFCE0F76CA15}" dt="2023-03-15T15:17:58.587" v="46" actId="2696"/>
        <pc:sldMkLst>
          <pc:docMk/>
          <pc:sldMk cId="3880644436" sldId="1453"/>
        </pc:sldMkLst>
      </pc:sldChg>
      <pc:sldChg chg="addSp delSp modSp mod modAnim">
        <pc:chgData name="Kelly Stokes" userId="3e5c5154-569e-4d81-aa91-4f91841cdfa9" providerId="ADAL" clId="{F637D3B4-E09B-4342-AD2F-DFCE0F76CA15}" dt="2023-03-15T15:21:00.263" v="153" actId="13926"/>
        <pc:sldMkLst>
          <pc:docMk/>
          <pc:sldMk cId="1149855702" sldId="1456"/>
        </pc:sldMkLst>
        <pc:spChg chg="mod">
          <ac:chgData name="Kelly Stokes" userId="3e5c5154-569e-4d81-aa91-4f91841cdfa9" providerId="ADAL" clId="{F637D3B4-E09B-4342-AD2F-DFCE0F76CA15}" dt="2023-03-15T15:21:00.263" v="153" actId="13926"/>
          <ac:spMkLst>
            <pc:docMk/>
            <pc:sldMk cId="1149855702" sldId="1456"/>
            <ac:spMk id="2" creationId="{52DA34BA-82FC-47C5-BCE1-BB65E08B92A1}"/>
          </ac:spMkLst>
        </pc:spChg>
        <pc:spChg chg="mod">
          <ac:chgData name="Kelly Stokes" userId="3e5c5154-569e-4d81-aa91-4f91841cdfa9" providerId="ADAL" clId="{F637D3B4-E09B-4342-AD2F-DFCE0F76CA15}" dt="2023-03-15T15:20:07.269" v="147" actId="1076"/>
          <ac:spMkLst>
            <pc:docMk/>
            <pc:sldMk cId="1149855702" sldId="1456"/>
            <ac:spMk id="3" creationId="{13BB5EC0-7A96-4D29-A835-6FAE896C31A4}"/>
          </ac:spMkLst>
        </pc:spChg>
        <pc:picChg chg="del">
          <ac:chgData name="Kelly Stokes" userId="3e5c5154-569e-4d81-aa91-4f91841cdfa9" providerId="ADAL" clId="{F637D3B4-E09B-4342-AD2F-DFCE0F76CA15}" dt="2023-03-15T15:20:09.016" v="148" actId="478"/>
          <ac:picMkLst>
            <pc:docMk/>
            <pc:sldMk cId="1149855702" sldId="1456"/>
            <ac:picMk id="1028" creationId="{23F009EE-7B6C-C4EA-BA95-ADA815DFF7A9}"/>
          </ac:picMkLst>
        </pc:picChg>
        <pc:picChg chg="add mod">
          <ac:chgData name="Kelly Stokes" userId="3e5c5154-569e-4d81-aa91-4f91841cdfa9" providerId="ADAL" clId="{F637D3B4-E09B-4342-AD2F-DFCE0F76CA15}" dt="2023-03-15T15:20:41.721" v="150" actId="1076"/>
          <ac:picMkLst>
            <pc:docMk/>
            <pc:sldMk cId="1149855702" sldId="1456"/>
            <ac:picMk id="1030" creationId="{23A05B19-8BE7-A649-DFD1-599EDC750D55}"/>
          </ac:picMkLst>
        </pc:picChg>
      </pc:sldChg>
      <pc:sldChg chg="del">
        <pc:chgData name="Kelly Stokes" userId="3e5c5154-569e-4d81-aa91-4f91841cdfa9" providerId="ADAL" clId="{F637D3B4-E09B-4342-AD2F-DFCE0F76CA15}" dt="2023-03-15T15:16:56.215" v="10" actId="2696"/>
        <pc:sldMkLst>
          <pc:docMk/>
          <pc:sldMk cId="2099598269" sldId="1462"/>
        </pc:sldMkLst>
      </pc:sldChg>
      <pc:sldChg chg="addSp delSp modSp mod delAnim modAnim">
        <pc:chgData name="Kelly Stokes" userId="3e5c5154-569e-4d81-aa91-4f91841cdfa9" providerId="ADAL" clId="{F637D3B4-E09B-4342-AD2F-DFCE0F76CA15}" dt="2023-03-15T15:27:43.076" v="342"/>
        <pc:sldMkLst>
          <pc:docMk/>
          <pc:sldMk cId="498228807" sldId="1466"/>
        </pc:sldMkLst>
        <pc:spChg chg="mod">
          <ac:chgData name="Kelly Stokes" userId="3e5c5154-569e-4d81-aa91-4f91841cdfa9" providerId="ADAL" clId="{F637D3B4-E09B-4342-AD2F-DFCE0F76CA15}" dt="2023-03-15T15:24:33.338" v="202" actId="20577"/>
          <ac:spMkLst>
            <pc:docMk/>
            <pc:sldMk cId="498228807" sldId="1466"/>
            <ac:spMk id="2" creationId="{52DA34BA-82FC-47C5-BCE1-BB65E08B92A1}"/>
          </ac:spMkLst>
        </pc:spChg>
        <pc:spChg chg="mod">
          <ac:chgData name="Kelly Stokes" userId="3e5c5154-569e-4d81-aa91-4f91841cdfa9" providerId="ADAL" clId="{F637D3B4-E09B-4342-AD2F-DFCE0F76CA15}" dt="2023-03-15T15:26:26.488" v="290" actId="1076"/>
          <ac:spMkLst>
            <pc:docMk/>
            <pc:sldMk cId="498228807" sldId="1466"/>
            <ac:spMk id="6" creationId="{B703146E-FD8B-C89C-2001-F77C2ADCB038}"/>
          </ac:spMkLst>
        </pc:spChg>
        <pc:spChg chg="add mod">
          <ac:chgData name="Kelly Stokes" userId="3e5c5154-569e-4d81-aa91-4f91841cdfa9" providerId="ADAL" clId="{F637D3B4-E09B-4342-AD2F-DFCE0F76CA15}" dt="2023-03-15T15:26:46.212" v="307" actId="13926"/>
          <ac:spMkLst>
            <pc:docMk/>
            <pc:sldMk cId="498228807" sldId="1466"/>
            <ac:spMk id="9" creationId="{FC136BFB-1047-18ED-050B-AF329C3531A5}"/>
          </ac:spMkLst>
        </pc:spChg>
        <pc:spChg chg="mod">
          <ac:chgData name="Kelly Stokes" userId="3e5c5154-569e-4d81-aa91-4f91841cdfa9" providerId="ADAL" clId="{F637D3B4-E09B-4342-AD2F-DFCE0F76CA15}" dt="2023-03-15T15:26:22.425" v="289" actId="1076"/>
          <ac:spMkLst>
            <pc:docMk/>
            <pc:sldMk cId="498228807" sldId="1466"/>
            <ac:spMk id="10" creationId="{003D53EA-1945-744E-2DD1-0312F4DE835F}"/>
          </ac:spMkLst>
        </pc:spChg>
        <pc:spChg chg="del">
          <ac:chgData name="Kelly Stokes" userId="3e5c5154-569e-4d81-aa91-4f91841cdfa9" providerId="ADAL" clId="{F637D3B4-E09B-4342-AD2F-DFCE0F76CA15}" dt="2023-03-15T15:25:11.476" v="246" actId="478"/>
          <ac:spMkLst>
            <pc:docMk/>
            <pc:sldMk cId="498228807" sldId="1466"/>
            <ac:spMk id="12" creationId="{E384BFF7-3319-CAE2-192F-C4DCBBBBFCCA}"/>
          </ac:spMkLst>
        </pc:spChg>
        <pc:picChg chg="del">
          <ac:chgData name="Kelly Stokes" userId="3e5c5154-569e-4d81-aa91-4f91841cdfa9" providerId="ADAL" clId="{F637D3B4-E09B-4342-AD2F-DFCE0F76CA15}" dt="2023-03-15T15:24:24.808" v="186" actId="478"/>
          <ac:picMkLst>
            <pc:docMk/>
            <pc:sldMk cId="498228807" sldId="1466"/>
            <ac:picMk id="5" creationId="{6BB36273-DD39-D86B-7D90-3C26FAF931A6}"/>
          </ac:picMkLst>
        </pc:picChg>
        <pc:picChg chg="add mod">
          <ac:chgData name="Kelly Stokes" userId="3e5c5154-569e-4d81-aa91-4f91841cdfa9" providerId="ADAL" clId="{F637D3B4-E09B-4342-AD2F-DFCE0F76CA15}" dt="2023-03-15T15:24:25.696" v="187"/>
          <ac:picMkLst>
            <pc:docMk/>
            <pc:sldMk cId="498228807" sldId="1466"/>
            <ac:picMk id="7" creationId="{0BB7D487-BE30-BE12-0D01-DCA9C165227E}"/>
          </ac:picMkLst>
        </pc:picChg>
      </pc:sldChg>
      <pc:sldChg chg="modSp mod">
        <pc:chgData name="Kelly Stokes" userId="3e5c5154-569e-4d81-aa91-4f91841cdfa9" providerId="ADAL" clId="{F637D3B4-E09B-4342-AD2F-DFCE0F76CA15}" dt="2023-03-15T15:28:20.121" v="353" actId="27636"/>
        <pc:sldMkLst>
          <pc:docMk/>
          <pc:sldMk cId="2199839506" sldId="1473"/>
        </pc:sldMkLst>
        <pc:spChg chg="mod">
          <ac:chgData name="Kelly Stokes" userId="3e5c5154-569e-4d81-aa91-4f91841cdfa9" providerId="ADAL" clId="{F637D3B4-E09B-4342-AD2F-DFCE0F76CA15}" dt="2023-03-15T15:28:12.211" v="349"/>
          <ac:spMkLst>
            <pc:docMk/>
            <pc:sldMk cId="2199839506" sldId="1473"/>
            <ac:spMk id="2" creationId="{52DA34BA-82FC-47C5-BCE1-BB65E08B92A1}"/>
          </ac:spMkLst>
        </pc:spChg>
        <pc:spChg chg="mod">
          <ac:chgData name="Kelly Stokes" userId="3e5c5154-569e-4d81-aa91-4f91841cdfa9" providerId="ADAL" clId="{F637D3B4-E09B-4342-AD2F-DFCE0F76CA15}" dt="2023-03-15T15:28:20.121" v="353" actId="27636"/>
          <ac:spMkLst>
            <pc:docMk/>
            <pc:sldMk cId="2199839506" sldId="1473"/>
            <ac:spMk id="3" creationId="{847A1AC9-9EC9-E1AA-348D-958CE44F2772}"/>
          </ac:spMkLst>
        </pc:spChg>
      </pc:sldChg>
      <pc:sldChg chg="addSp delSp modSp modAnim">
        <pc:chgData name="Kelly Stokes" userId="3e5c5154-569e-4d81-aa91-4f91841cdfa9" providerId="ADAL" clId="{F637D3B4-E09B-4342-AD2F-DFCE0F76CA15}" dt="2023-03-15T15:30:00.339" v="394"/>
        <pc:sldMkLst>
          <pc:docMk/>
          <pc:sldMk cId="2330293709" sldId="1485"/>
        </pc:sldMkLst>
        <pc:spChg chg="mod">
          <ac:chgData name="Kelly Stokes" userId="3e5c5154-569e-4d81-aa91-4f91841cdfa9" providerId="ADAL" clId="{F637D3B4-E09B-4342-AD2F-DFCE0F76CA15}" dt="2023-03-15T15:29:25.034" v="386" actId="20577"/>
          <ac:spMkLst>
            <pc:docMk/>
            <pc:sldMk cId="2330293709" sldId="1485"/>
            <ac:spMk id="2" creationId="{52DA34BA-82FC-47C5-BCE1-BB65E08B92A1}"/>
          </ac:spMkLst>
        </pc:spChg>
        <pc:spChg chg="mod">
          <ac:chgData name="Kelly Stokes" userId="3e5c5154-569e-4d81-aa91-4f91841cdfa9" providerId="ADAL" clId="{F637D3B4-E09B-4342-AD2F-DFCE0F76CA15}" dt="2023-03-15T15:29:31.577" v="389" actId="20577"/>
          <ac:spMkLst>
            <pc:docMk/>
            <pc:sldMk cId="2330293709" sldId="1485"/>
            <ac:spMk id="8" creationId="{1FCDC8B7-0F0D-46B5-057E-579929B7D816}"/>
          </ac:spMkLst>
        </pc:spChg>
        <pc:picChg chg="del">
          <ac:chgData name="Kelly Stokes" userId="3e5c5154-569e-4d81-aa91-4f91841cdfa9" providerId="ADAL" clId="{F637D3B4-E09B-4342-AD2F-DFCE0F76CA15}" dt="2023-03-15T15:29:29.821" v="388" actId="478"/>
          <ac:picMkLst>
            <pc:docMk/>
            <pc:sldMk cId="2330293709" sldId="1485"/>
            <ac:picMk id="3076" creationId="{81C841E9-E565-82AE-69D0-566F49F8C0FF}"/>
          </ac:picMkLst>
        </pc:picChg>
        <pc:picChg chg="add mod">
          <ac:chgData name="Kelly Stokes" userId="3e5c5154-569e-4d81-aa91-4f91841cdfa9" providerId="ADAL" clId="{F637D3B4-E09B-4342-AD2F-DFCE0F76CA15}" dt="2023-03-15T15:29:56.468" v="391" actId="1076"/>
          <ac:picMkLst>
            <pc:docMk/>
            <pc:sldMk cId="2330293709" sldId="1485"/>
            <ac:picMk id="3078" creationId="{9E723EBC-7629-066A-19B0-24F27FA8E152}"/>
          </ac:picMkLst>
        </pc:picChg>
      </pc:sldChg>
      <pc:sldChg chg="del">
        <pc:chgData name="Kelly Stokes" userId="3e5c5154-569e-4d81-aa91-4f91841cdfa9" providerId="ADAL" clId="{F637D3B4-E09B-4342-AD2F-DFCE0F76CA15}" dt="2023-03-15T15:25:22.458" v="249" actId="2696"/>
        <pc:sldMkLst>
          <pc:docMk/>
          <pc:sldMk cId="228576249" sldId="1499"/>
        </pc:sldMkLst>
      </pc:sldChg>
      <pc:sldChg chg="modSp mod">
        <pc:chgData name="Kelly Stokes" userId="3e5c5154-569e-4d81-aa91-4f91841cdfa9" providerId="ADAL" clId="{F637D3B4-E09B-4342-AD2F-DFCE0F76CA15}" dt="2023-03-15T15:28:41.503" v="360" actId="27636"/>
        <pc:sldMkLst>
          <pc:docMk/>
          <pc:sldMk cId="199949674" sldId="1501"/>
        </pc:sldMkLst>
        <pc:spChg chg="mod">
          <ac:chgData name="Kelly Stokes" userId="3e5c5154-569e-4d81-aa91-4f91841cdfa9" providerId="ADAL" clId="{F637D3B4-E09B-4342-AD2F-DFCE0F76CA15}" dt="2023-03-15T15:28:33.122" v="354"/>
          <ac:spMkLst>
            <pc:docMk/>
            <pc:sldMk cId="199949674" sldId="1501"/>
            <ac:spMk id="2" creationId="{52DA34BA-82FC-47C5-BCE1-BB65E08B92A1}"/>
          </ac:spMkLst>
        </pc:spChg>
        <pc:spChg chg="mod">
          <ac:chgData name="Kelly Stokes" userId="3e5c5154-569e-4d81-aa91-4f91841cdfa9" providerId="ADAL" clId="{F637D3B4-E09B-4342-AD2F-DFCE0F76CA15}" dt="2023-03-15T15:28:41.503" v="360" actId="27636"/>
          <ac:spMkLst>
            <pc:docMk/>
            <pc:sldMk cId="199949674" sldId="1501"/>
            <ac:spMk id="3" creationId="{847A1AC9-9EC9-E1AA-348D-958CE44F2772}"/>
          </ac:spMkLst>
        </pc:spChg>
      </pc:sldChg>
      <pc:sldChg chg="addSp delSp modSp modAnim">
        <pc:chgData name="Kelly Stokes" userId="3e5c5154-569e-4d81-aa91-4f91841cdfa9" providerId="ADAL" clId="{F637D3B4-E09B-4342-AD2F-DFCE0F76CA15}" dt="2023-03-15T15:31:09.328" v="418"/>
        <pc:sldMkLst>
          <pc:docMk/>
          <pc:sldMk cId="2659700584" sldId="1504"/>
        </pc:sldMkLst>
        <pc:spChg chg="mod">
          <ac:chgData name="Kelly Stokes" userId="3e5c5154-569e-4d81-aa91-4f91841cdfa9" providerId="ADAL" clId="{F637D3B4-E09B-4342-AD2F-DFCE0F76CA15}" dt="2023-03-15T15:30:39.213" v="405" actId="20577"/>
          <ac:spMkLst>
            <pc:docMk/>
            <pc:sldMk cId="2659700584" sldId="1504"/>
            <ac:spMk id="2" creationId="{52DA34BA-82FC-47C5-BCE1-BB65E08B92A1}"/>
          </ac:spMkLst>
        </pc:spChg>
        <pc:spChg chg="mod">
          <ac:chgData name="Kelly Stokes" userId="3e5c5154-569e-4d81-aa91-4f91841cdfa9" providerId="ADAL" clId="{F637D3B4-E09B-4342-AD2F-DFCE0F76CA15}" dt="2023-03-15T15:30:42.432" v="409" actId="20577"/>
          <ac:spMkLst>
            <pc:docMk/>
            <pc:sldMk cId="2659700584" sldId="1504"/>
            <ac:spMk id="4" creationId="{C424366C-8EFB-1EF9-3E80-C6EE7BE15FA3}"/>
          </ac:spMkLst>
        </pc:spChg>
        <pc:spChg chg="mod">
          <ac:chgData name="Kelly Stokes" userId="3e5c5154-569e-4d81-aa91-4f91841cdfa9" providerId="ADAL" clId="{F637D3B4-E09B-4342-AD2F-DFCE0F76CA15}" dt="2023-03-15T15:30:47.379" v="412" actId="20577"/>
          <ac:spMkLst>
            <pc:docMk/>
            <pc:sldMk cId="2659700584" sldId="1504"/>
            <ac:spMk id="8" creationId="{1FCDC8B7-0F0D-46B5-057E-579929B7D816}"/>
          </ac:spMkLst>
        </pc:spChg>
        <pc:picChg chg="del">
          <ac:chgData name="Kelly Stokes" userId="3e5c5154-569e-4d81-aa91-4f91841cdfa9" providerId="ADAL" clId="{F637D3B4-E09B-4342-AD2F-DFCE0F76CA15}" dt="2023-03-15T15:30:48.569" v="413" actId="478"/>
          <ac:picMkLst>
            <pc:docMk/>
            <pc:sldMk cId="2659700584" sldId="1504"/>
            <ac:picMk id="7172" creationId="{DB3A3A2A-3C12-8A5F-21C0-A2ADB7B6103B}"/>
          </ac:picMkLst>
        </pc:picChg>
        <pc:picChg chg="add mod">
          <ac:chgData name="Kelly Stokes" userId="3e5c5154-569e-4d81-aa91-4f91841cdfa9" providerId="ADAL" clId="{F637D3B4-E09B-4342-AD2F-DFCE0F76CA15}" dt="2023-03-15T15:31:06.962" v="415" actId="1076"/>
          <ac:picMkLst>
            <pc:docMk/>
            <pc:sldMk cId="2659700584" sldId="1504"/>
            <ac:picMk id="7174" creationId="{ECAE8766-1EEA-E141-4307-D8580DC0D416}"/>
          </ac:picMkLst>
        </pc:picChg>
      </pc:sldChg>
      <pc:sldChg chg="modSp mod">
        <pc:chgData name="Kelly Stokes" userId="3e5c5154-569e-4d81-aa91-4f91841cdfa9" providerId="ADAL" clId="{F637D3B4-E09B-4342-AD2F-DFCE0F76CA15}" dt="2023-03-15T15:30:18.187" v="396" actId="1076"/>
        <pc:sldMkLst>
          <pc:docMk/>
          <pc:sldMk cId="1571660563" sldId="1505"/>
        </pc:sldMkLst>
        <pc:spChg chg="mod">
          <ac:chgData name="Kelly Stokes" userId="3e5c5154-569e-4d81-aa91-4f91841cdfa9" providerId="ADAL" clId="{F637D3B4-E09B-4342-AD2F-DFCE0F76CA15}" dt="2023-03-15T15:30:15.634" v="395"/>
          <ac:spMkLst>
            <pc:docMk/>
            <pc:sldMk cId="1571660563" sldId="1505"/>
            <ac:spMk id="2" creationId="{52DA34BA-82FC-47C5-BCE1-BB65E08B92A1}"/>
          </ac:spMkLst>
        </pc:spChg>
        <pc:spChg chg="mod">
          <ac:chgData name="Kelly Stokes" userId="3e5c5154-569e-4d81-aa91-4f91841cdfa9" providerId="ADAL" clId="{F637D3B4-E09B-4342-AD2F-DFCE0F76CA15}" dt="2023-03-15T15:30:18.187" v="396" actId="1076"/>
          <ac:spMkLst>
            <pc:docMk/>
            <pc:sldMk cId="1571660563" sldId="1505"/>
            <ac:spMk id="3" creationId="{847A1AC9-9EC9-E1AA-348D-958CE44F2772}"/>
          </ac:spMkLst>
        </pc:spChg>
      </pc:sldChg>
      <pc:sldChg chg="modSp mod">
        <pc:chgData name="Kelly Stokes" userId="3e5c5154-569e-4d81-aa91-4f91841cdfa9" providerId="ADAL" clId="{F637D3B4-E09B-4342-AD2F-DFCE0F76CA15}" dt="2023-03-15T15:31:30.910" v="422" actId="27636"/>
        <pc:sldMkLst>
          <pc:docMk/>
          <pc:sldMk cId="2611828572" sldId="1506"/>
        </pc:sldMkLst>
        <pc:spChg chg="mod">
          <ac:chgData name="Kelly Stokes" userId="3e5c5154-569e-4d81-aa91-4f91841cdfa9" providerId="ADAL" clId="{F637D3B4-E09B-4342-AD2F-DFCE0F76CA15}" dt="2023-03-15T15:31:26" v="419"/>
          <ac:spMkLst>
            <pc:docMk/>
            <pc:sldMk cId="2611828572" sldId="1506"/>
            <ac:spMk id="2" creationId="{52DA34BA-82FC-47C5-BCE1-BB65E08B92A1}"/>
          </ac:spMkLst>
        </pc:spChg>
        <pc:spChg chg="mod">
          <ac:chgData name="Kelly Stokes" userId="3e5c5154-569e-4d81-aa91-4f91841cdfa9" providerId="ADAL" clId="{F637D3B4-E09B-4342-AD2F-DFCE0F76CA15}" dt="2023-03-15T15:31:30.910" v="422" actId="27636"/>
          <ac:spMkLst>
            <pc:docMk/>
            <pc:sldMk cId="2611828572" sldId="1506"/>
            <ac:spMk id="3" creationId="{847A1AC9-9EC9-E1AA-348D-958CE44F2772}"/>
          </ac:spMkLst>
        </pc:spChg>
      </pc:sldChg>
      <pc:sldChg chg="addSp delSp modSp mod">
        <pc:chgData name="Kelly Stokes" userId="3e5c5154-569e-4d81-aa91-4f91841cdfa9" providerId="ADAL" clId="{F637D3B4-E09B-4342-AD2F-DFCE0F76CA15}" dt="2023-03-15T15:34:21.893" v="455"/>
        <pc:sldMkLst>
          <pc:docMk/>
          <pc:sldMk cId="3786602557" sldId="1509"/>
        </pc:sldMkLst>
        <pc:picChg chg="del">
          <ac:chgData name="Kelly Stokes" userId="3e5c5154-569e-4d81-aa91-4f91841cdfa9" providerId="ADAL" clId="{F637D3B4-E09B-4342-AD2F-DFCE0F76CA15}" dt="2023-03-15T15:34:10.788" v="454" actId="478"/>
          <ac:picMkLst>
            <pc:docMk/>
            <pc:sldMk cId="3786602557" sldId="1509"/>
            <ac:picMk id="4" creationId="{BA542659-313A-3FF0-9346-92F3E4217007}"/>
          </ac:picMkLst>
        </pc:picChg>
        <pc:picChg chg="add mod">
          <ac:chgData name="Kelly Stokes" userId="3e5c5154-569e-4d81-aa91-4f91841cdfa9" providerId="ADAL" clId="{F637D3B4-E09B-4342-AD2F-DFCE0F76CA15}" dt="2023-03-15T15:34:21.893" v="455"/>
          <ac:picMkLst>
            <pc:docMk/>
            <pc:sldMk cId="3786602557" sldId="1509"/>
            <ac:picMk id="5" creationId="{7157F4DC-9690-4104-5905-DA48B65F6AF5}"/>
          </ac:picMkLst>
        </pc:picChg>
      </pc:sldChg>
      <pc:sldChg chg="modSp mod">
        <pc:chgData name="Kelly Stokes" userId="3e5c5154-569e-4d81-aa91-4f91841cdfa9" providerId="ADAL" clId="{F637D3B4-E09B-4342-AD2F-DFCE0F76CA15}" dt="2023-03-15T15:38:27.307" v="613" actId="1076"/>
        <pc:sldMkLst>
          <pc:docMk/>
          <pc:sldMk cId="3605437593" sldId="1631"/>
        </pc:sldMkLst>
        <pc:spChg chg="mod">
          <ac:chgData name="Kelly Stokes" userId="3e5c5154-569e-4d81-aa91-4f91841cdfa9" providerId="ADAL" clId="{F637D3B4-E09B-4342-AD2F-DFCE0F76CA15}" dt="2023-03-15T15:38:24.138" v="612"/>
          <ac:spMkLst>
            <pc:docMk/>
            <pc:sldMk cId="3605437593" sldId="1631"/>
            <ac:spMk id="2" creationId="{02FB8773-AD3E-2543-510F-CEE32E75C793}"/>
          </ac:spMkLst>
        </pc:spChg>
        <pc:spChg chg="mod">
          <ac:chgData name="Kelly Stokes" userId="3e5c5154-569e-4d81-aa91-4f91841cdfa9" providerId="ADAL" clId="{F637D3B4-E09B-4342-AD2F-DFCE0F76CA15}" dt="2023-03-15T15:38:01.840" v="608"/>
          <ac:spMkLst>
            <pc:docMk/>
            <pc:sldMk cId="3605437593" sldId="1631"/>
            <ac:spMk id="3" creationId="{E500F0D3-C8EE-77CA-D8A5-2252D46724AA}"/>
          </ac:spMkLst>
        </pc:spChg>
        <pc:spChg chg="mod">
          <ac:chgData name="Kelly Stokes" userId="3e5c5154-569e-4d81-aa91-4f91841cdfa9" providerId="ADAL" clId="{F637D3B4-E09B-4342-AD2F-DFCE0F76CA15}" dt="2023-03-15T15:38:08.029" v="611" actId="14100"/>
          <ac:spMkLst>
            <pc:docMk/>
            <pc:sldMk cId="3605437593" sldId="1631"/>
            <ac:spMk id="4" creationId="{B5313488-7E4A-79E2-52CD-B230AB2EBC8A}"/>
          </ac:spMkLst>
        </pc:spChg>
        <pc:spChg chg="mod">
          <ac:chgData name="Kelly Stokes" userId="3e5c5154-569e-4d81-aa91-4f91841cdfa9" providerId="ADAL" clId="{F637D3B4-E09B-4342-AD2F-DFCE0F76CA15}" dt="2023-03-15T15:38:27.307" v="613" actId="1076"/>
          <ac:spMkLst>
            <pc:docMk/>
            <pc:sldMk cId="3605437593" sldId="1631"/>
            <ac:spMk id="5" creationId="{E02A7888-AA45-7396-3E3D-4AC6E69CC2E9}"/>
          </ac:spMkLst>
        </pc:spChg>
      </pc:sldChg>
      <pc:sldChg chg="modSp mod">
        <pc:chgData name="Kelly Stokes" userId="3e5c5154-569e-4d81-aa91-4f91841cdfa9" providerId="ADAL" clId="{F637D3B4-E09B-4342-AD2F-DFCE0F76CA15}" dt="2023-03-15T15:34:41.389" v="473" actId="20577"/>
        <pc:sldMkLst>
          <pc:docMk/>
          <pc:sldMk cId="3318057702" sldId="1651"/>
        </pc:sldMkLst>
        <pc:spChg chg="mod">
          <ac:chgData name="Kelly Stokes" userId="3e5c5154-569e-4d81-aa91-4f91841cdfa9" providerId="ADAL" clId="{F637D3B4-E09B-4342-AD2F-DFCE0F76CA15}" dt="2023-03-15T15:34:41.389" v="473" actId="20577"/>
          <ac:spMkLst>
            <pc:docMk/>
            <pc:sldMk cId="3318057702" sldId="1651"/>
            <ac:spMk id="2" creationId="{52DA34BA-82FC-47C5-BCE1-BB65E08B92A1}"/>
          </ac:spMkLst>
        </pc:spChg>
      </pc:sldChg>
      <pc:sldChg chg="modSp mod">
        <pc:chgData name="Kelly Stokes" userId="3e5c5154-569e-4d81-aa91-4f91841cdfa9" providerId="ADAL" clId="{F637D3B4-E09B-4342-AD2F-DFCE0F76CA15}" dt="2023-03-15T15:34:48.017" v="486" actId="20577"/>
        <pc:sldMkLst>
          <pc:docMk/>
          <pc:sldMk cId="1191661998" sldId="1652"/>
        </pc:sldMkLst>
        <pc:spChg chg="mod">
          <ac:chgData name="Kelly Stokes" userId="3e5c5154-569e-4d81-aa91-4f91841cdfa9" providerId="ADAL" clId="{F637D3B4-E09B-4342-AD2F-DFCE0F76CA15}" dt="2023-03-15T15:34:48.017" v="486" actId="20577"/>
          <ac:spMkLst>
            <pc:docMk/>
            <pc:sldMk cId="1191661998" sldId="1652"/>
            <ac:spMk id="2" creationId="{52DA34BA-82FC-47C5-BCE1-BB65E08B92A1}"/>
          </ac:spMkLst>
        </pc:spChg>
      </pc:sldChg>
      <pc:sldChg chg="modSp mod">
        <pc:chgData name="Kelly Stokes" userId="3e5c5154-569e-4d81-aa91-4f91841cdfa9" providerId="ADAL" clId="{F637D3B4-E09B-4342-AD2F-DFCE0F76CA15}" dt="2023-03-15T15:35:49.756" v="519" actId="20577"/>
        <pc:sldMkLst>
          <pc:docMk/>
          <pc:sldMk cId="45106802" sldId="1653"/>
        </pc:sldMkLst>
        <pc:spChg chg="mod">
          <ac:chgData name="Kelly Stokes" userId="3e5c5154-569e-4d81-aa91-4f91841cdfa9" providerId="ADAL" clId="{F637D3B4-E09B-4342-AD2F-DFCE0F76CA15}" dt="2023-03-15T15:35:49.756" v="519" actId="20577"/>
          <ac:spMkLst>
            <pc:docMk/>
            <pc:sldMk cId="45106802" sldId="1653"/>
            <ac:spMk id="2" creationId="{52DA34BA-82FC-47C5-BCE1-BB65E08B92A1}"/>
          </ac:spMkLst>
        </pc:spChg>
      </pc:sldChg>
      <pc:sldChg chg="modSp mod">
        <pc:chgData name="Kelly Stokes" userId="3e5c5154-569e-4d81-aa91-4f91841cdfa9" providerId="ADAL" clId="{F637D3B4-E09B-4342-AD2F-DFCE0F76CA15}" dt="2023-03-15T15:35:58.736" v="531" actId="20577"/>
        <pc:sldMkLst>
          <pc:docMk/>
          <pc:sldMk cId="2246680534" sldId="1654"/>
        </pc:sldMkLst>
        <pc:spChg chg="mod">
          <ac:chgData name="Kelly Stokes" userId="3e5c5154-569e-4d81-aa91-4f91841cdfa9" providerId="ADAL" clId="{F637D3B4-E09B-4342-AD2F-DFCE0F76CA15}" dt="2023-03-15T15:35:58.736" v="531" actId="20577"/>
          <ac:spMkLst>
            <pc:docMk/>
            <pc:sldMk cId="2246680534" sldId="1654"/>
            <ac:spMk id="2" creationId="{52DA34BA-82FC-47C5-BCE1-BB65E08B92A1}"/>
          </ac:spMkLst>
        </pc:spChg>
      </pc:sldChg>
      <pc:sldChg chg="modSp mod">
        <pc:chgData name="Kelly Stokes" userId="3e5c5154-569e-4d81-aa91-4f91841cdfa9" providerId="ADAL" clId="{F637D3B4-E09B-4342-AD2F-DFCE0F76CA15}" dt="2023-03-15T15:36:05.766" v="545" actId="20577"/>
        <pc:sldMkLst>
          <pc:docMk/>
          <pc:sldMk cId="3565903786" sldId="1655"/>
        </pc:sldMkLst>
        <pc:spChg chg="mod">
          <ac:chgData name="Kelly Stokes" userId="3e5c5154-569e-4d81-aa91-4f91841cdfa9" providerId="ADAL" clId="{F637D3B4-E09B-4342-AD2F-DFCE0F76CA15}" dt="2023-03-15T15:36:05.766" v="545" actId="20577"/>
          <ac:spMkLst>
            <pc:docMk/>
            <pc:sldMk cId="3565903786" sldId="1655"/>
            <ac:spMk id="2" creationId="{52DA34BA-82FC-47C5-BCE1-BB65E08B92A1}"/>
          </ac:spMkLst>
        </pc:spChg>
      </pc:sldChg>
      <pc:sldChg chg="del">
        <pc:chgData name="Kelly Stokes" userId="3e5c5154-569e-4d81-aa91-4f91841cdfa9" providerId="ADAL" clId="{F637D3B4-E09B-4342-AD2F-DFCE0F76CA15}" dt="2023-03-15T15:34:35.295" v="457" actId="2696"/>
        <pc:sldMkLst>
          <pc:docMk/>
          <pc:sldMk cId="2530654173" sldId="1656"/>
        </pc:sldMkLst>
      </pc:sldChg>
      <pc:sldChg chg="del">
        <pc:chgData name="Kelly Stokes" userId="3e5c5154-569e-4d81-aa91-4f91841cdfa9" providerId="ADAL" clId="{F637D3B4-E09B-4342-AD2F-DFCE0F76CA15}" dt="2023-03-15T15:34:35.295" v="457" actId="2696"/>
        <pc:sldMkLst>
          <pc:docMk/>
          <pc:sldMk cId="3237902053" sldId="1657"/>
        </pc:sldMkLst>
      </pc:sldChg>
      <pc:sldChg chg="del">
        <pc:chgData name="Kelly Stokes" userId="3e5c5154-569e-4d81-aa91-4f91841cdfa9" providerId="ADAL" clId="{F637D3B4-E09B-4342-AD2F-DFCE0F76CA15}" dt="2023-03-15T15:34:35.295" v="457" actId="2696"/>
        <pc:sldMkLst>
          <pc:docMk/>
          <pc:sldMk cId="3727847041" sldId="1658"/>
        </pc:sldMkLst>
      </pc:sldChg>
      <pc:sldChg chg="del ord">
        <pc:chgData name="Kelly Stokes" userId="3e5c5154-569e-4d81-aa91-4f91841cdfa9" providerId="ADAL" clId="{F637D3B4-E09B-4342-AD2F-DFCE0F76CA15}" dt="2023-03-15T15:35:25.008" v="489"/>
        <pc:sldMkLst>
          <pc:docMk/>
          <pc:sldMk cId="3263736864" sldId="1659"/>
        </pc:sldMkLst>
      </pc:sldChg>
      <pc:sldChg chg="del ord">
        <pc:chgData name="Kelly Stokes" userId="3e5c5154-569e-4d81-aa91-4f91841cdfa9" providerId="ADAL" clId="{F637D3B4-E09B-4342-AD2F-DFCE0F76CA15}" dt="2023-03-15T15:35:25.008" v="489"/>
        <pc:sldMkLst>
          <pc:docMk/>
          <pc:sldMk cId="498350002" sldId="1660"/>
        </pc:sldMkLst>
      </pc:sldChg>
      <pc:sldChg chg="modSp mod">
        <pc:chgData name="Kelly Stokes" userId="3e5c5154-569e-4d81-aa91-4f91841cdfa9" providerId="ADAL" clId="{F637D3B4-E09B-4342-AD2F-DFCE0F76CA15}" dt="2023-03-15T15:32:28.711" v="435" actId="20577"/>
        <pc:sldMkLst>
          <pc:docMk/>
          <pc:sldMk cId="3586991942" sldId="1778"/>
        </pc:sldMkLst>
        <pc:spChg chg="mod">
          <ac:chgData name="Kelly Stokes" userId="3e5c5154-569e-4d81-aa91-4f91841cdfa9" providerId="ADAL" clId="{F637D3B4-E09B-4342-AD2F-DFCE0F76CA15}" dt="2023-03-15T15:32:28.711" v="435" actId="20577"/>
          <ac:spMkLst>
            <pc:docMk/>
            <pc:sldMk cId="3586991942" sldId="1778"/>
            <ac:spMk id="2" creationId="{52DA34BA-82FC-47C5-BCE1-BB65E08B92A1}"/>
          </ac:spMkLst>
        </pc:spChg>
      </pc:sldChg>
      <pc:sldChg chg="modSp mod">
        <pc:chgData name="Kelly Stokes" userId="3e5c5154-569e-4d81-aa91-4f91841cdfa9" providerId="ADAL" clId="{F637D3B4-E09B-4342-AD2F-DFCE0F76CA15}" dt="2023-03-15T15:34:02.280" v="449" actId="20577"/>
        <pc:sldMkLst>
          <pc:docMk/>
          <pc:sldMk cId="1782505865" sldId="1795"/>
        </pc:sldMkLst>
        <pc:spChg chg="mod">
          <ac:chgData name="Kelly Stokes" userId="3e5c5154-569e-4d81-aa91-4f91841cdfa9" providerId="ADAL" clId="{F637D3B4-E09B-4342-AD2F-DFCE0F76CA15}" dt="2023-03-15T15:34:02.280" v="449" actId="20577"/>
          <ac:spMkLst>
            <pc:docMk/>
            <pc:sldMk cId="1782505865" sldId="1795"/>
            <ac:spMk id="2" creationId="{02FB8773-AD3E-2543-510F-CEE32E75C793}"/>
          </ac:spMkLst>
        </pc:spChg>
      </pc:sldChg>
      <pc:sldChg chg="modSp mod">
        <pc:chgData name="Kelly Stokes" userId="3e5c5154-569e-4d81-aa91-4f91841cdfa9" providerId="ADAL" clId="{F637D3B4-E09B-4342-AD2F-DFCE0F76CA15}" dt="2023-03-15T15:34:05.052" v="451" actId="20577"/>
        <pc:sldMkLst>
          <pc:docMk/>
          <pc:sldMk cId="4219233390" sldId="1796"/>
        </pc:sldMkLst>
        <pc:spChg chg="mod">
          <ac:chgData name="Kelly Stokes" userId="3e5c5154-569e-4d81-aa91-4f91841cdfa9" providerId="ADAL" clId="{F637D3B4-E09B-4342-AD2F-DFCE0F76CA15}" dt="2023-03-15T15:34:05.052" v="451" actId="20577"/>
          <ac:spMkLst>
            <pc:docMk/>
            <pc:sldMk cId="4219233390" sldId="1796"/>
            <ac:spMk id="2" creationId="{02FB8773-AD3E-2543-510F-CEE32E75C793}"/>
          </ac:spMkLst>
        </pc:spChg>
      </pc:sldChg>
      <pc:sldChg chg="del">
        <pc:chgData name="Kelly Stokes" userId="3e5c5154-569e-4d81-aa91-4f91841cdfa9" providerId="ADAL" clId="{F637D3B4-E09B-4342-AD2F-DFCE0F76CA15}" dt="2023-03-15T15:16:56.215" v="10" actId="2696"/>
        <pc:sldMkLst>
          <pc:docMk/>
          <pc:sldMk cId="1250847660" sldId="1810"/>
        </pc:sldMkLst>
      </pc:sldChg>
      <pc:sldChg chg="del">
        <pc:chgData name="Kelly Stokes" userId="3e5c5154-569e-4d81-aa91-4f91841cdfa9" providerId="ADAL" clId="{F637D3B4-E09B-4342-AD2F-DFCE0F76CA15}" dt="2023-03-15T15:16:56.215" v="10" actId="2696"/>
        <pc:sldMkLst>
          <pc:docMk/>
          <pc:sldMk cId="2254876906" sldId="1811"/>
        </pc:sldMkLst>
      </pc:sldChg>
      <pc:sldChg chg="del">
        <pc:chgData name="Kelly Stokes" userId="3e5c5154-569e-4d81-aa91-4f91841cdfa9" providerId="ADAL" clId="{F637D3B4-E09B-4342-AD2F-DFCE0F76CA15}" dt="2023-03-15T15:16:56.215" v="10" actId="2696"/>
        <pc:sldMkLst>
          <pc:docMk/>
          <pc:sldMk cId="2607122383" sldId="1812"/>
        </pc:sldMkLst>
      </pc:sldChg>
      <pc:sldChg chg="del">
        <pc:chgData name="Kelly Stokes" userId="3e5c5154-569e-4d81-aa91-4f91841cdfa9" providerId="ADAL" clId="{F637D3B4-E09B-4342-AD2F-DFCE0F76CA15}" dt="2023-03-15T15:16:56.215" v="10" actId="2696"/>
        <pc:sldMkLst>
          <pc:docMk/>
          <pc:sldMk cId="1541789101" sldId="1813"/>
        </pc:sldMkLst>
      </pc:sldChg>
      <pc:sldChg chg="del">
        <pc:chgData name="Kelly Stokes" userId="3e5c5154-569e-4d81-aa91-4f91841cdfa9" providerId="ADAL" clId="{F637D3B4-E09B-4342-AD2F-DFCE0F76CA15}" dt="2023-03-15T15:16:56.215" v="10" actId="2696"/>
        <pc:sldMkLst>
          <pc:docMk/>
          <pc:sldMk cId="778623102" sldId="1814"/>
        </pc:sldMkLst>
      </pc:sldChg>
      <pc:sldChg chg="del">
        <pc:chgData name="Kelly Stokes" userId="3e5c5154-569e-4d81-aa91-4f91841cdfa9" providerId="ADAL" clId="{F637D3B4-E09B-4342-AD2F-DFCE0F76CA15}" dt="2023-03-15T15:16:56.215" v="10" actId="2696"/>
        <pc:sldMkLst>
          <pc:docMk/>
          <pc:sldMk cId="2255334004" sldId="1815"/>
        </pc:sldMkLst>
      </pc:sldChg>
      <pc:sldChg chg="del">
        <pc:chgData name="Kelly Stokes" userId="3e5c5154-569e-4d81-aa91-4f91841cdfa9" providerId="ADAL" clId="{F637D3B4-E09B-4342-AD2F-DFCE0F76CA15}" dt="2023-03-15T15:16:56.215" v="10" actId="2696"/>
        <pc:sldMkLst>
          <pc:docMk/>
          <pc:sldMk cId="1450629471" sldId="1816"/>
        </pc:sldMkLst>
      </pc:sldChg>
      <pc:sldChg chg="del">
        <pc:chgData name="Kelly Stokes" userId="3e5c5154-569e-4d81-aa91-4f91841cdfa9" providerId="ADAL" clId="{F637D3B4-E09B-4342-AD2F-DFCE0F76CA15}" dt="2023-03-15T15:16:56.215" v="10" actId="2696"/>
        <pc:sldMkLst>
          <pc:docMk/>
          <pc:sldMk cId="3108968516" sldId="1817"/>
        </pc:sldMkLst>
      </pc:sldChg>
      <pc:sldChg chg="modSp mod ord">
        <pc:chgData name="Kelly Stokes" userId="3e5c5154-569e-4d81-aa91-4f91841cdfa9" providerId="ADAL" clId="{F637D3B4-E09B-4342-AD2F-DFCE0F76CA15}" dt="2023-03-15T15:18:10.730" v="51"/>
        <pc:sldMkLst>
          <pc:docMk/>
          <pc:sldMk cId="3108335725" sldId="1818"/>
        </pc:sldMkLst>
        <pc:spChg chg="mod">
          <ac:chgData name="Kelly Stokes" userId="3e5c5154-569e-4d81-aa91-4f91841cdfa9" providerId="ADAL" clId="{F637D3B4-E09B-4342-AD2F-DFCE0F76CA15}" dt="2023-03-15T15:18:03.735" v="48" actId="1076"/>
          <ac:spMkLst>
            <pc:docMk/>
            <pc:sldMk cId="3108335725" sldId="1818"/>
            <ac:spMk id="2" creationId="{52DA34BA-82FC-47C5-BCE1-BB65E08B92A1}"/>
          </ac:spMkLst>
        </pc:spChg>
      </pc:sldChg>
      <pc:sldChg chg="addSp delSp modSp mod modAnim">
        <pc:chgData name="Kelly Stokes" userId="3e5c5154-569e-4d81-aa91-4f91841cdfa9" providerId="ADAL" clId="{F637D3B4-E09B-4342-AD2F-DFCE0F76CA15}" dt="2023-03-15T15:21:37.112" v="170"/>
        <pc:sldMkLst>
          <pc:docMk/>
          <pc:sldMk cId="1809317296" sldId="1819"/>
        </pc:sldMkLst>
        <pc:spChg chg="mod">
          <ac:chgData name="Kelly Stokes" userId="3e5c5154-569e-4d81-aa91-4f91841cdfa9" providerId="ADAL" clId="{F637D3B4-E09B-4342-AD2F-DFCE0F76CA15}" dt="2023-03-15T15:21:15.381" v="166" actId="13926"/>
          <ac:spMkLst>
            <pc:docMk/>
            <pc:sldMk cId="1809317296" sldId="1819"/>
            <ac:spMk id="2" creationId="{52DA34BA-82FC-47C5-BCE1-BB65E08B92A1}"/>
          </ac:spMkLst>
        </pc:spChg>
        <pc:spChg chg="mod">
          <ac:chgData name="Kelly Stokes" userId="3e5c5154-569e-4d81-aa91-4f91841cdfa9" providerId="ADAL" clId="{F637D3B4-E09B-4342-AD2F-DFCE0F76CA15}" dt="2023-03-15T15:21:12.976" v="165" actId="1076"/>
          <ac:spMkLst>
            <pc:docMk/>
            <pc:sldMk cId="1809317296" sldId="1819"/>
            <ac:spMk id="3" creationId="{13BB5EC0-7A96-4D29-A835-6FAE896C31A4}"/>
          </ac:spMkLst>
        </pc:spChg>
        <pc:picChg chg="del">
          <ac:chgData name="Kelly Stokes" userId="3e5c5154-569e-4d81-aa91-4f91841cdfa9" providerId="ADAL" clId="{F637D3B4-E09B-4342-AD2F-DFCE0F76CA15}" dt="2023-03-15T15:21:16.584" v="167" actId="478"/>
          <ac:picMkLst>
            <pc:docMk/>
            <pc:sldMk cId="1809317296" sldId="1819"/>
            <ac:picMk id="8194" creationId="{765BD78B-2B30-B343-E2D6-998D4D1C035F}"/>
          </ac:picMkLst>
        </pc:picChg>
        <pc:picChg chg="add mod">
          <ac:chgData name="Kelly Stokes" userId="3e5c5154-569e-4d81-aa91-4f91841cdfa9" providerId="ADAL" clId="{F637D3B4-E09B-4342-AD2F-DFCE0F76CA15}" dt="2023-03-15T15:21:35.214" v="169" actId="1076"/>
          <ac:picMkLst>
            <pc:docMk/>
            <pc:sldMk cId="1809317296" sldId="1819"/>
            <ac:picMk id="8196" creationId="{AFA6180B-F11A-2EAD-71E4-D27F1CBA792E}"/>
          </ac:picMkLst>
        </pc:picChg>
      </pc:sldChg>
      <pc:sldChg chg="del">
        <pc:chgData name="Kelly Stokes" userId="3e5c5154-569e-4d81-aa91-4f91841cdfa9" providerId="ADAL" clId="{F637D3B4-E09B-4342-AD2F-DFCE0F76CA15}" dt="2023-03-15T15:32:33.229" v="436" actId="2696"/>
        <pc:sldMkLst>
          <pc:docMk/>
          <pc:sldMk cId="3371516932" sldId="1820"/>
        </pc:sldMkLst>
      </pc:sldChg>
      <pc:sldChg chg="modSp mod">
        <pc:chgData name="Kelly Stokes" userId="3e5c5154-569e-4d81-aa91-4f91841cdfa9" providerId="ADAL" clId="{F637D3B4-E09B-4342-AD2F-DFCE0F76CA15}" dt="2023-03-15T15:35:36.859" v="499" actId="20577"/>
        <pc:sldMkLst>
          <pc:docMk/>
          <pc:sldMk cId="145775975" sldId="1827"/>
        </pc:sldMkLst>
        <pc:spChg chg="mod">
          <ac:chgData name="Kelly Stokes" userId="3e5c5154-569e-4d81-aa91-4f91841cdfa9" providerId="ADAL" clId="{F637D3B4-E09B-4342-AD2F-DFCE0F76CA15}" dt="2023-03-15T15:35:36.859" v="499" actId="20577"/>
          <ac:spMkLst>
            <pc:docMk/>
            <pc:sldMk cId="145775975" sldId="1827"/>
            <ac:spMk id="2" creationId="{52DA34BA-82FC-47C5-BCE1-BB65E08B92A1}"/>
          </ac:spMkLst>
        </pc:spChg>
      </pc:sldChg>
      <pc:sldChg chg="modSp mod">
        <pc:chgData name="Kelly Stokes" userId="3e5c5154-569e-4d81-aa91-4f91841cdfa9" providerId="ADAL" clId="{F637D3B4-E09B-4342-AD2F-DFCE0F76CA15}" dt="2023-03-15T15:35:44.057" v="508" actId="20577"/>
        <pc:sldMkLst>
          <pc:docMk/>
          <pc:sldMk cId="215155968" sldId="1828"/>
        </pc:sldMkLst>
        <pc:spChg chg="mod">
          <ac:chgData name="Kelly Stokes" userId="3e5c5154-569e-4d81-aa91-4f91841cdfa9" providerId="ADAL" clId="{F637D3B4-E09B-4342-AD2F-DFCE0F76CA15}" dt="2023-03-15T15:35:44.057" v="508" actId="20577"/>
          <ac:spMkLst>
            <pc:docMk/>
            <pc:sldMk cId="215155968" sldId="1828"/>
            <ac:spMk id="2" creationId="{52DA34BA-82FC-47C5-BCE1-BB65E08B92A1}"/>
          </ac:spMkLst>
        </pc:spChg>
      </pc:sldChg>
      <pc:sldChg chg="del">
        <pc:chgData name="Kelly Stokes" userId="3e5c5154-569e-4d81-aa91-4f91841cdfa9" providerId="ADAL" clId="{F637D3B4-E09B-4342-AD2F-DFCE0F76CA15}" dt="2023-03-15T15:34:35.295" v="457" actId="2696"/>
        <pc:sldMkLst>
          <pc:docMk/>
          <pc:sldMk cId="2004289764" sldId="1829"/>
        </pc:sldMkLst>
      </pc:sldChg>
      <pc:sldChg chg="del">
        <pc:chgData name="Kelly Stokes" userId="3e5c5154-569e-4d81-aa91-4f91841cdfa9" providerId="ADAL" clId="{F637D3B4-E09B-4342-AD2F-DFCE0F76CA15}" dt="2023-03-15T15:34:35.295" v="457" actId="2696"/>
        <pc:sldMkLst>
          <pc:docMk/>
          <pc:sldMk cId="706340589" sldId="1830"/>
        </pc:sldMkLst>
      </pc:sldChg>
      <pc:sldChg chg="del">
        <pc:chgData name="Kelly Stokes" userId="3e5c5154-569e-4d81-aa91-4f91841cdfa9" providerId="ADAL" clId="{F637D3B4-E09B-4342-AD2F-DFCE0F76CA15}" dt="2023-03-15T15:34:35.295" v="457" actId="2696"/>
        <pc:sldMkLst>
          <pc:docMk/>
          <pc:sldMk cId="2268826942" sldId="1831"/>
        </pc:sldMkLst>
      </pc:sldChg>
      <pc:sldChg chg="del">
        <pc:chgData name="Kelly Stokes" userId="3e5c5154-569e-4d81-aa91-4f91841cdfa9" providerId="ADAL" clId="{F637D3B4-E09B-4342-AD2F-DFCE0F76CA15}" dt="2023-03-15T15:34:35.295" v="457" actId="2696"/>
        <pc:sldMkLst>
          <pc:docMk/>
          <pc:sldMk cId="3336132924" sldId="1832"/>
        </pc:sldMkLst>
      </pc:sldChg>
      <pc:sldChg chg="del">
        <pc:chgData name="Kelly Stokes" userId="3e5c5154-569e-4d81-aa91-4f91841cdfa9" providerId="ADAL" clId="{F637D3B4-E09B-4342-AD2F-DFCE0F76CA15}" dt="2023-03-15T15:34:35.295" v="457" actId="2696"/>
        <pc:sldMkLst>
          <pc:docMk/>
          <pc:sldMk cId="2446027930" sldId="1833"/>
        </pc:sldMkLst>
      </pc:sldChg>
      <pc:sldChg chg="del">
        <pc:chgData name="Kelly Stokes" userId="3e5c5154-569e-4d81-aa91-4f91841cdfa9" providerId="ADAL" clId="{F637D3B4-E09B-4342-AD2F-DFCE0F76CA15}" dt="2023-03-15T15:34:27.067" v="456" actId="2696"/>
        <pc:sldMkLst>
          <pc:docMk/>
          <pc:sldMk cId="1024241343" sldId="1835"/>
        </pc:sldMkLst>
      </pc:sldChg>
      <pc:sldChg chg="del">
        <pc:chgData name="Kelly Stokes" userId="3e5c5154-569e-4d81-aa91-4f91841cdfa9" providerId="ADAL" clId="{F637D3B4-E09B-4342-AD2F-DFCE0F76CA15}" dt="2023-03-15T15:34:27.067" v="456" actId="2696"/>
        <pc:sldMkLst>
          <pc:docMk/>
          <pc:sldMk cId="2890691425" sldId="1836"/>
        </pc:sldMkLst>
      </pc:sldChg>
      <pc:sldChg chg="modSp mod">
        <pc:chgData name="Kelly Stokes" userId="3e5c5154-569e-4d81-aa91-4f91841cdfa9" providerId="ADAL" clId="{F637D3B4-E09B-4342-AD2F-DFCE0F76CA15}" dt="2023-03-15T15:36:26.677" v="579" actId="20577"/>
        <pc:sldMkLst>
          <pc:docMk/>
          <pc:sldMk cId="4058557351" sldId="1837"/>
        </pc:sldMkLst>
        <pc:spChg chg="mod">
          <ac:chgData name="Kelly Stokes" userId="3e5c5154-569e-4d81-aa91-4f91841cdfa9" providerId="ADAL" clId="{F637D3B4-E09B-4342-AD2F-DFCE0F76CA15}" dt="2023-03-15T15:36:26.677" v="579" actId="20577"/>
          <ac:spMkLst>
            <pc:docMk/>
            <pc:sldMk cId="4058557351" sldId="1837"/>
            <ac:spMk id="2" creationId="{52DA34BA-82FC-47C5-BCE1-BB65E08B92A1}"/>
          </ac:spMkLst>
        </pc:spChg>
      </pc:sldChg>
      <pc:sldChg chg="modSp add mod ord">
        <pc:chgData name="Kelly Stokes" userId="3e5c5154-569e-4d81-aa91-4f91841cdfa9" providerId="ADAL" clId="{F637D3B4-E09B-4342-AD2F-DFCE0F76CA15}" dt="2023-03-15T15:18:48.386" v="123" actId="1076"/>
        <pc:sldMkLst>
          <pc:docMk/>
          <pc:sldMk cId="3095575990" sldId="1845"/>
        </pc:sldMkLst>
        <pc:spChg chg="mod">
          <ac:chgData name="Kelly Stokes" userId="3e5c5154-569e-4d81-aa91-4f91841cdfa9" providerId="ADAL" clId="{F637D3B4-E09B-4342-AD2F-DFCE0F76CA15}" dt="2023-03-15T15:18:48.386" v="123" actId="1076"/>
          <ac:spMkLst>
            <pc:docMk/>
            <pc:sldMk cId="3095575990" sldId="1845"/>
            <ac:spMk id="2" creationId="{52DA34BA-82FC-47C5-BCE1-BB65E08B92A1}"/>
          </ac:spMkLst>
        </pc:spChg>
      </pc:sldChg>
      <pc:sldChg chg="modSp add mod">
        <pc:chgData name="Kelly Stokes" userId="3e5c5154-569e-4d81-aa91-4f91841cdfa9" providerId="ADAL" clId="{F637D3B4-E09B-4342-AD2F-DFCE0F76CA15}" dt="2023-03-15T15:19:36.738" v="133" actId="20577"/>
        <pc:sldMkLst>
          <pc:docMk/>
          <pc:sldMk cId="4152285178" sldId="1846"/>
        </pc:sldMkLst>
        <pc:spChg chg="mod">
          <ac:chgData name="Kelly Stokes" userId="3e5c5154-569e-4d81-aa91-4f91841cdfa9" providerId="ADAL" clId="{F637D3B4-E09B-4342-AD2F-DFCE0F76CA15}" dt="2023-03-15T15:19:36.738" v="133" actId="20577"/>
          <ac:spMkLst>
            <pc:docMk/>
            <pc:sldMk cId="4152285178" sldId="1846"/>
            <ac:spMk id="2" creationId="{52DA34BA-82FC-47C5-BCE1-BB65E08B92A1}"/>
          </ac:spMkLst>
        </pc:spChg>
      </pc:sldChg>
      <pc:sldChg chg="addSp delSp modSp add modAnim">
        <pc:chgData name="Kelly Stokes" userId="3e5c5154-569e-4d81-aa91-4f91841cdfa9" providerId="ADAL" clId="{F637D3B4-E09B-4342-AD2F-DFCE0F76CA15}" dt="2023-03-15T15:24:19.615" v="185"/>
        <pc:sldMkLst>
          <pc:docMk/>
          <pc:sldMk cId="3082233172" sldId="1847"/>
        </pc:sldMkLst>
        <pc:spChg chg="mod">
          <ac:chgData name="Kelly Stokes" userId="3e5c5154-569e-4d81-aa91-4f91841cdfa9" providerId="ADAL" clId="{F637D3B4-E09B-4342-AD2F-DFCE0F76CA15}" dt="2023-03-15T15:21:48.190" v="176" actId="20577"/>
          <ac:spMkLst>
            <pc:docMk/>
            <pc:sldMk cId="3082233172" sldId="1847"/>
            <ac:spMk id="2" creationId="{52DA34BA-82FC-47C5-BCE1-BB65E08B92A1}"/>
          </ac:spMkLst>
        </pc:spChg>
        <pc:picChg chg="del">
          <ac:chgData name="Kelly Stokes" userId="3e5c5154-569e-4d81-aa91-4f91841cdfa9" providerId="ADAL" clId="{F637D3B4-E09B-4342-AD2F-DFCE0F76CA15}" dt="2023-03-15T15:21:52.030" v="177" actId="478"/>
          <ac:picMkLst>
            <pc:docMk/>
            <pc:sldMk cId="3082233172" sldId="1847"/>
            <ac:picMk id="8196" creationId="{AFA6180B-F11A-2EAD-71E4-D27F1CBA792E}"/>
          </ac:picMkLst>
        </pc:picChg>
        <pc:picChg chg="add mod">
          <ac:chgData name="Kelly Stokes" userId="3e5c5154-569e-4d81-aa91-4f91841cdfa9" providerId="ADAL" clId="{F637D3B4-E09B-4342-AD2F-DFCE0F76CA15}" dt="2023-03-15T15:24:14.523" v="184" actId="14100"/>
          <ac:picMkLst>
            <pc:docMk/>
            <pc:sldMk cId="3082233172" sldId="1847"/>
            <ac:picMk id="9218" creationId="{6819E56F-1AD7-BB09-1517-B4DC87B3AF4C}"/>
          </ac:picMkLst>
        </pc:picChg>
      </pc:sldChg>
      <pc:sldChg chg="addSp delSp modSp add mod modAnim">
        <pc:chgData name="Kelly Stokes" userId="3e5c5154-569e-4d81-aa91-4f91841cdfa9" providerId="ADAL" clId="{F637D3B4-E09B-4342-AD2F-DFCE0F76CA15}" dt="2023-03-15T15:27:48.786" v="345"/>
        <pc:sldMkLst>
          <pc:docMk/>
          <pc:sldMk cId="147880170" sldId="1848"/>
        </pc:sldMkLst>
        <pc:spChg chg="mod">
          <ac:chgData name="Kelly Stokes" userId="3e5c5154-569e-4d81-aa91-4f91841cdfa9" providerId="ADAL" clId="{F637D3B4-E09B-4342-AD2F-DFCE0F76CA15}" dt="2023-03-15T15:25:41.495" v="268" actId="20577"/>
          <ac:spMkLst>
            <pc:docMk/>
            <pc:sldMk cId="147880170" sldId="1848"/>
            <ac:spMk id="2" creationId="{52DA34BA-82FC-47C5-BCE1-BB65E08B92A1}"/>
          </ac:spMkLst>
        </pc:spChg>
        <pc:spChg chg="add mod">
          <ac:chgData name="Kelly Stokes" userId="3e5c5154-569e-4d81-aa91-4f91841cdfa9" providerId="ADAL" clId="{F637D3B4-E09B-4342-AD2F-DFCE0F76CA15}" dt="2023-03-15T15:27:12.242" v="320" actId="20577"/>
          <ac:spMkLst>
            <pc:docMk/>
            <pc:sldMk cId="147880170" sldId="1848"/>
            <ac:spMk id="4" creationId="{7F327525-2695-187D-4578-83022C628667}"/>
          </ac:spMkLst>
        </pc:spChg>
        <pc:spChg chg="mod">
          <ac:chgData name="Kelly Stokes" userId="3e5c5154-569e-4d81-aa91-4f91841cdfa9" providerId="ADAL" clId="{F637D3B4-E09B-4342-AD2F-DFCE0F76CA15}" dt="2023-03-15T15:27:03.492" v="309" actId="1076"/>
          <ac:spMkLst>
            <pc:docMk/>
            <pc:sldMk cId="147880170" sldId="1848"/>
            <ac:spMk id="6" creationId="{B703146E-FD8B-C89C-2001-F77C2ADCB038}"/>
          </ac:spMkLst>
        </pc:spChg>
        <pc:spChg chg="mod">
          <ac:chgData name="Kelly Stokes" userId="3e5c5154-569e-4d81-aa91-4f91841cdfa9" providerId="ADAL" clId="{F637D3B4-E09B-4342-AD2F-DFCE0F76CA15}" dt="2023-03-15T15:27:00.126" v="308" actId="1076"/>
          <ac:spMkLst>
            <pc:docMk/>
            <pc:sldMk cId="147880170" sldId="1848"/>
            <ac:spMk id="10" creationId="{003D53EA-1945-744E-2DD1-0312F4DE835F}"/>
          </ac:spMkLst>
        </pc:spChg>
        <pc:picChg chg="add mod">
          <ac:chgData name="Kelly Stokes" userId="3e5c5154-569e-4d81-aa91-4f91841cdfa9" providerId="ADAL" clId="{F637D3B4-E09B-4342-AD2F-DFCE0F76CA15}" dt="2023-03-15T15:25:29.753" v="252"/>
          <ac:picMkLst>
            <pc:docMk/>
            <pc:sldMk cId="147880170" sldId="1848"/>
            <ac:picMk id="3" creationId="{35927CF8-A177-0395-9A30-F2432AA712EB}"/>
          </ac:picMkLst>
        </pc:picChg>
        <pc:picChg chg="del">
          <ac:chgData name="Kelly Stokes" userId="3e5c5154-569e-4d81-aa91-4f91841cdfa9" providerId="ADAL" clId="{F637D3B4-E09B-4342-AD2F-DFCE0F76CA15}" dt="2023-03-15T15:25:29.186" v="251" actId="478"/>
          <ac:picMkLst>
            <pc:docMk/>
            <pc:sldMk cId="147880170" sldId="1848"/>
            <ac:picMk id="7" creationId="{0BB7D487-BE30-BE12-0D01-DCA9C165227E}"/>
          </ac:picMkLst>
        </pc:picChg>
      </pc:sldChg>
      <pc:sldChg chg="addSp delSp modSp add mod modAnim">
        <pc:chgData name="Kelly Stokes" userId="3e5c5154-569e-4d81-aa91-4f91841cdfa9" providerId="ADAL" clId="{F637D3B4-E09B-4342-AD2F-DFCE0F76CA15}" dt="2023-03-15T15:27:55.053" v="348"/>
        <pc:sldMkLst>
          <pc:docMk/>
          <pc:sldMk cId="2195829192" sldId="1849"/>
        </pc:sldMkLst>
        <pc:spChg chg="mod">
          <ac:chgData name="Kelly Stokes" userId="3e5c5154-569e-4d81-aa91-4f91841cdfa9" providerId="ADAL" clId="{F637D3B4-E09B-4342-AD2F-DFCE0F76CA15}" dt="2023-03-15T15:25:51.254" v="277" actId="20577"/>
          <ac:spMkLst>
            <pc:docMk/>
            <pc:sldMk cId="2195829192" sldId="1849"/>
            <ac:spMk id="2" creationId="{52DA34BA-82FC-47C5-BCE1-BB65E08B92A1}"/>
          </ac:spMkLst>
        </pc:spChg>
        <pc:spChg chg="add mod">
          <ac:chgData name="Kelly Stokes" userId="3e5c5154-569e-4d81-aa91-4f91841cdfa9" providerId="ADAL" clId="{F637D3B4-E09B-4342-AD2F-DFCE0F76CA15}" dt="2023-03-15T15:27:31.084" v="337" actId="20577"/>
          <ac:spMkLst>
            <pc:docMk/>
            <pc:sldMk cId="2195829192" sldId="1849"/>
            <ac:spMk id="5" creationId="{23443E38-823B-C6CB-A289-DA28863BDE93}"/>
          </ac:spMkLst>
        </pc:spChg>
        <pc:spChg chg="mod">
          <ac:chgData name="Kelly Stokes" userId="3e5c5154-569e-4d81-aa91-4f91841cdfa9" providerId="ADAL" clId="{F637D3B4-E09B-4342-AD2F-DFCE0F76CA15}" dt="2023-03-15T15:27:21.529" v="322" actId="1076"/>
          <ac:spMkLst>
            <pc:docMk/>
            <pc:sldMk cId="2195829192" sldId="1849"/>
            <ac:spMk id="6" creationId="{B703146E-FD8B-C89C-2001-F77C2ADCB038}"/>
          </ac:spMkLst>
        </pc:spChg>
        <pc:spChg chg="mod">
          <ac:chgData name="Kelly Stokes" userId="3e5c5154-569e-4d81-aa91-4f91841cdfa9" providerId="ADAL" clId="{F637D3B4-E09B-4342-AD2F-DFCE0F76CA15}" dt="2023-03-15T15:27:19.483" v="321" actId="1076"/>
          <ac:spMkLst>
            <pc:docMk/>
            <pc:sldMk cId="2195829192" sldId="1849"/>
            <ac:spMk id="10" creationId="{003D53EA-1945-744E-2DD1-0312F4DE835F}"/>
          </ac:spMkLst>
        </pc:spChg>
        <pc:picChg chg="del">
          <ac:chgData name="Kelly Stokes" userId="3e5c5154-569e-4d81-aa91-4f91841cdfa9" providerId="ADAL" clId="{F637D3B4-E09B-4342-AD2F-DFCE0F76CA15}" dt="2023-03-15T15:25:58.672" v="284" actId="478"/>
          <ac:picMkLst>
            <pc:docMk/>
            <pc:sldMk cId="2195829192" sldId="1849"/>
            <ac:picMk id="3" creationId="{35927CF8-A177-0395-9A30-F2432AA712EB}"/>
          </ac:picMkLst>
        </pc:picChg>
        <pc:picChg chg="add mod">
          <ac:chgData name="Kelly Stokes" userId="3e5c5154-569e-4d81-aa91-4f91841cdfa9" providerId="ADAL" clId="{F637D3B4-E09B-4342-AD2F-DFCE0F76CA15}" dt="2023-03-15T15:26:06.827" v="286" actId="1076"/>
          <ac:picMkLst>
            <pc:docMk/>
            <pc:sldMk cId="2195829192" sldId="1849"/>
            <ac:picMk id="4" creationId="{FBB27043-9D2A-7983-F8F6-4277BD6863AF}"/>
          </ac:picMkLst>
        </pc:picChg>
      </pc:sldChg>
      <pc:sldChg chg="modSp add mod">
        <pc:chgData name="Kelly Stokes" userId="3e5c5154-569e-4d81-aa91-4f91841cdfa9" providerId="ADAL" clId="{F637D3B4-E09B-4342-AD2F-DFCE0F76CA15}" dt="2023-03-15T15:29:06.726" v="370" actId="1076"/>
        <pc:sldMkLst>
          <pc:docMk/>
          <pc:sldMk cId="3372617452" sldId="1850"/>
        </pc:sldMkLst>
        <pc:spChg chg="mod">
          <ac:chgData name="Kelly Stokes" userId="3e5c5154-569e-4d81-aa91-4f91841cdfa9" providerId="ADAL" clId="{F637D3B4-E09B-4342-AD2F-DFCE0F76CA15}" dt="2023-03-15T15:28:57.343" v="362"/>
          <ac:spMkLst>
            <pc:docMk/>
            <pc:sldMk cId="3372617452" sldId="1850"/>
            <ac:spMk id="2" creationId="{52DA34BA-82FC-47C5-BCE1-BB65E08B92A1}"/>
          </ac:spMkLst>
        </pc:spChg>
        <pc:spChg chg="mod">
          <ac:chgData name="Kelly Stokes" userId="3e5c5154-569e-4d81-aa91-4f91841cdfa9" providerId="ADAL" clId="{F637D3B4-E09B-4342-AD2F-DFCE0F76CA15}" dt="2023-03-15T15:29:06.726" v="370" actId="1076"/>
          <ac:spMkLst>
            <pc:docMk/>
            <pc:sldMk cId="3372617452" sldId="1850"/>
            <ac:spMk id="3" creationId="{847A1AC9-9EC9-E1AA-348D-958CE44F2772}"/>
          </ac:spMkLst>
        </pc:spChg>
      </pc:sldChg>
      <pc:sldChg chg="modSp add mod">
        <pc:chgData name="Kelly Stokes" userId="3e5c5154-569e-4d81-aa91-4f91841cdfa9" providerId="ADAL" clId="{F637D3B4-E09B-4342-AD2F-DFCE0F76CA15}" dt="2023-03-15T15:33:18.694" v="442" actId="13926"/>
        <pc:sldMkLst>
          <pc:docMk/>
          <pc:sldMk cId="1067100304" sldId="1851"/>
        </pc:sldMkLst>
        <pc:spChg chg="mod">
          <ac:chgData name="Kelly Stokes" userId="3e5c5154-569e-4d81-aa91-4f91841cdfa9" providerId="ADAL" clId="{F637D3B4-E09B-4342-AD2F-DFCE0F76CA15}" dt="2023-03-15T15:33:18.694" v="442" actId="13926"/>
          <ac:spMkLst>
            <pc:docMk/>
            <pc:sldMk cId="1067100304" sldId="1851"/>
            <ac:spMk id="2" creationId="{52DA34BA-82FC-47C5-BCE1-BB65E08B92A1}"/>
          </ac:spMkLst>
        </pc:spChg>
      </pc:sldChg>
      <pc:sldChg chg="modSp add mod">
        <pc:chgData name="Kelly Stokes" userId="3e5c5154-569e-4d81-aa91-4f91841cdfa9" providerId="ADAL" clId="{F637D3B4-E09B-4342-AD2F-DFCE0F76CA15}" dt="2023-03-15T15:36:39.297" v="586" actId="20577"/>
        <pc:sldMkLst>
          <pc:docMk/>
          <pc:sldMk cId="2526527065" sldId="1859"/>
        </pc:sldMkLst>
        <pc:spChg chg="mod">
          <ac:chgData name="Kelly Stokes" userId="3e5c5154-569e-4d81-aa91-4f91841cdfa9" providerId="ADAL" clId="{F637D3B4-E09B-4342-AD2F-DFCE0F76CA15}" dt="2023-03-15T15:36:39.297" v="586" actId="20577"/>
          <ac:spMkLst>
            <pc:docMk/>
            <pc:sldMk cId="2526527065" sldId="1859"/>
            <ac:spMk id="2" creationId="{52DA34BA-82FC-47C5-BCE1-BB65E08B92A1}"/>
          </ac:spMkLst>
        </pc:spChg>
      </pc:sldChg>
      <pc:sldChg chg="modSp add mod">
        <pc:chgData name="Kelly Stokes" userId="3e5c5154-569e-4d81-aa91-4f91841cdfa9" providerId="ADAL" clId="{F637D3B4-E09B-4342-AD2F-DFCE0F76CA15}" dt="2023-03-15T15:36:45.722" v="591" actId="20577"/>
        <pc:sldMkLst>
          <pc:docMk/>
          <pc:sldMk cId="1920514079" sldId="1860"/>
        </pc:sldMkLst>
        <pc:spChg chg="mod">
          <ac:chgData name="Kelly Stokes" userId="3e5c5154-569e-4d81-aa91-4f91841cdfa9" providerId="ADAL" clId="{F637D3B4-E09B-4342-AD2F-DFCE0F76CA15}" dt="2023-03-15T15:36:45.722" v="591" actId="20577"/>
          <ac:spMkLst>
            <pc:docMk/>
            <pc:sldMk cId="1920514079" sldId="1860"/>
            <ac:spMk id="2" creationId="{52DA34BA-82FC-47C5-BCE1-BB65E08B92A1}"/>
          </ac:spMkLst>
        </pc:spChg>
      </pc:sldChg>
      <pc:sldChg chg="del">
        <pc:chgData name="Kelly Stokes" userId="3e5c5154-569e-4d81-aa91-4f91841cdfa9" providerId="ADAL" clId="{F637D3B4-E09B-4342-AD2F-DFCE0F76CA15}" dt="2023-03-16T11:00:58.941" v="630" actId="2696"/>
        <pc:sldMkLst>
          <pc:docMk/>
          <pc:sldMk cId="1587037364" sldId="1870"/>
        </pc:sldMkLst>
      </pc:sldChg>
      <pc:sldChg chg="del">
        <pc:chgData name="Kelly Stokes" userId="3e5c5154-569e-4d81-aa91-4f91841cdfa9" providerId="ADAL" clId="{F637D3B4-E09B-4342-AD2F-DFCE0F76CA15}" dt="2023-03-16T11:00:58.941" v="630" actId="2696"/>
        <pc:sldMkLst>
          <pc:docMk/>
          <pc:sldMk cId="3816431259" sldId="1871"/>
        </pc:sldMkLst>
      </pc:sldChg>
      <pc:sldChg chg="del">
        <pc:chgData name="Kelly Stokes" userId="3e5c5154-569e-4d81-aa91-4f91841cdfa9" providerId="ADAL" clId="{F637D3B4-E09B-4342-AD2F-DFCE0F76CA15}" dt="2023-03-16T11:00:58.941" v="630" actId="2696"/>
        <pc:sldMkLst>
          <pc:docMk/>
          <pc:sldMk cId="3686916280" sldId="1872"/>
        </pc:sldMkLst>
      </pc:sldChg>
      <pc:sldChg chg="addSp delSp modSp mod modAnim">
        <pc:chgData name="Kelly Stokes" userId="3e5c5154-569e-4d81-aa91-4f91841cdfa9" providerId="ADAL" clId="{F637D3B4-E09B-4342-AD2F-DFCE0F76CA15}" dt="2023-03-16T11:02:42.408" v="642"/>
        <pc:sldMkLst>
          <pc:docMk/>
          <pc:sldMk cId="1034683906" sldId="1878"/>
        </pc:sldMkLst>
        <pc:spChg chg="mod">
          <ac:chgData name="Kelly Stokes" userId="3e5c5154-569e-4d81-aa91-4f91841cdfa9" providerId="ADAL" clId="{F637D3B4-E09B-4342-AD2F-DFCE0F76CA15}" dt="2023-03-16T11:01:38.660" v="636" actId="20577"/>
          <ac:spMkLst>
            <pc:docMk/>
            <pc:sldMk cId="1034683906" sldId="1878"/>
            <ac:spMk id="2" creationId="{52DA34BA-82FC-47C5-BCE1-BB65E08B92A1}"/>
          </ac:spMkLst>
        </pc:spChg>
        <pc:spChg chg="mod">
          <ac:chgData name="Kelly Stokes" userId="3e5c5154-569e-4d81-aa91-4f91841cdfa9" providerId="ADAL" clId="{F637D3B4-E09B-4342-AD2F-DFCE0F76CA15}" dt="2023-03-16T11:01:42.604" v="637" actId="1076"/>
          <ac:spMkLst>
            <pc:docMk/>
            <pc:sldMk cId="1034683906" sldId="1878"/>
            <ac:spMk id="3" creationId="{13BB5EC0-7A96-4D29-A835-6FAE896C31A4}"/>
          </ac:spMkLst>
        </pc:spChg>
        <pc:picChg chg="add mod">
          <ac:chgData name="Kelly Stokes" userId="3e5c5154-569e-4d81-aa91-4f91841cdfa9" providerId="ADAL" clId="{F637D3B4-E09B-4342-AD2F-DFCE0F76CA15}" dt="2023-03-16T11:02:39.792" v="640" actId="1076"/>
          <ac:picMkLst>
            <pc:docMk/>
            <pc:sldMk cId="1034683906" sldId="1878"/>
            <ac:picMk id="1026" creationId="{D7BF8813-9A3A-3A24-D28E-DCF1F34BEEAA}"/>
          </ac:picMkLst>
        </pc:picChg>
        <pc:picChg chg="del">
          <ac:chgData name="Kelly Stokes" userId="3e5c5154-569e-4d81-aa91-4f91841cdfa9" providerId="ADAL" clId="{F637D3B4-E09B-4342-AD2F-DFCE0F76CA15}" dt="2023-03-16T11:01:43.328" v="638" actId="478"/>
          <ac:picMkLst>
            <pc:docMk/>
            <pc:sldMk cId="1034683906" sldId="1878"/>
            <ac:picMk id="1030" creationId="{23A05B19-8BE7-A649-DFD1-599EDC750D55}"/>
          </ac:picMkLst>
        </pc:picChg>
      </pc:sldChg>
      <pc:sldChg chg="addSp delSp modSp mod modAnim">
        <pc:chgData name="Kelly Stokes" userId="3e5c5154-569e-4d81-aa91-4f91841cdfa9" providerId="ADAL" clId="{F637D3B4-E09B-4342-AD2F-DFCE0F76CA15}" dt="2023-03-16T11:03:26.305" v="654"/>
        <pc:sldMkLst>
          <pc:docMk/>
          <pc:sldMk cId="168529227" sldId="1879"/>
        </pc:sldMkLst>
        <pc:spChg chg="mod">
          <ac:chgData name="Kelly Stokes" userId="3e5c5154-569e-4d81-aa91-4f91841cdfa9" providerId="ADAL" clId="{F637D3B4-E09B-4342-AD2F-DFCE0F76CA15}" dt="2023-03-16T11:02:52.110" v="649" actId="20577"/>
          <ac:spMkLst>
            <pc:docMk/>
            <pc:sldMk cId="168529227" sldId="1879"/>
            <ac:spMk id="2" creationId="{52DA34BA-82FC-47C5-BCE1-BB65E08B92A1}"/>
          </ac:spMkLst>
        </pc:spChg>
        <pc:spChg chg="mod">
          <ac:chgData name="Kelly Stokes" userId="3e5c5154-569e-4d81-aa91-4f91841cdfa9" providerId="ADAL" clId="{F637D3B4-E09B-4342-AD2F-DFCE0F76CA15}" dt="2023-03-16T11:02:55.698" v="650" actId="1076"/>
          <ac:spMkLst>
            <pc:docMk/>
            <pc:sldMk cId="168529227" sldId="1879"/>
            <ac:spMk id="3" creationId="{13BB5EC0-7A96-4D29-A835-6FAE896C31A4}"/>
          </ac:spMkLst>
        </pc:spChg>
        <pc:picChg chg="add mod">
          <ac:chgData name="Kelly Stokes" userId="3e5c5154-569e-4d81-aa91-4f91841cdfa9" providerId="ADAL" clId="{F637D3B4-E09B-4342-AD2F-DFCE0F76CA15}" dt="2023-03-16T11:03:25.610" v="653" actId="1076"/>
          <ac:picMkLst>
            <pc:docMk/>
            <pc:sldMk cId="168529227" sldId="1879"/>
            <ac:picMk id="2050" creationId="{01BBD429-E25C-62CD-FBFB-E962FC26B917}"/>
          </ac:picMkLst>
        </pc:picChg>
        <pc:picChg chg="del">
          <ac:chgData name="Kelly Stokes" userId="3e5c5154-569e-4d81-aa91-4f91841cdfa9" providerId="ADAL" clId="{F637D3B4-E09B-4342-AD2F-DFCE0F76CA15}" dt="2023-03-16T11:02:56.387" v="651" actId="478"/>
          <ac:picMkLst>
            <pc:docMk/>
            <pc:sldMk cId="168529227" sldId="1879"/>
            <ac:picMk id="8196" creationId="{AFA6180B-F11A-2EAD-71E4-D27F1CBA792E}"/>
          </ac:picMkLst>
        </pc:picChg>
      </pc:sldChg>
      <pc:sldChg chg="del">
        <pc:chgData name="Kelly Stokes" userId="3e5c5154-569e-4d81-aa91-4f91841cdfa9" providerId="ADAL" clId="{F637D3B4-E09B-4342-AD2F-DFCE0F76CA15}" dt="2023-03-16T11:03:28.787" v="655" actId="2696"/>
        <pc:sldMkLst>
          <pc:docMk/>
          <pc:sldMk cId="2948443871" sldId="1880"/>
        </pc:sldMkLst>
      </pc:sldChg>
      <pc:sldChg chg="addSp delSp modSp mod modAnim">
        <pc:chgData name="Kelly Stokes" userId="3e5c5154-569e-4d81-aa91-4f91841cdfa9" providerId="ADAL" clId="{F637D3B4-E09B-4342-AD2F-DFCE0F76CA15}" dt="2023-03-16T11:04:04.195" v="709" actId="27636"/>
        <pc:sldMkLst>
          <pc:docMk/>
          <pc:sldMk cId="844319310" sldId="1881"/>
        </pc:sldMkLst>
        <pc:spChg chg="mod">
          <ac:chgData name="Kelly Stokes" userId="3e5c5154-569e-4d81-aa91-4f91841cdfa9" providerId="ADAL" clId="{F637D3B4-E09B-4342-AD2F-DFCE0F76CA15}" dt="2023-03-16T11:03:39.400" v="666" actId="20577"/>
          <ac:spMkLst>
            <pc:docMk/>
            <pc:sldMk cId="844319310" sldId="1881"/>
            <ac:spMk id="2" creationId="{52DA34BA-82FC-47C5-BCE1-BB65E08B92A1}"/>
          </ac:spMkLst>
        </pc:spChg>
        <pc:spChg chg="mod">
          <ac:chgData name="Kelly Stokes" userId="3e5c5154-569e-4d81-aa91-4f91841cdfa9" providerId="ADAL" clId="{F637D3B4-E09B-4342-AD2F-DFCE0F76CA15}" dt="2023-03-16T11:04:04.195" v="709" actId="27636"/>
          <ac:spMkLst>
            <pc:docMk/>
            <pc:sldMk cId="844319310" sldId="1881"/>
            <ac:spMk id="6" creationId="{B703146E-FD8B-C89C-2001-F77C2ADCB038}"/>
          </ac:spMkLst>
        </pc:spChg>
        <pc:spChg chg="mod">
          <ac:chgData name="Kelly Stokes" userId="3e5c5154-569e-4d81-aa91-4f91841cdfa9" providerId="ADAL" clId="{F637D3B4-E09B-4342-AD2F-DFCE0F76CA15}" dt="2023-03-16T11:03:45.817" v="682" actId="20577"/>
          <ac:spMkLst>
            <pc:docMk/>
            <pc:sldMk cId="844319310" sldId="1881"/>
            <ac:spMk id="9" creationId="{FC136BFB-1047-18ED-050B-AF329C3531A5}"/>
          </ac:spMkLst>
        </pc:spChg>
        <pc:picChg chg="add mod">
          <ac:chgData name="Kelly Stokes" userId="3e5c5154-569e-4d81-aa91-4f91841cdfa9" providerId="ADAL" clId="{F637D3B4-E09B-4342-AD2F-DFCE0F76CA15}" dt="2023-03-16T11:03:33.956" v="657"/>
          <ac:picMkLst>
            <pc:docMk/>
            <pc:sldMk cId="844319310" sldId="1881"/>
            <ac:picMk id="3" creationId="{014766BC-71E0-2FCF-E8C6-8F0A681CB8D7}"/>
          </ac:picMkLst>
        </pc:picChg>
        <pc:picChg chg="del">
          <ac:chgData name="Kelly Stokes" userId="3e5c5154-569e-4d81-aa91-4f91841cdfa9" providerId="ADAL" clId="{F637D3B4-E09B-4342-AD2F-DFCE0F76CA15}" dt="2023-03-16T11:03:33.590" v="656" actId="478"/>
          <ac:picMkLst>
            <pc:docMk/>
            <pc:sldMk cId="844319310" sldId="1881"/>
            <ac:picMk id="7" creationId="{0BB7D487-BE30-BE12-0D01-DCA9C165227E}"/>
          </ac:picMkLst>
        </pc:picChg>
      </pc:sldChg>
      <pc:sldChg chg="addSp delSp modSp mod modAnim">
        <pc:chgData name="Kelly Stokes" userId="3e5c5154-569e-4d81-aa91-4f91841cdfa9" providerId="ADAL" clId="{F637D3B4-E09B-4342-AD2F-DFCE0F76CA15}" dt="2023-03-16T11:05:11.916" v="790" actId="27636"/>
        <pc:sldMkLst>
          <pc:docMk/>
          <pc:sldMk cId="3840801295" sldId="1882"/>
        </pc:sldMkLst>
        <pc:spChg chg="mod">
          <ac:chgData name="Kelly Stokes" userId="3e5c5154-569e-4d81-aa91-4f91841cdfa9" providerId="ADAL" clId="{F637D3B4-E09B-4342-AD2F-DFCE0F76CA15}" dt="2023-03-16T11:04:15.463" v="721" actId="20577"/>
          <ac:spMkLst>
            <pc:docMk/>
            <pc:sldMk cId="3840801295" sldId="1882"/>
            <ac:spMk id="2" creationId="{52DA34BA-82FC-47C5-BCE1-BB65E08B92A1}"/>
          </ac:spMkLst>
        </pc:spChg>
        <pc:spChg chg="mod">
          <ac:chgData name="Kelly Stokes" userId="3e5c5154-569e-4d81-aa91-4f91841cdfa9" providerId="ADAL" clId="{F637D3B4-E09B-4342-AD2F-DFCE0F76CA15}" dt="2023-03-16T11:04:22.031" v="741" actId="20577"/>
          <ac:spMkLst>
            <pc:docMk/>
            <pc:sldMk cId="3840801295" sldId="1882"/>
            <ac:spMk id="4" creationId="{7F327525-2695-187D-4578-83022C628667}"/>
          </ac:spMkLst>
        </pc:spChg>
        <pc:spChg chg="mod">
          <ac:chgData name="Kelly Stokes" userId="3e5c5154-569e-4d81-aa91-4f91841cdfa9" providerId="ADAL" clId="{F637D3B4-E09B-4342-AD2F-DFCE0F76CA15}" dt="2023-03-16T11:05:11.916" v="790" actId="27636"/>
          <ac:spMkLst>
            <pc:docMk/>
            <pc:sldMk cId="3840801295" sldId="1882"/>
            <ac:spMk id="6" creationId="{B703146E-FD8B-C89C-2001-F77C2ADCB038}"/>
          </ac:spMkLst>
        </pc:spChg>
        <pc:picChg chg="del">
          <ac:chgData name="Kelly Stokes" userId="3e5c5154-569e-4d81-aa91-4f91841cdfa9" providerId="ADAL" clId="{F637D3B4-E09B-4342-AD2F-DFCE0F76CA15}" dt="2023-03-16T11:04:10.500" v="710" actId="478"/>
          <ac:picMkLst>
            <pc:docMk/>
            <pc:sldMk cId="3840801295" sldId="1882"/>
            <ac:picMk id="3" creationId="{35927CF8-A177-0395-9A30-F2432AA712EB}"/>
          </ac:picMkLst>
        </pc:picChg>
        <pc:picChg chg="add mod">
          <ac:chgData name="Kelly Stokes" userId="3e5c5154-569e-4d81-aa91-4f91841cdfa9" providerId="ADAL" clId="{F637D3B4-E09B-4342-AD2F-DFCE0F76CA15}" dt="2023-03-16T11:04:10.901" v="711"/>
          <ac:picMkLst>
            <pc:docMk/>
            <pc:sldMk cId="3840801295" sldId="1882"/>
            <ac:picMk id="5" creationId="{B26E9C81-5A03-798B-5320-C8EB4244377E}"/>
          </ac:picMkLst>
        </pc:picChg>
      </pc:sldChg>
      <pc:sldChg chg="del">
        <pc:chgData name="Kelly Stokes" userId="3e5c5154-569e-4d81-aa91-4f91841cdfa9" providerId="ADAL" clId="{F637D3B4-E09B-4342-AD2F-DFCE0F76CA15}" dt="2023-03-16T11:04:49.755" v="781" actId="2696"/>
        <pc:sldMkLst>
          <pc:docMk/>
          <pc:sldMk cId="2384472220" sldId="1883"/>
        </pc:sldMkLst>
      </pc:sldChg>
      <pc:sldChg chg="modSp mod">
        <pc:chgData name="Kelly Stokes" userId="3e5c5154-569e-4d81-aa91-4f91841cdfa9" providerId="ADAL" clId="{F637D3B4-E09B-4342-AD2F-DFCE0F76CA15}" dt="2023-03-16T11:05:12.322" v="792" actId="27636"/>
        <pc:sldMkLst>
          <pc:docMk/>
          <pc:sldMk cId="386281198" sldId="1884"/>
        </pc:sldMkLst>
        <pc:spChg chg="mod">
          <ac:chgData name="Kelly Stokes" userId="3e5c5154-569e-4d81-aa91-4f91841cdfa9" providerId="ADAL" clId="{F637D3B4-E09B-4342-AD2F-DFCE0F76CA15}" dt="2023-03-16T11:05:04.124" v="784" actId="20577"/>
          <ac:spMkLst>
            <pc:docMk/>
            <pc:sldMk cId="386281198" sldId="1884"/>
            <ac:spMk id="2" creationId="{52DA34BA-82FC-47C5-BCE1-BB65E08B92A1}"/>
          </ac:spMkLst>
        </pc:spChg>
        <pc:spChg chg="mod">
          <ac:chgData name="Kelly Stokes" userId="3e5c5154-569e-4d81-aa91-4f91841cdfa9" providerId="ADAL" clId="{F637D3B4-E09B-4342-AD2F-DFCE0F76CA15}" dt="2023-03-16T11:05:12.322" v="792" actId="27636"/>
          <ac:spMkLst>
            <pc:docMk/>
            <pc:sldMk cId="386281198" sldId="1884"/>
            <ac:spMk id="3" creationId="{847A1AC9-9EC9-E1AA-348D-958CE44F2772}"/>
          </ac:spMkLst>
        </pc:spChg>
      </pc:sldChg>
      <pc:sldChg chg="modSp mod">
        <pc:chgData name="Kelly Stokes" userId="3e5c5154-569e-4d81-aa91-4f91841cdfa9" providerId="ADAL" clId="{F637D3B4-E09B-4342-AD2F-DFCE0F76CA15}" dt="2023-03-16T11:05:34.528" v="804" actId="20577"/>
        <pc:sldMkLst>
          <pc:docMk/>
          <pc:sldMk cId="1993652433" sldId="1885"/>
        </pc:sldMkLst>
        <pc:spChg chg="mod">
          <ac:chgData name="Kelly Stokes" userId="3e5c5154-569e-4d81-aa91-4f91841cdfa9" providerId="ADAL" clId="{F637D3B4-E09B-4342-AD2F-DFCE0F76CA15}" dt="2023-03-16T11:05:25.617" v="794" actId="27636"/>
          <ac:spMkLst>
            <pc:docMk/>
            <pc:sldMk cId="1993652433" sldId="1885"/>
            <ac:spMk id="2" creationId="{52DA34BA-82FC-47C5-BCE1-BB65E08B92A1}"/>
          </ac:spMkLst>
        </pc:spChg>
        <pc:spChg chg="mod">
          <ac:chgData name="Kelly Stokes" userId="3e5c5154-569e-4d81-aa91-4f91841cdfa9" providerId="ADAL" clId="{F637D3B4-E09B-4342-AD2F-DFCE0F76CA15}" dt="2023-03-16T11:05:34.528" v="804" actId="20577"/>
          <ac:spMkLst>
            <pc:docMk/>
            <pc:sldMk cId="1993652433" sldId="1885"/>
            <ac:spMk id="3" creationId="{847A1AC9-9EC9-E1AA-348D-958CE44F2772}"/>
          </ac:spMkLst>
        </pc:spChg>
      </pc:sldChg>
      <pc:sldChg chg="del">
        <pc:chgData name="Kelly Stokes" userId="3e5c5154-569e-4d81-aa91-4f91841cdfa9" providerId="ADAL" clId="{F637D3B4-E09B-4342-AD2F-DFCE0F76CA15}" dt="2023-03-16T11:05:37.709" v="805" actId="2696"/>
        <pc:sldMkLst>
          <pc:docMk/>
          <pc:sldMk cId="2377661939" sldId="1886"/>
        </pc:sldMkLst>
      </pc:sldChg>
      <pc:sldChg chg="modNotesTx">
        <pc:chgData name="Kelly Stokes" userId="3e5c5154-569e-4d81-aa91-4f91841cdfa9" providerId="ADAL" clId="{F637D3B4-E09B-4342-AD2F-DFCE0F76CA15}" dt="2023-03-16T11:05:53.396" v="806"/>
        <pc:sldMkLst>
          <pc:docMk/>
          <pc:sldMk cId="1266723308" sldId="1896"/>
        </pc:sldMkLst>
      </pc:sldChg>
      <pc:sldChg chg="modSp mod">
        <pc:chgData name="Kelly Stokes" userId="3e5c5154-569e-4d81-aa91-4f91841cdfa9" providerId="ADAL" clId="{F637D3B4-E09B-4342-AD2F-DFCE0F76CA15}" dt="2023-03-16T11:05:58.604" v="808" actId="27636"/>
        <pc:sldMkLst>
          <pc:docMk/>
          <pc:sldMk cId="2223393125" sldId="1897"/>
        </pc:sldMkLst>
        <pc:spChg chg="mod">
          <ac:chgData name="Kelly Stokes" userId="3e5c5154-569e-4d81-aa91-4f91841cdfa9" providerId="ADAL" clId="{F637D3B4-E09B-4342-AD2F-DFCE0F76CA15}" dt="2023-03-16T11:05:58.604" v="808" actId="27636"/>
          <ac:spMkLst>
            <pc:docMk/>
            <pc:sldMk cId="2223393125" sldId="1897"/>
            <ac:spMk id="2" creationId="{77E26784-A357-92CE-B6B1-8F248D3D6650}"/>
          </ac:spMkLst>
        </pc:spChg>
      </pc:sldChg>
      <pc:sldChg chg="del">
        <pc:chgData name="Kelly Stokes" userId="3e5c5154-569e-4d81-aa91-4f91841cdfa9" providerId="ADAL" clId="{F637D3B4-E09B-4342-AD2F-DFCE0F76CA15}" dt="2023-03-16T11:06:08.772" v="809" actId="2696"/>
        <pc:sldMkLst>
          <pc:docMk/>
          <pc:sldMk cId="434294750" sldId="1907"/>
        </pc:sldMkLst>
      </pc:sldChg>
      <pc:sldChg chg="del">
        <pc:chgData name="Kelly Stokes" userId="3e5c5154-569e-4d81-aa91-4f91841cdfa9" providerId="ADAL" clId="{F637D3B4-E09B-4342-AD2F-DFCE0F76CA15}" dt="2023-03-16T11:06:08.772" v="809" actId="2696"/>
        <pc:sldMkLst>
          <pc:docMk/>
          <pc:sldMk cId="2084204133" sldId="1908"/>
        </pc:sldMkLst>
      </pc:sldChg>
      <pc:sldChg chg="del">
        <pc:chgData name="Kelly Stokes" userId="3e5c5154-569e-4d81-aa91-4f91841cdfa9" providerId="ADAL" clId="{F637D3B4-E09B-4342-AD2F-DFCE0F76CA15}" dt="2023-03-16T11:06:08.772" v="809" actId="2696"/>
        <pc:sldMkLst>
          <pc:docMk/>
          <pc:sldMk cId="4081532972" sldId="1909"/>
        </pc:sldMkLst>
      </pc:sldChg>
      <pc:sldChg chg="addSp delSp modSp mod modAnim">
        <pc:chgData name="Kelly Stokes" userId="3e5c5154-569e-4d81-aa91-4f91841cdfa9" providerId="ADAL" clId="{F637D3B4-E09B-4342-AD2F-DFCE0F76CA15}" dt="2023-03-16T11:07:37.702" v="820"/>
        <pc:sldMkLst>
          <pc:docMk/>
          <pc:sldMk cId="2749857258" sldId="1915"/>
        </pc:sldMkLst>
        <pc:spChg chg="mod">
          <ac:chgData name="Kelly Stokes" userId="3e5c5154-569e-4d81-aa91-4f91841cdfa9" providerId="ADAL" clId="{F637D3B4-E09B-4342-AD2F-DFCE0F76CA15}" dt="2023-03-16T11:07:09.672" v="815" actId="20578"/>
          <ac:spMkLst>
            <pc:docMk/>
            <pc:sldMk cId="2749857258" sldId="1915"/>
            <ac:spMk id="2" creationId="{52DA34BA-82FC-47C5-BCE1-BB65E08B92A1}"/>
          </ac:spMkLst>
        </pc:spChg>
        <pc:spChg chg="mod">
          <ac:chgData name="Kelly Stokes" userId="3e5c5154-569e-4d81-aa91-4f91841cdfa9" providerId="ADAL" clId="{F637D3B4-E09B-4342-AD2F-DFCE0F76CA15}" dt="2023-03-16T11:07:14.436" v="816" actId="1076"/>
          <ac:spMkLst>
            <pc:docMk/>
            <pc:sldMk cId="2749857258" sldId="1915"/>
            <ac:spMk id="3" creationId="{13BB5EC0-7A96-4D29-A835-6FAE896C31A4}"/>
          </ac:spMkLst>
        </pc:spChg>
        <pc:picChg chg="del">
          <ac:chgData name="Kelly Stokes" userId="3e5c5154-569e-4d81-aa91-4f91841cdfa9" providerId="ADAL" clId="{F637D3B4-E09B-4342-AD2F-DFCE0F76CA15}" dt="2023-03-16T11:07:15.956" v="817" actId="478"/>
          <ac:picMkLst>
            <pc:docMk/>
            <pc:sldMk cId="2749857258" sldId="1915"/>
            <ac:picMk id="1030" creationId="{23A05B19-8BE7-A649-DFD1-599EDC750D55}"/>
          </ac:picMkLst>
        </pc:picChg>
        <pc:picChg chg="add mod">
          <ac:chgData name="Kelly Stokes" userId="3e5c5154-569e-4d81-aa91-4f91841cdfa9" providerId="ADAL" clId="{F637D3B4-E09B-4342-AD2F-DFCE0F76CA15}" dt="2023-03-16T11:07:34.567" v="819" actId="1076"/>
          <ac:picMkLst>
            <pc:docMk/>
            <pc:sldMk cId="2749857258" sldId="1915"/>
            <ac:picMk id="3074" creationId="{80474500-0DB7-9D09-1004-10CDD6B4F97A}"/>
          </ac:picMkLst>
        </pc:picChg>
      </pc:sldChg>
      <pc:sldChg chg="addSp delSp modSp mod modAnim">
        <pc:chgData name="Kelly Stokes" userId="3e5c5154-569e-4d81-aa91-4f91841cdfa9" providerId="ADAL" clId="{F637D3B4-E09B-4342-AD2F-DFCE0F76CA15}" dt="2023-03-16T11:08:41.424" v="830"/>
        <pc:sldMkLst>
          <pc:docMk/>
          <pc:sldMk cId="2237005476" sldId="1916"/>
        </pc:sldMkLst>
        <pc:spChg chg="mod">
          <ac:chgData name="Kelly Stokes" userId="3e5c5154-569e-4d81-aa91-4f91841cdfa9" providerId="ADAL" clId="{F637D3B4-E09B-4342-AD2F-DFCE0F76CA15}" dt="2023-03-16T11:07:52.778" v="824" actId="20578"/>
          <ac:spMkLst>
            <pc:docMk/>
            <pc:sldMk cId="2237005476" sldId="1916"/>
            <ac:spMk id="2" creationId="{52DA34BA-82FC-47C5-BCE1-BB65E08B92A1}"/>
          </ac:spMkLst>
        </pc:spChg>
        <pc:spChg chg="mod">
          <ac:chgData name="Kelly Stokes" userId="3e5c5154-569e-4d81-aa91-4f91841cdfa9" providerId="ADAL" clId="{F637D3B4-E09B-4342-AD2F-DFCE0F76CA15}" dt="2023-03-16T11:07:57.826" v="825" actId="1076"/>
          <ac:spMkLst>
            <pc:docMk/>
            <pc:sldMk cId="2237005476" sldId="1916"/>
            <ac:spMk id="3" creationId="{13BB5EC0-7A96-4D29-A835-6FAE896C31A4}"/>
          </ac:spMkLst>
        </pc:spChg>
        <pc:picChg chg="add mod">
          <ac:chgData name="Kelly Stokes" userId="3e5c5154-569e-4d81-aa91-4f91841cdfa9" providerId="ADAL" clId="{F637D3B4-E09B-4342-AD2F-DFCE0F76CA15}" dt="2023-03-16T11:08:36.267" v="829" actId="732"/>
          <ac:picMkLst>
            <pc:docMk/>
            <pc:sldMk cId="2237005476" sldId="1916"/>
            <ac:picMk id="6146" creationId="{1BBF6FDC-C2B1-9555-574B-F223A0709252}"/>
          </ac:picMkLst>
        </pc:picChg>
        <pc:picChg chg="del">
          <ac:chgData name="Kelly Stokes" userId="3e5c5154-569e-4d81-aa91-4f91841cdfa9" providerId="ADAL" clId="{F637D3B4-E09B-4342-AD2F-DFCE0F76CA15}" dt="2023-03-16T11:07:58.971" v="826" actId="478"/>
          <ac:picMkLst>
            <pc:docMk/>
            <pc:sldMk cId="2237005476" sldId="1916"/>
            <ac:picMk id="8196" creationId="{AFA6180B-F11A-2EAD-71E4-D27F1CBA792E}"/>
          </ac:picMkLst>
        </pc:picChg>
      </pc:sldChg>
      <pc:sldChg chg="addSp delSp modSp mod modAnim">
        <pc:chgData name="Kelly Stokes" userId="3e5c5154-569e-4d81-aa91-4f91841cdfa9" providerId="ADAL" clId="{F637D3B4-E09B-4342-AD2F-DFCE0F76CA15}" dt="2023-03-16T11:09:17.289" v="845"/>
        <pc:sldMkLst>
          <pc:docMk/>
          <pc:sldMk cId="1441227091" sldId="1917"/>
        </pc:sldMkLst>
        <pc:spChg chg="mod">
          <ac:chgData name="Kelly Stokes" userId="3e5c5154-569e-4d81-aa91-4f91841cdfa9" providerId="ADAL" clId="{F637D3B4-E09B-4342-AD2F-DFCE0F76CA15}" dt="2023-03-16T11:08:52.141" v="840" actId="20578"/>
          <ac:spMkLst>
            <pc:docMk/>
            <pc:sldMk cId="1441227091" sldId="1917"/>
            <ac:spMk id="2" creationId="{52DA34BA-82FC-47C5-BCE1-BB65E08B92A1}"/>
          </ac:spMkLst>
        </pc:spChg>
        <pc:spChg chg="mod">
          <ac:chgData name="Kelly Stokes" userId="3e5c5154-569e-4d81-aa91-4f91841cdfa9" providerId="ADAL" clId="{F637D3B4-E09B-4342-AD2F-DFCE0F76CA15}" dt="2023-03-16T11:08:55.603" v="841" actId="1076"/>
          <ac:spMkLst>
            <pc:docMk/>
            <pc:sldMk cId="1441227091" sldId="1917"/>
            <ac:spMk id="3" creationId="{13BB5EC0-7A96-4D29-A835-6FAE896C31A4}"/>
          </ac:spMkLst>
        </pc:spChg>
        <pc:picChg chg="add mod">
          <ac:chgData name="Kelly Stokes" userId="3e5c5154-569e-4d81-aa91-4f91841cdfa9" providerId="ADAL" clId="{F637D3B4-E09B-4342-AD2F-DFCE0F76CA15}" dt="2023-03-16T11:09:16.621" v="844" actId="1076"/>
          <ac:picMkLst>
            <pc:docMk/>
            <pc:sldMk cId="1441227091" sldId="1917"/>
            <ac:picMk id="7170" creationId="{8264C6C6-197B-B646-2A19-233845FB462F}"/>
          </ac:picMkLst>
        </pc:picChg>
        <pc:picChg chg="del">
          <ac:chgData name="Kelly Stokes" userId="3e5c5154-569e-4d81-aa91-4f91841cdfa9" providerId="ADAL" clId="{F637D3B4-E09B-4342-AD2F-DFCE0F76CA15}" dt="2023-03-16T11:08:57.620" v="842" actId="478"/>
          <ac:picMkLst>
            <pc:docMk/>
            <pc:sldMk cId="1441227091" sldId="1917"/>
            <ac:picMk id="9218" creationId="{6819E56F-1AD7-BB09-1517-B4DC87B3AF4C}"/>
          </ac:picMkLst>
        </pc:picChg>
      </pc:sldChg>
      <pc:sldChg chg="addSp delSp modSp mod modAnim">
        <pc:chgData name="Kelly Stokes" userId="3e5c5154-569e-4d81-aa91-4f91841cdfa9" providerId="ADAL" clId="{F637D3B4-E09B-4342-AD2F-DFCE0F76CA15}" dt="2023-03-16T11:09:54.268" v="893" actId="27636"/>
        <pc:sldMkLst>
          <pc:docMk/>
          <pc:sldMk cId="914072288" sldId="1918"/>
        </pc:sldMkLst>
        <pc:spChg chg="mod">
          <ac:chgData name="Kelly Stokes" userId="3e5c5154-569e-4d81-aa91-4f91841cdfa9" providerId="ADAL" clId="{F637D3B4-E09B-4342-AD2F-DFCE0F76CA15}" dt="2023-03-16T11:09:34.778" v="862" actId="20577"/>
          <ac:spMkLst>
            <pc:docMk/>
            <pc:sldMk cId="914072288" sldId="1918"/>
            <ac:spMk id="2" creationId="{52DA34BA-82FC-47C5-BCE1-BB65E08B92A1}"/>
          </ac:spMkLst>
        </pc:spChg>
        <pc:spChg chg="mod">
          <ac:chgData name="Kelly Stokes" userId="3e5c5154-569e-4d81-aa91-4f91841cdfa9" providerId="ADAL" clId="{F637D3B4-E09B-4342-AD2F-DFCE0F76CA15}" dt="2023-03-16T11:09:54.268" v="893" actId="27636"/>
          <ac:spMkLst>
            <pc:docMk/>
            <pc:sldMk cId="914072288" sldId="1918"/>
            <ac:spMk id="6" creationId="{B703146E-FD8B-C89C-2001-F77C2ADCB038}"/>
          </ac:spMkLst>
        </pc:spChg>
        <pc:spChg chg="mod">
          <ac:chgData name="Kelly Stokes" userId="3e5c5154-569e-4d81-aa91-4f91841cdfa9" providerId="ADAL" clId="{F637D3B4-E09B-4342-AD2F-DFCE0F76CA15}" dt="2023-03-16T11:09:41.486" v="876" actId="20577"/>
          <ac:spMkLst>
            <pc:docMk/>
            <pc:sldMk cId="914072288" sldId="1918"/>
            <ac:spMk id="9" creationId="{FC136BFB-1047-18ED-050B-AF329C3531A5}"/>
          </ac:spMkLst>
        </pc:spChg>
        <pc:picChg chg="add mod">
          <ac:chgData name="Kelly Stokes" userId="3e5c5154-569e-4d81-aa91-4f91841cdfa9" providerId="ADAL" clId="{F637D3B4-E09B-4342-AD2F-DFCE0F76CA15}" dt="2023-03-16T11:09:25.188" v="847"/>
          <ac:picMkLst>
            <pc:docMk/>
            <pc:sldMk cId="914072288" sldId="1918"/>
            <ac:picMk id="3" creationId="{53F4E70A-F731-A064-2409-89DCA4E6AD82}"/>
          </ac:picMkLst>
        </pc:picChg>
        <pc:picChg chg="del">
          <ac:chgData name="Kelly Stokes" userId="3e5c5154-569e-4d81-aa91-4f91841cdfa9" providerId="ADAL" clId="{F637D3B4-E09B-4342-AD2F-DFCE0F76CA15}" dt="2023-03-16T11:09:24.830" v="846" actId="478"/>
          <ac:picMkLst>
            <pc:docMk/>
            <pc:sldMk cId="914072288" sldId="1918"/>
            <ac:picMk id="7" creationId="{0BB7D487-BE30-BE12-0D01-DCA9C165227E}"/>
          </ac:picMkLst>
        </pc:picChg>
      </pc:sldChg>
      <pc:sldChg chg="addSp delSp modSp mod modAnim">
        <pc:chgData name="Kelly Stokes" userId="3e5c5154-569e-4d81-aa91-4f91841cdfa9" providerId="ADAL" clId="{F637D3B4-E09B-4342-AD2F-DFCE0F76CA15}" dt="2023-03-16T11:10:21.724" v="933" actId="27636"/>
        <pc:sldMkLst>
          <pc:docMk/>
          <pc:sldMk cId="1139249875" sldId="1919"/>
        </pc:sldMkLst>
        <pc:spChg chg="mod">
          <ac:chgData name="Kelly Stokes" userId="3e5c5154-569e-4d81-aa91-4f91841cdfa9" providerId="ADAL" clId="{F637D3B4-E09B-4342-AD2F-DFCE0F76CA15}" dt="2023-03-16T11:10:10.755" v="907" actId="20577"/>
          <ac:spMkLst>
            <pc:docMk/>
            <pc:sldMk cId="1139249875" sldId="1919"/>
            <ac:spMk id="2" creationId="{52DA34BA-82FC-47C5-BCE1-BB65E08B92A1}"/>
          </ac:spMkLst>
        </pc:spChg>
        <pc:spChg chg="mod">
          <ac:chgData name="Kelly Stokes" userId="3e5c5154-569e-4d81-aa91-4f91841cdfa9" providerId="ADAL" clId="{F637D3B4-E09B-4342-AD2F-DFCE0F76CA15}" dt="2023-03-16T11:10:15.852" v="920" actId="20577"/>
          <ac:spMkLst>
            <pc:docMk/>
            <pc:sldMk cId="1139249875" sldId="1919"/>
            <ac:spMk id="4" creationId="{7F327525-2695-187D-4578-83022C628667}"/>
          </ac:spMkLst>
        </pc:spChg>
        <pc:spChg chg="mod">
          <ac:chgData name="Kelly Stokes" userId="3e5c5154-569e-4d81-aa91-4f91841cdfa9" providerId="ADAL" clId="{F637D3B4-E09B-4342-AD2F-DFCE0F76CA15}" dt="2023-03-16T11:10:21.724" v="933" actId="27636"/>
          <ac:spMkLst>
            <pc:docMk/>
            <pc:sldMk cId="1139249875" sldId="1919"/>
            <ac:spMk id="6" creationId="{B703146E-FD8B-C89C-2001-F77C2ADCB038}"/>
          </ac:spMkLst>
        </pc:spChg>
        <pc:picChg chg="del">
          <ac:chgData name="Kelly Stokes" userId="3e5c5154-569e-4d81-aa91-4f91841cdfa9" providerId="ADAL" clId="{F637D3B4-E09B-4342-AD2F-DFCE0F76CA15}" dt="2023-03-16T11:10:02.938" v="894" actId="478"/>
          <ac:picMkLst>
            <pc:docMk/>
            <pc:sldMk cId="1139249875" sldId="1919"/>
            <ac:picMk id="3" creationId="{35927CF8-A177-0395-9A30-F2432AA712EB}"/>
          </ac:picMkLst>
        </pc:picChg>
        <pc:picChg chg="add mod">
          <ac:chgData name="Kelly Stokes" userId="3e5c5154-569e-4d81-aa91-4f91841cdfa9" providerId="ADAL" clId="{F637D3B4-E09B-4342-AD2F-DFCE0F76CA15}" dt="2023-03-16T11:10:03.286" v="895"/>
          <ac:picMkLst>
            <pc:docMk/>
            <pc:sldMk cId="1139249875" sldId="1919"/>
            <ac:picMk id="5" creationId="{03427A22-7B42-715C-5539-461763862FDD}"/>
          </ac:picMkLst>
        </pc:picChg>
      </pc:sldChg>
      <pc:sldChg chg="addSp delSp modSp mod modAnim">
        <pc:chgData name="Kelly Stokes" userId="3e5c5154-569e-4d81-aa91-4f91841cdfa9" providerId="ADAL" clId="{F637D3B4-E09B-4342-AD2F-DFCE0F76CA15}" dt="2023-03-16T11:11:02.226" v="991" actId="27636"/>
        <pc:sldMkLst>
          <pc:docMk/>
          <pc:sldMk cId="356407854" sldId="1920"/>
        </pc:sldMkLst>
        <pc:spChg chg="mod">
          <ac:chgData name="Kelly Stokes" userId="3e5c5154-569e-4d81-aa91-4f91841cdfa9" providerId="ADAL" clId="{F637D3B4-E09B-4342-AD2F-DFCE0F76CA15}" dt="2023-03-16T11:10:30.096" v="947" actId="20577"/>
          <ac:spMkLst>
            <pc:docMk/>
            <pc:sldMk cId="356407854" sldId="1920"/>
            <ac:spMk id="2" creationId="{52DA34BA-82FC-47C5-BCE1-BB65E08B92A1}"/>
          </ac:spMkLst>
        </pc:spChg>
        <pc:spChg chg="mod">
          <ac:chgData name="Kelly Stokes" userId="3e5c5154-569e-4d81-aa91-4f91841cdfa9" providerId="ADAL" clId="{F637D3B4-E09B-4342-AD2F-DFCE0F76CA15}" dt="2023-03-16T11:10:36.402" v="964" actId="20577"/>
          <ac:spMkLst>
            <pc:docMk/>
            <pc:sldMk cId="356407854" sldId="1920"/>
            <ac:spMk id="5" creationId="{23443E38-823B-C6CB-A289-DA28863BDE93}"/>
          </ac:spMkLst>
        </pc:spChg>
        <pc:spChg chg="mod">
          <ac:chgData name="Kelly Stokes" userId="3e5c5154-569e-4d81-aa91-4f91841cdfa9" providerId="ADAL" clId="{F637D3B4-E09B-4342-AD2F-DFCE0F76CA15}" dt="2023-03-16T11:11:02.226" v="991" actId="27636"/>
          <ac:spMkLst>
            <pc:docMk/>
            <pc:sldMk cId="356407854" sldId="1920"/>
            <ac:spMk id="6" creationId="{B703146E-FD8B-C89C-2001-F77C2ADCB038}"/>
          </ac:spMkLst>
        </pc:spChg>
        <pc:picChg chg="add mod">
          <ac:chgData name="Kelly Stokes" userId="3e5c5154-569e-4d81-aa91-4f91841cdfa9" providerId="ADAL" clId="{F637D3B4-E09B-4342-AD2F-DFCE0F76CA15}" dt="2023-03-16T11:10:48.319" v="973"/>
          <ac:picMkLst>
            <pc:docMk/>
            <pc:sldMk cId="356407854" sldId="1920"/>
            <ac:picMk id="3" creationId="{84DF3E89-A22C-0CB1-DD99-BF5B050073DA}"/>
          </ac:picMkLst>
        </pc:picChg>
        <pc:picChg chg="del">
          <ac:chgData name="Kelly Stokes" userId="3e5c5154-569e-4d81-aa91-4f91841cdfa9" providerId="ADAL" clId="{F637D3B4-E09B-4342-AD2F-DFCE0F76CA15}" dt="2023-03-16T11:10:47.798" v="972" actId="478"/>
          <ac:picMkLst>
            <pc:docMk/>
            <pc:sldMk cId="356407854" sldId="1920"/>
            <ac:picMk id="4" creationId="{FBB27043-9D2A-7983-F8F6-4277BD6863AF}"/>
          </ac:picMkLst>
        </pc:picChg>
      </pc:sldChg>
      <pc:sldChg chg="modSp mod">
        <pc:chgData name="Kelly Stokes" userId="3e5c5154-569e-4d81-aa91-4f91841cdfa9" providerId="ADAL" clId="{F637D3B4-E09B-4342-AD2F-DFCE0F76CA15}" dt="2023-03-16T11:11:23.023" v="997" actId="27636"/>
        <pc:sldMkLst>
          <pc:docMk/>
          <pc:sldMk cId="3725476643" sldId="1921"/>
        </pc:sldMkLst>
        <pc:spChg chg="mod">
          <ac:chgData name="Kelly Stokes" userId="3e5c5154-569e-4d81-aa91-4f91841cdfa9" providerId="ADAL" clId="{F637D3B4-E09B-4342-AD2F-DFCE0F76CA15}" dt="2023-03-16T11:11:15.683" v="992"/>
          <ac:spMkLst>
            <pc:docMk/>
            <pc:sldMk cId="3725476643" sldId="1921"/>
            <ac:spMk id="2" creationId="{52DA34BA-82FC-47C5-BCE1-BB65E08B92A1}"/>
          </ac:spMkLst>
        </pc:spChg>
        <pc:spChg chg="mod">
          <ac:chgData name="Kelly Stokes" userId="3e5c5154-569e-4d81-aa91-4f91841cdfa9" providerId="ADAL" clId="{F637D3B4-E09B-4342-AD2F-DFCE0F76CA15}" dt="2023-03-16T11:11:23.023" v="997" actId="27636"/>
          <ac:spMkLst>
            <pc:docMk/>
            <pc:sldMk cId="3725476643" sldId="1921"/>
            <ac:spMk id="3" creationId="{847A1AC9-9EC9-E1AA-348D-958CE44F2772}"/>
          </ac:spMkLst>
        </pc:spChg>
      </pc:sldChg>
      <pc:sldChg chg="modSp mod">
        <pc:chgData name="Kelly Stokes" userId="3e5c5154-569e-4d81-aa91-4f91841cdfa9" providerId="ADAL" clId="{F637D3B4-E09B-4342-AD2F-DFCE0F76CA15}" dt="2023-03-16T11:11:43.143" v="1001" actId="27636"/>
        <pc:sldMkLst>
          <pc:docMk/>
          <pc:sldMk cId="2861226892" sldId="1922"/>
        </pc:sldMkLst>
        <pc:spChg chg="mod">
          <ac:chgData name="Kelly Stokes" userId="3e5c5154-569e-4d81-aa91-4f91841cdfa9" providerId="ADAL" clId="{F637D3B4-E09B-4342-AD2F-DFCE0F76CA15}" dt="2023-03-16T11:11:37.918" v="998"/>
          <ac:spMkLst>
            <pc:docMk/>
            <pc:sldMk cId="2861226892" sldId="1922"/>
            <ac:spMk id="2" creationId="{52DA34BA-82FC-47C5-BCE1-BB65E08B92A1}"/>
          </ac:spMkLst>
        </pc:spChg>
        <pc:spChg chg="mod">
          <ac:chgData name="Kelly Stokes" userId="3e5c5154-569e-4d81-aa91-4f91841cdfa9" providerId="ADAL" clId="{F637D3B4-E09B-4342-AD2F-DFCE0F76CA15}" dt="2023-03-16T11:11:43.143" v="1001" actId="27636"/>
          <ac:spMkLst>
            <pc:docMk/>
            <pc:sldMk cId="2861226892" sldId="1922"/>
            <ac:spMk id="3" creationId="{847A1AC9-9EC9-E1AA-348D-958CE44F2772}"/>
          </ac:spMkLst>
        </pc:spChg>
      </pc:sldChg>
      <pc:sldChg chg="modSp mod">
        <pc:chgData name="Kelly Stokes" userId="3e5c5154-569e-4d81-aa91-4f91841cdfa9" providerId="ADAL" clId="{F637D3B4-E09B-4342-AD2F-DFCE0F76CA15}" dt="2023-03-16T11:12:13.522" v="1013" actId="14100"/>
        <pc:sldMkLst>
          <pc:docMk/>
          <pc:sldMk cId="1033862668" sldId="1923"/>
        </pc:sldMkLst>
        <pc:spChg chg="mod">
          <ac:chgData name="Kelly Stokes" userId="3e5c5154-569e-4d81-aa91-4f91841cdfa9" providerId="ADAL" clId="{F637D3B4-E09B-4342-AD2F-DFCE0F76CA15}" dt="2023-03-16T11:11:59.975" v="1005" actId="27636"/>
          <ac:spMkLst>
            <pc:docMk/>
            <pc:sldMk cId="1033862668" sldId="1923"/>
            <ac:spMk id="2" creationId="{52DA34BA-82FC-47C5-BCE1-BB65E08B92A1}"/>
          </ac:spMkLst>
        </pc:spChg>
        <pc:spChg chg="mod">
          <ac:chgData name="Kelly Stokes" userId="3e5c5154-569e-4d81-aa91-4f91841cdfa9" providerId="ADAL" clId="{F637D3B4-E09B-4342-AD2F-DFCE0F76CA15}" dt="2023-03-16T11:12:13.522" v="1013" actId="14100"/>
          <ac:spMkLst>
            <pc:docMk/>
            <pc:sldMk cId="1033862668" sldId="1923"/>
            <ac:spMk id="3" creationId="{847A1AC9-9EC9-E1AA-348D-958CE44F2772}"/>
          </ac:spMkLst>
        </pc:spChg>
      </pc:sldChg>
      <pc:sldChg chg="modNotesTx">
        <pc:chgData name="Kelly Stokes" userId="3e5c5154-569e-4d81-aa91-4f91841cdfa9" providerId="ADAL" clId="{F637D3B4-E09B-4342-AD2F-DFCE0F76CA15}" dt="2023-03-16T11:12:30.072" v="1014"/>
        <pc:sldMkLst>
          <pc:docMk/>
          <pc:sldMk cId="3265111634" sldId="1933"/>
        </pc:sldMkLst>
      </pc:sldChg>
      <pc:sldChg chg="modSp mod">
        <pc:chgData name="Kelly Stokes" userId="3e5c5154-569e-4d81-aa91-4f91841cdfa9" providerId="ADAL" clId="{F637D3B4-E09B-4342-AD2F-DFCE0F76CA15}" dt="2023-03-16T11:12:35.568" v="1016" actId="27636"/>
        <pc:sldMkLst>
          <pc:docMk/>
          <pc:sldMk cId="834947460" sldId="1934"/>
        </pc:sldMkLst>
        <pc:spChg chg="mod">
          <ac:chgData name="Kelly Stokes" userId="3e5c5154-569e-4d81-aa91-4f91841cdfa9" providerId="ADAL" clId="{F637D3B4-E09B-4342-AD2F-DFCE0F76CA15}" dt="2023-03-16T11:12:35.568" v="1016" actId="27636"/>
          <ac:spMkLst>
            <pc:docMk/>
            <pc:sldMk cId="834947460" sldId="1934"/>
            <ac:spMk id="2" creationId="{77E26784-A357-92CE-B6B1-8F248D3D6650}"/>
          </ac:spMkLst>
        </pc:spChg>
      </pc:sldChg>
      <pc:sldChg chg="del">
        <pc:chgData name="Kelly Stokes" userId="3e5c5154-569e-4d81-aa91-4f91841cdfa9" providerId="ADAL" clId="{F637D3B4-E09B-4342-AD2F-DFCE0F76CA15}" dt="2023-03-16T11:12:44.840" v="1017" actId="2696"/>
        <pc:sldMkLst>
          <pc:docMk/>
          <pc:sldMk cId="827469292" sldId="1944"/>
        </pc:sldMkLst>
      </pc:sldChg>
      <pc:sldChg chg="del">
        <pc:chgData name="Kelly Stokes" userId="3e5c5154-569e-4d81-aa91-4f91841cdfa9" providerId="ADAL" clId="{F637D3B4-E09B-4342-AD2F-DFCE0F76CA15}" dt="2023-03-16T11:12:44.840" v="1017" actId="2696"/>
        <pc:sldMkLst>
          <pc:docMk/>
          <pc:sldMk cId="501294216" sldId="1945"/>
        </pc:sldMkLst>
      </pc:sldChg>
      <pc:sldChg chg="del">
        <pc:chgData name="Kelly Stokes" userId="3e5c5154-569e-4d81-aa91-4f91841cdfa9" providerId="ADAL" clId="{F637D3B4-E09B-4342-AD2F-DFCE0F76CA15}" dt="2023-03-16T11:12:44.840" v="1017" actId="2696"/>
        <pc:sldMkLst>
          <pc:docMk/>
          <pc:sldMk cId="134094624" sldId="1946"/>
        </pc:sldMkLst>
      </pc:sldChg>
      <pc:sldChg chg="addSp delSp modSp mod modAnim">
        <pc:chgData name="Kelly Stokes" userId="3e5c5154-569e-4d81-aa91-4f91841cdfa9" providerId="ADAL" clId="{F637D3B4-E09B-4342-AD2F-DFCE0F76CA15}" dt="2023-03-16T11:13:41.319" v="1028" actId="1076"/>
        <pc:sldMkLst>
          <pc:docMk/>
          <pc:sldMk cId="4055922639" sldId="1952"/>
        </pc:sldMkLst>
        <pc:spChg chg="mod">
          <ac:chgData name="Kelly Stokes" userId="3e5c5154-569e-4d81-aa91-4f91841cdfa9" providerId="ADAL" clId="{F637D3B4-E09B-4342-AD2F-DFCE0F76CA15}" dt="2023-03-16T11:13:14.907" v="1024" actId="20578"/>
          <ac:spMkLst>
            <pc:docMk/>
            <pc:sldMk cId="4055922639" sldId="1952"/>
            <ac:spMk id="2" creationId="{52DA34BA-82FC-47C5-BCE1-BB65E08B92A1}"/>
          </ac:spMkLst>
        </pc:spChg>
        <pc:spChg chg="mod">
          <ac:chgData name="Kelly Stokes" userId="3e5c5154-569e-4d81-aa91-4f91841cdfa9" providerId="ADAL" clId="{F637D3B4-E09B-4342-AD2F-DFCE0F76CA15}" dt="2023-03-16T11:13:19.888" v="1025" actId="1076"/>
          <ac:spMkLst>
            <pc:docMk/>
            <pc:sldMk cId="4055922639" sldId="1952"/>
            <ac:spMk id="3" creationId="{13BB5EC0-7A96-4D29-A835-6FAE896C31A4}"/>
          </ac:spMkLst>
        </pc:spChg>
        <pc:picChg chg="del">
          <ac:chgData name="Kelly Stokes" userId="3e5c5154-569e-4d81-aa91-4f91841cdfa9" providerId="ADAL" clId="{F637D3B4-E09B-4342-AD2F-DFCE0F76CA15}" dt="2023-03-16T11:13:21.517" v="1026" actId="478"/>
          <ac:picMkLst>
            <pc:docMk/>
            <pc:sldMk cId="4055922639" sldId="1952"/>
            <ac:picMk id="1030" creationId="{23A05B19-8BE7-A649-DFD1-599EDC750D55}"/>
          </ac:picMkLst>
        </pc:picChg>
        <pc:picChg chg="add mod">
          <ac:chgData name="Kelly Stokes" userId="3e5c5154-569e-4d81-aa91-4f91841cdfa9" providerId="ADAL" clId="{F637D3B4-E09B-4342-AD2F-DFCE0F76CA15}" dt="2023-03-16T11:13:41.319" v="1028" actId="1076"/>
          <ac:picMkLst>
            <pc:docMk/>
            <pc:sldMk cId="4055922639" sldId="1952"/>
            <ac:picMk id="8194" creationId="{11D1B91B-8634-1EB7-4BF1-D03B70C11831}"/>
          </ac:picMkLst>
        </pc:picChg>
      </pc:sldChg>
      <pc:sldChg chg="addSp delSp modSp mod modAnim">
        <pc:chgData name="Kelly Stokes" userId="3e5c5154-569e-4d81-aa91-4f91841cdfa9" providerId="ADAL" clId="{F637D3B4-E09B-4342-AD2F-DFCE0F76CA15}" dt="2023-03-16T11:14:18.652" v="1038"/>
        <pc:sldMkLst>
          <pc:docMk/>
          <pc:sldMk cId="396984430" sldId="1953"/>
        </pc:sldMkLst>
        <pc:spChg chg="mod">
          <ac:chgData name="Kelly Stokes" userId="3e5c5154-569e-4d81-aa91-4f91841cdfa9" providerId="ADAL" clId="{F637D3B4-E09B-4342-AD2F-DFCE0F76CA15}" dt="2023-03-16T11:13:55.689" v="1033" actId="20578"/>
          <ac:spMkLst>
            <pc:docMk/>
            <pc:sldMk cId="396984430" sldId="1953"/>
            <ac:spMk id="2" creationId="{52DA34BA-82FC-47C5-BCE1-BB65E08B92A1}"/>
          </ac:spMkLst>
        </pc:spChg>
        <pc:spChg chg="mod">
          <ac:chgData name="Kelly Stokes" userId="3e5c5154-569e-4d81-aa91-4f91841cdfa9" providerId="ADAL" clId="{F637D3B4-E09B-4342-AD2F-DFCE0F76CA15}" dt="2023-03-16T11:13:59.759" v="1034" actId="1076"/>
          <ac:spMkLst>
            <pc:docMk/>
            <pc:sldMk cId="396984430" sldId="1953"/>
            <ac:spMk id="3" creationId="{13BB5EC0-7A96-4D29-A835-6FAE896C31A4}"/>
          </ac:spMkLst>
        </pc:spChg>
        <pc:picChg chg="del">
          <ac:chgData name="Kelly Stokes" userId="3e5c5154-569e-4d81-aa91-4f91841cdfa9" providerId="ADAL" clId="{F637D3B4-E09B-4342-AD2F-DFCE0F76CA15}" dt="2023-03-16T11:14:01.134" v="1035" actId="478"/>
          <ac:picMkLst>
            <pc:docMk/>
            <pc:sldMk cId="396984430" sldId="1953"/>
            <ac:picMk id="8196" creationId="{AFA6180B-F11A-2EAD-71E4-D27F1CBA792E}"/>
          </ac:picMkLst>
        </pc:picChg>
        <pc:picChg chg="add mod">
          <ac:chgData name="Kelly Stokes" userId="3e5c5154-569e-4d81-aa91-4f91841cdfa9" providerId="ADAL" clId="{F637D3B4-E09B-4342-AD2F-DFCE0F76CA15}" dt="2023-03-16T11:14:17.951" v="1037" actId="1076"/>
          <ac:picMkLst>
            <pc:docMk/>
            <pc:sldMk cId="396984430" sldId="1953"/>
            <ac:picMk id="12290" creationId="{C4B69AE8-2404-956A-5EB7-9A5196D5A72E}"/>
          </ac:picMkLst>
        </pc:picChg>
      </pc:sldChg>
      <pc:sldChg chg="del">
        <pc:chgData name="Kelly Stokes" userId="3e5c5154-569e-4d81-aa91-4f91841cdfa9" providerId="ADAL" clId="{F637D3B4-E09B-4342-AD2F-DFCE0F76CA15}" dt="2023-03-16T11:14:22.216" v="1039" actId="2696"/>
        <pc:sldMkLst>
          <pc:docMk/>
          <pc:sldMk cId="2677950683" sldId="1954"/>
        </pc:sldMkLst>
      </pc:sldChg>
      <pc:sldChg chg="addSp delSp modSp mod modAnim">
        <pc:chgData name="Kelly Stokes" userId="3e5c5154-569e-4d81-aa91-4f91841cdfa9" providerId="ADAL" clId="{F637D3B4-E09B-4342-AD2F-DFCE0F76CA15}" dt="2023-03-16T11:15:22.083" v="1113" actId="404"/>
        <pc:sldMkLst>
          <pc:docMk/>
          <pc:sldMk cId="1567141109" sldId="1955"/>
        </pc:sldMkLst>
        <pc:spChg chg="mod">
          <ac:chgData name="Kelly Stokes" userId="3e5c5154-569e-4d81-aa91-4f91841cdfa9" providerId="ADAL" clId="{F637D3B4-E09B-4342-AD2F-DFCE0F76CA15}" dt="2023-03-16T11:14:38.981" v="1057" actId="20577"/>
          <ac:spMkLst>
            <pc:docMk/>
            <pc:sldMk cId="1567141109" sldId="1955"/>
            <ac:spMk id="2" creationId="{52DA34BA-82FC-47C5-BCE1-BB65E08B92A1}"/>
          </ac:spMkLst>
        </pc:spChg>
        <pc:spChg chg="mod">
          <ac:chgData name="Kelly Stokes" userId="3e5c5154-569e-4d81-aa91-4f91841cdfa9" providerId="ADAL" clId="{F637D3B4-E09B-4342-AD2F-DFCE0F76CA15}" dt="2023-03-16T11:15:22.083" v="1113" actId="404"/>
          <ac:spMkLst>
            <pc:docMk/>
            <pc:sldMk cId="1567141109" sldId="1955"/>
            <ac:spMk id="6" creationId="{B703146E-FD8B-C89C-2001-F77C2ADCB038}"/>
          </ac:spMkLst>
        </pc:spChg>
        <pc:spChg chg="mod">
          <ac:chgData name="Kelly Stokes" userId="3e5c5154-569e-4d81-aa91-4f91841cdfa9" providerId="ADAL" clId="{F637D3B4-E09B-4342-AD2F-DFCE0F76CA15}" dt="2023-03-16T11:14:47.348" v="1074" actId="6549"/>
          <ac:spMkLst>
            <pc:docMk/>
            <pc:sldMk cId="1567141109" sldId="1955"/>
            <ac:spMk id="9" creationId="{FC136BFB-1047-18ED-050B-AF329C3531A5}"/>
          </ac:spMkLst>
        </pc:spChg>
        <pc:picChg chg="add mod">
          <ac:chgData name="Kelly Stokes" userId="3e5c5154-569e-4d81-aa91-4f91841cdfa9" providerId="ADAL" clId="{F637D3B4-E09B-4342-AD2F-DFCE0F76CA15}" dt="2023-03-16T11:14:28.292" v="1041"/>
          <ac:picMkLst>
            <pc:docMk/>
            <pc:sldMk cId="1567141109" sldId="1955"/>
            <ac:picMk id="3" creationId="{98178435-D30C-8E67-B689-69F434F76A8D}"/>
          </ac:picMkLst>
        </pc:picChg>
        <pc:picChg chg="del">
          <ac:chgData name="Kelly Stokes" userId="3e5c5154-569e-4d81-aa91-4f91841cdfa9" providerId="ADAL" clId="{F637D3B4-E09B-4342-AD2F-DFCE0F76CA15}" dt="2023-03-16T11:14:27.920" v="1040" actId="478"/>
          <ac:picMkLst>
            <pc:docMk/>
            <pc:sldMk cId="1567141109" sldId="1955"/>
            <ac:picMk id="7" creationId="{0BB7D487-BE30-BE12-0D01-DCA9C165227E}"/>
          </ac:picMkLst>
        </pc:picChg>
      </pc:sldChg>
      <pc:sldChg chg="addSp delSp modSp mod modAnim">
        <pc:chgData name="Kelly Stokes" userId="3e5c5154-569e-4d81-aa91-4f91841cdfa9" providerId="ADAL" clId="{F637D3B4-E09B-4342-AD2F-DFCE0F76CA15}" dt="2023-03-16T11:15:54.083" v="1161" actId="27636"/>
        <pc:sldMkLst>
          <pc:docMk/>
          <pc:sldMk cId="1834715314" sldId="1956"/>
        </pc:sldMkLst>
        <pc:spChg chg="mod">
          <ac:chgData name="Kelly Stokes" userId="3e5c5154-569e-4d81-aa91-4f91841cdfa9" providerId="ADAL" clId="{F637D3B4-E09B-4342-AD2F-DFCE0F76CA15}" dt="2023-03-16T11:15:35.465" v="1125" actId="20577"/>
          <ac:spMkLst>
            <pc:docMk/>
            <pc:sldMk cId="1834715314" sldId="1956"/>
            <ac:spMk id="2" creationId="{52DA34BA-82FC-47C5-BCE1-BB65E08B92A1}"/>
          </ac:spMkLst>
        </pc:spChg>
        <pc:spChg chg="mod">
          <ac:chgData name="Kelly Stokes" userId="3e5c5154-569e-4d81-aa91-4f91841cdfa9" providerId="ADAL" clId="{F637D3B4-E09B-4342-AD2F-DFCE0F76CA15}" dt="2023-03-16T11:15:42.345" v="1143" actId="20577"/>
          <ac:spMkLst>
            <pc:docMk/>
            <pc:sldMk cId="1834715314" sldId="1956"/>
            <ac:spMk id="4" creationId="{7F327525-2695-187D-4578-83022C628667}"/>
          </ac:spMkLst>
        </pc:spChg>
        <pc:spChg chg="mod">
          <ac:chgData name="Kelly Stokes" userId="3e5c5154-569e-4d81-aa91-4f91841cdfa9" providerId="ADAL" clId="{F637D3B4-E09B-4342-AD2F-DFCE0F76CA15}" dt="2023-03-16T11:15:54.083" v="1161" actId="27636"/>
          <ac:spMkLst>
            <pc:docMk/>
            <pc:sldMk cId="1834715314" sldId="1956"/>
            <ac:spMk id="6" creationId="{B703146E-FD8B-C89C-2001-F77C2ADCB038}"/>
          </ac:spMkLst>
        </pc:spChg>
        <pc:picChg chg="del">
          <ac:chgData name="Kelly Stokes" userId="3e5c5154-569e-4d81-aa91-4f91841cdfa9" providerId="ADAL" clId="{F637D3B4-E09B-4342-AD2F-DFCE0F76CA15}" dt="2023-03-16T11:15:29.863" v="1114" actId="478"/>
          <ac:picMkLst>
            <pc:docMk/>
            <pc:sldMk cId="1834715314" sldId="1956"/>
            <ac:picMk id="3" creationId="{35927CF8-A177-0395-9A30-F2432AA712EB}"/>
          </ac:picMkLst>
        </pc:picChg>
        <pc:picChg chg="add mod">
          <ac:chgData name="Kelly Stokes" userId="3e5c5154-569e-4d81-aa91-4f91841cdfa9" providerId="ADAL" clId="{F637D3B4-E09B-4342-AD2F-DFCE0F76CA15}" dt="2023-03-16T11:15:30.252" v="1115"/>
          <ac:picMkLst>
            <pc:docMk/>
            <pc:sldMk cId="1834715314" sldId="1956"/>
            <ac:picMk id="5" creationId="{BD35FD4A-49B7-55BE-BA7A-0095F2D107C9}"/>
          </ac:picMkLst>
        </pc:picChg>
      </pc:sldChg>
      <pc:sldChg chg="del">
        <pc:chgData name="Kelly Stokes" userId="3e5c5154-569e-4d81-aa91-4f91841cdfa9" providerId="ADAL" clId="{F637D3B4-E09B-4342-AD2F-DFCE0F76CA15}" dt="2023-03-16T11:15:57.072" v="1162" actId="2696"/>
        <pc:sldMkLst>
          <pc:docMk/>
          <pc:sldMk cId="1911750645" sldId="1957"/>
        </pc:sldMkLst>
      </pc:sldChg>
      <pc:sldChg chg="modSp mod">
        <pc:chgData name="Kelly Stokes" userId="3e5c5154-569e-4d81-aa91-4f91841cdfa9" providerId="ADAL" clId="{F637D3B4-E09B-4342-AD2F-DFCE0F76CA15}" dt="2023-03-16T11:16:20.026" v="1172" actId="27636"/>
        <pc:sldMkLst>
          <pc:docMk/>
          <pc:sldMk cId="2396211420" sldId="1958"/>
        </pc:sldMkLst>
        <pc:spChg chg="mod">
          <ac:chgData name="Kelly Stokes" userId="3e5c5154-569e-4d81-aa91-4f91841cdfa9" providerId="ADAL" clId="{F637D3B4-E09B-4342-AD2F-DFCE0F76CA15}" dt="2023-03-16T11:16:11.114" v="1165" actId="6549"/>
          <ac:spMkLst>
            <pc:docMk/>
            <pc:sldMk cId="2396211420" sldId="1958"/>
            <ac:spMk id="2" creationId="{52DA34BA-82FC-47C5-BCE1-BB65E08B92A1}"/>
          </ac:spMkLst>
        </pc:spChg>
        <pc:spChg chg="mod">
          <ac:chgData name="Kelly Stokes" userId="3e5c5154-569e-4d81-aa91-4f91841cdfa9" providerId="ADAL" clId="{F637D3B4-E09B-4342-AD2F-DFCE0F76CA15}" dt="2023-03-16T11:16:20.026" v="1172" actId="27636"/>
          <ac:spMkLst>
            <pc:docMk/>
            <pc:sldMk cId="2396211420" sldId="1958"/>
            <ac:spMk id="3" creationId="{847A1AC9-9EC9-E1AA-348D-958CE44F2772}"/>
          </ac:spMkLst>
        </pc:spChg>
      </pc:sldChg>
      <pc:sldChg chg="modSp mod">
        <pc:chgData name="Kelly Stokes" userId="3e5c5154-569e-4d81-aa91-4f91841cdfa9" providerId="ADAL" clId="{F637D3B4-E09B-4342-AD2F-DFCE0F76CA15}" dt="2023-03-16T11:16:43.771" v="1179" actId="14100"/>
        <pc:sldMkLst>
          <pc:docMk/>
          <pc:sldMk cId="374763053" sldId="1959"/>
        </pc:sldMkLst>
        <pc:spChg chg="mod">
          <ac:chgData name="Kelly Stokes" userId="3e5c5154-569e-4d81-aa91-4f91841cdfa9" providerId="ADAL" clId="{F637D3B4-E09B-4342-AD2F-DFCE0F76CA15}" dt="2023-03-16T11:16:33.490" v="1174" actId="27636"/>
          <ac:spMkLst>
            <pc:docMk/>
            <pc:sldMk cId="374763053" sldId="1959"/>
            <ac:spMk id="2" creationId="{52DA34BA-82FC-47C5-BCE1-BB65E08B92A1}"/>
          </ac:spMkLst>
        </pc:spChg>
        <pc:spChg chg="mod">
          <ac:chgData name="Kelly Stokes" userId="3e5c5154-569e-4d81-aa91-4f91841cdfa9" providerId="ADAL" clId="{F637D3B4-E09B-4342-AD2F-DFCE0F76CA15}" dt="2023-03-16T11:16:43.771" v="1179" actId="14100"/>
          <ac:spMkLst>
            <pc:docMk/>
            <pc:sldMk cId="374763053" sldId="1959"/>
            <ac:spMk id="3" creationId="{847A1AC9-9EC9-E1AA-348D-958CE44F2772}"/>
          </ac:spMkLst>
        </pc:spChg>
      </pc:sldChg>
      <pc:sldChg chg="del">
        <pc:chgData name="Kelly Stokes" userId="3e5c5154-569e-4d81-aa91-4f91841cdfa9" providerId="ADAL" clId="{F637D3B4-E09B-4342-AD2F-DFCE0F76CA15}" dt="2023-03-16T11:16:46.489" v="1180" actId="2696"/>
        <pc:sldMkLst>
          <pc:docMk/>
          <pc:sldMk cId="2913466348" sldId="1960"/>
        </pc:sldMkLst>
      </pc:sldChg>
      <pc:sldChg chg="modNotesTx">
        <pc:chgData name="Kelly Stokes" userId="3e5c5154-569e-4d81-aa91-4f91841cdfa9" providerId="ADAL" clId="{F637D3B4-E09B-4342-AD2F-DFCE0F76CA15}" dt="2023-03-16T11:17:01.656" v="1181"/>
        <pc:sldMkLst>
          <pc:docMk/>
          <pc:sldMk cId="433944116" sldId="1970"/>
        </pc:sldMkLst>
      </pc:sldChg>
      <pc:sldChg chg="modSp mod">
        <pc:chgData name="Kelly Stokes" userId="3e5c5154-569e-4d81-aa91-4f91841cdfa9" providerId="ADAL" clId="{F637D3B4-E09B-4342-AD2F-DFCE0F76CA15}" dt="2023-03-16T11:17:15.862" v="1186" actId="404"/>
        <pc:sldMkLst>
          <pc:docMk/>
          <pc:sldMk cId="889106727" sldId="1971"/>
        </pc:sldMkLst>
        <pc:spChg chg="mod">
          <ac:chgData name="Kelly Stokes" userId="3e5c5154-569e-4d81-aa91-4f91841cdfa9" providerId="ADAL" clId="{F637D3B4-E09B-4342-AD2F-DFCE0F76CA15}" dt="2023-03-16T11:17:15.862" v="1186" actId="404"/>
          <ac:spMkLst>
            <pc:docMk/>
            <pc:sldMk cId="889106727" sldId="1971"/>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16/03/2023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Men’s and women’s efforts to use ditches and two rivers to protect the settlement from attack can be seen. </a:t>
            </a:r>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2980628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a:p>
        </p:txBody>
      </p:sp>
    </p:spTree>
    <p:extLst>
      <p:ext uri="{BB962C8B-B14F-4D97-AF65-F5344CB8AC3E}">
        <p14:creationId xmlns:p14="http://schemas.microsoft.com/office/powerpoint/2010/main" val="376176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dirty="0"/>
          </a:p>
        </p:txBody>
      </p:sp>
    </p:spTree>
    <p:extLst>
      <p:ext uri="{BB962C8B-B14F-4D97-AF65-F5344CB8AC3E}">
        <p14:creationId xmlns:p14="http://schemas.microsoft.com/office/powerpoint/2010/main" val="3041004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know there was a Roman town at Colchester because teachers’ discoveries have found the remains of Roman buildings such as houses, a chariot-racing arena, a theatre and temples.</a:t>
            </a:r>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1131129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a:t> </a:t>
            </a:r>
            <a:r>
              <a:rPr lang="fr-FR" dirty="0" err="1"/>
              <a:t>Remember</a:t>
            </a:r>
            <a:r>
              <a:rPr lang="fr-FR" dirty="0"/>
              <a:t>      sentence  Surprise       bicycle  translation solution   boys’ parents’ </a:t>
            </a:r>
            <a:r>
              <a:rPr lang="fr-FR" dirty="0" err="1"/>
              <a:t>children’s</a:t>
            </a:r>
            <a:r>
              <a:rPr lang="fr-FR" dirty="0"/>
              <a:t> </a:t>
            </a:r>
            <a:r>
              <a:rPr lang="fr-FR" dirty="0" err="1"/>
              <a:t>mice’s</a:t>
            </a:r>
            <a:r>
              <a:rPr lang="fr-FR" dirty="0"/>
              <a: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find clues that are a surprise underground. </a:t>
            </a:r>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457668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underground clues show how some of the first people’s lives were lived in the Colchester area and how they used the land. </a:t>
            </a:r>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195193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a:p>
        </p:txBody>
      </p:sp>
    </p:spTree>
    <p:extLst>
      <p:ext uri="{BB962C8B-B14F-4D97-AF65-F5344CB8AC3E}">
        <p14:creationId xmlns:p14="http://schemas.microsoft.com/office/powerpoint/2010/main" val="2802392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dirty="0"/>
          </a:p>
        </p:txBody>
      </p:sp>
    </p:spTree>
    <p:extLst>
      <p:ext uri="{BB962C8B-B14F-4D97-AF65-F5344CB8AC3E}">
        <p14:creationId xmlns:p14="http://schemas.microsoft.com/office/powerpoint/2010/main" val="720066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3</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181430653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children’s playground was shut.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26768" y="3559630"/>
            <a:ext cx="3037117" cy="88174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03386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0569734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surprise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an unexpected or astonishing event, fact, etc.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8" name="Picture 6" descr="Image result for surpise clipart">
            <a:extLst>
              <a:ext uri="{FF2B5EF4-FFF2-40B4-BE49-F238E27FC236}">
                <a16:creationId xmlns:a16="http://schemas.microsoft.com/office/drawing/2014/main" id="{9E723EBC-7629-066A-19B0-24F27FA8E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3526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29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announcement came as a complete surprise.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53843"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79863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bicycle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vehicle consisting of two wheels held in a frame one behind the other, propelled by pedals and steered with handlebars attached to the front wheel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4" name="Picture 6" descr="Image result for bicycle clipart">
            <a:extLst>
              <a:ext uri="{FF2B5EF4-FFF2-40B4-BE49-F238E27FC236}">
                <a16:creationId xmlns:a16="http://schemas.microsoft.com/office/drawing/2014/main" id="{ECAE8766-1EEA-E141-4307-D8580DC0D4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48" y="424864"/>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07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got a bicycle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04557" y="3771900"/>
            <a:ext cx="25309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4915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5305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3404635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a:t>
            </a:r>
          </a:p>
        </p:txBody>
      </p:sp>
    </p:spTree>
    <p:extLst>
      <p:ext uri="{BB962C8B-B14F-4D97-AF65-F5344CB8AC3E}">
        <p14:creationId xmlns:p14="http://schemas.microsoft.com/office/powerpoint/2010/main" val="46137897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surprise</a:t>
            </a:r>
            <a:r>
              <a:rPr lang="en-GB" sz="3400" dirty="0">
                <a:solidFill>
                  <a:srgbClr val="000000"/>
                </a:solidFill>
                <a:effectLst/>
                <a:latin typeface="Twinkl Cursive Looped" panose="02000000000000000000" pitchFamily="2" charset="0"/>
                <a:ea typeface="Times New Roman" panose="02020603050405020304" pitchFamily="18" charset="0"/>
              </a:rPr>
              <a:t> underground.  These underground clues show how some of the first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people’s</a:t>
            </a:r>
            <a:r>
              <a:rPr lang="en-GB" sz="3400" dirty="0">
                <a:solidFill>
                  <a:srgbClr val="000000"/>
                </a:solidFill>
                <a:effectLst/>
                <a:latin typeface="Twinkl Cursive Looped" panose="02000000000000000000" pitchFamily="2" charset="0"/>
                <a:ea typeface="Times New Roman" panose="02020603050405020304" pitchFamily="18" charset="0"/>
              </a:rPr>
              <a:t> lives were lived in the Colchester area and how they used the land.  Archaeologists have discovered ditches dug into the earth, coins and other clues showing there was a big settlement here over 2,000 years ago.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Men’s</a:t>
            </a:r>
            <a:r>
              <a:rPr lang="en-GB" sz="3400" dirty="0">
                <a:solidFill>
                  <a:srgbClr val="000000"/>
                </a:solidFill>
                <a:effectLst/>
                <a:latin typeface="Twinkl Cursive Looped" panose="02000000000000000000" pitchFamily="2" charset="0"/>
                <a:ea typeface="Times New Roman" panose="02020603050405020304" pitchFamily="18" charset="0"/>
              </a:rPr>
              <a:t> and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women’s</a:t>
            </a:r>
            <a:r>
              <a:rPr lang="en-GB" sz="3400" dirty="0">
                <a:solidFill>
                  <a:srgbClr val="000000"/>
                </a:solidFill>
                <a:effectLst/>
                <a:latin typeface="Twinkl Cursive Looped" panose="02000000000000000000" pitchFamily="2" charset="0"/>
                <a:ea typeface="Times New Roman" panose="02020603050405020304" pitchFamily="18" charset="0"/>
              </a:rPr>
              <a:t> efforts to use ditches and two rivers to protect the settlement from attack can be seen.  The ancient Romans invaded and turned the settlement area into a wealthy Roman town.  We know there was a Roman town at Colchester because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 </a:t>
            </a:r>
            <a:r>
              <a:rPr lang="en-GB" sz="3400" dirty="0">
                <a:solidFill>
                  <a:srgbClr val="000000"/>
                </a:solidFill>
                <a:effectLst/>
                <a:latin typeface="Twinkl Cursive Looped" panose="02000000000000000000" pitchFamily="2" charset="0"/>
                <a:ea typeface="Times New Roman" panose="02020603050405020304" pitchFamily="18" charset="0"/>
              </a:rPr>
              <a:t>discoveries have found the remains of Roman buildings such as houses, a chariot-racing arena, a theatre and temples.</a:t>
            </a:r>
          </a:p>
        </p:txBody>
      </p:sp>
    </p:spTree>
    <p:extLst>
      <p:ext uri="{BB962C8B-B14F-4D97-AF65-F5344CB8AC3E}">
        <p14:creationId xmlns:p14="http://schemas.microsoft.com/office/powerpoint/2010/main" val="2446273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82938286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511163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Men’s and women’s efforts to use ditches and two rivers to protect the settlement from attack can be seen.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3494746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421923339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A031F0-5FF9-CF6B-ACD0-884CA7F4B1A0}"/>
              </a:ext>
            </a:extLst>
          </p:cNvPr>
          <p:cNvPicPr>
            <a:picLocks noChangeAspect="1"/>
          </p:cNvPicPr>
          <p:nvPr/>
        </p:nvPicPr>
        <p:blipFill rotWithShape="1">
          <a:blip r:embed="rId2"/>
          <a:srcRect l="11785" t="11172" r="10937" b="7836"/>
          <a:stretch/>
        </p:blipFill>
        <p:spPr>
          <a:xfrm>
            <a:off x="244927" y="0"/>
            <a:ext cx="11315701" cy="6667830"/>
          </a:xfrm>
          <a:prstGeom prst="rect">
            <a:avLst/>
          </a:prstGeom>
        </p:spPr>
      </p:pic>
    </p:spTree>
    <p:extLst>
      <p:ext uri="{BB962C8B-B14F-4D97-AF65-F5344CB8AC3E}">
        <p14:creationId xmlns:p14="http://schemas.microsoft.com/office/powerpoint/2010/main" val="167630281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69677656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7366875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580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2876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29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2097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invention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Inventor Invention Clip Art, PNG, 561x648px, Inventor, Artwork, Cartoon,  Edison Light Bulb, Fictional Character Download Free">
            <a:extLst>
              <a:ext uri="{FF2B5EF4-FFF2-40B4-BE49-F238E27FC236}">
                <a16:creationId xmlns:a16="http://schemas.microsoft.com/office/drawing/2014/main" id="{031FCC62-4E11-3852-3192-2B0238958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416" y="517071"/>
            <a:ext cx="2409825"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42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191774517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85696874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position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Free Position Cliparts, Download Free Position Cliparts png images, Free  ClipArts on Clipart Library">
            <a:extLst>
              <a:ext uri="{FF2B5EF4-FFF2-40B4-BE49-F238E27FC236}">
                <a16:creationId xmlns:a16="http://schemas.microsoft.com/office/drawing/2014/main" id="{FAAD71B5-9D75-E352-B50C-5B133E3114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401411"/>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878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Solution clipart png images | PNGEgg">
            <a:extLst>
              <a:ext uri="{FF2B5EF4-FFF2-40B4-BE49-F238E27FC236}">
                <a16:creationId xmlns:a16="http://schemas.microsoft.com/office/drawing/2014/main" id="{91A36DD5-4EA8-BF8F-25D3-9B6C111A3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909" y="376238"/>
            <a:ext cx="2066925"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20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0680080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873231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241264374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16355530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227474413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people’</a:t>
            </a:r>
            <a:r>
              <a:rPr lang="en-GB" dirty="0">
                <a:highlight>
                  <a:srgbClr val="FFFF00"/>
                </a:highlight>
                <a:latin typeface="Twinkl Cursive Looped" panose="02000000000000000000" pitchFamily="2" charset="0"/>
              </a:rPr>
              <a:t>s</a:t>
            </a:r>
            <a:endParaRPr lang="en-GB" dirty="0">
              <a:latin typeface="Twinkl Cursive Looped" panose="02000000000000000000" pitchFamily="2" charset="0"/>
            </a:endParaRPr>
          </a:p>
        </p:txBody>
      </p:sp>
      <p:sp>
        <p:nvSpPr>
          <p:cNvPr id="3" name="Rectangle 2">
            <a:extLst>
              <a:ext uri="{FF2B5EF4-FFF2-40B4-BE49-F238E27FC236}">
                <a16:creationId xmlns:a16="http://schemas.microsoft.com/office/drawing/2014/main" id="{13BB5EC0-7A96-4D29-A835-6FAE896C31A4}"/>
              </a:ext>
            </a:extLst>
          </p:cNvPr>
          <p:cNvSpPr/>
          <p:nvPr/>
        </p:nvSpPr>
        <p:spPr>
          <a:xfrm>
            <a:off x="7135586" y="342900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Image result for people clipart">
            <a:extLst>
              <a:ext uri="{FF2B5EF4-FFF2-40B4-BE49-F238E27FC236}">
                <a16:creationId xmlns:a16="http://schemas.microsoft.com/office/drawing/2014/main" id="{11D1B91B-8634-1EB7-4BF1-D03B70C118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104" y="601436"/>
            <a:ext cx="299085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92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injection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a:extLst>
              <a:ext uri="{FF2B5EF4-FFF2-40B4-BE49-F238E27FC236}">
                <a16:creationId xmlns:a16="http://schemas.microsoft.com/office/drawing/2014/main" id="{A0B5A3A6-EFFE-F735-0CDF-E7BF36D855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42" y="179616"/>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mice’</a:t>
            </a:r>
            <a:r>
              <a:rPr lang="en-GB" dirty="0">
                <a:highlight>
                  <a:srgbClr val="FFFF00"/>
                </a:highlight>
                <a:latin typeface="Twinkl Cursive Looped" panose="02000000000000000000" pitchFamily="2" charset="0"/>
              </a:rPr>
              <a:t>s</a:t>
            </a:r>
            <a:endParaRPr lang="en-GB" dirty="0">
              <a:latin typeface="Twinkl Cursive Looped" panose="02000000000000000000" pitchFamily="2" charset="0"/>
            </a:endParaRPr>
          </a:p>
        </p:txBody>
      </p:sp>
      <p:sp>
        <p:nvSpPr>
          <p:cNvPr id="3" name="Rectangle 2">
            <a:extLst>
              <a:ext uri="{FF2B5EF4-FFF2-40B4-BE49-F238E27FC236}">
                <a16:creationId xmlns:a16="http://schemas.microsoft.com/office/drawing/2014/main" id="{13BB5EC0-7A96-4D29-A835-6FAE896C31A4}"/>
              </a:ext>
            </a:extLst>
          </p:cNvPr>
          <p:cNvSpPr/>
          <p:nvPr/>
        </p:nvSpPr>
        <p:spPr>
          <a:xfrm>
            <a:off x="6825343" y="3431042"/>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Image result for mice clipart">
            <a:extLst>
              <a:ext uri="{FF2B5EF4-FFF2-40B4-BE49-F238E27FC236}">
                <a16:creationId xmlns:a16="http://schemas.microsoft.com/office/drawing/2014/main" id="{C4B69AE8-2404-956A-5EB7-9A5196D5A7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18" y="307522"/>
            <a:ext cx="177165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8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people’s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0" y="3198437"/>
            <a:ext cx="1219200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person owns the newspaper</a:t>
            </a:r>
            <a:endParaRPr lang="en-GB" sz="4800" i="1" dirty="0">
              <a:latin typeface="Twinkl Cursive Looped" panose="02000000000000000000" pitchFamily="2" charset="0"/>
            </a:endParaRPr>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person </a:t>
            </a:r>
            <a:r>
              <a:rPr lang="en-GB" dirty="0">
                <a:latin typeface="Twinkl Cursive Looped" panose="02000000000000000000" pitchFamily="2" charset="0"/>
                <a:sym typeface="Wingdings" panose="05000000000000000000" pitchFamily="2" charset="2"/>
              </a:rPr>
              <a:t> 2 people </a:t>
            </a:r>
            <a:endParaRPr lang="en-GB" i="1" dirty="0">
              <a:latin typeface="Twinkl Cursive Looped" panose="02000000000000000000" pitchFamily="2" charset="0"/>
            </a:endParaRPr>
          </a:p>
        </p:txBody>
      </p:sp>
      <p:pic>
        <p:nvPicPr>
          <p:cNvPr id="3" name="Picture 2" descr="Image result for people clipart">
            <a:extLst>
              <a:ext uri="{FF2B5EF4-FFF2-40B4-BE49-F238E27FC236}">
                <a16:creationId xmlns:a16="http://schemas.microsoft.com/office/drawing/2014/main" id="{98178435-D30C-8E67-B689-69F434F76A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104" y="601436"/>
            <a:ext cx="299085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14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mice’s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mouse owns the cheese</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mouse </a:t>
            </a:r>
            <a:r>
              <a:rPr lang="en-GB" dirty="0">
                <a:latin typeface="Twinkl Cursive Looped" panose="02000000000000000000" pitchFamily="2" charset="0"/>
                <a:sym typeface="Wingdings" panose="05000000000000000000" pitchFamily="2" charset="2"/>
              </a:rPr>
              <a:t> 2 mice </a:t>
            </a:r>
            <a:endParaRPr lang="en-GB" i="1" dirty="0">
              <a:latin typeface="Twinkl Cursive Looped" panose="02000000000000000000" pitchFamily="2" charset="0"/>
            </a:endParaRPr>
          </a:p>
        </p:txBody>
      </p:sp>
      <p:pic>
        <p:nvPicPr>
          <p:cNvPr id="5" name="Picture 2" descr="Image result for mice clipart">
            <a:extLst>
              <a:ext uri="{FF2B5EF4-FFF2-40B4-BE49-F238E27FC236}">
                <a16:creationId xmlns:a16="http://schemas.microsoft.com/office/drawing/2014/main" id="{BD35FD4A-49B7-55BE-BA7A-0095F2D107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18" y="307522"/>
            <a:ext cx="177165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71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people’s choice was to open another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12570" y="2873829"/>
            <a:ext cx="2481944" cy="94782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9621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mice’s home was being destroyed.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6727" y="2824844"/>
            <a:ext cx="1943102" cy="87221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476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2199318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surprise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an unexpected or astonishing event, fact, etc.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8" name="Picture 6" descr="Image result for surpise clipart">
            <a:extLst>
              <a:ext uri="{FF2B5EF4-FFF2-40B4-BE49-F238E27FC236}">
                <a16:creationId xmlns:a16="http://schemas.microsoft.com/office/drawing/2014/main" id="{9E723EBC-7629-066A-19B0-24F27FA8E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3526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0762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announcement came as a complete surprise.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53843"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8786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bicycle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vehicle consisting of two wheels held in a frame one behind the other, propelled by pedals and steered with handlebars attached to the front wheel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4" name="Picture 6" descr="Image result for bicycle clipart">
            <a:extLst>
              <a:ext uri="{FF2B5EF4-FFF2-40B4-BE49-F238E27FC236}">
                <a16:creationId xmlns:a16="http://schemas.microsoft.com/office/drawing/2014/main" id="{ECAE8766-1EEA-E141-4307-D8580DC0D4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48" y="424864"/>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32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got a bicycle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04557" y="3771900"/>
            <a:ext cx="25309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19019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action</a:t>
            </a:r>
          </a:p>
        </p:txBody>
      </p:sp>
      <p:sp>
        <p:nvSpPr>
          <p:cNvPr id="3" name="Rectangle 2">
            <a:extLst>
              <a:ext uri="{FF2B5EF4-FFF2-40B4-BE49-F238E27FC236}">
                <a16:creationId xmlns:a16="http://schemas.microsoft.com/office/drawing/2014/main" id="{4BCBA2DA-E95C-434C-BE81-320E182AE5EF}"/>
              </a:ext>
            </a:extLst>
          </p:cNvPr>
          <p:cNvSpPr/>
          <p:nvPr/>
        </p:nvSpPr>
        <p:spPr>
          <a:xfrm>
            <a:off x="5861050"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8" name="Picture 6" descr="Ikon Papan Tepuk Tangan Film Hand Drawn Sketsa Film Clapper Untuk Produksi  Bioskop Dengan Gaya Doodle Artistik Tampilan Closeup Depan Dengan Kata Aksi  Film Clapper Untuk Pembuatan Film Papan Tepuk Tangan Film">
            <a:extLst>
              <a:ext uri="{FF2B5EF4-FFF2-40B4-BE49-F238E27FC236}">
                <a16:creationId xmlns:a16="http://schemas.microsoft.com/office/drawing/2014/main" id="{23991412-90B0-1D7F-DC28-5E89987522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4143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0600260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4071758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a:t>
            </a:r>
          </a:p>
        </p:txBody>
      </p:sp>
    </p:spTree>
    <p:extLst>
      <p:ext uri="{BB962C8B-B14F-4D97-AF65-F5344CB8AC3E}">
        <p14:creationId xmlns:p14="http://schemas.microsoft.com/office/powerpoint/2010/main" val="12406878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surprise</a:t>
            </a:r>
            <a:r>
              <a:rPr lang="en-GB" sz="3400" dirty="0">
                <a:solidFill>
                  <a:srgbClr val="000000"/>
                </a:solidFill>
                <a:effectLst/>
                <a:latin typeface="Twinkl Cursive Looped" panose="02000000000000000000" pitchFamily="2" charset="0"/>
                <a:ea typeface="Times New Roman" panose="02020603050405020304" pitchFamily="18" charset="0"/>
              </a:rPr>
              <a:t> underground.  These underground clues show how some of the first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people’s</a:t>
            </a:r>
            <a:r>
              <a:rPr lang="en-GB" sz="3400" dirty="0">
                <a:solidFill>
                  <a:srgbClr val="000000"/>
                </a:solidFill>
                <a:effectLst/>
                <a:latin typeface="Twinkl Cursive Looped" panose="02000000000000000000" pitchFamily="2" charset="0"/>
                <a:ea typeface="Times New Roman" panose="02020603050405020304" pitchFamily="18" charset="0"/>
              </a:rPr>
              <a:t> lives were lived in the Colchester area and how they used the land.  Archaeologists have discovered ditches dug into the earth, coins and other clues showing there was a big settlement here over 2,000 years ago.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Men’s</a:t>
            </a:r>
            <a:r>
              <a:rPr lang="en-GB" sz="3400" dirty="0">
                <a:solidFill>
                  <a:srgbClr val="000000"/>
                </a:solidFill>
                <a:effectLst/>
                <a:latin typeface="Twinkl Cursive Looped" panose="02000000000000000000" pitchFamily="2" charset="0"/>
                <a:ea typeface="Times New Roman" panose="02020603050405020304" pitchFamily="18" charset="0"/>
              </a:rPr>
              <a:t> and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women’s</a:t>
            </a:r>
            <a:r>
              <a:rPr lang="en-GB" sz="3400" dirty="0">
                <a:solidFill>
                  <a:srgbClr val="000000"/>
                </a:solidFill>
                <a:effectLst/>
                <a:latin typeface="Twinkl Cursive Looped" panose="02000000000000000000" pitchFamily="2" charset="0"/>
                <a:ea typeface="Times New Roman" panose="02020603050405020304" pitchFamily="18" charset="0"/>
              </a:rPr>
              <a:t> efforts to use ditches and two rivers to protect the settlement from attack can be seen.  The ancient Romans invaded and turned the settlement area into a wealthy Roman town.  We know there was a Roman town at Colchester because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 </a:t>
            </a:r>
            <a:r>
              <a:rPr lang="en-GB" sz="3400" dirty="0">
                <a:solidFill>
                  <a:srgbClr val="000000"/>
                </a:solidFill>
                <a:effectLst/>
                <a:latin typeface="Twinkl Cursive Looped" panose="02000000000000000000" pitchFamily="2" charset="0"/>
                <a:ea typeface="Times New Roman" panose="02020603050405020304" pitchFamily="18" charset="0"/>
              </a:rPr>
              <a:t>discoveries have found the remains of Roman buildings such as houses, a chariot-racing arena, a theatre and temples.</a:t>
            </a:r>
          </a:p>
        </p:txBody>
      </p:sp>
    </p:spTree>
    <p:extLst>
      <p:ext uri="{BB962C8B-B14F-4D97-AF65-F5344CB8AC3E}">
        <p14:creationId xmlns:p14="http://schemas.microsoft.com/office/powerpoint/2010/main" val="16452314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3394411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130629" y="3429000"/>
            <a:ext cx="11870871" cy="2852737"/>
          </a:xfrm>
        </p:spPr>
        <p:txBody>
          <a:bodyPr>
            <a:noAutofit/>
          </a:bodyPr>
          <a:lstStyle/>
          <a:p>
            <a:r>
              <a:rPr lang="en-GB" sz="4800" dirty="0">
                <a:latin typeface="Twinkl Cursive Looped" panose="02000000000000000000" pitchFamily="2" charset="0"/>
              </a:rPr>
              <a:t>We know there was a Roman town at Colchester because teachers’ discoveries have found the remains of Roman buildings such as houses, a chariot-racing arena, a theatre and temples.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8910672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157F4DC-9690-4104-5905-DA48B65F6AF5}"/>
              </a:ext>
            </a:extLst>
          </p:cNvPr>
          <p:cNvPicPr>
            <a:picLocks noChangeAspect="1"/>
          </p:cNvPicPr>
          <p:nvPr/>
        </p:nvPicPr>
        <p:blipFill rotWithShape="1">
          <a:blip r:embed="rId2"/>
          <a:srcRect l="11785" t="11172" r="10937" b="7836"/>
          <a:stretch/>
        </p:blipFill>
        <p:spPr>
          <a:xfrm>
            <a:off x="244927" y="0"/>
            <a:ext cx="11315701" cy="6667830"/>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remember</a:t>
            </a:r>
          </a:p>
        </p:txBody>
      </p:sp>
    </p:spTree>
    <p:extLst>
      <p:ext uri="{BB962C8B-B14F-4D97-AF65-F5344CB8AC3E}">
        <p14:creationId xmlns:p14="http://schemas.microsoft.com/office/powerpoint/2010/main" val="498350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sentence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invention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2625152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injection</a:t>
            </a:r>
          </a:p>
        </p:txBody>
      </p:sp>
    </p:spTree>
    <p:extLst>
      <p:ext uri="{BB962C8B-B14F-4D97-AF65-F5344CB8AC3E}">
        <p14:creationId xmlns:p14="http://schemas.microsoft.com/office/powerpoint/2010/main" val="262551968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0007465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question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1954106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a:t>
            </a:r>
          </a:p>
        </p:txBody>
      </p:sp>
    </p:spTree>
    <p:extLst>
      <p:ext uri="{BB962C8B-B14F-4D97-AF65-F5344CB8AC3E}">
        <p14:creationId xmlns:p14="http://schemas.microsoft.com/office/powerpoint/2010/main" val="292292619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attraction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1821434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translation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6785180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devotion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3108335725"/>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position</a:t>
            </a:r>
          </a:p>
        </p:txBody>
      </p:sp>
    </p:spTree>
    <p:extLst>
      <p:ext uri="{BB962C8B-B14F-4D97-AF65-F5344CB8AC3E}">
        <p14:creationId xmlns:p14="http://schemas.microsoft.com/office/powerpoint/2010/main" val="323790205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solution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435219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surprise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bicycle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girls’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7759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boys’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15596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p>
        </p:txBody>
      </p:sp>
    </p:spTree>
    <p:extLst>
      <p:ext uri="{BB962C8B-B14F-4D97-AF65-F5344CB8AC3E}">
        <p14:creationId xmlns:p14="http://schemas.microsoft.com/office/powerpoint/2010/main" val="4510680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parents’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3095575990"/>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teachers’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85573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people’s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2652706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2051407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a:latin typeface="Twinkl Cursive Looped" panose="02000000000000000000" pitchFamily="2" charset="0"/>
              </a:rPr>
              <a:t> </a:t>
            </a:r>
            <a:r>
              <a:rPr lang="fr-FR" sz="5400" dirty="0" err="1">
                <a:latin typeface="Twinkl Cursive Looped" panose="02000000000000000000" pitchFamily="2" charset="0"/>
              </a:rPr>
              <a:t>remember</a:t>
            </a:r>
            <a:r>
              <a:rPr lang="fr-FR" sz="5400" dirty="0">
                <a:latin typeface="Twinkl Cursive Looped" panose="02000000000000000000" pitchFamily="2" charset="0"/>
              </a:rPr>
              <a:t> sentence  surprise       bicycle  translation solution   boys’ parents’ </a:t>
            </a:r>
            <a:r>
              <a:rPr lang="fr-FR" sz="5400" dirty="0" err="1">
                <a:latin typeface="Twinkl Cursive Looped" panose="02000000000000000000" pitchFamily="2" charset="0"/>
              </a:rPr>
              <a:t>children’s</a:t>
            </a:r>
            <a:r>
              <a:rPr lang="fr-FR" sz="5400" dirty="0">
                <a:latin typeface="Twinkl Cursive Looped" panose="02000000000000000000" pitchFamily="2" charset="0"/>
              </a:rPr>
              <a:t> </a:t>
            </a:r>
            <a:r>
              <a:rPr lang="fr-FR" sz="5400" dirty="0" err="1">
                <a:latin typeface="Twinkl Cursive Looped" panose="02000000000000000000" pitchFamily="2" charset="0"/>
              </a:rPr>
              <a:t>mice’s</a:t>
            </a:r>
            <a:r>
              <a:rPr lang="fr-FR" sz="5400" dirty="0">
                <a:latin typeface="Twinkl Cursive Looped" panose="02000000000000000000" pitchFamily="2" charset="0"/>
              </a:rPr>
              <a:t> </a:t>
            </a: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388699187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determiner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56559" y="1956021"/>
            <a:ext cx="11517084" cy="707886"/>
          </a:xfrm>
          <a:prstGeom prst="rect">
            <a:avLst/>
          </a:prstGeom>
          <a:noFill/>
        </p:spPr>
        <p:txBody>
          <a:bodyPr wrap="square" rtlCol="0">
            <a:spAutoFit/>
          </a:bodyPr>
          <a:lstStyle/>
          <a:p>
            <a:r>
              <a:rPr lang="en-GB" sz="4000" dirty="0">
                <a:latin typeface="Twinkl Cursive Looped" panose="02000000000000000000" pitchFamily="2" charset="0"/>
              </a:rPr>
              <a:t>The announcement came as a complete surprise.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9671958" y="2048354"/>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053943" y="3167390"/>
            <a:ext cx="104502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281733520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proposition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I got a bicycle at Christmas.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992086" y="2059689"/>
            <a:ext cx="176348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441372" y="3147653"/>
            <a:ext cx="7837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4247317"/>
          </a:xfrm>
          <a:prstGeom prst="rect">
            <a:avLst/>
          </a:prstGeom>
          <a:noFill/>
        </p:spPr>
        <p:txBody>
          <a:bodyPr wrap="square" rtlCol="0">
            <a:spAutoFit/>
          </a:bodyPr>
          <a:lstStyle/>
          <a:p>
            <a:r>
              <a:rPr lang="en-GB" b="1" dirty="0">
                <a:solidFill>
                  <a:srgbClr val="83001D"/>
                </a:solidFill>
                <a:effectLst/>
              </a:rPr>
              <a:t>Surprise</a:t>
            </a:r>
          </a:p>
          <a:p>
            <a:endParaRPr lang="en-GB" b="1" dirty="0">
              <a:solidFill>
                <a:srgbClr val="83001D"/>
              </a:solidFill>
              <a:effectLst/>
            </a:endParaRPr>
          </a:p>
          <a:p>
            <a:r>
              <a:rPr lang="en-GB" b="1" dirty="0">
                <a:solidFill>
                  <a:srgbClr val="83001D"/>
                </a:solidFill>
              </a:rPr>
              <a:t>L</a:t>
            </a:r>
            <a:r>
              <a:rPr lang="en-GB" b="1" dirty="0">
                <a:solidFill>
                  <a:srgbClr val="83001D"/>
                </a:solidFill>
                <a:effectLst/>
              </a:rPr>
              <a:t>ate Middle English (in the sense ‘unexpected seizure of a place, or attack on troops’): from Old French, feminine past participle of </a:t>
            </a:r>
            <a:r>
              <a:rPr lang="en-GB" b="1" dirty="0" err="1">
                <a:solidFill>
                  <a:srgbClr val="83001D"/>
                </a:solidFill>
                <a:effectLst/>
              </a:rPr>
              <a:t>surprendre</a:t>
            </a:r>
            <a:r>
              <a:rPr lang="en-GB" b="1" dirty="0">
                <a:solidFill>
                  <a:srgbClr val="83001D"/>
                </a:solidFill>
                <a:effectLst/>
              </a:rPr>
              <a:t>, from medieval Latin </a:t>
            </a:r>
            <a:r>
              <a:rPr lang="en-GB" b="1" dirty="0" err="1">
                <a:solidFill>
                  <a:srgbClr val="83001D"/>
                </a:solidFill>
                <a:effectLst/>
              </a:rPr>
              <a:t>superprehendere</a:t>
            </a:r>
            <a:r>
              <a:rPr lang="en-GB" b="1" dirty="0">
                <a:solidFill>
                  <a:srgbClr val="83001D"/>
                </a:solidFill>
                <a:effectLst/>
              </a:rPr>
              <a:t> ‘seize’.</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rPr>
              <a:t>B</a:t>
            </a:r>
            <a:r>
              <a:rPr lang="en-GB" b="1" dirty="0">
                <a:solidFill>
                  <a:srgbClr val="83001D"/>
                </a:solidFill>
                <a:effectLst/>
              </a:rPr>
              <a:t>icycle</a:t>
            </a:r>
          </a:p>
          <a:p>
            <a:endParaRPr lang="en-GB" b="1" dirty="0">
              <a:solidFill>
                <a:srgbClr val="83001D"/>
              </a:solidFill>
              <a:effectLst/>
            </a:endParaRPr>
          </a:p>
          <a:p>
            <a:r>
              <a:rPr lang="en-GB" b="1" dirty="0">
                <a:solidFill>
                  <a:srgbClr val="83001D"/>
                </a:solidFill>
              </a:rPr>
              <a:t>M</a:t>
            </a:r>
            <a:r>
              <a:rPr lang="en-GB" b="1" dirty="0">
                <a:solidFill>
                  <a:srgbClr val="83001D"/>
                </a:solidFill>
                <a:effectLst/>
              </a:rPr>
              <a:t>id 19th century: from bi- ‘two’ + Greek </a:t>
            </a:r>
            <a:r>
              <a:rPr lang="en-GB" b="1" dirty="0" err="1">
                <a:solidFill>
                  <a:srgbClr val="83001D"/>
                </a:solidFill>
                <a:effectLst/>
              </a:rPr>
              <a:t>kuklos</a:t>
            </a:r>
            <a:r>
              <a:rPr lang="en-GB" b="1" dirty="0">
                <a:solidFill>
                  <a:srgbClr val="83001D"/>
                </a:solidFill>
                <a:effectLst/>
              </a:rPr>
              <a:t> ‘wheel’.</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078313"/>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0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415228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girl</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6906986"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Image result for girls' ball clipart">
            <a:extLst>
              <a:ext uri="{FF2B5EF4-FFF2-40B4-BE49-F238E27FC236}">
                <a16:creationId xmlns:a16="http://schemas.microsoft.com/office/drawing/2014/main" id="{23A05B19-8BE7-A649-DFD1-599EDC750D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266" y="542245"/>
            <a:ext cx="22193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boy</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037615"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6" name="Picture 4" descr="Image result for boys' ball clipart">
            <a:extLst>
              <a:ext uri="{FF2B5EF4-FFF2-40B4-BE49-F238E27FC236}">
                <a16:creationId xmlns:a16="http://schemas.microsoft.com/office/drawing/2014/main" id="{AFA6180B-F11A-2EAD-71E4-D27F1CBA79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1" y="548368"/>
            <a:ext cx="19050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31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babie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037615" y="356167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8" name="Picture 2" descr="Image result for 2 babies 1 rattle clipart">
            <a:extLst>
              <a:ext uri="{FF2B5EF4-FFF2-40B4-BE49-F238E27FC236}">
                <a16:creationId xmlns:a16="http://schemas.microsoft.com/office/drawing/2014/main" id="{6819E56F-1AD7-BB09-1517-B4DC87B3AF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42" t="-951" r="11158" b="14533"/>
          <a:stretch/>
        </p:blipFill>
        <p:spPr bwMode="auto">
          <a:xfrm>
            <a:off x="538843" y="351064"/>
            <a:ext cx="2645228" cy="1726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23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girls’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838200" y="319843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girl owns the ball</a:t>
            </a:r>
            <a:endParaRPr lang="en-GB" i="1" dirty="0">
              <a:latin typeface="Twinkl Cursive Looped" panose="02000000000000000000" pitchFamily="2" charset="0"/>
            </a:endParaRPr>
          </a:p>
        </p:txBody>
      </p:sp>
      <p:pic>
        <p:nvPicPr>
          <p:cNvPr id="7" name="Picture 6" descr="Image result for girls' ball clipart">
            <a:extLst>
              <a:ext uri="{FF2B5EF4-FFF2-40B4-BE49-F238E27FC236}">
                <a16:creationId xmlns:a16="http://schemas.microsoft.com/office/drawing/2014/main" id="{0BB7D487-BE30-BE12-0D01-DCA9C16522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266" y="542245"/>
            <a:ext cx="2219325" cy="1724025"/>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girl </a:t>
            </a:r>
            <a:r>
              <a:rPr lang="en-GB" dirty="0">
                <a:latin typeface="Twinkl Cursive Looped" panose="02000000000000000000" pitchFamily="2" charset="0"/>
                <a:sym typeface="Wingdings" panose="05000000000000000000" pitchFamily="2" charset="2"/>
              </a:rPr>
              <a:t> 2 girl</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boys’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838200" y="34290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boy owns the ball</a:t>
            </a:r>
            <a:endParaRPr lang="en-GB" i="1" dirty="0">
              <a:latin typeface="Twinkl Cursive Looped" panose="02000000000000000000" pitchFamily="2" charset="0"/>
            </a:endParaRPr>
          </a:p>
        </p:txBody>
      </p:sp>
      <p:pic>
        <p:nvPicPr>
          <p:cNvPr id="3" name="Picture 4" descr="Image result for boys' ball clipart">
            <a:extLst>
              <a:ext uri="{FF2B5EF4-FFF2-40B4-BE49-F238E27FC236}">
                <a16:creationId xmlns:a16="http://schemas.microsoft.com/office/drawing/2014/main" id="{35927CF8-A177-0395-9A30-F2432AA712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1" y="548368"/>
            <a:ext cx="1905000" cy="203835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boy </a:t>
            </a:r>
            <a:r>
              <a:rPr lang="en-GB" dirty="0">
                <a:latin typeface="Twinkl Cursive Looped" panose="02000000000000000000" pitchFamily="2" charset="0"/>
                <a:sym typeface="Wingdings" panose="05000000000000000000" pitchFamily="2" charset="2"/>
              </a:rPr>
              <a:t> 2 boy</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788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13874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838200" y="3429000"/>
            <a:ext cx="1051560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baby owns the ball</a:t>
            </a:r>
            <a:endParaRPr lang="en-GB" i="1" dirty="0">
              <a:latin typeface="Twinkl Cursive Looped" panose="02000000000000000000" pitchFamily="2" charset="0"/>
            </a:endParaRPr>
          </a:p>
        </p:txBody>
      </p:sp>
      <p:pic>
        <p:nvPicPr>
          <p:cNvPr id="4" name="Picture 2" descr="Image result for 2 babies 1 rattle clipart">
            <a:extLst>
              <a:ext uri="{FF2B5EF4-FFF2-40B4-BE49-F238E27FC236}">
                <a16:creationId xmlns:a16="http://schemas.microsoft.com/office/drawing/2014/main" id="{FBB27043-9D2A-7983-F8F6-4277BD6863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42" t="-951" r="11158" b="14533"/>
          <a:stretch/>
        </p:blipFill>
        <p:spPr bwMode="auto">
          <a:xfrm>
            <a:off x="259216" y="426595"/>
            <a:ext cx="2645228" cy="1726814"/>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23443E38-823B-C6CB-A289-DA28863BDE93}"/>
              </a:ext>
            </a:extLst>
          </p:cNvPr>
          <p:cNvSpPr txBox="1">
            <a:spLocks/>
          </p:cNvSpPr>
          <p:nvPr/>
        </p:nvSpPr>
        <p:spPr>
          <a:xfrm>
            <a:off x="838200" y="206670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baby </a:t>
            </a:r>
            <a:r>
              <a:rPr lang="en-GB" dirty="0">
                <a:latin typeface="Twinkl Cursive Looped" panose="02000000000000000000" pitchFamily="2" charset="0"/>
                <a:sym typeface="Wingdings" panose="05000000000000000000" pitchFamily="2" charset="2"/>
              </a:rPr>
              <a:t> 2 babie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95829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girls’ teacher was lovely.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79913" y="3739243"/>
            <a:ext cx="1926771" cy="8232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boys’ teacher was lovely.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12570" y="3744518"/>
            <a:ext cx="1779815" cy="8179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babies’ nursery was crowded.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47155" y="3564905"/>
            <a:ext cx="2547259" cy="81795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7261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A031F0-5FF9-CF6B-ACD0-884CA7F4B1A0}"/>
              </a:ext>
            </a:extLst>
          </p:cNvPr>
          <p:cNvPicPr>
            <a:picLocks noChangeAspect="1"/>
          </p:cNvPicPr>
          <p:nvPr/>
        </p:nvPicPr>
        <p:blipFill rotWithShape="1">
          <a:blip r:embed="rId2"/>
          <a:srcRect l="11785" t="11172" r="10937" b="7836"/>
          <a:stretch/>
        </p:blipFill>
        <p:spPr>
          <a:xfrm>
            <a:off x="244927" y="0"/>
            <a:ext cx="11315701" cy="6667830"/>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surprise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an unexpected or astonishing event, fact, etc.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8" name="Picture 6" descr="Image result for surpise clipart">
            <a:extLst>
              <a:ext uri="{FF2B5EF4-FFF2-40B4-BE49-F238E27FC236}">
                <a16:creationId xmlns:a16="http://schemas.microsoft.com/office/drawing/2014/main" id="{9E723EBC-7629-066A-19B0-24F27FA8E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3526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announcement came as a complete surprise.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53843"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bicycle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vehicle consisting of two wheels held in a frame one behind the other, propelled by pedals and steered with handlebars attached to the front wheel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4" name="Picture 6" descr="Image result for bicycle clipart">
            <a:extLst>
              <a:ext uri="{FF2B5EF4-FFF2-40B4-BE49-F238E27FC236}">
                <a16:creationId xmlns:a16="http://schemas.microsoft.com/office/drawing/2014/main" id="{ECAE8766-1EEA-E141-4307-D8580DC0D4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48" y="424864"/>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got a bicycle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04557" y="3771900"/>
            <a:ext cx="25309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a:t>
            </a:r>
          </a:p>
        </p:txBody>
      </p:sp>
    </p:spTree>
    <p:extLst>
      <p:ext uri="{BB962C8B-B14F-4D97-AF65-F5344CB8AC3E}">
        <p14:creationId xmlns:p14="http://schemas.microsoft.com/office/powerpoint/2010/main" val="3586991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surprise</a:t>
            </a:r>
            <a:r>
              <a:rPr lang="en-GB" sz="3400" dirty="0">
                <a:solidFill>
                  <a:srgbClr val="000000"/>
                </a:solidFill>
                <a:effectLst/>
                <a:latin typeface="Twinkl Cursive Looped" panose="02000000000000000000" pitchFamily="2" charset="0"/>
                <a:ea typeface="Times New Roman" panose="02020603050405020304" pitchFamily="18" charset="0"/>
              </a:rPr>
              <a:t> underground.  These underground clues show how some of the first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people’s</a:t>
            </a:r>
            <a:r>
              <a:rPr lang="en-GB" sz="3400" dirty="0">
                <a:solidFill>
                  <a:srgbClr val="000000"/>
                </a:solidFill>
                <a:effectLst/>
                <a:latin typeface="Twinkl Cursive Looped" panose="02000000000000000000" pitchFamily="2" charset="0"/>
                <a:ea typeface="Times New Roman" panose="02020603050405020304" pitchFamily="18" charset="0"/>
              </a:rPr>
              <a:t> lives were lived in the Colchester area and how they used the land.  Archaeologists have discovered ditches dug into the earth, coins and other clues showing there was a big settlement here over 2,000 years ago.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Men’s</a:t>
            </a:r>
            <a:r>
              <a:rPr lang="en-GB" sz="3400" dirty="0">
                <a:solidFill>
                  <a:srgbClr val="000000"/>
                </a:solidFill>
                <a:effectLst/>
                <a:latin typeface="Twinkl Cursive Looped" panose="02000000000000000000" pitchFamily="2" charset="0"/>
                <a:ea typeface="Times New Roman" panose="02020603050405020304" pitchFamily="18" charset="0"/>
              </a:rPr>
              <a:t> and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women’s</a:t>
            </a:r>
            <a:r>
              <a:rPr lang="en-GB" sz="3400" dirty="0">
                <a:solidFill>
                  <a:srgbClr val="000000"/>
                </a:solidFill>
                <a:effectLst/>
                <a:latin typeface="Twinkl Cursive Looped" panose="02000000000000000000" pitchFamily="2" charset="0"/>
                <a:ea typeface="Times New Roman" panose="02020603050405020304" pitchFamily="18" charset="0"/>
              </a:rPr>
              <a:t> efforts to use ditches and two rivers to protect the settlement from attack can be seen.  The ancient Romans invaded and turned the settlement area into a wealthy Roman town.  We know there was a Roman town at Colchester because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 </a:t>
            </a:r>
            <a:r>
              <a:rPr lang="en-GB" sz="3400" dirty="0">
                <a:solidFill>
                  <a:srgbClr val="000000"/>
                </a:solidFill>
                <a:effectLst/>
                <a:latin typeface="Twinkl Cursive Looped" panose="02000000000000000000" pitchFamily="2" charset="0"/>
                <a:ea typeface="Times New Roman" panose="02020603050405020304" pitchFamily="18" charset="0"/>
              </a:rPr>
              <a:t>discoveries have found the remains of Roman buildings such as houses, a chariot-racing arena, a theatre and temples.</a:t>
            </a:r>
          </a:p>
        </p:txBody>
      </p:sp>
    </p:spTree>
    <p:extLst>
      <p:ext uri="{BB962C8B-B14F-4D97-AF65-F5344CB8AC3E}">
        <p14:creationId xmlns:p14="http://schemas.microsoft.com/office/powerpoint/2010/main" val="1067100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a:bodyPr>
          <a:lstStyle/>
          <a:p>
            <a:r>
              <a:rPr lang="en-GB" dirty="0">
                <a:latin typeface="Twinkl Cursive Looped" panose="02000000000000000000" pitchFamily="2" charset="0"/>
              </a:rPr>
              <a:t>We can find clues that are a surprise underground.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A031F0-5FF9-CF6B-ACD0-884CA7F4B1A0}"/>
              </a:ext>
            </a:extLst>
          </p:cNvPr>
          <p:cNvPicPr>
            <a:picLocks noChangeAspect="1"/>
          </p:cNvPicPr>
          <p:nvPr/>
        </p:nvPicPr>
        <p:blipFill rotWithShape="1">
          <a:blip r:embed="rId2"/>
          <a:srcRect l="11785" t="11172" r="10937" b="7836"/>
          <a:stretch/>
        </p:blipFill>
        <p:spPr>
          <a:xfrm>
            <a:off x="244927" y="0"/>
            <a:ext cx="11315701" cy="6667830"/>
          </a:xfrm>
          <a:prstGeom prst="rect">
            <a:avLst/>
          </a:prstGeom>
        </p:spPr>
      </p:pic>
    </p:spTree>
    <p:extLst>
      <p:ext uri="{BB962C8B-B14F-4D97-AF65-F5344CB8AC3E}">
        <p14:creationId xmlns:p14="http://schemas.microsoft.com/office/powerpoint/2010/main" val="7999207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73621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168770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25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6704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517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70498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37160263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85546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question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22" name="Picture 2" descr="Question Mark Clipart Images | Free Download | PNG Transparent Background -  Pngtree">
            <a:extLst>
              <a:ext uri="{FF2B5EF4-FFF2-40B4-BE49-F238E27FC236}">
                <a16:creationId xmlns:a16="http://schemas.microsoft.com/office/drawing/2014/main" id="{DFA42A14-7FE4-9409-B492-E40EC5B2DA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5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mention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0898" name="Picture 2" descr="Upgrade to ManageBac Passport - ManageBac">
            <a:extLst>
              <a:ext uri="{FF2B5EF4-FFF2-40B4-BE49-F238E27FC236}">
                <a16:creationId xmlns:a16="http://schemas.microsoft.com/office/drawing/2014/main" id="{2441E02B-BA92-B900-886E-2A047CA5A4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3490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54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8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attraction</a:t>
            </a:r>
          </a:p>
        </p:txBody>
      </p:sp>
      <p:sp>
        <p:nvSpPr>
          <p:cNvPr id="3" name="Rectangle 2">
            <a:extLst>
              <a:ext uri="{FF2B5EF4-FFF2-40B4-BE49-F238E27FC236}">
                <a16:creationId xmlns:a16="http://schemas.microsoft.com/office/drawing/2014/main" id="{4BCBA2DA-E95C-434C-BE81-320E182AE5EF}"/>
              </a:ext>
            </a:extLst>
          </p:cNvPr>
          <p:cNvSpPr/>
          <p:nvPr/>
        </p:nvSpPr>
        <p:spPr>
          <a:xfrm>
            <a:off x="6399893" y="3657603"/>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5,388 Magnet Attraction Illustrations &amp; Clip Art - iStock | Magnets,  Opposites attract, Magnetic field">
            <a:extLst>
              <a:ext uri="{FF2B5EF4-FFF2-40B4-BE49-F238E27FC236}">
                <a16:creationId xmlns:a16="http://schemas.microsoft.com/office/drawing/2014/main" id="{2AEB261A-5191-3879-1BBA-EF63D24782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511" y="198664"/>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82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503790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3620204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18293567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25623858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15559917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parent</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511143" y="3547383"/>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parents clipart">
            <a:extLst>
              <a:ext uri="{FF2B5EF4-FFF2-40B4-BE49-F238E27FC236}">
                <a16:creationId xmlns:a16="http://schemas.microsoft.com/office/drawing/2014/main" id="{D7BF8813-9A3A-3A24-D28E-DCF1F34BE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28" y="623888"/>
            <a:ext cx="29718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468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teacher</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625443" y="3463699"/>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teachers clipart">
            <a:extLst>
              <a:ext uri="{FF2B5EF4-FFF2-40B4-BE49-F238E27FC236}">
                <a16:creationId xmlns:a16="http://schemas.microsoft.com/office/drawing/2014/main" id="{01BBD429-E25C-62CD-FBFB-E962FC26B9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222" y="505506"/>
            <a:ext cx="20955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2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043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parents’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438830" y="3198437"/>
            <a:ext cx="1131434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parent owns the house</a:t>
            </a:r>
            <a:endParaRPr lang="en-GB" i="1" dirty="0">
              <a:latin typeface="Twinkl Cursive Looped" panose="02000000000000000000" pitchFamily="2" charset="0"/>
            </a:endParaRPr>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parent </a:t>
            </a:r>
            <a:r>
              <a:rPr lang="en-GB" dirty="0">
                <a:latin typeface="Twinkl Cursive Looped" panose="02000000000000000000" pitchFamily="2" charset="0"/>
                <a:sym typeface="Wingdings" panose="05000000000000000000" pitchFamily="2" charset="2"/>
              </a:rPr>
              <a:t> 2 parent</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parents clipart">
            <a:extLst>
              <a:ext uri="{FF2B5EF4-FFF2-40B4-BE49-F238E27FC236}">
                <a16:creationId xmlns:a16="http://schemas.microsoft.com/office/drawing/2014/main" id="{014766BC-71E0-2FCF-E8C6-8F0A681CB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628" y="623888"/>
            <a:ext cx="29718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431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teachers’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More than 1 teacher owns the textbooks</a:t>
            </a:r>
            <a:endParaRPr lang="en-GB" sz="54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teacher </a:t>
            </a:r>
            <a:r>
              <a:rPr lang="en-GB" dirty="0">
                <a:latin typeface="Twinkl Cursive Looped" panose="02000000000000000000" pitchFamily="2" charset="0"/>
                <a:sym typeface="Wingdings" panose="05000000000000000000" pitchFamily="2" charset="2"/>
              </a:rPr>
              <a:t> 2 teacher</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5" name="Picture 2" descr="Image result for teachers clipart">
            <a:extLst>
              <a:ext uri="{FF2B5EF4-FFF2-40B4-BE49-F238E27FC236}">
                <a16:creationId xmlns:a16="http://schemas.microsoft.com/office/drawing/2014/main" id="{B26E9C81-5A03-798B-5320-C8EB42443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222" y="505506"/>
            <a:ext cx="20955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80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parents’ evening at the school went well.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53341" y="3080824"/>
            <a:ext cx="2465616"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628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teachers’ staff room was noisy.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673930"/>
            <a:ext cx="2645230" cy="8729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9365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767525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surprise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an unexpected or astonishing event, fact, etc.</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78" name="Picture 6" descr="Image result for surpise clipart">
            <a:extLst>
              <a:ext uri="{FF2B5EF4-FFF2-40B4-BE49-F238E27FC236}">
                <a16:creationId xmlns:a16="http://schemas.microsoft.com/office/drawing/2014/main" id="{9E723EBC-7629-066A-19B0-24F27FA8E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274184"/>
            <a:ext cx="23526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32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announcement came as a complete surprise.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53843" y="3722914"/>
            <a:ext cx="2612572"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48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bicycle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vehicle consisting of two wheels held in a frame one behind the other, propelled by pedals and steered with handlebars attached to the front wheel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4" name="Picture 6" descr="Image result for bicycle clipart">
            <a:extLst>
              <a:ext uri="{FF2B5EF4-FFF2-40B4-BE49-F238E27FC236}">
                <a16:creationId xmlns:a16="http://schemas.microsoft.com/office/drawing/2014/main" id="{ECAE8766-1EEA-E141-4307-D8580DC0D4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48" y="424864"/>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152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got a bicycle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04557" y="3771900"/>
            <a:ext cx="25309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08137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63156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9498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1711197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a:t>
            </a:r>
          </a:p>
        </p:txBody>
      </p:sp>
    </p:spTree>
    <p:extLst>
      <p:ext uri="{BB962C8B-B14F-4D97-AF65-F5344CB8AC3E}">
        <p14:creationId xmlns:p14="http://schemas.microsoft.com/office/powerpoint/2010/main" val="25973105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Underground</a:t>
            </a: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400" dirty="0">
                <a:solidFill>
                  <a:srgbClr val="000000"/>
                </a:solidFill>
                <a:effectLst/>
                <a:latin typeface="Twinkl Cursive Looped" panose="02000000000000000000" pitchFamily="2" charset="0"/>
                <a:ea typeface="Times New Roman" panose="02020603050405020304" pitchFamily="18" charset="0"/>
              </a:rPr>
              <a:t>We can find clues that are a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surprise</a:t>
            </a:r>
            <a:r>
              <a:rPr lang="en-GB" sz="3400" dirty="0">
                <a:solidFill>
                  <a:srgbClr val="000000"/>
                </a:solidFill>
                <a:effectLst/>
                <a:latin typeface="Twinkl Cursive Looped" panose="02000000000000000000" pitchFamily="2" charset="0"/>
                <a:ea typeface="Times New Roman" panose="02020603050405020304" pitchFamily="18" charset="0"/>
              </a:rPr>
              <a:t> underground.  These underground clues show how some of the first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people’s</a:t>
            </a:r>
            <a:r>
              <a:rPr lang="en-GB" sz="3400" dirty="0">
                <a:solidFill>
                  <a:srgbClr val="000000"/>
                </a:solidFill>
                <a:effectLst/>
                <a:latin typeface="Twinkl Cursive Looped" panose="02000000000000000000" pitchFamily="2" charset="0"/>
                <a:ea typeface="Times New Roman" panose="02020603050405020304" pitchFamily="18" charset="0"/>
              </a:rPr>
              <a:t> lives were lived in the Colchester area and how they used the land.  Archaeologists have discovered ditches dug into the earth, coins and other clues showing there was a big settlement here over 2,000 years ago.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Men’s</a:t>
            </a:r>
            <a:r>
              <a:rPr lang="en-GB" sz="3400" dirty="0">
                <a:solidFill>
                  <a:srgbClr val="000000"/>
                </a:solidFill>
                <a:effectLst/>
                <a:latin typeface="Twinkl Cursive Looped" panose="02000000000000000000" pitchFamily="2" charset="0"/>
                <a:ea typeface="Times New Roman" panose="02020603050405020304" pitchFamily="18" charset="0"/>
              </a:rPr>
              <a:t> and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women’s</a:t>
            </a:r>
            <a:r>
              <a:rPr lang="en-GB" sz="3400" dirty="0">
                <a:solidFill>
                  <a:srgbClr val="000000"/>
                </a:solidFill>
                <a:effectLst/>
                <a:latin typeface="Twinkl Cursive Looped" panose="02000000000000000000" pitchFamily="2" charset="0"/>
                <a:ea typeface="Times New Roman" panose="02020603050405020304" pitchFamily="18" charset="0"/>
              </a:rPr>
              <a:t> efforts to use ditches and two rivers to protect the settlement from attack can be seen.  The ancient Romans invaded and turned the settlement area into a wealthy Roman town.  We know there was a Roman town at Colchester because </a:t>
            </a:r>
            <a:r>
              <a:rPr lang="en-GB" sz="34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 </a:t>
            </a:r>
            <a:r>
              <a:rPr lang="en-GB" sz="3400" dirty="0">
                <a:solidFill>
                  <a:srgbClr val="000000"/>
                </a:solidFill>
                <a:effectLst/>
                <a:latin typeface="Twinkl Cursive Looped" panose="02000000000000000000" pitchFamily="2" charset="0"/>
                <a:ea typeface="Times New Roman" panose="02020603050405020304" pitchFamily="18" charset="0"/>
              </a:rPr>
              <a:t>discoveries have found the remains of Roman buildings such as houses, a chariot-racing arena, a theatre and temples.</a:t>
            </a:r>
          </a:p>
        </p:txBody>
      </p:sp>
    </p:spTree>
    <p:extLst>
      <p:ext uri="{BB962C8B-B14F-4D97-AF65-F5344CB8AC3E}">
        <p14:creationId xmlns:p14="http://schemas.microsoft.com/office/powerpoint/2010/main" val="21642419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667233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These underground clues show how some of the first people’s lives were lived in the Colchester area and how they used the land.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2233931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17825058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A031F0-5FF9-CF6B-ACD0-884CA7F4B1A0}"/>
              </a:ext>
            </a:extLst>
          </p:cNvPr>
          <p:cNvPicPr>
            <a:picLocks noChangeAspect="1"/>
          </p:cNvPicPr>
          <p:nvPr/>
        </p:nvPicPr>
        <p:blipFill rotWithShape="1">
          <a:blip r:embed="rId2"/>
          <a:srcRect l="11785" t="11172" r="10937" b="7836"/>
          <a:stretch/>
        </p:blipFill>
        <p:spPr>
          <a:xfrm>
            <a:off x="244927" y="0"/>
            <a:ext cx="11315701" cy="6667830"/>
          </a:xfrm>
          <a:prstGeom prst="rect">
            <a:avLst/>
          </a:prstGeom>
        </p:spPr>
      </p:pic>
    </p:spTree>
    <p:extLst>
      <p:ext uri="{BB962C8B-B14F-4D97-AF65-F5344CB8AC3E}">
        <p14:creationId xmlns:p14="http://schemas.microsoft.com/office/powerpoint/2010/main" val="10273920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0865497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453438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remember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have in or be able to bring to one's mind an awareness of (someone or something from the past)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4" name="Picture 8" descr="Free Remember Cliparts, Download Free Remember Cliparts png images, Free  ClipArts on Clipart Library">
            <a:extLst>
              <a:ext uri="{FF2B5EF4-FFF2-40B4-BE49-F238E27FC236}">
                <a16:creationId xmlns:a16="http://schemas.microsoft.com/office/drawing/2014/main" id="{FA0C9BA4-B75C-4D71-4861-A4242CE4D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1" y="188459"/>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499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74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remember all the dance moves to my favourite song.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55271" y="3058588"/>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0585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sentence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301621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t>
            </a:r>
            <a:r>
              <a:rPr lang="en-GB" sz="3200" dirty="0">
                <a:solidFill>
                  <a:prstClr val="black"/>
                </a:solidFill>
                <a:latin typeface="Twinkl Cursive Looped" panose="02000000000000000000" pitchFamily="2" charset="0"/>
              </a:rPr>
              <a:t>a set of words that is complete in itself, typically containing a subject and predicate, conveying a statement, question, exclamation, or command, and consisting of a main clause and sometimes one or more subordinate clauses.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Completing The Puzzle Stock Clipart | Royalty-Free | FreeImages">
            <a:extLst>
              <a:ext uri="{FF2B5EF4-FFF2-40B4-BE49-F238E27FC236}">
                <a16:creationId xmlns:a16="http://schemas.microsoft.com/office/drawing/2014/main" id="{6C34BFB6-6B03-CE94-3D35-AB470E6F08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155801"/>
            <a:ext cx="26003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794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91770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(if root word ends in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te</a:t>
            </a:r>
            <a:r>
              <a:rPr lang="en-GB" dirty="0">
                <a:latin typeface="Twinkl Cursive Looped" panose="02000000000000000000" pitchFamily="2" charset="0"/>
              </a:rPr>
              <a:t>’ or ‘t’ </a:t>
            </a:r>
            <a:br>
              <a:rPr lang="en-GB" dirty="0">
                <a:latin typeface="Twinkl Cursive Looped" panose="02000000000000000000" pitchFamily="2" charset="0"/>
              </a:rPr>
            </a:br>
            <a:r>
              <a:rPr lang="en-GB" dirty="0">
                <a:latin typeface="Twinkl Cursive Looped" panose="02000000000000000000" pitchFamily="2" charset="0"/>
              </a:rPr>
              <a:t>or has no</a:t>
            </a:r>
            <a:br>
              <a:rPr lang="en-GB" dirty="0">
                <a:latin typeface="Twinkl Cursive Looped" panose="02000000000000000000" pitchFamily="2" charset="0"/>
              </a:rPr>
            </a:br>
            <a:r>
              <a:rPr lang="en-GB" dirty="0">
                <a:latin typeface="Twinkl Cursive Looped" panose="02000000000000000000" pitchFamily="2" charset="0"/>
              </a:rPr>
              <a:t>definite root)</a:t>
            </a:r>
          </a:p>
        </p:txBody>
      </p:sp>
    </p:spTree>
    <p:extLst>
      <p:ext uri="{BB962C8B-B14F-4D97-AF65-F5344CB8AC3E}">
        <p14:creationId xmlns:p14="http://schemas.microsoft.com/office/powerpoint/2010/main" val="4524139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0174219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translation  </a:t>
            </a:r>
          </a:p>
        </p:txBody>
      </p:sp>
      <p:sp>
        <p:nvSpPr>
          <p:cNvPr id="3" name="Rectangle 2">
            <a:extLst>
              <a:ext uri="{FF2B5EF4-FFF2-40B4-BE49-F238E27FC236}">
                <a16:creationId xmlns:a16="http://schemas.microsoft.com/office/drawing/2014/main" id="{13BB5EC0-7A96-4D29-A835-6FAE896C31A4}"/>
              </a:ext>
            </a:extLst>
          </p:cNvPr>
          <p:cNvSpPr/>
          <p:nvPr/>
        </p:nvSpPr>
        <p:spPr>
          <a:xfrm>
            <a:off x="6858001" y="342900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Translator Stock Illustrations – 8,838 Translator Stock Illustrations,  Vectors &amp; Clipart - Dreamstime">
            <a:extLst>
              <a:ext uri="{FF2B5EF4-FFF2-40B4-BE49-F238E27FC236}">
                <a16:creationId xmlns:a16="http://schemas.microsoft.com/office/drawing/2014/main" id="{B23E9553-1608-AEE9-5CA2-8D98790056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34902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564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devotion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706" name="Picture 2" descr="Weekly Devotional | Palmetto Avenue Baptist Church | Sanford, FL Weekly  Devotional |">
            <a:extLst>
              <a:ext uri="{FF2B5EF4-FFF2-40B4-BE49-F238E27FC236}">
                <a16:creationId xmlns:a16="http://schemas.microsoft.com/office/drawing/2014/main" id="{257BD789-0448-4C35-AEAF-CD8EC8AB4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522" y="602796"/>
            <a:ext cx="262890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25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53061216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367378064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1990275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A sentence is made up of words.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175657" y="3261538"/>
            <a:ext cx="2939143" cy="89484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9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144080116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82094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women’</a:t>
            </a:r>
            <a:r>
              <a:rPr lang="en-GB" dirty="0">
                <a:highlight>
                  <a:srgbClr val="FFFF00"/>
                </a:highlight>
                <a:latin typeface="Twinkl Cursive Looped" panose="02000000000000000000" pitchFamily="2" charset="0"/>
              </a:rPr>
              <a:t>s</a:t>
            </a:r>
            <a:endParaRPr lang="en-GB" dirty="0">
              <a:latin typeface="Twinkl Cursive Looped" panose="02000000000000000000" pitchFamily="2" charset="0"/>
            </a:endParaRPr>
          </a:p>
        </p:txBody>
      </p:sp>
      <p:sp>
        <p:nvSpPr>
          <p:cNvPr id="3" name="Rectangle 2">
            <a:extLst>
              <a:ext uri="{FF2B5EF4-FFF2-40B4-BE49-F238E27FC236}">
                <a16:creationId xmlns:a16="http://schemas.microsoft.com/office/drawing/2014/main" id="{13BB5EC0-7A96-4D29-A835-6FAE896C31A4}"/>
              </a:ext>
            </a:extLst>
          </p:cNvPr>
          <p:cNvSpPr/>
          <p:nvPr/>
        </p:nvSpPr>
        <p:spPr>
          <a:xfrm>
            <a:off x="7315200" y="3463699"/>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womens clipart">
            <a:extLst>
              <a:ext uri="{FF2B5EF4-FFF2-40B4-BE49-F238E27FC236}">
                <a16:creationId xmlns:a16="http://schemas.microsoft.com/office/drawing/2014/main" id="{80474500-0DB7-9D09-1004-10CDD6B4F9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085" y="462643"/>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985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men’</a:t>
            </a:r>
            <a:r>
              <a:rPr lang="en-GB" dirty="0">
                <a:highlight>
                  <a:srgbClr val="FFFF00"/>
                </a:highlight>
                <a:latin typeface="Twinkl Cursive Looped" panose="02000000000000000000" pitchFamily="2" charset="0"/>
              </a:rPr>
              <a:t>s</a:t>
            </a:r>
            <a:endParaRPr lang="en-GB" dirty="0">
              <a:latin typeface="Twinkl Cursive Looped" panose="02000000000000000000" pitchFamily="2" charset="0"/>
            </a:endParaRPr>
          </a:p>
        </p:txBody>
      </p:sp>
      <p:sp>
        <p:nvSpPr>
          <p:cNvPr id="3" name="Rectangle 2">
            <a:extLst>
              <a:ext uri="{FF2B5EF4-FFF2-40B4-BE49-F238E27FC236}">
                <a16:creationId xmlns:a16="http://schemas.microsoft.com/office/drawing/2014/main" id="{13BB5EC0-7A96-4D29-A835-6FAE896C31A4}"/>
              </a:ext>
            </a:extLst>
          </p:cNvPr>
          <p:cNvSpPr/>
          <p:nvPr/>
        </p:nvSpPr>
        <p:spPr>
          <a:xfrm>
            <a:off x="6792686" y="3498397"/>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men clipart">
            <a:extLst>
              <a:ext uri="{FF2B5EF4-FFF2-40B4-BE49-F238E27FC236}">
                <a16:creationId xmlns:a16="http://schemas.microsoft.com/office/drawing/2014/main" id="{1BBF6FDC-C2B1-9555-574B-F223A07092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500"/>
          <a:stretch/>
        </p:blipFill>
        <p:spPr bwMode="auto">
          <a:xfrm>
            <a:off x="659946" y="576943"/>
            <a:ext cx="1695450"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00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children’</a:t>
            </a:r>
            <a:r>
              <a:rPr lang="en-GB" dirty="0">
                <a:highlight>
                  <a:srgbClr val="FFFF00"/>
                </a:highlight>
                <a:latin typeface="Twinkl Cursive Looped" panose="02000000000000000000" pitchFamily="2" charset="0"/>
              </a:rPr>
              <a:t>s</a:t>
            </a:r>
            <a:endParaRPr lang="en-GB" dirty="0">
              <a:latin typeface="Twinkl Cursive Looped" panose="02000000000000000000" pitchFamily="2" charset="0"/>
            </a:endParaRPr>
          </a:p>
        </p:txBody>
      </p:sp>
      <p:sp>
        <p:nvSpPr>
          <p:cNvPr id="3" name="Rectangle 2">
            <a:extLst>
              <a:ext uri="{FF2B5EF4-FFF2-40B4-BE49-F238E27FC236}">
                <a16:creationId xmlns:a16="http://schemas.microsoft.com/office/drawing/2014/main" id="{13BB5EC0-7A96-4D29-A835-6FAE896C31A4}"/>
              </a:ext>
            </a:extLst>
          </p:cNvPr>
          <p:cNvSpPr/>
          <p:nvPr/>
        </p:nvSpPr>
        <p:spPr>
          <a:xfrm>
            <a:off x="7282544" y="3431042"/>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children clipart">
            <a:extLst>
              <a:ext uri="{FF2B5EF4-FFF2-40B4-BE49-F238E27FC236}">
                <a16:creationId xmlns:a16="http://schemas.microsoft.com/office/drawing/2014/main" id="{8264C6C6-197B-B646-2A19-233845FB46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49" y="474209"/>
            <a:ext cx="26574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122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women’s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198437"/>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woman owns the club</a:t>
            </a:r>
            <a:endParaRPr lang="en-GB" i="1" dirty="0">
              <a:latin typeface="Twinkl Cursive Looped" panose="02000000000000000000" pitchFamily="2" charset="0"/>
            </a:endParaRPr>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woman </a:t>
            </a:r>
            <a:r>
              <a:rPr lang="en-GB" dirty="0">
                <a:latin typeface="Twinkl Cursive Looped" panose="02000000000000000000" pitchFamily="2" charset="0"/>
                <a:sym typeface="Wingdings" panose="05000000000000000000" pitchFamily="2" charset="2"/>
              </a:rPr>
              <a:t> 2 women </a:t>
            </a:r>
            <a:endParaRPr lang="en-GB" i="1" dirty="0">
              <a:latin typeface="Twinkl Cursive Looped" panose="02000000000000000000" pitchFamily="2" charset="0"/>
            </a:endParaRPr>
          </a:p>
        </p:txBody>
      </p:sp>
      <p:pic>
        <p:nvPicPr>
          <p:cNvPr id="3" name="Picture 2" descr="Image result for womens clipart">
            <a:extLst>
              <a:ext uri="{FF2B5EF4-FFF2-40B4-BE49-F238E27FC236}">
                <a16:creationId xmlns:a16="http://schemas.microsoft.com/office/drawing/2014/main" id="{53F4E70A-F731-A064-2409-89DCA4E6AD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085" y="462643"/>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07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men’s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838200" y="3429000"/>
            <a:ext cx="1051560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man owns the club</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man </a:t>
            </a:r>
            <a:r>
              <a:rPr lang="en-GB" dirty="0">
                <a:latin typeface="Twinkl Cursive Looped" panose="02000000000000000000" pitchFamily="2" charset="0"/>
                <a:sym typeface="Wingdings" panose="05000000000000000000" pitchFamily="2" charset="2"/>
              </a:rPr>
              <a:t> 2 men</a:t>
            </a:r>
            <a:endParaRPr lang="en-GB" i="1" dirty="0">
              <a:latin typeface="Twinkl Cursive Looped" panose="02000000000000000000" pitchFamily="2" charset="0"/>
            </a:endParaRPr>
          </a:p>
        </p:txBody>
      </p:sp>
      <p:pic>
        <p:nvPicPr>
          <p:cNvPr id="5" name="Picture 2" descr="Image result for men clipart">
            <a:extLst>
              <a:ext uri="{FF2B5EF4-FFF2-40B4-BE49-F238E27FC236}">
                <a16:creationId xmlns:a16="http://schemas.microsoft.com/office/drawing/2014/main" id="{03427A22-7B42-715C-5539-461763862F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500"/>
          <a:stretch/>
        </p:blipFill>
        <p:spPr bwMode="auto">
          <a:xfrm>
            <a:off x="659946" y="576943"/>
            <a:ext cx="1695450"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924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children’s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13874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0" y="3429000"/>
            <a:ext cx="1219200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child owns the classroom</a:t>
            </a:r>
            <a:endParaRPr lang="en-GB" i="1" dirty="0">
              <a:latin typeface="Twinkl Cursive Looped" panose="02000000000000000000" pitchFamily="2" charset="0"/>
            </a:endParaRPr>
          </a:p>
        </p:txBody>
      </p:sp>
      <p:sp>
        <p:nvSpPr>
          <p:cNvPr id="5" name="Title 1">
            <a:extLst>
              <a:ext uri="{FF2B5EF4-FFF2-40B4-BE49-F238E27FC236}">
                <a16:creationId xmlns:a16="http://schemas.microsoft.com/office/drawing/2014/main" id="{23443E38-823B-C6CB-A289-DA28863BDE93}"/>
              </a:ext>
            </a:extLst>
          </p:cNvPr>
          <p:cNvSpPr txBox="1">
            <a:spLocks/>
          </p:cNvSpPr>
          <p:nvPr/>
        </p:nvSpPr>
        <p:spPr>
          <a:xfrm>
            <a:off x="838200" y="206670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child </a:t>
            </a:r>
            <a:r>
              <a:rPr lang="en-GB" dirty="0">
                <a:latin typeface="Twinkl Cursive Looped" panose="02000000000000000000" pitchFamily="2" charset="0"/>
                <a:sym typeface="Wingdings" panose="05000000000000000000" pitchFamily="2" charset="2"/>
              </a:rPr>
              <a:t> 2 children </a:t>
            </a:r>
            <a:endParaRPr lang="en-GB" i="1" dirty="0">
              <a:latin typeface="Twinkl Cursive Looped" panose="02000000000000000000" pitchFamily="2" charset="0"/>
            </a:endParaRPr>
          </a:p>
        </p:txBody>
      </p:sp>
      <p:pic>
        <p:nvPicPr>
          <p:cNvPr id="3" name="Picture 2" descr="Image result for children clipart">
            <a:extLst>
              <a:ext uri="{FF2B5EF4-FFF2-40B4-BE49-F238E27FC236}">
                <a16:creationId xmlns:a16="http://schemas.microsoft.com/office/drawing/2014/main" id="{84DF3E89-A22C-0CB1-DD99-BF5B050073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49" y="474209"/>
            <a:ext cx="265747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 women’s toilet was closed.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49286" y="3739243"/>
            <a:ext cx="3004457" cy="8232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72547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The men’s toilet was blocked.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10541" y="3722914"/>
            <a:ext cx="1992088" cy="8395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86122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9571</TotalTime>
  <Words>3685</Words>
  <Application>Microsoft Office PowerPoint</Application>
  <PresentationFormat>Widescreen</PresentationFormat>
  <Paragraphs>382</Paragraphs>
  <Slides>183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183</vt:i4>
      </vt:variant>
    </vt:vector>
  </HeadingPairs>
  <TitlesOfParts>
    <vt:vector size="188"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remember </vt:lpstr>
      <vt:lpstr>I remember all the dance moves to my favourite song. </vt:lpstr>
      <vt:lpstr>sentence</vt:lpstr>
      <vt:lpstr>A sentence is made up of words. </vt:lpstr>
      <vt:lpstr>Words with a /shuhn/ sound, spelt with ‘tion’   (if root word ends in  ‘te’ or ‘t’  or has no definite root)</vt:lpstr>
      <vt:lpstr>-tion</vt:lpstr>
      <vt:lpstr>invention  </vt:lpstr>
      <vt:lpstr>injection </vt:lpstr>
      <vt:lpstr>action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girls’ </vt:lpstr>
      <vt:lpstr>boys’  </vt:lpstr>
      <vt:lpstr>babies’  </vt:lpstr>
      <vt:lpstr>girls’</vt:lpstr>
      <vt:lpstr>boys’</vt:lpstr>
      <vt:lpstr>babies’</vt:lpstr>
      <vt:lpstr>The girls’ teacher was lovely.</vt:lpstr>
      <vt:lpstr>The boys’ teacher was lovely. </vt:lpstr>
      <vt:lpstr>The babies’ nursery was crowded.</vt:lpstr>
      <vt:lpstr>New CHALLENGE words.</vt:lpstr>
      <vt:lpstr>surprise</vt:lpstr>
      <vt:lpstr> The announcement came as a complete surprise. </vt:lpstr>
      <vt:lpstr>bicycle</vt:lpstr>
      <vt:lpstr>I got a bicycle at Christmas. </vt:lpstr>
      <vt:lpstr>Let’s Practise and Apply.</vt:lpstr>
      <vt:lpstr>Can you spot the spelling rule words and the challenge words?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Write this sentence as I dictate it to you.</vt:lpstr>
      <vt:lpstr>We can find clues that are a surprise underground. </vt:lpstr>
      <vt:lpstr>PowerPoint Presentation</vt:lpstr>
      <vt:lpstr>PowerPoint Presentation</vt:lpstr>
      <vt:lpstr>Let’s Revisit and Review…</vt:lpstr>
      <vt:lpstr>Do you remember this challenge word?</vt:lpstr>
      <vt:lpstr>remember </vt:lpstr>
      <vt:lpstr>I remember all the dance moves to my favourite song. </vt:lpstr>
      <vt:lpstr>sentence</vt:lpstr>
      <vt:lpstr>A sentence is made up of words. </vt:lpstr>
      <vt:lpstr>Words with a /shuhn/ sound, spelt with ‘tion’   (if root word ends in  ‘te’ or ‘t’  or has no definite root)</vt:lpstr>
      <vt:lpstr>-tion</vt:lpstr>
      <vt:lpstr>question  </vt:lpstr>
      <vt:lpstr>mention </vt:lpstr>
      <vt:lpstr>attraction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parents’ </vt:lpstr>
      <vt:lpstr>teachers’  </vt:lpstr>
      <vt:lpstr>parents’</vt:lpstr>
      <vt:lpstr>teachers’</vt:lpstr>
      <vt:lpstr>The parents’ evening at the school went well. </vt:lpstr>
      <vt:lpstr>The teachers’ staff room was noisy.</vt:lpstr>
      <vt:lpstr>New CHALLENGE words.</vt:lpstr>
      <vt:lpstr>surprise</vt:lpstr>
      <vt:lpstr> The announcement came as a complete surprise. </vt:lpstr>
      <vt:lpstr>bicycle</vt:lpstr>
      <vt:lpstr>I got a bicycle at Christmas. </vt:lpstr>
      <vt:lpstr>Let’s Practise and Apply.</vt:lpstr>
      <vt:lpstr>Can you spot the spelling rule words and the challenge words?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Write this sentence as I dictate it to you.</vt:lpstr>
      <vt:lpstr>These underground clues show how some of the first people’s lives were lived in the Colchester area and how they used the land. </vt:lpstr>
      <vt:lpstr>PowerPoint Presentation</vt:lpstr>
      <vt:lpstr>PowerPoint Presentation</vt:lpstr>
      <vt:lpstr>Let’s Revisit and Review…</vt:lpstr>
      <vt:lpstr>Do you remember this challenge word?</vt:lpstr>
      <vt:lpstr>remember </vt:lpstr>
      <vt:lpstr>I remember all the dance moves to my favourite song. </vt:lpstr>
      <vt:lpstr>sentence</vt:lpstr>
      <vt:lpstr>A sentence is made up of words. </vt:lpstr>
      <vt:lpstr>Words with a /shuhn/ sound, spelt with ‘tion’   (if root word ends in  ‘te’ or ‘t’  or has no definite root)</vt:lpstr>
      <vt:lpstr>-tion</vt:lpstr>
      <vt:lpstr>translation  </vt:lpstr>
      <vt:lpstr>devotion </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women’s</vt:lpstr>
      <vt:lpstr>men’s</vt:lpstr>
      <vt:lpstr>children’s</vt:lpstr>
      <vt:lpstr>women’s </vt:lpstr>
      <vt:lpstr>men’s</vt:lpstr>
      <vt:lpstr>children’s</vt:lpstr>
      <vt:lpstr> The women’s toilet was closed.</vt:lpstr>
      <vt:lpstr> The men’s toilet was blocked. </vt:lpstr>
      <vt:lpstr>The children’s playground was shut.</vt:lpstr>
      <vt:lpstr>New CHALLENGE words.</vt:lpstr>
      <vt:lpstr>surprise</vt:lpstr>
      <vt:lpstr> The announcement came as a complete surprise. </vt:lpstr>
      <vt:lpstr>bicycle</vt:lpstr>
      <vt:lpstr>I got a bicycle at Christmas. </vt:lpstr>
      <vt:lpstr>Let’s Practise and Apply.</vt:lpstr>
      <vt:lpstr>Can you spot the spelling rule words and the challenge words?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Write this sentence as I dictate it to you.</vt:lpstr>
      <vt:lpstr>Men’s and women’s efforts to use ditches and two rivers to protect the settlement from attack can be seen. </vt:lpstr>
      <vt:lpstr>PowerPoint Presentation</vt:lpstr>
      <vt:lpstr>PowerPoint Presentation</vt:lpstr>
      <vt:lpstr>Let’s Revisit and Review…</vt:lpstr>
      <vt:lpstr>Do you remember this challenge word?</vt:lpstr>
      <vt:lpstr>remember </vt:lpstr>
      <vt:lpstr>I remember all the dance moves to my favourite song. </vt:lpstr>
      <vt:lpstr>sentence</vt:lpstr>
      <vt:lpstr>A sentence is made up of words. </vt:lpstr>
      <vt:lpstr>Words with a /shuhn/ sound, spelt with ‘tion’   (if root word ends in  ‘te’ or ‘t’  or has no definite root)</vt:lpstr>
      <vt:lpstr>-tion</vt:lpstr>
      <vt:lpstr>position  </vt:lpstr>
      <vt:lpstr>solution </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people’s</vt:lpstr>
      <vt:lpstr>mice’s</vt:lpstr>
      <vt:lpstr>people’s</vt:lpstr>
      <vt:lpstr>mice’s</vt:lpstr>
      <vt:lpstr>The people’s choice was to open another school. </vt:lpstr>
      <vt:lpstr>The mice’s home was being destroyed. </vt:lpstr>
      <vt:lpstr>New CHALLENGE words.</vt:lpstr>
      <vt:lpstr>surprise</vt:lpstr>
      <vt:lpstr> The announcement came as a complete surprise. </vt:lpstr>
      <vt:lpstr>bicycle</vt:lpstr>
      <vt:lpstr>I got a bicycle at Christmas. </vt:lpstr>
      <vt:lpstr>Let’s Practise and Apply.</vt:lpstr>
      <vt:lpstr>Can you spot the spelling rule words and the challenge words?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Underground We can find clues that are a surprise underground.  These underground clues show how some of the first people’s lives were lived in the Colchester area and how they used the land.  Archaeologists have discovered ditches dug into the earth, coins and other clues showing there was a big settlement here over 2,000 years ago.  Men’s and women’s efforts to use ditches and two rivers to protect the settlement from attack can be seen.  The ancient Romans invaded and turned the settlement area into a wealthy Roman town.  We know there was a Roman town at Colchester because teachers’ discoveries have found the remains of Roman buildings such as houses, a chariot-racing arena, a theatre and temples.</vt:lpstr>
      <vt:lpstr>Write this sentence as I dictate it to you.</vt:lpstr>
      <vt:lpstr>We know there was a Roman town at Colchester because teachers’ discoveries have found the remains of Roman buildings such as houses, a chariot-racing arena, a theatre and temples.</vt:lpstr>
      <vt:lpstr>PowerPoint Presentation</vt:lpstr>
      <vt:lpstr>PowerPoint Presentation</vt:lpstr>
      <vt:lpstr>Old challenge words…</vt:lpstr>
      <vt:lpstr>remember</vt:lpstr>
      <vt:lpstr>sentence</vt:lpstr>
      <vt:lpstr>Old spelling rule words…</vt:lpstr>
      <vt:lpstr>invention</vt:lpstr>
      <vt:lpstr>injection</vt:lpstr>
      <vt:lpstr>action</vt:lpstr>
      <vt:lpstr>question</vt:lpstr>
      <vt:lpstr>mention</vt:lpstr>
      <vt:lpstr>attraction</vt:lpstr>
      <vt:lpstr>translation</vt:lpstr>
      <vt:lpstr>devotion</vt:lpstr>
      <vt:lpstr>position</vt:lpstr>
      <vt:lpstr>solution</vt:lpstr>
      <vt:lpstr>New challenge words…</vt:lpstr>
      <vt:lpstr>surprise</vt:lpstr>
      <vt:lpstr>bicycle</vt:lpstr>
      <vt:lpstr>New spelling rule words…</vt:lpstr>
      <vt:lpstr>girls’</vt:lpstr>
      <vt:lpstr>boys’</vt:lpstr>
      <vt:lpstr>babies’</vt:lpstr>
      <vt:lpstr>parents’</vt:lpstr>
      <vt:lpstr>teachers’ </vt:lpstr>
      <vt:lpstr>women’s</vt:lpstr>
      <vt:lpstr>men’s</vt:lpstr>
      <vt:lpstr>children’s</vt:lpstr>
      <vt:lpstr>people’s</vt:lpstr>
      <vt:lpstr>mice’s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2023-03-16T11:17:19Z</dcterms:modified>
</cp:coreProperties>
</file>