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5"/>
  </p:notesMasterIdLst>
  <p:sldIdLst>
    <p:sldId id="256" r:id="rId2"/>
    <p:sldId id="322" r:id="rId3"/>
    <p:sldId id="604" r:id="rId4"/>
    <p:sldId id="258" r:id="rId5"/>
    <p:sldId id="333" r:id="rId6"/>
    <p:sldId id="2039" r:id="rId7"/>
    <p:sldId id="2040" r:id="rId8"/>
    <p:sldId id="2041" r:id="rId9"/>
    <p:sldId id="2042" r:id="rId10"/>
    <p:sldId id="1861" r:id="rId11"/>
    <p:sldId id="1453" r:id="rId12"/>
    <p:sldId id="2037" r:id="rId13"/>
    <p:sldId id="2038" r:id="rId14"/>
    <p:sldId id="1459" r:id="rId15"/>
    <p:sldId id="1462" r:id="rId16"/>
    <p:sldId id="267" r:id="rId17"/>
    <p:sldId id="1818" r:id="rId18"/>
    <p:sldId id="1845" r:id="rId19"/>
    <p:sldId id="1452" r:id="rId20"/>
    <p:sldId id="1846" r:id="rId21"/>
    <p:sldId id="1456" r:id="rId22"/>
    <p:sldId id="1819" r:id="rId23"/>
    <p:sldId id="1466" r:id="rId24"/>
    <p:sldId id="1848" r:id="rId25"/>
    <p:sldId id="1473" r:id="rId26"/>
    <p:sldId id="1501" r:id="rId27"/>
    <p:sldId id="1482" r:id="rId28"/>
    <p:sldId id="1485" r:id="rId29"/>
    <p:sldId id="1505" r:id="rId30"/>
    <p:sldId id="1504" r:id="rId31"/>
    <p:sldId id="1506" r:id="rId32"/>
    <p:sldId id="304" r:id="rId33"/>
    <p:sldId id="318" r:id="rId34"/>
    <p:sldId id="1778" r:id="rId35"/>
    <p:sldId id="2043" r:id="rId36"/>
    <p:sldId id="331" r:id="rId37"/>
    <p:sldId id="332" r:id="rId38"/>
    <p:sldId id="323" r:id="rId39"/>
    <p:sldId id="2051" r:id="rId40"/>
    <p:sldId id="2052" r:id="rId41"/>
    <p:sldId id="2053" r:id="rId42"/>
    <p:sldId id="2054" r:id="rId43"/>
    <p:sldId id="2055" r:id="rId44"/>
    <p:sldId id="2056" r:id="rId45"/>
    <p:sldId id="2057" r:id="rId46"/>
    <p:sldId id="2058" r:id="rId47"/>
    <p:sldId id="2059" r:id="rId48"/>
    <p:sldId id="2060" r:id="rId49"/>
    <p:sldId id="2156" r:id="rId50"/>
    <p:sldId id="2157" r:id="rId51"/>
    <p:sldId id="2158" r:id="rId52"/>
    <p:sldId id="2064" r:id="rId53"/>
    <p:sldId id="2065" r:id="rId54"/>
    <p:sldId id="2066" r:id="rId55"/>
    <p:sldId id="2067" r:id="rId56"/>
    <p:sldId id="2068" r:id="rId57"/>
    <p:sldId id="2069" r:id="rId58"/>
    <p:sldId id="2070" r:id="rId59"/>
    <p:sldId id="2159" r:id="rId60"/>
    <p:sldId id="2071" r:id="rId61"/>
    <p:sldId id="2072" r:id="rId62"/>
    <p:sldId id="2160" r:id="rId63"/>
    <p:sldId id="2073" r:id="rId64"/>
    <p:sldId id="2074" r:id="rId65"/>
    <p:sldId id="2161" r:id="rId66"/>
    <p:sldId id="2075" r:id="rId67"/>
    <p:sldId id="2076" r:id="rId68"/>
    <p:sldId id="2077" r:id="rId69"/>
    <p:sldId id="2078" r:id="rId70"/>
    <p:sldId id="2079" r:id="rId71"/>
    <p:sldId id="2080" r:id="rId72"/>
    <p:sldId id="2081" r:id="rId73"/>
    <p:sldId id="2082" r:id="rId74"/>
    <p:sldId id="2083" r:id="rId75"/>
    <p:sldId id="2084" r:id="rId76"/>
    <p:sldId id="2085" r:id="rId77"/>
    <p:sldId id="1795" r:id="rId78"/>
    <p:sldId id="2086" r:id="rId79"/>
    <p:sldId id="2087" r:id="rId80"/>
    <p:sldId id="2088" r:id="rId81"/>
    <p:sldId id="2089" r:id="rId82"/>
    <p:sldId id="2090" r:id="rId83"/>
    <p:sldId id="2091" r:id="rId84"/>
    <p:sldId id="2092" r:id="rId85"/>
    <p:sldId id="2093" r:id="rId86"/>
    <p:sldId id="2094" r:id="rId87"/>
    <p:sldId id="2095" r:id="rId88"/>
    <p:sldId id="2162" r:id="rId89"/>
    <p:sldId id="2163" r:id="rId90"/>
    <p:sldId id="2099" r:id="rId91"/>
    <p:sldId id="2100" r:id="rId92"/>
    <p:sldId id="2101" r:id="rId93"/>
    <p:sldId id="2102" r:id="rId94"/>
    <p:sldId id="2103" r:id="rId95"/>
    <p:sldId id="2104" r:id="rId96"/>
    <p:sldId id="2105" r:id="rId97"/>
    <p:sldId id="2106" r:id="rId98"/>
    <p:sldId id="2107" r:id="rId99"/>
    <p:sldId id="2108" r:id="rId100"/>
    <p:sldId id="2109" r:id="rId101"/>
    <p:sldId id="2110" r:id="rId102"/>
    <p:sldId id="2111" r:id="rId103"/>
    <p:sldId id="2112" r:id="rId104"/>
    <p:sldId id="2113" r:id="rId105"/>
    <p:sldId id="2114" r:id="rId106"/>
    <p:sldId id="2115" r:id="rId107"/>
    <p:sldId id="2116" r:id="rId108"/>
    <p:sldId id="2117" r:id="rId109"/>
    <p:sldId id="2118" r:id="rId110"/>
    <p:sldId id="2119" r:id="rId111"/>
    <p:sldId id="2120" r:id="rId112"/>
    <p:sldId id="1796" r:id="rId113"/>
    <p:sldId id="2121" r:id="rId114"/>
    <p:sldId id="2122" r:id="rId115"/>
    <p:sldId id="2123" r:id="rId116"/>
    <p:sldId id="2124" r:id="rId117"/>
    <p:sldId id="2125" r:id="rId118"/>
    <p:sldId id="2126" r:id="rId119"/>
    <p:sldId id="2127" r:id="rId120"/>
    <p:sldId id="2128" r:id="rId121"/>
    <p:sldId id="2129" r:id="rId122"/>
    <p:sldId id="2130" r:id="rId123"/>
    <p:sldId id="2164" r:id="rId124"/>
    <p:sldId id="2165" r:id="rId125"/>
    <p:sldId id="2134" r:id="rId126"/>
    <p:sldId id="2135" r:id="rId127"/>
    <p:sldId id="2136" r:id="rId128"/>
    <p:sldId id="2137" r:id="rId129"/>
    <p:sldId id="2138" r:id="rId130"/>
    <p:sldId id="2139" r:id="rId131"/>
    <p:sldId id="2140" r:id="rId132"/>
    <p:sldId id="2141" r:id="rId133"/>
    <p:sldId id="2142" r:id="rId134"/>
    <p:sldId id="2143" r:id="rId135"/>
    <p:sldId id="2144" r:id="rId136"/>
    <p:sldId id="2145" r:id="rId137"/>
    <p:sldId id="2146" r:id="rId138"/>
    <p:sldId id="2147" r:id="rId139"/>
    <p:sldId id="2148" r:id="rId140"/>
    <p:sldId id="2149" r:id="rId141"/>
    <p:sldId id="2150" r:id="rId142"/>
    <p:sldId id="2151" r:id="rId143"/>
    <p:sldId id="2152" r:id="rId144"/>
    <p:sldId id="2153" r:id="rId145"/>
    <p:sldId id="2154" r:id="rId146"/>
    <p:sldId id="2155" r:id="rId147"/>
    <p:sldId id="328" r:id="rId148"/>
    <p:sldId id="1509" r:id="rId149"/>
    <p:sldId id="595" r:id="rId150"/>
    <p:sldId id="1660" r:id="rId151"/>
    <p:sldId id="1659" r:id="rId152"/>
    <p:sldId id="596" r:id="rId153"/>
    <p:sldId id="2044" r:id="rId154"/>
    <p:sldId id="2045" r:id="rId155"/>
    <p:sldId id="2046" r:id="rId156"/>
    <p:sldId id="2047" r:id="rId157"/>
    <p:sldId id="2048" r:id="rId158"/>
    <p:sldId id="2049" r:id="rId159"/>
    <p:sldId id="2050" r:id="rId160"/>
    <p:sldId id="1656" r:id="rId161"/>
    <p:sldId id="1657" r:id="rId162"/>
    <p:sldId id="1658" r:id="rId163"/>
    <p:sldId id="1826" r:id="rId164"/>
    <p:sldId id="1651" r:id="rId165"/>
    <p:sldId id="1652" r:id="rId166"/>
    <p:sldId id="594" r:id="rId167"/>
    <p:sldId id="1827" r:id="rId168"/>
    <p:sldId id="1828" r:id="rId169"/>
    <p:sldId id="1653" r:id="rId170"/>
    <p:sldId id="1654" r:id="rId171"/>
    <p:sldId id="1655" r:id="rId172"/>
    <p:sldId id="593" r:id="rId173"/>
    <p:sldId id="561" r:id="rId174"/>
    <p:sldId id="1837" r:id="rId175"/>
    <p:sldId id="1859" r:id="rId176"/>
    <p:sldId id="550" r:id="rId177"/>
    <p:sldId id="597" r:id="rId178"/>
    <p:sldId id="583" r:id="rId179"/>
    <p:sldId id="1194" r:id="rId180"/>
    <p:sldId id="1631" r:id="rId181"/>
    <p:sldId id="590" r:id="rId182"/>
    <p:sldId id="591" r:id="rId183"/>
    <p:sldId id="598" r:id="rId184"/>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6AD9CD2-9436-4E0F-9F1A-B467F87186C1}" v="626" dt="2023-03-16T10:58:23.4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56" autoAdjust="0"/>
    <p:restoredTop sz="81447" autoAdjust="0"/>
  </p:normalViewPr>
  <p:slideViewPr>
    <p:cSldViewPr snapToGrid="0">
      <p:cViewPr varScale="1">
        <p:scale>
          <a:sx n="59" d="100"/>
          <a:sy n="59" d="100"/>
        </p:scale>
        <p:origin x="114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microsoft.com/office/2015/10/relationships/revisionInfo" Target="revisionInfo.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tableStyles" Target="tableStyle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0" Type="http://schemas.microsoft.com/office/2016/11/relationships/changesInfo" Target="changesInfos/changesInfo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presProps" Target="presProp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viewProps" Target="viewProps.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86AD9CD2-9436-4E0F-9F1A-B467F87186C1}"/>
    <pc:docChg chg="undo custSel addSld delSld modSld sldOrd">
      <pc:chgData name="Kelly Stokes" userId="3e5c5154-569e-4d81-aa91-4f91841cdfa9" providerId="ADAL" clId="{86AD9CD2-9436-4E0F-9F1A-B467F87186C1}" dt="2023-03-16T10:58:32.505" v="899" actId="27636"/>
      <pc:docMkLst>
        <pc:docMk/>
      </pc:docMkLst>
      <pc:sldChg chg="modSp mod">
        <pc:chgData name="Kelly Stokes" userId="3e5c5154-569e-4d81-aa91-4f91841cdfa9" providerId="ADAL" clId="{86AD9CD2-9436-4E0F-9F1A-B467F87186C1}" dt="2023-03-15T15:42:12.542" v="1" actId="20577"/>
        <pc:sldMkLst>
          <pc:docMk/>
          <pc:sldMk cId="3945579917" sldId="256"/>
        </pc:sldMkLst>
        <pc:spChg chg="mod">
          <ac:chgData name="Kelly Stokes" userId="3e5c5154-569e-4d81-aa91-4f91841cdfa9" providerId="ADAL" clId="{86AD9CD2-9436-4E0F-9F1A-B467F87186C1}" dt="2023-03-15T15:42:12.542" v="1" actId="20577"/>
          <ac:spMkLst>
            <pc:docMk/>
            <pc:sldMk cId="3945579917" sldId="256"/>
            <ac:spMk id="3" creationId="{9B667196-C5B4-45FC-B5E8-3B190D7A595C}"/>
          </ac:spMkLst>
        </pc:spChg>
      </pc:sldChg>
      <pc:sldChg chg="modSp mod">
        <pc:chgData name="Kelly Stokes" userId="3e5c5154-569e-4d81-aa91-4f91841cdfa9" providerId="ADAL" clId="{86AD9CD2-9436-4E0F-9F1A-B467F87186C1}" dt="2023-03-15T15:42:15.572" v="3" actId="20577"/>
        <pc:sldMkLst>
          <pc:docMk/>
          <pc:sldMk cId="864376776" sldId="322"/>
        </pc:sldMkLst>
        <pc:spChg chg="mod">
          <ac:chgData name="Kelly Stokes" userId="3e5c5154-569e-4d81-aa91-4f91841cdfa9" providerId="ADAL" clId="{86AD9CD2-9436-4E0F-9F1A-B467F87186C1}" dt="2023-03-15T15:42:15.572" v="3" actId="20577"/>
          <ac:spMkLst>
            <pc:docMk/>
            <pc:sldMk cId="864376776" sldId="322"/>
            <ac:spMk id="2" creationId="{02FB8773-AD3E-2543-510F-CEE32E75C793}"/>
          </ac:spMkLst>
        </pc:spChg>
      </pc:sldChg>
      <pc:sldChg chg="modSp mod">
        <pc:chgData name="Kelly Stokes" userId="3e5c5154-569e-4d81-aa91-4f91841cdfa9" providerId="ADAL" clId="{86AD9CD2-9436-4E0F-9F1A-B467F87186C1}" dt="2023-03-15T15:56:38.077" v="250" actId="20577"/>
        <pc:sldMkLst>
          <pc:docMk/>
          <pc:sldMk cId="3634764576" sldId="323"/>
        </pc:sldMkLst>
        <pc:spChg chg="mod">
          <ac:chgData name="Kelly Stokes" userId="3e5c5154-569e-4d81-aa91-4f91841cdfa9" providerId="ADAL" clId="{86AD9CD2-9436-4E0F-9F1A-B467F87186C1}" dt="2023-03-15T15:56:38.077" v="250" actId="20577"/>
          <ac:spMkLst>
            <pc:docMk/>
            <pc:sldMk cId="3634764576" sldId="323"/>
            <ac:spMk id="2" creationId="{02FB8773-AD3E-2543-510F-CEE32E75C793}"/>
          </ac:spMkLst>
        </pc:spChg>
      </pc:sldChg>
      <pc:sldChg chg="modSp mod">
        <pc:chgData name="Kelly Stokes" userId="3e5c5154-569e-4d81-aa91-4f91841cdfa9" providerId="ADAL" clId="{86AD9CD2-9436-4E0F-9F1A-B467F87186C1}" dt="2023-03-15T15:56:47.948" v="256" actId="20577"/>
        <pc:sldMkLst>
          <pc:docMk/>
          <pc:sldMk cId="4214164962" sldId="328"/>
        </pc:sldMkLst>
        <pc:spChg chg="mod">
          <ac:chgData name="Kelly Stokes" userId="3e5c5154-569e-4d81-aa91-4f91841cdfa9" providerId="ADAL" clId="{86AD9CD2-9436-4E0F-9F1A-B467F87186C1}" dt="2023-03-15T15:56:47.948" v="256" actId="20577"/>
          <ac:spMkLst>
            <pc:docMk/>
            <pc:sldMk cId="4214164962" sldId="328"/>
            <ac:spMk id="2" creationId="{02FB8773-AD3E-2543-510F-CEE32E75C793}"/>
          </ac:spMkLst>
        </pc:spChg>
      </pc:sldChg>
      <pc:sldChg chg="modNotesTx">
        <pc:chgData name="Kelly Stokes" userId="3e5c5154-569e-4d81-aa91-4f91841cdfa9" providerId="ADAL" clId="{86AD9CD2-9436-4E0F-9F1A-B467F87186C1}" dt="2023-03-15T15:56:30.507" v="247"/>
        <pc:sldMkLst>
          <pc:docMk/>
          <pc:sldMk cId="2534233594" sldId="331"/>
        </pc:sldMkLst>
      </pc:sldChg>
      <pc:sldChg chg="modSp mod">
        <pc:chgData name="Kelly Stokes" userId="3e5c5154-569e-4d81-aa91-4f91841cdfa9" providerId="ADAL" clId="{86AD9CD2-9436-4E0F-9F1A-B467F87186C1}" dt="2023-03-15T15:56:34.831" v="248"/>
        <pc:sldMkLst>
          <pc:docMk/>
          <pc:sldMk cId="958288502" sldId="332"/>
        </pc:sldMkLst>
        <pc:spChg chg="mod">
          <ac:chgData name="Kelly Stokes" userId="3e5c5154-569e-4d81-aa91-4f91841cdfa9" providerId="ADAL" clId="{86AD9CD2-9436-4E0F-9F1A-B467F87186C1}" dt="2023-03-15T15:56:34.831" v="248"/>
          <ac:spMkLst>
            <pc:docMk/>
            <pc:sldMk cId="958288502" sldId="332"/>
            <ac:spMk id="2" creationId="{77E26784-A357-92CE-B6B1-8F248D3D6650}"/>
          </ac:spMkLst>
        </pc:spChg>
      </pc:sldChg>
      <pc:sldChg chg="modNotesTx">
        <pc:chgData name="Kelly Stokes" userId="3e5c5154-569e-4d81-aa91-4f91841cdfa9" providerId="ADAL" clId="{86AD9CD2-9436-4E0F-9F1A-B467F87186C1}" dt="2023-03-15T15:59:51.512" v="364"/>
        <pc:sldMkLst>
          <pc:docMk/>
          <pc:sldMk cId="3625788919" sldId="550"/>
        </pc:sldMkLst>
      </pc:sldChg>
      <pc:sldChg chg="del">
        <pc:chgData name="Kelly Stokes" userId="3e5c5154-569e-4d81-aa91-4f91841cdfa9" providerId="ADAL" clId="{86AD9CD2-9436-4E0F-9F1A-B467F87186C1}" dt="2023-03-15T15:57:54.281" v="279" actId="2696"/>
        <pc:sldMkLst>
          <pc:docMk/>
          <pc:sldMk cId="1750055451" sldId="560"/>
        </pc:sldMkLst>
      </pc:sldChg>
      <pc:sldChg chg="modSp mod">
        <pc:chgData name="Kelly Stokes" userId="3e5c5154-569e-4d81-aa91-4f91841cdfa9" providerId="ADAL" clId="{86AD9CD2-9436-4E0F-9F1A-B467F87186C1}" dt="2023-03-15T15:59:14.830" v="343" actId="20577"/>
        <pc:sldMkLst>
          <pc:docMk/>
          <pc:sldMk cId="2844813666" sldId="561"/>
        </pc:sldMkLst>
        <pc:spChg chg="mod">
          <ac:chgData name="Kelly Stokes" userId="3e5c5154-569e-4d81-aa91-4f91841cdfa9" providerId="ADAL" clId="{86AD9CD2-9436-4E0F-9F1A-B467F87186C1}" dt="2023-03-15T15:59:14.830" v="343" actId="20577"/>
          <ac:spMkLst>
            <pc:docMk/>
            <pc:sldMk cId="2844813666" sldId="561"/>
            <ac:spMk id="2" creationId="{52DA34BA-82FC-47C5-BCE1-BB65E08B92A1}"/>
          </ac:spMkLst>
        </pc:spChg>
      </pc:sldChg>
      <pc:sldChg chg="modSp mod">
        <pc:chgData name="Kelly Stokes" userId="3e5c5154-569e-4d81-aa91-4f91841cdfa9" providerId="ADAL" clId="{86AD9CD2-9436-4E0F-9F1A-B467F87186C1}" dt="2023-03-15T16:01:36.393" v="400" actId="5793"/>
        <pc:sldMkLst>
          <pc:docMk/>
          <pc:sldMk cId="2558172481" sldId="591"/>
        </pc:sldMkLst>
        <pc:spChg chg="mod">
          <ac:chgData name="Kelly Stokes" userId="3e5c5154-569e-4d81-aa91-4f91841cdfa9" providerId="ADAL" clId="{86AD9CD2-9436-4E0F-9F1A-B467F87186C1}" dt="2023-03-15T16:01:36.393" v="400" actId="5793"/>
          <ac:spMkLst>
            <pc:docMk/>
            <pc:sldMk cId="2558172481" sldId="591"/>
            <ac:spMk id="2" creationId="{02FB8773-AD3E-2543-510F-CEE32E75C793}"/>
          </ac:spMkLst>
        </pc:spChg>
      </pc:sldChg>
      <pc:sldChg chg="modSp mod">
        <pc:chgData name="Kelly Stokes" userId="3e5c5154-569e-4d81-aa91-4f91841cdfa9" providerId="ADAL" clId="{86AD9CD2-9436-4E0F-9F1A-B467F87186C1}" dt="2023-03-15T15:59:01.083" v="336" actId="20577"/>
        <pc:sldMkLst>
          <pc:docMk/>
          <pc:sldMk cId="2335409816" sldId="593"/>
        </pc:sldMkLst>
        <pc:spChg chg="mod">
          <ac:chgData name="Kelly Stokes" userId="3e5c5154-569e-4d81-aa91-4f91841cdfa9" providerId="ADAL" clId="{86AD9CD2-9436-4E0F-9F1A-B467F87186C1}" dt="2023-03-15T15:59:01.083" v="336" actId="20577"/>
          <ac:spMkLst>
            <pc:docMk/>
            <pc:sldMk cId="2335409816" sldId="593"/>
            <ac:spMk id="2" creationId="{52DA34BA-82FC-47C5-BCE1-BB65E08B92A1}"/>
          </ac:spMkLst>
        </pc:spChg>
      </pc:sldChg>
      <pc:sldChg chg="modSp mod">
        <pc:chgData name="Kelly Stokes" userId="3e5c5154-569e-4d81-aa91-4f91841cdfa9" providerId="ADAL" clId="{86AD9CD2-9436-4E0F-9F1A-B467F87186C1}" dt="2023-03-15T16:00:03.169" v="376" actId="20577"/>
        <pc:sldMkLst>
          <pc:docMk/>
          <pc:sldMk cId="3886991875" sldId="597"/>
        </pc:sldMkLst>
        <pc:spChg chg="mod">
          <ac:chgData name="Kelly Stokes" userId="3e5c5154-569e-4d81-aa91-4f91841cdfa9" providerId="ADAL" clId="{86AD9CD2-9436-4E0F-9F1A-B467F87186C1}" dt="2023-03-15T16:00:03.169" v="376" actId="20577"/>
          <ac:spMkLst>
            <pc:docMk/>
            <pc:sldMk cId="3886991875" sldId="597"/>
            <ac:spMk id="2" creationId="{02FB8773-AD3E-2543-510F-CEE32E75C793}"/>
          </ac:spMkLst>
        </pc:spChg>
      </pc:sldChg>
      <pc:sldChg chg="modSp mod">
        <pc:chgData name="Kelly Stokes" userId="3e5c5154-569e-4d81-aa91-4f91841cdfa9" providerId="ADAL" clId="{86AD9CD2-9436-4E0F-9F1A-B467F87186C1}" dt="2023-03-15T16:01:51.600" v="403" actId="20577"/>
        <pc:sldMkLst>
          <pc:docMk/>
          <pc:sldMk cId="4027390957" sldId="598"/>
        </pc:sldMkLst>
        <pc:spChg chg="mod">
          <ac:chgData name="Kelly Stokes" userId="3e5c5154-569e-4d81-aa91-4f91841cdfa9" providerId="ADAL" clId="{86AD9CD2-9436-4E0F-9F1A-B467F87186C1}" dt="2023-03-15T16:01:51.600" v="403" actId="20577"/>
          <ac:spMkLst>
            <pc:docMk/>
            <pc:sldMk cId="4027390957" sldId="598"/>
            <ac:spMk id="2" creationId="{02FB8773-AD3E-2543-510F-CEE32E75C793}"/>
          </ac:spMkLst>
        </pc:spChg>
      </pc:sldChg>
      <pc:sldChg chg="addSp delSp modSp mod">
        <pc:chgData name="Kelly Stokes" userId="3e5c5154-569e-4d81-aa91-4f91841cdfa9" providerId="ADAL" clId="{86AD9CD2-9436-4E0F-9F1A-B467F87186C1}" dt="2023-03-15T15:42:39.781" v="9" actId="14100"/>
        <pc:sldMkLst>
          <pc:docMk/>
          <pc:sldMk cId="3955913320" sldId="604"/>
        </pc:sldMkLst>
        <pc:picChg chg="del">
          <ac:chgData name="Kelly Stokes" userId="3e5c5154-569e-4d81-aa91-4f91841cdfa9" providerId="ADAL" clId="{86AD9CD2-9436-4E0F-9F1A-B467F87186C1}" dt="2023-03-15T15:42:17.156" v="4" actId="478"/>
          <ac:picMkLst>
            <pc:docMk/>
            <pc:sldMk cId="3955913320" sldId="604"/>
            <ac:picMk id="8" creationId="{11A031F0-5FF9-CF6B-ACD0-884CA7F4B1A0}"/>
          </ac:picMkLst>
        </pc:picChg>
        <pc:picChg chg="add mod modCrop">
          <ac:chgData name="Kelly Stokes" userId="3e5c5154-569e-4d81-aa91-4f91841cdfa9" providerId="ADAL" clId="{86AD9CD2-9436-4E0F-9F1A-B467F87186C1}" dt="2023-03-15T15:42:39.781" v="9" actId="14100"/>
          <ac:picMkLst>
            <pc:docMk/>
            <pc:sldMk cId="3955913320" sldId="604"/>
            <ac:picMk id="10" creationId="{F208E176-9582-4457-21BD-6DB13138D071}"/>
          </ac:picMkLst>
        </pc:picChg>
      </pc:sldChg>
      <pc:sldChg chg="modSp mod">
        <pc:chgData name="Kelly Stokes" userId="3e5c5154-569e-4d81-aa91-4f91841cdfa9" providerId="ADAL" clId="{86AD9CD2-9436-4E0F-9F1A-B467F87186C1}" dt="2023-03-15T16:00:45.835" v="389" actId="1076"/>
        <pc:sldMkLst>
          <pc:docMk/>
          <pc:sldMk cId="2851453709" sldId="1194"/>
        </pc:sldMkLst>
        <pc:spChg chg="mod">
          <ac:chgData name="Kelly Stokes" userId="3e5c5154-569e-4d81-aa91-4f91841cdfa9" providerId="ADAL" clId="{86AD9CD2-9436-4E0F-9F1A-B467F87186C1}" dt="2023-03-15T16:00:35.571" v="386" actId="20577"/>
          <ac:spMkLst>
            <pc:docMk/>
            <pc:sldMk cId="2851453709" sldId="1194"/>
            <ac:spMk id="2" creationId="{02FB8773-AD3E-2543-510F-CEE32E75C793}"/>
          </ac:spMkLst>
        </pc:spChg>
        <pc:spChg chg="mod">
          <ac:chgData name="Kelly Stokes" userId="3e5c5154-569e-4d81-aa91-4f91841cdfa9" providerId="ADAL" clId="{86AD9CD2-9436-4E0F-9F1A-B467F87186C1}" dt="2023-03-15T16:00:39.650" v="387" actId="1076"/>
          <ac:spMkLst>
            <pc:docMk/>
            <pc:sldMk cId="2851453709" sldId="1194"/>
            <ac:spMk id="3" creationId="{E500F0D3-C8EE-77CA-D8A5-2252D46724AA}"/>
          </ac:spMkLst>
        </pc:spChg>
        <pc:spChg chg="mod">
          <ac:chgData name="Kelly Stokes" userId="3e5c5154-569e-4d81-aa91-4f91841cdfa9" providerId="ADAL" clId="{86AD9CD2-9436-4E0F-9F1A-B467F87186C1}" dt="2023-03-15T16:00:43.107" v="388" actId="1076"/>
          <ac:spMkLst>
            <pc:docMk/>
            <pc:sldMk cId="2851453709" sldId="1194"/>
            <ac:spMk id="4" creationId="{B5313488-7E4A-79E2-52CD-B230AB2EBC8A}"/>
          </ac:spMkLst>
        </pc:spChg>
        <pc:spChg chg="mod">
          <ac:chgData name="Kelly Stokes" userId="3e5c5154-569e-4d81-aa91-4f91841cdfa9" providerId="ADAL" clId="{86AD9CD2-9436-4E0F-9F1A-B467F87186C1}" dt="2023-03-15T16:00:45.835" v="389" actId="1076"/>
          <ac:spMkLst>
            <pc:docMk/>
            <pc:sldMk cId="2851453709" sldId="1194"/>
            <ac:spMk id="5" creationId="{E02A7888-AA45-7396-3E3D-4AC6E69CC2E9}"/>
          </ac:spMkLst>
        </pc:spChg>
      </pc:sldChg>
      <pc:sldChg chg="addSp delSp modSp mod modAnim">
        <pc:chgData name="Kelly Stokes" userId="3e5c5154-569e-4d81-aa91-4f91841cdfa9" providerId="ADAL" clId="{86AD9CD2-9436-4E0F-9F1A-B467F87186C1}" dt="2023-03-15T15:47:53.348" v="23"/>
        <pc:sldMkLst>
          <pc:docMk/>
          <pc:sldMk cId="1149855702" sldId="1456"/>
        </pc:sldMkLst>
        <pc:spChg chg="mod">
          <ac:chgData name="Kelly Stokes" userId="3e5c5154-569e-4d81-aa91-4f91841cdfa9" providerId="ADAL" clId="{86AD9CD2-9436-4E0F-9F1A-B467F87186C1}" dt="2023-03-15T15:47:29.948" v="18" actId="13926"/>
          <ac:spMkLst>
            <pc:docMk/>
            <pc:sldMk cId="1149855702" sldId="1456"/>
            <ac:spMk id="2" creationId="{52DA34BA-82FC-47C5-BCE1-BB65E08B92A1}"/>
          </ac:spMkLst>
        </pc:spChg>
        <pc:spChg chg="mod">
          <ac:chgData name="Kelly Stokes" userId="3e5c5154-569e-4d81-aa91-4f91841cdfa9" providerId="ADAL" clId="{86AD9CD2-9436-4E0F-9F1A-B467F87186C1}" dt="2023-03-15T15:47:32.984" v="19" actId="1076"/>
          <ac:spMkLst>
            <pc:docMk/>
            <pc:sldMk cId="1149855702" sldId="1456"/>
            <ac:spMk id="3" creationId="{13BB5EC0-7A96-4D29-A835-6FAE896C31A4}"/>
          </ac:spMkLst>
        </pc:spChg>
        <pc:picChg chg="del">
          <ac:chgData name="Kelly Stokes" userId="3e5c5154-569e-4d81-aa91-4f91841cdfa9" providerId="ADAL" clId="{86AD9CD2-9436-4E0F-9F1A-B467F87186C1}" dt="2023-03-15T15:47:36.952" v="20" actId="478"/>
          <ac:picMkLst>
            <pc:docMk/>
            <pc:sldMk cId="1149855702" sldId="1456"/>
            <ac:picMk id="1030" creationId="{23A05B19-8BE7-A649-DFD1-599EDC750D55}"/>
          </ac:picMkLst>
        </pc:picChg>
        <pc:picChg chg="add mod">
          <ac:chgData name="Kelly Stokes" userId="3e5c5154-569e-4d81-aa91-4f91841cdfa9" providerId="ADAL" clId="{86AD9CD2-9436-4E0F-9F1A-B467F87186C1}" dt="2023-03-15T15:47:51.833" v="22" actId="1076"/>
          <ac:picMkLst>
            <pc:docMk/>
            <pc:sldMk cId="1149855702" sldId="1456"/>
            <ac:picMk id="1032" creationId="{87B6AB28-2E3B-020C-18DD-2DBEC8204C3F}"/>
          </ac:picMkLst>
        </pc:picChg>
      </pc:sldChg>
      <pc:sldChg chg="del">
        <pc:chgData name="Kelly Stokes" userId="3e5c5154-569e-4d81-aa91-4f91841cdfa9" providerId="ADAL" clId="{86AD9CD2-9436-4E0F-9F1A-B467F87186C1}" dt="2023-03-15T15:42:52.800" v="10" actId="2696"/>
        <pc:sldMkLst>
          <pc:docMk/>
          <pc:sldMk cId="3292200701" sldId="1459"/>
        </pc:sldMkLst>
      </pc:sldChg>
      <pc:sldChg chg="del">
        <pc:chgData name="Kelly Stokes" userId="3e5c5154-569e-4d81-aa91-4f91841cdfa9" providerId="ADAL" clId="{86AD9CD2-9436-4E0F-9F1A-B467F87186C1}" dt="2023-03-15T15:42:52.800" v="10" actId="2696"/>
        <pc:sldMkLst>
          <pc:docMk/>
          <pc:sldMk cId="2099598269" sldId="1462"/>
        </pc:sldMkLst>
      </pc:sldChg>
      <pc:sldChg chg="addSp delSp modSp mod modAnim">
        <pc:chgData name="Kelly Stokes" userId="3e5c5154-569e-4d81-aa91-4f91841cdfa9" providerId="ADAL" clId="{86AD9CD2-9436-4E0F-9F1A-B467F87186C1}" dt="2023-03-15T15:50:02.659" v="83" actId="27636"/>
        <pc:sldMkLst>
          <pc:docMk/>
          <pc:sldMk cId="498228807" sldId="1466"/>
        </pc:sldMkLst>
        <pc:spChg chg="mod">
          <ac:chgData name="Kelly Stokes" userId="3e5c5154-569e-4d81-aa91-4f91841cdfa9" providerId="ADAL" clId="{86AD9CD2-9436-4E0F-9F1A-B467F87186C1}" dt="2023-03-15T15:50:02.659" v="83" actId="27636"/>
          <ac:spMkLst>
            <pc:docMk/>
            <pc:sldMk cId="498228807" sldId="1466"/>
            <ac:spMk id="6" creationId="{B703146E-FD8B-C89C-2001-F77C2ADCB038}"/>
          </ac:spMkLst>
        </pc:spChg>
        <pc:spChg chg="mod">
          <ac:chgData name="Kelly Stokes" userId="3e5c5154-569e-4d81-aa91-4f91841cdfa9" providerId="ADAL" clId="{86AD9CD2-9436-4E0F-9F1A-B467F87186C1}" dt="2023-03-15T15:49:55.352" v="68" actId="6549"/>
          <ac:spMkLst>
            <pc:docMk/>
            <pc:sldMk cId="498228807" sldId="1466"/>
            <ac:spMk id="9" creationId="{FC136BFB-1047-18ED-050B-AF329C3531A5}"/>
          </ac:spMkLst>
        </pc:spChg>
        <pc:picChg chg="del">
          <ac:chgData name="Kelly Stokes" userId="3e5c5154-569e-4d81-aa91-4f91841cdfa9" providerId="ADAL" clId="{86AD9CD2-9436-4E0F-9F1A-B467F87186C1}" dt="2023-03-15T15:49:32.705" v="49" actId="478"/>
          <ac:picMkLst>
            <pc:docMk/>
            <pc:sldMk cId="498228807" sldId="1466"/>
            <ac:picMk id="7" creationId="{0BB7D487-BE30-BE12-0D01-DCA9C165227E}"/>
          </ac:picMkLst>
        </pc:picChg>
        <pc:picChg chg="add mod">
          <ac:chgData name="Kelly Stokes" userId="3e5c5154-569e-4d81-aa91-4f91841cdfa9" providerId="ADAL" clId="{86AD9CD2-9436-4E0F-9F1A-B467F87186C1}" dt="2023-03-15T15:49:43.508" v="53" actId="1076"/>
          <ac:picMkLst>
            <pc:docMk/>
            <pc:sldMk cId="498228807" sldId="1466"/>
            <ac:picMk id="11" creationId="{12FDA206-D9CB-04EB-B639-AB3062167417}"/>
          </ac:picMkLst>
        </pc:picChg>
      </pc:sldChg>
      <pc:sldChg chg="modSp mod">
        <pc:chgData name="Kelly Stokes" userId="3e5c5154-569e-4d81-aa91-4f91841cdfa9" providerId="ADAL" clId="{86AD9CD2-9436-4E0F-9F1A-B467F87186C1}" dt="2023-03-15T15:51:21.066" v="175" actId="27636"/>
        <pc:sldMkLst>
          <pc:docMk/>
          <pc:sldMk cId="2199839506" sldId="1473"/>
        </pc:sldMkLst>
        <pc:spChg chg="mod">
          <ac:chgData name="Kelly Stokes" userId="3e5c5154-569e-4d81-aa91-4f91841cdfa9" providerId="ADAL" clId="{86AD9CD2-9436-4E0F-9F1A-B467F87186C1}" dt="2023-03-15T15:51:12.509" v="170" actId="27636"/>
          <ac:spMkLst>
            <pc:docMk/>
            <pc:sldMk cId="2199839506" sldId="1473"/>
            <ac:spMk id="2" creationId="{52DA34BA-82FC-47C5-BCE1-BB65E08B92A1}"/>
          </ac:spMkLst>
        </pc:spChg>
        <pc:spChg chg="mod">
          <ac:chgData name="Kelly Stokes" userId="3e5c5154-569e-4d81-aa91-4f91841cdfa9" providerId="ADAL" clId="{86AD9CD2-9436-4E0F-9F1A-B467F87186C1}" dt="2023-03-15T15:51:21.066" v="175" actId="27636"/>
          <ac:spMkLst>
            <pc:docMk/>
            <pc:sldMk cId="2199839506" sldId="1473"/>
            <ac:spMk id="3" creationId="{847A1AC9-9EC9-E1AA-348D-958CE44F2772}"/>
          </ac:spMkLst>
        </pc:spChg>
      </pc:sldChg>
      <pc:sldChg chg="addSp delSp modSp modAnim">
        <pc:chgData name="Kelly Stokes" userId="3e5c5154-569e-4d81-aa91-4f91841cdfa9" providerId="ADAL" clId="{86AD9CD2-9436-4E0F-9F1A-B467F87186C1}" dt="2023-03-15T15:52:59.724" v="206"/>
        <pc:sldMkLst>
          <pc:docMk/>
          <pc:sldMk cId="2330293709" sldId="1485"/>
        </pc:sldMkLst>
        <pc:spChg chg="mod">
          <ac:chgData name="Kelly Stokes" userId="3e5c5154-569e-4d81-aa91-4f91841cdfa9" providerId="ADAL" clId="{86AD9CD2-9436-4E0F-9F1A-B467F87186C1}" dt="2023-03-15T15:52:03.068" v="199" actId="20577"/>
          <ac:spMkLst>
            <pc:docMk/>
            <pc:sldMk cId="2330293709" sldId="1485"/>
            <ac:spMk id="2" creationId="{52DA34BA-82FC-47C5-BCE1-BB65E08B92A1}"/>
          </ac:spMkLst>
        </pc:spChg>
        <pc:spChg chg="mod">
          <ac:chgData name="Kelly Stokes" userId="3e5c5154-569e-4d81-aa91-4f91841cdfa9" providerId="ADAL" clId="{86AD9CD2-9436-4E0F-9F1A-B467F87186C1}" dt="2023-03-15T15:52:07.398" v="200"/>
          <ac:spMkLst>
            <pc:docMk/>
            <pc:sldMk cId="2330293709" sldId="1485"/>
            <ac:spMk id="8" creationId="{1FCDC8B7-0F0D-46B5-057E-579929B7D816}"/>
          </ac:spMkLst>
        </pc:spChg>
        <pc:picChg chg="del">
          <ac:chgData name="Kelly Stokes" userId="3e5c5154-569e-4d81-aa91-4f91841cdfa9" providerId="ADAL" clId="{86AD9CD2-9436-4E0F-9F1A-B467F87186C1}" dt="2023-03-15T15:52:09.262" v="201" actId="478"/>
          <ac:picMkLst>
            <pc:docMk/>
            <pc:sldMk cId="2330293709" sldId="1485"/>
            <ac:picMk id="3078" creationId="{9E723EBC-7629-066A-19B0-24F27FA8E152}"/>
          </ac:picMkLst>
        </pc:picChg>
        <pc:picChg chg="add mod">
          <ac:chgData name="Kelly Stokes" userId="3e5c5154-569e-4d81-aa91-4f91841cdfa9" providerId="ADAL" clId="{86AD9CD2-9436-4E0F-9F1A-B467F87186C1}" dt="2023-03-15T15:52:55.742" v="203" actId="1076"/>
          <ac:picMkLst>
            <pc:docMk/>
            <pc:sldMk cId="2330293709" sldId="1485"/>
            <ac:picMk id="3080" creationId="{1C250E45-BF74-93EE-4472-D7BB5BEEA315}"/>
          </ac:picMkLst>
        </pc:picChg>
      </pc:sldChg>
      <pc:sldChg chg="modSp mod">
        <pc:chgData name="Kelly Stokes" userId="3e5c5154-569e-4d81-aa91-4f91841cdfa9" providerId="ADAL" clId="{86AD9CD2-9436-4E0F-9F1A-B467F87186C1}" dt="2023-03-15T15:51:44.541" v="188" actId="27636"/>
        <pc:sldMkLst>
          <pc:docMk/>
          <pc:sldMk cId="199949674" sldId="1501"/>
        </pc:sldMkLst>
        <pc:spChg chg="mod">
          <ac:chgData name="Kelly Stokes" userId="3e5c5154-569e-4d81-aa91-4f91841cdfa9" providerId="ADAL" clId="{86AD9CD2-9436-4E0F-9F1A-B467F87186C1}" dt="2023-03-15T15:51:32.745" v="177" actId="27636"/>
          <ac:spMkLst>
            <pc:docMk/>
            <pc:sldMk cId="199949674" sldId="1501"/>
            <ac:spMk id="2" creationId="{52DA34BA-82FC-47C5-BCE1-BB65E08B92A1}"/>
          </ac:spMkLst>
        </pc:spChg>
        <pc:spChg chg="mod">
          <ac:chgData name="Kelly Stokes" userId="3e5c5154-569e-4d81-aa91-4f91841cdfa9" providerId="ADAL" clId="{86AD9CD2-9436-4E0F-9F1A-B467F87186C1}" dt="2023-03-15T15:51:44.541" v="188" actId="27636"/>
          <ac:spMkLst>
            <pc:docMk/>
            <pc:sldMk cId="199949674" sldId="1501"/>
            <ac:spMk id="3" creationId="{847A1AC9-9EC9-E1AA-348D-958CE44F2772}"/>
          </ac:spMkLst>
        </pc:spChg>
      </pc:sldChg>
      <pc:sldChg chg="addSp delSp modSp modAnim">
        <pc:chgData name="Kelly Stokes" userId="3e5c5154-569e-4d81-aa91-4f91841cdfa9" providerId="ADAL" clId="{86AD9CD2-9436-4E0F-9F1A-B467F87186C1}" dt="2023-03-15T15:54:23.325" v="230"/>
        <pc:sldMkLst>
          <pc:docMk/>
          <pc:sldMk cId="2659700584" sldId="1504"/>
        </pc:sldMkLst>
        <pc:spChg chg="mod">
          <ac:chgData name="Kelly Stokes" userId="3e5c5154-569e-4d81-aa91-4f91841cdfa9" providerId="ADAL" clId="{86AD9CD2-9436-4E0F-9F1A-B467F87186C1}" dt="2023-03-15T15:54:06.316" v="224" actId="20577"/>
          <ac:spMkLst>
            <pc:docMk/>
            <pc:sldMk cId="2659700584" sldId="1504"/>
            <ac:spMk id="2" creationId="{52DA34BA-82FC-47C5-BCE1-BB65E08B92A1}"/>
          </ac:spMkLst>
        </pc:spChg>
        <pc:spChg chg="mod">
          <ac:chgData name="Kelly Stokes" userId="3e5c5154-569e-4d81-aa91-4f91841cdfa9" providerId="ADAL" clId="{86AD9CD2-9436-4E0F-9F1A-B467F87186C1}" dt="2023-03-15T15:54:02.159" v="214" actId="20577"/>
          <ac:spMkLst>
            <pc:docMk/>
            <pc:sldMk cId="2659700584" sldId="1504"/>
            <ac:spMk id="8" creationId="{1FCDC8B7-0F0D-46B5-057E-579929B7D816}"/>
          </ac:spMkLst>
        </pc:spChg>
        <pc:picChg chg="del">
          <ac:chgData name="Kelly Stokes" userId="3e5c5154-569e-4d81-aa91-4f91841cdfa9" providerId="ADAL" clId="{86AD9CD2-9436-4E0F-9F1A-B467F87186C1}" dt="2023-03-15T15:54:07.720" v="225" actId="478"/>
          <ac:picMkLst>
            <pc:docMk/>
            <pc:sldMk cId="2659700584" sldId="1504"/>
            <ac:picMk id="7174" creationId="{ECAE8766-1EEA-E141-4307-D8580DC0D416}"/>
          </ac:picMkLst>
        </pc:picChg>
        <pc:picChg chg="add mod">
          <ac:chgData name="Kelly Stokes" userId="3e5c5154-569e-4d81-aa91-4f91841cdfa9" providerId="ADAL" clId="{86AD9CD2-9436-4E0F-9F1A-B467F87186C1}" dt="2023-03-15T15:54:20.747" v="227" actId="1076"/>
          <ac:picMkLst>
            <pc:docMk/>
            <pc:sldMk cId="2659700584" sldId="1504"/>
            <ac:picMk id="7176" creationId="{F9D7B92C-DFA9-9E00-90A9-6BE2E0A37FFD}"/>
          </ac:picMkLst>
        </pc:picChg>
      </pc:sldChg>
      <pc:sldChg chg="modSp mod">
        <pc:chgData name="Kelly Stokes" userId="3e5c5154-569e-4d81-aa91-4f91841cdfa9" providerId="ADAL" clId="{86AD9CD2-9436-4E0F-9F1A-B467F87186C1}" dt="2023-03-15T15:53:44.369" v="211" actId="27636"/>
        <pc:sldMkLst>
          <pc:docMk/>
          <pc:sldMk cId="1571660563" sldId="1505"/>
        </pc:sldMkLst>
        <pc:spChg chg="mod">
          <ac:chgData name="Kelly Stokes" userId="3e5c5154-569e-4d81-aa91-4f91841cdfa9" providerId="ADAL" clId="{86AD9CD2-9436-4E0F-9F1A-B467F87186C1}" dt="2023-03-15T15:53:39.529" v="208"/>
          <ac:spMkLst>
            <pc:docMk/>
            <pc:sldMk cId="1571660563" sldId="1505"/>
            <ac:spMk id="2" creationId="{52DA34BA-82FC-47C5-BCE1-BB65E08B92A1}"/>
          </ac:spMkLst>
        </pc:spChg>
        <pc:spChg chg="mod">
          <ac:chgData name="Kelly Stokes" userId="3e5c5154-569e-4d81-aa91-4f91841cdfa9" providerId="ADAL" clId="{86AD9CD2-9436-4E0F-9F1A-B467F87186C1}" dt="2023-03-15T15:53:44.369" v="211" actId="27636"/>
          <ac:spMkLst>
            <pc:docMk/>
            <pc:sldMk cId="1571660563" sldId="1505"/>
            <ac:spMk id="3" creationId="{847A1AC9-9EC9-E1AA-348D-958CE44F2772}"/>
          </ac:spMkLst>
        </pc:spChg>
      </pc:sldChg>
      <pc:sldChg chg="modSp mod">
        <pc:chgData name="Kelly Stokes" userId="3e5c5154-569e-4d81-aa91-4f91841cdfa9" providerId="ADAL" clId="{86AD9CD2-9436-4E0F-9F1A-B467F87186C1}" dt="2023-03-15T15:54:44.596" v="236" actId="27636"/>
        <pc:sldMkLst>
          <pc:docMk/>
          <pc:sldMk cId="2611828572" sldId="1506"/>
        </pc:sldMkLst>
        <pc:spChg chg="mod">
          <ac:chgData name="Kelly Stokes" userId="3e5c5154-569e-4d81-aa91-4f91841cdfa9" providerId="ADAL" clId="{86AD9CD2-9436-4E0F-9F1A-B467F87186C1}" dt="2023-03-15T15:54:36.328" v="231"/>
          <ac:spMkLst>
            <pc:docMk/>
            <pc:sldMk cId="2611828572" sldId="1506"/>
            <ac:spMk id="2" creationId="{52DA34BA-82FC-47C5-BCE1-BB65E08B92A1}"/>
          </ac:spMkLst>
        </pc:spChg>
        <pc:spChg chg="mod">
          <ac:chgData name="Kelly Stokes" userId="3e5c5154-569e-4d81-aa91-4f91841cdfa9" providerId="ADAL" clId="{86AD9CD2-9436-4E0F-9F1A-B467F87186C1}" dt="2023-03-15T15:54:44.596" v="236" actId="27636"/>
          <ac:spMkLst>
            <pc:docMk/>
            <pc:sldMk cId="2611828572" sldId="1506"/>
            <ac:spMk id="3" creationId="{847A1AC9-9EC9-E1AA-348D-958CE44F2772}"/>
          </ac:spMkLst>
        </pc:spChg>
      </pc:sldChg>
      <pc:sldChg chg="addSp delSp modSp mod">
        <pc:chgData name="Kelly Stokes" userId="3e5c5154-569e-4d81-aa91-4f91841cdfa9" providerId="ADAL" clId="{86AD9CD2-9436-4E0F-9F1A-B467F87186C1}" dt="2023-03-15T15:56:59.626" v="258"/>
        <pc:sldMkLst>
          <pc:docMk/>
          <pc:sldMk cId="3786602557" sldId="1509"/>
        </pc:sldMkLst>
        <pc:picChg chg="del">
          <ac:chgData name="Kelly Stokes" userId="3e5c5154-569e-4d81-aa91-4f91841cdfa9" providerId="ADAL" clId="{86AD9CD2-9436-4E0F-9F1A-B467F87186C1}" dt="2023-03-15T15:56:49.727" v="257" actId="478"/>
          <ac:picMkLst>
            <pc:docMk/>
            <pc:sldMk cId="3786602557" sldId="1509"/>
            <ac:picMk id="5" creationId="{7157F4DC-9690-4104-5905-DA48B65F6AF5}"/>
          </ac:picMkLst>
        </pc:picChg>
        <pc:picChg chg="add mod">
          <ac:chgData name="Kelly Stokes" userId="3e5c5154-569e-4d81-aa91-4f91841cdfa9" providerId="ADAL" clId="{86AD9CD2-9436-4E0F-9F1A-B467F87186C1}" dt="2023-03-15T15:56:59.626" v="258"/>
          <ac:picMkLst>
            <pc:docMk/>
            <pc:sldMk cId="3786602557" sldId="1509"/>
            <ac:picMk id="6" creationId="{2AB7BD94-28F7-E9CE-C69E-7B5365DDCE0B}"/>
          </ac:picMkLst>
        </pc:picChg>
      </pc:sldChg>
      <pc:sldChg chg="modSp mod">
        <pc:chgData name="Kelly Stokes" userId="3e5c5154-569e-4d81-aa91-4f91841cdfa9" providerId="ADAL" clId="{86AD9CD2-9436-4E0F-9F1A-B467F87186C1}" dt="2023-03-15T16:01:16.923" v="393"/>
        <pc:sldMkLst>
          <pc:docMk/>
          <pc:sldMk cId="3605437593" sldId="1631"/>
        </pc:sldMkLst>
        <pc:spChg chg="mod">
          <ac:chgData name="Kelly Stokes" userId="3e5c5154-569e-4d81-aa91-4f91841cdfa9" providerId="ADAL" clId="{86AD9CD2-9436-4E0F-9F1A-B467F87186C1}" dt="2023-03-15T16:01:16.923" v="393"/>
          <ac:spMkLst>
            <pc:docMk/>
            <pc:sldMk cId="3605437593" sldId="1631"/>
            <ac:spMk id="2" creationId="{02FB8773-AD3E-2543-510F-CEE32E75C793}"/>
          </ac:spMkLst>
        </pc:spChg>
        <pc:spChg chg="mod">
          <ac:chgData name="Kelly Stokes" userId="3e5c5154-569e-4d81-aa91-4f91841cdfa9" providerId="ADAL" clId="{86AD9CD2-9436-4E0F-9F1A-B467F87186C1}" dt="2023-03-15T16:00:59.167" v="390"/>
          <ac:spMkLst>
            <pc:docMk/>
            <pc:sldMk cId="3605437593" sldId="1631"/>
            <ac:spMk id="3" creationId="{E500F0D3-C8EE-77CA-D8A5-2252D46724AA}"/>
          </ac:spMkLst>
        </pc:spChg>
        <pc:spChg chg="mod">
          <ac:chgData name="Kelly Stokes" userId="3e5c5154-569e-4d81-aa91-4f91841cdfa9" providerId="ADAL" clId="{86AD9CD2-9436-4E0F-9F1A-B467F87186C1}" dt="2023-03-15T16:01:03.961" v="392" actId="14100"/>
          <ac:spMkLst>
            <pc:docMk/>
            <pc:sldMk cId="3605437593" sldId="1631"/>
            <ac:spMk id="4" creationId="{B5313488-7E4A-79E2-52CD-B230AB2EBC8A}"/>
          </ac:spMkLst>
        </pc:spChg>
      </pc:sldChg>
      <pc:sldChg chg="modSp mod">
        <pc:chgData name="Kelly Stokes" userId="3e5c5154-569e-4d81-aa91-4f91841cdfa9" providerId="ADAL" clId="{86AD9CD2-9436-4E0F-9F1A-B467F87186C1}" dt="2023-03-15T15:57:22.761" v="268" actId="20577"/>
        <pc:sldMkLst>
          <pc:docMk/>
          <pc:sldMk cId="3318057702" sldId="1651"/>
        </pc:sldMkLst>
        <pc:spChg chg="mod">
          <ac:chgData name="Kelly Stokes" userId="3e5c5154-569e-4d81-aa91-4f91841cdfa9" providerId="ADAL" clId="{86AD9CD2-9436-4E0F-9F1A-B467F87186C1}" dt="2023-03-15T15:57:22.761" v="268" actId="20577"/>
          <ac:spMkLst>
            <pc:docMk/>
            <pc:sldMk cId="3318057702" sldId="1651"/>
            <ac:spMk id="2" creationId="{52DA34BA-82FC-47C5-BCE1-BB65E08B92A1}"/>
          </ac:spMkLst>
        </pc:spChg>
      </pc:sldChg>
      <pc:sldChg chg="modSp mod">
        <pc:chgData name="Kelly Stokes" userId="3e5c5154-569e-4d81-aa91-4f91841cdfa9" providerId="ADAL" clId="{86AD9CD2-9436-4E0F-9F1A-B467F87186C1}" dt="2023-03-15T15:57:28.209" v="278" actId="20577"/>
        <pc:sldMkLst>
          <pc:docMk/>
          <pc:sldMk cId="1191661998" sldId="1652"/>
        </pc:sldMkLst>
        <pc:spChg chg="mod">
          <ac:chgData name="Kelly Stokes" userId="3e5c5154-569e-4d81-aa91-4f91841cdfa9" providerId="ADAL" clId="{86AD9CD2-9436-4E0F-9F1A-B467F87186C1}" dt="2023-03-15T15:57:28.209" v="278" actId="20577"/>
          <ac:spMkLst>
            <pc:docMk/>
            <pc:sldMk cId="1191661998" sldId="1652"/>
            <ac:spMk id="2" creationId="{52DA34BA-82FC-47C5-BCE1-BB65E08B92A1}"/>
          </ac:spMkLst>
        </pc:spChg>
      </pc:sldChg>
      <pc:sldChg chg="modSp mod">
        <pc:chgData name="Kelly Stokes" userId="3e5c5154-569e-4d81-aa91-4f91841cdfa9" providerId="ADAL" clId="{86AD9CD2-9436-4E0F-9F1A-B467F87186C1}" dt="2023-03-15T15:58:32.843" v="311" actId="20577"/>
        <pc:sldMkLst>
          <pc:docMk/>
          <pc:sldMk cId="45106802" sldId="1653"/>
        </pc:sldMkLst>
        <pc:spChg chg="mod">
          <ac:chgData name="Kelly Stokes" userId="3e5c5154-569e-4d81-aa91-4f91841cdfa9" providerId="ADAL" clId="{86AD9CD2-9436-4E0F-9F1A-B467F87186C1}" dt="2023-03-15T15:58:32.843" v="311" actId="20577"/>
          <ac:spMkLst>
            <pc:docMk/>
            <pc:sldMk cId="45106802" sldId="1653"/>
            <ac:spMk id="2" creationId="{52DA34BA-82FC-47C5-BCE1-BB65E08B92A1}"/>
          </ac:spMkLst>
        </pc:spChg>
      </pc:sldChg>
      <pc:sldChg chg="modSp mod">
        <pc:chgData name="Kelly Stokes" userId="3e5c5154-569e-4d81-aa91-4f91841cdfa9" providerId="ADAL" clId="{86AD9CD2-9436-4E0F-9F1A-B467F87186C1}" dt="2023-03-15T15:58:37.826" v="319" actId="20577"/>
        <pc:sldMkLst>
          <pc:docMk/>
          <pc:sldMk cId="2246680534" sldId="1654"/>
        </pc:sldMkLst>
        <pc:spChg chg="mod">
          <ac:chgData name="Kelly Stokes" userId="3e5c5154-569e-4d81-aa91-4f91841cdfa9" providerId="ADAL" clId="{86AD9CD2-9436-4E0F-9F1A-B467F87186C1}" dt="2023-03-15T15:58:37.826" v="319" actId="20577"/>
          <ac:spMkLst>
            <pc:docMk/>
            <pc:sldMk cId="2246680534" sldId="1654"/>
            <ac:spMk id="2" creationId="{52DA34BA-82FC-47C5-BCE1-BB65E08B92A1}"/>
          </ac:spMkLst>
        </pc:spChg>
      </pc:sldChg>
      <pc:sldChg chg="modSp mod">
        <pc:chgData name="Kelly Stokes" userId="3e5c5154-569e-4d81-aa91-4f91841cdfa9" providerId="ADAL" clId="{86AD9CD2-9436-4E0F-9F1A-B467F87186C1}" dt="2023-03-15T15:58:45.383" v="326" actId="20577"/>
        <pc:sldMkLst>
          <pc:docMk/>
          <pc:sldMk cId="3565903786" sldId="1655"/>
        </pc:sldMkLst>
        <pc:spChg chg="mod">
          <ac:chgData name="Kelly Stokes" userId="3e5c5154-569e-4d81-aa91-4f91841cdfa9" providerId="ADAL" clId="{86AD9CD2-9436-4E0F-9F1A-B467F87186C1}" dt="2023-03-15T15:58:45.383" v="326" actId="20577"/>
          <ac:spMkLst>
            <pc:docMk/>
            <pc:sldMk cId="3565903786" sldId="1655"/>
            <ac:spMk id="2" creationId="{52DA34BA-82FC-47C5-BCE1-BB65E08B92A1}"/>
          </ac:spMkLst>
        </pc:spChg>
      </pc:sldChg>
      <pc:sldChg chg="del">
        <pc:chgData name="Kelly Stokes" userId="3e5c5154-569e-4d81-aa91-4f91841cdfa9" providerId="ADAL" clId="{86AD9CD2-9436-4E0F-9F1A-B467F87186C1}" dt="2023-03-15T15:57:13.358" v="260" actId="2696"/>
        <pc:sldMkLst>
          <pc:docMk/>
          <pc:sldMk cId="2530654173" sldId="1656"/>
        </pc:sldMkLst>
      </pc:sldChg>
      <pc:sldChg chg="del">
        <pc:chgData name="Kelly Stokes" userId="3e5c5154-569e-4d81-aa91-4f91841cdfa9" providerId="ADAL" clId="{86AD9CD2-9436-4E0F-9F1A-B467F87186C1}" dt="2023-03-15T15:57:13.358" v="260" actId="2696"/>
        <pc:sldMkLst>
          <pc:docMk/>
          <pc:sldMk cId="3237902053" sldId="1657"/>
        </pc:sldMkLst>
      </pc:sldChg>
      <pc:sldChg chg="del">
        <pc:chgData name="Kelly Stokes" userId="3e5c5154-569e-4d81-aa91-4f91841cdfa9" providerId="ADAL" clId="{86AD9CD2-9436-4E0F-9F1A-B467F87186C1}" dt="2023-03-15T15:57:13.358" v="260" actId="2696"/>
        <pc:sldMkLst>
          <pc:docMk/>
          <pc:sldMk cId="3727847041" sldId="1658"/>
        </pc:sldMkLst>
      </pc:sldChg>
      <pc:sldChg chg="del ord">
        <pc:chgData name="Kelly Stokes" userId="3e5c5154-569e-4d81-aa91-4f91841cdfa9" providerId="ADAL" clId="{86AD9CD2-9436-4E0F-9F1A-B467F87186C1}" dt="2023-03-15T15:58:02.157" v="281"/>
        <pc:sldMkLst>
          <pc:docMk/>
          <pc:sldMk cId="3263736864" sldId="1659"/>
        </pc:sldMkLst>
      </pc:sldChg>
      <pc:sldChg chg="del ord">
        <pc:chgData name="Kelly Stokes" userId="3e5c5154-569e-4d81-aa91-4f91841cdfa9" providerId="ADAL" clId="{86AD9CD2-9436-4E0F-9F1A-B467F87186C1}" dt="2023-03-15T15:58:02.157" v="281"/>
        <pc:sldMkLst>
          <pc:docMk/>
          <pc:sldMk cId="498350002" sldId="1660"/>
        </pc:sldMkLst>
      </pc:sldChg>
      <pc:sldChg chg="modSp mod">
        <pc:chgData name="Kelly Stokes" userId="3e5c5154-569e-4d81-aa91-4f91841cdfa9" providerId="ADAL" clId="{86AD9CD2-9436-4E0F-9F1A-B467F87186C1}" dt="2023-03-15T15:55:26.117" v="243" actId="13926"/>
        <pc:sldMkLst>
          <pc:docMk/>
          <pc:sldMk cId="3586991942" sldId="1778"/>
        </pc:sldMkLst>
        <pc:spChg chg="mod">
          <ac:chgData name="Kelly Stokes" userId="3e5c5154-569e-4d81-aa91-4f91841cdfa9" providerId="ADAL" clId="{86AD9CD2-9436-4E0F-9F1A-B467F87186C1}" dt="2023-03-15T15:55:26.117" v="243" actId="13926"/>
          <ac:spMkLst>
            <pc:docMk/>
            <pc:sldMk cId="3586991942" sldId="1778"/>
            <ac:spMk id="2" creationId="{52DA34BA-82FC-47C5-BCE1-BB65E08B92A1}"/>
          </ac:spMkLst>
        </pc:spChg>
      </pc:sldChg>
      <pc:sldChg chg="modSp mod">
        <pc:chgData name="Kelly Stokes" userId="3e5c5154-569e-4d81-aa91-4f91841cdfa9" providerId="ADAL" clId="{86AD9CD2-9436-4E0F-9F1A-B467F87186C1}" dt="2023-03-15T15:56:40.602" v="252" actId="20577"/>
        <pc:sldMkLst>
          <pc:docMk/>
          <pc:sldMk cId="1782505865" sldId="1795"/>
        </pc:sldMkLst>
        <pc:spChg chg="mod">
          <ac:chgData name="Kelly Stokes" userId="3e5c5154-569e-4d81-aa91-4f91841cdfa9" providerId="ADAL" clId="{86AD9CD2-9436-4E0F-9F1A-B467F87186C1}" dt="2023-03-15T15:56:40.602" v="252" actId="20577"/>
          <ac:spMkLst>
            <pc:docMk/>
            <pc:sldMk cId="1782505865" sldId="1795"/>
            <ac:spMk id="2" creationId="{02FB8773-AD3E-2543-510F-CEE32E75C793}"/>
          </ac:spMkLst>
        </pc:spChg>
      </pc:sldChg>
      <pc:sldChg chg="modSp mod">
        <pc:chgData name="Kelly Stokes" userId="3e5c5154-569e-4d81-aa91-4f91841cdfa9" providerId="ADAL" clId="{86AD9CD2-9436-4E0F-9F1A-B467F87186C1}" dt="2023-03-15T15:56:45.455" v="254" actId="20577"/>
        <pc:sldMkLst>
          <pc:docMk/>
          <pc:sldMk cId="4219233390" sldId="1796"/>
        </pc:sldMkLst>
        <pc:spChg chg="mod">
          <ac:chgData name="Kelly Stokes" userId="3e5c5154-569e-4d81-aa91-4f91841cdfa9" providerId="ADAL" clId="{86AD9CD2-9436-4E0F-9F1A-B467F87186C1}" dt="2023-03-15T15:56:45.455" v="254" actId="20577"/>
          <ac:spMkLst>
            <pc:docMk/>
            <pc:sldMk cId="4219233390" sldId="1796"/>
            <ac:spMk id="2" creationId="{02FB8773-AD3E-2543-510F-CEE32E75C793}"/>
          </ac:spMkLst>
        </pc:spChg>
      </pc:sldChg>
      <pc:sldChg chg="addSp delSp modSp mod modAnim">
        <pc:chgData name="Kelly Stokes" userId="3e5c5154-569e-4d81-aa91-4f91841cdfa9" providerId="ADAL" clId="{86AD9CD2-9436-4E0F-9F1A-B467F87186C1}" dt="2023-03-15T15:49:21.697" v="47"/>
        <pc:sldMkLst>
          <pc:docMk/>
          <pc:sldMk cId="1809317296" sldId="1819"/>
        </pc:sldMkLst>
        <pc:spChg chg="mod">
          <ac:chgData name="Kelly Stokes" userId="3e5c5154-569e-4d81-aa91-4f91841cdfa9" providerId="ADAL" clId="{86AD9CD2-9436-4E0F-9F1A-B467F87186C1}" dt="2023-03-15T15:48:07.198" v="36" actId="6549"/>
          <ac:spMkLst>
            <pc:docMk/>
            <pc:sldMk cId="1809317296" sldId="1819"/>
            <ac:spMk id="2" creationId="{52DA34BA-82FC-47C5-BCE1-BB65E08B92A1}"/>
          </ac:spMkLst>
        </pc:spChg>
        <pc:spChg chg="mod">
          <ac:chgData name="Kelly Stokes" userId="3e5c5154-569e-4d81-aa91-4f91841cdfa9" providerId="ADAL" clId="{86AD9CD2-9436-4E0F-9F1A-B467F87186C1}" dt="2023-03-15T15:48:13.390" v="37" actId="1076"/>
          <ac:spMkLst>
            <pc:docMk/>
            <pc:sldMk cId="1809317296" sldId="1819"/>
            <ac:spMk id="3" creationId="{13BB5EC0-7A96-4D29-A835-6FAE896C31A4}"/>
          </ac:spMkLst>
        </pc:spChg>
        <pc:grpChg chg="add mod">
          <ac:chgData name="Kelly Stokes" userId="3e5c5154-569e-4d81-aa91-4f91841cdfa9" providerId="ADAL" clId="{86AD9CD2-9436-4E0F-9F1A-B467F87186C1}" dt="2023-03-15T15:49:18.700" v="46" actId="164"/>
          <ac:grpSpMkLst>
            <pc:docMk/>
            <pc:sldMk cId="1809317296" sldId="1819"/>
            <ac:grpSpMk id="5" creationId="{861095B3-0D20-27C4-29CF-DDAF6A2194D3}"/>
          </ac:grpSpMkLst>
        </pc:grpChg>
        <pc:picChg chg="add mod">
          <ac:chgData name="Kelly Stokes" userId="3e5c5154-569e-4d81-aa91-4f91841cdfa9" providerId="ADAL" clId="{86AD9CD2-9436-4E0F-9F1A-B467F87186C1}" dt="2023-03-15T15:49:18.700" v="46" actId="164"/>
          <ac:picMkLst>
            <pc:docMk/>
            <pc:sldMk cId="1809317296" sldId="1819"/>
            <ac:picMk id="4" creationId="{70FBBAF3-A224-C779-55A4-170CD32C960A}"/>
          </ac:picMkLst>
        </pc:picChg>
        <pc:picChg chg="del">
          <ac:chgData name="Kelly Stokes" userId="3e5c5154-569e-4d81-aa91-4f91841cdfa9" providerId="ADAL" clId="{86AD9CD2-9436-4E0F-9F1A-B467F87186C1}" dt="2023-03-15T15:48:14.835" v="38" actId="478"/>
          <ac:picMkLst>
            <pc:docMk/>
            <pc:sldMk cId="1809317296" sldId="1819"/>
            <ac:picMk id="8196" creationId="{AFA6180B-F11A-2EAD-71E4-D27F1CBA792E}"/>
          </ac:picMkLst>
        </pc:picChg>
        <pc:picChg chg="add mod">
          <ac:chgData name="Kelly Stokes" userId="3e5c5154-569e-4d81-aa91-4f91841cdfa9" providerId="ADAL" clId="{86AD9CD2-9436-4E0F-9F1A-B467F87186C1}" dt="2023-03-15T15:49:18.700" v="46" actId="164"/>
          <ac:picMkLst>
            <pc:docMk/>
            <pc:sldMk cId="1809317296" sldId="1819"/>
            <ac:picMk id="8198" creationId="{E5A36203-C7A3-2C4B-337D-AA71C33FF122}"/>
          </ac:picMkLst>
        </pc:picChg>
      </pc:sldChg>
      <pc:sldChg chg="modSp mod">
        <pc:chgData name="Kelly Stokes" userId="3e5c5154-569e-4d81-aa91-4f91841cdfa9" providerId="ADAL" clId="{86AD9CD2-9436-4E0F-9F1A-B467F87186C1}" dt="2023-03-15T15:58:18.450" v="292" actId="20577"/>
        <pc:sldMkLst>
          <pc:docMk/>
          <pc:sldMk cId="145775975" sldId="1827"/>
        </pc:sldMkLst>
        <pc:spChg chg="mod">
          <ac:chgData name="Kelly Stokes" userId="3e5c5154-569e-4d81-aa91-4f91841cdfa9" providerId="ADAL" clId="{86AD9CD2-9436-4E0F-9F1A-B467F87186C1}" dt="2023-03-15T15:58:18.450" v="292" actId="20577"/>
          <ac:spMkLst>
            <pc:docMk/>
            <pc:sldMk cId="145775975" sldId="1827"/>
            <ac:spMk id="2" creationId="{52DA34BA-82FC-47C5-BCE1-BB65E08B92A1}"/>
          </ac:spMkLst>
        </pc:spChg>
      </pc:sldChg>
      <pc:sldChg chg="modSp mod">
        <pc:chgData name="Kelly Stokes" userId="3e5c5154-569e-4d81-aa91-4f91841cdfa9" providerId="ADAL" clId="{86AD9CD2-9436-4E0F-9F1A-B467F87186C1}" dt="2023-03-15T15:58:23.290" v="301" actId="20577"/>
        <pc:sldMkLst>
          <pc:docMk/>
          <pc:sldMk cId="215155968" sldId="1828"/>
        </pc:sldMkLst>
        <pc:spChg chg="mod">
          <ac:chgData name="Kelly Stokes" userId="3e5c5154-569e-4d81-aa91-4f91841cdfa9" providerId="ADAL" clId="{86AD9CD2-9436-4E0F-9F1A-B467F87186C1}" dt="2023-03-15T15:58:23.290" v="301" actId="20577"/>
          <ac:spMkLst>
            <pc:docMk/>
            <pc:sldMk cId="215155968" sldId="1828"/>
            <ac:spMk id="2" creationId="{52DA34BA-82FC-47C5-BCE1-BB65E08B92A1}"/>
          </ac:spMkLst>
        </pc:spChg>
      </pc:sldChg>
      <pc:sldChg chg="modSp mod">
        <pc:chgData name="Kelly Stokes" userId="3e5c5154-569e-4d81-aa91-4f91841cdfa9" providerId="ADAL" clId="{86AD9CD2-9436-4E0F-9F1A-B467F87186C1}" dt="2023-03-15T15:59:22.044" v="348" actId="20577"/>
        <pc:sldMkLst>
          <pc:docMk/>
          <pc:sldMk cId="4058557351" sldId="1837"/>
        </pc:sldMkLst>
        <pc:spChg chg="mod">
          <ac:chgData name="Kelly Stokes" userId="3e5c5154-569e-4d81-aa91-4f91841cdfa9" providerId="ADAL" clId="{86AD9CD2-9436-4E0F-9F1A-B467F87186C1}" dt="2023-03-15T15:59:22.044" v="348" actId="20577"/>
          <ac:spMkLst>
            <pc:docMk/>
            <pc:sldMk cId="4058557351" sldId="1837"/>
            <ac:spMk id="2" creationId="{52DA34BA-82FC-47C5-BCE1-BB65E08B92A1}"/>
          </ac:spMkLst>
        </pc:spChg>
      </pc:sldChg>
      <pc:sldChg chg="del">
        <pc:chgData name="Kelly Stokes" userId="3e5c5154-569e-4d81-aa91-4f91841cdfa9" providerId="ADAL" clId="{86AD9CD2-9436-4E0F-9F1A-B467F87186C1}" dt="2023-03-15T15:42:52.800" v="10" actId="2696"/>
        <pc:sldMkLst>
          <pc:docMk/>
          <pc:sldMk cId="1814306534" sldId="1838"/>
        </pc:sldMkLst>
      </pc:sldChg>
      <pc:sldChg chg="del">
        <pc:chgData name="Kelly Stokes" userId="3e5c5154-569e-4d81-aa91-4f91841cdfa9" providerId="ADAL" clId="{86AD9CD2-9436-4E0F-9F1A-B467F87186C1}" dt="2023-03-15T15:42:52.800" v="10" actId="2696"/>
        <pc:sldMkLst>
          <pc:docMk/>
          <pc:sldMk cId="829382868" sldId="1839"/>
        </pc:sldMkLst>
      </pc:sldChg>
      <pc:sldChg chg="del">
        <pc:chgData name="Kelly Stokes" userId="3e5c5154-569e-4d81-aa91-4f91841cdfa9" providerId="ADAL" clId="{86AD9CD2-9436-4E0F-9F1A-B467F87186C1}" dt="2023-03-15T15:42:52.800" v="10" actId="2696"/>
        <pc:sldMkLst>
          <pc:docMk/>
          <pc:sldMk cId="3281429606" sldId="1840"/>
        </pc:sldMkLst>
      </pc:sldChg>
      <pc:sldChg chg="del">
        <pc:chgData name="Kelly Stokes" userId="3e5c5154-569e-4d81-aa91-4f91841cdfa9" providerId="ADAL" clId="{86AD9CD2-9436-4E0F-9F1A-B467F87186C1}" dt="2023-03-15T15:42:52.800" v="10" actId="2696"/>
        <pc:sldMkLst>
          <pc:docMk/>
          <pc:sldMk cId="1060435260" sldId="1841"/>
        </pc:sldMkLst>
      </pc:sldChg>
      <pc:sldChg chg="del">
        <pc:chgData name="Kelly Stokes" userId="3e5c5154-569e-4d81-aa91-4f91841cdfa9" providerId="ADAL" clId="{86AD9CD2-9436-4E0F-9F1A-B467F87186C1}" dt="2023-03-15T15:42:52.800" v="10" actId="2696"/>
        <pc:sldMkLst>
          <pc:docMk/>
          <pc:sldMk cId="2594983174" sldId="1842"/>
        </pc:sldMkLst>
      </pc:sldChg>
      <pc:sldChg chg="del">
        <pc:chgData name="Kelly Stokes" userId="3e5c5154-569e-4d81-aa91-4f91841cdfa9" providerId="ADAL" clId="{86AD9CD2-9436-4E0F-9F1A-B467F87186C1}" dt="2023-03-15T15:42:52.800" v="10" actId="2696"/>
        <pc:sldMkLst>
          <pc:docMk/>
          <pc:sldMk cId="2159742368" sldId="1843"/>
        </pc:sldMkLst>
      </pc:sldChg>
      <pc:sldChg chg="del">
        <pc:chgData name="Kelly Stokes" userId="3e5c5154-569e-4d81-aa91-4f91841cdfa9" providerId="ADAL" clId="{86AD9CD2-9436-4E0F-9F1A-B467F87186C1}" dt="2023-03-15T15:42:52.800" v="10" actId="2696"/>
        <pc:sldMkLst>
          <pc:docMk/>
          <pc:sldMk cId="593577" sldId="1844"/>
        </pc:sldMkLst>
      </pc:sldChg>
      <pc:sldChg chg="del">
        <pc:chgData name="Kelly Stokes" userId="3e5c5154-569e-4d81-aa91-4f91841cdfa9" providerId="ADAL" clId="{86AD9CD2-9436-4E0F-9F1A-B467F87186C1}" dt="2023-03-15T15:49:30.158" v="48" actId="2696"/>
        <pc:sldMkLst>
          <pc:docMk/>
          <pc:sldMk cId="3082233172" sldId="1847"/>
        </pc:sldMkLst>
      </pc:sldChg>
      <pc:sldChg chg="addSp delSp modSp mod modAnim">
        <pc:chgData name="Kelly Stokes" userId="3e5c5154-569e-4d81-aa91-4f91841cdfa9" providerId="ADAL" clId="{86AD9CD2-9436-4E0F-9F1A-B467F87186C1}" dt="2023-03-15T15:50:52.391" v="167" actId="404"/>
        <pc:sldMkLst>
          <pc:docMk/>
          <pc:sldMk cId="147880170" sldId="1848"/>
        </pc:sldMkLst>
        <pc:spChg chg="mod">
          <ac:chgData name="Kelly Stokes" userId="3e5c5154-569e-4d81-aa91-4f91841cdfa9" providerId="ADAL" clId="{86AD9CD2-9436-4E0F-9F1A-B467F87186C1}" dt="2023-03-15T15:50:19.688" v="102" actId="20577"/>
          <ac:spMkLst>
            <pc:docMk/>
            <pc:sldMk cId="147880170" sldId="1848"/>
            <ac:spMk id="2" creationId="{52DA34BA-82FC-47C5-BCE1-BB65E08B92A1}"/>
          </ac:spMkLst>
        </pc:spChg>
        <pc:spChg chg="mod">
          <ac:chgData name="Kelly Stokes" userId="3e5c5154-569e-4d81-aa91-4f91841cdfa9" providerId="ADAL" clId="{86AD9CD2-9436-4E0F-9F1A-B467F87186C1}" dt="2023-03-15T15:50:30.858" v="130" actId="20577"/>
          <ac:spMkLst>
            <pc:docMk/>
            <pc:sldMk cId="147880170" sldId="1848"/>
            <ac:spMk id="4" creationId="{7F327525-2695-187D-4578-83022C628667}"/>
          </ac:spMkLst>
        </pc:spChg>
        <pc:spChg chg="mod">
          <ac:chgData name="Kelly Stokes" userId="3e5c5154-569e-4d81-aa91-4f91841cdfa9" providerId="ADAL" clId="{86AD9CD2-9436-4E0F-9F1A-B467F87186C1}" dt="2023-03-15T15:50:52.391" v="167" actId="404"/>
          <ac:spMkLst>
            <pc:docMk/>
            <pc:sldMk cId="147880170" sldId="1848"/>
            <ac:spMk id="6" creationId="{B703146E-FD8B-C89C-2001-F77C2ADCB038}"/>
          </ac:spMkLst>
        </pc:spChg>
        <pc:grpChg chg="add mod">
          <ac:chgData name="Kelly Stokes" userId="3e5c5154-569e-4d81-aa91-4f91841cdfa9" providerId="ADAL" clId="{86AD9CD2-9436-4E0F-9F1A-B467F87186C1}" dt="2023-03-15T15:50:12.042" v="85"/>
          <ac:grpSpMkLst>
            <pc:docMk/>
            <pc:sldMk cId="147880170" sldId="1848"/>
            <ac:grpSpMk id="5" creationId="{9D83DA94-D9E7-3554-FDFD-1357235F3C6B}"/>
          </ac:grpSpMkLst>
        </pc:grpChg>
        <pc:picChg chg="del">
          <ac:chgData name="Kelly Stokes" userId="3e5c5154-569e-4d81-aa91-4f91841cdfa9" providerId="ADAL" clId="{86AD9CD2-9436-4E0F-9F1A-B467F87186C1}" dt="2023-03-15T15:50:11.521" v="84" actId="478"/>
          <ac:picMkLst>
            <pc:docMk/>
            <pc:sldMk cId="147880170" sldId="1848"/>
            <ac:picMk id="3" creationId="{35927CF8-A177-0395-9A30-F2432AA712EB}"/>
          </ac:picMkLst>
        </pc:picChg>
        <pc:picChg chg="mod">
          <ac:chgData name="Kelly Stokes" userId="3e5c5154-569e-4d81-aa91-4f91841cdfa9" providerId="ADAL" clId="{86AD9CD2-9436-4E0F-9F1A-B467F87186C1}" dt="2023-03-15T15:50:12.042" v="85"/>
          <ac:picMkLst>
            <pc:docMk/>
            <pc:sldMk cId="147880170" sldId="1848"/>
            <ac:picMk id="8" creationId="{36DC31D0-AB04-9E9A-E256-700707662D27}"/>
          </ac:picMkLst>
        </pc:picChg>
        <pc:picChg chg="mod">
          <ac:chgData name="Kelly Stokes" userId="3e5c5154-569e-4d81-aa91-4f91841cdfa9" providerId="ADAL" clId="{86AD9CD2-9436-4E0F-9F1A-B467F87186C1}" dt="2023-03-15T15:50:12.042" v="85"/>
          <ac:picMkLst>
            <pc:docMk/>
            <pc:sldMk cId="147880170" sldId="1848"/>
            <ac:picMk id="9" creationId="{2CF81E1B-ED2B-28F1-204E-70BA96084B38}"/>
          </ac:picMkLst>
        </pc:picChg>
      </pc:sldChg>
      <pc:sldChg chg="del">
        <pc:chgData name="Kelly Stokes" userId="3e5c5154-569e-4d81-aa91-4f91841cdfa9" providerId="ADAL" clId="{86AD9CD2-9436-4E0F-9F1A-B467F87186C1}" dt="2023-03-15T15:50:59.390" v="168" actId="2696"/>
        <pc:sldMkLst>
          <pc:docMk/>
          <pc:sldMk cId="2195829192" sldId="1849"/>
        </pc:sldMkLst>
      </pc:sldChg>
      <pc:sldChg chg="del">
        <pc:chgData name="Kelly Stokes" userId="3e5c5154-569e-4d81-aa91-4f91841cdfa9" providerId="ADAL" clId="{86AD9CD2-9436-4E0F-9F1A-B467F87186C1}" dt="2023-03-15T15:51:47.932" v="189" actId="2696"/>
        <pc:sldMkLst>
          <pc:docMk/>
          <pc:sldMk cId="3372617452" sldId="1850"/>
        </pc:sldMkLst>
      </pc:sldChg>
      <pc:sldChg chg="del">
        <pc:chgData name="Kelly Stokes" userId="3e5c5154-569e-4d81-aa91-4f91841cdfa9" providerId="ADAL" clId="{86AD9CD2-9436-4E0F-9F1A-B467F87186C1}" dt="2023-03-15T15:55:19.860" v="241" actId="2696"/>
        <pc:sldMkLst>
          <pc:docMk/>
          <pc:sldMk cId="1067100304" sldId="1851"/>
        </pc:sldMkLst>
      </pc:sldChg>
      <pc:sldChg chg="del">
        <pc:chgData name="Kelly Stokes" userId="3e5c5154-569e-4d81-aa91-4f91841cdfa9" providerId="ADAL" clId="{86AD9CD2-9436-4E0F-9F1A-B467F87186C1}" dt="2023-03-15T15:57:13.358" v="260" actId="2696"/>
        <pc:sldMkLst>
          <pc:docMk/>
          <pc:sldMk cId="3526251528" sldId="1852"/>
        </pc:sldMkLst>
      </pc:sldChg>
      <pc:sldChg chg="del">
        <pc:chgData name="Kelly Stokes" userId="3e5c5154-569e-4d81-aa91-4f91841cdfa9" providerId="ADAL" clId="{86AD9CD2-9436-4E0F-9F1A-B467F87186C1}" dt="2023-03-15T15:57:13.358" v="260" actId="2696"/>
        <pc:sldMkLst>
          <pc:docMk/>
          <pc:sldMk cId="2625519683" sldId="1853"/>
        </pc:sldMkLst>
      </pc:sldChg>
      <pc:sldChg chg="del">
        <pc:chgData name="Kelly Stokes" userId="3e5c5154-569e-4d81-aa91-4f91841cdfa9" providerId="ADAL" clId="{86AD9CD2-9436-4E0F-9F1A-B467F87186C1}" dt="2023-03-15T15:57:13.358" v="260" actId="2696"/>
        <pc:sldMkLst>
          <pc:docMk/>
          <pc:sldMk cId="3100074659" sldId="1854"/>
        </pc:sldMkLst>
      </pc:sldChg>
      <pc:sldChg chg="del">
        <pc:chgData name="Kelly Stokes" userId="3e5c5154-569e-4d81-aa91-4f91841cdfa9" providerId="ADAL" clId="{86AD9CD2-9436-4E0F-9F1A-B467F87186C1}" dt="2023-03-15T15:57:13.358" v="260" actId="2696"/>
        <pc:sldMkLst>
          <pc:docMk/>
          <pc:sldMk cId="2919541067" sldId="1855"/>
        </pc:sldMkLst>
      </pc:sldChg>
      <pc:sldChg chg="del">
        <pc:chgData name="Kelly Stokes" userId="3e5c5154-569e-4d81-aa91-4f91841cdfa9" providerId="ADAL" clId="{86AD9CD2-9436-4E0F-9F1A-B467F87186C1}" dt="2023-03-15T15:57:13.358" v="260" actId="2696"/>
        <pc:sldMkLst>
          <pc:docMk/>
          <pc:sldMk cId="2922926194" sldId="1856"/>
        </pc:sldMkLst>
      </pc:sldChg>
      <pc:sldChg chg="del">
        <pc:chgData name="Kelly Stokes" userId="3e5c5154-569e-4d81-aa91-4f91841cdfa9" providerId="ADAL" clId="{86AD9CD2-9436-4E0F-9F1A-B467F87186C1}" dt="2023-03-15T15:57:13.358" v="260" actId="2696"/>
        <pc:sldMkLst>
          <pc:docMk/>
          <pc:sldMk cId="2218214349" sldId="1857"/>
        </pc:sldMkLst>
      </pc:sldChg>
      <pc:sldChg chg="del">
        <pc:chgData name="Kelly Stokes" userId="3e5c5154-569e-4d81-aa91-4f91841cdfa9" providerId="ADAL" clId="{86AD9CD2-9436-4E0F-9F1A-B467F87186C1}" dt="2023-03-15T15:57:13.358" v="260" actId="2696"/>
        <pc:sldMkLst>
          <pc:docMk/>
          <pc:sldMk cId="3767851802" sldId="1858"/>
        </pc:sldMkLst>
      </pc:sldChg>
      <pc:sldChg chg="modSp mod">
        <pc:chgData name="Kelly Stokes" userId="3e5c5154-569e-4d81-aa91-4f91841cdfa9" providerId="ADAL" clId="{86AD9CD2-9436-4E0F-9F1A-B467F87186C1}" dt="2023-03-15T15:59:34.177" v="362" actId="20577"/>
        <pc:sldMkLst>
          <pc:docMk/>
          <pc:sldMk cId="2526527065" sldId="1859"/>
        </pc:sldMkLst>
        <pc:spChg chg="mod">
          <ac:chgData name="Kelly Stokes" userId="3e5c5154-569e-4d81-aa91-4f91841cdfa9" providerId="ADAL" clId="{86AD9CD2-9436-4E0F-9F1A-B467F87186C1}" dt="2023-03-15T15:59:34.177" v="362" actId="20577"/>
          <ac:spMkLst>
            <pc:docMk/>
            <pc:sldMk cId="2526527065" sldId="1859"/>
            <ac:spMk id="2" creationId="{52DA34BA-82FC-47C5-BCE1-BB65E08B92A1}"/>
          </ac:spMkLst>
        </pc:spChg>
      </pc:sldChg>
      <pc:sldChg chg="del">
        <pc:chgData name="Kelly Stokes" userId="3e5c5154-569e-4d81-aa91-4f91841cdfa9" providerId="ADAL" clId="{86AD9CD2-9436-4E0F-9F1A-B467F87186C1}" dt="2023-03-15T15:59:37.611" v="363" actId="2696"/>
        <pc:sldMkLst>
          <pc:docMk/>
          <pc:sldMk cId="1920514079" sldId="1860"/>
        </pc:sldMkLst>
      </pc:sldChg>
      <pc:sldChg chg="modSp add mod">
        <pc:chgData name="Kelly Stokes" userId="3e5c5154-569e-4d81-aa91-4f91841cdfa9" providerId="ADAL" clId="{86AD9CD2-9436-4E0F-9F1A-B467F87186C1}" dt="2023-03-15T15:56:16.585" v="246" actId="13926"/>
        <pc:sldMkLst>
          <pc:docMk/>
          <pc:sldMk cId="1981147985" sldId="2043"/>
        </pc:sldMkLst>
        <pc:spChg chg="mod">
          <ac:chgData name="Kelly Stokes" userId="3e5c5154-569e-4d81-aa91-4f91841cdfa9" providerId="ADAL" clId="{86AD9CD2-9436-4E0F-9F1A-B467F87186C1}" dt="2023-03-15T15:56:16.585" v="246" actId="13926"/>
          <ac:spMkLst>
            <pc:docMk/>
            <pc:sldMk cId="1981147985" sldId="2043"/>
            <ac:spMk id="2" creationId="{52DA34BA-82FC-47C5-BCE1-BB65E08B92A1}"/>
          </ac:spMkLst>
        </pc:spChg>
      </pc:sldChg>
      <pc:sldChg chg="del">
        <pc:chgData name="Kelly Stokes" userId="3e5c5154-569e-4d81-aa91-4f91841cdfa9" providerId="ADAL" clId="{86AD9CD2-9436-4E0F-9F1A-B467F87186C1}" dt="2023-03-16T10:27:02.680" v="404" actId="2696"/>
        <pc:sldMkLst>
          <pc:docMk/>
          <pc:sldMk cId="3020963661" sldId="2061"/>
        </pc:sldMkLst>
      </pc:sldChg>
      <pc:sldChg chg="del">
        <pc:chgData name="Kelly Stokes" userId="3e5c5154-569e-4d81-aa91-4f91841cdfa9" providerId="ADAL" clId="{86AD9CD2-9436-4E0F-9F1A-B467F87186C1}" dt="2023-03-16T10:27:02.680" v="404" actId="2696"/>
        <pc:sldMkLst>
          <pc:docMk/>
          <pc:sldMk cId="1825315551" sldId="2062"/>
        </pc:sldMkLst>
      </pc:sldChg>
      <pc:sldChg chg="del">
        <pc:chgData name="Kelly Stokes" userId="3e5c5154-569e-4d81-aa91-4f91841cdfa9" providerId="ADAL" clId="{86AD9CD2-9436-4E0F-9F1A-B467F87186C1}" dt="2023-03-16T10:27:02.680" v="404" actId="2696"/>
        <pc:sldMkLst>
          <pc:docMk/>
          <pc:sldMk cId="2071348687" sldId="2063"/>
        </pc:sldMkLst>
      </pc:sldChg>
      <pc:sldChg chg="addSp delSp modSp mod modAnim">
        <pc:chgData name="Kelly Stokes" userId="3e5c5154-569e-4d81-aa91-4f91841cdfa9" providerId="ADAL" clId="{86AD9CD2-9436-4E0F-9F1A-B467F87186C1}" dt="2023-03-16T10:34:56.629" v="429"/>
        <pc:sldMkLst>
          <pc:docMk/>
          <pc:sldMk cId="2669583933" sldId="2069"/>
        </pc:sldMkLst>
        <pc:spChg chg="mod">
          <ac:chgData name="Kelly Stokes" userId="3e5c5154-569e-4d81-aa91-4f91841cdfa9" providerId="ADAL" clId="{86AD9CD2-9436-4E0F-9F1A-B467F87186C1}" dt="2023-03-16T10:27:58.705" v="412" actId="20577"/>
          <ac:spMkLst>
            <pc:docMk/>
            <pc:sldMk cId="2669583933" sldId="2069"/>
            <ac:spMk id="2" creationId="{52DA34BA-82FC-47C5-BCE1-BB65E08B92A1}"/>
          </ac:spMkLst>
        </pc:spChg>
        <pc:spChg chg="mod">
          <ac:chgData name="Kelly Stokes" userId="3e5c5154-569e-4d81-aa91-4f91841cdfa9" providerId="ADAL" clId="{86AD9CD2-9436-4E0F-9F1A-B467F87186C1}" dt="2023-03-16T10:34:22.081" v="423" actId="1076"/>
          <ac:spMkLst>
            <pc:docMk/>
            <pc:sldMk cId="2669583933" sldId="2069"/>
            <ac:spMk id="3" creationId="{13BB5EC0-7A96-4D29-A835-6FAE896C31A4}"/>
          </ac:spMkLst>
        </pc:spChg>
        <pc:picChg chg="add mod">
          <ac:chgData name="Kelly Stokes" userId="3e5c5154-569e-4d81-aa91-4f91841cdfa9" providerId="ADAL" clId="{86AD9CD2-9436-4E0F-9F1A-B467F87186C1}" dt="2023-03-16T10:29:00.945" v="415" actId="1076"/>
          <ac:picMkLst>
            <pc:docMk/>
            <pc:sldMk cId="2669583933" sldId="2069"/>
            <ac:picMk id="1026" creationId="{93C6A655-722A-0F2E-45F6-6C8932ABA3D6}"/>
          </ac:picMkLst>
        </pc:picChg>
        <pc:picChg chg="del">
          <ac:chgData name="Kelly Stokes" userId="3e5c5154-569e-4d81-aa91-4f91841cdfa9" providerId="ADAL" clId="{86AD9CD2-9436-4E0F-9F1A-B467F87186C1}" dt="2023-03-16T10:28:28.842" v="413" actId="478"/>
          <ac:picMkLst>
            <pc:docMk/>
            <pc:sldMk cId="2669583933" sldId="2069"/>
            <ac:picMk id="1032" creationId="{87B6AB28-2E3B-020C-18DD-2DBEC8204C3F}"/>
          </ac:picMkLst>
        </pc:picChg>
      </pc:sldChg>
      <pc:sldChg chg="addSp delSp modSp mod modAnim">
        <pc:chgData name="Kelly Stokes" userId="3e5c5154-569e-4d81-aa91-4f91841cdfa9" providerId="ADAL" clId="{86AD9CD2-9436-4E0F-9F1A-B467F87186C1}" dt="2023-03-16T10:34:53.659" v="428"/>
        <pc:sldMkLst>
          <pc:docMk/>
          <pc:sldMk cId="1847903978" sldId="2070"/>
        </pc:sldMkLst>
        <pc:spChg chg="mod">
          <ac:chgData name="Kelly Stokes" userId="3e5c5154-569e-4d81-aa91-4f91841cdfa9" providerId="ADAL" clId="{86AD9CD2-9436-4E0F-9F1A-B467F87186C1}" dt="2023-03-16T10:34:10.659" v="421" actId="20577"/>
          <ac:spMkLst>
            <pc:docMk/>
            <pc:sldMk cId="1847903978" sldId="2070"/>
            <ac:spMk id="2" creationId="{52DA34BA-82FC-47C5-BCE1-BB65E08B92A1}"/>
          </ac:spMkLst>
        </pc:spChg>
        <pc:spChg chg="mod">
          <ac:chgData name="Kelly Stokes" userId="3e5c5154-569e-4d81-aa91-4f91841cdfa9" providerId="ADAL" clId="{86AD9CD2-9436-4E0F-9F1A-B467F87186C1}" dt="2023-03-16T10:34:17.229" v="422" actId="1076"/>
          <ac:spMkLst>
            <pc:docMk/>
            <pc:sldMk cId="1847903978" sldId="2070"/>
            <ac:spMk id="3" creationId="{13BB5EC0-7A96-4D29-A835-6FAE896C31A4}"/>
          </ac:spMkLst>
        </pc:spChg>
        <pc:grpChg chg="del">
          <ac:chgData name="Kelly Stokes" userId="3e5c5154-569e-4d81-aa91-4f91841cdfa9" providerId="ADAL" clId="{86AD9CD2-9436-4E0F-9F1A-B467F87186C1}" dt="2023-03-16T10:34:27.167" v="425" actId="478"/>
          <ac:grpSpMkLst>
            <pc:docMk/>
            <pc:sldMk cId="1847903978" sldId="2070"/>
            <ac:grpSpMk id="5" creationId="{861095B3-0D20-27C4-29CF-DDAF6A2194D3}"/>
          </ac:grpSpMkLst>
        </pc:grpChg>
        <pc:picChg chg="add mod">
          <ac:chgData name="Kelly Stokes" userId="3e5c5154-569e-4d81-aa91-4f91841cdfa9" providerId="ADAL" clId="{86AD9CD2-9436-4E0F-9F1A-B467F87186C1}" dt="2023-03-16T10:34:49.092" v="427" actId="1076"/>
          <ac:picMkLst>
            <pc:docMk/>
            <pc:sldMk cId="1847903978" sldId="2070"/>
            <ac:picMk id="2050" creationId="{C0BEB95C-2AE9-9704-0B33-5E98AA9DF6CD}"/>
          </ac:picMkLst>
        </pc:picChg>
      </pc:sldChg>
      <pc:sldChg chg="addSp delSp modSp mod delAnim modAnim">
        <pc:chgData name="Kelly Stokes" userId="3e5c5154-569e-4d81-aa91-4f91841cdfa9" providerId="ADAL" clId="{86AD9CD2-9436-4E0F-9F1A-B467F87186C1}" dt="2023-03-16T10:36:52.700" v="505" actId="27636"/>
        <pc:sldMkLst>
          <pc:docMk/>
          <pc:sldMk cId="576530373" sldId="2071"/>
        </pc:sldMkLst>
        <pc:spChg chg="mod">
          <ac:chgData name="Kelly Stokes" userId="3e5c5154-569e-4d81-aa91-4f91841cdfa9" providerId="ADAL" clId="{86AD9CD2-9436-4E0F-9F1A-B467F87186C1}" dt="2023-03-16T10:36:24.767" v="458" actId="20577"/>
          <ac:spMkLst>
            <pc:docMk/>
            <pc:sldMk cId="576530373" sldId="2071"/>
            <ac:spMk id="2" creationId="{52DA34BA-82FC-47C5-BCE1-BB65E08B92A1}"/>
          </ac:spMkLst>
        </pc:spChg>
        <pc:spChg chg="mod">
          <ac:chgData name="Kelly Stokes" userId="3e5c5154-569e-4d81-aa91-4f91841cdfa9" providerId="ADAL" clId="{86AD9CD2-9436-4E0F-9F1A-B467F87186C1}" dt="2023-03-16T10:36:52.700" v="505" actId="27636"/>
          <ac:spMkLst>
            <pc:docMk/>
            <pc:sldMk cId="576530373" sldId="2071"/>
            <ac:spMk id="6" creationId="{B703146E-FD8B-C89C-2001-F77C2ADCB038}"/>
          </ac:spMkLst>
        </pc:spChg>
        <pc:spChg chg="mod">
          <ac:chgData name="Kelly Stokes" userId="3e5c5154-569e-4d81-aa91-4f91841cdfa9" providerId="ADAL" clId="{86AD9CD2-9436-4E0F-9F1A-B467F87186C1}" dt="2023-03-16T10:36:35.216" v="475" actId="20577"/>
          <ac:spMkLst>
            <pc:docMk/>
            <pc:sldMk cId="576530373" sldId="2071"/>
            <ac:spMk id="9" creationId="{FC136BFB-1047-18ED-050B-AF329C3531A5}"/>
          </ac:spMkLst>
        </pc:spChg>
        <pc:picChg chg="add mod">
          <ac:chgData name="Kelly Stokes" userId="3e5c5154-569e-4d81-aa91-4f91841cdfa9" providerId="ADAL" clId="{86AD9CD2-9436-4E0F-9F1A-B467F87186C1}" dt="2023-03-16T10:35:30.964" v="446"/>
          <ac:picMkLst>
            <pc:docMk/>
            <pc:sldMk cId="576530373" sldId="2071"/>
            <ac:picMk id="3" creationId="{56D55F17-35F2-2C0F-9544-6C0E4BDCEE40}"/>
          </ac:picMkLst>
        </pc:picChg>
        <pc:picChg chg="del">
          <ac:chgData name="Kelly Stokes" userId="3e5c5154-569e-4d81-aa91-4f91841cdfa9" providerId="ADAL" clId="{86AD9CD2-9436-4E0F-9F1A-B467F87186C1}" dt="2023-03-16T10:35:30.398" v="445" actId="478"/>
          <ac:picMkLst>
            <pc:docMk/>
            <pc:sldMk cId="576530373" sldId="2071"/>
            <ac:picMk id="11" creationId="{12FDA206-D9CB-04EB-B639-AB3062167417}"/>
          </ac:picMkLst>
        </pc:picChg>
      </pc:sldChg>
      <pc:sldChg chg="addSp delSp modSp modAnim">
        <pc:chgData name="Kelly Stokes" userId="3e5c5154-569e-4d81-aa91-4f91841cdfa9" providerId="ADAL" clId="{86AD9CD2-9436-4E0F-9F1A-B467F87186C1}" dt="2023-03-16T10:41:53.536" v="599" actId="20577"/>
        <pc:sldMkLst>
          <pc:docMk/>
          <pc:sldMk cId="3123275852" sldId="2072"/>
        </pc:sldMkLst>
        <pc:spChg chg="mod">
          <ac:chgData name="Kelly Stokes" userId="3e5c5154-569e-4d81-aa91-4f91841cdfa9" providerId="ADAL" clId="{86AD9CD2-9436-4E0F-9F1A-B467F87186C1}" dt="2023-03-16T10:37:06.289" v="515" actId="20577"/>
          <ac:spMkLst>
            <pc:docMk/>
            <pc:sldMk cId="3123275852" sldId="2072"/>
            <ac:spMk id="2" creationId="{52DA34BA-82FC-47C5-BCE1-BB65E08B92A1}"/>
          </ac:spMkLst>
        </pc:spChg>
        <pc:spChg chg="mod">
          <ac:chgData name="Kelly Stokes" userId="3e5c5154-569e-4d81-aa91-4f91841cdfa9" providerId="ADAL" clId="{86AD9CD2-9436-4E0F-9F1A-B467F87186C1}" dt="2023-03-16T10:37:34.169" v="525" actId="20577"/>
          <ac:spMkLst>
            <pc:docMk/>
            <pc:sldMk cId="3123275852" sldId="2072"/>
            <ac:spMk id="4" creationId="{7F327525-2695-187D-4578-83022C628667}"/>
          </ac:spMkLst>
        </pc:spChg>
        <pc:spChg chg="mod">
          <ac:chgData name="Kelly Stokes" userId="3e5c5154-569e-4d81-aa91-4f91841cdfa9" providerId="ADAL" clId="{86AD9CD2-9436-4E0F-9F1A-B467F87186C1}" dt="2023-03-16T10:41:53.536" v="599" actId="20577"/>
          <ac:spMkLst>
            <pc:docMk/>
            <pc:sldMk cId="3123275852" sldId="2072"/>
            <ac:spMk id="6" creationId="{B703146E-FD8B-C89C-2001-F77C2ADCB038}"/>
          </ac:spMkLst>
        </pc:spChg>
        <pc:grpChg chg="del">
          <ac:chgData name="Kelly Stokes" userId="3e5c5154-569e-4d81-aa91-4f91841cdfa9" providerId="ADAL" clId="{86AD9CD2-9436-4E0F-9F1A-B467F87186C1}" dt="2023-03-16T10:36:59.733" v="506" actId="478"/>
          <ac:grpSpMkLst>
            <pc:docMk/>
            <pc:sldMk cId="3123275852" sldId="2072"/>
            <ac:grpSpMk id="5" creationId="{9D83DA94-D9E7-3554-FDFD-1357235F3C6B}"/>
          </ac:grpSpMkLst>
        </pc:grpChg>
        <pc:picChg chg="add mod">
          <ac:chgData name="Kelly Stokes" userId="3e5c5154-569e-4d81-aa91-4f91841cdfa9" providerId="ADAL" clId="{86AD9CD2-9436-4E0F-9F1A-B467F87186C1}" dt="2023-03-16T10:37:00.110" v="507"/>
          <ac:picMkLst>
            <pc:docMk/>
            <pc:sldMk cId="3123275852" sldId="2072"/>
            <ac:picMk id="3" creationId="{E7010B43-0FC5-4E4A-9EDB-74ADD4457728}"/>
          </ac:picMkLst>
        </pc:picChg>
      </pc:sldChg>
      <pc:sldChg chg="modSp mod">
        <pc:chgData name="Kelly Stokes" userId="3e5c5154-569e-4d81-aa91-4f91841cdfa9" providerId="ADAL" clId="{86AD9CD2-9436-4E0F-9F1A-B467F87186C1}" dt="2023-03-16T10:41:32.197" v="594" actId="27636"/>
        <pc:sldMkLst>
          <pc:docMk/>
          <pc:sldMk cId="3659587332" sldId="2073"/>
        </pc:sldMkLst>
        <pc:spChg chg="mod">
          <ac:chgData name="Kelly Stokes" userId="3e5c5154-569e-4d81-aa91-4f91841cdfa9" providerId="ADAL" clId="{86AD9CD2-9436-4E0F-9F1A-B467F87186C1}" dt="2023-03-16T10:41:22.026" v="585"/>
          <ac:spMkLst>
            <pc:docMk/>
            <pc:sldMk cId="3659587332" sldId="2073"/>
            <ac:spMk id="2" creationId="{52DA34BA-82FC-47C5-BCE1-BB65E08B92A1}"/>
          </ac:spMkLst>
        </pc:spChg>
        <pc:spChg chg="mod">
          <ac:chgData name="Kelly Stokes" userId="3e5c5154-569e-4d81-aa91-4f91841cdfa9" providerId="ADAL" clId="{86AD9CD2-9436-4E0F-9F1A-B467F87186C1}" dt="2023-03-16T10:41:32.197" v="594" actId="27636"/>
          <ac:spMkLst>
            <pc:docMk/>
            <pc:sldMk cId="3659587332" sldId="2073"/>
            <ac:spMk id="3" creationId="{847A1AC9-9EC9-E1AA-348D-958CE44F2772}"/>
          </ac:spMkLst>
        </pc:spChg>
      </pc:sldChg>
      <pc:sldChg chg="modSp mod">
        <pc:chgData name="Kelly Stokes" userId="3e5c5154-569e-4d81-aa91-4f91841cdfa9" providerId="ADAL" clId="{86AD9CD2-9436-4E0F-9F1A-B467F87186C1}" dt="2023-03-16T10:42:11.546" v="611" actId="27636"/>
        <pc:sldMkLst>
          <pc:docMk/>
          <pc:sldMk cId="2692726997" sldId="2074"/>
        </pc:sldMkLst>
        <pc:spChg chg="mod">
          <ac:chgData name="Kelly Stokes" userId="3e5c5154-569e-4d81-aa91-4f91841cdfa9" providerId="ADAL" clId="{86AD9CD2-9436-4E0F-9F1A-B467F87186C1}" dt="2023-03-16T10:41:48.035" v="595"/>
          <ac:spMkLst>
            <pc:docMk/>
            <pc:sldMk cId="2692726997" sldId="2074"/>
            <ac:spMk id="2" creationId="{52DA34BA-82FC-47C5-BCE1-BB65E08B92A1}"/>
          </ac:spMkLst>
        </pc:spChg>
        <pc:spChg chg="mod">
          <ac:chgData name="Kelly Stokes" userId="3e5c5154-569e-4d81-aa91-4f91841cdfa9" providerId="ADAL" clId="{86AD9CD2-9436-4E0F-9F1A-B467F87186C1}" dt="2023-03-16T10:42:11.546" v="611" actId="27636"/>
          <ac:spMkLst>
            <pc:docMk/>
            <pc:sldMk cId="2692726997" sldId="2074"/>
            <ac:spMk id="3" creationId="{847A1AC9-9EC9-E1AA-348D-958CE44F2772}"/>
          </ac:spMkLst>
        </pc:spChg>
      </pc:sldChg>
      <pc:sldChg chg="modNotesTx">
        <pc:chgData name="Kelly Stokes" userId="3e5c5154-569e-4d81-aa91-4f91841cdfa9" providerId="ADAL" clId="{86AD9CD2-9436-4E0F-9F1A-B467F87186C1}" dt="2023-03-16T10:42:55.422" v="617"/>
        <pc:sldMkLst>
          <pc:docMk/>
          <pc:sldMk cId="2364578280" sldId="2084"/>
        </pc:sldMkLst>
      </pc:sldChg>
      <pc:sldChg chg="modSp mod">
        <pc:chgData name="Kelly Stokes" userId="3e5c5154-569e-4d81-aa91-4f91841cdfa9" providerId="ADAL" clId="{86AD9CD2-9436-4E0F-9F1A-B467F87186C1}" dt="2023-03-16T10:42:59.846" v="618"/>
        <pc:sldMkLst>
          <pc:docMk/>
          <pc:sldMk cId="631134547" sldId="2085"/>
        </pc:sldMkLst>
        <pc:spChg chg="mod">
          <ac:chgData name="Kelly Stokes" userId="3e5c5154-569e-4d81-aa91-4f91841cdfa9" providerId="ADAL" clId="{86AD9CD2-9436-4E0F-9F1A-B467F87186C1}" dt="2023-03-16T10:42:59.846" v="618"/>
          <ac:spMkLst>
            <pc:docMk/>
            <pc:sldMk cId="631134547" sldId="2085"/>
            <ac:spMk id="2" creationId="{77E26784-A357-92CE-B6B1-8F248D3D6650}"/>
          </ac:spMkLst>
        </pc:spChg>
      </pc:sldChg>
      <pc:sldChg chg="del">
        <pc:chgData name="Kelly Stokes" userId="3e5c5154-569e-4d81-aa91-4f91841cdfa9" providerId="ADAL" clId="{86AD9CD2-9436-4E0F-9F1A-B467F87186C1}" dt="2023-03-16T10:43:24.754" v="619" actId="2696"/>
        <pc:sldMkLst>
          <pc:docMk/>
          <pc:sldMk cId="3133360534" sldId="2096"/>
        </pc:sldMkLst>
      </pc:sldChg>
      <pc:sldChg chg="del">
        <pc:chgData name="Kelly Stokes" userId="3e5c5154-569e-4d81-aa91-4f91841cdfa9" providerId="ADAL" clId="{86AD9CD2-9436-4E0F-9F1A-B467F87186C1}" dt="2023-03-16T10:43:24.754" v="619" actId="2696"/>
        <pc:sldMkLst>
          <pc:docMk/>
          <pc:sldMk cId="23355710" sldId="2097"/>
        </pc:sldMkLst>
      </pc:sldChg>
      <pc:sldChg chg="del">
        <pc:chgData name="Kelly Stokes" userId="3e5c5154-569e-4d81-aa91-4f91841cdfa9" providerId="ADAL" clId="{86AD9CD2-9436-4E0F-9F1A-B467F87186C1}" dt="2023-03-16T10:43:24.754" v="619" actId="2696"/>
        <pc:sldMkLst>
          <pc:docMk/>
          <pc:sldMk cId="309696452" sldId="2098"/>
        </pc:sldMkLst>
      </pc:sldChg>
      <pc:sldChg chg="addSp delSp modSp mod modAnim">
        <pc:chgData name="Kelly Stokes" userId="3e5c5154-569e-4d81-aa91-4f91841cdfa9" providerId="ADAL" clId="{86AD9CD2-9436-4E0F-9F1A-B467F87186C1}" dt="2023-03-16T10:48:30.528" v="629"/>
        <pc:sldMkLst>
          <pc:docMk/>
          <pc:sldMk cId="2796472255" sldId="2104"/>
        </pc:sldMkLst>
        <pc:spChg chg="mod">
          <ac:chgData name="Kelly Stokes" userId="3e5c5154-569e-4d81-aa91-4f91841cdfa9" providerId="ADAL" clId="{86AD9CD2-9436-4E0F-9F1A-B467F87186C1}" dt="2023-03-16T10:47:58.472" v="624" actId="20577"/>
          <ac:spMkLst>
            <pc:docMk/>
            <pc:sldMk cId="2796472255" sldId="2104"/>
            <ac:spMk id="2" creationId="{52DA34BA-82FC-47C5-BCE1-BB65E08B92A1}"/>
          </ac:spMkLst>
        </pc:spChg>
        <pc:spChg chg="mod">
          <ac:chgData name="Kelly Stokes" userId="3e5c5154-569e-4d81-aa91-4f91841cdfa9" providerId="ADAL" clId="{86AD9CD2-9436-4E0F-9F1A-B467F87186C1}" dt="2023-03-16T10:48:01.838" v="625" actId="1076"/>
          <ac:spMkLst>
            <pc:docMk/>
            <pc:sldMk cId="2796472255" sldId="2104"/>
            <ac:spMk id="3" creationId="{13BB5EC0-7A96-4D29-A835-6FAE896C31A4}"/>
          </ac:spMkLst>
        </pc:spChg>
        <pc:picChg chg="del">
          <ac:chgData name="Kelly Stokes" userId="3e5c5154-569e-4d81-aa91-4f91841cdfa9" providerId="ADAL" clId="{86AD9CD2-9436-4E0F-9F1A-B467F87186C1}" dt="2023-03-16T10:48:27.562" v="626" actId="478"/>
          <ac:picMkLst>
            <pc:docMk/>
            <pc:sldMk cId="2796472255" sldId="2104"/>
            <ac:picMk id="1032" creationId="{87B6AB28-2E3B-020C-18DD-2DBEC8204C3F}"/>
          </ac:picMkLst>
        </pc:picChg>
        <pc:picChg chg="add mod">
          <ac:chgData name="Kelly Stokes" userId="3e5c5154-569e-4d81-aa91-4f91841cdfa9" providerId="ADAL" clId="{86AD9CD2-9436-4E0F-9F1A-B467F87186C1}" dt="2023-03-16T10:48:29.801" v="628" actId="1076"/>
          <ac:picMkLst>
            <pc:docMk/>
            <pc:sldMk cId="2796472255" sldId="2104"/>
            <ac:picMk id="4098" creationId="{552FA22C-A466-C556-308A-2477181E5B50}"/>
          </ac:picMkLst>
        </pc:picChg>
      </pc:sldChg>
      <pc:sldChg chg="addSp delSp modSp mod modAnim">
        <pc:chgData name="Kelly Stokes" userId="3e5c5154-569e-4d81-aa91-4f91841cdfa9" providerId="ADAL" clId="{86AD9CD2-9436-4E0F-9F1A-B467F87186C1}" dt="2023-03-16T10:49:31.745" v="642"/>
        <pc:sldMkLst>
          <pc:docMk/>
          <pc:sldMk cId="1257526942" sldId="2105"/>
        </pc:sldMkLst>
        <pc:spChg chg="mod">
          <ac:chgData name="Kelly Stokes" userId="3e5c5154-569e-4d81-aa91-4f91841cdfa9" providerId="ADAL" clId="{86AD9CD2-9436-4E0F-9F1A-B467F87186C1}" dt="2023-03-16T10:48:59.755" v="637" actId="20577"/>
          <ac:spMkLst>
            <pc:docMk/>
            <pc:sldMk cId="1257526942" sldId="2105"/>
            <ac:spMk id="2" creationId="{52DA34BA-82FC-47C5-BCE1-BB65E08B92A1}"/>
          </ac:spMkLst>
        </pc:spChg>
        <pc:spChg chg="mod">
          <ac:chgData name="Kelly Stokes" userId="3e5c5154-569e-4d81-aa91-4f91841cdfa9" providerId="ADAL" clId="{86AD9CD2-9436-4E0F-9F1A-B467F87186C1}" dt="2023-03-16T10:49:02.779" v="638" actId="1076"/>
          <ac:spMkLst>
            <pc:docMk/>
            <pc:sldMk cId="1257526942" sldId="2105"/>
            <ac:spMk id="3" creationId="{13BB5EC0-7A96-4D29-A835-6FAE896C31A4}"/>
          </ac:spMkLst>
        </pc:spChg>
        <pc:grpChg chg="del">
          <ac:chgData name="Kelly Stokes" userId="3e5c5154-569e-4d81-aa91-4f91841cdfa9" providerId="ADAL" clId="{86AD9CD2-9436-4E0F-9F1A-B467F87186C1}" dt="2023-03-16T10:49:03.615" v="639" actId="478"/>
          <ac:grpSpMkLst>
            <pc:docMk/>
            <pc:sldMk cId="1257526942" sldId="2105"/>
            <ac:grpSpMk id="5" creationId="{861095B3-0D20-27C4-29CF-DDAF6A2194D3}"/>
          </ac:grpSpMkLst>
        </pc:grpChg>
        <pc:picChg chg="add mod">
          <ac:chgData name="Kelly Stokes" userId="3e5c5154-569e-4d81-aa91-4f91841cdfa9" providerId="ADAL" clId="{86AD9CD2-9436-4E0F-9F1A-B467F87186C1}" dt="2023-03-16T10:49:30.934" v="641" actId="1076"/>
          <ac:picMkLst>
            <pc:docMk/>
            <pc:sldMk cId="1257526942" sldId="2105"/>
            <ac:picMk id="8194" creationId="{5D73FBD2-579D-18AE-23FD-BB17FC7061F1}"/>
          </ac:picMkLst>
        </pc:picChg>
      </pc:sldChg>
      <pc:sldChg chg="addSp delSp modSp mod delAnim modAnim">
        <pc:chgData name="Kelly Stokes" userId="3e5c5154-569e-4d81-aa91-4f91841cdfa9" providerId="ADAL" clId="{86AD9CD2-9436-4E0F-9F1A-B467F87186C1}" dt="2023-03-16T10:50:11.269" v="689" actId="20577"/>
        <pc:sldMkLst>
          <pc:docMk/>
          <pc:sldMk cId="1024561" sldId="2106"/>
        </pc:sldMkLst>
        <pc:spChg chg="mod">
          <ac:chgData name="Kelly Stokes" userId="3e5c5154-569e-4d81-aa91-4f91841cdfa9" providerId="ADAL" clId="{86AD9CD2-9436-4E0F-9F1A-B467F87186C1}" dt="2023-03-16T10:49:45.954" v="663" actId="20577"/>
          <ac:spMkLst>
            <pc:docMk/>
            <pc:sldMk cId="1024561" sldId="2106"/>
            <ac:spMk id="2" creationId="{52DA34BA-82FC-47C5-BCE1-BB65E08B92A1}"/>
          </ac:spMkLst>
        </pc:spChg>
        <pc:spChg chg="mod">
          <ac:chgData name="Kelly Stokes" userId="3e5c5154-569e-4d81-aa91-4f91841cdfa9" providerId="ADAL" clId="{86AD9CD2-9436-4E0F-9F1A-B467F87186C1}" dt="2023-03-16T10:50:11.269" v="689" actId="20577"/>
          <ac:spMkLst>
            <pc:docMk/>
            <pc:sldMk cId="1024561" sldId="2106"/>
            <ac:spMk id="6" creationId="{B703146E-FD8B-C89C-2001-F77C2ADCB038}"/>
          </ac:spMkLst>
        </pc:spChg>
        <pc:spChg chg="mod">
          <ac:chgData name="Kelly Stokes" userId="3e5c5154-569e-4d81-aa91-4f91841cdfa9" providerId="ADAL" clId="{86AD9CD2-9436-4E0F-9F1A-B467F87186C1}" dt="2023-03-16T10:49:53.149" v="673" actId="20577"/>
          <ac:spMkLst>
            <pc:docMk/>
            <pc:sldMk cId="1024561" sldId="2106"/>
            <ac:spMk id="9" creationId="{FC136BFB-1047-18ED-050B-AF329C3531A5}"/>
          </ac:spMkLst>
        </pc:spChg>
        <pc:picChg chg="add mod">
          <ac:chgData name="Kelly Stokes" userId="3e5c5154-569e-4d81-aa91-4f91841cdfa9" providerId="ADAL" clId="{86AD9CD2-9436-4E0F-9F1A-B467F87186C1}" dt="2023-03-16T10:49:37.117" v="644"/>
          <ac:picMkLst>
            <pc:docMk/>
            <pc:sldMk cId="1024561" sldId="2106"/>
            <ac:picMk id="3" creationId="{9428658C-1B14-DF94-C7A2-2454EAFFB99D}"/>
          </ac:picMkLst>
        </pc:picChg>
        <pc:picChg chg="del">
          <ac:chgData name="Kelly Stokes" userId="3e5c5154-569e-4d81-aa91-4f91841cdfa9" providerId="ADAL" clId="{86AD9CD2-9436-4E0F-9F1A-B467F87186C1}" dt="2023-03-16T10:49:36.749" v="643" actId="478"/>
          <ac:picMkLst>
            <pc:docMk/>
            <pc:sldMk cId="1024561" sldId="2106"/>
            <ac:picMk id="11" creationId="{12FDA206-D9CB-04EB-B639-AB3062167417}"/>
          </ac:picMkLst>
        </pc:picChg>
      </pc:sldChg>
      <pc:sldChg chg="addSp delSp modSp modAnim">
        <pc:chgData name="Kelly Stokes" userId="3e5c5154-569e-4d81-aa91-4f91841cdfa9" providerId="ADAL" clId="{86AD9CD2-9436-4E0F-9F1A-B467F87186C1}" dt="2023-03-16T10:50:52.296" v="731" actId="404"/>
        <pc:sldMkLst>
          <pc:docMk/>
          <pc:sldMk cId="1134470156" sldId="2107"/>
        </pc:sldMkLst>
        <pc:spChg chg="mod">
          <ac:chgData name="Kelly Stokes" userId="3e5c5154-569e-4d81-aa91-4f91841cdfa9" providerId="ADAL" clId="{86AD9CD2-9436-4E0F-9F1A-B467F87186C1}" dt="2023-03-16T10:50:24.208" v="700" actId="20577"/>
          <ac:spMkLst>
            <pc:docMk/>
            <pc:sldMk cId="1134470156" sldId="2107"/>
            <ac:spMk id="2" creationId="{52DA34BA-82FC-47C5-BCE1-BB65E08B92A1}"/>
          </ac:spMkLst>
        </pc:spChg>
        <pc:spChg chg="mod">
          <ac:chgData name="Kelly Stokes" userId="3e5c5154-569e-4d81-aa91-4f91841cdfa9" providerId="ADAL" clId="{86AD9CD2-9436-4E0F-9F1A-B467F87186C1}" dt="2023-03-16T10:50:32.860" v="710" actId="20577"/>
          <ac:spMkLst>
            <pc:docMk/>
            <pc:sldMk cId="1134470156" sldId="2107"/>
            <ac:spMk id="4" creationId="{7F327525-2695-187D-4578-83022C628667}"/>
          </ac:spMkLst>
        </pc:spChg>
        <pc:spChg chg="mod">
          <ac:chgData name="Kelly Stokes" userId="3e5c5154-569e-4d81-aa91-4f91841cdfa9" providerId="ADAL" clId="{86AD9CD2-9436-4E0F-9F1A-B467F87186C1}" dt="2023-03-16T10:50:52.296" v="731" actId="404"/>
          <ac:spMkLst>
            <pc:docMk/>
            <pc:sldMk cId="1134470156" sldId="2107"/>
            <ac:spMk id="6" creationId="{B703146E-FD8B-C89C-2001-F77C2ADCB038}"/>
          </ac:spMkLst>
        </pc:spChg>
        <pc:grpChg chg="del">
          <ac:chgData name="Kelly Stokes" userId="3e5c5154-569e-4d81-aa91-4f91841cdfa9" providerId="ADAL" clId="{86AD9CD2-9436-4E0F-9F1A-B467F87186C1}" dt="2023-03-16T10:50:17.411" v="690" actId="478"/>
          <ac:grpSpMkLst>
            <pc:docMk/>
            <pc:sldMk cId="1134470156" sldId="2107"/>
            <ac:grpSpMk id="5" creationId="{9D83DA94-D9E7-3554-FDFD-1357235F3C6B}"/>
          </ac:grpSpMkLst>
        </pc:grpChg>
        <pc:picChg chg="add mod">
          <ac:chgData name="Kelly Stokes" userId="3e5c5154-569e-4d81-aa91-4f91841cdfa9" providerId="ADAL" clId="{86AD9CD2-9436-4E0F-9F1A-B467F87186C1}" dt="2023-03-16T10:50:17.768" v="691"/>
          <ac:picMkLst>
            <pc:docMk/>
            <pc:sldMk cId="1134470156" sldId="2107"/>
            <ac:picMk id="3" creationId="{3B3351BC-9B5A-28E3-21E8-03A2BE487A04}"/>
          </ac:picMkLst>
        </pc:picChg>
      </pc:sldChg>
      <pc:sldChg chg="modSp mod">
        <pc:chgData name="Kelly Stokes" userId="3e5c5154-569e-4d81-aa91-4f91841cdfa9" providerId="ADAL" clId="{86AD9CD2-9436-4E0F-9F1A-B467F87186C1}" dt="2023-03-16T10:51:24.820" v="737" actId="27636"/>
        <pc:sldMkLst>
          <pc:docMk/>
          <pc:sldMk cId="557548407" sldId="2108"/>
        </pc:sldMkLst>
        <pc:spChg chg="mod">
          <ac:chgData name="Kelly Stokes" userId="3e5c5154-569e-4d81-aa91-4f91841cdfa9" providerId="ADAL" clId="{86AD9CD2-9436-4E0F-9F1A-B467F87186C1}" dt="2023-03-16T10:51:14.121" v="732"/>
          <ac:spMkLst>
            <pc:docMk/>
            <pc:sldMk cId="557548407" sldId="2108"/>
            <ac:spMk id="2" creationId="{52DA34BA-82FC-47C5-BCE1-BB65E08B92A1}"/>
          </ac:spMkLst>
        </pc:spChg>
        <pc:spChg chg="mod">
          <ac:chgData name="Kelly Stokes" userId="3e5c5154-569e-4d81-aa91-4f91841cdfa9" providerId="ADAL" clId="{86AD9CD2-9436-4E0F-9F1A-B467F87186C1}" dt="2023-03-16T10:51:24.820" v="737" actId="27636"/>
          <ac:spMkLst>
            <pc:docMk/>
            <pc:sldMk cId="557548407" sldId="2108"/>
            <ac:spMk id="3" creationId="{847A1AC9-9EC9-E1AA-348D-958CE44F2772}"/>
          </ac:spMkLst>
        </pc:spChg>
      </pc:sldChg>
      <pc:sldChg chg="modSp mod">
        <pc:chgData name="Kelly Stokes" userId="3e5c5154-569e-4d81-aa91-4f91841cdfa9" providerId="ADAL" clId="{86AD9CD2-9436-4E0F-9F1A-B467F87186C1}" dt="2023-03-16T10:51:49.324" v="749" actId="27636"/>
        <pc:sldMkLst>
          <pc:docMk/>
          <pc:sldMk cId="3806007765" sldId="2109"/>
        </pc:sldMkLst>
        <pc:spChg chg="mod">
          <ac:chgData name="Kelly Stokes" userId="3e5c5154-569e-4d81-aa91-4f91841cdfa9" providerId="ADAL" clId="{86AD9CD2-9436-4E0F-9F1A-B467F87186C1}" dt="2023-03-16T10:51:37.880" v="738"/>
          <ac:spMkLst>
            <pc:docMk/>
            <pc:sldMk cId="3806007765" sldId="2109"/>
            <ac:spMk id="2" creationId="{52DA34BA-82FC-47C5-BCE1-BB65E08B92A1}"/>
          </ac:spMkLst>
        </pc:spChg>
        <pc:spChg chg="mod">
          <ac:chgData name="Kelly Stokes" userId="3e5c5154-569e-4d81-aa91-4f91841cdfa9" providerId="ADAL" clId="{86AD9CD2-9436-4E0F-9F1A-B467F87186C1}" dt="2023-03-16T10:51:49.324" v="749" actId="27636"/>
          <ac:spMkLst>
            <pc:docMk/>
            <pc:sldMk cId="3806007765" sldId="2109"/>
            <ac:spMk id="3" creationId="{847A1AC9-9EC9-E1AA-348D-958CE44F2772}"/>
          </ac:spMkLst>
        </pc:spChg>
      </pc:sldChg>
      <pc:sldChg chg="modNotesTx">
        <pc:chgData name="Kelly Stokes" userId="3e5c5154-569e-4d81-aa91-4f91841cdfa9" providerId="ADAL" clId="{86AD9CD2-9436-4E0F-9F1A-B467F87186C1}" dt="2023-03-16T10:52:25.192" v="754" actId="20577"/>
        <pc:sldMkLst>
          <pc:docMk/>
          <pc:sldMk cId="603139292" sldId="2119"/>
        </pc:sldMkLst>
      </pc:sldChg>
      <pc:sldChg chg="modSp mod">
        <pc:chgData name="Kelly Stokes" userId="3e5c5154-569e-4d81-aa91-4f91841cdfa9" providerId="ADAL" clId="{86AD9CD2-9436-4E0F-9F1A-B467F87186C1}" dt="2023-03-16T10:52:21.478" v="753" actId="20577"/>
        <pc:sldMkLst>
          <pc:docMk/>
          <pc:sldMk cId="323600244" sldId="2120"/>
        </pc:sldMkLst>
        <pc:spChg chg="mod">
          <ac:chgData name="Kelly Stokes" userId="3e5c5154-569e-4d81-aa91-4f91841cdfa9" providerId="ADAL" clId="{86AD9CD2-9436-4E0F-9F1A-B467F87186C1}" dt="2023-03-16T10:52:21.478" v="753" actId="20577"/>
          <ac:spMkLst>
            <pc:docMk/>
            <pc:sldMk cId="323600244" sldId="2120"/>
            <ac:spMk id="2" creationId="{77E26784-A357-92CE-B6B1-8F248D3D6650}"/>
          </ac:spMkLst>
        </pc:spChg>
      </pc:sldChg>
      <pc:sldChg chg="del">
        <pc:chgData name="Kelly Stokes" userId="3e5c5154-569e-4d81-aa91-4f91841cdfa9" providerId="ADAL" clId="{86AD9CD2-9436-4E0F-9F1A-B467F87186C1}" dt="2023-03-16T10:52:42.275" v="755" actId="2696"/>
        <pc:sldMkLst>
          <pc:docMk/>
          <pc:sldMk cId="2968605436" sldId="2131"/>
        </pc:sldMkLst>
      </pc:sldChg>
      <pc:sldChg chg="del">
        <pc:chgData name="Kelly Stokes" userId="3e5c5154-569e-4d81-aa91-4f91841cdfa9" providerId="ADAL" clId="{86AD9CD2-9436-4E0F-9F1A-B467F87186C1}" dt="2023-03-16T10:52:42.275" v="755" actId="2696"/>
        <pc:sldMkLst>
          <pc:docMk/>
          <pc:sldMk cId="2355884513" sldId="2132"/>
        </pc:sldMkLst>
      </pc:sldChg>
      <pc:sldChg chg="del">
        <pc:chgData name="Kelly Stokes" userId="3e5c5154-569e-4d81-aa91-4f91841cdfa9" providerId="ADAL" clId="{86AD9CD2-9436-4E0F-9F1A-B467F87186C1}" dt="2023-03-16T10:52:42.275" v="755" actId="2696"/>
        <pc:sldMkLst>
          <pc:docMk/>
          <pc:sldMk cId="411713992" sldId="2133"/>
        </pc:sldMkLst>
      </pc:sldChg>
      <pc:sldChg chg="addSp delSp modSp mod modAnim">
        <pc:chgData name="Kelly Stokes" userId="3e5c5154-569e-4d81-aa91-4f91841cdfa9" providerId="ADAL" clId="{86AD9CD2-9436-4E0F-9F1A-B467F87186C1}" dt="2023-03-16T10:55:11.361" v="763"/>
        <pc:sldMkLst>
          <pc:docMk/>
          <pc:sldMk cId="1061324558" sldId="2139"/>
        </pc:sldMkLst>
        <pc:spChg chg="mod">
          <ac:chgData name="Kelly Stokes" userId="3e5c5154-569e-4d81-aa91-4f91841cdfa9" providerId="ADAL" clId="{86AD9CD2-9436-4E0F-9F1A-B467F87186C1}" dt="2023-03-16T10:53:10.224" v="758" actId="20577"/>
          <ac:spMkLst>
            <pc:docMk/>
            <pc:sldMk cId="1061324558" sldId="2139"/>
            <ac:spMk id="2" creationId="{52DA34BA-82FC-47C5-BCE1-BB65E08B92A1}"/>
          </ac:spMkLst>
        </pc:spChg>
        <pc:spChg chg="mod">
          <ac:chgData name="Kelly Stokes" userId="3e5c5154-569e-4d81-aa91-4f91841cdfa9" providerId="ADAL" clId="{86AD9CD2-9436-4E0F-9F1A-B467F87186C1}" dt="2023-03-16T10:53:13.979" v="759" actId="1076"/>
          <ac:spMkLst>
            <pc:docMk/>
            <pc:sldMk cId="1061324558" sldId="2139"/>
            <ac:spMk id="3" creationId="{13BB5EC0-7A96-4D29-A835-6FAE896C31A4}"/>
          </ac:spMkLst>
        </pc:spChg>
        <pc:picChg chg="del">
          <ac:chgData name="Kelly Stokes" userId="3e5c5154-569e-4d81-aa91-4f91841cdfa9" providerId="ADAL" clId="{86AD9CD2-9436-4E0F-9F1A-B467F87186C1}" dt="2023-03-16T10:53:14.635" v="760" actId="478"/>
          <ac:picMkLst>
            <pc:docMk/>
            <pc:sldMk cId="1061324558" sldId="2139"/>
            <ac:picMk id="1032" creationId="{87B6AB28-2E3B-020C-18DD-2DBEC8204C3F}"/>
          </ac:picMkLst>
        </pc:picChg>
        <pc:picChg chg="add mod">
          <ac:chgData name="Kelly Stokes" userId="3e5c5154-569e-4d81-aa91-4f91841cdfa9" providerId="ADAL" clId="{86AD9CD2-9436-4E0F-9F1A-B467F87186C1}" dt="2023-03-16T10:55:07.022" v="762" actId="1076"/>
          <ac:picMkLst>
            <pc:docMk/>
            <pc:sldMk cId="1061324558" sldId="2139"/>
            <ac:picMk id="9218" creationId="{FC2313CD-4103-7E9D-FD4D-78D04F61A647}"/>
          </ac:picMkLst>
        </pc:picChg>
      </pc:sldChg>
      <pc:sldChg chg="addSp delSp modSp mod modAnim">
        <pc:chgData name="Kelly Stokes" userId="3e5c5154-569e-4d81-aa91-4f91841cdfa9" providerId="ADAL" clId="{86AD9CD2-9436-4E0F-9F1A-B467F87186C1}" dt="2023-03-16T10:55:54.143" v="776"/>
        <pc:sldMkLst>
          <pc:docMk/>
          <pc:sldMk cId="1939387260" sldId="2140"/>
        </pc:sldMkLst>
        <pc:spChg chg="mod">
          <ac:chgData name="Kelly Stokes" userId="3e5c5154-569e-4d81-aa91-4f91841cdfa9" providerId="ADAL" clId="{86AD9CD2-9436-4E0F-9F1A-B467F87186C1}" dt="2023-03-16T10:55:18.682" v="770" actId="20577"/>
          <ac:spMkLst>
            <pc:docMk/>
            <pc:sldMk cId="1939387260" sldId="2140"/>
            <ac:spMk id="2" creationId="{52DA34BA-82FC-47C5-BCE1-BB65E08B92A1}"/>
          </ac:spMkLst>
        </pc:spChg>
        <pc:spChg chg="mod">
          <ac:chgData name="Kelly Stokes" userId="3e5c5154-569e-4d81-aa91-4f91841cdfa9" providerId="ADAL" clId="{86AD9CD2-9436-4E0F-9F1A-B467F87186C1}" dt="2023-03-16T10:55:22.144" v="771" actId="1076"/>
          <ac:spMkLst>
            <pc:docMk/>
            <pc:sldMk cId="1939387260" sldId="2140"/>
            <ac:spMk id="3" creationId="{13BB5EC0-7A96-4D29-A835-6FAE896C31A4}"/>
          </ac:spMkLst>
        </pc:spChg>
        <pc:grpChg chg="del">
          <ac:chgData name="Kelly Stokes" userId="3e5c5154-569e-4d81-aa91-4f91841cdfa9" providerId="ADAL" clId="{86AD9CD2-9436-4E0F-9F1A-B467F87186C1}" dt="2023-03-16T10:55:22.803" v="772" actId="478"/>
          <ac:grpSpMkLst>
            <pc:docMk/>
            <pc:sldMk cId="1939387260" sldId="2140"/>
            <ac:grpSpMk id="5" creationId="{861095B3-0D20-27C4-29CF-DDAF6A2194D3}"/>
          </ac:grpSpMkLst>
        </pc:grpChg>
        <pc:picChg chg="add mod">
          <ac:chgData name="Kelly Stokes" userId="3e5c5154-569e-4d81-aa91-4f91841cdfa9" providerId="ADAL" clId="{86AD9CD2-9436-4E0F-9F1A-B467F87186C1}" dt="2023-03-16T10:55:51.165" v="775" actId="732"/>
          <ac:picMkLst>
            <pc:docMk/>
            <pc:sldMk cId="1939387260" sldId="2140"/>
            <ac:picMk id="12290" creationId="{F72CEA90-8B71-3657-9694-CA990A34DE95}"/>
          </ac:picMkLst>
        </pc:picChg>
      </pc:sldChg>
      <pc:sldChg chg="addSp delSp modSp mod delAnim modAnim">
        <pc:chgData name="Kelly Stokes" userId="3e5c5154-569e-4d81-aa91-4f91841cdfa9" providerId="ADAL" clId="{86AD9CD2-9436-4E0F-9F1A-B467F87186C1}" dt="2023-03-16T10:56:34.379" v="810" actId="20577"/>
        <pc:sldMkLst>
          <pc:docMk/>
          <pc:sldMk cId="1044280017" sldId="2141"/>
        </pc:sldMkLst>
        <pc:spChg chg="mod">
          <ac:chgData name="Kelly Stokes" userId="3e5c5154-569e-4d81-aa91-4f91841cdfa9" providerId="ADAL" clId="{86AD9CD2-9436-4E0F-9F1A-B467F87186C1}" dt="2023-03-16T10:56:09.405" v="779" actId="20577"/>
          <ac:spMkLst>
            <pc:docMk/>
            <pc:sldMk cId="1044280017" sldId="2141"/>
            <ac:spMk id="2" creationId="{52DA34BA-82FC-47C5-BCE1-BB65E08B92A1}"/>
          </ac:spMkLst>
        </pc:spChg>
        <pc:spChg chg="mod">
          <ac:chgData name="Kelly Stokes" userId="3e5c5154-569e-4d81-aa91-4f91841cdfa9" providerId="ADAL" clId="{86AD9CD2-9436-4E0F-9F1A-B467F87186C1}" dt="2023-03-16T10:56:34.379" v="810" actId="20577"/>
          <ac:spMkLst>
            <pc:docMk/>
            <pc:sldMk cId="1044280017" sldId="2141"/>
            <ac:spMk id="6" creationId="{B703146E-FD8B-C89C-2001-F77C2ADCB038}"/>
          </ac:spMkLst>
        </pc:spChg>
        <pc:spChg chg="mod">
          <ac:chgData name="Kelly Stokes" userId="3e5c5154-569e-4d81-aa91-4f91841cdfa9" providerId="ADAL" clId="{86AD9CD2-9436-4E0F-9F1A-B467F87186C1}" dt="2023-03-16T10:56:27.224" v="802" actId="20577"/>
          <ac:spMkLst>
            <pc:docMk/>
            <pc:sldMk cId="1044280017" sldId="2141"/>
            <ac:spMk id="9" creationId="{FC136BFB-1047-18ED-050B-AF329C3531A5}"/>
          </ac:spMkLst>
        </pc:spChg>
        <pc:picChg chg="add mod">
          <ac:chgData name="Kelly Stokes" userId="3e5c5154-569e-4d81-aa91-4f91841cdfa9" providerId="ADAL" clId="{86AD9CD2-9436-4E0F-9F1A-B467F87186C1}" dt="2023-03-16T10:56:17.846" v="781"/>
          <ac:picMkLst>
            <pc:docMk/>
            <pc:sldMk cId="1044280017" sldId="2141"/>
            <ac:picMk id="3" creationId="{1ED41944-68EC-AD6C-E0AD-F9E28A73C9AE}"/>
          </ac:picMkLst>
        </pc:picChg>
        <pc:picChg chg="del">
          <ac:chgData name="Kelly Stokes" userId="3e5c5154-569e-4d81-aa91-4f91841cdfa9" providerId="ADAL" clId="{86AD9CD2-9436-4E0F-9F1A-B467F87186C1}" dt="2023-03-16T10:56:10.896" v="780" actId="478"/>
          <ac:picMkLst>
            <pc:docMk/>
            <pc:sldMk cId="1044280017" sldId="2141"/>
            <ac:picMk id="11" creationId="{12FDA206-D9CB-04EB-B639-AB3062167417}"/>
          </ac:picMkLst>
        </pc:picChg>
      </pc:sldChg>
      <pc:sldChg chg="addSp delSp modSp modAnim">
        <pc:chgData name="Kelly Stokes" userId="3e5c5154-569e-4d81-aa91-4f91841cdfa9" providerId="ADAL" clId="{86AD9CD2-9436-4E0F-9F1A-B467F87186C1}" dt="2023-03-16T10:57:17.591" v="878" actId="20577"/>
        <pc:sldMkLst>
          <pc:docMk/>
          <pc:sldMk cId="1167625693" sldId="2142"/>
        </pc:sldMkLst>
        <pc:spChg chg="mod">
          <ac:chgData name="Kelly Stokes" userId="3e5c5154-569e-4d81-aa91-4f91841cdfa9" providerId="ADAL" clId="{86AD9CD2-9436-4E0F-9F1A-B467F87186C1}" dt="2023-03-16T10:56:48.519" v="824" actId="20577"/>
          <ac:spMkLst>
            <pc:docMk/>
            <pc:sldMk cId="1167625693" sldId="2142"/>
            <ac:spMk id="2" creationId="{52DA34BA-82FC-47C5-BCE1-BB65E08B92A1}"/>
          </ac:spMkLst>
        </pc:spChg>
        <pc:spChg chg="mod">
          <ac:chgData name="Kelly Stokes" userId="3e5c5154-569e-4d81-aa91-4f91841cdfa9" providerId="ADAL" clId="{86AD9CD2-9436-4E0F-9F1A-B467F87186C1}" dt="2023-03-16T10:56:59.066" v="837" actId="20577"/>
          <ac:spMkLst>
            <pc:docMk/>
            <pc:sldMk cId="1167625693" sldId="2142"/>
            <ac:spMk id="4" creationId="{7F327525-2695-187D-4578-83022C628667}"/>
          </ac:spMkLst>
        </pc:spChg>
        <pc:spChg chg="mod">
          <ac:chgData name="Kelly Stokes" userId="3e5c5154-569e-4d81-aa91-4f91841cdfa9" providerId="ADAL" clId="{86AD9CD2-9436-4E0F-9F1A-B467F87186C1}" dt="2023-03-16T10:57:17.591" v="878" actId="20577"/>
          <ac:spMkLst>
            <pc:docMk/>
            <pc:sldMk cId="1167625693" sldId="2142"/>
            <ac:spMk id="6" creationId="{B703146E-FD8B-C89C-2001-F77C2ADCB038}"/>
          </ac:spMkLst>
        </pc:spChg>
        <pc:grpChg chg="del">
          <ac:chgData name="Kelly Stokes" userId="3e5c5154-569e-4d81-aa91-4f91841cdfa9" providerId="ADAL" clId="{86AD9CD2-9436-4E0F-9F1A-B467F87186C1}" dt="2023-03-16T10:56:39.854" v="811" actId="478"/>
          <ac:grpSpMkLst>
            <pc:docMk/>
            <pc:sldMk cId="1167625693" sldId="2142"/>
            <ac:grpSpMk id="5" creationId="{9D83DA94-D9E7-3554-FDFD-1357235F3C6B}"/>
          </ac:grpSpMkLst>
        </pc:grpChg>
        <pc:picChg chg="add mod">
          <ac:chgData name="Kelly Stokes" userId="3e5c5154-569e-4d81-aa91-4f91841cdfa9" providerId="ADAL" clId="{86AD9CD2-9436-4E0F-9F1A-B467F87186C1}" dt="2023-03-16T10:56:40.193" v="812"/>
          <ac:picMkLst>
            <pc:docMk/>
            <pc:sldMk cId="1167625693" sldId="2142"/>
            <ac:picMk id="3" creationId="{11EB676D-6B3E-D09A-86E1-A65BB8A3F251}"/>
          </ac:picMkLst>
        </pc:picChg>
      </pc:sldChg>
      <pc:sldChg chg="modSp mod">
        <pc:chgData name="Kelly Stokes" userId="3e5c5154-569e-4d81-aa91-4f91841cdfa9" providerId="ADAL" clId="{86AD9CD2-9436-4E0F-9F1A-B467F87186C1}" dt="2023-03-16T10:57:38.595" v="885" actId="27636"/>
        <pc:sldMkLst>
          <pc:docMk/>
          <pc:sldMk cId="949730980" sldId="2143"/>
        </pc:sldMkLst>
        <pc:spChg chg="mod">
          <ac:chgData name="Kelly Stokes" userId="3e5c5154-569e-4d81-aa91-4f91841cdfa9" providerId="ADAL" clId="{86AD9CD2-9436-4E0F-9F1A-B467F87186C1}" dt="2023-03-16T10:57:32.699" v="879"/>
          <ac:spMkLst>
            <pc:docMk/>
            <pc:sldMk cId="949730980" sldId="2143"/>
            <ac:spMk id="2" creationId="{52DA34BA-82FC-47C5-BCE1-BB65E08B92A1}"/>
          </ac:spMkLst>
        </pc:spChg>
        <pc:spChg chg="mod">
          <ac:chgData name="Kelly Stokes" userId="3e5c5154-569e-4d81-aa91-4f91841cdfa9" providerId="ADAL" clId="{86AD9CD2-9436-4E0F-9F1A-B467F87186C1}" dt="2023-03-16T10:57:38.595" v="885" actId="27636"/>
          <ac:spMkLst>
            <pc:docMk/>
            <pc:sldMk cId="949730980" sldId="2143"/>
            <ac:spMk id="3" creationId="{847A1AC9-9EC9-E1AA-348D-958CE44F2772}"/>
          </ac:spMkLst>
        </pc:spChg>
      </pc:sldChg>
      <pc:sldChg chg="modSp mod">
        <pc:chgData name="Kelly Stokes" userId="3e5c5154-569e-4d81-aa91-4f91841cdfa9" providerId="ADAL" clId="{86AD9CD2-9436-4E0F-9F1A-B467F87186C1}" dt="2023-03-16T10:58:05.080" v="896" actId="27636"/>
        <pc:sldMkLst>
          <pc:docMk/>
          <pc:sldMk cId="289116768" sldId="2144"/>
        </pc:sldMkLst>
        <pc:spChg chg="mod">
          <ac:chgData name="Kelly Stokes" userId="3e5c5154-569e-4d81-aa91-4f91841cdfa9" providerId="ADAL" clId="{86AD9CD2-9436-4E0F-9F1A-B467F87186C1}" dt="2023-03-16T10:57:55.228" v="886"/>
          <ac:spMkLst>
            <pc:docMk/>
            <pc:sldMk cId="289116768" sldId="2144"/>
            <ac:spMk id="2" creationId="{52DA34BA-82FC-47C5-BCE1-BB65E08B92A1}"/>
          </ac:spMkLst>
        </pc:spChg>
        <pc:spChg chg="mod">
          <ac:chgData name="Kelly Stokes" userId="3e5c5154-569e-4d81-aa91-4f91841cdfa9" providerId="ADAL" clId="{86AD9CD2-9436-4E0F-9F1A-B467F87186C1}" dt="2023-03-16T10:58:05.080" v="896" actId="27636"/>
          <ac:spMkLst>
            <pc:docMk/>
            <pc:sldMk cId="289116768" sldId="2144"/>
            <ac:spMk id="3" creationId="{847A1AC9-9EC9-E1AA-348D-958CE44F2772}"/>
          </ac:spMkLst>
        </pc:spChg>
      </pc:sldChg>
      <pc:sldChg chg="modNotesTx">
        <pc:chgData name="Kelly Stokes" userId="3e5c5154-569e-4d81-aa91-4f91841cdfa9" providerId="ADAL" clId="{86AD9CD2-9436-4E0F-9F1A-B467F87186C1}" dt="2023-03-16T10:58:24.701" v="897"/>
        <pc:sldMkLst>
          <pc:docMk/>
          <pc:sldMk cId="1443686643" sldId="2154"/>
        </pc:sldMkLst>
      </pc:sldChg>
      <pc:sldChg chg="modSp mod">
        <pc:chgData name="Kelly Stokes" userId="3e5c5154-569e-4d81-aa91-4f91841cdfa9" providerId="ADAL" clId="{86AD9CD2-9436-4E0F-9F1A-B467F87186C1}" dt="2023-03-16T10:58:32.505" v="899" actId="27636"/>
        <pc:sldMkLst>
          <pc:docMk/>
          <pc:sldMk cId="4260865147" sldId="2155"/>
        </pc:sldMkLst>
        <pc:spChg chg="mod">
          <ac:chgData name="Kelly Stokes" userId="3e5c5154-569e-4d81-aa91-4f91841cdfa9" providerId="ADAL" clId="{86AD9CD2-9436-4E0F-9F1A-B467F87186C1}" dt="2023-03-16T10:58:32.505" v="899" actId="27636"/>
          <ac:spMkLst>
            <pc:docMk/>
            <pc:sldMk cId="4260865147" sldId="2155"/>
            <ac:spMk id="2" creationId="{77E26784-A357-92CE-B6B1-8F248D3D6650}"/>
          </ac:spMkLst>
        </pc:spChg>
      </pc:sldChg>
      <pc:sldChg chg="addSp delSp modSp add modAnim">
        <pc:chgData name="Kelly Stokes" userId="3e5c5154-569e-4d81-aa91-4f91841cdfa9" providerId="ADAL" clId="{86AD9CD2-9436-4E0F-9F1A-B467F87186C1}" dt="2023-03-16T10:35:24.654" v="444"/>
        <pc:sldMkLst>
          <pc:docMk/>
          <pc:sldMk cId="1203848653" sldId="2159"/>
        </pc:sldMkLst>
        <pc:spChg chg="mod">
          <ac:chgData name="Kelly Stokes" userId="3e5c5154-569e-4d81-aa91-4f91841cdfa9" providerId="ADAL" clId="{86AD9CD2-9436-4E0F-9F1A-B467F87186C1}" dt="2023-03-16T10:35:07.461" v="440" actId="20577"/>
          <ac:spMkLst>
            <pc:docMk/>
            <pc:sldMk cId="1203848653" sldId="2159"/>
            <ac:spMk id="2" creationId="{52DA34BA-82FC-47C5-BCE1-BB65E08B92A1}"/>
          </ac:spMkLst>
        </pc:spChg>
        <pc:grpChg chg="del">
          <ac:chgData name="Kelly Stokes" userId="3e5c5154-569e-4d81-aa91-4f91841cdfa9" providerId="ADAL" clId="{86AD9CD2-9436-4E0F-9F1A-B467F87186C1}" dt="2023-03-16T10:35:21.515" v="441" actId="478"/>
          <ac:grpSpMkLst>
            <pc:docMk/>
            <pc:sldMk cId="1203848653" sldId="2159"/>
            <ac:grpSpMk id="5" creationId="{861095B3-0D20-27C4-29CF-DDAF6A2194D3}"/>
          </ac:grpSpMkLst>
        </pc:grpChg>
        <pc:picChg chg="add mod">
          <ac:chgData name="Kelly Stokes" userId="3e5c5154-569e-4d81-aa91-4f91841cdfa9" providerId="ADAL" clId="{86AD9CD2-9436-4E0F-9F1A-B467F87186C1}" dt="2023-03-16T10:35:23.870" v="443" actId="1076"/>
          <ac:picMkLst>
            <pc:docMk/>
            <pc:sldMk cId="1203848653" sldId="2159"/>
            <ac:picMk id="3074" creationId="{732098C5-E538-8434-48FD-6F9C3C0D07A3}"/>
          </ac:picMkLst>
        </pc:picChg>
      </pc:sldChg>
      <pc:sldChg chg="addSp delSp modSp add modAnim">
        <pc:chgData name="Kelly Stokes" userId="3e5c5154-569e-4d81-aa91-4f91841cdfa9" providerId="ADAL" clId="{86AD9CD2-9436-4E0F-9F1A-B467F87186C1}" dt="2023-03-16T10:39:53.043" v="584" actId="20577"/>
        <pc:sldMkLst>
          <pc:docMk/>
          <pc:sldMk cId="2043489345" sldId="2160"/>
        </pc:sldMkLst>
        <pc:spChg chg="mod">
          <ac:chgData name="Kelly Stokes" userId="3e5c5154-569e-4d81-aa91-4f91841cdfa9" providerId="ADAL" clId="{86AD9CD2-9436-4E0F-9F1A-B467F87186C1}" dt="2023-03-16T10:38:43.664" v="563" actId="20577"/>
          <ac:spMkLst>
            <pc:docMk/>
            <pc:sldMk cId="2043489345" sldId="2160"/>
            <ac:spMk id="2" creationId="{52DA34BA-82FC-47C5-BCE1-BB65E08B92A1}"/>
          </ac:spMkLst>
        </pc:spChg>
        <pc:spChg chg="mod">
          <ac:chgData name="Kelly Stokes" userId="3e5c5154-569e-4d81-aa91-4f91841cdfa9" providerId="ADAL" clId="{86AD9CD2-9436-4E0F-9F1A-B467F87186C1}" dt="2023-03-16T10:39:18.517" v="573" actId="20577"/>
          <ac:spMkLst>
            <pc:docMk/>
            <pc:sldMk cId="2043489345" sldId="2160"/>
            <ac:spMk id="4" creationId="{7F327525-2695-187D-4578-83022C628667}"/>
          </ac:spMkLst>
        </pc:spChg>
        <pc:spChg chg="mod">
          <ac:chgData name="Kelly Stokes" userId="3e5c5154-569e-4d81-aa91-4f91841cdfa9" providerId="ADAL" clId="{86AD9CD2-9436-4E0F-9F1A-B467F87186C1}" dt="2023-03-16T10:39:53.043" v="584" actId="20577"/>
          <ac:spMkLst>
            <pc:docMk/>
            <pc:sldMk cId="2043489345" sldId="2160"/>
            <ac:spMk id="6" creationId="{B703146E-FD8B-C89C-2001-F77C2ADCB038}"/>
          </ac:spMkLst>
        </pc:spChg>
        <pc:picChg chg="del">
          <ac:chgData name="Kelly Stokes" userId="3e5c5154-569e-4d81-aa91-4f91841cdfa9" providerId="ADAL" clId="{86AD9CD2-9436-4E0F-9F1A-B467F87186C1}" dt="2023-03-16T10:38:35.773" v="556" actId="478"/>
          <ac:picMkLst>
            <pc:docMk/>
            <pc:sldMk cId="2043489345" sldId="2160"/>
            <ac:picMk id="3" creationId="{E7010B43-0FC5-4E4A-9EDB-74ADD4457728}"/>
          </ac:picMkLst>
        </pc:picChg>
        <pc:picChg chg="add mod">
          <ac:chgData name="Kelly Stokes" userId="3e5c5154-569e-4d81-aa91-4f91841cdfa9" providerId="ADAL" clId="{86AD9CD2-9436-4E0F-9F1A-B467F87186C1}" dt="2023-03-16T10:38:36.128" v="557"/>
          <ac:picMkLst>
            <pc:docMk/>
            <pc:sldMk cId="2043489345" sldId="2160"/>
            <ac:picMk id="5" creationId="{51249C07-72DB-9B8C-6043-2D7F3D2FBDDB}"/>
          </ac:picMkLst>
        </pc:picChg>
      </pc:sldChg>
      <pc:sldChg chg="modSp add mod">
        <pc:chgData name="Kelly Stokes" userId="3e5c5154-569e-4d81-aa91-4f91841cdfa9" providerId="ADAL" clId="{86AD9CD2-9436-4E0F-9F1A-B467F87186C1}" dt="2023-03-16T10:42:33.252" v="616" actId="27636"/>
        <pc:sldMkLst>
          <pc:docMk/>
          <pc:sldMk cId="4197509675" sldId="2161"/>
        </pc:sldMkLst>
        <pc:spChg chg="mod">
          <ac:chgData name="Kelly Stokes" userId="3e5c5154-569e-4d81-aa91-4f91841cdfa9" providerId="ADAL" clId="{86AD9CD2-9436-4E0F-9F1A-B467F87186C1}" dt="2023-03-16T10:42:27.285" v="613"/>
          <ac:spMkLst>
            <pc:docMk/>
            <pc:sldMk cId="4197509675" sldId="2161"/>
            <ac:spMk id="2" creationId="{52DA34BA-82FC-47C5-BCE1-BB65E08B92A1}"/>
          </ac:spMkLst>
        </pc:spChg>
        <pc:spChg chg="mod">
          <ac:chgData name="Kelly Stokes" userId="3e5c5154-569e-4d81-aa91-4f91841cdfa9" providerId="ADAL" clId="{86AD9CD2-9436-4E0F-9F1A-B467F87186C1}" dt="2023-03-16T10:42:33.252" v="616" actId="27636"/>
          <ac:spMkLst>
            <pc:docMk/>
            <pc:sldMk cId="4197509675" sldId="2161"/>
            <ac:spMk id="3" creationId="{847A1AC9-9EC9-E1AA-348D-958CE44F277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16/03/2023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Colchester became important again after 1066, when the Normans from France, led by William the Conqueror, took separate control of England.</a:t>
            </a:r>
          </a:p>
        </p:txBody>
      </p:sp>
      <p:sp>
        <p:nvSpPr>
          <p:cNvPr id="4" name="Slide Number Placeholder 3"/>
          <p:cNvSpPr>
            <a:spLocks noGrp="1"/>
          </p:cNvSpPr>
          <p:nvPr>
            <p:ph type="sldNum" sz="quarter" idx="5"/>
          </p:nvPr>
        </p:nvSpPr>
        <p:spPr/>
        <p:txBody>
          <a:bodyPr/>
          <a:lstStyle/>
          <a:p>
            <a:fld id="{A370640F-E73A-4148-92BA-D1C70A966614}" type="slidenum">
              <a:rPr lang="en-GB" smtClean="0"/>
              <a:t>110</a:t>
            </a:fld>
            <a:endParaRPr lang="en-GB"/>
          </a:p>
        </p:txBody>
      </p:sp>
    </p:spTree>
    <p:extLst>
      <p:ext uri="{BB962C8B-B14F-4D97-AF65-F5344CB8AC3E}">
        <p14:creationId xmlns:p14="http://schemas.microsoft.com/office/powerpoint/2010/main" val="25034465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112</a:t>
            </a:fld>
            <a:endParaRPr lang="en-GB"/>
          </a:p>
        </p:txBody>
      </p:sp>
    </p:spTree>
    <p:extLst>
      <p:ext uri="{BB962C8B-B14F-4D97-AF65-F5344CB8AC3E}">
        <p14:creationId xmlns:p14="http://schemas.microsoft.com/office/powerpoint/2010/main" val="3761769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115</a:t>
            </a:fld>
            <a:endParaRPr lang="en-GB" dirty="0"/>
          </a:p>
        </p:txBody>
      </p:sp>
    </p:spTree>
    <p:extLst>
      <p:ext uri="{BB962C8B-B14F-4D97-AF65-F5344CB8AC3E}">
        <p14:creationId xmlns:p14="http://schemas.microsoft.com/office/powerpoint/2010/main" val="33583567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Because of its special location, the Normans built a castle in Colchester to help defend the east of England.</a:t>
            </a:r>
          </a:p>
        </p:txBody>
      </p:sp>
      <p:sp>
        <p:nvSpPr>
          <p:cNvPr id="4" name="Slide Number Placeholder 3"/>
          <p:cNvSpPr>
            <a:spLocks noGrp="1"/>
          </p:cNvSpPr>
          <p:nvPr>
            <p:ph type="sldNum" sz="quarter" idx="5"/>
          </p:nvPr>
        </p:nvSpPr>
        <p:spPr/>
        <p:txBody>
          <a:bodyPr/>
          <a:lstStyle/>
          <a:p>
            <a:fld id="{A370640F-E73A-4148-92BA-D1C70A966614}" type="slidenum">
              <a:rPr lang="en-GB" smtClean="0"/>
              <a:t>145</a:t>
            </a:fld>
            <a:endParaRPr lang="en-GB"/>
          </a:p>
        </p:txBody>
      </p:sp>
    </p:spTree>
    <p:extLst>
      <p:ext uri="{BB962C8B-B14F-4D97-AF65-F5344CB8AC3E}">
        <p14:creationId xmlns:p14="http://schemas.microsoft.com/office/powerpoint/2010/main" val="34861458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147</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fr-FR" dirty="0"/>
              <a:t> </a:t>
            </a:r>
            <a:r>
              <a:rPr lang="fr-FR" dirty="0" err="1"/>
              <a:t>Separate</a:t>
            </a:r>
            <a:r>
              <a:rPr lang="fr-FR" dirty="0"/>
              <a:t>         </a:t>
            </a:r>
            <a:r>
              <a:rPr lang="fr-FR" dirty="0" err="1"/>
              <a:t>special</a:t>
            </a:r>
            <a:r>
              <a:rPr lang="fr-FR" dirty="0"/>
              <a:t>   Business      </a:t>
            </a:r>
            <a:r>
              <a:rPr lang="fr-FR" dirty="0" err="1"/>
              <a:t>medicine</a:t>
            </a:r>
            <a:r>
              <a:rPr lang="fr-FR" dirty="0"/>
              <a:t>  </a:t>
            </a:r>
            <a:r>
              <a:rPr lang="fr-FR" dirty="0" err="1"/>
              <a:t>magician</a:t>
            </a:r>
            <a:r>
              <a:rPr lang="fr-FR" dirty="0"/>
              <a:t> </a:t>
            </a:r>
            <a:r>
              <a:rPr lang="fr-FR" dirty="0" err="1"/>
              <a:t>beautician</a:t>
            </a:r>
            <a:r>
              <a:rPr lang="fr-FR" dirty="0"/>
              <a:t>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176</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177</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178</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179</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180</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181</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182</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183</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business of people living in the area changed. </a:t>
            </a:r>
          </a:p>
        </p:txBody>
      </p:sp>
      <p:sp>
        <p:nvSpPr>
          <p:cNvPr id="4" name="Slide Number Placeholder 3"/>
          <p:cNvSpPr>
            <a:spLocks noGrp="1"/>
          </p:cNvSpPr>
          <p:nvPr>
            <p:ph type="sldNum" sz="quarter" idx="5"/>
          </p:nvPr>
        </p:nvSpPr>
        <p:spPr/>
        <p:txBody>
          <a:bodyPr/>
          <a:lstStyle/>
          <a:p>
            <a:fld id="{A370640F-E73A-4148-92BA-D1C70A966614}" type="slidenum">
              <a:rPr lang="en-GB" smtClean="0"/>
              <a:t>36</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38</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41</a:t>
            </a:fld>
            <a:endParaRPr lang="en-GB" dirty="0"/>
          </a:p>
        </p:txBody>
      </p:sp>
    </p:spTree>
    <p:extLst>
      <p:ext uri="{BB962C8B-B14F-4D97-AF65-F5344CB8AC3E}">
        <p14:creationId xmlns:p14="http://schemas.microsoft.com/office/powerpoint/2010/main" val="39018791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Medicine and other key needs were managed in these hut-like homes. </a:t>
            </a:r>
          </a:p>
        </p:txBody>
      </p:sp>
      <p:sp>
        <p:nvSpPr>
          <p:cNvPr id="4" name="Slide Number Placeholder 3"/>
          <p:cNvSpPr>
            <a:spLocks noGrp="1"/>
          </p:cNvSpPr>
          <p:nvPr>
            <p:ph type="sldNum" sz="quarter" idx="5"/>
          </p:nvPr>
        </p:nvSpPr>
        <p:spPr/>
        <p:txBody>
          <a:bodyPr/>
          <a:lstStyle/>
          <a:p>
            <a:fld id="{A370640F-E73A-4148-92BA-D1C70A966614}" type="slidenum">
              <a:rPr lang="en-GB" smtClean="0"/>
              <a:t>75</a:t>
            </a:fld>
            <a:endParaRPr lang="en-GB"/>
          </a:p>
        </p:txBody>
      </p:sp>
    </p:spTree>
    <p:extLst>
      <p:ext uri="{BB962C8B-B14F-4D97-AF65-F5344CB8AC3E}">
        <p14:creationId xmlns:p14="http://schemas.microsoft.com/office/powerpoint/2010/main" val="40261174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77</a:t>
            </a:fld>
            <a:endParaRPr lang="en-GB"/>
          </a:p>
        </p:txBody>
      </p:sp>
    </p:spTree>
    <p:extLst>
      <p:ext uri="{BB962C8B-B14F-4D97-AF65-F5344CB8AC3E}">
        <p14:creationId xmlns:p14="http://schemas.microsoft.com/office/powerpoint/2010/main" val="28023922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80</a:t>
            </a:fld>
            <a:endParaRPr lang="en-GB" dirty="0"/>
          </a:p>
        </p:txBody>
      </p:sp>
    </p:spTree>
    <p:extLst>
      <p:ext uri="{BB962C8B-B14F-4D97-AF65-F5344CB8AC3E}">
        <p14:creationId xmlns:p14="http://schemas.microsoft.com/office/powerpoint/2010/main" val="24335395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16/03/2023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16/03/2023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16/03/2023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16/03/2023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16/03/2023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16/03/2023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16/03/2023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16/03/2023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16/03/2023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16/03/2023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16/03/2023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16/03/2023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82.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Y4</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Summer 1</a:t>
            </a:r>
          </a:p>
          <a:p>
            <a:r>
              <a:rPr lang="en-GB" dirty="0">
                <a:latin typeface="Twinkl Cursive Looped" panose="02000000000000000000" pitchFamily="2" charset="0"/>
              </a:rPr>
              <a:t>Week 4</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Words with a</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shuhn</a:t>
            </a:r>
            <a:r>
              <a:rPr lang="en-GB" dirty="0">
                <a:latin typeface="Twinkl Cursive Looped" panose="02000000000000000000" pitchFamily="2" charset="0"/>
              </a:rPr>
              <a:t>/ sound,</a:t>
            </a:r>
            <a:br>
              <a:rPr lang="en-GB" dirty="0">
                <a:latin typeface="Twinkl Cursive Looped" panose="02000000000000000000" pitchFamily="2" charset="0"/>
              </a:rPr>
            </a:br>
            <a:r>
              <a:rPr lang="en-GB" dirty="0">
                <a:latin typeface="Twinkl Cursive Looped" panose="02000000000000000000" pitchFamily="2" charset="0"/>
              </a:rPr>
              <a:t>spelt with ‘</a:t>
            </a:r>
            <a:r>
              <a:rPr lang="en-GB" dirty="0" err="1">
                <a:latin typeface="Twinkl Cursive Looped" panose="02000000000000000000" pitchFamily="2" charset="0"/>
              </a:rPr>
              <a:t>cian</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root word ends in</a:t>
            </a:r>
            <a:br>
              <a:rPr lang="en-GB" dirty="0">
                <a:latin typeface="Twinkl Cursive Looped" panose="02000000000000000000" pitchFamily="2" charset="0"/>
              </a:rPr>
            </a:br>
            <a:r>
              <a:rPr lang="en-GB" dirty="0">
                <a:latin typeface="Twinkl Cursive Looped" panose="02000000000000000000" pitchFamily="2" charset="0"/>
              </a:rPr>
              <a:t>‘c’ or ‘cs’)</a:t>
            </a:r>
          </a:p>
        </p:txBody>
      </p:sp>
    </p:spTree>
    <p:extLst>
      <p:ext uri="{BB962C8B-B14F-4D97-AF65-F5344CB8AC3E}">
        <p14:creationId xmlns:p14="http://schemas.microsoft.com/office/powerpoint/2010/main" val="273791676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babies’ cribs were all on sale.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383970" y="3821650"/>
            <a:ext cx="2318659" cy="81795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806007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7339904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business</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185214"/>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6000" dirty="0">
                <a:solidFill>
                  <a:prstClr val="black"/>
                </a:solidFill>
                <a:latin typeface="Twinkl Cursive Looped" panose="02000000000000000000" pitchFamily="2" charset="0"/>
              </a:rPr>
              <a:t>a person's regular occupation, profession, or trade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3080" name="Picture 8" descr="Image result for business clipart">
            <a:extLst>
              <a:ext uri="{FF2B5EF4-FFF2-40B4-BE49-F238E27FC236}">
                <a16:creationId xmlns:a16="http://schemas.microsoft.com/office/drawing/2014/main" id="{1C250E45-BF74-93EE-4472-D7BB5BEEA3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23510"/>
            <a:ext cx="22669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1541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8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People conduct their business over the internet.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217227" y="2982089"/>
            <a:ext cx="2710543" cy="83956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681000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medicine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drug or other preparation for the treatment or prevention of disease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7176" name="Picture 8" descr="Image result for medicine clipart">
            <a:extLst>
              <a:ext uri="{FF2B5EF4-FFF2-40B4-BE49-F238E27FC236}">
                <a16:creationId xmlns:a16="http://schemas.microsoft.com/office/drawing/2014/main" id="{F9D7B92C-DFA9-9E00-90A9-6BE2E0A37F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740" y="416091"/>
            <a:ext cx="28194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8538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Give her some medicine.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988628" y="3673930"/>
            <a:ext cx="3004458" cy="88854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041744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2548007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4432339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4" y="1877787"/>
            <a:ext cx="11691257"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Castles and mills</a:t>
            </a:r>
            <a:br>
              <a:rPr lang="en-GB" sz="3600" b="1" u="sng" dirty="0">
                <a:solidFill>
                  <a:srgbClr val="000000"/>
                </a:solidFill>
                <a:effectLst/>
                <a:latin typeface="Twinkl Cursive Looped" panose="02000000000000000000" pitchFamily="2" charset="0"/>
                <a:ea typeface="Times New Roman" panose="02020603050405020304" pitchFamily="18" charset="0"/>
              </a:rPr>
            </a:br>
            <a:br>
              <a:rPr lang="en-GB" sz="3600" b="1" u="sng"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Land use changed again in the years after the Romans left in the 5th century.  The business of people living in the area changed.   Tribes called Anglo-Saxons moved in, building their own wooden hut-like homes on top of the empty, fallen-down Roman buildings.  Medicine and other key needs were managed in these hut-like homes.  Colchester became important again after 1066, when the Normans from France, led by William the Conqueror, took separate control of England.  Because of its special location, the Normans built a castle in Colchester to help defend the east of England. </a:t>
            </a:r>
          </a:p>
        </p:txBody>
      </p:sp>
    </p:spTree>
    <p:extLst>
      <p:ext uri="{BB962C8B-B14F-4D97-AF65-F5344CB8AC3E}">
        <p14:creationId xmlns:p14="http://schemas.microsoft.com/office/powerpoint/2010/main" val="391194055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4" y="1877787"/>
            <a:ext cx="11691257"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Castles and mills</a:t>
            </a:r>
            <a:br>
              <a:rPr lang="en-GB" sz="3600" b="1" u="sng" dirty="0">
                <a:solidFill>
                  <a:srgbClr val="000000"/>
                </a:solidFill>
                <a:effectLst/>
                <a:latin typeface="Twinkl Cursive Looped" panose="02000000000000000000" pitchFamily="2" charset="0"/>
                <a:ea typeface="Times New Roman" panose="02020603050405020304" pitchFamily="18" charset="0"/>
              </a:rPr>
            </a:br>
            <a:br>
              <a:rPr lang="en-GB" sz="3600" b="1" u="sng"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Land use changed again in the years after the Romans left in the 5th century.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business</a:t>
            </a:r>
            <a:r>
              <a:rPr lang="en-GB" sz="3600" dirty="0">
                <a:solidFill>
                  <a:srgbClr val="000000"/>
                </a:solidFill>
                <a:effectLst/>
                <a:latin typeface="Twinkl Cursive Looped" panose="02000000000000000000" pitchFamily="2" charset="0"/>
                <a:ea typeface="Times New Roman" panose="02020603050405020304" pitchFamily="18" charset="0"/>
              </a:rPr>
              <a:t> of people living in the area changed.   Tribes called Anglo-Saxons moved in, building their own wooden hut-like homes on top of the empty, fallen-down Roman buildings.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Medicine</a:t>
            </a:r>
            <a:r>
              <a:rPr lang="en-GB" sz="3600" dirty="0">
                <a:solidFill>
                  <a:srgbClr val="000000"/>
                </a:solidFill>
                <a:effectLst/>
                <a:latin typeface="Twinkl Cursive Looped" panose="02000000000000000000" pitchFamily="2" charset="0"/>
                <a:ea typeface="Times New Roman" panose="02020603050405020304" pitchFamily="18" charset="0"/>
              </a:rPr>
              <a:t> and other key needs were managed in these hut-like homes.  Colchester became important again after 1066, when the Normans from France, led by William the Conqueror, took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separate</a:t>
            </a:r>
            <a:r>
              <a:rPr lang="en-GB" sz="3600" dirty="0">
                <a:solidFill>
                  <a:srgbClr val="000000"/>
                </a:solidFill>
                <a:effectLst/>
                <a:latin typeface="Twinkl Cursive Looped" panose="02000000000000000000" pitchFamily="2" charset="0"/>
                <a:ea typeface="Times New Roman" panose="02020603050405020304" pitchFamily="18" charset="0"/>
              </a:rPr>
              <a:t> control of England.  Because of its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special</a:t>
            </a:r>
            <a:r>
              <a:rPr lang="en-GB" sz="3600" dirty="0">
                <a:solidFill>
                  <a:srgbClr val="000000"/>
                </a:solidFill>
                <a:effectLst/>
                <a:latin typeface="Twinkl Cursive Looped" panose="02000000000000000000" pitchFamily="2" charset="0"/>
                <a:ea typeface="Times New Roman" panose="02020603050405020304" pitchFamily="18" charset="0"/>
              </a:rPr>
              <a:t> location, the Normans built a castle in Colchester to help defend the east of England. </a:t>
            </a:r>
          </a:p>
        </p:txBody>
      </p:sp>
    </p:spTree>
    <p:extLst>
      <p:ext uri="{BB962C8B-B14F-4D97-AF65-F5344CB8AC3E}">
        <p14:creationId xmlns:p14="http://schemas.microsoft.com/office/powerpoint/2010/main" val="42796280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cian</a:t>
            </a:r>
            <a:endParaRPr lang="en-GB" dirty="0">
              <a:latin typeface="Twinkl Cursive Looped" panose="02000000000000000000" pitchFamily="2" charset="0"/>
            </a:endParaRPr>
          </a:p>
        </p:txBody>
      </p:sp>
    </p:spTree>
    <p:extLst>
      <p:ext uri="{BB962C8B-B14F-4D97-AF65-F5344CB8AC3E}">
        <p14:creationId xmlns:p14="http://schemas.microsoft.com/office/powerpoint/2010/main" val="3880644436"/>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0313929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38200" y="3429000"/>
            <a:ext cx="10515600" cy="2852737"/>
          </a:xfrm>
        </p:spPr>
        <p:txBody>
          <a:bodyPr>
            <a:normAutofit fontScale="90000"/>
          </a:bodyPr>
          <a:lstStyle/>
          <a:p>
            <a:r>
              <a:rPr lang="en-GB" dirty="0">
                <a:latin typeface="Twinkl Cursive Looped" panose="02000000000000000000" pitchFamily="2" charset="0"/>
              </a:rPr>
              <a:t>Colchester became important again after 1066, when the Normans from France, led by William the Conqueror, took separate control of England.</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23600244"/>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Summer 1</a:t>
            </a:r>
          </a:p>
          <a:p>
            <a:r>
              <a:rPr lang="en-GB" sz="7200" dirty="0">
                <a:latin typeface="Twinkl Cursive Looped" panose="02000000000000000000" pitchFamily="2" charset="0"/>
              </a:rPr>
              <a:t>Week 4 - Thursday</a:t>
            </a:r>
          </a:p>
          <a:p>
            <a:endParaRPr lang="en-GB" sz="7200" dirty="0"/>
          </a:p>
        </p:txBody>
      </p:sp>
    </p:spTree>
    <p:extLst>
      <p:ext uri="{BB962C8B-B14F-4D97-AF65-F5344CB8AC3E}">
        <p14:creationId xmlns:p14="http://schemas.microsoft.com/office/powerpoint/2010/main" val="421923339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F208E176-9582-4457-21BD-6DB13138D071}"/>
              </a:ext>
            </a:extLst>
          </p:cNvPr>
          <p:cNvPicPr>
            <a:picLocks noChangeAspect="1"/>
          </p:cNvPicPr>
          <p:nvPr/>
        </p:nvPicPr>
        <p:blipFill rotWithShape="1">
          <a:blip r:embed="rId2"/>
          <a:srcRect l="11250" t="11171" r="10937" b="8789"/>
          <a:stretch/>
        </p:blipFill>
        <p:spPr>
          <a:xfrm>
            <a:off x="114300" y="81642"/>
            <a:ext cx="11593286" cy="6704551"/>
          </a:xfrm>
          <a:prstGeom prst="rect">
            <a:avLst/>
          </a:prstGeom>
        </p:spPr>
      </p:pic>
    </p:spTree>
    <p:extLst>
      <p:ext uri="{BB962C8B-B14F-4D97-AF65-F5344CB8AC3E}">
        <p14:creationId xmlns:p14="http://schemas.microsoft.com/office/powerpoint/2010/main" val="205172575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23962542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72349916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separate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15882"/>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forming or viewed as a unit apart or by itself</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098" name="Picture 2" descr="Split Up Direction | Great PowerPoint ClipArt for Presentations -  PresenterMedia.com">
            <a:extLst>
              <a:ext uri="{FF2B5EF4-FFF2-40B4-BE49-F238E27FC236}">
                <a16:creationId xmlns:a16="http://schemas.microsoft.com/office/drawing/2014/main" id="{7A88EE80-88E1-EFEE-4EB9-2376C2498A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103203"/>
            <a:ext cx="2286000" cy="2000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9965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It raises two separate issues.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600699" y="3821650"/>
            <a:ext cx="3118758" cy="69698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557297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special</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better, greater, or otherwise different from what is usual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Special Person Concept, Best Friend Favorite Vector Illustration,  Friendship Metaphor, Outstanding Person, Leadership And Personality.  Royalty Free SVG, Cliparts, Vectors, And Stock Illustration. Image  123890036.">
            <a:extLst>
              <a:ext uri="{FF2B5EF4-FFF2-40B4-BE49-F238E27FC236}">
                <a16:creationId xmlns:a16="http://schemas.microsoft.com/office/drawing/2014/main" id="{68E17F77-968A-19FC-033A-78BFFA6423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52764"/>
            <a:ext cx="2647950" cy="1724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7499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fontScale="90000"/>
          </a:bodyPr>
          <a:lstStyle/>
          <a:p>
            <a:pPr algn="ctr"/>
            <a:r>
              <a:rPr lang="en-GB" dirty="0">
                <a:latin typeface="Twinkl Cursive Looped" panose="02000000000000000000" pitchFamily="2" charset="0"/>
              </a:rPr>
              <a:t>They always made a special effort at Christmas.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874329" y="2520713"/>
            <a:ext cx="2285999" cy="90828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495248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2" y="3848267"/>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cian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usually ‘</a:t>
            </a:r>
            <a:r>
              <a:rPr lang="en-GB" dirty="0" err="1">
                <a:latin typeface="Twinkl Cursive Looped" panose="02000000000000000000" pitchFamily="2" charset="0"/>
              </a:rPr>
              <a:t>cian</a:t>
            </a:r>
            <a:r>
              <a:rPr lang="en-GB" dirty="0">
                <a:latin typeface="Twinkl Cursive Looped" panose="02000000000000000000" pitchFamily="2" charset="0"/>
              </a:rPr>
              <a:t>’ ending words are showing someone’s profession or job</a:t>
            </a:r>
          </a:p>
        </p:txBody>
      </p:sp>
    </p:spTree>
    <p:extLst>
      <p:ext uri="{BB962C8B-B14F-4D97-AF65-F5344CB8AC3E}">
        <p14:creationId xmlns:p14="http://schemas.microsoft.com/office/powerpoint/2010/main" val="3088082498"/>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Words with a</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shuhn</a:t>
            </a:r>
            <a:r>
              <a:rPr lang="en-GB" dirty="0">
                <a:latin typeface="Twinkl Cursive Looped" panose="02000000000000000000" pitchFamily="2" charset="0"/>
              </a:rPr>
              <a:t>/ sound,</a:t>
            </a:r>
            <a:br>
              <a:rPr lang="en-GB" dirty="0">
                <a:latin typeface="Twinkl Cursive Looped" panose="02000000000000000000" pitchFamily="2" charset="0"/>
              </a:rPr>
            </a:br>
            <a:r>
              <a:rPr lang="en-GB" dirty="0">
                <a:latin typeface="Twinkl Cursive Looped" panose="02000000000000000000" pitchFamily="2" charset="0"/>
              </a:rPr>
              <a:t>spelt with ‘</a:t>
            </a:r>
            <a:r>
              <a:rPr lang="en-GB" dirty="0" err="1">
                <a:latin typeface="Twinkl Cursive Looped" panose="02000000000000000000" pitchFamily="2" charset="0"/>
              </a:rPr>
              <a:t>cian</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root word ends in</a:t>
            </a:r>
            <a:br>
              <a:rPr lang="en-GB" dirty="0">
                <a:latin typeface="Twinkl Cursive Looped" panose="02000000000000000000" pitchFamily="2" charset="0"/>
              </a:rPr>
            </a:br>
            <a:r>
              <a:rPr lang="en-GB" dirty="0">
                <a:latin typeface="Twinkl Cursive Looped" panose="02000000000000000000" pitchFamily="2" charset="0"/>
              </a:rPr>
              <a:t>‘c’ or ‘cs’)</a:t>
            </a:r>
          </a:p>
        </p:txBody>
      </p:sp>
    </p:spTree>
    <p:extLst>
      <p:ext uri="{BB962C8B-B14F-4D97-AF65-F5344CB8AC3E}">
        <p14:creationId xmlns:p14="http://schemas.microsoft.com/office/powerpoint/2010/main" val="71480882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cian</a:t>
            </a:r>
            <a:endParaRPr lang="en-GB" dirty="0">
              <a:latin typeface="Twinkl Cursive Looped" panose="02000000000000000000" pitchFamily="2" charset="0"/>
            </a:endParaRPr>
          </a:p>
        </p:txBody>
      </p:sp>
    </p:spTree>
    <p:extLst>
      <p:ext uri="{BB962C8B-B14F-4D97-AF65-F5344CB8AC3E}">
        <p14:creationId xmlns:p14="http://schemas.microsoft.com/office/powerpoint/2010/main" val="3619139535"/>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2" y="3848267"/>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cian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usually ‘</a:t>
            </a:r>
            <a:r>
              <a:rPr lang="en-GB" dirty="0" err="1">
                <a:latin typeface="Twinkl Cursive Looped" panose="02000000000000000000" pitchFamily="2" charset="0"/>
              </a:rPr>
              <a:t>cian</a:t>
            </a:r>
            <a:r>
              <a:rPr lang="en-GB" dirty="0">
                <a:latin typeface="Twinkl Cursive Looped" panose="02000000000000000000" pitchFamily="2" charset="0"/>
              </a:rPr>
              <a:t>’ ending words are showing someone’s profession or job</a:t>
            </a:r>
          </a:p>
        </p:txBody>
      </p:sp>
    </p:spTree>
    <p:extLst>
      <p:ext uri="{BB962C8B-B14F-4D97-AF65-F5344CB8AC3E}">
        <p14:creationId xmlns:p14="http://schemas.microsoft.com/office/powerpoint/2010/main" val="183401572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clinician  </a:t>
            </a:r>
          </a:p>
        </p:txBody>
      </p:sp>
      <p:sp>
        <p:nvSpPr>
          <p:cNvPr id="3" name="Rectangle 2">
            <a:extLst>
              <a:ext uri="{FF2B5EF4-FFF2-40B4-BE49-F238E27FC236}">
                <a16:creationId xmlns:a16="http://schemas.microsoft.com/office/drawing/2014/main" id="{13BB5EC0-7A96-4D29-A835-6FAE896C31A4}"/>
              </a:ext>
            </a:extLst>
          </p:cNvPr>
          <p:cNvSpPr/>
          <p:nvPr/>
        </p:nvSpPr>
        <p:spPr>
          <a:xfrm>
            <a:off x="6389914" y="3431041"/>
            <a:ext cx="150222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386" name="Picture 2" descr="Doctor, Physician, Md, Medical Practitioner, Clinician - Doctor Clipart  Black And White, HD Png Download , Transparent Png Image - PNGitem">
            <a:extLst>
              <a:ext uri="{FF2B5EF4-FFF2-40B4-BE49-F238E27FC236}">
                <a16:creationId xmlns:a16="http://schemas.microsoft.com/office/drawing/2014/main" id="{FF5F62CE-9E4A-E3FE-A2C0-6B9F0C2F8B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686" y="331334"/>
            <a:ext cx="2514600" cy="1819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4424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beautician </a:t>
            </a:r>
          </a:p>
        </p:txBody>
      </p:sp>
      <p:sp>
        <p:nvSpPr>
          <p:cNvPr id="3" name="Rectangle 2">
            <a:extLst>
              <a:ext uri="{FF2B5EF4-FFF2-40B4-BE49-F238E27FC236}">
                <a16:creationId xmlns:a16="http://schemas.microsoft.com/office/drawing/2014/main" id="{0366E0B6-702E-4814-82C6-08CA2D13F3C9}"/>
              </a:ext>
            </a:extLst>
          </p:cNvPr>
          <p:cNvSpPr/>
          <p:nvPr/>
        </p:nvSpPr>
        <p:spPr>
          <a:xfrm>
            <a:off x="6406243" y="3641269"/>
            <a:ext cx="1594757"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362" name="Picture 2">
            <a:extLst>
              <a:ext uri="{FF2B5EF4-FFF2-40B4-BE49-F238E27FC236}">
                <a16:creationId xmlns:a16="http://schemas.microsoft.com/office/drawing/2014/main" id="{3EB72B40-F39B-12E9-8580-EB7203B1F8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4503" y="506186"/>
            <a:ext cx="1931840" cy="17798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9849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5558051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36632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Plural possessive apostrophe</a:t>
            </a:r>
          </a:p>
        </p:txBody>
      </p:sp>
    </p:spTree>
    <p:extLst>
      <p:ext uri="{BB962C8B-B14F-4D97-AF65-F5344CB8AC3E}">
        <p14:creationId xmlns:p14="http://schemas.microsoft.com/office/powerpoint/2010/main" val="1392558664"/>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7572" y="4778996"/>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Plural possessive apostrophe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plural = more than 1</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possessive = owned by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apostrophe = </a:t>
            </a:r>
            <a:r>
              <a:rPr lang="en-GB" dirty="0">
                <a:solidFill>
                  <a:schemeClr val="bg1"/>
                </a:solidFill>
                <a:latin typeface="Twinkl Cursive Looped" panose="02000000000000000000" pitchFamily="2" charset="0"/>
              </a:rPr>
              <a:t>_</a:t>
            </a:r>
            <a:r>
              <a:rPr lang="en-GB" dirty="0">
                <a:latin typeface="Twinkl Cursive Looped" panose="02000000000000000000" pitchFamily="2" charset="0"/>
              </a:rPr>
              <a:t>’</a:t>
            </a:r>
          </a:p>
        </p:txBody>
      </p:sp>
    </p:spTree>
    <p:extLst>
      <p:ext uri="{BB962C8B-B14F-4D97-AF65-F5344CB8AC3E}">
        <p14:creationId xmlns:p14="http://schemas.microsoft.com/office/powerpoint/2010/main" val="140785812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46956" y="4396636"/>
            <a:ext cx="11446329" cy="1481650"/>
          </a:xfrm>
        </p:spPr>
        <p:txBody>
          <a:bodyPr>
            <a:normAutofit fontScale="90000"/>
          </a:bodyPr>
          <a:lstStyle/>
          <a:p>
            <a:pPr algn="ctr"/>
            <a:r>
              <a:rPr lang="en-GB" dirty="0">
                <a:latin typeface="Twinkl Cursive Looped" panose="02000000000000000000" pitchFamily="2" charset="0"/>
              </a:rPr>
              <a:t>Plural possessive apostrophe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plural ends with -s, add an apostrophe: </a:t>
            </a:r>
            <a:br>
              <a:rPr lang="en-GB" dirty="0">
                <a:latin typeface="Twinkl Cursive Looped" panose="02000000000000000000" pitchFamily="2" charset="0"/>
              </a:rPr>
            </a:br>
            <a:r>
              <a:rPr lang="en-GB" dirty="0">
                <a:latin typeface="Twinkl Cursive Looped" panose="02000000000000000000" pitchFamily="2" charset="0"/>
              </a:rPr>
              <a:t>the boys’ kites, the knights’ chargers, General Motors’ mission statement. </a:t>
            </a:r>
          </a:p>
        </p:txBody>
      </p:sp>
    </p:spTree>
    <p:extLst>
      <p:ext uri="{BB962C8B-B14F-4D97-AF65-F5344CB8AC3E}">
        <p14:creationId xmlns:p14="http://schemas.microsoft.com/office/powerpoint/2010/main" val="35287698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83771" y="4396636"/>
            <a:ext cx="10221686" cy="1481650"/>
          </a:xfrm>
        </p:spPr>
        <p:txBody>
          <a:bodyPr>
            <a:normAutofit fontScale="90000"/>
          </a:bodyPr>
          <a:lstStyle/>
          <a:p>
            <a:pPr algn="ctr"/>
            <a:r>
              <a:rPr lang="en-GB" dirty="0">
                <a:latin typeface="Twinkl Cursive Looped" panose="02000000000000000000" pitchFamily="2" charset="0"/>
              </a:rPr>
              <a:t>Plural possessive apostrophe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plural doesn’t </a:t>
            </a:r>
            <a:br>
              <a:rPr lang="en-GB" dirty="0">
                <a:latin typeface="Twinkl Cursive Looped" panose="02000000000000000000" pitchFamily="2" charset="0"/>
              </a:rPr>
            </a:br>
            <a:r>
              <a:rPr lang="en-GB" dirty="0">
                <a:latin typeface="Twinkl Cursive Looped" panose="02000000000000000000" pitchFamily="2" charset="0"/>
              </a:rPr>
              <a:t>end with -s, add ’s: </a:t>
            </a:r>
            <a:br>
              <a:rPr lang="en-GB" dirty="0">
                <a:latin typeface="Twinkl Cursive Looped" panose="02000000000000000000" pitchFamily="2" charset="0"/>
              </a:rPr>
            </a:br>
            <a:r>
              <a:rPr lang="en-GB" dirty="0">
                <a:latin typeface="Twinkl Cursive Looped" panose="02000000000000000000" pitchFamily="2" charset="0"/>
              </a:rPr>
              <a:t>the children’s teacher, the oxen’s yoke.</a:t>
            </a:r>
          </a:p>
        </p:txBody>
      </p:sp>
    </p:spTree>
    <p:extLst>
      <p:ext uri="{BB962C8B-B14F-4D97-AF65-F5344CB8AC3E}">
        <p14:creationId xmlns:p14="http://schemas.microsoft.com/office/powerpoint/2010/main" val="7437716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musician  </a:t>
            </a:r>
          </a:p>
        </p:txBody>
      </p:sp>
      <p:sp>
        <p:nvSpPr>
          <p:cNvPr id="3" name="Rectangle 2">
            <a:extLst>
              <a:ext uri="{FF2B5EF4-FFF2-40B4-BE49-F238E27FC236}">
                <a16:creationId xmlns:a16="http://schemas.microsoft.com/office/drawing/2014/main" id="{13BB5EC0-7A96-4D29-A835-6FAE896C31A4}"/>
              </a:ext>
            </a:extLst>
          </p:cNvPr>
          <p:cNvSpPr/>
          <p:nvPr/>
        </p:nvSpPr>
        <p:spPr>
          <a:xfrm>
            <a:off x="6596744" y="3447370"/>
            <a:ext cx="150222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Musicians Characters Creative Performing Peoples In Different Poses Playing  At Musical Instruments And Singing Vector Musicians Stock Illustration -  Download Image Now - iStock">
            <a:extLst>
              <a:ext uri="{FF2B5EF4-FFF2-40B4-BE49-F238E27FC236}">
                <a16:creationId xmlns:a16="http://schemas.microsoft.com/office/drawing/2014/main" id="{F98F0A70-8523-F061-3900-8CECDA8358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003" y="436110"/>
            <a:ext cx="2838450" cy="1609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0589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ant</a:t>
            </a:r>
            <a:r>
              <a:rPr lang="en-GB" dirty="0">
                <a:highlight>
                  <a:srgbClr val="FFFF00"/>
                </a:highlight>
                <a:latin typeface="Twinkl Cursive Looped" panose="02000000000000000000" pitchFamily="2" charset="0"/>
              </a:rPr>
              <a:t>s</a:t>
            </a:r>
            <a:r>
              <a:rPr lang="en-GB" dirty="0">
                <a:latin typeface="Twinkl Cursive Looped" panose="02000000000000000000" pitchFamily="2" charset="0"/>
              </a:rPr>
              <a:t>’ </a:t>
            </a:r>
          </a:p>
        </p:txBody>
      </p:sp>
      <p:sp>
        <p:nvSpPr>
          <p:cNvPr id="3" name="Rectangle 2">
            <a:extLst>
              <a:ext uri="{FF2B5EF4-FFF2-40B4-BE49-F238E27FC236}">
                <a16:creationId xmlns:a16="http://schemas.microsoft.com/office/drawing/2014/main" id="{13BB5EC0-7A96-4D29-A835-6FAE896C31A4}"/>
              </a:ext>
            </a:extLst>
          </p:cNvPr>
          <p:cNvSpPr/>
          <p:nvPr/>
        </p:nvSpPr>
        <p:spPr>
          <a:xfrm>
            <a:off x="7004957" y="3429000"/>
            <a:ext cx="35650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218" name="Picture 2" descr="Image result for ants hill clipart">
            <a:extLst>
              <a:ext uri="{FF2B5EF4-FFF2-40B4-BE49-F238E27FC236}">
                <a16:creationId xmlns:a16="http://schemas.microsoft.com/office/drawing/2014/main" id="{FC2313CD-4103-7E9D-FD4D-78D04F61A6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6853" y="449036"/>
            <a:ext cx="29527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1324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scarve</a:t>
            </a:r>
            <a:r>
              <a:rPr lang="en-GB" dirty="0">
                <a:highlight>
                  <a:srgbClr val="FFFF00"/>
                </a:highlight>
                <a:latin typeface="Twinkl Cursive Looped" panose="02000000000000000000" pitchFamily="2" charset="0"/>
              </a:rPr>
              <a:t>s</a:t>
            </a:r>
            <a:r>
              <a:rPr lang="en-GB" dirty="0">
                <a:latin typeface="Twinkl Cursive Looped" panose="02000000000000000000" pitchFamily="2" charset="0"/>
              </a:rPr>
              <a:t>’  </a:t>
            </a:r>
          </a:p>
        </p:txBody>
      </p:sp>
      <p:sp>
        <p:nvSpPr>
          <p:cNvPr id="3" name="Rectangle 2">
            <a:extLst>
              <a:ext uri="{FF2B5EF4-FFF2-40B4-BE49-F238E27FC236}">
                <a16:creationId xmlns:a16="http://schemas.microsoft.com/office/drawing/2014/main" id="{13BB5EC0-7A96-4D29-A835-6FAE896C31A4}"/>
              </a:ext>
            </a:extLst>
          </p:cNvPr>
          <p:cNvSpPr/>
          <p:nvPr/>
        </p:nvSpPr>
        <p:spPr>
          <a:xfrm>
            <a:off x="7511144" y="3445329"/>
            <a:ext cx="35650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290" name="Picture 2" descr="Image result for scarvesclipart">
            <a:extLst>
              <a:ext uri="{FF2B5EF4-FFF2-40B4-BE49-F238E27FC236}">
                <a16:creationId xmlns:a16="http://schemas.microsoft.com/office/drawing/2014/main" id="{F72CEA90-8B71-3657-9694-CA990A34DE9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191"/>
          <a:stretch/>
        </p:blipFill>
        <p:spPr bwMode="auto">
          <a:xfrm>
            <a:off x="234723" y="400050"/>
            <a:ext cx="2447925" cy="16083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9387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ants’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38830" y="5023093"/>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PLURAL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6" name="Title 1">
            <a:extLst>
              <a:ext uri="{FF2B5EF4-FFF2-40B4-BE49-F238E27FC236}">
                <a16:creationId xmlns:a16="http://schemas.microsoft.com/office/drawing/2014/main" id="{B703146E-FD8B-C89C-2001-F77C2ADCB038}"/>
              </a:ext>
            </a:extLst>
          </p:cNvPr>
          <p:cNvSpPr txBox="1">
            <a:spLocks/>
          </p:cNvSpPr>
          <p:nvPr/>
        </p:nvSpPr>
        <p:spPr>
          <a:xfrm>
            <a:off x="838200" y="3198437"/>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More than 1 ant owns the hill</a:t>
            </a:r>
            <a:endParaRPr lang="en-GB" i="1" dirty="0">
              <a:latin typeface="Twinkl Cursive Looped" panose="02000000000000000000" pitchFamily="2" charset="0"/>
            </a:endParaRPr>
          </a:p>
        </p:txBody>
      </p:sp>
      <p:sp>
        <p:nvSpPr>
          <p:cNvPr id="9" name="Title 1">
            <a:extLst>
              <a:ext uri="{FF2B5EF4-FFF2-40B4-BE49-F238E27FC236}">
                <a16:creationId xmlns:a16="http://schemas.microsoft.com/office/drawing/2014/main" id="{FC136BFB-1047-18ED-050B-AF329C3531A5}"/>
              </a:ext>
            </a:extLst>
          </p:cNvPr>
          <p:cNvSpPr txBox="1">
            <a:spLocks/>
          </p:cNvSpPr>
          <p:nvPr/>
        </p:nvSpPr>
        <p:spPr>
          <a:xfrm>
            <a:off x="838200" y="194735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1 ant </a:t>
            </a:r>
            <a:r>
              <a:rPr lang="en-GB" dirty="0">
                <a:latin typeface="Twinkl Cursive Looped" panose="02000000000000000000" pitchFamily="2" charset="0"/>
                <a:sym typeface="Wingdings" panose="05000000000000000000" pitchFamily="2" charset="2"/>
              </a:rPr>
              <a:t> 2 ant</a:t>
            </a:r>
            <a:r>
              <a:rPr lang="en-GB" dirty="0">
                <a:highlight>
                  <a:srgbClr val="FFFF00"/>
                </a:highlight>
                <a:latin typeface="Twinkl Cursive Looped" panose="02000000000000000000" pitchFamily="2" charset="0"/>
                <a:sym typeface="Wingdings" panose="05000000000000000000" pitchFamily="2" charset="2"/>
              </a:rPr>
              <a:t>s</a:t>
            </a:r>
            <a:r>
              <a:rPr lang="en-GB" dirty="0">
                <a:latin typeface="Twinkl Cursive Looped" panose="02000000000000000000" pitchFamily="2" charset="0"/>
                <a:sym typeface="Wingdings" panose="05000000000000000000" pitchFamily="2" charset="2"/>
              </a:rPr>
              <a:t> </a:t>
            </a:r>
            <a:endParaRPr lang="en-GB" i="1" dirty="0">
              <a:latin typeface="Twinkl Cursive Looped" panose="02000000000000000000" pitchFamily="2" charset="0"/>
            </a:endParaRPr>
          </a:p>
        </p:txBody>
      </p:sp>
      <p:pic>
        <p:nvPicPr>
          <p:cNvPr id="3" name="Picture 2" descr="Image result for ants hill clipart">
            <a:extLst>
              <a:ext uri="{FF2B5EF4-FFF2-40B4-BE49-F238E27FC236}">
                <a16:creationId xmlns:a16="http://schemas.microsoft.com/office/drawing/2014/main" id="{1ED41944-68EC-AD6C-E0AD-F9E28A73C9A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6853" y="449036"/>
            <a:ext cx="29527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4280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6" grpId="0"/>
      <p:bldP spid="9" grpId="0"/>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scarves’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555171" y="5195365"/>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PLURAL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6" name="Title 1">
            <a:extLst>
              <a:ext uri="{FF2B5EF4-FFF2-40B4-BE49-F238E27FC236}">
                <a16:creationId xmlns:a16="http://schemas.microsoft.com/office/drawing/2014/main" id="{B703146E-FD8B-C89C-2001-F77C2ADCB038}"/>
              </a:ext>
            </a:extLst>
          </p:cNvPr>
          <p:cNvSpPr txBox="1">
            <a:spLocks/>
          </p:cNvSpPr>
          <p:nvPr/>
        </p:nvSpPr>
        <p:spPr>
          <a:xfrm>
            <a:off x="39460" y="3429000"/>
            <a:ext cx="12152540" cy="1481650"/>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More than 1 scarf owns the woollen material</a:t>
            </a:r>
            <a:endParaRPr lang="en-GB" sz="4800" i="1" dirty="0">
              <a:latin typeface="Twinkl Cursive Looped" panose="02000000000000000000" pitchFamily="2" charset="0"/>
            </a:endParaRPr>
          </a:p>
        </p:txBody>
      </p:sp>
      <p:sp>
        <p:nvSpPr>
          <p:cNvPr id="4" name="Title 1">
            <a:extLst>
              <a:ext uri="{FF2B5EF4-FFF2-40B4-BE49-F238E27FC236}">
                <a16:creationId xmlns:a16="http://schemas.microsoft.com/office/drawing/2014/main" id="{7F327525-2695-187D-4578-83022C628667}"/>
              </a:ext>
            </a:extLst>
          </p:cNvPr>
          <p:cNvSpPr txBox="1">
            <a:spLocks/>
          </p:cNvSpPr>
          <p:nvPr/>
        </p:nvSpPr>
        <p:spPr>
          <a:xfrm>
            <a:off x="838200" y="194735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1 scarf  </a:t>
            </a:r>
            <a:r>
              <a:rPr lang="en-GB" dirty="0">
                <a:latin typeface="Twinkl Cursive Looped" panose="02000000000000000000" pitchFamily="2" charset="0"/>
                <a:sym typeface="Wingdings" panose="05000000000000000000" pitchFamily="2" charset="2"/>
              </a:rPr>
              <a:t> 2 scarve</a:t>
            </a:r>
            <a:r>
              <a:rPr lang="en-GB" dirty="0">
                <a:highlight>
                  <a:srgbClr val="FFFF00"/>
                </a:highlight>
                <a:latin typeface="Twinkl Cursive Looped" panose="02000000000000000000" pitchFamily="2" charset="0"/>
                <a:sym typeface="Wingdings" panose="05000000000000000000" pitchFamily="2" charset="2"/>
              </a:rPr>
              <a:t>s</a:t>
            </a:r>
            <a:r>
              <a:rPr lang="en-GB" dirty="0">
                <a:latin typeface="Twinkl Cursive Looped" panose="02000000000000000000" pitchFamily="2" charset="0"/>
                <a:sym typeface="Wingdings" panose="05000000000000000000" pitchFamily="2" charset="2"/>
              </a:rPr>
              <a:t> </a:t>
            </a:r>
            <a:endParaRPr lang="en-GB" i="1" dirty="0">
              <a:latin typeface="Twinkl Cursive Looped" panose="02000000000000000000" pitchFamily="2" charset="0"/>
            </a:endParaRPr>
          </a:p>
        </p:txBody>
      </p:sp>
      <p:pic>
        <p:nvPicPr>
          <p:cNvPr id="3" name="Picture 2" descr="Image result for scarvesclipart">
            <a:extLst>
              <a:ext uri="{FF2B5EF4-FFF2-40B4-BE49-F238E27FC236}">
                <a16:creationId xmlns:a16="http://schemas.microsoft.com/office/drawing/2014/main" id="{11EB676D-6B3E-D09A-86E1-A65BB8A3F25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191"/>
          <a:stretch/>
        </p:blipFill>
        <p:spPr bwMode="auto">
          <a:xfrm>
            <a:off x="234723" y="400050"/>
            <a:ext cx="2447925" cy="16083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7625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6" grpId="0"/>
      <p:bldP spid="4" grpId="0"/>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ants’ nest was full of activity.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188027" y="3739243"/>
            <a:ext cx="1632859" cy="82323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949730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scarves’ material was the finest silk.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090057" y="3003693"/>
            <a:ext cx="2547258" cy="81795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89116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13362594"/>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business</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185214"/>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6000" dirty="0">
                <a:solidFill>
                  <a:prstClr val="black"/>
                </a:solidFill>
                <a:latin typeface="Twinkl Cursive Looped" panose="02000000000000000000" pitchFamily="2" charset="0"/>
              </a:rPr>
              <a:t>a person's regular occupation, profession, or trade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3080" name="Picture 8" descr="Image result for business clipart">
            <a:extLst>
              <a:ext uri="{FF2B5EF4-FFF2-40B4-BE49-F238E27FC236}">
                <a16:creationId xmlns:a16="http://schemas.microsoft.com/office/drawing/2014/main" id="{1C250E45-BF74-93EE-4472-D7BB5BEEA3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23510"/>
            <a:ext cx="22669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165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8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People conduct their business over the internet.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217227" y="2982089"/>
            <a:ext cx="2710543" cy="83956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613836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medicine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drug or other preparation for the treatment or prevention of disease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7176" name="Picture 8" descr="Image result for medicine clipart">
            <a:extLst>
              <a:ext uri="{FF2B5EF4-FFF2-40B4-BE49-F238E27FC236}">
                <a16:creationId xmlns:a16="http://schemas.microsoft.com/office/drawing/2014/main" id="{F9D7B92C-DFA9-9E00-90A9-6BE2E0A37F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740" y="416091"/>
            <a:ext cx="28194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48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politician </a:t>
            </a:r>
          </a:p>
        </p:txBody>
      </p:sp>
      <p:sp>
        <p:nvSpPr>
          <p:cNvPr id="3" name="Rectangle 2">
            <a:extLst>
              <a:ext uri="{FF2B5EF4-FFF2-40B4-BE49-F238E27FC236}">
                <a16:creationId xmlns:a16="http://schemas.microsoft.com/office/drawing/2014/main" id="{0366E0B6-702E-4814-82C6-08CA2D13F3C9}"/>
              </a:ext>
            </a:extLst>
          </p:cNvPr>
          <p:cNvSpPr/>
          <p:nvPr/>
        </p:nvSpPr>
        <p:spPr>
          <a:xfrm>
            <a:off x="6226629" y="3657599"/>
            <a:ext cx="1594757"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0" name="Picture 2" descr="Free Politician Clipart in AI, SVG, EPS or PSD">
            <a:extLst>
              <a:ext uri="{FF2B5EF4-FFF2-40B4-BE49-F238E27FC236}">
                <a16:creationId xmlns:a16="http://schemas.microsoft.com/office/drawing/2014/main" id="{33EA9118-F26A-02D7-5FAC-35C08CC7D4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685800"/>
            <a:ext cx="2847975"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220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Give her some medicine.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988628" y="3673930"/>
            <a:ext cx="3004458" cy="88854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49248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65306283"/>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36114667"/>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4" y="1877787"/>
            <a:ext cx="11691257"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Castles and mills</a:t>
            </a:r>
            <a:br>
              <a:rPr lang="en-GB" sz="3600" b="1" u="sng" dirty="0">
                <a:solidFill>
                  <a:srgbClr val="000000"/>
                </a:solidFill>
                <a:effectLst/>
                <a:latin typeface="Twinkl Cursive Looped" panose="02000000000000000000" pitchFamily="2" charset="0"/>
                <a:ea typeface="Times New Roman" panose="02020603050405020304" pitchFamily="18" charset="0"/>
              </a:rPr>
            </a:br>
            <a:br>
              <a:rPr lang="en-GB" sz="3600" b="1" u="sng"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Land use changed again in the years after the Romans left in the 5th century.  The business of people living in the area changed.   Tribes called Anglo-Saxons moved in, building their own wooden hut-like homes on top of the empty, fallen-down Roman buildings.  Medicine and other key needs were managed in these hut-like homes.  Colchester became important again after 1066, when the Normans from France, led by William the Conqueror, took separate control of England.  Because of its special location, the Normans built a castle in Colchester to help defend the east of England. </a:t>
            </a:r>
          </a:p>
        </p:txBody>
      </p:sp>
    </p:spTree>
    <p:extLst>
      <p:ext uri="{BB962C8B-B14F-4D97-AF65-F5344CB8AC3E}">
        <p14:creationId xmlns:p14="http://schemas.microsoft.com/office/powerpoint/2010/main" val="1674375590"/>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4" y="1877787"/>
            <a:ext cx="11691257"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Castles and mills</a:t>
            </a:r>
            <a:br>
              <a:rPr lang="en-GB" sz="3600" b="1" u="sng" dirty="0">
                <a:solidFill>
                  <a:srgbClr val="000000"/>
                </a:solidFill>
                <a:effectLst/>
                <a:latin typeface="Twinkl Cursive Looped" panose="02000000000000000000" pitchFamily="2" charset="0"/>
                <a:ea typeface="Times New Roman" panose="02020603050405020304" pitchFamily="18" charset="0"/>
              </a:rPr>
            </a:br>
            <a:br>
              <a:rPr lang="en-GB" sz="3600" b="1" u="sng"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Land use changed again in the years after the Romans left in the 5th century.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business</a:t>
            </a:r>
            <a:r>
              <a:rPr lang="en-GB" sz="3600" dirty="0">
                <a:solidFill>
                  <a:srgbClr val="000000"/>
                </a:solidFill>
                <a:effectLst/>
                <a:latin typeface="Twinkl Cursive Looped" panose="02000000000000000000" pitchFamily="2" charset="0"/>
                <a:ea typeface="Times New Roman" panose="02020603050405020304" pitchFamily="18" charset="0"/>
              </a:rPr>
              <a:t> of people living in the area changed.   Tribes called Anglo-Saxons moved in, building their own wooden hut-like homes on top of the empty, fallen-down Roman buildings.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Medicine</a:t>
            </a:r>
            <a:r>
              <a:rPr lang="en-GB" sz="3600" dirty="0">
                <a:solidFill>
                  <a:srgbClr val="000000"/>
                </a:solidFill>
                <a:effectLst/>
                <a:latin typeface="Twinkl Cursive Looped" panose="02000000000000000000" pitchFamily="2" charset="0"/>
                <a:ea typeface="Times New Roman" panose="02020603050405020304" pitchFamily="18" charset="0"/>
              </a:rPr>
              <a:t> and other key needs were managed in these hut-like homes.  Colchester became important again after 1066, when the Normans from France, led by William the Conqueror, took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separate</a:t>
            </a:r>
            <a:r>
              <a:rPr lang="en-GB" sz="3600" dirty="0">
                <a:solidFill>
                  <a:srgbClr val="000000"/>
                </a:solidFill>
                <a:effectLst/>
                <a:latin typeface="Twinkl Cursive Looped" panose="02000000000000000000" pitchFamily="2" charset="0"/>
                <a:ea typeface="Times New Roman" panose="02020603050405020304" pitchFamily="18" charset="0"/>
              </a:rPr>
              <a:t> control of England.  Because of its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special</a:t>
            </a:r>
            <a:r>
              <a:rPr lang="en-GB" sz="3600" dirty="0">
                <a:solidFill>
                  <a:srgbClr val="000000"/>
                </a:solidFill>
                <a:effectLst/>
                <a:latin typeface="Twinkl Cursive Looped" panose="02000000000000000000" pitchFamily="2" charset="0"/>
                <a:ea typeface="Times New Roman" panose="02020603050405020304" pitchFamily="18" charset="0"/>
              </a:rPr>
              <a:t> location, the Normans built a castle in Colchester to help defend the east of England. </a:t>
            </a:r>
          </a:p>
        </p:txBody>
      </p:sp>
    </p:spTree>
    <p:extLst>
      <p:ext uri="{BB962C8B-B14F-4D97-AF65-F5344CB8AC3E}">
        <p14:creationId xmlns:p14="http://schemas.microsoft.com/office/powerpoint/2010/main" val="255657415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43686643"/>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38200" y="3429000"/>
            <a:ext cx="10515600" cy="2852737"/>
          </a:xfrm>
        </p:spPr>
        <p:txBody>
          <a:bodyPr>
            <a:normAutofit fontScale="90000"/>
          </a:bodyPr>
          <a:lstStyle/>
          <a:p>
            <a:r>
              <a:rPr lang="en-GB" dirty="0">
                <a:latin typeface="Twinkl Cursive Looped" panose="02000000000000000000" pitchFamily="2" charset="0"/>
              </a:rPr>
              <a:t>Because of its special location, the Normans built a castle in Colchester to help defend the east of England.</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4260865147"/>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Summer 1</a:t>
            </a:r>
          </a:p>
          <a:p>
            <a:r>
              <a:rPr lang="en-GB" sz="7200" dirty="0">
                <a:latin typeface="Twinkl Cursive Looped" panose="02000000000000000000" pitchFamily="2" charset="0"/>
              </a:rPr>
              <a:t>Week 4 -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AB7BD94-28F7-E9CE-C69E-7B5365DDCE0B}"/>
              </a:ext>
            </a:extLst>
          </p:cNvPr>
          <p:cNvPicPr>
            <a:picLocks noChangeAspect="1"/>
          </p:cNvPicPr>
          <p:nvPr/>
        </p:nvPicPr>
        <p:blipFill rotWithShape="1">
          <a:blip r:embed="rId2"/>
          <a:srcRect l="11250" t="11171" r="10937" b="8789"/>
          <a:stretch/>
        </p:blipFill>
        <p:spPr>
          <a:xfrm>
            <a:off x="114300" y="81642"/>
            <a:ext cx="11593286" cy="6704551"/>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electrician</a:t>
            </a:r>
          </a:p>
        </p:txBody>
      </p:sp>
      <p:sp>
        <p:nvSpPr>
          <p:cNvPr id="3" name="Rectangle 2">
            <a:extLst>
              <a:ext uri="{FF2B5EF4-FFF2-40B4-BE49-F238E27FC236}">
                <a16:creationId xmlns:a16="http://schemas.microsoft.com/office/drawing/2014/main" id="{4BCBA2DA-E95C-434C-BE81-320E182AE5EF}"/>
              </a:ext>
            </a:extLst>
          </p:cNvPr>
          <p:cNvSpPr/>
          <p:nvPr/>
        </p:nvSpPr>
        <p:spPr>
          <a:xfrm>
            <a:off x="6416221" y="3673930"/>
            <a:ext cx="1356179"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4" name="Picture 2" descr="Electrician Plug It In | Great PowerPoint ClipArt for Presentations -  PresenterMedia.com">
            <a:extLst>
              <a:ext uri="{FF2B5EF4-FFF2-40B4-BE49-F238E27FC236}">
                <a16:creationId xmlns:a16="http://schemas.microsoft.com/office/drawing/2014/main" id="{A934FEA2-90BA-56CE-C00E-D363A93FBD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75" y="301399"/>
            <a:ext cx="1847850" cy="2466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959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separate</a:t>
            </a:r>
          </a:p>
        </p:txBody>
      </p:sp>
    </p:spTree>
    <p:extLst>
      <p:ext uri="{BB962C8B-B14F-4D97-AF65-F5344CB8AC3E}">
        <p14:creationId xmlns:p14="http://schemas.microsoft.com/office/powerpoint/2010/main" val="498350002"/>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special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63736864"/>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musician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92386841"/>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politician</a:t>
            </a:r>
          </a:p>
        </p:txBody>
      </p:sp>
    </p:spTree>
    <p:extLst>
      <p:ext uri="{BB962C8B-B14F-4D97-AF65-F5344CB8AC3E}">
        <p14:creationId xmlns:p14="http://schemas.microsoft.com/office/powerpoint/2010/main" val="114362935"/>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electrician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086216532"/>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magician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34102586"/>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mathematician</a:t>
            </a:r>
          </a:p>
        </p:txBody>
      </p:sp>
    </p:spTree>
    <p:extLst>
      <p:ext uri="{BB962C8B-B14F-4D97-AF65-F5344CB8AC3E}">
        <p14:creationId xmlns:p14="http://schemas.microsoft.com/office/powerpoint/2010/main" val="186388205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dietician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9125414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statistician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332913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technician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0654173"/>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clinician</a:t>
            </a:r>
          </a:p>
        </p:txBody>
      </p:sp>
    </p:spTree>
    <p:extLst>
      <p:ext uri="{BB962C8B-B14F-4D97-AF65-F5344CB8AC3E}">
        <p14:creationId xmlns:p14="http://schemas.microsoft.com/office/powerpoint/2010/main" val="3237902053"/>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beautician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7847041"/>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3435219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business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18057702"/>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medicine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91661998"/>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ponies’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577597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volcanoes’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5155968"/>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actresses’</a:t>
            </a:r>
          </a:p>
        </p:txBody>
      </p:sp>
    </p:spTree>
    <p:extLst>
      <p:ext uri="{BB962C8B-B14F-4D97-AF65-F5344CB8AC3E}">
        <p14:creationId xmlns:p14="http://schemas.microsoft.com/office/powerpoint/2010/main" val="45106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36632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Plural possessive apostrophe</a:t>
            </a:r>
          </a:p>
        </p:txBody>
      </p:sp>
    </p:spTree>
    <p:extLst>
      <p:ext uri="{BB962C8B-B14F-4D97-AF65-F5344CB8AC3E}">
        <p14:creationId xmlns:p14="http://schemas.microsoft.com/office/powerpoint/2010/main" val="310833572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thieves’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4668053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knives’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65903786"/>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mangoes’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babies’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ants’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58557351"/>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scarves’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26527065"/>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4370427"/>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fr-FR" sz="5400" dirty="0">
                <a:latin typeface="Twinkl Cursive Looped" panose="02000000000000000000" pitchFamily="2" charset="0"/>
              </a:rPr>
              <a:t> </a:t>
            </a:r>
            <a:r>
              <a:rPr lang="fr-FR" sz="5400" dirty="0" err="1">
                <a:latin typeface="Twinkl Cursive Looped" panose="02000000000000000000" pitchFamily="2" charset="0"/>
              </a:rPr>
              <a:t>separate</a:t>
            </a:r>
            <a:r>
              <a:rPr lang="fr-FR" sz="5400" dirty="0">
                <a:latin typeface="Twinkl Cursive Looped" panose="02000000000000000000" pitchFamily="2" charset="0"/>
              </a:rPr>
              <a:t>  </a:t>
            </a:r>
            <a:r>
              <a:rPr lang="fr-FR" sz="5400" dirty="0" err="1">
                <a:latin typeface="Twinkl Cursive Looped" panose="02000000000000000000" pitchFamily="2" charset="0"/>
              </a:rPr>
              <a:t>special</a:t>
            </a:r>
            <a:r>
              <a:rPr lang="fr-FR" sz="5400" dirty="0">
                <a:latin typeface="Twinkl Cursive Looped" panose="02000000000000000000" pitchFamily="2" charset="0"/>
              </a:rPr>
              <a:t>   business      </a:t>
            </a:r>
            <a:r>
              <a:rPr lang="fr-FR" sz="5400" dirty="0" err="1">
                <a:latin typeface="Twinkl Cursive Looped" panose="02000000000000000000" pitchFamily="2" charset="0"/>
              </a:rPr>
              <a:t>medicine</a:t>
            </a:r>
            <a:r>
              <a:rPr lang="fr-FR" sz="5400" dirty="0">
                <a:latin typeface="Twinkl Cursive Looped" panose="02000000000000000000" pitchFamily="2" charset="0"/>
              </a:rPr>
              <a:t>  </a:t>
            </a:r>
            <a:r>
              <a:rPr lang="fr-FR" sz="5400" dirty="0" err="1">
                <a:latin typeface="Twinkl Cursive Looped" panose="02000000000000000000" pitchFamily="2" charset="0"/>
              </a:rPr>
              <a:t>magician</a:t>
            </a:r>
            <a:r>
              <a:rPr lang="fr-FR" sz="5400" dirty="0">
                <a:latin typeface="Twinkl Cursive Looped" panose="02000000000000000000" pitchFamily="2" charset="0"/>
              </a:rPr>
              <a:t> </a:t>
            </a:r>
            <a:r>
              <a:rPr lang="fr-FR" sz="5400" dirty="0" err="1">
                <a:latin typeface="Twinkl Cursive Looped" panose="02000000000000000000" pitchFamily="2" charset="0"/>
              </a:rPr>
              <a:t>beautician</a:t>
            </a:r>
            <a:r>
              <a:rPr lang="fr-FR" sz="5400" dirty="0">
                <a:latin typeface="Twinkl Cursive Looped" panose="02000000000000000000" pitchFamily="2" charset="0"/>
              </a:rPr>
              <a:t> </a:t>
            </a:r>
            <a:endParaRPr lang="en-GB" sz="5400" dirty="0">
              <a:latin typeface="Twinkl Cursive Looped" panose="02000000000000000000" pitchFamily="2" charset="0"/>
            </a:endParaRPr>
          </a:p>
        </p:txBody>
      </p:sp>
    </p:spTree>
    <p:extLst>
      <p:ext uri="{BB962C8B-B14F-4D97-AF65-F5344CB8AC3E}">
        <p14:creationId xmlns:p14="http://schemas.microsoft.com/office/powerpoint/2010/main" val="3886991875"/>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91885" y="3147653"/>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noun verb determiner noun preposition determiner 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533400" y="1832791"/>
            <a:ext cx="11517084" cy="707886"/>
          </a:xfrm>
          <a:prstGeom prst="rect">
            <a:avLst/>
          </a:prstGeom>
          <a:noFill/>
        </p:spPr>
        <p:txBody>
          <a:bodyPr wrap="square" rtlCol="0">
            <a:spAutoFit/>
          </a:bodyPr>
          <a:lstStyle/>
          <a:p>
            <a:r>
              <a:rPr lang="en-GB" sz="4000" dirty="0">
                <a:latin typeface="Twinkl Cursive Looped" panose="02000000000000000000" pitchFamily="2" charset="0"/>
              </a:rPr>
              <a:t>People conduct their business over the internet.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5304064" y="1925124"/>
            <a:ext cx="1975756"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3788229" y="3147654"/>
            <a:ext cx="1045029"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7572" y="4778996"/>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Plural possessive apostrophe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plural = more than 1</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possessive = owned by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apostrophe = </a:t>
            </a:r>
            <a:r>
              <a:rPr lang="en-GB" dirty="0">
                <a:solidFill>
                  <a:schemeClr val="bg1"/>
                </a:solidFill>
                <a:latin typeface="Twinkl Cursive Looped" panose="02000000000000000000" pitchFamily="2" charset="0"/>
              </a:rPr>
              <a:t>_</a:t>
            </a:r>
            <a:r>
              <a:rPr lang="en-GB" dirty="0">
                <a:latin typeface="Twinkl Cursive Looped" panose="02000000000000000000" pitchFamily="2" charset="0"/>
              </a:rPr>
              <a:t>’</a:t>
            </a:r>
          </a:p>
        </p:txBody>
      </p:sp>
    </p:spTree>
    <p:extLst>
      <p:ext uri="{BB962C8B-B14F-4D97-AF65-F5344CB8AC3E}">
        <p14:creationId xmlns:p14="http://schemas.microsoft.com/office/powerpoint/2010/main" val="3095575990"/>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91885" y="3147653"/>
            <a:ext cx="11800115" cy="523220"/>
          </a:xfrm>
          <a:prstGeom prst="rect">
            <a:avLst/>
          </a:prstGeom>
          <a:noFill/>
        </p:spPr>
        <p:txBody>
          <a:bodyPr wrap="square" rtlCol="0">
            <a:spAutoFit/>
          </a:bodyPr>
          <a:lstStyle/>
          <a:p>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pronoun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37458" y="2013523"/>
            <a:ext cx="11517084" cy="707886"/>
          </a:xfrm>
          <a:prstGeom prst="rect">
            <a:avLst/>
          </a:prstGeom>
          <a:noFill/>
        </p:spPr>
        <p:txBody>
          <a:bodyPr wrap="square" rtlCol="0">
            <a:spAutoFit/>
          </a:bodyPr>
          <a:lstStyle/>
          <a:p>
            <a:r>
              <a:rPr lang="en-GB" sz="4000" dirty="0">
                <a:latin typeface="Twinkl Cursive Looped" panose="02000000000000000000" pitchFamily="2" charset="0"/>
              </a:rPr>
              <a:t>Give her some medicine.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3559629" y="1997162"/>
            <a:ext cx="2220685"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4441372" y="3147653"/>
            <a:ext cx="783771"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654352"/>
            <a:ext cx="11740242" cy="3970318"/>
          </a:xfrm>
          <a:prstGeom prst="rect">
            <a:avLst/>
          </a:prstGeom>
          <a:noFill/>
        </p:spPr>
        <p:txBody>
          <a:bodyPr wrap="square" rtlCol="0">
            <a:spAutoFit/>
          </a:bodyPr>
          <a:lstStyle/>
          <a:p>
            <a:r>
              <a:rPr lang="en-GB" b="1" dirty="0">
                <a:solidFill>
                  <a:srgbClr val="83001D"/>
                </a:solidFill>
                <a:effectLst/>
              </a:rPr>
              <a:t>Business</a:t>
            </a:r>
          </a:p>
          <a:p>
            <a:endParaRPr lang="en-GB" b="1" dirty="0">
              <a:solidFill>
                <a:srgbClr val="83001D"/>
              </a:solidFill>
              <a:effectLst/>
            </a:endParaRPr>
          </a:p>
          <a:p>
            <a:r>
              <a:rPr lang="en-GB" b="1" dirty="0">
                <a:solidFill>
                  <a:srgbClr val="83001D"/>
                </a:solidFill>
                <a:effectLst/>
              </a:rPr>
              <a:t>Old English </a:t>
            </a:r>
            <a:r>
              <a:rPr lang="en-GB" b="1" dirty="0" err="1">
                <a:solidFill>
                  <a:srgbClr val="83001D"/>
                </a:solidFill>
                <a:effectLst/>
              </a:rPr>
              <a:t>bisignis</a:t>
            </a:r>
            <a:r>
              <a:rPr lang="en-GB" b="1" dirty="0">
                <a:solidFill>
                  <a:srgbClr val="83001D"/>
                </a:solidFill>
                <a:effectLst/>
              </a:rPr>
              <a:t> ‘anxiety’ (see busy, -ness); the sense ‘state of being busy’ was used from Middle English down to the 18th century, but is now differentiated as busyness. The use ‘appointed task’ dates from late Middle English, and from it all the other current senses have developed.</a:t>
            </a:r>
          </a:p>
          <a:p>
            <a:endParaRPr lang="en-GB" b="1" dirty="0">
              <a:solidFill>
                <a:srgbClr val="83001D"/>
              </a:solidFill>
            </a:endParaRPr>
          </a:p>
          <a:p>
            <a:endParaRPr lang="en-GB" b="1" dirty="0">
              <a:solidFill>
                <a:srgbClr val="83001D"/>
              </a:solidFill>
              <a:effectLst/>
            </a:endParaRPr>
          </a:p>
          <a:p>
            <a:endParaRPr lang="en-GB" b="1" dirty="0">
              <a:solidFill>
                <a:srgbClr val="83001D"/>
              </a:solidFill>
              <a:effectLst/>
            </a:endParaRPr>
          </a:p>
          <a:p>
            <a:r>
              <a:rPr lang="en-GB" b="1" dirty="0">
                <a:solidFill>
                  <a:srgbClr val="83001D"/>
                </a:solidFill>
                <a:effectLst/>
              </a:rPr>
              <a:t>Medicine</a:t>
            </a:r>
          </a:p>
          <a:p>
            <a:endParaRPr lang="en-GB" b="1" dirty="0">
              <a:solidFill>
                <a:srgbClr val="83001D"/>
              </a:solidFill>
              <a:effectLst/>
            </a:endParaRPr>
          </a:p>
          <a:p>
            <a:r>
              <a:rPr lang="en-GB" b="1" dirty="0">
                <a:solidFill>
                  <a:srgbClr val="83001D"/>
                </a:solidFill>
                <a:effectLst/>
              </a:rPr>
              <a:t>Middle English: via Old French from Latin </a:t>
            </a:r>
            <a:r>
              <a:rPr lang="en-GB" b="1" dirty="0" err="1">
                <a:solidFill>
                  <a:srgbClr val="83001D"/>
                </a:solidFill>
                <a:effectLst/>
              </a:rPr>
              <a:t>medicina</a:t>
            </a:r>
            <a:r>
              <a:rPr lang="en-GB" b="1" dirty="0">
                <a:solidFill>
                  <a:srgbClr val="83001D"/>
                </a:solidFill>
                <a:effectLst/>
              </a:rPr>
              <a:t>, from </a:t>
            </a:r>
            <a:r>
              <a:rPr lang="en-GB" b="1" dirty="0" err="1">
                <a:solidFill>
                  <a:srgbClr val="83001D"/>
                </a:solidFill>
                <a:effectLst/>
              </a:rPr>
              <a:t>medicus</a:t>
            </a:r>
            <a:r>
              <a:rPr lang="en-GB" b="1" dirty="0">
                <a:solidFill>
                  <a:srgbClr val="83001D"/>
                </a:solidFill>
                <a:effectLst/>
              </a:rPr>
              <a:t> ‘physician’.</a:t>
            </a:r>
          </a:p>
          <a:p>
            <a:endParaRPr lang="en-GB" b="1" dirty="0">
              <a:solidFill>
                <a:srgbClr val="83001D"/>
              </a:solidFill>
              <a:effectLst/>
            </a:endParaRPr>
          </a:p>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5447645"/>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6000" i="1" dirty="0">
              <a:latin typeface="Twinkl Cursive Looped" panose="02000000000000000000" pitchFamily="2" charset="0"/>
            </a:endParaRPr>
          </a:p>
          <a:p>
            <a:r>
              <a:rPr lang="en-GB" sz="5400" i="1" dirty="0">
                <a:latin typeface="Twinkl Cursive Looped" panose="02000000000000000000" pitchFamily="2" charset="0"/>
              </a:rPr>
              <a:t>Write spelling questions for the challenge words and then a mark scheme to show where children may go wrong. </a:t>
            </a:r>
          </a:p>
        </p:txBody>
      </p:sp>
    </p:spTree>
    <p:extLst>
      <p:ext uri="{BB962C8B-B14F-4D97-AF65-F5344CB8AC3E}">
        <p14:creationId xmlns:p14="http://schemas.microsoft.com/office/powerpoint/2010/main" val="4027390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46956" y="4396636"/>
            <a:ext cx="11446329" cy="1481650"/>
          </a:xfrm>
        </p:spPr>
        <p:txBody>
          <a:bodyPr>
            <a:normAutofit fontScale="90000"/>
          </a:bodyPr>
          <a:lstStyle/>
          <a:p>
            <a:pPr algn="ctr"/>
            <a:r>
              <a:rPr lang="en-GB" dirty="0">
                <a:latin typeface="Twinkl Cursive Looped" panose="02000000000000000000" pitchFamily="2" charset="0"/>
              </a:rPr>
              <a:t>Plural possessive apostrophe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plural ends with -s, add an apostrophe: </a:t>
            </a:r>
            <a:br>
              <a:rPr lang="en-GB" dirty="0">
                <a:latin typeface="Twinkl Cursive Looped" panose="02000000000000000000" pitchFamily="2" charset="0"/>
              </a:rPr>
            </a:br>
            <a:r>
              <a:rPr lang="en-GB" dirty="0">
                <a:latin typeface="Twinkl Cursive Looped" panose="02000000000000000000" pitchFamily="2" charset="0"/>
              </a:rPr>
              <a:t>the boys’ kites, the knights’ chargers, General Motors’ mission statement. </a:t>
            </a:r>
          </a:p>
        </p:txBody>
      </p:sp>
    </p:spTree>
    <p:extLst>
      <p:ext uri="{BB962C8B-B14F-4D97-AF65-F5344CB8AC3E}">
        <p14:creationId xmlns:p14="http://schemas.microsoft.com/office/powerpoint/2010/main" val="2817335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Summer 1</a:t>
            </a:r>
          </a:p>
          <a:p>
            <a:r>
              <a:rPr lang="en-GB" sz="7200" dirty="0">
                <a:latin typeface="Twinkl Cursive Looped" panose="02000000000000000000" pitchFamily="2" charset="0"/>
              </a:rPr>
              <a:t>Week 4 -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83771" y="4396636"/>
            <a:ext cx="10221686" cy="1481650"/>
          </a:xfrm>
        </p:spPr>
        <p:txBody>
          <a:bodyPr>
            <a:normAutofit fontScale="90000"/>
          </a:bodyPr>
          <a:lstStyle/>
          <a:p>
            <a:pPr algn="ctr"/>
            <a:r>
              <a:rPr lang="en-GB" dirty="0">
                <a:latin typeface="Twinkl Cursive Looped" panose="02000000000000000000" pitchFamily="2" charset="0"/>
              </a:rPr>
              <a:t>Plural possessive apostrophe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plural doesn’t </a:t>
            </a:r>
            <a:br>
              <a:rPr lang="en-GB" dirty="0">
                <a:latin typeface="Twinkl Cursive Looped" panose="02000000000000000000" pitchFamily="2" charset="0"/>
              </a:rPr>
            </a:br>
            <a:r>
              <a:rPr lang="en-GB" dirty="0">
                <a:latin typeface="Twinkl Cursive Looped" panose="02000000000000000000" pitchFamily="2" charset="0"/>
              </a:rPr>
              <a:t>end with -s, add ’s: </a:t>
            </a:r>
            <a:br>
              <a:rPr lang="en-GB" dirty="0">
                <a:latin typeface="Twinkl Cursive Looped" panose="02000000000000000000" pitchFamily="2" charset="0"/>
              </a:rPr>
            </a:br>
            <a:r>
              <a:rPr lang="en-GB" dirty="0">
                <a:latin typeface="Twinkl Cursive Looped" panose="02000000000000000000" pitchFamily="2" charset="0"/>
              </a:rPr>
              <a:t>the children’s teacher, the oxen’s yoke.</a:t>
            </a:r>
          </a:p>
        </p:txBody>
      </p:sp>
    </p:spTree>
    <p:extLst>
      <p:ext uri="{BB962C8B-B14F-4D97-AF65-F5344CB8AC3E}">
        <p14:creationId xmlns:p14="http://schemas.microsoft.com/office/powerpoint/2010/main" val="41522851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ponie</a:t>
            </a:r>
            <a:r>
              <a:rPr lang="en-GB" dirty="0">
                <a:highlight>
                  <a:srgbClr val="FFFF00"/>
                </a:highlight>
                <a:latin typeface="Twinkl Cursive Looped" panose="02000000000000000000" pitchFamily="2" charset="0"/>
              </a:rPr>
              <a:t>s</a:t>
            </a:r>
            <a:r>
              <a:rPr lang="en-GB" dirty="0">
                <a:latin typeface="Twinkl Cursive Looped" panose="02000000000000000000" pitchFamily="2" charset="0"/>
              </a:rPr>
              <a:t>’ </a:t>
            </a:r>
          </a:p>
        </p:txBody>
      </p:sp>
      <p:sp>
        <p:nvSpPr>
          <p:cNvPr id="3" name="Rectangle 2">
            <a:extLst>
              <a:ext uri="{FF2B5EF4-FFF2-40B4-BE49-F238E27FC236}">
                <a16:creationId xmlns:a16="http://schemas.microsoft.com/office/drawing/2014/main" id="{13BB5EC0-7A96-4D29-A835-6FAE896C31A4}"/>
              </a:ext>
            </a:extLst>
          </p:cNvPr>
          <p:cNvSpPr/>
          <p:nvPr/>
        </p:nvSpPr>
        <p:spPr>
          <a:xfrm>
            <a:off x="7396843" y="3463699"/>
            <a:ext cx="35650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32" name="Picture 8" descr="Image result for ponies sharing a haynet clipart">
            <a:extLst>
              <a:ext uri="{FF2B5EF4-FFF2-40B4-BE49-F238E27FC236}">
                <a16:creationId xmlns:a16="http://schemas.microsoft.com/office/drawing/2014/main" id="{87B6AB28-2E3B-020C-18DD-2DBEC8204C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0139" y="612321"/>
            <a:ext cx="22669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volcanoe</a:t>
            </a:r>
            <a:r>
              <a:rPr lang="en-GB" dirty="0">
                <a:highlight>
                  <a:srgbClr val="FFFF00"/>
                </a:highlight>
                <a:latin typeface="Twinkl Cursive Looped" panose="02000000000000000000" pitchFamily="2" charset="0"/>
              </a:rPr>
              <a:t>s</a:t>
            </a:r>
            <a:r>
              <a:rPr lang="en-GB" dirty="0">
                <a:latin typeface="Twinkl Cursive Looped" panose="02000000000000000000" pitchFamily="2" charset="0"/>
              </a:rPr>
              <a:t>’  </a:t>
            </a:r>
          </a:p>
        </p:txBody>
      </p:sp>
      <p:sp>
        <p:nvSpPr>
          <p:cNvPr id="3" name="Rectangle 2">
            <a:extLst>
              <a:ext uri="{FF2B5EF4-FFF2-40B4-BE49-F238E27FC236}">
                <a16:creationId xmlns:a16="http://schemas.microsoft.com/office/drawing/2014/main" id="{13BB5EC0-7A96-4D29-A835-6FAE896C31A4}"/>
              </a:ext>
            </a:extLst>
          </p:cNvPr>
          <p:cNvSpPr/>
          <p:nvPr/>
        </p:nvSpPr>
        <p:spPr>
          <a:xfrm>
            <a:off x="7886701" y="3429000"/>
            <a:ext cx="35650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5" name="Group 4">
            <a:extLst>
              <a:ext uri="{FF2B5EF4-FFF2-40B4-BE49-F238E27FC236}">
                <a16:creationId xmlns:a16="http://schemas.microsoft.com/office/drawing/2014/main" id="{861095B3-0D20-27C4-29CF-DDAF6A2194D3}"/>
              </a:ext>
            </a:extLst>
          </p:cNvPr>
          <p:cNvGrpSpPr/>
          <p:nvPr/>
        </p:nvGrpSpPr>
        <p:grpSpPr>
          <a:xfrm>
            <a:off x="699408" y="490537"/>
            <a:ext cx="3042556" cy="1533526"/>
            <a:chOff x="699408" y="490537"/>
            <a:chExt cx="3042556" cy="1533526"/>
          </a:xfrm>
        </p:grpSpPr>
        <p:pic>
          <p:nvPicPr>
            <p:cNvPr id="8198" name="Picture 6" descr="Image result for volcanoes clipart">
              <a:extLst>
                <a:ext uri="{FF2B5EF4-FFF2-40B4-BE49-F238E27FC236}">
                  <a16:creationId xmlns:a16="http://schemas.microsoft.com/office/drawing/2014/main" id="{E5A36203-C7A3-2C4B-337D-AA71C33FF12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1893"/>
            <a:stretch/>
          </p:blipFill>
          <p:spPr bwMode="auto">
            <a:xfrm>
              <a:off x="2220686" y="490538"/>
              <a:ext cx="1521278" cy="153352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6" descr="Image result for volcanoes clipart">
              <a:extLst>
                <a:ext uri="{FF2B5EF4-FFF2-40B4-BE49-F238E27FC236}">
                  <a16:creationId xmlns:a16="http://schemas.microsoft.com/office/drawing/2014/main" id="{70FBBAF3-A224-C779-55A4-170CD32C960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1893"/>
            <a:stretch/>
          </p:blipFill>
          <p:spPr bwMode="auto">
            <a:xfrm flipH="1">
              <a:off x="699408" y="490537"/>
              <a:ext cx="1521278" cy="1533525"/>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809317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girls’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38830" y="5023093"/>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PLURAL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6" name="Title 1">
            <a:extLst>
              <a:ext uri="{FF2B5EF4-FFF2-40B4-BE49-F238E27FC236}">
                <a16:creationId xmlns:a16="http://schemas.microsoft.com/office/drawing/2014/main" id="{B703146E-FD8B-C89C-2001-F77C2ADCB038}"/>
              </a:ext>
            </a:extLst>
          </p:cNvPr>
          <p:cNvSpPr txBox="1">
            <a:spLocks/>
          </p:cNvSpPr>
          <p:nvPr/>
        </p:nvSpPr>
        <p:spPr>
          <a:xfrm>
            <a:off x="838200" y="3198437"/>
            <a:ext cx="10515600" cy="1481650"/>
          </a:xfrm>
          <a:prstGeom prst="rect">
            <a:avLst/>
          </a:prstGeom>
        </p:spPr>
        <p:txBody>
          <a:bodyPr vert="horz" lIns="91440" tIns="45720" rIns="91440" bIns="45720" rtlCol="0" anchor="b">
            <a:normAutofit fontScale="92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More than 1 horse owns the hay</a:t>
            </a:r>
            <a:endParaRPr lang="en-GB" i="1" dirty="0">
              <a:latin typeface="Twinkl Cursive Looped" panose="02000000000000000000" pitchFamily="2" charset="0"/>
            </a:endParaRPr>
          </a:p>
        </p:txBody>
      </p:sp>
      <p:sp>
        <p:nvSpPr>
          <p:cNvPr id="9" name="Title 1">
            <a:extLst>
              <a:ext uri="{FF2B5EF4-FFF2-40B4-BE49-F238E27FC236}">
                <a16:creationId xmlns:a16="http://schemas.microsoft.com/office/drawing/2014/main" id="{FC136BFB-1047-18ED-050B-AF329C3531A5}"/>
              </a:ext>
            </a:extLst>
          </p:cNvPr>
          <p:cNvSpPr txBox="1">
            <a:spLocks/>
          </p:cNvSpPr>
          <p:nvPr/>
        </p:nvSpPr>
        <p:spPr>
          <a:xfrm>
            <a:off x="838200" y="194735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1 horse </a:t>
            </a:r>
            <a:r>
              <a:rPr lang="en-GB" dirty="0">
                <a:latin typeface="Twinkl Cursive Looped" panose="02000000000000000000" pitchFamily="2" charset="0"/>
                <a:sym typeface="Wingdings" panose="05000000000000000000" pitchFamily="2" charset="2"/>
              </a:rPr>
              <a:t> 2 horse</a:t>
            </a:r>
            <a:r>
              <a:rPr lang="en-GB" dirty="0">
                <a:highlight>
                  <a:srgbClr val="FFFF00"/>
                </a:highlight>
                <a:latin typeface="Twinkl Cursive Looped" panose="02000000000000000000" pitchFamily="2" charset="0"/>
                <a:sym typeface="Wingdings" panose="05000000000000000000" pitchFamily="2" charset="2"/>
              </a:rPr>
              <a:t>s</a:t>
            </a:r>
            <a:r>
              <a:rPr lang="en-GB" dirty="0">
                <a:latin typeface="Twinkl Cursive Looped" panose="02000000000000000000" pitchFamily="2" charset="0"/>
                <a:sym typeface="Wingdings" panose="05000000000000000000" pitchFamily="2" charset="2"/>
              </a:rPr>
              <a:t> </a:t>
            </a:r>
            <a:endParaRPr lang="en-GB" i="1" dirty="0">
              <a:latin typeface="Twinkl Cursive Looped" panose="02000000000000000000" pitchFamily="2" charset="0"/>
            </a:endParaRPr>
          </a:p>
        </p:txBody>
      </p:sp>
      <p:pic>
        <p:nvPicPr>
          <p:cNvPr id="11" name="Picture 10">
            <a:extLst>
              <a:ext uri="{FF2B5EF4-FFF2-40B4-BE49-F238E27FC236}">
                <a16:creationId xmlns:a16="http://schemas.microsoft.com/office/drawing/2014/main" id="{12FDA206-D9CB-04EB-B639-AB3062167417}"/>
              </a:ext>
            </a:extLst>
          </p:cNvPr>
          <p:cNvPicPr>
            <a:picLocks noChangeAspect="1"/>
          </p:cNvPicPr>
          <p:nvPr/>
        </p:nvPicPr>
        <p:blipFill>
          <a:blip r:embed="rId2"/>
          <a:stretch>
            <a:fillRect/>
          </a:stretch>
        </p:blipFill>
        <p:spPr>
          <a:xfrm>
            <a:off x="131837" y="70353"/>
            <a:ext cx="2261812" cy="1719221"/>
          </a:xfrm>
          <a:prstGeom prst="rect">
            <a:avLst/>
          </a:prstGeom>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6" grpId="0"/>
      <p:bldP spid="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volcanoes’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555171" y="5195365"/>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PLURAL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6" name="Title 1">
            <a:extLst>
              <a:ext uri="{FF2B5EF4-FFF2-40B4-BE49-F238E27FC236}">
                <a16:creationId xmlns:a16="http://schemas.microsoft.com/office/drawing/2014/main" id="{B703146E-FD8B-C89C-2001-F77C2ADCB038}"/>
              </a:ext>
            </a:extLst>
          </p:cNvPr>
          <p:cNvSpPr txBox="1">
            <a:spLocks/>
          </p:cNvSpPr>
          <p:nvPr/>
        </p:nvSpPr>
        <p:spPr>
          <a:xfrm>
            <a:off x="39460" y="3429000"/>
            <a:ext cx="12152540" cy="1481650"/>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More than 1 volcano owns the ash in the air</a:t>
            </a:r>
            <a:endParaRPr lang="en-GB" sz="4800" i="1" dirty="0">
              <a:latin typeface="Twinkl Cursive Looped" panose="02000000000000000000" pitchFamily="2" charset="0"/>
            </a:endParaRPr>
          </a:p>
        </p:txBody>
      </p:sp>
      <p:sp>
        <p:nvSpPr>
          <p:cNvPr id="4" name="Title 1">
            <a:extLst>
              <a:ext uri="{FF2B5EF4-FFF2-40B4-BE49-F238E27FC236}">
                <a16:creationId xmlns:a16="http://schemas.microsoft.com/office/drawing/2014/main" id="{7F327525-2695-187D-4578-83022C628667}"/>
              </a:ext>
            </a:extLst>
          </p:cNvPr>
          <p:cNvSpPr txBox="1">
            <a:spLocks/>
          </p:cNvSpPr>
          <p:nvPr/>
        </p:nvSpPr>
        <p:spPr>
          <a:xfrm>
            <a:off x="838200" y="194735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1 volcano </a:t>
            </a:r>
            <a:r>
              <a:rPr lang="en-GB" dirty="0">
                <a:latin typeface="Twinkl Cursive Looped" panose="02000000000000000000" pitchFamily="2" charset="0"/>
                <a:sym typeface="Wingdings" panose="05000000000000000000" pitchFamily="2" charset="2"/>
              </a:rPr>
              <a:t> 2 volcanoe</a:t>
            </a:r>
            <a:r>
              <a:rPr lang="en-GB" dirty="0">
                <a:highlight>
                  <a:srgbClr val="FFFF00"/>
                </a:highlight>
                <a:latin typeface="Twinkl Cursive Looped" panose="02000000000000000000" pitchFamily="2" charset="0"/>
                <a:sym typeface="Wingdings" panose="05000000000000000000" pitchFamily="2" charset="2"/>
              </a:rPr>
              <a:t>s</a:t>
            </a:r>
            <a:r>
              <a:rPr lang="en-GB" dirty="0">
                <a:latin typeface="Twinkl Cursive Looped" panose="02000000000000000000" pitchFamily="2" charset="0"/>
                <a:sym typeface="Wingdings" panose="05000000000000000000" pitchFamily="2" charset="2"/>
              </a:rPr>
              <a:t> </a:t>
            </a:r>
            <a:endParaRPr lang="en-GB" i="1" dirty="0">
              <a:latin typeface="Twinkl Cursive Looped" panose="02000000000000000000" pitchFamily="2" charset="0"/>
            </a:endParaRPr>
          </a:p>
        </p:txBody>
      </p:sp>
      <p:grpSp>
        <p:nvGrpSpPr>
          <p:cNvPr id="5" name="Group 4">
            <a:extLst>
              <a:ext uri="{FF2B5EF4-FFF2-40B4-BE49-F238E27FC236}">
                <a16:creationId xmlns:a16="http://schemas.microsoft.com/office/drawing/2014/main" id="{9D83DA94-D9E7-3554-FDFD-1357235F3C6B}"/>
              </a:ext>
            </a:extLst>
          </p:cNvPr>
          <p:cNvGrpSpPr/>
          <p:nvPr/>
        </p:nvGrpSpPr>
        <p:grpSpPr>
          <a:xfrm>
            <a:off x="699408" y="490537"/>
            <a:ext cx="3042556" cy="1533526"/>
            <a:chOff x="699408" y="490537"/>
            <a:chExt cx="3042556" cy="1533526"/>
          </a:xfrm>
        </p:grpSpPr>
        <p:pic>
          <p:nvPicPr>
            <p:cNvPr id="8" name="Picture 6" descr="Image result for volcanoes clipart">
              <a:extLst>
                <a:ext uri="{FF2B5EF4-FFF2-40B4-BE49-F238E27FC236}">
                  <a16:creationId xmlns:a16="http://schemas.microsoft.com/office/drawing/2014/main" id="{36DC31D0-AB04-9E9A-E256-700707662D2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1893"/>
            <a:stretch/>
          </p:blipFill>
          <p:spPr bwMode="auto">
            <a:xfrm>
              <a:off x="2220686" y="490538"/>
              <a:ext cx="1521278" cy="153352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6" descr="Image result for volcanoes clipart">
              <a:extLst>
                <a:ext uri="{FF2B5EF4-FFF2-40B4-BE49-F238E27FC236}">
                  <a16:creationId xmlns:a16="http://schemas.microsoft.com/office/drawing/2014/main" id="{2CF81E1B-ED2B-28F1-204E-70BA96084B3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1893"/>
            <a:stretch/>
          </p:blipFill>
          <p:spPr bwMode="auto">
            <a:xfrm flipH="1">
              <a:off x="699408" y="490537"/>
              <a:ext cx="1521278" cy="1533525"/>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47880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6" grpId="0"/>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ponies’ field was full of grass.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188027" y="3739243"/>
            <a:ext cx="2073730" cy="82323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volcanoes’ eruptions were disastrous.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955470" y="3003693"/>
            <a:ext cx="3314701" cy="81795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business</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185214"/>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6000" dirty="0">
                <a:solidFill>
                  <a:prstClr val="black"/>
                </a:solidFill>
                <a:latin typeface="Twinkl Cursive Looped" panose="02000000000000000000" pitchFamily="2" charset="0"/>
              </a:rPr>
              <a:t>a person's regular occupation, profession, or trade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3080" name="Picture 8" descr="Image result for business clipart">
            <a:extLst>
              <a:ext uri="{FF2B5EF4-FFF2-40B4-BE49-F238E27FC236}">
                <a16:creationId xmlns:a16="http://schemas.microsoft.com/office/drawing/2014/main" id="{1C250E45-BF74-93EE-4472-D7BB5BEEA3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23510"/>
            <a:ext cx="22669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8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People conduct their business over the internet.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217227" y="2982089"/>
            <a:ext cx="2710543" cy="83956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F208E176-9582-4457-21BD-6DB13138D071}"/>
              </a:ext>
            </a:extLst>
          </p:cNvPr>
          <p:cNvPicPr>
            <a:picLocks noChangeAspect="1"/>
          </p:cNvPicPr>
          <p:nvPr/>
        </p:nvPicPr>
        <p:blipFill rotWithShape="1">
          <a:blip r:embed="rId2"/>
          <a:srcRect l="11250" t="11171" r="10937" b="8789"/>
          <a:stretch/>
        </p:blipFill>
        <p:spPr>
          <a:xfrm>
            <a:off x="114300" y="81642"/>
            <a:ext cx="11593286" cy="6704551"/>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medicine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drug or other preparation for the treatment or prevention of disease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7176" name="Picture 8" descr="Image result for medicine clipart">
            <a:extLst>
              <a:ext uri="{FF2B5EF4-FFF2-40B4-BE49-F238E27FC236}">
                <a16:creationId xmlns:a16="http://schemas.microsoft.com/office/drawing/2014/main" id="{F9D7B92C-DFA9-9E00-90A9-6BE2E0A37F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740" y="416091"/>
            <a:ext cx="28194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Give her some medicine.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988628" y="3673930"/>
            <a:ext cx="3004458" cy="88854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4" y="1877787"/>
            <a:ext cx="11691257"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Castles and mills</a:t>
            </a:r>
            <a:br>
              <a:rPr lang="en-GB" sz="3600" b="1" u="sng" dirty="0">
                <a:solidFill>
                  <a:srgbClr val="000000"/>
                </a:solidFill>
                <a:effectLst/>
                <a:latin typeface="Twinkl Cursive Looped" panose="02000000000000000000" pitchFamily="2" charset="0"/>
                <a:ea typeface="Times New Roman" panose="02020603050405020304" pitchFamily="18" charset="0"/>
              </a:rPr>
            </a:br>
            <a:br>
              <a:rPr lang="en-GB" sz="3600" b="1" u="sng"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Land use changed again in the years after the Romans left in the 5th century.  The business of people living in the area changed.   Tribes called Anglo-Saxons moved in, building their own wooden hut-like homes on top of the empty, fallen-down Roman buildings.  Medicine and other key needs were managed in these hut-like homes.  Colchester became important again after 1066, when the Normans from France, led by William the Conqueror, took separate control of England.  Because of its special location, the Normans built a castle in Colchester to help defend the east of England. </a:t>
            </a:r>
          </a:p>
        </p:txBody>
      </p:sp>
    </p:spTree>
    <p:extLst>
      <p:ext uri="{BB962C8B-B14F-4D97-AF65-F5344CB8AC3E}">
        <p14:creationId xmlns:p14="http://schemas.microsoft.com/office/powerpoint/2010/main" val="35869919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4" y="1877787"/>
            <a:ext cx="11691257"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Castles and mills</a:t>
            </a:r>
            <a:br>
              <a:rPr lang="en-GB" sz="3600" b="1" u="sng" dirty="0">
                <a:solidFill>
                  <a:srgbClr val="000000"/>
                </a:solidFill>
                <a:effectLst/>
                <a:latin typeface="Twinkl Cursive Looped" panose="02000000000000000000" pitchFamily="2" charset="0"/>
                <a:ea typeface="Times New Roman" panose="02020603050405020304" pitchFamily="18" charset="0"/>
              </a:rPr>
            </a:br>
            <a:br>
              <a:rPr lang="en-GB" sz="3600" b="1" u="sng"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Land use changed again in the years after the Romans left in the 5th century.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business</a:t>
            </a:r>
            <a:r>
              <a:rPr lang="en-GB" sz="3600" dirty="0">
                <a:solidFill>
                  <a:srgbClr val="000000"/>
                </a:solidFill>
                <a:effectLst/>
                <a:latin typeface="Twinkl Cursive Looped" panose="02000000000000000000" pitchFamily="2" charset="0"/>
                <a:ea typeface="Times New Roman" panose="02020603050405020304" pitchFamily="18" charset="0"/>
              </a:rPr>
              <a:t> of people living in the area changed.   Tribes called Anglo-Saxons moved in, building their own wooden hut-like homes on top of the empty, fallen-down Roman buildings.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Medicine</a:t>
            </a:r>
            <a:r>
              <a:rPr lang="en-GB" sz="3600" dirty="0">
                <a:solidFill>
                  <a:srgbClr val="000000"/>
                </a:solidFill>
                <a:effectLst/>
                <a:latin typeface="Twinkl Cursive Looped" panose="02000000000000000000" pitchFamily="2" charset="0"/>
                <a:ea typeface="Times New Roman" panose="02020603050405020304" pitchFamily="18" charset="0"/>
              </a:rPr>
              <a:t> and other key needs were managed in these hut-like homes.  Colchester became important again after 1066, when the Normans from France, led by William the Conqueror, took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separate</a:t>
            </a:r>
            <a:r>
              <a:rPr lang="en-GB" sz="3600" dirty="0">
                <a:solidFill>
                  <a:srgbClr val="000000"/>
                </a:solidFill>
                <a:effectLst/>
                <a:latin typeface="Twinkl Cursive Looped" panose="02000000000000000000" pitchFamily="2" charset="0"/>
                <a:ea typeface="Times New Roman" panose="02020603050405020304" pitchFamily="18" charset="0"/>
              </a:rPr>
              <a:t> control of England.  Because of its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special</a:t>
            </a:r>
            <a:r>
              <a:rPr lang="en-GB" sz="3600" dirty="0">
                <a:solidFill>
                  <a:srgbClr val="000000"/>
                </a:solidFill>
                <a:effectLst/>
                <a:latin typeface="Twinkl Cursive Looped" panose="02000000000000000000" pitchFamily="2" charset="0"/>
                <a:ea typeface="Times New Roman" panose="02020603050405020304" pitchFamily="18" charset="0"/>
              </a:rPr>
              <a:t> location, the Normans built a castle in Colchester to help defend the east of England. </a:t>
            </a:r>
          </a:p>
        </p:txBody>
      </p:sp>
    </p:spTree>
    <p:extLst>
      <p:ext uri="{BB962C8B-B14F-4D97-AF65-F5344CB8AC3E}">
        <p14:creationId xmlns:p14="http://schemas.microsoft.com/office/powerpoint/2010/main" val="19811479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38200" y="3429000"/>
            <a:ext cx="10515600" cy="2852737"/>
          </a:xfrm>
        </p:spPr>
        <p:txBody>
          <a:bodyPr>
            <a:normAutofit/>
          </a:bodyPr>
          <a:lstStyle/>
          <a:p>
            <a:r>
              <a:rPr lang="en-GB" dirty="0">
                <a:latin typeface="Twinkl Cursive Looped" panose="02000000000000000000" pitchFamily="2" charset="0"/>
              </a:rPr>
              <a:t>The business of people living in the area changed.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Summer 1</a:t>
            </a:r>
          </a:p>
          <a:p>
            <a:r>
              <a:rPr lang="en-GB" sz="7200" dirty="0">
                <a:latin typeface="Twinkl Cursive Looped" panose="02000000000000000000" pitchFamily="2" charset="0"/>
              </a:rPr>
              <a:t>Week 4 -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F208E176-9582-4457-21BD-6DB13138D071}"/>
              </a:ext>
            </a:extLst>
          </p:cNvPr>
          <p:cNvPicPr>
            <a:picLocks noChangeAspect="1"/>
          </p:cNvPicPr>
          <p:nvPr/>
        </p:nvPicPr>
        <p:blipFill rotWithShape="1">
          <a:blip r:embed="rId2"/>
          <a:srcRect l="11250" t="11171" r="10937" b="8789"/>
          <a:stretch/>
        </p:blipFill>
        <p:spPr>
          <a:xfrm>
            <a:off x="114300" y="81642"/>
            <a:ext cx="11593286" cy="6704551"/>
          </a:xfrm>
          <a:prstGeom prst="rect">
            <a:avLst/>
          </a:prstGeom>
        </p:spPr>
      </p:pic>
    </p:spTree>
    <p:extLst>
      <p:ext uri="{BB962C8B-B14F-4D97-AF65-F5344CB8AC3E}">
        <p14:creationId xmlns:p14="http://schemas.microsoft.com/office/powerpoint/2010/main" val="2789455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2537740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42111009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separate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15882"/>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forming or viewed as a unit apart or by itself</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098" name="Picture 2" descr="Split Up Direction | Great PowerPoint ClipArt for Presentations -  PresenterMedia.com">
            <a:extLst>
              <a:ext uri="{FF2B5EF4-FFF2-40B4-BE49-F238E27FC236}">
                <a16:creationId xmlns:a16="http://schemas.microsoft.com/office/drawing/2014/main" id="{7A88EE80-88E1-EFEE-4EB9-2376C2498A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103203"/>
            <a:ext cx="2286000" cy="2000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7250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It raises two separate issues.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600699" y="3821650"/>
            <a:ext cx="3118758" cy="69698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758333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special</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better, greater, or otherwise different from what is usual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Special Person Concept, Best Friend Favorite Vector Illustration,  Friendship Metaphor, Outstanding Person, Leadership And Personality.  Royalty Free SVG, Cliparts, Vectors, And Stock Illustration. Image  123890036.">
            <a:extLst>
              <a:ext uri="{FF2B5EF4-FFF2-40B4-BE49-F238E27FC236}">
                <a16:creationId xmlns:a16="http://schemas.microsoft.com/office/drawing/2014/main" id="{68E17F77-968A-19FC-033A-78BFFA6423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52764"/>
            <a:ext cx="2647950" cy="1724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1777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fontScale="90000"/>
          </a:bodyPr>
          <a:lstStyle/>
          <a:p>
            <a:pPr algn="ctr"/>
            <a:r>
              <a:rPr lang="en-GB" dirty="0">
                <a:latin typeface="Twinkl Cursive Looped" panose="02000000000000000000" pitchFamily="2" charset="0"/>
              </a:rPr>
              <a:t>They always made a special effort at Christmas.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874329" y="2520713"/>
            <a:ext cx="2285999" cy="90828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435077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Words with a</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shuhn</a:t>
            </a:r>
            <a:r>
              <a:rPr lang="en-GB" dirty="0">
                <a:latin typeface="Twinkl Cursive Looped" panose="02000000000000000000" pitchFamily="2" charset="0"/>
              </a:rPr>
              <a:t>/ sound,</a:t>
            </a:r>
            <a:br>
              <a:rPr lang="en-GB" dirty="0">
                <a:latin typeface="Twinkl Cursive Looped" panose="02000000000000000000" pitchFamily="2" charset="0"/>
              </a:rPr>
            </a:br>
            <a:r>
              <a:rPr lang="en-GB" dirty="0">
                <a:latin typeface="Twinkl Cursive Looped" panose="02000000000000000000" pitchFamily="2" charset="0"/>
              </a:rPr>
              <a:t>spelt with ‘</a:t>
            </a:r>
            <a:r>
              <a:rPr lang="en-GB" dirty="0" err="1">
                <a:latin typeface="Twinkl Cursive Looped" panose="02000000000000000000" pitchFamily="2" charset="0"/>
              </a:rPr>
              <a:t>cian</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root word ends in</a:t>
            </a:r>
            <a:br>
              <a:rPr lang="en-GB" dirty="0">
                <a:latin typeface="Twinkl Cursive Looped" panose="02000000000000000000" pitchFamily="2" charset="0"/>
              </a:rPr>
            </a:br>
            <a:r>
              <a:rPr lang="en-GB" dirty="0">
                <a:latin typeface="Twinkl Cursive Looped" panose="02000000000000000000" pitchFamily="2" charset="0"/>
              </a:rPr>
              <a:t>‘c’ or ‘cs’)</a:t>
            </a:r>
          </a:p>
        </p:txBody>
      </p:sp>
    </p:spTree>
    <p:extLst>
      <p:ext uri="{BB962C8B-B14F-4D97-AF65-F5344CB8AC3E}">
        <p14:creationId xmlns:p14="http://schemas.microsoft.com/office/powerpoint/2010/main" val="17550689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cian</a:t>
            </a:r>
            <a:endParaRPr lang="en-GB" dirty="0">
              <a:latin typeface="Twinkl Cursive Looped" panose="02000000000000000000" pitchFamily="2" charset="0"/>
            </a:endParaRPr>
          </a:p>
        </p:txBody>
      </p:sp>
    </p:spTree>
    <p:extLst>
      <p:ext uri="{BB962C8B-B14F-4D97-AF65-F5344CB8AC3E}">
        <p14:creationId xmlns:p14="http://schemas.microsoft.com/office/powerpoint/2010/main" val="30753263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2" y="3848267"/>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cian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usually ‘</a:t>
            </a:r>
            <a:r>
              <a:rPr lang="en-GB" dirty="0" err="1">
                <a:latin typeface="Twinkl Cursive Looped" panose="02000000000000000000" pitchFamily="2" charset="0"/>
              </a:rPr>
              <a:t>cian</a:t>
            </a:r>
            <a:r>
              <a:rPr lang="en-GB" dirty="0">
                <a:latin typeface="Twinkl Cursive Looped" panose="02000000000000000000" pitchFamily="2" charset="0"/>
              </a:rPr>
              <a:t>’ ending words are showing someone’s profession or job</a:t>
            </a:r>
          </a:p>
        </p:txBody>
      </p:sp>
    </p:spTree>
    <p:extLst>
      <p:ext uri="{BB962C8B-B14F-4D97-AF65-F5344CB8AC3E}">
        <p14:creationId xmlns:p14="http://schemas.microsoft.com/office/powerpoint/2010/main" val="270383863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magician  </a:t>
            </a:r>
          </a:p>
        </p:txBody>
      </p:sp>
      <p:sp>
        <p:nvSpPr>
          <p:cNvPr id="3" name="Rectangle 2">
            <a:extLst>
              <a:ext uri="{FF2B5EF4-FFF2-40B4-BE49-F238E27FC236}">
                <a16:creationId xmlns:a16="http://schemas.microsoft.com/office/drawing/2014/main" id="{13BB5EC0-7A96-4D29-A835-6FAE896C31A4}"/>
              </a:ext>
            </a:extLst>
          </p:cNvPr>
          <p:cNvSpPr/>
          <p:nvPr/>
        </p:nvSpPr>
        <p:spPr>
          <a:xfrm>
            <a:off x="6596744" y="3447370"/>
            <a:ext cx="150222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2770" name="Picture 2" descr="Magician Performing Trick | Great PowerPoint ClipArt for Presentations -  PresenterMedia.com">
            <a:extLst>
              <a:ext uri="{FF2B5EF4-FFF2-40B4-BE49-F238E27FC236}">
                <a16:creationId xmlns:a16="http://schemas.microsoft.com/office/drawing/2014/main" id="{286AF2F1-4810-D9B0-B101-A60F7C7A0A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6289" y="380488"/>
            <a:ext cx="1771650" cy="2581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269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7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mathematician </a:t>
            </a:r>
          </a:p>
        </p:txBody>
      </p:sp>
      <p:sp>
        <p:nvSpPr>
          <p:cNvPr id="3" name="Rectangle 2">
            <a:extLst>
              <a:ext uri="{FF2B5EF4-FFF2-40B4-BE49-F238E27FC236}">
                <a16:creationId xmlns:a16="http://schemas.microsoft.com/office/drawing/2014/main" id="{0366E0B6-702E-4814-82C6-08CA2D13F3C9}"/>
              </a:ext>
            </a:extLst>
          </p:cNvPr>
          <p:cNvSpPr/>
          <p:nvPr/>
        </p:nvSpPr>
        <p:spPr>
          <a:xfrm>
            <a:off x="7255329" y="3657598"/>
            <a:ext cx="1594757"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1748" name="Picture 4" descr="13,031 Maths Clipart Images, Stock Photos &amp; Vectors | Shutterstock">
            <a:extLst>
              <a:ext uri="{FF2B5EF4-FFF2-40B4-BE49-F238E27FC236}">
                <a16:creationId xmlns:a16="http://schemas.microsoft.com/office/drawing/2014/main" id="{8DE3979F-980C-C975-1C2A-854A95FE509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610"/>
          <a:stretch/>
        </p:blipFill>
        <p:spPr bwMode="auto">
          <a:xfrm>
            <a:off x="442232" y="240168"/>
            <a:ext cx="2000250" cy="21438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0370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7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dietician</a:t>
            </a:r>
          </a:p>
        </p:txBody>
      </p:sp>
      <p:sp>
        <p:nvSpPr>
          <p:cNvPr id="3" name="Rectangle 2">
            <a:extLst>
              <a:ext uri="{FF2B5EF4-FFF2-40B4-BE49-F238E27FC236}">
                <a16:creationId xmlns:a16="http://schemas.microsoft.com/office/drawing/2014/main" id="{4BCBA2DA-E95C-434C-BE81-320E182AE5EF}"/>
              </a:ext>
            </a:extLst>
          </p:cNvPr>
          <p:cNvSpPr/>
          <p:nvPr/>
        </p:nvSpPr>
        <p:spPr>
          <a:xfrm>
            <a:off x="6096000" y="3673930"/>
            <a:ext cx="1356179"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22" name="Picture 2" descr="dietitian png - Clip Art Library">
            <a:extLst>
              <a:ext uri="{FF2B5EF4-FFF2-40B4-BE49-F238E27FC236}">
                <a16:creationId xmlns:a16="http://schemas.microsoft.com/office/drawing/2014/main" id="{E876F789-DEC5-3648-DE55-B10B780BA0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752" y="561296"/>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5917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36153668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36632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Plural possessive apostrophe</a:t>
            </a:r>
          </a:p>
        </p:txBody>
      </p:sp>
    </p:spTree>
    <p:extLst>
      <p:ext uri="{BB962C8B-B14F-4D97-AF65-F5344CB8AC3E}">
        <p14:creationId xmlns:p14="http://schemas.microsoft.com/office/powerpoint/2010/main" val="3731893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7572" y="4778996"/>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Plural possessive apostrophe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plural = more than 1</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possessive = owned by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apostrophe = </a:t>
            </a:r>
            <a:r>
              <a:rPr lang="en-GB" dirty="0">
                <a:solidFill>
                  <a:schemeClr val="bg1"/>
                </a:solidFill>
                <a:latin typeface="Twinkl Cursive Looped" panose="02000000000000000000" pitchFamily="2" charset="0"/>
              </a:rPr>
              <a:t>_</a:t>
            </a:r>
            <a:r>
              <a:rPr lang="en-GB" dirty="0">
                <a:latin typeface="Twinkl Cursive Looped" panose="02000000000000000000" pitchFamily="2" charset="0"/>
              </a:rPr>
              <a:t>’</a:t>
            </a:r>
          </a:p>
        </p:txBody>
      </p:sp>
    </p:spTree>
    <p:extLst>
      <p:ext uri="{BB962C8B-B14F-4D97-AF65-F5344CB8AC3E}">
        <p14:creationId xmlns:p14="http://schemas.microsoft.com/office/powerpoint/2010/main" val="119598539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46956" y="4396636"/>
            <a:ext cx="11446329" cy="1481650"/>
          </a:xfrm>
        </p:spPr>
        <p:txBody>
          <a:bodyPr>
            <a:normAutofit fontScale="90000"/>
          </a:bodyPr>
          <a:lstStyle/>
          <a:p>
            <a:pPr algn="ctr"/>
            <a:r>
              <a:rPr lang="en-GB" dirty="0">
                <a:latin typeface="Twinkl Cursive Looped" panose="02000000000000000000" pitchFamily="2" charset="0"/>
              </a:rPr>
              <a:t>Plural possessive apostrophe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plural ends with -s, add an apostrophe: </a:t>
            </a:r>
            <a:br>
              <a:rPr lang="en-GB" dirty="0">
                <a:latin typeface="Twinkl Cursive Looped" panose="02000000000000000000" pitchFamily="2" charset="0"/>
              </a:rPr>
            </a:br>
            <a:r>
              <a:rPr lang="en-GB" dirty="0">
                <a:latin typeface="Twinkl Cursive Looped" panose="02000000000000000000" pitchFamily="2" charset="0"/>
              </a:rPr>
              <a:t>the boys’ kites, the knights’ chargers, General Motors’ mission statement. </a:t>
            </a:r>
          </a:p>
        </p:txBody>
      </p:sp>
    </p:spTree>
    <p:extLst>
      <p:ext uri="{BB962C8B-B14F-4D97-AF65-F5344CB8AC3E}">
        <p14:creationId xmlns:p14="http://schemas.microsoft.com/office/powerpoint/2010/main" val="76158863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83771" y="4396636"/>
            <a:ext cx="10221686" cy="1481650"/>
          </a:xfrm>
        </p:spPr>
        <p:txBody>
          <a:bodyPr>
            <a:normAutofit fontScale="90000"/>
          </a:bodyPr>
          <a:lstStyle/>
          <a:p>
            <a:pPr algn="ctr"/>
            <a:r>
              <a:rPr lang="en-GB" dirty="0">
                <a:latin typeface="Twinkl Cursive Looped" panose="02000000000000000000" pitchFamily="2" charset="0"/>
              </a:rPr>
              <a:t>Plural possessive apostrophe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plural doesn’t </a:t>
            </a:r>
            <a:br>
              <a:rPr lang="en-GB" dirty="0">
                <a:latin typeface="Twinkl Cursive Looped" panose="02000000000000000000" pitchFamily="2" charset="0"/>
              </a:rPr>
            </a:br>
            <a:r>
              <a:rPr lang="en-GB" dirty="0">
                <a:latin typeface="Twinkl Cursive Looped" panose="02000000000000000000" pitchFamily="2" charset="0"/>
              </a:rPr>
              <a:t>end with -s, add ’s: </a:t>
            </a:r>
            <a:br>
              <a:rPr lang="en-GB" dirty="0">
                <a:latin typeface="Twinkl Cursive Looped" panose="02000000000000000000" pitchFamily="2" charset="0"/>
              </a:rPr>
            </a:br>
            <a:r>
              <a:rPr lang="en-GB" dirty="0">
                <a:latin typeface="Twinkl Cursive Looped" panose="02000000000000000000" pitchFamily="2" charset="0"/>
              </a:rPr>
              <a:t>the children’s teacher, the oxen’s yoke.</a:t>
            </a:r>
          </a:p>
        </p:txBody>
      </p:sp>
    </p:spTree>
    <p:extLst>
      <p:ext uri="{BB962C8B-B14F-4D97-AF65-F5344CB8AC3E}">
        <p14:creationId xmlns:p14="http://schemas.microsoft.com/office/powerpoint/2010/main" val="304839738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actresse</a:t>
            </a:r>
            <a:r>
              <a:rPr lang="en-GB" dirty="0">
                <a:highlight>
                  <a:srgbClr val="FFFF00"/>
                </a:highlight>
                <a:latin typeface="Twinkl Cursive Looped" panose="02000000000000000000" pitchFamily="2" charset="0"/>
              </a:rPr>
              <a:t>s</a:t>
            </a:r>
            <a:r>
              <a:rPr lang="en-GB" dirty="0">
                <a:latin typeface="Twinkl Cursive Looped" panose="02000000000000000000" pitchFamily="2" charset="0"/>
              </a:rPr>
              <a:t>’ </a:t>
            </a:r>
          </a:p>
        </p:txBody>
      </p:sp>
      <p:sp>
        <p:nvSpPr>
          <p:cNvPr id="3" name="Rectangle 2">
            <a:extLst>
              <a:ext uri="{FF2B5EF4-FFF2-40B4-BE49-F238E27FC236}">
                <a16:creationId xmlns:a16="http://schemas.microsoft.com/office/drawing/2014/main" id="{13BB5EC0-7A96-4D29-A835-6FAE896C31A4}"/>
              </a:ext>
            </a:extLst>
          </p:cNvPr>
          <p:cNvSpPr/>
          <p:nvPr/>
        </p:nvSpPr>
        <p:spPr>
          <a:xfrm>
            <a:off x="7674429" y="3429000"/>
            <a:ext cx="35650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Image result for actresses awards clipart">
            <a:extLst>
              <a:ext uri="{FF2B5EF4-FFF2-40B4-BE49-F238E27FC236}">
                <a16:creationId xmlns:a16="http://schemas.microsoft.com/office/drawing/2014/main" id="{93C6A655-722A-0F2E-45F6-6C8932ABA3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939" y="498021"/>
            <a:ext cx="12763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9583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thieve</a:t>
            </a:r>
            <a:r>
              <a:rPr lang="en-GB" dirty="0">
                <a:highlight>
                  <a:srgbClr val="FFFF00"/>
                </a:highlight>
                <a:latin typeface="Twinkl Cursive Looped" panose="02000000000000000000" pitchFamily="2" charset="0"/>
              </a:rPr>
              <a:t>s</a:t>
            </a:r>
            <a:r>
              <a:rPr lang="en-GB" dirty="0">
                <a:latin typeface="Twinkl Cursive Looped" panose="02000000000000000000" pitchFamily="2" charset="0"/>
              </a:rPr>
              <a:t>’  </a:t>
            </a:r>
          </a:p>
        </p:txBody>
      </p:sp>
      <p:sp>
        <p:nvSpPr>
          <p:cNvPr id="3" name="Rectangle 2">
            <a:extLst>
              <a:ext uri="{FF2B5EF4-FFF2-40B4-BE49-F238E27FC236}">
                <a16:creationId xmlns:a16="http://schemas.microsoft.com/office/drawing/2014/main" id="{13BB5EC0-7A96-4D29-A835-6FAE896C31A4}"/>
              </a:ext>
            </a:extLst>
          </p:cNvPr>
          <p:cNvSpPr/>
          <p:nvPr/>
        </p:nvSpPr>
        <p:spPr>
          <a:xfrm>
            <a:off x="7298873" y="3494314"/>
            <a:ext cx="35650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0" name="Picture 2" descr="Image result for thieves clipart">
            <a:extLst>
              <a:ext uri="{FF2B5EF4-FFF2-40B4-BE49-F238E27FC236}">
                <a16:creationId xmlns:a16="http://schemas.microsoft.com/office/drawing/2014/main" id="{C0BEB95C-2AE9-9704-0B33-5E98AA9DF6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767" y="495981"/>
            <a:ext cx="1914525" cy="1914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7903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knive</a:t>
            </a:r>
            <a:r>
              <a:rPr lang="en-GB" dirty="0">
                <a:highlight>
                  <a:srgbClr val="FFFF00"/>
                </a:highlight>
                <a:latin typeface="Twinkl Cursive Looped" panose="02000000000000000000" pitchFamily="2" charset="0"/>
              </a:rPr>
              <a:t>s</a:t>
            </a:r>
            <a:r>
              <a:rPr lang="en-GB" dirty="0">
                <a:latin typeface="Twinkl Cursive Looped" panose="02000000000000000000" pitchFamily="2" charset="0"/>
              </a:rPr>
              <a:t>’  </a:t>
            </a:r>
          </a:p>
        </p:txBody>
      </p:sp>
      <p:sp>
        <p:nvSpPr>
          <p:cNvPr id="3" name="Rectangle 2">
            <a:extLst>
              <a:ext uri="{FF2B5EF4-FFF2-40B4-BE49-F238E27FC236}">
                <a16:creationId xmlns:a16="http://schemas.microsoft.com/office/drawing/2014/main" id="{13BB5EC0-7A96-4D29-A835-6FAE896C31A4}"/>
              </a:ext>
            </a:extLst>
          </p:cNvPr>
          <p:cNvSpPr/>
          <p:nvPr/>
        </p:nvSpPr>
        <p:spPr>
          <a:xfrm>
            <a:off x="7298873" y="3494314"/>
            <a:ext cx="35650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4" name="Picture 2" descr="Image result for knives clipart">
            <a:extLst>
              <a:ext uri="{FF2B5EF4-FFF2-40B4-BE49-F238E27FC236}">
                <a16:creationId xmlns:a16="http://schemas.microsoft.com/office/drawing/2014/main" id="{732098C5-E538-8434-48FD-6F9C3C0D07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 y="370114"/>
            <a:ext cx="19050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3848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separate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15882"/>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forming or viewed as a unit apart or by itself</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098" name="Picture 2" descr="Split Up Direction | Great PowerPoint ClipArt for Presentations -  PresenterMedia.com">
            <a:extLst>
              <a:ext uri="{FF2B5EF4-FFF2-40B4-BE49-F238E27FC236}">
                <a16:creationId xmlns:a16="http://schemas.microsoft.com/office/drawing/2014/main" id="{7A88EE80-88E1-EFEE-4EB9-2376C2498A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103203"/>
            <a:ext cx="2286000" cy="2000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4674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actresses’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38830" y="5023093"/>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PLURAL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6" name="Title 1">
            <a:extLst>
              <a:ext uri="{FF2B5EF4-FFF2-40B4-BE49-F238E27FC236}">
                <a16:creationId xmlns:a16="http://schemas.microsoft.com/office/drawing/2014/main" id="{B703146E-FD8B-C89C-2001-F77C2ADCB038}"/>
              </a:ext>
            </a:extLst>
          </p:cNvPr>
          <p:cNvSpPr txBox="1">
            <a:spLocks/>
          </p:cNvSpPr>
          <p:nvPr/>
        </p:nvSpPr>
        <p:spPr>
          <a:xfrm>
            <a:off x="39460" y="3198437"/>
            <a:ext cx="12152540" cy="1481650"/>
          </a:xfrm>
          <a:prstGeom prst="rect">
            <a:avLst/>
          </a:prstGeom>
        </p:spPr>
        <p:txBody>
          <a:bodyPr vert="horz" lIns="91440" tIns="45720" rIns="91440" bIns="45720" rtlCol="0" anchor="b">
            <a:normAutofit fontScale="92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More than 1 actress owns the award</a:t>
            </a:r>
            <a:endParaRPr lang="en-GB" i="1" dirty="0">
              <a:latin typeface="Twinkl Cursive Looped" panose="02000000000000000000" pitchFamily="2" charset="0"/>
            </a:endParaRPr>
          </a:p>
        </p:txBody>
      </p:sp>
      <p:sp>
        <p:nvSpPr>
          <p:cNvPr id="9" name="Title 1">
            <a:extLst>
              <a:ext uri="{FF2B5EF4-FFF2-40B4-BE49-F238E27FC236}">
                <a16:creationId xmlns:a16="http://schemas.microsoft.com/office/drawing/2014/main" id="{FC136BFB-1047-18ED-050B-AF329C3531A5}"/>
              </a:ext>
            </a:extLst>
          </p:cNvPr>
          <p:cNvSpPr txBox="1">
            <a:spLocks/>
          </p:cNvSpPr>
          <p:nvPr/>
        </p:nvSpPr>
        <p:spPr>
          <a:xfrm>
            <a:off x="838200" y="194735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1 actress </a:t>
            </a:r>
            <a:r>
              <a:rPr lang="en-GB" dirty="0">
                <a:latin typeface="Twinkl Cursive Looped" panose="02000000000000000000" pitchFamily="2" charset="0"/>
                <a:sym typeface="Wingdings" panose="05000000000000000000" pitchFamily="2" charset="2"/>
              </a:rPr>
              <a:t> 2 actresse</a:t>
            </a:r>
            <a:r>
              <a:rPr lang="en-GB" dirty="0">
                <a:highlight>
                  <a:srgbClr val="FFFF00"/>
                </a:highlight>
                <a:latin typeface="Twinkl Cursive Looped" panose="02000000000000000000" pitchFamily="2" charset="0"/>
                <a:sym typeface="Wingdings" panose="05000000000000000000" pitchFamily="2" charset="2"/>
              </a:rPr>
              <a:t>s</a:t>
            </a:r>
            <a:r>
              <a:rPr lang="en-GB" dirty="0">
                <a:latin typeface="Twinkl Cursive Looped" panose="02000000000000000000" pitchFamily="2" charset="0"/>
                <a:sym typeface="Wingdings" panose="05000000000000000000" pitchFamily="2" charset="2"/>
              </a:rPr>
              <a:t> </a:t>
            </a:r>
            <a:endParaRPr lang="en-GB" i="1" dirty="0">
              <a:latin typeface="Twinkl Cursive Looped" panose="02000000000000000000" pitchFamily="2" charset="0"/>
            </a:endParaRPr>
          </a:p>
        </p:txBody>
      </p:sp>
      <p:pic>
        <p:nvPicPr>
          <p:cNvPr id="3" name="Picture 2" descr="Image result for actresses awards clipart">
            <a:extLst>
              <a:ext uri="{FF2B5EF4-FFF2-40B4-BE49-F238E27FC236}">
                <a16:creationId xmlns:a16="http://schemas.microsoft.com/office/drawing/2014/main" id="{56D55F17-35F2-2C0F-9544-6C0E4BDCEE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939" y="498021"/>
            <a:ext cx="12763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6530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6" grpId="0"/>
      <p:bldP spid="9"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thieves’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555171" y="5195365"/>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PLURAL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6" name="Title 1">
            <a:extLst>
              <a:ext uri="{FF2B5EF4-FFF2-40B4-BE49-F238E27FC236}">
                <a16:creationId xmlns:a16="http://schemas.microsoft.com/office/drawing/2014/main" id="{B703146E-FD8B-C89C-2001-F77C2ADCB038}"/>
              </a:ext>
            </a:extLst>
          </p:cNvPr>
          <p:cNvSpPr txBox="1">
            <a:spLocks/>
          </p:cNvSpPr>
          <p:nvPr/>
        </p:nvSpPr>
        <p:spPr>
          <a:xfrm>
            <a:off x="39460" y="3429000"/>
            <a:ext cx="12152540" cy="1481650"/>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More than 1 thief owns the loot </a:t>
            </a:r>
            <a:endParaRPr lang="en-GB" sz="4800" i="1" dirty="0">
              <a:latin typeface="Twinkl Cursive Looped" panose="02000000000000000000" pitchFamily="2" charset="0"/>
            </a:endParaRPr>
          </a:p>
        </p:txBody>
      </p:sp>
      <p:sp>
        <p:nvSpPr>
          <p:cNvPr id="4" name="Title 1">
            <a:extLst>
              <a:ext uri="{FF2B5EF4-FFF2-40B4-BE49-F238E27FC236}">
                <a16:creationId xmlns:a16="http://schemas.microsoft.com/office/drawing/2014/main" id="{7F327525-2695-187D-4578-83022C628667}"/>
              </a:ext>
            </a:extLst>
          </p:cNvPr>
          <p:cNvSpPr txBox="1">
            <a:spLocks/>
          </p:cNvSpPr>
          <p:nvPr/>
        </p:nvSpPr>
        <p:spPr>
          <a:xfrm>
            <a:off x="838200" y="194735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1 thief </a:t>
            </a:r>
            <a:r>
              <a:rPr lang="en-GB" dirty="0">
                <a:latin typeface="Twinkl Cursive Looped" panose="02000000000000000000" pitchFamily="2" charset="0"/>
                <a:sym typeface="Wingdings" panose="05000000000000000000" pitchFamily="2" charset="2"/>
              </a:rPr>
              <a:t> 2 thieve</a:t>
            </a:r>
            <a:r>
              <a:rPr lang="en-GB" dirty="0">
                <a:highlight>
                  <a:srgbClr val="FFFF00"/>
                </a:highlight>
                <a:latin typeface="Twinkl Cursive Looped" panose="02000000000000000000" pitchFamily="2" charset="0"/>
                <a:sym typeface="Wingdings" panose="05000000000000000000" pitchFamily="2" charset="2"/>
              </a:rPr>
              <a:t>s</a:t>
            </a:r>
            <a:r>
              <a:rPr lang="en-GB" dirty="0">
                <a:latin typeface="Twinkl Cursive Looped" panose="02000000000000000000" pitchFamily="2" charset="0"/>
                <a:sym typeface="Wingdings" panose="05000000000000000000" pitchFamily="2" charset="2"/>
              </a:rPr>
              <a:t> </a:t>
            </a:r>
            <a:endParaRPr lang="en-GB" i="1" dirty="0">
              <a:latin typeface="Twinkl Cursive Looped" panose="02000000000000000000" pitchFamily="2" charset="0"/>
            </a:endParaRPr>
          </a:p>
        </p:txBody>
      </p:sp>
      <p:pic>
        <p:nvPicPr>
          <p:cNvPr id="3" name="Picture 2" descr="Image result for thieves clipart">
            <a:extLst>
              <a:ext uri="{FF2B5EF4-FFF2-40B4-BE49-F238E27FC236}">
                <a16:creationId xmlns:a16="http://schemas.microsoft.com/office/drawing/2014/main" id="{E7010B43-0FC5-4E4A-9EDB-74ADD44577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767" y="495981"/>
            <a:ext cx="1914525" cy="1914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3275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6" grpId="0"/>
      <p:bldP spid="4"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knives’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555171" y="5195365"/>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PLURAL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6" name="Title 1">
            <a:extLst>
              <a:ext uri="{FF2B5EF4-FFF2-40B4-BE49-F238E27FC236}">
                <a16:creationId xmlns:a16="http://schemas.microsoft.com/office/drawing/2014/main" id="{B703146E-FD8B-C89C-2001-F77C2ADCB038}"/>
              </a:ext>
            </a:extLst>
          </p:cNvPr>
          <p:cNvSpPr txBox="1">
            <a:spLocks/>
          </p:cNvSpPr>
          <p:nvPr/>
        </p:nvSpPr>
        <p:spPr>
          <a:xfrm>
            <a:off x="39460" y="3429000"/>
            <a:ext cx="12152540" cy="1481650"/>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More than 1 knife owns the blades </a:t>
            </a:r>
            <a:endParaRPr lang="en-GB" sz="4800" i="1" dirty="0">
              <a:latin typeface="Twinkl Cursive Looped" panose="02000000000000000000" pitchFamily="2" charset="0"/>
            </a:endParaRPr>
          </a:p>
        </p:txBody>
      </p:sp>
      <p:sp>
        <p:nvSpPr>
          <p:cNvPr id="4" name="Title 1">
            <a:extLst>
              <a:ext uri="{FF2B5EF4-FFF2-40B4-BE49-F238E27FC236}">
                <a16:creationId xmlns:a16="http://schemas.microsoft.com/office/drawing/2014/main" id="{7F327525-2695-187D-4578-83022C628667}"/>
              </a:ext>
            </a:extLst>
          </p:cNvPr>
          <p:cNvSpPr txBox="1">
            <a:spLocks/>
          </p:cNvSpPr>
          <p:nvPr/>
        </p:nvSpPr>
        <p:spPr>
          <a:xfrm>
            <a:off x="838200" y="194735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1 knife </a:t>
            </a:r>
            <a:r>
              <a:rPr lang="en-GB" dirty="0">
                <a:latin typeface="Twinkl Cursive Looped" panose="02000000000000000000" pitchFamily="2" charset="0"/>
                <a:sym typeface="Wingdings" panose="05000000000000000000" pitchFamily="2" charset="2"/>
              </a:rPr>
              <a:t> 2 knive</a:t>
            </a:r>
            <a:r>
              <a:rPr lang="en-GB" dirty="0">
                <a:highlight>
                  <a:srgbClr val="FFFF00"/>
                </a:highlight>
                <a:latin typeface="Twinkl Cursive Looped" panose="02000000000000000000" pitchFamily="2" charset="0"/>
                <a:sym typeface="Wingdings" panose="05000000000000000000" pitchFamily="2" charset="2"/>
              </a:rPr>
              <a:t>s</a:t>
            </a:r>
            <a:r>
              <a:rPr lang="en-GB" dirty="0">
                <a:latin typeface="Twinkl Cursive Looped" panose="02000000000000000000" pitchFamily="2" charset="0"/>
                <a:sym typeface="Wingdings" panose="05000000000000000000" pitchFamily="2" charset="2"/>
              </a:rPr>
              <a:t> </a:t>
            </a:r>
            <a:endParaRPr lang="en-GB" i="1" dirty="0">
              <a:latin typeface="Twinkl Cursive Looped" panose="02000000000000000000" pitchFamily="2" charset="0"/>
            </a:endParaRPr>
          </a:p>
        </p:txBody>
      </p:sp>
      <p:pic>
        <p:nvPicPr>
          <p:cNvPr id="5" name="Picture 2" descr="Image result for knives clipart">
            <a:extLst>
              <a:ext uri="{FF2B5EF4-FFF2-40B4-BE49-F238E27FC236}">
                <a16:creationId xmlns:a16="http://schemas.microsoft.com/office/drawing/2014/main" id="{51249C07-72DB-9B8C-6043-2D7F3D2FBD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 y="370114"/>
            <a:ext cx="19050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3489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6" grpId="0"/>
      <p:bldP spid="4"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actresses’ dressing room was not big enough for them all.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747156" y="2890157"/>
            <a:ext cx="2873830" cy="790576"/>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3659587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thieves’ loot was shared between them all.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216729" y="3003693"/>
            <a:ext cx="2351314" cy="81795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692726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knives’ blades were all sharpened carefully.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380015" y="3003693"/>
            <a:ext cx="2351314" cy="81795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4197509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7850961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business</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185214"/>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6000" dirty="0">
                <a:solidFill>
                  <a:prstClr val="black"/>
                </a:solidFill>
                <a:latin typeface="Twinkl Cursive Looped" panose="02000000000000000000" pitchFamily="2" charset="0"/>
              </a:rPr>
              <a:t>a person's regular occupation, profession, or trade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3080" name="Picture 8" descr="Image result for business clipart">
            <a:extLst>
              <a:ext uri="{FF2B5EF4-FFF2-40B4-BE49-F238E27FC236}">
                <a16:creationId xmlns:a16="http://schemas.microsoft.com/office/drawing/2014/main" id="{1C250E45-BF74-93EE-4472-D7BB5BEEA3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23510"/>
            <a:ext cx="22669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1860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8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People conduct their business over the internet.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217227" y="2982089"/>
            <a:ext cx="2710543" cy="83956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243280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medicine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drug or other preparation for the treatment or prevention of disease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7176" name="Picture 8" descr="Image result for medicine clipart">
            <a:extLst>
              <a:ext uri="{FF2B5EF4-FFF2-40B4-BE49-F238E27FC236}">
                <a16:creationId xmlns:a16="http://schemas.microsoft.com/office/drawing/2014/main" id="{F9D7B92C-DFA9-9E00-90A9-6BE2E0A37F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740" y="416091"/>
            <a:ext cx="28194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829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It raises two separate issues.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600699" y="3821650"/>
            <a:ext cx="3118758" cy="69698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155803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Give her some medicine.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988628" y="3673930"/>
            <a:ext cx="3004458" cy="88854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676380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9010657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8840740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4" y="1877787"/>
            <a:ext cx="11691257"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Castles and mills</a:t>
            </a:r>
            <a:br>
              <a:rPr lang="en-GB" sz="3600" b="1" u="sng" dirty="0">
                <a:solidFill>
                  <a:srgbClr val="000000"/>
                </a:solidFill>
                <a:effectLst/>
                <a:latin typeface="Twinkl Cursive Looped" panose="02000000000000000000" pitchFamily="2" charset="0"/>
                <a:ea typeface="Times New Roman" panose="02020603050405020304" pitchFamily="18" charset="0"/>
              </a:rPr>
            </a:br>
            <a:br>
              <a:rPr lang="en-GB" sz="3600" b="1" u="sng"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Land use changed again in the years after the Romans left in the 5th century.  The business of people living in the area changed.   Tribes called Anglo-Saxons moved in, building their own wooden hut-like homes on top of the empty, fallen-down Roman buildings.  Medicine and other key needs were managed in these hut-like homes.  Colchester became important again after 1066, when the Normans from France, led by William the Conqueror, took separate control of England.  Because of its special location, the Normans built a castle in Colchester to help defend the east of England. </a:t>
            </a:r>
          </a:p>
        </p:txBody>
      </p:sp>
    </p:spTree>
    <p:extLst>
      <p:ext uri="{BB962C8B-B14F-4D97-AF65-F5344CB8AC3E}">
        <p14:creationId xmlns:p14="http://schemas.microsoft.com/office/powerpoint/2010/main" val="376497108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4" y="1877787"/>
            <a:ext cx="11691257"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Castles and mills</a:t>
            </a:r>
            <a:br>
              <a:rPr lang="en-GB" sz="3600" b="1" u="sng" dirty="0">
                <a:solidFill>
                  <a:srgbClr val="000000"/>
                </a:solidFill>
                <a:effectLst/>
                <a:latin typeface="Twinkl Cursive Looped" panose="02000000000000000000" pitchFamily="2" charset="0"/>
                <a:ea typeface="Times New Roman" panose="02020603050405020304" pitchFamily="18" charset="0"/>
              </a:rPr>
            </a:br>
            <a:br>
              <a:rPr lang="en-GB" sz="3600" b="1" u="sng"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Land use changed again in the years after the Romans left in the 5th century.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business</a:t>
            </a:r>
            <a:r>
              <a:rPr lang="en-GB" sz="3600" dirty="0">
                <a:solidFill>
                  <a:srgbClr val="000000"/>
                </a:solidFill>
                <a:effectLst/>
                <a:latin typeface="Twinkl Cursive Looped" panose="02000000000000000000" pitchFamily="2" charset="0"/>
                <a:ea typeface="Times New Roman" panose="02020603050405020304" pitchFamily="18" charset="0"/>
              </a:rPr>
              <a:t> of people living in the area changed.   Tribes called Anglo-Saxons moved in, building their own wooden hut-like homes on top of the empty, fallen-down Roman buildings.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Medicine</a:t>
            </a:r>
            <a:r>
              <a:rPr lang="en-GB" sz="3600" dirty="0">
                <a:solidFill>
                  <a:srgbClr val="000000"/>
                </a:solidFill>
                <a:effectLst/>
                <a:latin typeface="Twinkl Cursive Looped" panose="02000000000000000000" pitchFamily="2" charset="0"/>
                <a:ea typeface="Times New Roman" panose="02020603050405020304" pitchFamily="18" charset="0"/>
              </a:rPr>
              <a:t> and other key needs were managed in these hut-like homes.  Colchester became important again after 1066, when the Normans from France, led by William the Conqueror, took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separate</a:t>
            </a:r>
            <a:r>
              <a:rPr lang="en-GB" sz="3600" dirty="0">
                <a:solidFill>
                  <a:srgbClr val="000000"/>
                </a:solidFill>
                <a:effectLst/>
                <a:latin typeface="Twinkl Cursive Looped" panose="02000000000000000000" pitchFamily="2" charset="0"/>
                <a:ea typeface="Times New Roman" panose="02020603050405020304" pitchFamily="18" charset="0"/>
              </a:rPr>
              <a:t> control of England.  Because of its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special</a:t>
            </a:r>
            <a:r>
              <a:rPr lang="en-GB" sz="3600" dirty="0">
                <a:solidFill>
                  <a:srgbClr val="000000"/>
                </a:solidFill>
                <a:effectLst/>
                <a:latin typeface="Twinkl Cursive Looped" panose="02000000000000000000" pitchFamily="2" charset="0"/>
                <a:ea typeface="Times New Roman" panose="02020603050405020304" pitchFamily="18" charset="0"/>
              </a:rPr>
              <a:t> location, the Normans built a castle in Colchester to help defend the east of England. </a:t>
            </a:r>
          </a:p>
        </p:txBody>
      </p:sp>
    </p:spTree>
    <p:extLst>
      <p:ext uri="{BB962C8B-B14F-4D97-AF65-F5344CB8AC3E}">
        <p14:creationId xmlns:p14="http://schemas.microsoft.com/office/powerpoint/2010/main" val="328204151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6457828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38200" y="3429000"/>
            <a:ext cx="10515600" cy="2852737"/>
          </a:xfrm>
        </p:spPr>
        <p:txBody>
          <a:bodyPr>
            <a:normAutofit/>
          </a:bodyPr>
          <a:lstStyle/>
          <a:p>
            <a:r>
              <a:rPr lang="en-GB" dirty="0">
                <a:latin typeface="Twinkl Cursive Looped" panose="02000000000000000000" pitchFamily="2" charset="0"/>
              </a:rPr>
              <a:t>Medicine and other key needs were managed in these hut-like homes.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63113454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Summer 1</a:t>
            </a:r>
          </a:p>
          <a:p>
            <a:r>
              <a:rPr lang="en-GB" sz="7200" dirty="0">
                <a:latin typeface="Twinkl Cursive Looped" panose="02000000000000000000" pitchFamily="2" charset="0"/>
              </a:rPr>
              <a:t>Week 4 - Wednesday</a:t>
            </a:r>
          </a:p>
          <a:p>
            <a:endParaRPr lang="en-GB" sz="7200" dirty="0"/>
          </a:p>
        </p:txBody>
      </p:sp>
    </p:spTree>
    <p:extLst>
      <p:ext uri="{BB962C8B-B14F-4D97-AF65-F5344CB8AC3E}">
        <p14:creationId xmlns:p14="http://schemas.microsoft.com/office/powerpoint/2010/main" val="178250586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F208E176-9582-4457-21BD-6DB13138D071}"/>
              </a:ext>
            </a:extLst>
          </p:cNvPr>
          <p:cNvPicPr>
            <a:picLocks noChangeAspect="1"/>
          </p:cNvPicPr>
          <p:nvPr/>
        </p:nvPicPr>
        <p:blipFill rotWithShape="1">
          <a:blip r:embed="rId2"/>
          <a:srcRect l="11250" t="11171" r="10937" b="8789"/>
          <a:stretch/>
        </p:blipFill>
        <p:spPr>
          <a:xfrm>
            <a:off x="114300" y="81642"/>
            <a:ext cx="11593286" cy="6704551"/>
          </a:xfrm>
          <a:prstGeom prst="rect">
            <a:avLst/>
          </a:prstGeom>
        </p:spPr>
      </p:pic>
    </p:spTree>
    <p:extLst>
      <p:ext uri="{BB962C8B-B14F-4D97-AF65-F5344CB8AC3E}">
        <p14:creationId xmlns:p14="http://schemas.microsoft.com/office/powerpoint/2010/main" val="206593928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528971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special</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better, greater, or otherwise different from what is usual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Special Person Concept, Best Friend Favorite Vector Illustration,  Friendship Metaphor, Outstanding Person, Leadership And Personality.  Royalty Free SVG, Cliparts, Vectors, And Stock Illustration. Image  123890036.">
            <a:extLst>
              <a:ext uri="{FF2B5EF4-FFF2-40B4-BE49-F238E27FC236}">
                <a16:creationId xmlns:a16="http://schemas.microsoft.com/office/drawing/2014/main" id="{68E17F77-968A-19FC-033A-78BFFA6423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52764"/>
            <a:ext cx="2647950" cy="1724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4038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97521090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separate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15882"/>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forming or viewed as a unit apart or by itself</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098" name="Picture 2" descr="Split Up Direction | Great PowerPoint ClipArt for Presentations -  PresenterMedia.com">
            <a:extLst>
              <a:ext uri="{FF2B5EF4-FFF2-40B4-BE49-F238E27FC236}">
                <a16:creationId xmlns:a16="http://schemas.microsoft.com/office/drawing/2014/main" id="{7A88EE80-88E1-EFEE-4EB9-2376C2498A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103203"/>
            <a:ext cx="2286000" cy="2000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5920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It raises two separate issues.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600699" y="3821650"/>
            <a:ext cx="3118758" cy="69698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306917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special</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better, greater, or otherwise different from what is usual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Special Person Concept, Best Friend Favorite Vector Illustration,  Friendship Metaphor, Outstanding Person, Leadership And Personality.  Royalty Free SVG, Cliparts, Vectors, And Stock Illustration. Image  123890036.">
            <a:extLst>
              <a:ext uri="{FF2B5EF4-FFF2-40B4-BE49-F238E27FC236}">
                <a16:creationId xmlns:a16="http://schemas.microsoft.com/office/drawing/2014/main" id="{68E17F77-968A-19FC-033A-78BFFA6423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52764"/>
            <a:ext cx="2647950" cy="1724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9967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fontScale="90000"/>
          </a:bodyPr>
          <a:lstStyle/>
          <a:p>
            <a:pPr algn="ctr"/>
            <a:r>
              <a:rPr lang="en-GB" dirty="0">
                <a:latin typeface="Twinkl Cursive Looped" panose="02000000000000000000" pitchFamily="2" charset="0"/>
              </a:rPr>
              <a:t>They always made a special effort at Christmas.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874329" y="2520713"/>
            <a:ext cx="2285999" cy="90828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482200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Words with a</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shuhn</a:t>
            </a:r>
            <a:r>
              <a:rPr lang="en-GB" dirty="0">
                <a:latin typeface="Twinkl Cursive Looped" panose="02000000000000000000" pitchFamily="2" charset="0"/>
              </a:rPr>
              <a:t>/ sound,</a:t>
            </a:r>
            <a:br>
              <a:rPr lang="en-GB" dirty="0">
                <a:latin typeface="Twinkl Cursive Looped" panose="02000000000000000000" pitchFamily="2" charset="0"/>
              </a:rPr>
            </a:br>
            <a:r>
              <a:rPr lang="en-GB" dirty="0">
                <a:latin typeface="Twinkl Cursive Looped" panose="02000000000000000000" pitchFamily="2" charset="0"/>
              </a:rPr>
              <a:t>spelt with ‘</a:t>
            </a:r>
            <a:r>
              <a:rPr lang="en-GB" dirty="0" err="1">
                <a:latin typeface="Twinkl Cursive Looped" panose="02000000000000000000" pitchFamily="2" charset="0"/>
              </a:rPr>
              <a:t>cian</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root word ends in</a:t>
            </a:r>
            <a:br>
              <a:rPr lang="en-GB" dirty="0">
                <a:latin typeface="Twinkl Cursive Looped" panose="02000000000000000000" pitchFamily="2" charset="0"/>
              </a:rPr>
            </a:br>
            <a:r>
              <a:rPr lang="en-GB" dirty="0">
                <a:latin typeface="Twinkl Cursive Looped" panose="02000000000000000000" pitchFamily="2" charset="0"/>
              </a:rPr>
              <a:t>‘c’ or ‘cs’)</a:t>
            </a:r>
          </a:p>
        </p:txBody>
      </p:sp>
    </p:spTree>
    <p:extLst>
      <p:ext uri="{BB962C8B-B14F-4D97-AF65-F5344CB8AC3E}">
        <p14:creationId xmlns:p14="http://schemas.microsoft.com/office/powerpoint/2010/main" val="422122706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cian</a:t>
            </a:r>
            <a:endParaRPr lang="en-GB" dirty="0">
              <a:latin typeface="Twinkl Cursive Looped" panose="02000000000000000000" pitchFamily="2" charset="0"/>
            </a:endParaRPr>
          </a:p>
        </p:txBody>
      </p:sp>
    </p:spTree>
    <p:extLst>
      <p:ext uri="{BB962C8B-B14F-4D97-AF65-F5344CB8AC3E}">
        <p14:creationId xmlns:p14="http://schemas.microsoft.com/office/powerpoint/2010/main" val="245367540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2" y="3848267"/>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cian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usually ‘</a:t>
            </a:r>
            <a:r>
              <a:rPr lang="en-GB" dirty="0" err="1">
                <a:latin typeface="Twinkl Cursive Looped" panose="02000000000000000000" pitchFamily="2" charset="0"/>
              </a:rPr>
              <a:t>cian</a:t>
            </a:r>
            <a:r>
              <a:rPr lang="en-GB" dirty="0">
                <a:latin typeface="Twinkl Cursive Looped" panose="02000000000000000000" pitchFamily="2" charset="0"/>
              </a:rPr>
              <a:t>’ ending words are showing someone’s profession or job</a:t>
            </a:r>
          </a:p>
        </p:txBody>
      </p:sp>
    </p:spTree>
    <p:extLst>
      <p:ext uri="{BB962C8B-B14F-4D97-AF65-F5344CB8AC3E}">
        <p14:creationId xmlns:p14="http://schemas.microsoft.com/office/powerpoint/2010/main" val="16684705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statistician  </a:t>
            </a:r>
          </a:p>
        </p:txBody>
      </p:sp>
      <p:sp>
        <p:nvSpPr>
          <p:cNvPr id="3" name="Rectangle 2">
            <a:extLst>
              <a:ext uri="{FF2B5EF4-FFF2-40B4-BE49-F238E27FC236}">
                <a16:creationId xmlns:a16="http://schemas.microsoft.com/office/drawing/2014/main" id="{13BB5EC0-7A96-4D29-A835-6FAE896C31A4}"/>
              </a:ext>
            </a:extLst>
          </p:cNvPr>
          <p:cNvSpPr/>
          <p:nvPr/>
        </p:nvSpPr>
        <p:spPr>
          <a:xfrm>
            <a:off x="6874329" y="3561670"/>
            <a:ext cx="150222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4578" name="Picture 2" descr="Statistics Figure Stock Illustrations – 4,159 Statistics Figure Stock  Illustrations, Vectors &amp; Clipart - Dreamstime">
            <a:extLst>
              <a:ext uri="{FF2B5EF4-FFF2-40B4-BE49-F238E27FC236}">
                <a16:creationId xmlns:a16="http://schemas.microsoft.com/office/drawing/2014/main" id="{8A2C4D2B-63E7-B43C-7812-1ECB75559D9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054"/>
          <a:stretch/>
        </p:blipFill>
        <p:spPr bwMode="auto">
          <a:xfrm>
            <a:off x="588510" y="266700"/>
            <a:ext cx="2066925" cy="19213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1156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5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technician </a:t>
            </a:r>
          </a:p>
        </p:txBody>
      </p:sp>
      <p:sp>
        <p:nvSpPr>
          <p:cNvPr id="3" name="Rectangle 2">
            <a:extLst>
              <a:ext uri="{FF2B5EF4-FFF2-40B4-BE49-F238E27FC236}">
                <a16:creationId xmlns:a16="http://schemas.microsoft.com/office/drawing/2014/main" id="{0366E0B6-702E-4814-82C6-08CA2D13F3C9}"/>
              </a:ext>
            </a:extLst>
          </p:cNvPr>
          <p:cNvSpPr/>
          <p:nvPr/>
        </p:nvSpPr>
        <p:spPr>
          <a:xfrm>
            <a:off x="6389915" y="3657599"/>
            <a:ext cx="1594757"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3554" name="Picture 2" descr="Technician Illustrations and Clipart. 52,495 Technician royalty free  illustrations, drawings and graphics available to search from thousands of  vector EPS clip art providers.">
            <a:extLst>
              <a:ext uri="{FF2B5EF4-FFF2-40B4-BE49-F238E27FC236}">
                <a16:creationId xmlns:a16="http://schemas.microsoft.com/office/drawing/2014/main" id="{0242EEA1-0DEF-3E84-CDFC-35423606F65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714"/>
          <a:stretch/>
        </p:blipFill>
        <p:spPr bwMode="auto">
          <a:xfrm>
            <a:off x="176893" y="337457"/>
            <a:ext cx="2400300" cy="17199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3266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5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fontScale="90000"/>
          </a:bodyPr>
          <a:lstStyle/>
          <a:p>
            <a:pPr algn="ctr"/>
            <a:r>
              <a:rPr lang="en-GB" dirty="0">
                <a:latin typeface="Twinkl Cursive Looped" panose="02000000000000000000" pitchFamily="2" charset="0"/>
              </a:rPr>
              <a:t>They always made a special effort at Christmas.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874329" y="2520713"/>
            <a:ext cx="2285999" cy="90828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4238016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57917568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36632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Plural possessive apostrophe</a:t>
            </a:r>
          </a:p>
        </p:txBody>
      </p:sp>
    </p:spTree>
    <p:extLst>
      <p:ext uri="{BB962C8B-B14F-4D97-AF65-F5344CB8AC3E}">
        <p14:creationId xmlns:p14="http://schemas.microsoft.com/office/powerpoint/2010/main" val="197217131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7572" y="4778996"/>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Plural possessive apostrophe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plural = more than 1</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possessive = owned by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apostrophe = </a:t>
            </a:r>
            <a:r>
              <a:rPr lang="en-GB" dirty="0">
                <a:solidFill>
                  <a:schemeClr val="bg1"/>
                </a:solidFill>
                <a:latin typeface="Twinkl Cursive Looped" panose="02000000000000000000" pitchFamily="2" charset="0"/>
              </a:rPr>
              <a:t>_</a:t>
            </a:r>
            <a:r>
              <a:rPr lang="en-GB" dirty="0">
                <a:latin typeface="Twinkl Cursive Looped" panose="02000000000000000000" pitchFamily="2" charset="0"/>
              </a:rPr>
              <a:t>’</a:t>
            </a:r>
          </a:p>
        </p:txBody>
      </p:sp>
    </p:spTree>
    <p:extLst>
      <p:ext uri="{BB962C8B-B14F-4D97-AF65-F5344CB8AC3E}">
        <p14:creationId xmlns:p14="http://schemas.microsoft.com/office/powerpoint/2010/main" val="68606430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46956" y="4396636"/>
            <a:ext cx="11446329" cy="1481650"/>
          </a:xfrm>
        </p:spPr>
        <p:txBody>
          <a:bodyPr>
            <a:normAutofit fontScale="90000"/>
          </a:bodyPr>
          <a:lstStyle/>
          <a:p>
            <a:pPr algn="ctr"/>
            <a:r>
              <a:rPr lang="en-GB" dirty="0">
                <a:latin typeface="Twinkl Cursive Looped" panose="02000000000000000000" pitchFamily="2" charset="0"/>
              </a:rPr>
              <a:t>Plural possessive apostrophe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plural ends with -s, add an apostrophe: </a:t>
            </a:r>
            <a:br>
              <a:rPr lang="en-GB" dirty="0">
                <a:latin typeface="Twinkl Cursive Looped" panose="02000000000000000000" pitchFamily="2" charset="0"/>
              </a:rPr>
            </a:br>
            <a:r>
              <a:rPr lang="en-GB" dirty="0">
                <a:latin typeface="Twinkl Cursive Looped" panose="02000000000000000000" pitchFamily="2" charset="0"/>
              </a:rPr>
              <a:t>the boys’ kites, the knights’ chargers, General Motors’ mission statement. </a:t>
            </a:r>
          </a:p>
        </p:txBody>
      </p:sp>
    </p:spTree>
    <p:extLst>
      <p:ext uri="{BB962C8B-B14F-4D97-AF65-F5344CB8AC3E}">
        <p14:creationId xmlns:p14="http://schemas.microsoft.com/office/powerpoint/2010/main" val="310835682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83771" y="4396636"/>
            <a:ext cx="10221686" cy="1481650"/>
          </a:xfrm>
        </p:spPr>
        <p:txBody>
          <a:bodyPr>
            <a:normAutofit fontScale="90000"/>
          </a:bodyPr>
          <a:lstStyle/>
          <a:p>
            <a:pPr algn="ctr"/>
            <a:r>
              <a:rPr lang="en-GB" dirty="0">
                <a:latin typeface="Twinkl Cursive Looped" panose="02000000000000000000" pitchFamily="2" charset="0"/>
              </a:rPr>
              <a:t>Plural possessive apostrophe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plural doesn’t </a:t>
            </a:r>
            <a:br>
              <a:rPr lang="en-GB" dirty="0">
                <a:latin typeface="Twinkl Cursive Looped" panose="02000000000000000000" pitchFamily="2" charset="0"/>
              </a:rPr>
            </a:br>
            <a:r>
              <a:rPr lang="en-GB" dirty="0">
                <a:latin typeface="Twinkl Cursive Looped" panose="02000000000000000000" pitchFamily="2" charset="0"/>
              </a:rPr>
              <a:t>end with -s, add ’s: </a:t>
            </a:r>
            <a:br>
              <a:rPr lang="en-GB" dirty="0">
                <a:latin typeface="Twinkl Cursive Looped" panose="02000000000000000000" pitchFamily="2" charset="0"/>
              </a:rPr>
            </a:br>
            <a:r>
              <a:rPr lang="en-GB" dirty="0">
                <a:latin typeface="Twinkl Cursive Looped" panose="02000000000000000000" pitchFamily="2" charset="0"/>
              </a:rPr>
              <a:t>the children’s teacher, the oxen’s yoke.</a:t>
            </a:r>
          </a:p>
        </p:txBody>
      </p:sp>
    </p:spTree>
    <p:extLst>
      <p:ext uri="{BB962C8B-B14F-4D97-AF65-F5344CB8AC3E}">
        <p14:creationId xmlns:p14="http://schemas.microsoft.com/office/powerpoint/2010/main" val="26317715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mangoe</a:t>
            </a:r>
            <a:r>
              <a:rPr lang="en-GB" dirty="0">
                <a:highlight>
                  <a:srgbClr val="FFFF00"/>
                </a:highlight>
                <a:latin typeface="Twinkl Cursive Looped" panose="02000000000000000000" pitchFamily="2" charset="0"/>
              </a:rPr>
              <a:t>s</a:t>
            </a:r>
            <a:r>
              <a:rPr lang="en-GB" dirty="0">
                <a:latin typeface="Twinkl Cursive Looped" panose="02000000000000000000" pitchFamily="2" charset="0"/>
              </a:rPr>
              <a:t>’ </a:t>
            </a:r>
          </a:p>
        </p:txBody>
      </p:sp>
      <p:sp>
        <p:nvSpPr>
          <p:cNvPr id="3" name="Rectangle 2">
            <a:extLst>
              <a:ext uri="{FF2B5EF4-FFF2-40B4-BE49-F238E27FC236}">
                <a16:creationId xmlns:a16="http://schemas.microsoft.com/office/drawing/2014/main" id="{13BB5EC0-7A96-4D29-A835-6FAE896C31A4}"/>
              </a:ext>
            </a:extLst>
          </p:cNvPr>
          <p:cNvSpPr/>
          <p:nvPr/>
        </p:nvSpPr>
        <p:spPr>
          <a:xfrm>
            <a:off x="7707086" y="3461657"/>
            <a:ext cx="35650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8" name="Picture 2" descr="Image result for mangoes">
            <a:extLst>
              <a:ext uri="{FF2B5EF4-FFF2-40B4-BE49-F238E27FC236}">
                <a16:creationId xmlns:a16="http://schemas.microsoft.com/office/drawing/2014/main" id="{552FA22C-A466-C556-308A-2477181E5B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370" y="514350"/>
            <a:ext cx="23145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6472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babie</a:t>
            </a:r>
            <a:r>
              <a:rPr lang="en-GB" dirty="0">
                <a:highlight>
                  <a:srgbClr val="FFFF00"/>
                </a:highlight>
                <a:latin typeface="Twinkl Cursive Looped" panose="02000000000000000000" pitchFamily="2" charset="0"/>
              </a:rPr>
              <a:t>s</a:t>
            </a:r>
            <a:r>
              <a:rPr lang="en-GB" dirty="0">
                <a:latin typeface="Twinkl Cursive Looped" panose="02000000000000000000" pitchFamily="2" charset="0"/>
              </a:rPr>
              <a:t>’  </a:t>
            </a:r>
          </a:p>
        </p:txBody>
      </p:sp>
      <p:sp>
        <p:nvSpPr>
          <p:cNvPr id="3" name="Rectangle 2">
            <a:extLst>
              <a:ext uri="{FF2B5EF4-FFF2-40B4-BE49-F238E27FC236}">
                <a16:creationId xmlns:a16="http://schemas.microsoft.com/office/drawing/2014/main" id="{13BB5EC0-7A96-4D29-A835-6FAE896C31A4}"/>
              </a:ext>
            </a:extLst>
          </p:cNvPr>
          <p:cNvSpPr/>
          <p:nvPr/>
        </p:nvSpPr>
        <p:spPr>
          <a:xfrm>
            <a:off x="7364187" y="3429000"/>
            <a:ext cx="35650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194" name="Picture 2" descr="Image result for babies clipart">
            <a:extLst>
              <a:ext uri="{FF2B5EF4-FFF2-40B4-BE49-F238E27FC236}">
                <a16:creationId xmlns:a16="http://schemas.microsoft.com/office/drawing/2014/main" id="{5D73FBD2-579D-18AE-23FD-BB17FC7061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226" y="357868"/>
            <a:ext cx="2009775"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7526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mangoes’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38830" y="5023093"/>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PLURAL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6" name="Title 1">
            <a:extLst>
              <a:ext uri="{FF2B5EF4-FFF2-40B4-BE49-F238E27FC236}">
                <a16:creationId xmlns:a16="http://schemas.microsoft.com/office/drawing/2014/main" id="{B703146E-FD8B-C89C-2001-F77C2ADCB038}"/>
              </a:ext>
            </a:extLst>
          </p:cNvPr>
          <p:cNvSpPr txBox="1">
            <a:spLocks/>
          </p:cNvSpPr>
          <p:nvPr/>
        </p:nvSpPr>
        <p:spPr>
          <a:xfrm>
            <a:off x="39460" y="3198437"/>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More than 1 mango owns the skin</a:t>
            </a:r>
            <a:endParaRPr lang="en-GB" i="1" dirty="0">
              <a:latin typeface="Twinkl Cursive Looped" panose="02000000000000000000" pitchFamily="2" charset="0"/>
            </a:endParaRPr>
          </a:p>
        </p:txBody>
      </p:sp>
      <p:sp>
        <p:nvSpPr>
          <p:cNvPr id="9" name="Title 1">
            <a:extLst>
              <a:ext uri="{FF2B5EF4-FFF2-40B4-BE49-F238E27FC236}">
                <a16:creationId xmlns:a16="http://schemas.microsoft.com/office/drawing/2014/main" id="{FC136BFB-1047-18ED-050B-AF329C3531A5}"/>
              </a:ext>
            </a:extLst>
          </p:cNvPr>
          <p:cNvSpPr txBox="1">
            <a:spLocks/>
          </p:cNvSpPr>
          <p:nvPr/>
        </p:nvSpPr>
        <p:spPr>
          <a:xfrm>
            <a:off x="838200" y="194735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1 mango </a:t>
            </a:r>
            <a:r>
              <a:rPr lang="en-GB" dirty="0">
                <a:latin typeface="Twinkl Cursive Looped" panose="02000000000000000000" pitchFamily="2" charset="0"/>
                <a:sym typeface="Wingdings" panose="05000000000000000000" pitchFamily="2" charset="2"/>
              </a:rPr>
              <a:t> 2 mangoe</a:t>
            </a:r>
            <a:r>
              <a:rPr lang="en-GB" dirty="0">
                <a:highlight>
                  <a:srgbClr val="FFFF00"/>
                </a:highlight>
                <a:latin typeface="Twinkl Cursive Looped" panose="02000000000000000000" pitchFamily="2" charset="0"/>
                <a:sym typeface="Wingdings" panose="05000000000000000000" pitchFamily="2" charset="2"/>
              </a:rPr>
              <a:t>s</a:t>
            </a:r>
            <a:r>
              <a:rPr lang="en-GB" dirty="0">
                <a:latin typeface="Twinkl Cursive Looped" panose="02000000000000000000" pitchFamily="2" charset="0"/>
                <a:sym typeface="Wingdings" panose="05000000000000000000" pitchFamily="2" charset="2"/>
              </a:rPr>
              <a:t> </a:t>
            </a:r>
            <a:endParaRPr lang="en-GB" i="1" dirty="0">
              <a:latin typeface="Twinkl Cursive Looped" panose="02000000000000000000" pitchFamily="2" charset="0"/>
            </a:endParaRPr>
          </a:p>
        </p:txBody>
      </p:sp>
      <p:pic>
        <p:nvPicPr>
          <p:cNvPr id="3" name="Picture 2" descr="Image result for mangoes">
            <a:extLst>
              <a:ext uri="{FF2B5EF4-FFF2-40B4-BE49-F238E27FC236}">
                <a16:creationId xmlns:a16="http://schemas.microsoft.com/office/drawing/2014/main" id="{9428658C-1B14-DF94-C7A2-2454EAFFB9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370" y="514350"/>
            <a:ext cx="23145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4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6" grpId="0"/>
      <p:bldP spid="9" grpId="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babies’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555171" y="5195365"/>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PLURAL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6" name="Title 1">
            <a:extLst>
              <a:ext uri="{FF2B5EF4-FFF2-40B4-BE49-F238E27FC236}">
                <a16:creationId xmlns:a16="http://schemas.microsoft.com/office/drawing/2014/main" id="{B703146E-FD8B-C89C-2001-F77C2ADCB038}"/>
              </a:ext>
            </a:extLst>
          </p:cNvPr>
          <p:cNvSpPr txBox="1">
            <a:spLocks/>
          </p:cNvSpPr>
          <p:nvPr/>
        </p:nvSpPr>
        <p:spPr>
          <a:xfrm>
            <a:off x="39460" y="3429000"/>
            <a:ext cx="12152540" cy="1481650"/>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More than 1 baby owns the swaddling cloths</a:t>
            </a:r>
            <a:endParaRPr lang="en-GB" sz="4400" i="1" dirty="0">
              <a:latin typeface="Twinkl Cursive Looped" panose="02000000000000000000" pitchFamily="2" charset="0"/>
            </a:endParaRPr>
          </a:p>
        </p:txBody>
      </p:sp>
      <p:sp>
        <p:nvSpPr>
          <p:cNvPr id="4" name="Title 1">
            <a:extLst>
              <a:ext uri="{FF2B5EF4-FFF2-40B4-BE49-F238E27FC236}">
                <a16:creationId xmlns:a16="http://schemas.microsoft.com/office/drawing/2014/main" id="{7F327525-2695-187D-4578-83022C628667}"/>
              </a:ext>
            </a:extLst>
          </p:cNvPr>
          <p:cNvSpPr txBox="1">
            <a:spLocks/>
          </p:cNvSpPr>
          <p:nvPr/>
        </p:nvSpPr>
        <p:spPr>
          <a:xfrm>
            <a:off x="838200" y="194735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1 baby </a:t>
            </a:r>
            <a:r>
              <a:rPr lang="en-GB" dirty="0">
                <a:latin typeface="Twinkl Cursive Looped" panose="02000000000000000000" pitchFamily="2" charset="0"/>
                <a:sym typeface="Wingdings" panose="05000000000000000000" pitchFamily="2" charset="2"/>
              </a:rPr>
              <a:t> 2 babie</a:t>
            </a:r>
            <a:r>
              <a:rPr lang="en-GB" dirty="0">
                <a:highlight>
                  <a:srgbClr val="FFFF00"/>
                </a:highlight>
                <a:latin typeface="Twinkl Cursive Looped" panose="02000000000000000000" pitchFamily="2" charset="0"/>
                <a:sym typeface="Wingdings" panose="05000000000000000000" pitchFamily="2" charset="2"/>
              </a:rPr>
              <a:t>s</a:t>
            </a:r>
            <a:r>
              <a:rPr lang="en-GB" dirty="0">
                <a:latin typeface="Twinkl Cursive Looped" panose="02000000000000000000" pitchFamily="2" charset="0"/>
                <a:sym typeface="Wingdings" panose="05000000000000000000" pitchFamily="2" charset="2"/>
              </a:rPr>
              <a:t> </a:t>
            </a:r>
            <a:endParaRPr lang="en-GB" i="1" dirty="0">
              <a:latin typeface="Twinkl Cursive Looped" panose="02000000000000000000" pitchFamily="2" charset="0"/>
            </a:endParaRPr>
          </a:p>
        </p:txBody>
      </p:sp>
      <p:pic>
        <p:nvPicPr>
          <p:cNvPr id="3" name="Picture 2" descr="Image result for babies clipart">
            <a:extLst>
              <a:ext uri="{FF2B5EF4-FFF2-40B4-BE49-F238E27FC236}">
                <a16:creationId xmlns:a16="http://schemas.microsoft.com/office/drawing/2014/main" id="{3B3351BC-9B5A-28E3-21E8-03A2BE487A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226" y="357868"/>
            <a:ext cx="2009775"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4470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6" grpId="0"/>
      <p:bldP spid="4" grpId="0"/>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mangoes’ flesh were all turned into juice.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155369" y="2841171"/>
            <a:ext cx="2857501" cy="980479"/>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557548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9617</TotalTime>
  <Words>3302</Words>
  <Application>Microsoft Office PowerPoint</Application>
  <PresentationFormat>Widescreen</PresentationFormat>
  <Paragraphs>376</Paragraphs>
  <Slides>183</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183</vt:i4>
      </vt:variant>
    </vt:vector>
  </HeadingPairs>
  <TitlesOfParts>
    <vt:vector size="188" baseType="lpstr">
      <vt:lpstr>Arial</vt:lpstr>
      <vt:lpstr>Calibri</vt:lpstr>
      <vt:lpstr>Calibri Light</vt:lpstr>
      <vt:lpstr>Twinkl Cursive Looped</vt:lpstr>
      <vt:lpstr>Office Theme</vt:lpstr>
      <vt:lpstr>Spelling Y4</vt:lpstr>
      <vt:lpstr>PowerPoint Presentation</vt:lpstr>
      <vt:lpstr>PowerPoint Presentation</vt:lpstr>
      <vt:lpstr>Let’s Revisit and Review…</vt:lpstr>
      <vt:lpstr>Do you remember this challenge word?</vt:lpstr>
      <vt:lpstr>separate</vt:lpstr>
      <vt:lpstr>It raises two separate issues.</vt:lpstr>
      <vt:lpstr>special</vt:lpstr>
      <vt:lpstr>They always made a special effort at Christmas. </vt:lpstr>
      <vt:lpstr>Words with a /shuhn/ sound, spelt with ‘cian’   (if root word ends in ‘c’ or ‘cs’)</vt:lpstr>
      <vt:lpstr>-cian</vt:lpstr>
      <vt:lpstr>-cian  usually ‘cian’ ending words are showing someone’s profession or job</vt:lpstr>
      <vt:lpstr>musician  </vt:lpstr>
      <vt:lpstr>politician </vt:lpstr>
      <vt:lpstr>electrician</vt:lpstr>
      <vt:lpstr>Let’s Teach and Practise</vt:lpstr>
      <vt:lpstr>   Plural possessive apostrophe</vt:lpstr>
      <vt:lpstr>   Plural possessive apostrophe  plural = more than 1  possessive = owned by  apostrophe = _’</vt:lpstr>
      <vt:lpstr>Plural possessive apostrophe   If the plural ends with -s, add an apostrophe:  the boys’ kites, the knights’ chargers, General Motors’ mission statement. </vt:lpstr>
      <vt:lpstr>Plural possessive apostrophe   If the plural doesn’t  end with -s, add ’s:  the children’s teacher, the oxen’s yoke.</vt:lpstr>
      <vt:lpstr>ponies’ </vt:lpstr>
      <vt:lpstr>volcanoes’  </vt:lpstr>
      <vt:lpstr>girls’</vt:lpstr>
      <vt:lpstr>volcanoes’</vt:lpstr>
      <vt:lpstr>The ponies’ field was full of grass. </vt:lpstr>
      <vt:lpstr> The volcanoes’ eruptions were disastrous. </vt:lpstr>
      <vt:lpstr>New CHALLENGE words.</vt:lpstr>
      <vt:lpstr>business</vt:lpstr>
      <vt:lpstr> People conduct their business over the internet. </vt:lpstr>
      <vt:lpstr>medicine</vt:lpstr>
      <vt:lpstr>Give her some medicine. </vt:lpstr>
      <vt:lpstr>Let’s Practise and Apply.</vt:lpstr>
      <vt:lpstr>Can you spot the spelling rule words and the challenge words?</vt:lpstr>
      <vt:lpstr>Castles and mills  Land use changed again in the years after the Romans left in the 5th century.  The business of people living in the area changed.   Tribes called Anglo-Saxons moved in, building their own wooden hut-like homes on top of the empty, fallen-down Roman buildings.  Medicine and other key needs were managed in these hut-like homes.  Colchester became important again after 1066, when the Normans from France, led by William the Conqueror, took separate control of England.  Because of its special location, the Normans built a castle in Colchester to help defend the east of England. </vt:lpstr>
      <vt:lpstr>Castles and mills  Land use changed again in the years after the Romans left in the 5th century.  The business of people living in the area changed.   Tribes called Anglo-Saxons moved in, building their own wooden hut-like homes on top of the empty, fallen-down Roman buildings.  Medicine and other key needs were managed in these hut-like homes.  Colchester became important again after 1066, when the Normans from France, led by William the Conqueror, took separate control of England.  Because of its special location, the Normans built a castle in Colchester to help defend the east of England. </vt:lpstr>
      <vt:lpstr>Write this sentence as I dictate it to you.</vt:lpstr>
      <vt:lpstr>The business of people living in the area changed. </vt:lpstr>
      <vt:lpstr>PowerPoint Presentation</vt:lpstr>
      <vt:lpstr>PowerPoint Presentation</vt:lpstr>
      <vt:lpstr>Let’s Revisit and Review…</vt:lpstr>
      <vt:lpstr>Do you remember this challenge word?</vt:lpstr>
      <vt:lpstr>separate</vt:lpstr>
      <vt:lpstr>It raises two separate issues.</vt:lpstr>
      <vt:lpstr>special</vt:lpstr>
      <vt:lpstr>They always made a special effort at Christmas. </vt:lpstr>
      <vt:lpstr>Words with a /shuhn/ sound, spelt with ‘cian’   (if root word ends in ‘c’ or ‘cs’)</vt:lpstr>
      <vt:lpstr>-cian</vt:lpstr>
      <vt:lpstr>-cian  usually ‘cian’ ending words are showing someone’s profession or job</vt:lpstr>
      <vt:lpstr>magician  </vt:lpstr>
      <vt:lpstr>mathematician </vt:lpstr>
      <vt:lpstr>dietician</vt:lpstr>
      <vt:lpstr>Let’s Teach and Practise</vt:lpstr>
      <vt:lpstr>   Plural possessive apostrophe</vt:lpstr>
      <vt:lpstr>   Plural possessive apostrophe  plural = more than 1  possessive = owned by  apostrophe = _’</vt:lpstr>
      <vt:lpstr>Plural possessive apostrophe   If the plural ends with -s, add an apostrophe:  the boys’ kites, the knights’ chargers, General Motors’ mission statement. </vt:lpstr>
      <vt:lpstr>Plural possessive apostrophe   If the plural doesn’t  end with -s, add ’s:  the children’s teacher, the oxen’s yoke.</vt:lpstr>
      <vt:lpstr>actresses’ </vt:lpstr>
      <vt:lpstr>thieves’  </vt:lpstr>
      <vt:lpstr>knives’  </vt:lpstr>
      <vt:lpstr>actresses’</vt:lpstr>
      <vt:lpstr>thieves’</vt:lpstr>
      <vt:lpstr>knives’</vt:lpstr>
      <vt:lpstr>The actresses’ dressing room was not big enough for them all. </vt:lpstr>
      <vt:lpstr> The thieves’ loot was shared between them all. </vt:lpstr>
      <vt:lpstr> The knives’ blades were all sharpened carefully. </vt:lpstr>
      <vt:lpstr>New CHALLENGE words.</vt:lpstr>
      <vt:lpstr>business</vt:lpstr>
      <vt:lpstr> People conduct their business over the internet. </vt:lpstr>
      <vt:lpstr>medicine</vt:lpstr>
      <vt:lpstr>Give her some medicine. </vt:lpstr>
      <vt:lpstr>Let’s Practise and Apply.</vt:lpstr>
      <vt:lpstr>Can you spot the spelling rule words and the challenge words?</vt:lpstr>
      <vt:lpstr>Castles and mills  Land use changed again in the years after the Romans left in the 5th century.  The business of people living in the area changed.   Tribes called Anglo-Saxons moved in, building their own wooden hut-like homes on top of the empty, fallen-down Roman buildings.  Medicine and other key needs were managed in these hut-like homes.  Colchester became important again after 1066, when the Normans from France, led by William the Conqueror, took separate control of England.  Because of its special location, the Normans built a castle in Colchester to help defend the east of England. </vt:lpstr>
      <vt:lpstr>Castles and mills  Land use changed again in the years after the Romans left in the 5th century.  The business of people living in the area changed.   Tribes called Anglo-Saxons moved in, building their own wooden hut-like homes on top of the empty, fallen-down Roman buildings.  Medicine and other key needs were managed in these hut-like homes.  Colchester became important again after 1066, when the Normans from France, led by William the Conqueror, took separate control of England.  Because of its special location, the Normans built a castle in Colchester to help defend the east of England. </vt:lpstr>
      <vt:lpstr>Write this sentence as I dictate it to you.</vt:lpstr>
      <vt:lpstr>Medicine and other key needs were managed in these hut-like homes. </vt:lpstr>
      <vt:lpstr>PowerPoint Presentation</vt:lpstr>
      <vt:lpstr>PowerPoint Presentation</vt:lpstr>
      <vt:lpstr>Let’s Revisit and Review…</vt:lpstr>
      <vt:lpstr>Do you remember this challenge word?</vt:lpstr>
      <vt:lpstr>separate</vt:lpstr>
      <vt:lpstr>It raises two separate issues.</vt:lpstr>
      <vt:lpstr>special</vt:lpstr>
      <vt:lpstr>They always made a special effort at Christmas. </vt:lpstr>
      <vt:lpstr>Words with a /shuhn/ sound, spelt with ‘cian’   (if root word ends in ‘c’ or ‘cs’)</vt:lpstr>
      <vt:lpstr>-cian</vt:lpstr>
      <vt:lpstr>-cian  usually ‘cian’ ending words are showing someone’s profession or job</vt:lpstr>
      <vt:lpstr>statistician  </vt:lpstr>
      <vt:lpstr>technician </vt:lpstr>
      <vt:lpstr>Let’s Teach and Practise</vt:lpstr>
      <vt:lpstr>   Plural possessive apostrophe</vt:lpstr>
      <vt:lpstr>   Plural possessive apostrophe  plural = more than 1  possessive = owned by  apostrophe = _’</vt:lpstr>
      <vt:lpstr>Plural possessive apostrophe   If the plural ends with -s, add an apostrophe:  the boys’ kites, the knights’ chargers, General Motors’ mission statement. </vt:lpstr>
      <vt:lpstr>Plural possessive apostrophe   If the plural doesn’t  end with -s, add ’s:  the children’s teacher, the oxen’s yoke.</vt:lpstr>
      <vt:lpstr>mangoes’ </vt:lpstr>
      <vt:lpstr>babies’  </vt:lpstr>
      <vt:lpstr>mangoes’</vt:lpstr>
      <vt:lpstr>babies’</vt:lpstr>
      <vt:lpstr>The mangoes’ flesh were all turned into juice. </vt:lpstr>
      <vt:lpstr> The babies’ cribs were all on sale. </vt:lpstr>
      <vt:lpstr>New CHALLENGE words.</vt:lpstr>
      <vt:lpstr>business</vt:lpstr>
      <vt:lpstr> People conduct their business over the internet. </vt:lpstr>
      <vt:lpstr>medicine</vt:lpstr>
      <vt:lpstr>Give her some medicine. </vt:lpstr>
      <vt:lpstr>Let’s Practise and Apply.</vt:lpstr>
      <vt:lpstr>Can you spot the spelling rule words and the challenge words?</vt:lpstr>
      <vt:lpstr>Castles and mills  Land use changed again in the years after the Romans left in the 5th century.  The business of people living in the area changed.   Tribes called Anglo-Saxons moved in, building their own wooden hut-like homes on top of the empty, fallen-down Roman buildings.  Medicine and other key needs were managed in these hut-like homes.  Colchester became important again after 1066, when the Normans from France, led by William the Conqueror, took separate control of England.  Because of its special location, the Normans built a castle in Colchester to help defend the east of England. </vt:lpstr>
      <vt:lpstr>Castles and mills  Land use changed again in the years after the Romans left in the 5th century.  The business of people living in the area changed.   Tribes called Anglo-Saxons moved in, building their own wooden hut-like homes on top of the empty, fallen-down Roman buildings.  Medicine and other key needs were managed in these hut-like homes.  Colchester became important again after 1066, when the Normans from France, led by William the Conqueror, took separate control of England.  Because of its special location, the Normans built a castle in Colchester to help defend the east of England. </vt:lpstr>
      <vt:lpstr>Write this sentence as I dictate it to you.</vt:lpstr>
      <vt:lpstr>Colchester became important again after 1066, when the Normans from France, led by William the Conqueror, took separate control of England.</vt:lpstr>
      <vt:lpstr>PowerPoint Presentation</vt:lpstr>
      <vt:lpstr>PowerPoint Presentation</vt:lpstr>
      <vt:lpstr>Let’s Revisit and Review…</vt:lpstr>
      <vt:lpstr>Do you remember this challenge word?</vt:lpstr>
      <vt:lpstr>separate</vt:lpstr>
      <vt:lpstr>It raises two separate issues.</vt:lpstr>
      <vt:lpstr>special</vt:lpstr>
      <vt:lpstr>They always made a special effort at Christmas. </vt:lpstr>
      <vt:lpstr>Words with a /shuhn/ sound, spelt with ‘cian’   (if root word ends in ‘c’ or ‘cs’)</vt:lpstr>
      <vt:lpstr>-cian</vt:lpstr>
      <vt:lpstr>-cian  usually ‘cian’ ending words are showing someone’s profession or job</vt:lpstr>
      <vt:lpstr>clinician  </vt:lpstr>
      <vt:lpstr>beautician </vt:lpstr>
      <vt:lpstr>Let’s Teach and Practise</vt:lpstr>
      <vt:lpstr>   Plural possessive apostrophe</vt:lpstr>
      <vt:lpstr>   Plural possessive apostrophe  plural = more than 1  possessive = owned by  apostrophe = _’</vt:lpstr>
      <vt:lpstr>Plural possessive apostrophe   If the plural ends with -s, add an apostrophe:  the boys’ kites, the knights’ chargers, General Motors’ mission statement. </vt:lpstr>
      <vt:lpstr>Plural possessive apostrophe   If the plural doesn’t  end with -s, add ’s:  the children’s teacher, the oxen’s yoke.</vt:lpstr>
      <vt:lpstr>ants’ </vt:lpstr>
      <vt:lpstr>scarves’  </vt:lpstr>
      <vt:lpstr>ants’</vt:lpstr>
      <vt:lpstr>scarves’</vt:lpstr>
      <vt:lpstr>The ants’ nest was full of activity. </vt:lpstr>
      <vt:lpstr> The scarves’ material was the finest silk. </vt:lpstr>
      <vt:lpstr>New CHALLENGE words.</vt:lpstr>
      <vt:lpstr>business</vt:lpstr>
      <vt:lpstr> People conduct their business over the internet. </vt:lpstr>
      <vt:lpstr>medicine</vt:lpstr>
      <vt:lpstr>Give her some medicine. </vt:lpstr>
      <vt:lpstr>Let’s Practise and Apply.</vt:lpstr>
      <vt:lpstr>Can you spot the spelling rule words and the challenge words?</vt:lpstr>
      <vt:lpstr>Castles and mills  Land use changed again in the years after the Romans left in the 5th century.  The business of people living in the area changed.   Tribes called Anglo-Saxons moved in, building their own wooden hut-like homes on top of the empty, fallen-down Roman buildings.  Medicine and other key needs were managed in these hut-like homes.  Colchester became important again after 1066, when the Normans from France, led by William the Conqueror, took separate control of England.  Because of its special location, the Normans built a castle in Colchester to help defend the east of England. </vt:lpstr>
      <vt:lpstr>Castles and mills  Land use changed again in the years after the Romans left in the 5th century.  The business of people living in the area changed.   Tribes called Anglo-Saxons moved in, building their own wooden hut-like homes on top of the empty, fallen-down Roman buildings.  Medicine and other key needs were managed in these hut-like homes.  Colchester became important again after 1066, when the Normans from France, led by William the Conqueror, took separate control of England.  Because of its special location, the Normans built a castle in Colchester to help defend the east of England. </vt:lpstr>
      <vt:lpstr>Write this sentence as I dictate it to you.</vt:lpstr>
      <vt:lpstr>Because of its special location, the Normans built a castle in Colchester to help defend the east of England.</vt:lpstr>
      <vt:lpstr>PowerPoint Presentation</vt:lpstr>
      <vt:lpstr>PowerPoint Presentation</vt:lpstr>
      <vt:lpstr>Old challenge words…</vt:lpstr>
      <vt:lpstr>separate</vt:lpstr>
      <vt:lpstr>special</vt:lpstr>
      <vt:lpstr>Old spelling rule words…</vt:lpstr>
      <vt:lpstr>musician</vt:lpstr>
      <vt:lpstr>politician</vt:lpstr>
      <vt:lpstr>electrician</vt:lpstr>
      <vt:lpstr>magician</vt:lpstr>
      <vt:lpstr>mathematician</vt:lpstr>
      <vt:lpstr>dietician</vt:lpstr>
      <vt:lpstr>statistician </vt:lpstr>
      <vt:lpstr>technician</vt:lpstr>
      <vt:lpstr>clinician</vt:lpstr>
      <vt:lpstr>beautician</vt:lpstr>
      <vt:lpstr>New challenge words…</vt:lpstr>
      <vt:lpstr>business</vt:lpstr>
      <vt:lpstr>medicine</vt:lpstr>
      <vt:lpstr>New spelling rule words…</vt:lpstr>
      <vt:lpstr>ponies’</vt:lpstr>
      <vt:lpstr>volcanoes’</vt:lpstr>
      <vt:lpstr>actresses’</vt:lpstr>
      <vt:lpstr>thieves’</vt:lpstr>
      <vt:lpstr>knives’ </vt:lpstr>
      <vt:lpstr>mangoes’</vt:lpstr>
      <vt:lpstr>babies’</vt:lpstr>
      <vt:lpstr>ants’</vt:lpstr>
      <vt:lpstr>scarves’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11</cp:revision>
  <cp:lastPrinted>2022-05-27T07:40:55Z</cp:lastPrinted>
  <dcterms:created xsi:type="dcterms:W3CDTF">2022-03-23T13:56:57Z</dcterms:created>
  <dcterms:modified xsi:type="dcterms:W3CDTF">2023-03-16T10:58:37Z</dcterms:modified>
</cp:coreProperties>
</file>