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5"/>
  </p:notesMasterIdLst>
  <p:sldIdLst>
    <p:sldId id="256" r:id="rId2"/>
    <p:sldId id="322" r:id="rId3"/>
    <p:sldId id="604" r:id="rId4"/>
    <p:sldId id="258" r:id="rId5"/>
    <p:sldId id="333" r:id="rId6"/>
    <p:sldId id="2053" r:id="rId7"/>
    <p:sldId id="2054" r:id="rId8"/>
    <p:sldId id="2055" r:id="rId9"/>
    <p:sldId id="2056" r:id="rId10"/>
    <p:sldId id="2051" r:id="rId11"/>
    <p:sldId id="1453" r:id="rId12"/>
    <p:sldId id="2037" r:id="rId13"/>
    <p:sldId id="2052" r:id="rId14"/>
    <p:sldId id="1459" r:id="rId15"/>
    <p:sldId id="1462" r:id="rId16"/>
    <p:sldId id="267" r:id="rId17"/>
    <p:sldId id="1818" r:id="rId18"/>
    <p:sldId id="1845" r:id="rId19"/>
    <p:sldId id="1452" r:id="rId20"/>
    <p:sldId id="1846" r:id="rId21"/>
    <p:sldId id="1456" r:id="rId22"/>
    <p:sldId id="2057" r:id="rId23"/>
    <p:sldId id="1466" r:id="rId24"/>
    <p:sldId id="1848" r:id="rId25"/>
    <p:sldId id="1473" r:id="rId26"/>
    <p:sldId id="1501" r:id="rId27"/>
    <p:sldId id="1482" r:id="rId28"/>
    <p:sldId id="1485" r:id="rId29"/>
    <p:sldId id="1505" r:id="rId30"/>
    <p:sldId id="1504" r:id="rId31"/>
    <p:sldId id="1506" r:id="rId32"/>
    <p:sldId id="304" r:id="rId33"/>
    <p:sldId id="318" r:id="rId34"/>
    <p:sldId id="1778" r:id="rId35"/>
    <p:sldId id="2058" r:id="rId36"/>
    <p:sldId id="331" r:id="rId37"/>
    <p:sldId id="332" r:id="rId38"/>
    <p:sldId id="323" r:id="rId39"/>
    <p:sldId id="2165" r:id="rId40"/>
    <p:sldId id="2166" r:id="rId41"/>
    <p:sldId id="2167" r:id="rId42"/>
    <p:sldId id="2168" r:id="rId43"/>
    <p:sldId id="2169" r:id="rId44"/>
    <p:sldId id="2170" r:id="rId45"/>
    <p:sldId id="2171" r:id="rId46"/>
    <p:sldId id="2172" r:id="rId47"/>
    <p:sldId id="2173" r:id="rId48"/>
    <p:sldId id="2174" r:id="rId49"/>
    <p:sldId id="2270" r:id="rId50"/>
    <p:sldId id="2271" r:id="rId51"/>
    <p:sldId id="2272" r:id="rId52"/>
    <p:sldId id="2178" r:id="rId53"/>
    <p:sldId id="2179" r:id="rId54"/>
    <p:sldId id="2180" r:id="rId55"/>
    <p:sldId id="2181" r:id="rId56"/>
    <p:sldId id="2182" r:id="rId57"/>
    <p:sldId id="2183" r:id="rId58"/>
    <p:sldId id="2184" r:id="rId59"/>
    <p:sldId id="2185" r:id="rId60"/>
    <p:sldId id="2186" r:id="rId61"/>
    <p:sldId id="2187" r:id="rId62"/>
    <p:sldId id="2188" r:id="rId63"/>
    <p:sldId id="2189" r:id="rId64"/>
    <p:sldId id="2190" r:id="rId65"/>
    <p:sldId id="2191" r:id="rId66"/>
    <p:sldId id="2192" r:id="rId67"/>
    <p:sldId id="2193" r:id="rId68"/>
    <p:sldId id="2194" r:id="rId69"/>
    <p:sldId id="2195" r:id="rId70"/>
    <p:sldId id="2196" r:id="rId71"/>
    <p:sldId id="2197" r:id="rId72"/>
    <p:sldId id="2198" r:id="rId73"/>
    <p:sldId id="2199" r:id="rId74"/>
    <p:sldId id="1795" r:id="rId75"/>
    <p:sldId id="2200" r:id="rId76"/>
    <p:sldId id="2201" r:id="rId77"/>
    <p:sldId id="2202" r:id="rId78"/>
    <p:sldId id="2203" r:id="rId79"/>
    <p:sldId id="2204" r:id="rId80"/>
    <p:sldId id="2205" r:id="rId81"/>
    <p:sldId id="2206" r:id="rId82"/>
    <p:sldId id="2207" r:id="rId83"/>
    <p:sldId id="2208" r:id="rId84"/>
    <p:sldId id="2209" r:id="rId85"/>
    <p:sldId id="2273" r:id="rId86"/>
    <p:sldId id="2274" r:id="rId87"/>
    <p:sldId id="2275" r:id="rId88"/>
    <p:sldId id="2213" r:id="rId89"/>
    <p:sldId id="2214" r:id="rId90"/>
    <p:sldId id="2215" r:id="rId91"/>
    <p:sldId id="2216" r:id="rId92"/>
    <p:sldId id="2217" r:id="rId93"/>
    <p:sldId id="2218" r:id="rId94"/>
    <p:sldId id="2219" r:id="rId95"/>
    <p:sldId id="2220" r:id="rId96"/>
    <p:sldId id="2221" r:id="rId97"/>
    <p:sldId id="2222" r:id="rId98"/>
    <p:sldId id="2223" r:id="rId99"/>
    <p:sldId id="2224" r:id="rId100"/>
    <p:sldId id="2225" r:id="rId101"/>
    <p:sldId id="2226" r:id="rId102"/>
    <p:sldId id="2227" r:id="rId103"/>
    <p:sldId id="2228" r:id="rId104"/>
    <p:sldId id="2229" r:id="rId105"/>
    <p:sldId id="2230" r:id="rId106"/>
    <p:sldId id="2231" r:id="rId107"/>
    <p:sldId id="2232" r:id="rId108"/>
    <p:sldId id="2233" r:id="rId109"/>
    <p:sldId id="2234" r:id="rId110"/>
    <p:sldId id="1796" r:id="rId111"/>
    <p:sldId id="2235" r:id="rId112"/>
    <p:sldId id="2236" r:id="rId113"/>
    <p:sldId id="2237" r:id="rId114"/>
    <p:sldId id="2238" r:id="rId115"/>
    <p:sldId id="2239" r:id="rId116"/>
    <p:sldId id="2240" r:id="rId117"/>
    <p:sldId id="2241" r:id="rId118"/>
    <p:sldId id="2242" r:id="rId119"/>
    <p:sldId id="2243" r:id="rId120"/>
    <p:sldId id="2244" r:id="rId121"/>
    <p:sldId id="2276" r:id="rId122"/>
    <p:sldId id="2277" r:id="rId123"/>
    <p:sldId id="2278" r:id="rId124"/>
    <p:sldId id="2248" r:id="rId125"/>
    <p:sldId id="2249" r:id="rId126"/>
    <p:sldId id="2250" r:id="rId127"/>
    <p:sldId id="2251" r:id="rId128"/>
    <p:sldId id="2252" r:id="rId129"/>
    <p:sldId id="2253" r:id="rId130"/>
    <p:sldId id="2254" r:id="rId131"/>
    <p:sldId id="2255" r:id="rId132"/>
    <p:sldId id="2256" r:id="rId133"/>
    <p:sldId id="2257" r:id="rId134"/>
    <p:sldId id="2258" r:id="rId135"/>
    <p:sldId id="2259" r:id="rId136"/>
    <p:sldId id="2260" r:id="rId137"/>
    <p:sldId id="2261" r:id="rId138"/>
    <p:sldId id="2262" r:id="rId139"/>
    <p:sldId id="2263" r:id="rId140"/>
    <p:sldId id="2264" r:id="rId141"/>
    <p:sldId id="2265" r:id="rId142"/>
    <p:sldId id="2266" r:id="rId143"/>
    <p:sldId id="2267" r:id="rId144"/>
    <p:sldId id="2268" r:id="rId145"/>
    <p:sldId id="2269" r:id="rId146"/>
    <p:sldId id="328" r:id="rId147"/>
    <p:sldId id="1509" r:id="rId148"/>
    <p:sldId id="595" r:id="rId149"/>
    <p:sldId id="1660" r:id="rId150"/>
    <p:sldId id="1659" r:id="rId151"/>
    <p:sldId id="596" r:id="rId152"/>
    <p:sldId id="2059" r:id="rId153"/>
    <p:sldId id="2060" r:id="rId154"/>
    <p:sldId id="2061" r:id="rId155"/>
    <p:sldId id="2062" r:id="rId156"/>
    <p:sldId id="2063" r:id="rId157"/>
    <p:sldId id="2064" r:id="rId158"/>
    <p:sldId id="2065" r:id="rId159"/>
    <p:sldId id="1656" r:id="rId160"/>
    <p:sldId id="1657" r:id="rId161"/>
    <p:sldId id="1658" r:id="rId162"/>
    <p:sldId id="2164" r:id="rId163"/>
    <p:sldId id="2163" r:id="rId164"/>
    <p:sldId id="1826" r:id="rId165"/>
    <p:sldId id="1652" r:id="rId166"/>
    <p:sldId id="1827" r:id="rId167"/>
    <p:sldId id="594" r:id="rId168"/>
    <p:sldId id="1651" r:id="rId169"/>
    <p:sldId id="1828" r:id="rId170"/>
    <p:sldId id="1653" r:id="rId171"/>
    <p:sldId id="1654" r:id="rId172"/>
    <p:sldId id="1655" r:id="rId173"/>
    <p:sldId id="593" r:id="rId174"/>
    <p:sldId id="561" r:id="rId175"/>
    <p:sldId id="1837" r:id="rId176"/>
    <p:sldId id="550" r:id="rId177"/>
    <p:sldId id="597" r:id="rId178"/>
    <p:sldId id="583" r:id="rId179"/>
    <p:sldId id="1194" r:id="rId180"/>
    <p:sldId id="1631" r:id="rId181"/>
    <p:sldId id="590" r:id="rId182"/>
    <p:sldId id="591" r:id="rId183"/>
    <p:sldId id="598" r:id="rId184"/>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825E34-8F04-47D8-A6D6-D3E8B3C004B8}" v="480" dt="2023-03-15T16:55:54.9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56" autoAdjust="0"/>
    <p:restoredTop sz="81447" autoAdjust="0"/>
  </p:normalViewPr>
  <p:slideViewPr>
    <p:cSldViewPr snapToGrid="0">
      <p:cViewPr varScale="1">
        <p:scale>
          <a:sx n="59" d="100"/>
          <a:sy n="59" d="100"/>
        </p:scale>
        <p:origin x="114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microsoft.com/office/2015/10/relationships/revisionInfo" Target="revisionInfo.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tableStyles" Target="tableStyle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0" Type="http://schemas.microsoft.com/office/2016/11/relationships/changesInfo" Target="changesInfos/changesInfo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presProps" Target="presProp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viewProps" Target="viewProps.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51825E34-8F04-47D8-A6D6-D3E8B3C004B8}"/>
    <pc:docChg chg="undo custSel addSld delSld modSld sldOrd">
      <pc:chgData name="Kelly Stokes" userId="3e5c5154-569e-4d81-aa91-4f91841cdfa9" providerId="ADAL" clId="{51825E34-8F04-47D8-A6D6-D3E8B3C004B8}" dt="2023-03-15T16:56:00.495" v="693" actId="27636"/>
      <pc:docMkLst>
        <pc:docMk/>
      </pc:docMkLst>
      <pc:sldChg chg="modSp mod">
        <pc:chgData name="Kelly Stokes" userId="3e5c5154-569e-4d81-aa91-4f91841cdfa9" providerId="ADAL" clId="{51825E34-8F04-47D8-A6D6-D3E8B3C004B8}" dt="2023-03-15T16:03:00.375" v="1" actId="20577"/>
        <pc:sldMkLst>
          <pc:docMk/>
          <pc:sldMk cId="3945579917" sldId="256"/>
        </pc:sldMkLst>
        <pc:spChg chg="mod">
          <ac:chgData name="Kelly Stokes" userId="3e5c5154-569e-4d81-aa91-4f91841cdfa9" providerId="ADAL" clId="{51825E34-8F04-47D8-A6D6-D3E8B3C004B8}" dt="2023-03-15T16:03:00.375" v="1" actId="20577"/>
          <ac:spMkLst>
            <pc:docMk/>
            <pc:sldMk cId="3945579917" sldId="256"/>
            <ac:spMk id="3" creationId="{9B667196-C5B4-45FC-B5E8-3B190D7A595C}"/>
          </ac:spMkLst>
        </pc:spChg>
      </pc:sldChg>
      <pc:sldChg chg="modSp mod">
        <pc:chgData name="Kelly Stokes" userId="3e5c5154-569e-4d81-aa91-4f91841cdfa9" providerId="ADAL" clId="{51825E34-8F04-47D8-A6D6-D3E8B3C004B8}" dt="2023-03-15T16:03:03.316" v="5" actId="20577"/>
        <pc:sldMkLst>
          <pc:docMk/>
          <pc:sldMk cId="864376776" sldId="322"/>
        </pc:sldMkLst>
        <pc:spChg chg="mod">
          <ac:chgData name="Kelly Stokes" userId="3e5c5154-569e-4d81-aa91-4f91841cdfa9" providerId="ADAL" clId="{51825E34-8F04-47D8-A6D6-D3E8B3C004B8}" dt="2023-03-15T16:03:03.316" v="5" actId="20577"/>
          <ac:spMkLst>
            <pc:docMk/>
            <pc:sldMk cId="864376776" sldId="322"/>
            <ac:spMk id="2" creationId="{02FB8773-AD3E-2543-510F-CEE32E75C793}"/>
          </ac:spMkLst>
        </pc:spChg>
      </pc:sldChg>
      <pc:sldChg chg="modSp mod">
        <pc:chgData name="Kelly Stokes" userId="3e5c5154-569e-4d81-aa91-4f91841cdfa9" providerId="ADAL" clId="{51825E34-8F04-47D8-A6D6-D3E8B3C004B8}" dt="2023-03-15T16:13:47.001" v="280" actId="20577"/>
        <pc:sldMkLst>
          <pc:docMk/>
          <pc:sldMk cId="3634764576" sldId="323"/>
        </pc:sldMkLst>
        <pc:spChg chg="mod">
          <ac:chgData name="Kelly Stokes" userId="3e5c5154-569e-4d81-aa91-4f91841cdfa9" providerId="ADAL" clId="{51825E34-8F04-47D8-A6D6-D3E8B3C004B8}" dt="2023-03-15T16:13:47.001" v="280" actId="20577"/>
          <ac:spMkLst>
            <pc:docMk/>
            <pc:sldMk cId="3634764576" sldId="323"/>
            <ac:spMk id="2" creationId="{02FB8773-AD3E-2543-510F-CEE32E75C793}"/>
          </ac:spMkLst>
        </pc:spChg>
      </pc:sldChg>
      <pc:sldChg chg="modSp mod">
        <pc:chgData name="Kelly Stokes" userId="3e5c5154-569e-4d81-aa91-4f91841cdfa9" providerId="ADAL" clId="{51825E34-8F04-47D8-A6D6-D3E8B3C004B8}" dt="2023-03-15T16:13:55.847" v="286" actId="20577"/>
        <pc:sldMkLst>
          <pc:docMk/>
          <pc:sldMk cId="4214164962" sldId="328"/>
        </pc:sldMkLst>
        <pc:spChg chg="mod">
          <ac:chgData name="Kelly Stokes" userId="3e5c5154-569e-4d81-aa91-4f91841cdfa9" providerId="ADAL" clId="{51825E34-8F04-47D8-A6D6-D3E8B3C004B8}" dt="2023-03-15T16:13:55.847" v="286" actId="20577"/>
          <ac:spMkLst>
            <pc:docMk/>
            <pc:sldMk cId="4214164962" sldId="328"/>
            <ac:spMk id="2" creationId="{02FB8773-AD3E-2543-510F-CEE32E75C793}"/>
          </ac:spMkLst>
        </pc:spChg>
      </pc:sldChg>
      <pc:sldChg chg="modNotesTx">
        <pc:chgData name="Kelly Stokes" userId="3e5c5154-569e-4d81-aa91-4f91841cdfa9" providerId="ADAL" clId="{51825E34-8F04-47D8-A6D6-D3E8B3C004B8}" dt="2023-03-15T16:13:33.585" v="276"/>
        <pc:sldMkLst>
          <pc:docMk/>
          <pc:sldMk cId="2534233594" sldId="331"/>
        </pc:sldMkLst>
      </pc:sldChg>
      <pc:sldChg chg="modSp mod">
        <pc:chgData name="Kelly Stokes" userId="3e5c5154-569e-4d81-aa91-4f91841cdfa9" providerId="ADAL" clId="{51825E34-8F04-47D8-A6D6-D3E8B3C004B8}" dt="2023-03-15T16:13:38.693" v="278" actId="27636"/>
        <pc:sldMkLst>
          <pc:docMk/>
          <pc:sldMk cId="958288502" sldId="332"/>
        </pc:sldMkLst>
        <pc:spChg chg="mod">
          <ac:chgData name="Kelly Stokes" userId="3e5c5154-569e-4d81-aa91-4f91841cdfa9" providerId="ADAL" clId="{51825E34-8F04-47D8-A6D6-D3E8B3C004B8}" dt="2023-03-15T16:13:38.693" v="278" actId="27636"/>
          <ac:spMkLst>
            <pc:docMk/>
            <pc:sldMk cId="958288502" sldId="332"/>
            <ac:spMk id="2" creationId="{77E26784-A357-92CE-B6B1-8F248D3D6650}"/>
          </ac:spMkLst>
        </pc:spChg>
      </pc:sldChg>
      <pc:sldChg chg="modNotesTx">
        <pc:chgData name="Kelly Stokes" userId="3e5c5154-569e-4d81-aa91-4f91841cdfa9" providerId="ADAL" clId="{51825E34-8F04-47D8-A6D6-D3E8B3C004B8}" dt="2023-03-15T16:16:43.701" v="376"/>
        <pc:sldMkLst>
          <pc:docMk/>
          <pc:sldMk cId="3625788919" sldId="550"/>
        </pc:sldMkLst>
      </pc:sldChg>
      <pc:sldChg chg="del">
        <pc:chgData name="Kelly Stokes" userId="3e5c5154-569e-4d81-aa91-4f91841cdfa9" providerId="ADAL" clId="{51825E34-8F04-47D8-A6D6-D3E8B3C004B8}" dt="2023-03-15T16:14:47.209" v="291" actId="2696"/>
        <pc:sldMkLst>
          <pc:docMk/>
          <pc:sldMk cId="1750055451" sldId="560"/>
        </pc:sldMkLst>
      </pc:sldChg>
      <pc:sldChg chg="modSp mod">
        <pc:chgData name="Kelly Stokes" userId="3e5c5154-569e-4d81-aa91-4f91841cdfa9" providerId="ADAL" clId="{51825E34-8F04-47D8-A6D6-D3E8B3C004B8}" dt="2023-03-15T16:16:17.983" v="369" actId="20577"/>
        <pc:sldMkLst>
          <pc:docMk/>
          <pc:sldMk cId="2844813666" sldId="561"/>
        </pc:sldMkLst>
        <pc:spChg chg="mod">
          <ac:chgData name="Kelly Stokes" userId="3e5c5154-569e-4d81-aa91-4f91841cdfa9" providerId="ADAL" clId="{51825E34-8F04-47D8-A6D6-D3E8B3C004B8}" dt="2023-03-15T16:16:17.983" v="369" actId="20577"/>
          <ac:spMkLst>
            <pc:docMk/>
            <pc:sldMk cId="2844813666" sldId="561"/>
            <ac:spMk id="2" creationId="{52DA34BA-82FC-47C5-BCE1-BB65E08B92A1}"/>
          </ac:spMkLst>
        </pc:spChg>
      </pc:sldChg>
      <pc:sldChg chg="modSp mod">
        <pc:chgData name="Kelly Stokes" userId="3e5c5154-569e-4d81-aa91-4f91841cdfa9" providerId="ADAL" clId="{51825E34-8F04-47D8-A6D6-D3E8B3C004B8}" dt="2023-03-15T16:18:38.516" v="410" actId="20577"/>
        <pc:sldMkLst>
          <pc:docMk/>
          <pc:sldMk cId="2558172481" sldId="591"/>
        </pc:sldMkLst>
        <pc:spChg chg="mod">
          <ac:chgData name="Kelly Stokes" userId="3e5c5154-569e-4d81-aa91-4f91841cdfa9" providerId="ADAL" clId="{51825E34-8F04-47D8-A6D6-D3E8B3C004B8}" dt="2023-03-15T16:18:38.516" v="410" actId="20577"/>
          <ac:spMkLst>
            <pc:docMk/>
            <pc:sldMk cId="2558172481" sldId="591"/>
            <ac:spMk id="2" creationId="{02FB8773-AD3E-2543-510F-CEE32E75C793}"/>
          </ac:spMkLst>
        </pc:spChg>
      </pc:sldChg>
      <pc:sldChg chg="modSp mod">
        <pc:chgData name="Kelly Stokes" userId="3e5c5154-569e-4d81-aa91-4f91841cdfa9" providerId="ADAL" clId="{51825E34-8F04-47D8-A6D6-D3E8B3C004B8}" dt="2023-03-15T16:16:09.694" v="359" actId="20577"/>
        <pc:sldMkLst>
          <pc:docMk/>
          <pc:sldMk cId="2335409816" sldId="593"/>
        </pc:sldMkLst>
        <pc:spChg chg="mod">
          <ac:chgData name="Kelly Stokes" userId="3e5c5154-569e-4d81-aa91-4f91841cdfa9" providerId="ADAL" clId="{51825E34-8F04-47D8-A6D6-D3E8B3C004B8}" dt="2023-03-15T16:16:09.694" v="359" actId="20577"/>
          <ac:spMkLst>
            <pc:docMk/>
            <pc:sldMk cId="2335409816" sldId="593"/>
            <ac:spMk id="2" creationId="{52DA34BA-82FC-47C5-BCE1-BB65E08B92A1}"/>
          </ac:spMkLst>
        </pc:spChg>
      </pc:sldChg>
      <pc:sldChg chg="ord">
        <pc:chgData name="Kelly Stokes" userId="3e5c5154-569e-4d81-aa91-4f91841cdfa9" providerId="ADAL" clId="{51825E34-8F04-47D8-A6D6-D3E8B3C004B8}" dt="2023-03-15T16:15:10.655" v="307"/>
        <pc:sldMkLst>
          <pc:docMk/>
          <pc:sldMk cId="3422474783" sldId="594"/>
        </pc:sldMkLst>
      </pc:sldChg>
      <pc:sldChg chg="modSp mod">
        <pc:chgData name="Kelly Stokes" userId="3e5c5154-569e-4d81-aa91-4f91841cdfa9" providerId="ADAL" clId="{51825E34-8F04-47D8-A6D6-D3E8B3C004B8}" dt="2023-03-15T16:16:56.954" v="387" actId="20577"/>
        <pc:sldMkLst>
          <pc:docMk/>
          <pc:sldMk cId="3886991875" sldId="597"/>
        </pc:sldMkLst>
        <pc:spChg chg="mod">
          <ac:chgData name="Kelly Stokes" userId="3e5c5154-569e-4d81-aa91-4f91841cdfa9" providerId="ADAL" clId="{51825E34-8F04-47D8-A6D6-D3E8B3C004B8}" dt="2023-03-15T16:16:56.954" v="387" actId="20577"/>
          <ac:spMkLst>
            <pc:docMk/>
            <pc:sldMk cId="3886991875" sldId="597"/>
            <ac:spMk id="2" creationId="{02FB8773-AD3E-2543-510F-CEE32E75C793}"/>
          </ac:spMkLst>
        </pc:spChg>
      </pc:sldChg>
      <pc:sldChg chg="modSp mod">
        <pc:chgData name="Kelly Stokes" userId="3e5c5154-569e-4d81-aa91-4f91841cdfa9" providerId="ADAL" clId="{51825E34-8F04-47D8-A6D6-D3E8B3C004B8}" dt="2023-03-15T16:18:50.403" v="411"/>
        <pc:sldMkLst>
          <pc:docMk/>
          <pc:sldMk cId="4027390957" sldId="598"/>
        </pc:sldMkLst>
        <pc:spChg chg="mod">
          <ac:chgData name="Kelly Stokes" userId="3e5c5154-569e-4d81-aa91-4f91841cdfa9" providerId="ADAL" clId="{51825E34-8F04-47D8-A6D6-D3E8B3C004B8}" dt="2023-03-15T16:18:50.403" v="411"/>
          <ac:spMkLst>
            <pc:docMk/>
            <pc:sldMk cId="4027390957" sldId="598"/>
            <ac:spMk id="2" creationId="{02FB8773-AD3E-2543-510F-CEE32E75C793}"/>
          </ac:spMkLst>
        </pc:spChg>
      </pc:sldChg>
      <pc:sldChg chg="addSp delSp modSp mod">
        <pc:chgData name="Kelly Stokes" userId="3e5c5154-569e-4d81-aa91-4f91841cdfa9" providerId="ADAL" clId="{51825E34-8F04-47D8-A6D6-D3E8B3C004B8}" dt="2023-03-15T16:03:30.672" v="11" actId="14100"/>
        <pc:sldMkLst>
          <pc:docMk/>
          <pc:sldMk cId="3955913320" sldId="604"/>
        </pc:sldMkLst>
        <pc:picChg chg="del">
          <ac:chgData name="Kelly Stokes" userId="3e5c5154-569e-4d81-aa91-4f91841cdfa9" providerId="ADAL" clId="{51825E34-8F04-47D8-A6D6-D3E8B3C004B8}" dt="2023-03-15T16:03:04.958" v="6" actId="478"/>
          <ac:picMkLst>
            <pc:docMk/>
            <pc:sldMk cId="3955913320" sldId="604"/>
            <ac:picMk id="10" creationId="{F208E176-9582-4457-21BD-6DB13138D071}"/>
          </ac:picMkLst>
        </pc:picChg>
        <pc:picChg chg="add mod modCrop">
          <ac:chgData name="Kelly Stokes" userId="3e5c5154-569e-4d81-aa91-4f91841cdfa9" providerId="ADAL" clId="{51825E34-8F04-47D8-A6D6-D3E8B3C004B8}" dt="2023-03-15T16:03:30.672" v="11" actId="14100"/>
          <ac:picMkLst>
            <pc:docMk/>
            <pc:sldMk cId="3955913320" sldId="604"/>
            <ac:picMk id="12" creationId="{9BBF272F-07DB-957F-AF4E-1D7FAB2BFDEF}"/>
          </ac:picMkLst>
        </pc:picChg>
      </pc:sldChg>
      <pc:sldChg chg="modSp mod">
        <pc:chgData name="Kelly Stokes" userId="3e5c5154-569e-4d81-aa91-4f91841cdfa9" providerId="ADAL" clId="{51825E34-8F04-47D8-A6D6-D3E8B3C004B8}" dt="2023-03-15T16:17:43.009" v="393" actId="14100"/>
        <pc:sldMkLst>
          <pc:docMk/>
          <pc:sldMk cId="2851453709" sldId="1194"/>
        </pc:sldMkLst>
        <pc:spChg chg="mod">
          <ac:chgData name="Kelly Stokes" userId="3e5c5154-569e-4d81-aa91-4f91841cdfa9" providerId="ADAL" clId="{51825E34-8F04-47D8-A6D6-D3E8B3C004B8}" dt="2023-03-15T16:17:36.199" v="391"/>
          <ac:spMkLst>
            <pc:docMk/>
            <pc:sldMk cId="2851453709" sldId="1194"/>
            <ac:spMk id="2" creationId="{02FB8773-AD3E-2543-510F-CEE32E75C793}"/>
          </ac:spMkLst>
        </pc:spChg>
        <pc:spChg chg="mod">
          <ac:chgData name="Kelly Stokes" userId="3e5c5154-569e-4d81-aa91-4f91841cdfa9" providerId="ADAL" clId="{51825E34-8F04-47D8-A6D6-D3E8B3C004B8}" dt="2023-03-15T16:17:16.033" v="389" actId="1076"/>
          <ac:spMkLst>
            <pc:docMk/>
            <pc:sldMk cId="2851453709" sldId="1194"/>
            <ac:spMk id="3" creationId="{E500F0D3-C8EE-77CA-D8A5-2252D46724AA}"/>
          </ac:spMkLst>
        </pc:spChg>
        <pc:spChg chg="mod">
          <ac:chgData name="Kelly Stokes" userId="3e5c5154-569e-4d81-aa91-4f91841cdfa9" providerId="ADAL" clId="{51825E34-8F04-47D8-A6D6-D3E8B3C004B8}" dt="2023-03-15T16:17:18.988" v="390" actId="1076"/>
          <ac:spMkLst>
            <pc:docMk/>
            <pc:sldMk cId="2851453709" sldId="1194"/>
            <ac:spMk id="4" creationId="{B5313488-7E4A-79E2-52CD-B230AB2EBC8A}"/>
          </ac:spMkLst>
        </pc:spChg>
        <pc:spChg chg="mod">
          <ac:chgData name="Kelly Stokes" userId="3e5c5154-569e-4d81-aa91-4f91841cdfa9" providerId="ADAL" clId="{51825E34-8F04-47D8-A6D6-D3E8B3C004B8}" dt="2023-03-15T16:17:43.009" v="393" actId="14100"/>
          <ac:spMkLst>
            <pc:docMk/>
            <pc:sldMk cId="2851453709" sldId="1194"/>
            <ac:spMk id="5" creationId="{E02A7888-AA45-7396-3E3D-4AC6E69CC2E9}"/>
          </ac:spMkLst>
        </pc:spChg>
      </pc:sldChg>
      <pc:sldChg chg="del">
        <pc:chgData name="Kelly Stokes" userId="3e5c5154-569e-4d81-aa91-4f91841cdfa9" providerId="ADAL" clId="{51825E34-8F04-47D8-A6D6-D3E8B3C004B8}" dt="2023-03-15T16:03:40.949" v="12" actId="2696"/>
        <pc:sldMkLst>
          <pc:docMk/>
          <pc:sldMk cId="3880644436" sldId="1453"/>
        </pc:sldMkLst>
      </pc:sldChg>
      <pc:sldChg chg="addSp delSp modSp mod modAnim">
        <pc:chgData name="Kelly Stokes" userId="3e5c5154-569e-4d81-aa91-4f91841cdfa9" providerId="ADAL" clId="{51825E34-8F04-47D8-A6D6-D3E8B3C004B8}" dt="2023-03-15T16:05:33.837" v="32"/>
        <pc:sldMkLst>
          <pc:docMk/>
          <pc:sldMk cId="1149855702" sldId="1456"/>
        </pc:sldMkLst>
        <pc:spChg chg="mod">
          <ac:chgData name="Kelly Stokes" userId="3e5c5154-569e-4d81-aa91-4f91841cdfa9" providerId="ADAL" clId="{51825E34-8F04-47D8-A6D6-D3E8B3C004B8}" dt="2023-03-15T16:05:01.415" v="27" actId="20577"/>
          <ac:spMkLst>
            <pc:docMk/>
            <pc:sldMk cId="1149855702" sldId="1456"/>
            <ac:spMk id="2" creationId="{52DA34BA-82FC-47C5-BCE1-BB65E08B92A1}"/>
          </ac:spMkLst>
        </pc:spChg>
        <pc:spChg chg="mod">
          <ac:chgData name="Kelly Stokes" userId="3e5c5154-569e-4d81-aa91-4f91841cdfa9" providerId="ADAL" clId="{51825E34-8F04-47D8-A6D6-D3E8B3C004B8}" dt="2023-03-15T16:05:07.951" v="28" actId="14100"/>
          <ac:spMkLst>
            <pc:docMk/>
            <pc:sldMk cId="1149855702" sldId="1456"/>
            <ac:spMk id="3" creationId="{13BB5EC0-7A96-4D29-A835-6FAE896C31A4}"/>
          </ac:spMkLst>
        </pc:spChg>
        <pc:picChg chg="del">
          <ac:chgData name="Kelly Stokes" userId="3e5c5154-569e-4d81-aa91-4f91841cdfa9" providerId="ADAL" clId="{51825E34-8F04-47D8-A6D6-D3E8B3C004B8}" dt="2023-03-15T16:05:09.163" v="29" actId="478"/>
          <ac:picMkLst>
            <pc:docMk/>
            <pc:sldMk cId="1149855702" sldId="1456"/>
            <ac:picMk id="1032" creationId="{87B6AB28-2E3B-020C-18DD-2DBEC8204C3F}"/>
          </ac:picMkLst>
        </pc:picChg>
        <pc:picChg chg="add mod">
          <ac:chgData name="Kelly Stokes" userId="3e5c5154-569e-4d81-aa91-4f91841cdfa9" providerId="ADAL" clId="{51825E34-8F04-47D8-A6D6-D3E8B3C004B8}" dt="2023-03-15T16:05:31.181" v="31" actId="1076"/>
          <ac:picMkLst>
            <pc:docMk/>
            <pc:sldMk cId="1149855702" sldId="1456"/>
            <ac:picMk id="1034" creationId="{1D4F7154-9BB6-CF1C-83E7-A529F9DF3017}"/>
          </ac:picMkLst>
        </pc:picChg>
      </pc:sldChg>
      <pc:sldChg chg="del">
        <pc:chgData name="Kelly Stokes" userId="3e5c5154-569e-4d81-aa91-4f91841cdfa9" providerId="ADAL" clId="{51825E34-8F04-47D8-A6D6-D3E8B3C004B8}" dt="2023-03-15T16:03:40.949" v="12" actId="2696"/>
        <pc:sldMkLst>
          <pc:docMk/>
          <pc:sldMk cId="3292200701" sldId="1459"/>
        </pc:sldMkLst>
      </pc:sldChg>
      <pc:sldChg chg="del">
        <pc:chgData name="Kelly Stokes" userId="3e5c5154-569e-4d81-aa91-4f91841cdfa9" providerId="ADAL" clId="{51825E34-8F04-47D8-A6D6-D3E8B3C004B8}" dt="2023-03-15T16:03:40.949" v="12" actId="2696"/>
        <pc:sldMkLst>
          <pc:docMk/>
          <pc:sldMk cId="2099598269" sldId="1462"/>
        </pc:sldMkLst>
      </pc:sldChg>
      <pc:sldChg chg="addSp delSp modSp mod delAnim modAnim">
        <pc:chgData name="Kelly Stokes" userId="3e5c5154-569e-4d81-aa91-4f91841cdfa9" providerId="ADAL" clId="{51825E34-8F04-47D8-A6D6-D3E8B3C004B8}" dt="2023-03-15T16:07:53.227" v="104" actId="20577"/>
        <pc:sldMkLst>
          <pc:docMk/>
          <pc:sldMk cId="498228807" sldId="1466"/>
        </pc:sldMkLst>
        <pc:spChg chg="mod">
          <ac:chgData name="Kelly Stokes" userId="3e5c5154-569e-4d81-aa91-4f91841cdfa9" providerId="ADAL" clId="{51825E34-8F04-47D8-A6D6-D3E8B3C004B8}" dt="2023-03-15T16:06:42.409" v="55" actId="20577"/>
          <ac:spMkLst>
            <pc:docMk/>
            <pc:sldMk cId="498228807" sldId="1466"/>
            <ac:spMk id="2" creationId="{52DA34BA-82FC-47C5-BCE1-BB65E08B92A1}"/>
          </ac:spMkLst>
        </pc:spChg>
        <pc:spChg chg="del mod">
          <ac:chgData name="Kelly Stokes" userId="3e5c5154-569e-4d81-aa91-4f91841cdfa9" providerId="ADAL" clId="{51825E34-8F04-47D8-A6D6-D3E8B3C004B8}" dt="2023-03-15T16:07:42.197" v="93" actId="478"/>
          <ac:spMkLst>
            <pc:docMk/>
            <pc:sldMk cId="498228807" sldId="1466"/>
            <ac:spMk id="6" creationId="{B703146E-FD8B-C89C-2001-F77C2ADCB038}"/>
          </ac:spMkLst>
        </pc:spChg>
        <pc:spChg chg="mod">
          <ac:chgData name="Kelly Stokes" userId="3e5c5154-569e-4d81-aa91-4f91841cdfa9" providerId="ADAL" clId="{51825E34-8F04-47D8-A6D6-D3E8B3C004B8}" dt="2023-03-15T16:07:46.004" v="94" actId="1076"/>
          <ac:spMkLst>
            <pc:docMk/>
            <pc:sldMk cId="498228807" sldId="1466"/>
            <ac:spMk id="9" creationId="{FC136BFB-1047-18ED-050B-AF329C3531A5}"/>
          </ac:spMkLst>
        </pc:spChg>
        <pc:spChg chg="mod">
          <ac:chgData name="Kelly Stokes" userId="3e5c5154-569e-4d81-aa91-4f91841cdfa9" providerId="ADAL" clId="{51825E34-8F04-47D8-A6D6-D3E8B3C004B8}" dt="2023-03-15T16:07:53.227" v="104" actId="20577"/>
          <ac:spMkLst>
            <pc:docMk/>
            <pc:sldMk cId="498228807" sldId="1466"/>
            <ac:spMk id="10" creationId="{003D53EA-1945-744E-2DD1-0312F4DE835F}"/>
          </ac:spMkLst>
        </pc:spChg>
        <pc:picChg chg="del">
          <ac:chgData name="Kelly Stokes" userId="3e5c5154-569e-4d81-aa91-4f91841cdfa9" providerId="ADAL" clId="{51825E34-8F04-47D8-A6D6-D3E8B3C004B8}" dt="2023-03-15T16:06:34.634" v="43" actId="478"/>
          <ac:picMkLst>
            <pc:docMk/>
            <pc:sldMk cId="498228807" sldId="1466"/>
            <ac:picMk id="11" creationId="{12FDA206-D9CB-04EB-B639-AB3062167417}"/>
          </ac:picMkLst>
        </pc:picChg>
        <pc:picChg chg="add mod">
          <ac:chgData name="Kelly Stokes" userId="3e5c5154-569e-4d81-aa91-4f91841cdfa9" providerId="ADAL" clId="{51825E34-8F04-47D8-A6D6-D3E8B3C004B8}" dt="2023-03-15T16:06:35.005" v="44"/>
          <ac:picMkLst>
            <pc:docMk/>
            <pc:sldMk cId="498228807" sldId="1466"/>
            <ac:picMk id="13" creationId="{28296B1F-33E0-17CD-93BA-A99810C5DC63}"/>
          </ac:picMkLst>
        </pc:picChg>
      </pc:sldChg>
      <pc:sldChg chg="modSp mod">
        <pc:chgData name="Kelly Stokes" userId="3e5c5154-569e-4d81-aa91-4f91841cdfa9" providerId="ADAL" clId="{51825E34-8F04-47D8-A6D6-D3E8B3C004B8}" dt="2023-03-15T16:08:54.816" v="175" actId="1076"/>
        <pc:sldMkLst>
          <pc:docMk/>
          <pc:sldMk cId="2199839506" sldId="1473"/>
        </pc:sldMkLst>
        <pc:spChg chg="mod">
          <ac:chgData name="Kelly Stokes" userId="3e5c5154-569e-4d81-aa91-4f91841cdfa9" providerId="ADAL" clId="{51825E34-8F04-47D8-A6D6-D3E8B3C004B8}" dt="2023-03-15T16:08:52.481" v="174"/>
          <ac:spMkLst>
            <pc:docMk/>
            <pc:sldMk cId="2199839506" sldId="1473"/>
            <ac:spMk id="2" creationId="{52DA34BA-82FC-47C5-BCE1-BB65E08B92A1}"/>
          </ac:spMkLst>
        </pc:spChg>
        <pc:spChg chg="mod">
          <ac:chgData name="Kelly Stokes" userId="3e5c5154-569e-4d81-aa91-4f91841cdfa9" providerId="ADAL" clId="{51825E34-8F04-47D8-A6D6-D3E8B3C004B8}" dt="2023-03-15T16:08:54.816" v="175" actId="1076"/>
          <ac:spMkLst>
            <pc:docMk/>
            <pc:sldMk cId="2199839506" sldId="1473"/>
            <ac:spMk id="3" creationId="{847A1AC9-9EC9-E1AA-348D-958CE44F2772}"/>
          </ac:spMkLst>
        </pc:spChg>
      </pc:sldChg>
      <pc:sldChg chg="addSp delSp modSp mod modAnim">
        <pc:chgData name="Kelly Stokes" userId="3e5c5154-569e-4d81-aa91-4f91841cdfa9" providerId="ADAL" clId="{51825E34-8F04-47D8-A6D6-D3E8B3C004B8}" dt="2023-03-15T16:10:27.380" v="209"/>
        <pc:sldMkLst>
          <pc:docMk/>
          <pc:sldMk cId="2330293709" sldId="1485"/>
        </pc:sldMkLst>
        <pc:spChg chg="mod">
          <ac:chgData name="Kelly Stokes" userId="3e5c5154-569e-4d81-aa91-4f91841cdfa9" providerId="ADAL" clId="{51825E34-8F04-47D8-A6D6-D3E8B3C004B8}" dt="2023-03-15T16:09:35.038" v="188" actId="20577"/>
          <ac:spMkLst>
            <pc:docMk/>
            <pc:sldMk cId="2330293709" sldId="1485"/>
            <ac:spMk id="2" creationId="{52DA34BA-82FC-47C5-BCE1-BB65E08B92A1}"/>
          </ac:spMkLst>
        </pc:spChg>
        <pc:spChg chg="mod">
          <ac:chgData name="Kelly Stokes" userId="3e5c5154-569e-4d81-aa91-4f91841cdfa9" providerId="ADAL" clId="{51825E34-8F04-47D8-A6D6-D3E8B3C004B8}" dt="2023-03-15T16:09:41.655" v="198" actId="20577"/>
          <ac:spMkLst>
            <pc:docMk/>
            <pc:sldMk cId="2330293709" sldId="1485"/>
            <ac:spMk id="4" creationId="{C424366C-8EFB-1EF9-3E80-C6EE7BE15FA3}"/>
          </ac:spMkLst>
        </pc:spChg>
        <pc:spChg chg="mod">
          <ac:chgData name="Kelly Stokes" userId="3e5c5154-569e-4d81-aa91-4f91841cdfa9" providerId="ADAL" clId="{51825E34-8F04-47D8-A6D6-D3E8B3C004B8}" dt="2023-03-15T16:09:52.659" v="201" actId="404"/>
          <ac:spMkLst>
            <pc:docMk/>
            <pc:sldMk cId="2330293709" sldId="1485"/>
            <ac:spMk id="8" creationId="{1FCDC8B7-0F0D-46B5-057E-579929B7D816}"/>
          </ac:spMkLst>
        </pc:spChg>
        <pc:picChg chg="del">
          <ac:chgData name="Kelly Stokes" userId="3e5c5154-569e-4d81-aa91-4f91841cdfa9" providerId="ADAL" clId="{51825E34-8F04-47D8-A6D6-D3E8B3C004B8}" dt="2023-03-15T16:09:54.992" v="202" actId="478"/>
          <ac:picMkLst>
            <pc:docMk/>
            <pc:sldMk cId="2330293709" sldId="1485"/>
            <ac:picMk id="3080" creationId="{1C250E45-BF74-93EE-4472-D7BB5BEEA315}"/>
          </ac:picMkLst>
        </pc:picChg>
        <pc:picChg chg="add mod">
          <ac:chgData name="Kelly Stokes" userId="3e5c5154-569e-4d81-aa91-4f91841cdfa9" providerId="ADAL" clId="{51825E34-8F04-47D8-A6D6-D3E8B3C004B8}" dt="2023-03-15T16:10:22.418" v="204" actId="1076"/>
          <ac:picMkLst>
            <pc:docMk/>
            <pc:sldMk cId="2330293709" sldId="1485"/>
            <ac:picMk id="3082" creationId="{D9502724-DDC7-042D-5212-FAF3085B3831}"/>
          </ac:picMkLst>
        </pc:picChg>
      </pc:sldChg>
      <pc:sldChg chg="modSp mod">
        <pc:chgData name="Kelly Stokes" userId="3e5c5154-569e-4d81-aa91-4f91841cdfa9" providerId="ADAL" clId="{51825E34-8F04-47D8-A6D6-D3E8B3C004B8}" dt="2023-03-15T16:09:14.053" v="181" actId="27636"/>
        <pc:sldMkLst>
          <pc:docMk/>
          <pc:sldMk cId="199949674" sldId="1501"/>
        </pc:sldMkLst>
        <pc:spChg chg="mod">
          <ac:chgData name="Kelly Stokes" userId="3e5c5154-569e-4d81-aa91-4f91841cdfa9" providerId="ADAL" clId="{51825E34-8F04-47D8-A6D6-D3E8B3C004B8}" dt="2023-03-15T16:09:09.154" v="176"/>
          <ac:spMkLst>
            <pc:docMk/>
            <pc:sldMk cId="199949674" sldId="1501"/>
            <ac:spMk id="2" creationId="{52DA34BA-82FC-47C5-BCE1-BB65E08B92A1}"/>
          </ac:spMkLst>
        </pc:spChg>
        <pc:spChg chg="mod">
          <ac:chgData name="Kelly Stokes" userId="3e5c5154-569e-4d81-aa91-4f91841cdfa9" providerId="ADAL" clId="{51825E34-8F04-47D8-A6D6-D3E8B3C004B8}" dt="2023-03-15T16:09:14.053" v="181" actId="27636"/>
          <ac:spMkLst>
            <pc:docMk/>
            <pc:sldMk cId="199949674" sldId="1501"/>
            <ac:spMk id="3" creationId="{847A1AC9-9EC9-E1AA-348D-958CE44F2772}"/>
          </ac:spMkLst>
        </pc:spChg>
      </pc:sldChg>
      <pc:sldChg chg="addSp delSp modSp modAnim">
        <pc:chgData name="Kelly Stokes" userId="3e5c5154-569e-4d81-aa91-4f91841cdfa9" providerId="ADAL" clId="{51825E34-8F04-47D8-A6D6-D3E8B3C004B8}" dt="2023-03-15T16:11:48.879" v="254"/>
        <pc:sldMkLst>
          <pc:docMk/>
          <pc:sldMk cId="2659700584" sldId="1504"/>
        </pc:sldMkLst>
        <pc:spChg chg="mod">
          <ac:chgData name="Kelly Stokes" userId="3e5c5154-569e-4d81-aa91-4f91841cdfa9" providerId="ADAL" clId="{51825E34-8F04-47D8-A6D6-D3E8B3C004B8}" dt="2023-03-15T16:11:15.052" v="248" actId="20577"/>
          <ac:spMkLst>
            <pc:docMk/>
            <pc:sldMk cId="2659700584" sldId="1504"/>
            <ac:spMk id="2" creationId="{52DA34BA-82FC-47C5-BCE1-BB65E08B92A1}"/>
          </ac:spMkLst>
        </pc:spChg>
        <pc:spChg chg="mod">
          <ac:chgData name="Kelly Stokes" userId="3e5c5154-569e-4d81-aa91-4f91841cdfa9" providerId="ADAL" clId="{51825E34-8F04-47D8-A6D6-D3E8B3C004B8}" dt="2023-03-15T16:11:08.057" v="227" actId="20577"/>
          <ac:spMkLst>
            <pc:docMk/>
            <pc:sldMk cId="2659700584" sldId="1504"/>
            <ac:spMk id="4" creationId="{C424366C-8EFB-1EF9-3E80-C6EE7BE15FA3}"/>
          </ac:spMkLst>
        </pc:spChg>
        <pc:spChg chg="mod">
          <ac:chgData name="Kelly Stokes" userId="3e5c5154-569e-4d81-aa91-4f91841cdfa9" providerId="ADAL" clId="{51825E34-8F04-47D8-A6D6-D3E8B3C004B8}" dt="2023-03-15T16:11:03.091" v="214"/>
          <ac:spMkLst>
            <pc:docMk/>
            <pc:sldMk cId="2659700584" sldId="1504"/>
            <ac:spMk id="8" creationId="{1FCDC8B7-0F0D-46B5-057E-579929B7D816}"/>
          </ac:spMkLst>
        </pc:spChg>
        <pc:picChg chg="del">
          <ac:chgData name="Kelly Stokes" userId="3e5c5154-569e-4d81-aa91-4f91841cdfa9" providerId="ADAL" clId="{51825E34-8F04-47D8-A6D6-D3E8B3C004B8}" dt="2023-03-15T16:11:17.020" v="249" actId="478"/>
          <ac:picMkLst>
            <pc:docMk/>
            <pc:sldMk cId="2659700584" sldId="1504"/>
            <ac:picMk id="7176" creationId="{F9D7B92C-DFA9-9E00-90A9-6BE2E0A37FFD}"/>
          </ac:picMkLst>
        </pc:picChg>
        <pc:picChg chg="add mod">
          <ac:chgData name="Kelly Stokes" userId="3e5c5154-569e-4d81-aa91-4f91841cdfa9" providerId="ADAL" clId="{51825E34-8F04-47D8-A6D6-D3E8B3C004B8}" dt="2023-03-15T16:11:44.336" v="251" actId="1076"/>
          <ac:picMkLst>
            <pc:docMk/>
            <pc:sldMk cId="2659700584" sldId="1504"/>
            <ac:picMk id="7178" creationId="{C0C2A29A-0448-0BED-49C0-87B140043CC5}"/>
          </ac:picMkLst>
        </pc:picChg>
      </pc:sldChg>
      <pc:sldChg chg="modSp mod">
        <pc:chgData name="Kelly Stokes" userId="3e5c5154-569e-4d81-aa91-4f91841cdfa9" providerId="ADAL" clId="{51825E34-8F04-47D8-A6D6-D3E8B3C004B8}" dt="2023-03-15T16:10:47.706" v="213" actId="27636"/>
        <pc:sldMkLst>
          <pc:docMk/>
          <pc:sldMk cId="1571660563" sldId="1505"/>
        </pc:sldMkLst>
        <pc:spChg chg="mod">
          <ac:chgData name="Kelly Stokes" userId="3e5c5154-569e-4d81-aa91-4f91841cdfa9" providerId="ADAL" clId="{51825E34-8F04-47D8-A6D6-D3E8B3C004B8}" dt="2023-03-15T16:10:40.257" v="210"/>
          <ac:spMkLst>
            <pc:docMk/>
            <pc:sldMk cId="1571660563" sldId="1505"/>
            <ac:spMk id="2" creationId="{52DA34BA-82FC-47C5-BCE1-BB65E08B92A1}"/>
          </ac:spMkLst>
        </pc:spChg>
        <pc:spChg chg="mod">
          <ac:chgData name="Kelly Stokes" userId="3e5c5154-569e-4d81-aa91-4f91841cdfa9" providerId="ADAL" clId="{51825E34-8F04-47D8-A6D6-D3E8B3C004B8}" dt="2023-03-15T16:10:47.706" v="213" actId="27636"/>
          <ac:spMkLst>
            <pc:docMk/>
            <pc:sldMk cId="1571660563" sldId="1505"/>
            <ac:spMk id="3" creationId="{847A1AC9-9EC9-E1AA-348D-958CE44F2772}"/>
          </ac:spMkLst>
        </pc:spChg>
      </pc:sldChg>
      <pc:sldChg chg="modSp mod">
        <pc:chgData name="Kelly Stokes" userId="3e5c5154-569e-4d81-aa91-4f91841cdfa9" providerId="ADAL" clId="{51825E34-8F04-47D8-A6D6-D3E8B3C004B8}" dt="2023-03-15T16:12:06.863" v="258" actId="27636"/>
        <pc:sldMkLst>
          <pc:docMk/>
          <pc:sldMk cId="2611828572" sldId="1506"/>
        </pc:sldMkLst>
        <pc:spChg chg="mod">
          <ac:chgData name="Kelly Stokes" userId="3e5c5154-569e-4d81-aa91-4f91841cdfa9" providerId="ADAL" clId="{51825E34-8F04-47D8-A6D6-D3E8B3C004B8}" dt="2023-03-15T16:12:00.187" v="255"/>
          <ac:spMkLst>
            <pc:docMk/>
            <pc:sldMk cId="2611828572" sldId="1506"/>
            <ac:spMk id="2" creationId="{52DA34BA-82FC-47C5-BCE1-BB65E08B92A1}"/>
          </ac:spMkLst>
        </pc:spChg>
        <pc:spChg chg="mod">
          <ac:chgData name="Kelly Stokes" userId="3e5c5154-569e-4d81-aa91-4f91841cdfa9" providerId="ADAL" clId="{51825E34-8F04-47D8-A6D6-D3E8B3C004B8}" dt="2023-03-15T16:12:06.863" v="258" actId="27636"/>
          <ac:spMkLst>
            <pc:docMk/>
            <pc:sldMk cId="2611828572" sldId="1506"/>
            <ac:spMk id="3" creationId="{847A1AC9-9EC9-E1AA-348D-958CE44F2772}"/>
          </ac:spMkLst>
        </pc:spChg>
      </pc:sldChg>
      <pc:sldChg chg="addSp delSp modSp mod">
        <pc:chgData name="Kelly Stokes" userId="3e5c5154-569e-4d81-aa91-4f91841cdfa9" providerId="ADAL" clId="{51825E34-8F04-47D8-A6D6-D3E8B3C004B8}" dt="2023-03-15T16:14:07.953" v="288"/>
        <pc:sldMkLst>
          <pc:docMk/>
          <pc:sldMk cId="3786602557" sldId="1509"/>
        </pc:sldMkLst>
        <pc:picChg chg="del">
          <ac:chgData name="Kelly Stokes" userId="3e5c5154-569e-4d81-aa91-4f91841cdfa9" providerId="ADAL" clId="{51825E34-8F04-47D8-A6D6-D3E8B3C004B8}" dt="2023-03-15T16:13:57.641" v="287" actId="478"/>
          <ac:picMkLst>
            <pc:docMk/>
            <pc:sldMk cId="3786602557" sldId="1509"/>
            <ac:picMk id="6" creationId="{2AB7BD94-28F7-E9CE-C69E-7B5365DDCE0B}"/>
          </ac:picMkLst>
        </pc:picChg>
        <pc:picChg chg="add mod">
          <ac:chgData name="Kelly Stokes" userId="3e5c5154-569e-4d81-aa91-4f91841cdfa9" providerId="ADAL" clId="{51825E34-8F04-47D8-A6D6-D3E8B3C004B8}" dt="2023-03-15T16:14:07.953" v="288"/>
          <ac:picMkLst>
            <pc:docMk/>
            <pc:sldMk cId="3786602557" sldId="1509"/>
            <ac:picMk id="7" creationId="{D17F3373-DB0D-936A-01C1-DAEC38B06C6D}"/>
          </ac:picMkLst>
        </pc:picChg>
      </pc:sldChg>
      <pc:sldChg chg="modSp mod">
        <pc:chgData name="Kelly Stokes" userId="3e5c5154-569e-4d81-aa91-4f91841cdfa9" providerId="ADAL" clId="{51825E34-8F04-47D8-A6D6-D3E8B3C004B8}" dt="2023-03-15T16:18:16.629" v="398" actId="14100"/>
        <pc:sldMkLst>
          <pc:docMk/>
          <pc:sldMk cId="3605437593" sldId="1631"/>
        </pc:sldMkLst>
        <pc:spChg chg="mod">
          <ac:chgData name="Kelly Stokes" userId="3e5c5154-569e-4d81-aa91-4f91841cdfa9" providerId="ADAL" clId="{51825E34-8F04-47D8-A6D6-D3E8B3C004B8}" dt="2023-03-15T16:18:07.853" v="396"/>
          <ac:spMkLst>
            <pc:docMk/>
            <pc:sldMk cId="3605437593" sldId="1631"/>
            <ac:spMk id="2" creationId="{02FB8773-AD3E-2543-510F-CEE32E75C793}"/>
          </ac:spMkLst>
        </pc:spChg>
        <pc:spChg chg="mod">
          <ac:chgData name="Kelly Stokes" userId="3e5c5154-569e-4d81-aa91-4f91841cdfa9" providerId="ADAL" clId="{51825E34-8F04-47D8-A6D6-D3E8B3C004B8}" dt="2023-03-15T16:17:54.460" v="394"/>
          <ac:spMkLst>
            <pc:docMk/>
            <pc:sldMk cId="3605437593" sldId="1631"/>
            <ac:spMk id="3" creationId="{E500F0D3-C8EE-77CA-D8A5-2252D46724AA}"/>
          </ac:spMkLst>
        </pc:spChg>
        <pc:spChg chg="mod">
          <ac:chgData name="Kelly Stokes" userId="3e5c5154-569e-4d81-aa91-4f91841cdfa9" providerId="ADAL" clId="{51825E34-8F04-47D8-A6D6-D3E8B3C004B8}" dt="2023-03-15T16:17:56.990" v="395" actId="1076"/>
          <ac:spMkLst>
            <pc:docMk/>
            <pc:sldMk cId="3605437593" sldId="1631"/>
            <ac:spMk id="4" creationId="{B5313488-7E4A-79E2-52CD-B230AB2EBC8A}"/>
          </ac:spMkLst>
        </pc:spChg>
        <pc:spChg chg="mod">
          <ac:chgData name="Kelly Stokes" userId="3e5c5154-569e-4d81-aa91-4f91841cdfa9" providerId="ADAL" clId="{51825E34-8F04-47D8-A6D6-D3E8B3C004B8}" dt="2023-03-15T16:18:16.629" v="398" actId="14100"/>
          <ac:spMkLst>
            <pc:docMk/>
            <pc:sldMk cId="3605437593" sldId="1631"/>
            <ac:spMk id="5" creationId="{E02A7888-AA45-7396-3E3D-4AC6E69CC2E9}"/>
          </ac:spMkLst>
        </pc:spChg>
      </pc:sldChg>
      <pc:sldChg chg="modSp mod">
        <pc:chgData name="Kelly Stokes" userId="3e5c5154-569e-4d81-aa91-4f91841cdfa9" providerId="ADAL" clId="{51825E34-8F04-47D8-A6D6-D3E8B3C004B8}" dt="2023-03-15T16:15:06.255" v="305" actId="20577"/>
        <pc:sldMkLst>
          <pc:docMk/>
          <pc:sldMk cId="3318057702" sldId="1651"/>
        </pc:sldMkLst>
        <pc:spChg chg="mod">
          <ac:chgData name="Kelly Stokes" userId="3e5c5154-569e-4d81-aa91-4f91841cdfa9" providerId="ADAL" clId="{51825E34-8F04-47D8-A6D6-D3E8B3C004B8}" dt="2023-03-15T16:15:06.255" v="305" actId="20577"/>
          <ac:spMkLst>
            <pc:docMk/>
            <pc:sldMk cId="3318057702" sldId="1651"/>
            <ac:spMk id="2" creationId="{52DA34BA-82FC-47C5-BCE1-BB65E08B92A1}"/>
          </ac:spMkLst>
        </pc:spChg>
      </pc:sldChg>
      <pc:sldChg chg="modSp mod ord">
        <pc:chgData name="Kelly Stokes" userId="3e5c5154-569e-4d81-aa91-4f91841cdfa9" providerId="ADAL" clId="{51825E34-8F04-47D8-A6D6-D3E8B3C004B8}" dt="2023-03-15T16:15:23.910" v="318" actId="20577"/>
        <pc:sldMkLst>
          <pc:docMk/>
          <pc:sldMk cId="1191661998" sldId="1652"/>
        </pc:sldMkLst>
        <pc:spChg chg="mod">
          <ac:chgData name="Kelly Stokes" userId="3e5c5154-569e-4d81-aa91-4f91841cdfa9" providerId="ADAL" clId="{51825E34-8F04-47D8-A6D6-D3E8B3C004B8}" dt="2023-03-15T16:15:23.910" v="318" actId="20577"/>
          <ac:spMkLst>
            <pc:docMk/>
            <pc:sldMk cId="1191661998" sldId="1652"/>
            <ac:spMk id="2" creationId="{52DA34BA-82FC-47C5-BCE1-BB65E08B92A1}"/>
          </ac:spMkLst>
        </pc:spChg>
      </pc:sldChg>
      <pc:sldChg chg="modSp mod">
        <pc:chgData name="Kelly Stokes" userId="3e5c5154-569e-4d81-aa91-4f91841cdfa9" providerId="ADAL" clId="{51825E34-8F04-47D8-A6D6-D3E8B3C004B8}" dt="2023-03-15T16:15:46.670" v="341" actId="20577"/>
        <pc:sldMkLst>
          <pc:docMk/>
          <pc:sldMk cId="45106802" sldId="1653"/>
        </pc:sldMkLst>
        <pc:spChg chg="mod">
          <ac:chgData name="Kelly Stokes" userId="3e5c5154-569e-4d81-aa91-4f91841cdfa9" providerId="ADAL" clId="{51825E34-8F04-47D8-A6D6-D3E8B3C004B8}" dt="2023-03-15T16:15:46.670" v="341" actId="20577"/>
          <ac:spMkLst>
            <pc:docMk/>
            <pc:sldMk cId="45106802" sldId="1653"/>
            <ac:spMk id="2" creationId="{52DA34BA-82FC-47C5-BCE1-BB65E08B92A1}"/>
          </ac:spMkLst>
        </pc:spChg>
      </pc:sldChg>
      <pc:sldChg chg="modSp mod">
        <pc:chgData name="Kelly Stokes" userId="3e5c5154-569e-4d81-aa91-4f91841cdfa9" providerId="ADAL" clId="{51825E34-8F04-47D8-A6D6-D3E8B3C004B8}" dt="2023-03-15T16:15:51.327" v="347" actId="20577"/>
        <pc:sldMkLst>
          <pc:docMk/>
          <pc:sldMk cId="2246680534" sldId="1654"/>
        </pc:sldMkLst>
        <pc:spChg chg="mod">
          <ac:chgData name="Kelly Stokes" userId="3e5c5154-569e-4d81-aa91-4f91841cdfa9" providerId="ADAL" clId="{51825E34-8F04-47D8-A6D6-D3E8B3C004B8}" dt="2023-03-15T16:15:51.327" v="347" actId="20577"/>
          <ac:spMkLst>
            <pc:docMk/>
            <pc:sldMk cId="2246680534" sldId="1654"/>
            <ac:spMk id="2" creationId="{52DA34BA-82FC-47C5-BCE1-BB65E08B92A1}"/>
          </ac:spMkLst>
        </pc:spChg>
      </pc:sldChg>
      <pc:sldChg chg="modSp mod">
        <pc:chgData name="Kelly Stokes" userId="3e5c5154-569e-4d81-aa91-4f91841cdfa9" providerId="ADAL" clId="{51825E34-8F04-47D8-A6D6-D3E8B3C004B8}" dt="2023-03-15T16:16:04.802" v="356" actId="20577"/>
        <pc:sldMkLst>
          <pc:docMk/>
          <pc:sldMk cId="3565903786" sldId="1655"/>
        </pc:sldMkLst>
        <pc:spChg chg="mod">
          <ac:chgData name="Kelly Stokes" userId="3e5c5154-569e-4d81-aa91-4f91841cdfa9" providerId="ADAL" clId="{51825E34-8F04-47D8-A6D6-D3E8B3C004B8}" dt="2023-03-15T16:16:04.802" v="356" actId="20577"/>
          <ac:spMkLst>
            <pc:docMk/>
            <pc:sldMk cId="3565903786" sldId="1655"/>
            <ac:spMk id="2" creationId="{52DA34BA-82FC-47C5-BCE1-BB65E08B92A1}"/>
          </ac:spMkLst>
        </pc:spChg>
      </pc:sldChg>
      <pc:sldChg chg="del">
        <pc:chgData name="Kelly Stokes" userId="3e5c5154-569e-4d81-aa91-4f91841cdfa9" providerId="ADAL" clId="{51825E34-8F04-47D8-A6D6-D3E8B3C004B8}" dt="2023-03-15T16:14:21.039" v="290" actId="2696"/>
        <pc:sldMkLst>
          <pc:docMk/>
          <pc:sldMk cId="2530654173" sldId="1656"/>
        </pc:sldMkLst>
      </pc:sldChg>
      <pc:sldChg chg="del">
        <pc:chgData name="Kelly Stokes" userId="3e5c5154-569e-4d81-aa91-4f91841cdfa9" providerId="ADAL" clId="{51825E34-8F04-47D8-A6D6-D3E8B3C004B8}" dt="2023-03-15T16:14:21.039" v="290" actId="2696"/>
        <pc:sldMkLst>
          <pc:docMk/>
          <pc:sldMk cId="3237902053" sldId="1657"/>
        </pc:sldMkLst>
      </pc:sldChg>
      <pc:sldChg chg="del">
        <pc:chgData name="Kelly Stokes" userId="3e5c5154-569e-4d81-aa91-4f91841cdfa9" providerId="ADAL" clId="{51825E34-8F04-47D8-A6D6-D3E8B3C004B8}" dt="2023-03-15T16:14:21.039" v="290" actId="2696"/>
        <pc:sldMkLst>
          <pc:docMk/>
          <pc:sldMk cId="3727847041" sldId="1658"/>
        </pc:sldMkLst>
      </pc:sldChg>
      <pc:sldChg chg="del ord">
        <pc:chgData name="Kelly Stokes" userId="3e5c5154-569e-4d81-aa91-4f91841cdfa9" providerId="ADAL" clId="{51825E34-8F04-47D8-A6D6-D3E8B3C004B8}" dt="2023-03-15T16:14:54.100" v="293"/>
        <pc:sldMkLst>
          <pc:docMk/>
          <pc:sldMk cId="3263736864" sldId="1659"/>
        </pc:sldMkLst>
      </pc:sldChg>
      <pc:sldChg chg="del ord">
        <pc:chgData name="Kelly Stokes" userId="3e5c5154-569e-4d81-aa91-4f91841cdfa9" providerId="ADAL" clId="{51825E34-8F04-47D8-A6D6-D3E8B3C004B8}" dt="2023-03-15T16:14:54.100" v="293"/>
        <pc:sldMkLst>
          <pc:docMk/>
          <pc:sldMk cId="498350002" sldId="1660"/>
        </pc:sldMkLst>
      </pc:sldChg>
      <pc:sldChg chg="modSp mod">
        <pc:chgData name="Kelly Stokes" userId="3e5c5154-569e-4d81-aa91-4f91841cdfa9" providerId="ADAL" clId="{51825E34-8F04-47D8-A6D6-D3E8B3C004B8}" dt="2023-03-15T16:12:36.793" v="269" actId="1076"/>
        <pc:sldMkLst>
          <pc:docMk/>
          <pc:sldMk cId="3586991942" sldId="1778"/>
        </pc:sldMkLst>
        <pc:spChg chg="mod">
          <ac:chgData name="Kelly Stokes" userId="3e5c5154-569e-4d81-aa91-4f91841cdfa9" providerId="ADAL" clId="{51825E34-8F04-47D8-A6D6-D3E8B3C004B8}" dt="2023-03-15T16:12:36.793" v="269" actId="1076"/>
          <ac:spMkLst>
            <pc:docMk/>
            <pc:sldMk cId="3586991942" sldId="1778"/>
            <ac:spMk id="2" creationId="{52DA34BA-82FC-47C5-BCE1-BB65E08B92A1}"/>
          </ac:spMkLst>
        </pc:spChg>
      </pc:sldChg>
      <pc:sldChg chg="modSp mod">
        <pc:chgData name="Kelly Stokes" userId="3e5c5154-569e-4d81-aa91-4f91841cdfa9" providerId="ADAL" clId="{51825E34-8F04-47D8-A6D6-D3E8B3C004B8}" dt="2023-03-15T16:13:50.501" v="282" actId="20577"/>
        <pc:sldMkLst>
          <pc:docMk/>
          <pc:sldMk cId="1782505865" sldId="1795"/>
        </pc:sldMkLst>
        <pc:spChg chg="mod">
          <ac:chgData name="Kelly Stokes" userId="3e5c5154-569e-4d81-aa91-4f91841cdfa9" providerId="ADAL" clId="{51825E34-8F04-47D8-A6D6-D3E8B3C004B8}" dt="2023-03-15T16:13:50.501" v="282" actId="20577"/>
          <ac:spMkLst>
            <pc:docMk/>
            <pc:sldMk cId="1782505865" sldId="1795"/>
            <ac:spMk id="2" creationId="{02FB8773-AD3E-2543-510F-CEE32E75C793}"/>
          </ac:spMkLst>
        </pc:spChg>
      </pc:sldChg>
      <pc:sldChg chg="modSp mod">
        <pc:chgData name="Kelly Stokes" userId="3e5c5154-569e-4d81-aa91-4f91841cdfa9" providerId="ADAL" clId="{51825E34-8F04-47D8-A6D6-D3E8B3C004B8}" dt="2023-03-15T16:13:53.090" v="284" actId="20577"/>
        <pc:sldMkLst>
          <pc:docMk/>
          <pc:sldMk cId="4219233390" sldId="1796"/>
        </pc:sldMkLst>
        <pc:spChg chg="mod">
          <ac:chgData name="Kelly Stokes" userId="3e5c5154-569e-4d81-aa91-4f91841cdfa9" providerId="ADAL" clId="{51825E34-8F04-47D8-A6D6-D3E8B3C004B8}" dt="2023-03-15T16:13:53.090" v="284" actId="20577"/>
          <ac:spMkLst>
            <pc:docMk/>
            <pc:sldMk cId="4219233390" sldId="1796"/>
            <ac:spMk id="2" creationId="{02FB8773-AD3E-2543-510F-CEE32E75C793}"/>
          </ac:spMkLst>
        </pc:spChg>
      </pc:sldChg>
      <pc:sldChg chg="del">
        <pc:chgData name="Kelly Stokes" userId="3e5c5154-569e-4d81-aa91-4f91841cdfa9" providerId="ADAL" clId="{51825E34-8F04-47D8-A6D6-D3E8B3C004B8}" dt="2023-03-15T16:05:40.083" v="33" actId="2696"/>
        <pc:sldMkLst>
          <pc:docMk/>
          <pc:sldMk cId="1809317296" sldId="1819"/>
        </pc:sldMkLst>
      </pc:sldChg>
      <pc:sldChg chg="modSp mod ord">
        <pc:chgData name="Kelly Stokes" userId="3e5c5154-569e-4d81-aa91-4f91841cdfa9" providerId="ADAL" clId="{51825E34-8F04-47D8-A6D6-D3E8B3C004B8}" dt="2023-03-15T16:15:31.505" v="330" actId="114"/>
        <pc:sldMkLst>
          <pc:docMk/>
          <pc:sldMk cId="145775975" sldId="1827"/>
        </pc:sldMkLst>
        <pc:spChg chg="mod">
          <ac:chgData name="Kelly Stokes" userId="3e5c5154-569e-4d81-aa91-4f91841cdfa9" providerId="ADAL" clId="{51825E34-8F04-47D8-A6D6-D3E8B3C004B8}" dt="2023-03-15T16:15:31.505" v="330" actId="114"/>
          <ac:spMkLst>
            <pc:docMk/>
            <pc:sldMk cId="145775975" sldId="1827"/>
            <ac:spMk id="2" creationId="{52DA34BA-82FC-47C5-BCE1-BB65E08B92A1}"/>
          </ac:spMkLst>
        </pc:spChg>
      </pc:sldChg>
      <pc:sldChg chg="modSp mod">
        <pc:chgData name="Kelly Stokes" userId="3e5c5154-569e-4d81-aa91-4f91841cdfa9" providerId="ADAL" clId="{51825E34-8F04-47D8-A6D6-D3E8B3C004B8}" dt="2023-03-15T16:15:37.303" v="336" actId="20577"/>
        <pc:sldMkLst>
          <pc:docMk/>
          <pc:sldMk cId="215155968" sldId="1828"/>
        </pc:sldMkLst>
        <pc:spChg chg="mod">
          <ac:chgData name="Kelly Stokes" userId="3e5c5154-569e-4d81-aa91-4f91841cdfa9" providerId="ADAL" clId="{51825E34-8F04-47D8-A6D6-D3E8B3C004B8}" dt="2023-03-15T16:15:37.303" v="336" actId="20577"/>
          <ac:spMkLst>
            <pc:docMk/>
            <pc:sldMk cId="215155968" sldId="1828"/>
            <ac:spMk id="2" creationId="{52DA34BA-82FC-47C5-BCE1-BB65E08B92A1}"/>
          </ac:spMkLst>
        </pc:spChg>
      </pc:sldChg>
      <pc:sldChg chg="modSp mod">
        <pc:chgData name="Kelly Stokes" userId="3e5c5154-569e-4d81-aa91-4f91841cdfa9" providerId="ADAL" clId="{51825E34-8F04-47D8-A6D6-D3E8B3C004B8}" dt="2023-03-15T16:16:21.669" v="374" actId="20577"/>
        <pc:sldMkLst>
          <pc:docMk/>
          <pc:sldMk cId="4058557351" sldId="1837"/>
        </pc:sldMkLst>
        <pc:spChg chg="mod">
          <ac:chgData name="Kelly Stokes" userId="3e5c5154-569e-4d81-aa91-4f91841cdfa9" providerId="ADAL" clId="{51825E34-8F04-47D8-A6D6-D3E8B3C004B8}" dt="2023-03-15T16:16:21.669" v="374" actId="20577"/>
          <ac:spMkLst>
            <pc:docMk/>
            <pc:sldMk cId="4058557351" sldId="1837"/>
            <ac:spMk id="2" creationId="{52DA34BA-82FC-47C5-BCE1-BB65E08B92A1}"/>
          </ac:spMkLst>
        </pc:spChg>
      </pc:sldChg>
      <pc:sldChg chg="addSp delSp modSp modAnim">
        <pc:chgData name="Kelly Stokes" userId="3e5c5154-569e-4d81-aa91-4f91841cdfa9" providerId="ADAL" clId="{51825E34-8F04-47D8-A6D6-D3E8B3C004B8}" dt="2023-03-15T16:08:33.520" v="173" actId="20577"/>
        <pc:sldMkLst>
          <pc:docMk/>
          <pc:sldMk cId="147880170" sldId="1848"/>
        </pc:sldMkLst>
        <pc:spChg chg="mod">
          <ac:chgData name="Kelly Stokes" userId="3e5c5154-569e-4d81-aa91-4f91841cdfa9" providerId="ADAL" clId="{51825E34-8F04-47D8-A6D6-D3E8B3C004B8}" dt="2023-03-15T16:08:08.833" v="124" actId="20577"/>
          <ac:spMkLst>
            <pc:docMk/>
            <pc:sldMk cId="147880170" sldId="1848"/>
            <ac:spMk id="2" creationId="{52DA34BA-82FC-47C5-BCE1-BB65E08B92A1}"/>
          </ac:spMkLst>
        </pc:spChg>
        <pc:spChg chg="mod">
          <ac:chgData name="Kelly Stokes" userId="3e5c5154-569e-4d81-aa91-4f91841cdfa9" providerId="ADAL" clId="{51825E34-8F04-47D8-A6D6-D3E8B3C004B8}" dt="2023-03-15T16:08:23.250" v="160" actId="20577"/>
          <ac:spMkLst>
            <pc:docMk/>
            <pc:sldMk cId="147880170" sldId="1848"/>
            <ac:spMk id="4" creationId="{7F327525-2695-187D-4578-83022C628667}"/>
          </ac:spMkLst>
        </pc:spChg>
        <pc:spChg chg="mod">
          <ac:chgData name="Kelly Stokes" userId="3e5c5154-569e-4d81-aa91-4f91841cdfa9" providerId="ADAL" clId="{51825E34-8F04-47D8-A6D6-D3E8B3C004B8}" dt="2023-03-15T16:08:33.520" v="173" actId="20577"/>
          <ac:spMkLst>
            <pc:docMk/>
            <pc:sldMk cId="147880170" sldId="1848"/>
            <ac:spMk id="6" creationId="{B703146E-FD8B-C89C-2001-F77C2ADCB038}"/>
          </ac:spMkLst>
        </pc:spChg>
        <pc:grpChg chg="del">
          <ac:chgData name="Kelly Stokes" userId="3e5c5154-569e-4d81-aa91-4f91841cdfa9" providerId="ADAL" clId="{51825E34-8F04-47D8-A6D6-D3E8B3C004B8}" dt="2023-03-15T16:07:59.611" v="105" actId="478"/>
          <ac:grpSpMkLst>
            <pc:docMk/>
            <pc:sldMk cId="147880170" sldId="1848"/>
            <ac:grpSpMk id="5" creationId="{9D83DA94-D9E7-3554-FDFD-1357235F3C6B}"/>
          </ac:grpSpMkLst>
        </pc:grpChg>
        <pc:picChg chg="add mod">
          <ac:chgData name="Kelly Stokes" userId="3e5c5154-569e-4d81-aa91-4f91841cdfa9" providerId="ADAL" clId="{51825E34-8F04-47D8-A6D6-D3E8B3C004B8}" dt="2023-03-15T16:07:59.981" v="106"/>
          <ac:picMkLst>
            <pc:docMk/>
            <pc:sldMk cId="147880170" sldId="1848"/>
            <ac:picMk id="11" creationId="{8596182B-8A5B-AA46-F300-2972E0642E56}"/>
          </ac:picMkLst>
        </pc:picChg>
      </pc:sldChg>
      <pc:sldChg chg="del">
        <pc:chgData name="Kelly Stokes" userId="3e5c5154-569e-4d81-aa91-4f91841cdfa9" providerId="ADAL" clId="{51825E34-8F04-47D8-A6D6-D3E8B3C004B8}" dt="2023-03-15T16:16:25.972" v="375" actId="2696"/>
        <pc:sldMkLst>
          <pc:docMk/>
          <pc:sldMk cId="2526527065" sldId="1859"/>
        </pc:sldMkLst>
      </pc:sldChg>
      <pc:sldChg chg="del">
        <pc:chgData name="Kelly Stokes" userId="3e5c5154-569e-4d81-aa91-4f91841cdfa9" providerId="ADAL" clId="{51825E34-8F04-47D8-A6D6-D3E8B3C004B8}" dt="2023-03-15T16:03:40.949" v="12" actId="2696"/>
        <pc:sldMkLst>
          <pc:docMk/>
          <pc:sldMk cId="2737916761" sldId="1861"/>
        </pc:sldMkLst>
      </pc:sldChg>
      <pc:sldChg chg="del">
        <pc:chgData name="Kelly Stokes" userId="3e5c5154-569e-4d81-aa91-4f91841cdfa9" providerId="ADAL" clId="{51825E34-8F04-47D8-A6D6-D3E8B3C004B8}" dt="2023-03-15T16:03:40.949" v="12" actId="2696"/>
        <pc:sldMkLst>
          <pc:docMk/>
          <pc:sldMk cId="3088082498" sldId="2037"/>
        </pc:sldMkLst>
      </pc:sldChg>
      <pc:sldChg chg="del">
        <pc:chgData name="Kelly Stokes" userId="3e5c5154-569e-4d81-aa91-4f91841cdfa9" providerId="ADAL" clId="{51825E34-8F04-47D8-A6D6-D3E8B3C004B8}" dt="2023-03-15T16:03:40.949" v="12" actId="2696"/>
        <pc:sldMkLst>
          <pc:docMk/>
          <pc:sldMk cId="3760589186" sldId="2038"/>
        </pc:sldMkLst>
      </pc:sldChg>
      <pc:sldChg chg="del">
        <pc:chgData name="Kelly Stokes" userId="3e5c5154-569e-4d81-aa91-4f91841cdfa9" providerId="ADAL" clId="{51825E34-8F04-47D8-A6D6-D3E8B3C004B8}" dt="2023-03-15T16:03:40.949" v="12" actId="2696"/>
        <pc:sldMkLst>
          <pc:docMk/>
          <pc:sldMk cId="1554674509" sldId="2039"/>
        </pc:sldMkLst>
      </pc:sldChg>
      <pc:sldChg chg="del">
        <pc:chgData name="Kelly Stokes" userId="3e5c5154-569e-4d81-aa91-4f91841cdfa9" providerId="ADAL" clId="{51825E34-8F04-47D8-A6D6-D3E8B3C004B8}" dt="2023-03-15T16:03:40.949" v="12" actId="2696"/>
        <pc:sldMkLst>
          <pc:docMk/>
          <pc:sldMk cId="3155803464" sldId="2040"/>
        </pc:sldMkLst>
      </pc:sldChg>
      <pc:sldChg chg="del">
        <pc:chgData name="Kelly Stokes" userId="3e5c5154-569e-4d81-aa91-4f91841cdfa9" providerId="ADAL" clId="{51825E34-8F04-47D8-A6D6-D3E8B3C004B8}" dt="2023-03-15T16:03:40.949" v="12" actId="2696"/>
        <pc:sldMkLst>
          <pc:docMk/>
          <pc:sldMk cId="2294038240" sldId="2041"/>
        </pc:sldMkLst>
      </pc:sldChg>
      <pc:sldChg chg="del">
        <pc:chgData name="Kelly Stokes" userId="3e5c5154-569e-4d81-aa91-4f91841cdfa9" providerId="ADAL" clId="{51825E34-8F04-47D8-A6D6-D3E8B3C004B8}" dt="2023-03-15T16:03:40.949" v="12" actId="2696"/>
        <pc:sldMkLst>
          <pc:docMk/>
          <pc:sldMk cId="4238016471" sldId="2042"/>
        </pc:sldMkLst>
      </pc:sldChg>
      <pc:sldChg chg="del">
        <pc:chgData name="Kelly Stokes" userId="3e5c5154-569e-4d81-aa91-4f91841cdfa9" providerId="ADAL" clId="{51825E34-8F04-47D8-A6D6-D3E8B3C004B8}" dt="2023-03-15T16:12:40.169" v="270" actId="2696"/>
        <pc:sldMkLst>
          <pc:docMk/>
          <pc:sldMk cId="1981147985" sldId="2043"/>
        </pc:sldMkLst>
      </pc:sldChg>
      <pc:sldChg chg="del">
        <pc:chgData name="Kelly Stokes" userId="3e5c5154-569e-4d81-aa91-4f91841cdfa9" providerId="ADAL" clId="{51825E34-8F04-47D8-A6D6-D3E8B3C004B8}" dt="2023-03-15T16:14:21.039" v="290" actId="2696"/>
        <pc:sldMkLst>
          <pc:docMk/>
          <pc:sldMk cId="3192386841" sldId="2044"/>
        </pc:sldMkLst>
      </pc:sldChg>
      <pc:sldChg chg="del">
        <pc:chgData name="Kelly Stokes" userId="3e5c5154-569e-4d81-aa91-4f91841cdfa9" providerId="ADAL" clId="{51825E34-8F04-47D8-A6D6-D3E8B3C004B8}" dt="2023-03-15T16:14:21.039" v="290" actId="2696"/>
        <pc:sldMkLst>
          <pc:docMk/>
          <pc:sldMk cId="114362935" sldId="2045"/>
        </pc:sldMkLst>
      </pc:sldChg>
      <pc:sldChg chg="del">
        <pc:chgData name="Kelly Stokes" userId="3e5c5154-569e-4d81-aa91-4f91841cdfa9" providerId="ADAL" clId="{51825E34-8F04-47D8-A6D6-D3E8B3C004B8}" dt="2023-03-15T16:14:21.039" v="290" actId="2696"/>
        <pc:sldMkLst>
          <pc:docMk/>
          <pc:sldMk cId="3086216532" sldId="2046"/>
        </pc:sldMkLst>
      </pc:sldChg>
      <pc:sldChg chg="del">
        <pc:chgData name="Kelly Stokes" userId="3e5c5154-569e-4d81-aa91-4f91841cdfa9" providerId="ADAL" clId="{51825E34-8F04-47D8-A6D6-D3E8B3C004B8}" dt="2023-03-15T16:14:21.039" v="290" actId="2696"/>
        <pc:sldMkLst>
          <pc:docMk/>
          <pc:sldMk cId="1734102586" sldId="2047"/>
        </pc:sldMkLst>
      </pc:sldChg>
      <pc:sldChg chg="del">
        <pc:chgData name="Kelly Stokes" userId="3e5c5154-569e-4d81-aa91-4f91841cdfa9" providerId="ADAL" clId="{51825E34-8F04-47D8-A6D6-D3E8B3C004B8}" dt="2023-03-15T16:14:21.039" v="290" actId="2696"/>
        <pc:sldMkLst>
          <pc:docMk/>
          <pc:sldMk cId="1863882056" sldId="2048"/>
        </pc:sldMkLst>
      </pc:sldChg>
      <pc:sldChg chg="del">
        <pc:chgData name="Kelly Stokes" userId="3e5c5154-569e-4d81-aa91-4f91841cdfa9" providerId="ADAL" clId="{51825E34-8F04-47D8-A6D6-D3E8B3C004B8}" dt="2023-03-15T16:14:21.039" v="290" actId="2696"/>
        <pc:sldMkLst>
          <pc:docMk/>
          <pc:sldMk cId="591254140" sldId="2049"/>
        </pc:sldMkLst>
      </pc:sldChg>
      <pc:sldChg chg="del">
        <pc:chgData name="Kelly Stokes" userId="3e5c5154-569e-4d81-aa91-4f91841cdfa9" providerId="ADAL" clId="{51825E34-8F04-47D8-A6D6-D3E8B3C004B8}" dt="2023-03-15T16:14:21.039" v="290" actId="2696"/>
        <pc:sldMkLst>
          <pc:docMk/>
          <pc:sldMk cId="2833291333" sldId="2050"/>
        </pc:sldMkLst>
      </pc:sldChg>
      <pc:sldChg chg="addSp delSp modSp add mod modAnim">
        <pc:chgData name="Kelly Stokes" userId="3e5c5154-569e-4d81-aa91-4f91841cdfa9" providerId="ADAL" clId="{51825E34-8F04-47D8-A6D6-D3E8B3C004B8}" dt="2023-03-15T16:06:28.069" v="42"/>
        <pc:sldMkLst>
          <pc:docMk/>
          <pc:sldMk cId="3460484531" sldId="2057"/>
        </pc:sldMkLst>
        <pc:spChg chg="mod">
          <ac:chgData name="Kelly Stokes" userId="3e5c5154-569e-4d81-aa91-4f91841cdfa9" providerId="ADAL" clId="{51825E34-8F04-47D8-A6D6-D3E8B3C004B8}" dt="2023-03-15T16:05:50.522" v="37" actId="6549"/>
          <ac:spMkLst>
            <pc:docMk/>
            <pc:sldMk cId="3460484531" sldId="2057"/>
            <ac:spMk id="2" creationId="{52DA34BA-82FC-47C5-BCE1-BB65E08B92A1}"/>
          </ac:spMkLst>
        </pc:spChg>
        <pc:spChg chg="mod">
          <ac:chgData name="Kelly Stokes" userId="3e5c5154-569e-4d81-aa91-4f91841cdfa9" providerId="ADAL" clId="{51825E34-8F04-47D8-A6D6-D3E8B3C004B8}" dt="2023-03-15T16:05:54.755" v="38" actId="1076"/>
          <ac:spMkLst>
            <pc:docMk/>
            <pc:sldMk cId="3460484531" sldId="2057"/>
            <ac:spMk id="3" creationId="{13BB5EC0-7A96-4D29-A835-6FAE896C31A4}"/>
          </ac:spMkLst>
        </pc:spChg>
        <pc:picChg chg="del">
          <ac:chgData name="Kelly Stokes" userId="3e5c5154-569e-4d81-aa91-4f91841cdfa9" providerId="ADAL" clId="{51825E34-8F04-47D8-A6D6-D3E8B3C004B8}" dt="2023-03-15T16:06:09.383" v="39" actId="478"/>
          <ac:picMkLst>
            <pc:docMk/>
            <pc:sldMk cId="3460484531" sldId="2057"/>
            <ac:picMk id="1034" creationId="{1D4F7154-9BB6-CF1C-83E7-A529F9DF3017}"/>
          </ac:picMkLst>
        </pc:picChg>
        <pc:picChg chg="add mod">
          <ac:chgData name="Kelly Stokes" userId="3e5c5154-569e-4d81-aa91-4f91841cdfa9" providerId="ADAL" clId="{51825E34-8F04-47D8-A6D6-D3E8B3C004B8}" dt="2023-03-15T16:06:27.374" v="41" actId="1076"/>
          <ac:picMkLst>
            <pc:docMk/>
            <pc:sldMk cId="3460484531" sldId="2057"/>
            <ac:picMk id="12290" creationId="{6968AB49-045A-8673-3021-5764EEB96F73}"/>
          </ac:picMkLst>
        </pc:picChg>
      </pc:sldChg>
      <pc:sldChg chg="modSp add mod">
        <pc:chgData name="Kelly Stokes" userId="3e5c5154-569e-4d81-aa91-4f91841cdfa9" providerId="ADAL" clId="{51825E34-8F04-47D8-A6D6-D3E8B3C004B8}" dt="2023-03-15T16:13:21.696" v="275" actId="13926"/>
        <pc:sldMkLst>
          <pc:docMk/>
          <pc:sldMk cId="2215149507" sldId="2058"/>
        </pc:sldMkLst>
        <pc:spChg chg="mod">
          <ac:chgData name="Kelly Stokes" userId="3e5c5154-569e-4d81-aa91-4f91841cdfa9" providerId="ADAL" clId="{51825E34-8F04-47D8-A6D6-D3E8B3C004B8}" dt="2023-03-15T16:13:21.696" v="275" actId="13926"/>
          <ac:spMkLst>
            <pc:docMk/>
            <pc:sldMk cId="2215149507" sldId="2058"/>
            <ac:spMk id="2" creationId="{52DA34BA-82FC-47C5-BCE1-BB65E08B92A1}"/>
          </ac:spMkLst>
        </pc:spChg>
      </pc:sldChg>
      <pc:sldChg chg="del">
        <pc:chgData name="Kelly Stokes" userId="3e5c5154-569e-4d81-aa91-4f91841cdfa9" providerId="ADAL" clId="{51825E34-8F04-47D8-A6D6-D3E8B3C004B8}" dt="2023-03-15T16:37:05.079" v="412" actId="2696"/>
        <pc:sldMkLst>
          <pc:docMk/>
          <pc:sldMk cId="3492285636" sldId="2175"/>
        </pc:sldMkLst>
      </pc:sldChg>
      <pc:sldChg chg="del">
        <pc:chgData name="Kelly Stokes" userId="3e5c5154-569e-4d81-aa91-4f91841cdfa9" providerId="ADAL" clId="{51825E34-8F04-47D8-A6D6-D3E8B3C004B8}" dt="2023-03-15T16:37:05.079" v="412" actId="2696"/>
        <pc:sldMkLst>
          <pc:docMk/>
          <pc:sldMk cId="1889907736" sldId="2176"/>
        </pc:sldMkLst>
      </pc:sldChg>
      <pc:sldChg chg="del">
        <pc:chgData name="Kelly Stokes" userId="3e5c5154-569e-4d81-aa91-4f91841cdfa9" providerId="ADAL" clId="{51825E34-8F04-47D8-A6D6-D3E8B3C004B8}" dt="2023-03-15T16:37:05.079" v="412" actId="2696"/>
        <pc:sldMkLst>
          <pc:docMk/>
          <pc:sldMk cId="3471994608" sldId="2177"/>
        </pc:sldMkLst>
      </pc:sldChg>
      <pc:sldChg chg="addSp delSp modSp mod modAnim">
        <pc:chgData name="Kelly Stokes" userId="3e5c5154-569e-4d81-aa91-4f91841cdfa9" providerId="ADAL" clId="{51825E34-8F04-47D8-A6D6-D3E8B3C004B8}" dt="2023-03-15T16:38:39.009" v="430"/>
        <pc:sldMkLst>
          <pc:docMk/>
          <pc:sldMk cId="263165227" sldId="2183"/>
        </pc:sldMkLst>
        <pc:spChg chg="mod">
          <ac:chgData name="Kelly Stokes" userId="3e5c5154-569e-4d81-aa91-4f91841cdfa9" providerId="ADAL" clId="{51825E34-8F04-47D8-A6D6-D3E8B3C004B8}" dt="2023-03-15T16:37:39.615" v="419" actId="20577"/>
          <ac:spMkLst>
            <pc:docMk/>
            <pc:sldMk cId="263165227" sldId="2183"/>
            <ac:spMk id="2" creationId="{52DA34BA-82FC-47C5-BCE1-BB65E08B92A1}"/>
          </ac:spMkLst>
        </pc:spChg>
        <pc:spChg chg="mod">
          <ac:chgData name="Kelly Stokes" userId="3e5c5154-569e-4d81-aa91-4f91841cdfa9" providerId="ADAL" clId="{51825E34-8F04-47D8-A6D6-D3E8B3C004B8}" dt="2023-03-15T16:37:42.575" v="420" actId="1076"/>
          <ac:spMkLst>
            <pc:docMk/>
            <pc:sldMk cId="263165227" sldId="2183"/>
            <ac:spMk id="3" creationId="{13BB5EC0-7A96-4D29-A835-6FAE896C31A4}"/>
          </ac:spMkLst>
        </pc:spChg>
        <pc:picChg chg="del">
          <ac:chgData name="Kelly Stokes" userId="3e5c5154-569e-4d81-aa91-4f91841cdfa9" providerId="ADAL" clId="{51825E34-8F04-47D8-A6D6-D3E8B3C004B8}" dt="2023-03-15T16:37:53.216" v="427" actId="478"/>
          <ac:picMkLst>
            <pc:docMk/>
            <pc:sldMk cId="263165227" sldId="2183"/>
            <ac:picMk id="1034" creationId="{1D4F7154-9BB6-CF1C-83E7-A529F9DF3017}"/>
          </ac:picMkLst>
        </pc:picChg>
        <pc:picChg chg="add mod">
          <ac:chgData name="Kelly Stokes" userId="3e5c5154-569e-4d81-aa91-4f91841cdfa9" providerId="ADAL" clId="{51825E34-8F04-47D8-A6D6-D3E8B3C004B8}" dt="2023-03-15T16:38:37.566" v="429" actId="1076"/>
          <ac:picMkLst>
            <pc:docMk/>
            <pc:sldMk cId="263165227" sldId="2183"/>
            <ac:picMk id="30722" creationId="{161BA772-82D2-2C8E-60BD-E9F0A4EBCFF1}"/>
          </ac:picMkLst>
        </pc:picChg>
      </pc:sldChg>
      <pc:sldChg chg="addSp delSp modSp mod modAnim">
        <pc:chgData name="Kelly Stokes" userId="3e5c5154-569e-4d81-aa91-4f91841cdfa9" providerId="ADAL" clId="{51825E34-8F04-47D8-A6D6-D3E8B3C004B8}" dt="2023-03-15T16:39:48.427" v="440" actId="164"/>
        <pc:sldMkLst>
          <pc:docMk/>
          <pc:sldMk cId="3828683436" sldId="2184"/>
        </pc:sldMkLst>
        <pc:spChg chg="mod">
          <ac:chgData name="Kelly Stokes" userId="3e5c5154-569e-4d81-aa91-4f91841cdfa9" providerId="ADAL" clId="{51825E34-8F04-47D8-A6D6-D3E8B3C004B8}" dt="2023-03-15T16:37:47.852" v="425" actId="20577"/>
          <ac:spMkLst>
            <pc:docMk/>
            <pc:sldMk cId="3828683436" sldId="2184"/>
            <ac:spMk id="2" creationId="{52DA34BA-82FC-47C5-BCE1-BB65E08B92A1}"/>
          </ac:spMkLst>
        </pc:spChg>
        <pc:spChg chg="mod">
          <ac:chgData name="Kelly Stokes" userId="3e5c5154-569e-4d81-aa91-4f91841cdfa9" providerId="ADAL" clId="{51825E34-8F04-47D8-A6D6-D3E8B3C004B8}" dt="2023-03-15T16:37:50.666" v="426" actId="1076"/>
          <ac:spMkLst>
            <pc:docMk/>
            <pc:sldMk cId="3828683436" sldId="2184"/>
            <ac:spMk id="3" creationId="{13BB5EC0-7A96-4D29-A835-6FAE896C31A4}"/>
          </ac:spMkLst>
        </pc:spChg>
        <pc:grpChg chg="add mod">
          <ac:chgData name="Kelly Stokes" userId="3e5c5154-569e-4d81-aa91-4f91841cdfa9" providerId="ADAL" clId="{51825E34-8F04-47D8-A6D6-D3E8B3C004B8}" dt="2023-03-15T16:39:48.427" v="440" actId="164"/>
          <ac:grpSpMkLst>
            <pc:docMk/>
            <pc:sldMk cId="3828683436" sldId="2184"/>
            <ac:grpSpMk id="6" creationId="{C7B412FB-8731-9951-22E6-D542F4757D5C}"/>
          </ac:grpSpMkLst>
        </pc:grpChg>
        <pc:picChg chg="add mod">
          <ac:chgData name="Kelly Stokes" userId="3e5c5154-569e-4d81-aa91-4f91841cdfa9" providerId="ADAL" clId="{51825E34-8F04-47D8-A6D6-D3E8B3C004B8}" dt="2023-03-15T16:39:48.427" v="440" actId="164"/>
          <ac:picMkLst>
            <pc:docMk/>
            <pc:sldMk cId="3828683436" sldId="2184"/>
            <ac:picMk id="4" creationId="{28D84FCB-B74D-5A54-E2F8-0E983D6264CA}"/>
          </ac:picMkLst>
        </pc:picChg>
        <pc:picChg chg="add mod">
          <ac:chgData name="Kelly Stokes" userId="3e5c5154-569e-4d81-aa91-4f91841cdfa9" providerId="ADAL" clId="{51825E34-8F04-47D8-A6D6-D3E8B3C004B8}" dt="2023-03-15T16:39:48.427" v="440" actId="164"/>
          <ac:picMkLst>
            <pc:docMk/>
            <pc:sldMk cId="3828683436" sldId="2184"/>
            <ac:picMk id="5" creationId="{D5C5A2B4-446B-62BA-3D06-A30237C5F36E}"/>
          </ac:picMkLst>
        </pc:picChg>
        <pc:picChg chg="del">
          <ac:chgData name="Kelly Stokes" userId="3e5c5154-569e-4d81-aa91-4f91841cdfa9" providerId="ADAL" clId="{51825E34-8F04-47D8-A6D6-D3E8B3C004B8}" dt="2023-03-15T16:39:03.701" v="431" actId="478"/>
          <ac:picMkLst>
            <pc:docMk/>
            <pc:sldMk cId="3828683436" sldId="2184"/>
            <ac:picMk id="12290" creationId="{6968AB49-045A-8673-3021-5764EEB96F73}"/>
          </ac:picMkLst>
        </pc:picChg>
      </pc:sldChg>
      <pc:sldChg chg="addSp delSp modSp modAnim">
        <pc:chgData name="Kelly Stokes" userId="3e5c5154-569e-4d81-aa91-4f91841cdfa9" providerId="ADAL" clId="{51825E34-8F04-47D8-A6D6-D3E8B3C004B8}" dt="2023-03-15T16:40:22.661" v="469" actId="20577"/>
        <pc:sldMkLst>
          <pc:docMk/>
          <pc:sldMk cId="4119231558" sldId="2185"/>
        </pc:sldMkLst>
        <pc:spChg chg="mod">
          <ac:chgData name="Kelly Stokes" userId="3e5c5154-569e-4d81-aa91-4f91841cdfa9" providerId="ADAL" clId="{51825E34-8F04-47D8-A6D6-D3E8B3C004B8}" dt="2023-03-15T16:40:13.622" v="452" actId="20577"/>
          <ac:spMkLst>
            <pc:docMk/>
            <pc:sldMk cId="4119231558" sldId="2185"/>
            <ac:spMk id="2" creationId="{52DA34BA-82FC-47C5-BCE1-BB65E08B92A1}"/>
          </ac:spMkLst>
        </pc:spChg>
        <pc:spChg chg="mod">
          <ac:chgData name="Kelly Stokes" userId="3e5c5154-569e-4d81-aa91-4f91841cdfa9" providerId="ADAL" clId="{51825E34-8F04-47D8-A6D6-D3E8B3C004B8}" dt="2023-03-15T16:40:22.661" v="469" actId="20577"/>
          <ac:spMkLst>
            <pc:docMk/>
            <pc:sldMk cId="4119231558" sldId="2185"/>
            <ac:spMk id="9" creationId="{FC136BFB-1047-18ED-050B-AF329C3531A5}"/>
          </ac:spMkLst>
        </pc:spChg>
        <pc:picChg chg="add mod">
          <ac:chgData name="Kelly Stokes" userId="3e5c5154-569e-4d81-aa91-4f91841cdfa9" providerId="ADAL" clId="{51825E34-8F04-47D8-A6D6-D3E8B3C004B8}" dt="2023-03-15T16:40:03.669" v="442"/>
          <ac:picMkLst>
            <pc:docMk/>
            <pc:sldMk cId="4119231558" sldId="2185"/>
            <ac:picMk id="3" creationId="{3AA8C1BB-7C28-CACC-69B2-69ADF4E0D454}"/>
          </ac:picMkLst>
        </pc:picChg>
        <pc:picChg chg="del">
          <ac:chgData name="Kelly Stokes" userId="3e5c5154-569e-4d81-aa91-4f91841cdfa9" providerId="ADAL" clId="{51825E34-8F04-47D8-A6D6-D3E8B3C004B8}" dt="2023-03-15T16:40:03.332" v="441" actId="478"/>
          <ac:picMkLst>
            <pc:docMk/>
            <pc:sldMk cId="4119231558" sldId="2185"/>
            <ac:picMk id="13" creationId="{28296B1F-33E0-17CD-93BA-A99810C5DC63}"/>
          </ac:picMkLst>
        </pc:picChg>
      </pc:sldChg>
      <pc:sldChg chg="addSp delSp modSp modAnim">
        <pc:chgData name="Kelly Stokes" userId="3e5c5154-569e-4d81-aa91-4f91841cdfa9" providerId="ADAL" clId="{51825E34-8F04-47D8-A6D6-D3E8B3C004B8}" dt="2023-03-15T16:41:10.242" v="503" actId="20577"/>
        <pc:sldMkLst>
          <pc:docMk/>
          <pc:sldMk cId="785626965" sldId="2186"/>
        </pc:sldMkLst>
        <pc:spChg chg="mod">
          <ac:chgData name="Kelly Stokes" userId="3e5c5154-569e-4d81-aa91-4f91841cdfa9" providerId="ADAL" clId="{51825E34-8F04-47D8-A6D6-D3E8B3C004B8}" dt="2023-03-15T16:40:49.552" v="480" actId="20577"/>
          <ac:spMkLst>
            <pc:docMk/>
            <pc:sldMk cId="785626965" sldId="2186"/>
            <ac:spMk id="2" creationId="{52DA34BA-82FC-47C5-BCE1-BB65E08B92A1}"/>
          </ac:spMkLst>
        </pc:spChg>
        <pc:spChg chg="mod">
          <ac:chgData name="Kelly Stokes" userId="3e5c5154-569e-4d81-aa91-4f91841cdfa9" providerId="ADAL" clId="{51825E34-8F04-47D8-A6D6-D3E8B3C004B8}" dt="2023-03-15T16:40:58.951" v="492" actId="20577"/>
          <ac:spMkLst>
            <pc:docMk/>
            <pc:sldMk cId="785626965" sldId="2186"/>
            <ac:spMk id="4" creationId="{7F327525-2695-187D-4578-83022C628667}"/>
          </ac:spMkLst>
        </pc:spChg>
        <pc:spChg chg="mod">
          <ac:chgData name="Kelly Stokes" userId="3e5c5154-569e-4d81-aa91-4f91841cdfa9" providerId="ADAL" clId="{51825E34-8F04-47D8-A6D6-D3E8B3C004B8}" dt="2023-03-15T16:41:10.242" v="503" actId="20577"/>
          <ac:spMkLst>
            <pc:docMk/>
            <pc:sldMk cId="785626965" sldId="2186"/>
            <ac:spMk id="6" creationId="{B703146E-FD8B-C89C-2001-F77C2ADCB038}"/>
          </ac:spMkLst>
        </pc:spChg>
        <pc:grpChg chg="add mod">
          <ac:chgData name="Kelly Stokes" userId="3e5c5154-569e-4d81-aa91-4f91841cdfa9" providerId="ADAL" clId="{51825E34-8F04-47D8-A6D6-D3E8B3C004B8}" dt="2023-03-15T16:40:34.436" v="471"/>
          <ac:grpSpMkLst>
            <pc:docMk/>
            <pc:sldMk cId="785626965" sldId="2186"/>
            <ac:grpSpMk id="3" creationId="{F21D1A9F-5FA8-F2BC-06CB-2CC0C6F8C5FA}"/>
          </ac:grpSpMkLst>
        </pc:grpChg>
        <pc:picChg chg="mod">
          <ac:chgData name="Kelly Stokes" userId="3e5c5154-569e-4d81-aa91-4f91841cdfa9" providerId="ADAL" clId="{51825E34-8F04-47D8-A6D6-D3E8B3C004B8}" dt="2023-03-15T16:40:34.436" v="471"/>
          <ac:picMkLst>
            <pc:docMk/>
            <pc:sldMk cId="785626965" sldId="2186"/>
            <ac:picMk id="5" creationId="{1E72173D-3FD5-1928-C571-BE0614EA1999}"/>
          </ac:picMkLst>
        </pc:picChg>
        <pc:picChg chg="mod">
          <ac:chgData name="Kelly Stokes" userId="3e5c5154-569e-4d81-aa91-4f91841cdfa9" providerId="ADAL" clId="{51825E34-8F04-47D8-A6D6-D3E8B3C004B8}" dt="2023-03-15T16:40:34.436" v="471"/>
          <ac:picMkLst>
            <pc:docMk/>
            <pc:sldMk cId="785626965" sldId="2186"/>
            <ac:picMk id="7" creationId="{0B90C1DF-143B-4718-6B9D-0618DDD25E1D}"/>
          </ac:picMkLst>
        </pc:picChg>
        <pc:picChg chg="del">
          <ac:chgData name="Kelly Stokes" userId="3e5c5154-569e-4d81-aa91-4f91841cdfa9" providerId="ADAL" clId="{51825E34-8F04-47D8-A6D6-D3E8B3C004B8}" dt="2023-03-15T16:40:33.106" v="470" actId="478"/>
          <ac:picMkLst>
            <pc:docMk/>
            <pc:sldMk cId="785626965" sldId="2186"/>
            <ac:picMk id="11" creationId="{8596182B-8A5B-AA46-F300-2972E0642E56}"/>
          </ac:picMkLst>
        </pc:picChg>
      </pc:sldChg>
      <pc:sldChg chg="modSp mod">
        <pc:chgData name="Kelly Stokes" userId="3e5c5154-569e-4d81-aa91-4f91841cdfa9" providerId="ADAL" clId="{51825E34-8F04-47D8-A6D6-D3E8B3C004B8}" dt="2023-03-15T16:41:47.503" v="511" actId="27636"/>
        <pc:sldMkLst>
          <pc:docMk/>
          <pc:sldMk cId="1564534679" sldId="2187"/>
        </pc:sldMkLst>
        <pc:spChg chg="mod">
          <ac:chgData name="Kelly Stokes" userId="3e5c5154-569e-4d81-aa91-4f91841cdfa9" providerId="ADAL" clId="{51825E34-8F04-47D8-A6D6-D3E8B3C004B8}" dt="2023-03-15T16:41:36.490" v="504"/>
          <ac:spMkLst>
            <pc:docMk/>
            <pc:sldMk cId="1564534679" sldId="2187"/>
            <ac:spMk id="2" creationId="{52DA34BA-82FC-47C5-BCE1-BB65E08B92A1}"/>
          </ac:spMkLst>
        </pc:spChg>
        <pc:spChg chg="mod">
          <ac:chgData name="Kelly Stokes" userId="3e5c5154-569e-4d81-aa91-4f91841cdfa9" providerId="ADAL" clId="{51825E34-8F04-47D8-A6D6-D3E8B3C004B8}" dt="2023-03-15T16:41:47.503" v="511" actId="27636"/>
          <ac:spMkLst>
            <pc:docMk/>
            <pc:sldMk cId="1564534679" sldId="2187"/>
            <ac:spMk id="3" creationId="{847A1AC9-9EC9-E1AA-348D-958CE44F2772}"/>
          </ac:spMkLst>
        </pc:spChg>
      </pc:sldChg>
      <pc:sldChg chg="addSp delSp modSp mod">
        <pc:chgData name="Kelly Stokes" userId="3e5c5154-569e-4d81-aa91-4f91841cdfa9" providerId="ADAL" clId="{51825E34-8F04-47D8-A6D6-D3E8B3C004B8}" dt="2023-03-15T16:43:04.209" v="517" actId="27636"/>
        <pc:sldMkLst>
          <pc:docMk/>
          <pc:sldMk cId="3382146211" sldId="2188"/>
        </pc:sldMkLst>
        <pc:spChg chg="mod">
          <ac:chgData name="Kelly Stokes" userId="3e5c5154-569e-4d81-aa91-4f91841cdfa9" providerId="ADAL" clId="{51825E34-8F04-47D8-A6D6-D3E8B3C004B8}" dt="2023-03-15T16:42:54.680" v="514"/>
          <ac:spMkLst>
            <pc:docMk/>
            <pc:sldMk cId="3382146211" sldId="2188"/>
            <ac:spMk id="2" creationId="{52DA34BA-82FC-47C5-BCE1-BB65E08B92A1}"/>
          </ac:spMkLst>
        </pc:spChg>
        <pc:spChg chg="mod">
          <ac:chgData name="Kelly Stokes" userId="3e5c5154-569e-4d81-aa91-4f91841cdfa9" providerId="ADAL" clId="{51825E34-8F04-47D8-A6D6-D3E8B3C004B8}" dt="2023-03-15T16:43:04.209" v="517" actId="27636"/>
          <ac:spMkLst>
            <pc:docMk/>
            <pc:sldMk cId="3382146211" sldId="2188"/>
            <ac:spMk id="3" creationId="{847A1AC9-9EC9-E1AA-348D-958CE44F2772}"/>
          </ac:spMkLst>
        </pc:spChg>
        <pc:picChg chg="add del">
          <ac:chgData name="Kelly Stokes" userId="3e5c5154-569e-4d81-aa91-4f91841cdfa9" providerId="ADAL" clId="{51825E34-8F04-47D8-A6D6-D3E8B3C004B8}" dt="2023-03-15T16:42:50.053" v="513" actId="22"/>
          <ac:picMkLst>
            <pc:docMk/>
            <pc:sldMk cId="3382146211" sldId="2188"/>
            <ac:picMk id="5" creationId="{EED32168-4ECA-197C-3BB1-9E371834790C}"/>
          </ac:picMkLst>
        </pc:picChg>
      </pc:sldChg>
      <pc:sldChg chg="modNotesTx">
        <pc:chgData name="Kelly Stokes" userId="3e5c5154-569e-4d81-aa91-4f91841cdfa9" providerId="ADAL" clId="{51825E34-8F04-47D8-A6D6-D3E8B3C004B8}" dt="2023-03-15T16:43:51.799" v="518"/>
        <pc:sldMkLst>
          <pc:docMk/>
          <pc:sldMk cId="576950578" sldId="2198"/>
        </pc:sldMkLst>
      </pc:sldChg>
      <pc:sldChg chg="modSp mod">
        <pc:chgData name="Kelly Stokes" userId="3e5c5154-569e-4d81-aa91-4f91841cdfa9" providerId="ADAL" clId="{51825E34-8F04-47D8-A6D6-D3E8B3C004B8}" dt="2023-03-15T16:43:55.913" v="519"/>
        <pc:sldMkLst>
          <pc:docMk/>
          <pc:sldMk cId="1640401929" sldId="2199"/>
        </pc:sldMkLst>
        <pc:spChg chg="mod">
          <ac:chgData name="Kelly Stokes" userId="3e5c5154-569e-4d81-aa91-4f91841cdfa9" providerId="ADAL" clId="{51825E34-8F04-47D8-A6D6-D3E8B3C004B8}" dt="2023-03-15T16:43:55.913" v="519"/>
          <ac:spMkLst>
            <pc:docMk/>
            <pc:sldMk cId="1640401929" sldId="2199"/>
            <ac:spMk id="2" creationId="{77E26784-A357-92CE-B6B1-8F248D3D6650}"/>
          </ac:spMkLst>
        </pc:spChg>
      </pc:sldChg>
      <pc:sldChg chg="del">
        <pc:chgData name="Kelly Stokes" userId="3e5c5154-569e-4d81-aa91-4f91841cdfa9" providerId="ADAL" clId="{51825E34-8F04-47D8-A6D6-D3E8B3C004B8}" dt="2023-03-15T16:46:20.061" v="520" actId="2696"/>
        <pc:sldMkLst>
          <pc:docMk/>
          <pc:sldMk cId="3578207738" sldId="2210"/>
        </pc:sldMkLst>
      </pc:sldChg>
      <pc:sldChg chg="del">
        <pc:chgData name="Kelly Stokes" userId="3e5c5154-569e-4d81-aa91-4f91841cdfa9" providerId="ADAL" clId="{51825E34-8F04-47D8-A6D6-D3E8B3C004B8}" dt="2023-03-15T16:46:20.061" v="520" actId="2696"/>
        <pc:sldMkLst>
          <pc:docMk/>
          <pc:sldMk cId="308941751" sldId="2211"/>
        </pc:sldMkLst>
      </pc:sldChg>
      <pc:sldChg chg="del">
        <pc:chgData name="Kelly Stokes" userId="3e5c5154-569e-4d81-aa91-4f91841cdfa9" providerId="ADAL" clId="{51825E34-8F04-47D8-A6D6-D3E8B3C004B8}" dt="2023-03-15T16:46:20.061" v="520" actId="2696"/>
        <pc:sldMkLst>
          <pc:docMk/>
          <pc:sldMk cId="3879923030" sldId="2212"/>
        </pc:sldMkLst>
      </pc:sldChg>
      <pc:sldChg chg="addSp delSp modSp mod modAnim">
        <pc:chgData name="Kelly Stokes" userId="3e5c5154-569e-4d81-aa91-4f91841cdfa9" providerId="ADAL" clId="{51825E34-8F04-47D8-A6D6-D3E8B3C004B8}" dt="2023-03-15T16:47:57.461" v="537"/>
        <pc:sldMkLst>
          <pc:docMk/>
          <pc:sldMk cId="3472503521" sldId="2218"/>
        </pc:sldMkLst>
        <pc:spChg chg="mod">
          <ac:chgData name="Kelly Stokes" userId="3e5c5154-569e-4d81-aa91-4f91841cdfa9" providerId="ADAL" clId="{51825E34-8F04-47D8-A6D6-D3E8B3C004B8}" dt="2023-03-15T16:46:40.286" v="523" actId="20577"/>
          <ac:spMkLst>
            <pc:docMk/>
            <pc:sldMk cId="3472503521" sldId="2218"/>
            <ac:spMk id="2" creationId="{52DA34BA-82FC-47C5-BCE1-BB65E08B92A1}"/>
          </ac:spMkLst>
        </pc:spChg>
        <pc:spChg chg="mod">
          <ac:chgData name="Kelly Stokes" userId="3e5c5154-569e-4d81-aa91-4f91841cdfa9" providerId="ADAL" clId="{51825E34-8F04-47D8-A6D6-D3E8B3C004B8}" dt="2023-03-15T16:46:43.416" v="524" actId="1076"/>
          <ac:spMkLst>
            <pc:docMk/>
            <pc:sldMk cId="3472503521" sldId="2218"/>
            <ac:spMk id="3" creationId="{13BB5EC0-7A96-4D29-A835-6FAE896C31A4}"/>
          </ac:spMkLst>
        </pc:spChg>
        <pc:picChg chg="del">
          <ac:chgData name="Kelly Stokes" userId="3e5c5154-569e-4d81-aa91-4f91841cdfa9" providerId="ADAL" clId="{51825E34-8F04-47D8-A6D6-D3E8B3C004B8}" dt="2023-03-15T16:47:43.591" v="533" actId="478"/>
          <ac:picMkLst>
            <pc:docMk/>
            <pc:sldMk cId="3472503521" sldId="2218"/>
            <ac:picMk id="1034" creationId="{1D4F7154-9BB6-CF1C-83E7-A529F9DF3017}"/>
          </ac:picMkLst>
        </pc:picChg>
        <pc:picChg chg="add mod">
          <ac:chgData name="Kelly Stokes" userId="3e5c5154-569e-4d81-aa91-4f91841cdfa9" providerId="ADAL" clId="{51825E34-8F04-47D8-A6D6-D3E8B3C004B8}" dt="2023-03-15T16:47:53.207" v="536" actId="732"/>
          <ac:picMkLst>
            <pc:docMk/>
            <pc:sldMk cId="3472503521" sldId="2218"/>
            <ac:picMk id="24578" creationId="{88647F4E-5575-6E6F-96C9-DB500C7796C6}"/>
          </ac:picMkLst>
        </pc:picChg>
      </pc:sldChg>
      <pc:sldChg chg="addSp delSp modSp mod modAnim">
        <pc:chgData name="Kelly Stokes" userId="3e5c5154-569e-4d81-aa91-4f91841cdfa9" providerId="ADAL" clId="{51825E34-8F04-47D8-A6D6-D3E8B3C004B8}" dt="2023-03-15T16:47:14.478" v="532"/>
        <pc:sldMkLst>
          <pc:docMk/>
          <pc:sldMk cId="1385180825" sldId="2219"/>
        </pc:sldMkLst>
        <pc:spChg chg="mod">
          <ac:chgData name="Kelly Stokes" userId="3e5c5154-569e-4d81-aa91-4f91841cdfa9" providerId="ADAL" clId="{51825E34-8F04-47D8-A6D6-D3E8B3C004B8}" dt="2023-03-15T16:46:48.060" v="527" actId="20577"/>
          <ac:spMkLst>
            <pc:docMk/>
            <pc:sldMk cId="1385180825" sldId="2219"/>
            <ac:spMk id="2" creationId="{52DA34BA-82FC-47C5-BCE1-BB65E08B92A1}"/>
          </ac:spMkLst>
        </pc:spChg>
        <pc:spChg chg="mod">
          <ac:chgData name="Kelly Stokes" userId="3e5c5154-569e-4d81-aa91-4f91841cdfa9" providerId="ADAL" clId="{51825E34-8F04-47D8-A6D6-D3E8B3C004B8}" dt="2023-03-15T16:46:52.517" v="528" actId="1076"/>
          <ac:spMkLst>
            <pc:docMk/>
            <pc:sldMk cId="1385180825" sldId="2219"/>
            <ac:spMk id="3" creationId="{13BB5EC0-7A96-4D29-A835-6FAE896C31A4}"/>
          </ac:spMkLst>
        </pc:spChg>
        <pc:picChg chg="del">
          <ac:chgData name="Kelly Stokes" userId="3e5c5154-569e-4d81-aa91-4f91841cdfa9" providerId="ADAL" clId="{51825E34-8F04-47D8-A6D6-D3E8B3C004B8}" dt="2023-03-15T16:47:10.828" v="529" actId="478"/>
          <ac:picMkLst>
            <pc:docMk/>
            <pc:sldMk cId="1385180825" sldId="2219"/>
            <ac:picMk id="12290" creationId="{6968AB49-045A-8673-3021-5764EEB96F73}"/>
          </ac:picMkLst>
        </pc:picChg>
        <pc:picChg chg="add mod">
          <ac:chgData name="Kelly Stokes" userId="3e5c5154-569e-4d81-aa91-4f91841cdfa9" providerId="ADAL" clId="{51825E34-8F04-47D8-A6D6-D3E8B3C004B8}" dt="2023-03-15T16:47:12.992" v="531" actId="1076"/>
          <ac:picMkLst>
            <pc:docMk/>
            <pc:sldMk cId="1385180825" sldId="2219"/>
            <ac:picMk id="23554" creationId="{EE6D76B9-5589-DC96-A017-4A6E441E3D68}"/>
          </ac:picMkLst>
        </pc:picChg>
      </pc:sldChg>
      <pc:sldChg chg="addSp delSp modSp modAnim">
        <pc:chgData name="Kelly Stokes" userId="3e5c5154-569e-4d81-aa91-4f91841cdfa9" providerId="ADAL" clId="{51825E34-8F04-47D8-A6D6-D3E8B3C004B8}" dt="2023-03-15T16:48:15.944" v="552" actId="20577"/>
        <pc:sldMkLst>
          <pc:docMk/>
          <pc:sldMk cId="1068254371" sldId="2220"/>
        </pc:sldMkLst>
        <pc:spChg chg="mod">
          <ac:chgData name="Kelly Stokes" userId="3e5c5154-569e-4d81-aa91-4f91841cdfa9" providerId="ADAL" clId="{51825E34-8F04-47D8-A6D6-D3E8B3C004B8}" dt="2023-03-15T16:48:09.770" v="544" actId="20577"/>
          <ac:spMkLst>
            <pc:docMk/>
            <pc:sldMk cId="1068254371" sldId="2220"/>
            <ac:spMk id="2" creationId="{52DA34BA-82FC-47C5-BCE1-BB65E08B92A1}"/>
          </ac:spMkLst>
        </pc:spChg>
        <pc:spChg chg="mod">
          <ac:chgData name="Kelly Stokes" userId="3e5c5154-569e-4d81-aa91-4f91841cdfa9" providerId="ADAL" clId="{51825E34-8F04-47D8-A6D6-D3E8B3C004B8}" dt="2023-03-15T16:48:15.944" v="552" actId="20577"/>
          <ac:spMkLst>
            <pc:docMk/>
            <pc:sldMk cId="1068254371" sldId="2220"/>
            <ac:spMk id="9" creationId="{FC136BFB-1047-18ED-050B-AF329C3531A5}"/>
          </ac:spMkLst>
        </pc:spChg>
        <pc:picChg chg="add mod">
          <ac:chgData name="Kelly Stokes" userId="3e5c5154-569e-4d81-aa91-4f91841cdfa9" providerId="ADAL" clId="{51825E34-8F04-47D8-A6D6-D3E8B3C004B8}" dt="2023-03-15T16:48:05.183" v="539"/>
          <ac:picMkLst>
            <pc:docMk/>
            <pc:sldMk cId="1068254371" sldId="2220"/>
            <ac:picMk id="3" creationId="{3CBA19E7-B058-B0A5-5E3C-D87ED1CB0F92}"/>
          </ac:picMkLst>
        </pc:picChg>
        <pc:picChg chg="del">
          <ac:chgData name="Kelly Stokes" userId="3e5c5154-569e-4d81-aa91-4f91841cdfa9" providerId="ADAL" clId="{51825E34-8F04-47D8-A6D6-D3E8B3C004B8}" dt="2023-03-15T16:48:04.841" v="538" actId="478"/>
          <ac:picMkLst>
            <pc:docMk/>
            <pc:sldMk cId="1068254371" sldId="2220"/>
            <ac:picMk id="13" creationId="{28296B1F-33E0-17CD-93BA-A99810C5DC63}"/>
          </ac:picMkLst>
        </pc:picChg>
      </pc:sldChg>
      <pc:sldChg chg="addSp delSp modSp modAnim">
        <pc:chgData name="Kelly Stokes" userId="3e5c5154-569e-4d81-aa91-4f91841cdfa9" providerId="ADAL" clId="{51825E34-8F04-47D8-A6D6-D3E8B3C004B8}" dt="2023-03-15T16:48:46.627" v="584" actId="20577"/>
        <pc:sldMkLst>
          <pc:docMk/>
          <pc:sldMk cId="1263099823" sldId="2221"/>
        </pc:sldMkLst>
        <pc:spChg chg="mod">
          <ac:chgData name="Kelly Stokes" userId="3e5c5154-569e-4d81-aa91-4f91841cdfa9" providerId="ADAL" clId="{51825E34-8F04-47D8-A6D6-D3E8B3C004B8}" dt="2023-03-15T16:48:20.527" v="555" actId="20577"/>
          <ac:spMkLst>
            <pc:docMk/>
            <pc:sldMk cId="1263099823" sldId="2221"/>
            <ac:spMk id="2" creationId="{52DA34BA-82FC-47C5-BCE1-BB65E08B92A1}"/>
          </ac:spMkLst>
        </pc:spChg>
        <pc:spChg chg="mod">
          <ac:chgData name="Kelly Stokes" userId="3e5c5154-569e-4d81-aa91-4f91841cdfa9" providerId="ADAL" clId="{51825E34-8F04-47D8-A6D6-D3E8B3C004B8}" dt="2023-03-15T16:48:37.285" v="573" actId="20577"/>
          <ac:spMkLst>
            <pc:docMk/>
            <pc:sldMk cId="1263099823" sldId="2221"/>
            <ac:spMk id="4" creationId="{7F327525-2695-187D-4578-83022C628667}"/>
          </ac:spMkLst>
        </pc:spChg>
        <pc:spChg chg="mod">
          <ac:chgData name="Kelly Stokes" userId="3e5c5154-569e-4d81-aa91-4f91841cdfa9" providerId="ADAL" clId="{51825E34-8F04-47D8-A6D6-D3E8B3C004B8}" dt="2023-03-15T16:48:46.627" v="584" actId="20577"/>
          <ac:spMkLst>
            <pc:docMk/>
            <pc:sldMk cId="1263099823" sldId="2221"/>
            <ac:spMk id="6" creationId="{B703146E-FD8B-C89C-2001-F77C2ADCB038}"/>
          </ac:spMkLst>
        </pc:spChg>
        <pc:picChg chg="add mod">
          <ac:chgData name="Kelly Stokes" userId="3e5c5154-569e-4d81-aa91-4f91841cdfa9" providerId="ADAL" clId="{51825E34-8F04-47D8-A6D6-D3E8B3C004B8}" dt="2023-03-15T16:48:27.202" v="557"/>
          <ac:picMkLst>
            <pc:docMk/>
            <pc:sldMk cId="1263099823" sldId="2221"/>
            <ac:picMk id="3" creationId="{043BA9AE-30FE-D275-2FD6-75055F1F4192}"/>
          </ac:picMkLst>
        </pc:picChg>
        <pc:picChg chg="del">
          <ac:chgData name="Kelly Stokes" userId="3e5c5154-569e-4d81-aa91-4f91841cdfa9" providerId="ADAL" clId="{51825E34-8F04-47D8-A6D6-D3E8B3C004B8}" dt="2023-03-15T16:48:22.180" v="556" actId="478"/>
          <ac:picMkLst>
            <pc:docMk/>
            <pc:sldMk cId="1263099823" sldId="2221"/>
            <ac:picMk id="11" creationId="{8596182B-8A5B-AA46-F300-2972E0642E56}"/>
          </ac:picMkLst>
        </pc:picChg>
      </pc:sldChg>
      <pc:sldChg chg="modSp mod">
        <pc:chgData name="Kelly Stokes" userId="3e5c5154-569e-4d81-aa91-4f91841cdfa9" providerId="ADAL" clId="{51825E34-8F04-47D8-A6D6-D3E8B3C004B8}" dt="2023-03-15T16:49:12.719" v="595" actId="27636"/>
        <pc:sldMkLst>
          <pc:docMk/>
          <pc:sldMk cId="1008453873" sldId="2222"/>
        </pc:sldMkLst>
        <pc:spChg chg="mod">
          <ac:chgData name="Kelly Stokes" userId="3e5c5154-569e-4d81-aa91-4f91841cdfa9" providerId="ADAL" clId="{51825E34-8F04-47D8-A6D6-D3E8B3C004B8}" dt="2023-03-15T16:49:03.749" v="585"/>
          <ac:spMkLst>
            <pc:docMk/>
            <pc:sldMk cId="1008453873" sldId="2222"/>
            <ac:spMk id="2" creationId="{52DA34BA-82FC-47C5-BCE1-BB65E08B92A1}"/>
          </ac:spMkLst>
        </pc:spChg>
        <pc:spChg chg="mod">
          <ac:chgData name="Kelly Stokes" userId="3e5c5154-569e-4d81-aa91-4f91841cdfa9" providerId="ADAL" clId="{51825E34-8F04-47D8-A6D6-D3E8B3C004B8}" dt="2023-03-15T16:49:12.719" v="595" actId="27636"/>
          <ac:spMkLst>
            <pc:docMk/>
            <pc:sldMk cId="1008453873" sldId="2222"/>
            <ac:spMk id="3" creationId="{847A1AC9-9EC9-E1AA-348D-958CE44F2772}"/>
          </ac:spMkLst>
        </pc:spChg>
      </pc:sldChg>
      <pc:sldChg chg="modSp mod">
        <pc:chgData name="Kelly Stokes" userId="3e5c5154-569e-4d81-aa91-4f91841cdfa9" providerId="ADAL" clId="{51825E34-8F04-47D8-A6D6-D3E8B3C004B8}" dt="2023-03-15T16:49:33.492" v="606" actId="27636"/>
        <pc:sldMkLst>
          <pc:docMk/>
          <pc:sldMk cId="2107848903" sldId="2223"/>
        </pc:sldMkLst>
        <pc:spChg chg="mod">
          <ac:chgData name="Kelly Stokes" userId="3e5c5154-569e-4d81-aa91-4f91841cdfa9" providerId="ADAL" clId="{51825E34-8F04-47D8-A6D6-D3E8B3C004B8}" dt="2023-03-15T16:49:24.240" v="596"/>
          <ac:spMkLst>
            <pc:docMk/>
            <pc:sldMk cId="2107848903" sldId="2223"/>
            <ac:spMk id="2" creationId="{52DA34BA-82FC-47C5-BCE1-BB65E08B92A1}"/>
          </ac:spMkLst>
        </pc:spChg>
        <pc:spChg chg="mod">
          <ac:chgData name="Kelly Stokes" userId="3e5c5154-569e-4d81-aa91-4f91841cdfa9" providerId="ADAL" clId="{51825E34-8F04-47D8-A6D6-D3E8B3C004B8}" dt="2023-03-15T16:49:33.492" v="606" actId="27636"/>
          <ac:spMkLst>
            <pc:docMk/>
            <pc:sldMk cId="2107848903" sldId="2223"/>
            <ac:spMk id="3" creationId="{847A1AC9-9EC9-E1AA-348D-958CE44F2772}"/>
          </ac:spMkLst>
        </pc:spChg>
      </pc:sldChg>
      <pc:sldChg chg="modNotesTx">
        <pc:chgData name="Kelly Stokes" userId="3e5c5154-569e-4d81-aa91-4f91841cdfa9" providerId="ADAL" clId="{51825E34-8F04-47D8-A6D6-D3E8B3C004B8}" dt="2023-03-15T16:49:54.515" v="607"/>
        <pc:sldMkLst>
          <pc:docMk/>
          <pc:sldMk cId="2452665934" sldId="2233"/>
        </pc:sldMkLst>
      </pc:sldChg>
      <pc:sldChg chg="modSp mod">
        <pc:chgData name="Kelly Stokes" userId="3e5c5154-569e-4d81-aa91-4f91841cdfa9" providerId="ADAL" clId="{51825E34-8F04-47D8-A6D6-D3E8B3C004B8}" dt="2023-03-15T16:49:58.145" v="609" actId="27636"/>
        <pc:sldMkLst>
          <pc:docMk/>
          <pc:sldMk cId="3828838219" sldId="2234"/>
        </pc:sldMkLst>
        <pc:spChg chg="mod">
          <ac:chgData name="Kelly Stokes" userId="3e5c5154-569e-4d81-aa91-4f91841cdfa9" providerId="ADAL" clId="{51825E34-8F04-47D8-A6D6-D3E8B3C004B8}" dt="2023-03-15T16:49:58.145" v="609" actId="27636"/>
          <ac:spMkLst>
            <pc:docMk/>
            <pc:sldMk cId="3828838219" sldId="2234"/>
            <ac:spMk id="2" creationId="{77E26784-A357-92CE-B6B1-8F248D3D6650}"/>
          </ac:spMkLst>
        </pc:spChg>
      </pc:sldChg>
      <pc:sldChg chg="del">
        <pc:chgData name="Kelly Stokes" userId="3e5c5154-569e-4d81-aa91-4f91841cdfa9" providerId="ADAL" clId="{51825E34-8F04-47D8-A6D6-D3E8B3C004B8}" dt="2023-03-15T16:50:11.886" v="610" actId="2696"/>
        <pc:sldMkLst>
          <pc:docMk/>
          <pc:sldMk cId="3601856561" sldId="2245"/>
        </pc:sldMkLst>
      </pc:sldChg>
      <pc:sldChg chg="del">
        <pc:chgData name="Kelly Stokes" userId="3e5c5154-569e-4d81-aa91-4f91841cdfa9" providerId="ADAL" clId="{51825E34-8F04-47D8-A6D6-D3E8B3C004B8}" dt="2023-03-15T16:50:11.886" v="610" actId="2696"/>
        <pc:sldMkLst>
          <pc:docMk/>
          <pc:sldMk cId="3662596500" sldId="2246"/>
        </pc:sldMkLst>
      </pc:sldChg>
      <pc:sldChg chg="del">
        <pc:chgData name="Kelly Stokes" userId="3e5c5154-569e-4d81-aa91-4f91841cdfa9" providerId="ADAL" clId="{51825E34-8F04-47D8-A6D6-D3E8B3C004B8}" dt="2023-03-15T16:50:11.886" v="610" actId="2696"/>
        <pc:sldMkLst>
          <pc:docMk/>
          <pc:sldMk cId="1301270032" sldId="2247"/>
        </pc:sldMkLst>
      </pc:sldChg>
      <pc:sldChg chg="addSp delSp modSp mod modAnim">
        <pc:chgData name="Kelly Stokes" userId="3e5c5154-569e-4d81-aa91-4f91841cdfa9" providerId="ADAL" clId="{51825E34-8F04-47D8-A6D6-D3E8B3C004B8}" dt="2023-03-15T16:51:05.518" v="621"/>
        <pc:sldMkLst>
          <pc:docMk/>
          <pc:sldMk cId="3779310880" sldId="2253"/>
        </pc:sldMkLst>
        <pc:spChg chg="mod">
          <ac:chgData name="Kelly Stokes" userId="3e5c5154-569e-4d81-aa91-4f91841cdfa9" providerId="ADAL" clId="{51825E34-8F04-47D8-A6D6-D3E8B3C004B8}" dt="2023-03-15T16:50:45.836" v="616" actId="20577"/>
          <ac:spMkLst>
            <pc:docMk/>
            <pc:sldMk cId="3779310880" sldId="2253"/>
            <ac:spMk id="2" creationId="{52DA34BA-82FC-47C5-BCE1-BB65E08B92A1}"/>
          </ac:spMkLst>
        </pc:spChg>
        <pc:spChg chg="mod">
          <ac:chgData name="Kelly Stokes" userId="3e5c5154-569e-4d81-aa91-4f91841cdfa9" providerId="ADAL" clId="{51825E34-8F04-47D8-A6D6-D3E8B3C004B8}" dt="2023-03-15T16:50:49.629" v="617" actId="1076"/>
          <ac:spMkLst>
            <pc:docMk/>
            <pc:sldMk cId="3779310880" sldId="2253"/>
            <ac:spMk id="3" creationId="{13BB5EC0-7A96-4D29-A835-6FAE896C31A4}"/>
          </ac:spMkLst>
        </pc:spChg>
        <pc:picChg chg="del">
          <ac:chgData name="Kelly Stokes" userId="3e5c5154-569e-4d81-aa91-4f91841cdfa9" providerId="ADAL" clId="{51825E34-8F04-47D8-A6D6-D3E8B3C004B8}" dt="2023-03-15T16:50:50.383" v="618" actId="478"/>
          <ac:picMkLst>
            <pc:docMk/>
            <pc:sldMk cId="3779310880" sldId="2253"/>
            <ac:picMk id="1034" creationId="{1D4F7154-9BB6-CF1C-83E7-A529F9DF3017}"/>
          </ac:picMkLst>
        </pc:picChg>
        <pc:picChg chg="add mod">
          <ac:chgData name="Kelly Stokes" userId="3e5c5154-569e-4d81-aa91-4f91841cdfa9" providerId="ADAL" clId="{51825E34-8F04-47D8-A6D6-D3E8B3C004B8}" dt="2023-03-15T16:51:04.383" v="620" actId="1076"/>
          <ac:picMkLst>
            <pc:docMk/>
            <pc:sldMk cId="3779310880" sldId="2253"/>
            <ac:picMk id="18434" creationId="{7681DD74-3831-538D-7B78-95847A224FC5}"/>
          </ac:picMkLst>
        </pc:picChg>
      </pc:sldChg>
      <pc:sldChg chg="addSp delSp modSp mod modAnim">
        <pc:chgData name="Kelly Stokes" userId="3e5c5154-569e-4d81-aa91-4f91841cdfa9" providerId="ADAL" clId="{51825E34-8F04-47D8-A6D6-D3E8B3C004B8}" dt="2023-03-15T16:51:23.737" v="630"/>
        <pc:sldMkLst>
          <pc:docMk/>
          <pc:sldMk cId="3680774555" sldId="2254"/>
        </pc:sldMkLst>
        <pc:spChg chg="mod">
          <ac:chgData name="Kelly Stokes" userId="3e5c5154-569e-4d81-aa91-4f91841cdfa9" providerId="ADAL" clId="{51825E34-8F04-47D8-A6D6-D3E8B3C004B8}" dt="2023-03-15T16:51:10.512" v="625" actId="20577"/>
          <ac:spMkLst>
            <pc:docMk/>
            <pc:sldMk cId="3680774555" sldId="2254"/>
            <ac:spMk id="2" creationId="{52DA34BA-82FC-47C5-BCE1-BB65E08B92A1}"/>
          </ac:spMkLst>
        </pc:spChg>
        <pc:spChg chg="mod">
          <ac:chgData name="Kelly Stokes" userId="3e5c5154-569e-4d81-aa91-4f91841cdfa9" providerId="ADAL" clId="{51825E34-8F04-47D8-A6D6-D3E8B3C004B8}" dt="2023-03-15T16:51:14.259" v="626" actId="1076"/>
          <ac:spMkLst>
            <pc:docMk/>
            <pc:sldMk cId="3680774555" sldId="2254"/>
            <ac:spMk id="3" creationId="{13BB5EC0-7A96-4D29-A835-6FAE896C31A4}"/>
          </ac:spMkLst>
        </pc:spChg>
        <pc:picChg chg="del">
          <ac:chgData name="Kelly Stokes" userId="3e5c5154-569e-4d81-aa91-4f91841cdfa9" providerId="ADAL" clId="{51825E34-8F04-47D8-A6D6-D3E8B3C004B8}" dt="2023-03-15T16:51:14.957" v="627" actId="478"/>
          <ac:picMkLst>
            <pc:docMk/>
            <pc:sldMk cId="3680774555" sldId="2254"/>
            <ac:picMk id="12290" creationId="{6968AB49-045A-8673-3021-5764EEB96F73}"/>
          </ac:picMkLst>
        </pc:picChg>
        <pc:picChg chg="add mod">
          <ac:chgData name="Kelly Stokes" userId="3e5c5154-569e-4d81-aa91-4f91841cdfa9" providerId="ADAL" clId="{51825E34-8F04-47D8-A6D6-D3E8B3C004B8}" dt="2023-03-15T16:51:22.971" v="629" actId="1076"/>
          <ac:picMkLst>
            <pc:docMk/>
            <pc:sldMk cId="3680774555" sldId="2254"/>
            <ac:picMk id="17410" creationId="{84C172FB-1F4D-5E21-CA99-1EF5781160F6}"/>
          </ac:picMkLst>
        </pc:picChg>
      </pc:sldChg>
      <pc:sldChg chg="addSp delSp modSp modAnim">
        <pc:chgData name="Kelly Stokes" userId="3e5c5154-569e-4d81-aa91-4f91841cdfa9" providerId="ADAL" clId="{51825E34-8F04-47D8-A6D6-D3E8B3C004B8}" dt="2023-03-15T16:52:08.331" v="646" actId="20577"/>
        <pc:sldMkLst>
          <pc:docMk/>
          <pc:sldMk cId="1143153625" sldId="2255"/>
        </pc:sldMkLst>
        <pc:spChg chg="mod">
          <ac:chgData name="Kelly Stokes" userId="3e5c5154-569e-4d81-aa91-4f91841cdfa9" providerId="ADAL" clId="{51825E34-8F04-47D8-A6D6-D3E8B3C004B8}" dt="2023-03-15T16:52:00.971" v="638" actId="20577"/>
          <ac:spMkLst>
            <pc:docMk/>
            <pc:sldMk cId="1143153625" sldId="2255"/>
            <ac:spMk id="2" creationId="{52DA34BA-82FC-47C5-BCE1-BB65E08B92A1}"/>
          </ac:spMkLst>
        </pc:spChg>
        <pc:spChg chg="mod">
          <ac:chgData name="Kelly Stokes" userId="3e5c5154-569e-4d81-aa91-4f91841cdfa9" providerId="ADAL" clId="{51825E34-8F04-47D8-A6D6-D3E8B3C004B8}" dt="2023-03-15T16:52:08.331" v="646" actId="20577"/>
          <ac:spMkLst>
            <pc:docMk/>
            <pc:sldMk cId="1143153625" sldId="2255"/>
            <ac:spMk id="9" creationId="{FC136BFB-1047-18ED-050B-AF329C3531A5}"/>
          </ac:spMkLst>
        </pc:spChg>
        <pc:picChg chg="add mod">
          <ac:chgData name="Kelly Stokes" userId="3e5c5154-569e-4d81-aa91-4f91841cdfa9" providerId="ADAL" clId="{51825E34-8F04-47D8-A6D6-D3E8B3C004B8}" dt="2023-03-15T16:51:55.210" v="632"/>
          <ac:picMkLst>
            <pc:docMk/>
            <pc:sldMk cId="1143153625" sldId="2255"/>
            <ac:picMk id="3" creationId="{4E3191B2-850E-5CC2-049C-929B83FAB1D4}"/>
          </ac:picMkLst>
        </pc:picChg>
        <pc:picChg chg="del">
          <ac:chgData name="Kelly Stokes" userId="3e5c5154-569e-4d81-aa91-4f91841cdfa9" providerId="ADAL" clId="{51825E34-8F04-47D8-A6D6-D3E8B3C004B8}" dt="2023-03-15T16:51:54.886" v="631" actId="478"/>
          <ac:picMkLst>
            <pc:docMk/>
            <pc:sldMk cId="1143153625" sldId="2255"/>
            <ac:picMk id="13" creationId="{28296B1F-33E0-17CD-93BA-A99810C5DC63}"/>
          </ac:picMkLst>
        </pc:picChg>
      </pc:sldChg>
      <pc:sldChg chg="addSp delSp modSp modAnim">
        <pc:chgData name="Kelly Stokes" userId="3e5c5154-569e-4d81-aa91-4f91841cdfa9" providerId="ADAL" clId="{51825E34-8F04-47D8-A6D6-D3E8B3C004B8}" dt="2023-03-15T16:52:39.203" v="673" actId="20577"/>
        <pc:sldMkLst>
          <pc:docMk/>
          <pc:sldMk cId="815676849" sldId="2256"/>
        </pc:sldMkLst>
        <pc:spChg chg="mod">
          <ac:chgData name="Kelly Stokes" userId="3e5c5154-569e-4d81-aa91-4f91841cdfa9" providerId="ADAL" clId="{51825E34-8F04-47D8-A6D6-D3E8B3C004B8}" dt="2023-03-15T16:52:19.934" v="655" actId="20577"/>
          <ac:spMkLst>
            <pc:docMk/>
            <pc:sldMk cId="815676849" sldId="2256"/>
            <ac:spMk id="2" creationId="{52DA34BA-82FC-47C5-BCE1-BB65E08B92A1}"/>
          </ac:spMkLst>
        </pc:spChg>
        <pc:spChg chg="mod">
          <ac:chgData name="Kelly Stokes" userId="3e5c5154-569e-4d81-aa91-4f91841cdfa9" providerId="ADAL" clId="{51825E34-8F04-47D8-A6D6-D3E8B3C004B8}" dt="2023-03-15T16:52:30.120" v="665" actId="20577"/>
          <ac:spMkLst>
            <pc:docMk/>
            <pc:sldMk cId="815676849" sldId="2256"/>
            <ac:spMk id="4" creationId="{7F327525-2695-187D-4578-83022C628667}"/>
          </ac:spMkLst>
        </pc:spChg>
        <pc:spChg chg="mod">
          <ac:chgData name="Kelly Stokes" userId="3e5c5154-569e-4d81-aa91-4f91841cdfa9" providerId="ADAL" clId="{51825E34-8F04-47D8-A6D6-D3E8B3C004B8}" dt="2023-03-15T16:52:39.203" v="673" actId="20577"/>
          <ac:spMkLst>
            <pc:docMk/>
            <pc:sldMk cId="815676849" sldId="2256"/>
            <ac:spMk id="6" creationId="{B703146E-FD8B-C89C-2001-F77C2ADCB038}"/>
          </ac:spMkLst>
        </pc:spChg>
        <pc:picChg chg="add mod">
          <ac:chgData name="Kelly Stokes" userId="3e5c5154-569e-4d81-aa91-4f91841cdfa9" providerId="ADAL" clId="{51825E34-8F04-47D8-A6D6-D3E8B3C004B8}" dt="2023-03-15T16:52:14.148" v="648"/>
          <ac:picMkLst>
            <pc:docMk/>
            <pc:sldMk cId="815676849" sldId="2256"/>
            <ac:picMk id="3" creationId="{9D457EB2-526E-667E-ECD3-FB9A87D7A6CD}"/>
          </ac:picMkLst>
        </pc:picChg>
        <pc:picChg chg="del">
          <ac:chgData name="Kelly Stokes" userId="3e5c5154-569e-4d81-aa91-4f91841cdfa9" providerId="ADAL" clId="{51825E34-8F04-47D8-A6D6-D3E8B3C004B8}" dt="2023-03-15T16:52:13.795" v="647" actId="478"/>
          <ac:picMkLst>
            <pc:docMk/>
            <pc:sldMk cId="815676849" sldId="2256"/>
            <ac:picMk id="11" creationId="{8596182B-8A5B-AA46-F300-2972E0642E56}"/>
          </ac:picMkLst>
        </pc:picChg>
      </pc:sldChg>
      <pc:sldChg chg="modSp mod">
        <pc:chgData name="Kelly Stokes" userId="3e5c5154-569e-4d81-aa91-4f91841cdfa9" providerId="ADAL" clId="{51825E34-8F04-47D8-A6D6-D3E8B3C004B8}" dt="2023-03-15T16:55:10.261" v="685" actId="27636"/>
        <pc:sldMkLst>
          <pc:docMk/>
          <pc:sldMk cId="3727539817" sldId="2257"/>
        </pc:sldMkLst>
        <pc:spChg chg="mod">
          <ac:chgData name="Kelly Stokes" userId="3e5c5154-569e-4d81-aa91-4f91841cdfa9" providerId="ADAL" clId="{51825E34-8F04-47D8-A6D6-D3E8B3C004B8}" dt="2023-03-15T16:54:42.490" v="675" actId="27636"/>
          <ac:spMkLst>
            <pc:docMk/>
            <pc:sldMk cId="3727539817" sldId="2257"/>
            <ac:spMk id="2" creationId="{52DA34BA-82FC-47C5-BCE1-BB65E08B92A1}"/>
          </ac:spMkLst>
        </pc:spChg>
        <pc:spChg chg="mod">
          <ac:chgData name="Kelly Stokes" userId="3e5c5154-569e-4d81-aa91-4f91841cdfa9" providerId="ADAL" clId="{51825E34-8F04-47D8-A6D6-D3E8B3C004B8}" dt="2023-03-15T16:55:10.261" v="685" actId="27636"/>
          <ac:spMkLst>
            <pc:docMk/>
            <pc:sldMk cId="3727539817" sldId="2257"/>
            <ac:spMk id="3" creationId="{847A1AC9-9EC9-E1AA-348D-958CE44F2772}"/>
          </ac:spMkLst>
        </pc:spChg>
      </pc:sldChg>
      <pc:sldChg chg="modSp mod">
        <pc:chgData name="Kelly Stokes" userId="3e5c5154-569e-4d81-aa91-4f91841cdfa9" providerId="ADAL" clId="{51825E34-8F04-47D8-A6D6-D3E8B3C004B8}" dt="2023-03-15T16:55:35.812" v="690" actId="20577"/>
        <pc:sldMkLst>
          <pc:docMk/>
          <pc:sldMk cId="497521561" sldId="2258"/>
        </pc:sldMkLst>
        <pc:spChg chg="mod">
          <ac:chgData name="Kelly Stokes" userId="3e5c5154-569e-4d81-aa91-4f91841cdfa9" providerId="ADAL" clId="{51825E34-8F04-47D8-A6D6-D3E8B3C004B8}" dt="2023-03-15T16:55:26.643" v="686"/>
          <ac:spMkLst>
            <pc:docMk/>
            <pc:sldMk cId="497521561" sldId="2258"/>
            <ac:spMk id="2" creationId="{52DA34BA-82FC-47C5-BCE1-BB65E08B92A1}"/>
          </ac:spMkLst>
        </pc:spChg>
        <pc:spChg chg="mod">
          <ac:chgData name="Kelly Stokes" userId="3e5c5154-569e-4d81-aa91-4f91841cdfa9" providerId="ADAL" clId="{51825E34-8F04-47D8-A6D6-D3E8B3C004B8}" dt="2023-03-15T16:55:35.812" v="690" actId="20577"/>
          <ac:spMkLst>
            <pc:docMk/>
            <pc:sldMk cId="497521561" sldId="2258"/>
            <ac:spMk id="3" creationId="{847A1AC9-9EC9-E1AA-348D-958CE44F2772}"/>
          </ac:spMkLst>
        </pc:spChg>
      </pc:sldChg>
      <pc:sldChg chg="modNotesTx">
        <pc:chgData name="Kelly Stokes" userId="3e5c5154-569e-4d81-aa91-4f91841cdfa9" providerId="ADAL" clId="{51825E34-8F04-47D8-A6D6-D3E8B3C004B8}" dt="2023-03-15T16:55:56.128" v="691"/>
        <pc:sldMkLst>
          <pc:docMk/>
          <pc:sldMk cId="3921989671" sldId="2268"/>
        </pc:sldMkLst>
      </pc:sldChg>
      <pc:sldChg chg="modSp mod">
        <pc:chgData name="Kelly Stokes" userId="3e5c5154-569e-4d81-aa91-4f91841cdfa9" providerId="ADAL" clId="{51825E34-8F04-47D8-A6D6-D3E8B3C004B8}" dt="2023-03-15T16:56:00.495" v="693" actId="27636"/>
        <pc:sldMkLst>
          <pc:docMk/>
          <pc:sldMk cId="366901359" sldId="2269"/>
        </pc:sldMkLst>
        <pc:spChg chg="mod">
          <ac:chgData name="Kelly Stokes" userId="3e5c5154-569e-4d81-aa91-4f91841cdfa9" providerId="ADAL" clId="{51825E34-8F04-47D8-A6D6-D3E8B3C004B8}" dt="2023-03-15T16:56:00.495" v="693" actId="27636"/>
          <ac:spMkLst>
            <pc:docMk/>
            <pc:sldMk cId="366901359" sldId="2269"/>
            <ac:spMk id="2" creationId="{77E26784-A357-92CE-B6B1-8F248D3D665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15/03/2023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Due to the port, fishes’ nets were used to feed the population. </a:t>
            </a:r>
          </a:p>
        </p:txBody>
      </p:sp>
      <p:sp>
        <p:nvSpPr>
          <p:cNvPr id="4" name="Slide Number Placeholder 3"/>
          <p:cNvSpPr>
            <a:spLocks noGrp="1"/>
          </p:cNvSpPr>
          <p:nvPr>
            <p:ph type="sldNum" sz="quarter" idx="5"/>
          </p:nvPr>
        </p:nvSpPr>
        <p:spPr/>
        <p:txBody>
          <a:bodyPr/>
          <a:lstStyle/>
          <a:p>
            <a:fld id="{A370640F-E73A-4148-92BA-D1C70A966614}" type="slidenum">
              <a:rPr lang="en-GB" smtClean="0"/>
              <a:t>108</a:t>
            </a:fld>
            <a:endParaRPr lang="en-GB"/>
          </a:p>
        </p:txBody>
      </p:sp>
    </p:spTree>
    <p:extLst>
      <p:ext uri="{BB962C8B-B14F-4D97-AF65-F5344CB8AC3E}">
        <p14:creationId xmlns:p14="http://schemas.microsoft.com/office/powerpoint/2010/main" val="37191007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110</a:t>
            </a:fld>
            <a:endParaRPr lang="en-GB"/>
          </a:p>
        </p:txBody>
      </p:sp>
    </p:spTree>
    <p:extLst>
      <p:ext uri="{BB962C8B-B14F-4D97-AF65-F5344CB8AC3E}">
        <p14:creationId xmlns:p14="http://schemas.microsoft.com/office/powerpoint/2010/main" val="3761769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113</a:t>
            </a:fld>
            <a:endParaRPr lang="en-GB" dirty="0"/>
          </a:p>
        </p:txBody>
      </p:sp>
    </p:spTree>
    <p:extLst>
      <p:ext uri="{BB962C8B-B14F-4D97-AF65-F5344CB8AC3E}">
        <p14:creationId xmlns:p14="http://schemas.microsoft.com/office/powerpoint/2010/main" val="13111154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weight of the fish was taken so that payment could be made.</a:t>
            </a:r>
          </a:p>
        </p:txBody>
      </p:sp>
      <p:sp>
        <p:nvSpPr>
          <p:cNvPr id="4" name="Slide Number Placeholder 3"/>
          <p:cNvSpPr>
            <a:spLocks noGrp="1"/>
          </p:cNvSpPr>
          <p:nvPr>
            <p:ph type="sldNum" sz="quarter" idx="5"/>
          </p:nvPr>
        </p:nvSpPr>
        <p:spPr/>
        <p:txBody>
          <a:bodyPr/>
          <a:lstStyle/>
          <a:p>
            <a:fld id="{A370640F-E73A-4148-92BA-D1C70A966614}" type="slidenum">
              <a:rPr lang="en-GB" smtClean="0"/>
              <a:t>144</a:t>
            </a:fld>
            <a:endParaRPr lang="en-GB"/>
          </a:p>
        </p:txBody>
      </p:sp>
    </p:spTree>
    <p:extLst>
      <p:ext uri="{BB962C8B-B14F-4D97-AF65-F5344CB8AC3E}">
        <p14:creationId xmlns:p14="http://schemas.microsoft.com/office/powerpoint/2010/main" val="30359547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146</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fr-FR" dirty="0"/>
              <a:t> </a:t>
            </a:r>
            <a:r>
              <a:rPr lang="en-GB" dirty="0"/>
              <a:t>Thought      weight  Natural     Naughty  sensation concentration </a:t>
            </a:r>
          </a:p>
        </p:txBody>
      </p:sp>
      <p:sp>
        <p:nvSpPr>
          <p:cNvPr id="4" name="Slide Number Placeholder 3"/>
          <p:cNvSpPr>
            <a:spLocks noGrp="1"/>
          </p:cNvSpPr>
          <p:nvPr>
            <p:ph type="sldNum" sz="quarter" idx="5"/>
          </p:nvPr>
        </p:nvSpPr>
        <p:spPr/>
        <p:txBody>
          <a:bodyPr/>
          <a:lstStyle/>
          <a:p>
            <a:fld id="{A370640F-E73A-4148-92BA-D1C70A966614}" type="slidenum">
              <a:rPr lang="en-GB" smtClean="0"/>
              <a:t>176</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177</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178</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179</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180</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181</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182</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183</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By the 1300s, it is thought that Colchester was a busy market town where many people made and sold cloth. </a:t>
            </a:r>
          </a:p>
        </p:txBody>
      </p:sp>
      <p:sp>
        <p:nvSpPr>
          <p:cNvPr id="4" name="Slide Number Placeholder 3"/>
          <p:cNvSpPr>
            <a:spLocks noGrp="1"/>
          </p:cNvSpPr>
          <p:nvPr>
            <p:ph type="sldNum" sz="quarter" idx="5"/>
          </p:nvPr>
        </p:nvSpPr>
        <p:spPr/>
        <p:txBody>
          <a:bodyPr/>
          <a:lstStyle/>
          <a:p>
            <a:fld id="{A370640F-E73A-4148-92BA-D1C70A966614}" type="slidenum">
              <a:rPr lang="en-GB" smtClean="0"/>
              <a:t>36</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38</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41</a:t>
            </a:fld>
            <a:endParaRPr lang="en-GB" dirty="0"/>
          </a:p>
        </p:txBody>
      </p:sp>
    </p:spTree>
    <p:extLst>
      <p:ext uri="{BB962C8B-B14F-4D97-AF65-F5344CB8AC3E}">
        <p14:creationId xmlns:p14="http://schemas.microsoft.com/office/powerpoint/2010/main" val="3037120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natural and small port was built on the River Colne where ships could load up with cloth and take it to be sold overseas. </a:t>
            </a:r>
          </a:p>
        </p:txBody>
      </p:sp>
      <p:sp>
        <p:nvSpPr>
          <p:cNvPr id="4" name="Slide Number Placeholder 3"/>
          <p:cNvSpPr>
            <a:spLocks noGrp="1"/>
          </p:cNvSpPr>
          <p:nvPr>
            <p:ph type="sldNum" sz="quarter" idx="5"/>
          </p:nvPr>
        </p:nvSpPr>
        <p:spPr/>
        <p:txBody>
          <a:bodyPr/>
          <a:lstStyle/>
          <a:p>
            <a:fld id="{A370640F-E73A-4148-92BA-D1C70A966614}" type="slidenum">
              <a:rPr lang="en-GB" smtClean="0"/>
              <a:t>72</a:t>
            </a:fld>
            <a:endParaRPr lang="en-GB"/>
          </a:p>
        </p:txBody>
      </p:sp>
    </p:spTree>
    <p:extLst>
      <p:ext uri="{BB962C8B-B14F-4D97-AF65-F5344CB8AC3E}">
        <p14:creationId xmlns:p14="http://schemas.microsoft.com/office/powerpoint/2010/main" val="21683948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74</a:t>
            </a:fld>
            <a:endParaRPr lang="en-GB"/>
          </a:p>
        </p:txBody>
      </p:sp>
    </p:spTree>
    <p:extLst>
      <p:ext uri="{BB962C8B-B14F-4D97-AF65-F5344CB8AC3E}">
        <p14:creationId xmlns:p14="http://schemas.microsoft.com/office/powerpoint/2010/main" val="28023922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77</a:t>
            </a:fld>
            <a:endParaRPr lang="en-GB" dirty="0"/>
          </a:p>
        </p:txBody>
      </p:sp>
    </p:spTree>
    <p:extLst>
      <p:ext uri="{BB962C8B-B14F-4D97-AF65-F5344CB8AC3E}">
        <p14:creationId xmlns:p14="http://schemas.microsoft.com/office/powerpoint/2010/main" val="27611511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15/03/2023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15/03/2023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15/03/2023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15/03/2023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15/03/2023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15/03/2023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15/03/2023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15/03/2023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15/03/2023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15/03/2023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15/03/2023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15/03/2023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82.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Y4</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Summer 1</a:t>
            </a:r>
          </a:p>
          <a:p>
            <a:r>
              <a:rPr lang="en-GB" dirty="0">
                <a:latin typeface="Twinkl Cursive Looped" panose="02000000000000000000" pitchFamily="2" charset="0"/>
              </a:rPr>
              <a:t>Week 5</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Words with a</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shuhn</a:t>
            </a:r>
            <a:r>
              <a:rPr lang="en-GB" dirty="0">
                <a:latin typeface="Twinkl Cursive Looped" panose="02000000000000000000" pitchFamily="2" charset="0"/>
              </a:rPr>
              <a:t>/ sound,</a:t>
            </a:r>
            <a:br>
              <a:rPr lang="en-GB" dirty="0">
                <a:latin typeface="Twinkl Cursive Looped" panose="02000000000000000000" pitchFamily="2" charset="0"/>
              </a:rPr>
            </a:br>
            <a:r>
              <a:rPr lang="en-GB" dirty="0">
                <a:latin typeface="Twinkl Cursive Looped" panose="02000000000000000000" pitchFamily="2" charset="0"/>
              </a:rPr>
              <a:t>spelt with ‘</a:t>
            </a:r>
            <a:r>
              <a:rPr lang="en-GB" dirty="0" err="1">
                <a:latin typeface="Twinkl Cursive Looped" panose="02000000000000000000" pitchFamily="2" charset="0"/>
              </a:rPr>
              <a:t>tion</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changing verbs to a nouns </a:t>
            </a:r>
          </a:p>
        </p:txBody>
      </p:sp>
    </p:spTree>
    <p:extLst>
      <p:ext uri="{BB962C8B-B14F-4D97-AF65-F5344CB8AC3E}">
        <p14:creationId xmlns:p14="http://schemas.microsoft.com/office/powerpoint/2010/main" val="184963725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natural</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74512" y="3972053"/>
            <a:ext cx="11614375" cy="2923877"/>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5400" dirty="0">
                <a:solidFill>
                  <a:prstClr val="black"/>
                </a:solidFill>
                <a:latin typeface="Twinkl Cursive Looped" panose="02000000000000000000" pitchFamily="2" charset="0"/>
              </a:rPr>
              <a:t>existing in or derived from nature; not made or caused by humankind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3082" name="Picture 10" descr="Image result for NATURAL clipart">
            <a:extLst>
              <a:ext uri="{FF2B5EF4-FFF2-40B4-BE49-F238E27FC236}">
                <a16:creationId xmlns:a16="http://schemas.microsoft.com/office/drawing/2014/main" id="{D9502724-DDC7-042D-5212-FAF3085B38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64684"/>
            <a:ext cx="2362200"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0948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8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earthquake was declared a natural disaster.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216727" y="3722914"/>
            <a:ext cx="2710543" cy="839561"/>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627792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naughty</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(especially of a child) badly behaved; disobedient</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7178" name="Picture 10" descr="Image result for naughty dog clipart">
            <a:extLst>
              <a:ext uri="{FF2B5EF4-FFF2-40B4-BE49-F238E27FC236}">
                <a16:creationId xmlns:a16="http://schemas.microsoft.com/office/drawing/2014/main" id="{C0C2A29A-0448-0BED-49C0-87B140043C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424864"/>
            <a:ext cx="18669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8892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You are a naughty dog.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470071" y="3673929"/>
            <a:ext cx="3004458" cy="888546"/>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483087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3479821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6268873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72835" y="1224644"/>
            <a:ext cx="11446329" cy="4980213"/>
          </a:xfrm>
        </p:spPr>
        <p:txBody>
          <a:bodyPr>
            <a:noAutofit/>
          </a:bodyPr>
          <a:lstStyle/>
          <a:p>
            <a:r>
              <a:rPr lang="en-GB" sz="3600" b="1" u="sng" dirty="0">
                <a:solidFill>
                  <a:srgbClr val="000000"/>
                </a:solidFill>
                <a:effectLst/>
                <a:latin typeface="Twinkl Cursive Looped" panose="02000000000000000000" pitchFamily="2" charset="0"/>
                <a:ea typeface="Times New Roman" panose="02020603050405020304" pitchFamily="18" charset="0"/>
              </a:rPr>
              <a:t>Castles and mills (</a:t>
            </a:r>
            <a:r>
              <a:rPr lang="en-GB" sz="3600" dirty="0">
                <a:solidFill>
                  <a:srgbClr val="000000"/>
                </a:solidFill>
                <a:latin typeface="Twinkl Cursive Looped" panose="02000000000000000000" pitchFamily="2" charset="0"/>
                <a:ea typeface="Times New Roman" panose="02020603050405020304" pitchFamily="18" charset="0"/>
              </a:rPr>
              <a:t>continued)</a:t>
            </a:r>
            <a:br>
              <a:rPr lang="en-GB" sz="3600" b="1" u="sng"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By the 1300s, it is thought that Colchester was a busy market town where many people made and sold cloth.  A natural and small port was built on the River Colne where ships could load up with cloth and take it to be sold overseas.  Due to the port, fishes’ nets were used to feed the population.  The weight of the fish was taken so that payment could be made. </a:t>
            </a:r>
            <a:br>
              <a:rPr lang="en-GB" sz="3600" dirty="0">
                <a:solidFill>
                  <a:srgbClr val="000000"/>
                </a:solidFill>
                <a:effectLst/>
                <a:latin typeface="Twinkl Cursive Looped" panose="02000000000000000000" pitchFamily="2" charset="0"/>
                <a:ea typeface="Times New Roman" panose="02020603050405020304" pitchFamily="18" charset="0"/>
              </a:rPr>
            </a:br>
            <a:endParaRPr lang="en-GB" sz="3600" dirty="0">
              <a:solidFill>
                <a:srgbClr val="000000"/>
              </a:solidFill>
              <a:effectLst/>
              <a:latin typeface="Twinkl Cursive Looped" panose="02000000000000000000" pitchFamily="2" charset="0"/>
              <a:ea typeface="Times New Roman" panose="02020603050405020304" pitchFamily="18" charset="0"/>
            </a:endParaRPr>
          </a:p>
        </p:txBody>
      </p:sp>
    </p:spTree>
    <p:extLst>
      <p:ext uri="{BB962C8B-B14F-4D97-AF65-F5344CB8AC3E}">
        <p14:creationId xmlns:p14="http://schemas.microsoft.com/office/powerpoint/2010/main" val="58656128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72835" y="1224644"/>
            <a:ext cx="11446329" cy="4980213"/>
          </a:xfrm>
        </p:spPr>
        <p:txBody>
          <a:bodyPr>
            <a:noAutofit/>
          </a:bodyPr>
          <a:lstStyle/>
          <a:p>
            <a:r>
              <a:rPr lang="en-GB" sz="3600" b="1" u="sng" dirty="0">
                <a:solidFill>
                  <a:srgbClr val="000000"/>
                </a:solidFill>
                <a:effectLst/>
                <a:latin typeface="Twinkl Cursive Looped" panose="02000000000000000000" pitchFamily="2" charset="0"/>
                <a:ea typeface="Times New Roman" panose="02020603050405020304" pitchFamily="18" charset="0"/>
              </a:rPr>
              <a:t>Castles and mills (</a:t>
            </a:r>
            <a:r>
              <a:rPr lang="en-GB" sz="3600" dirty="0">
                <a:solidFill>
                  <a:srgbClr val="000000"/>
                </a:solidFill>
                <a:latin typeface="Twinkl Cursive Looped" panose="02000000000000000000" pitchFamily="2" charset="0"/>
                <a:ea typeface="Times New Roman" panose="02020603050405020304" pitchFamily="18" charset="0"/>
              </a:rPr>
              <a:t>continued)</a:t>
            </a:r>
            <a:br>
              <a:rPr lang="en-GB" sz="3600" b="1" u="sng"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By the 1300s, it is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thought</a:t>
            </a:r>
            <a:r>
              <a:rPr lang="en-GB" sz="3600" dirty="0">
                <a:solidFill>
                  <a:srgbClr val="000000"/>
                </a:solidFill>
                <a:effectLst/>
                <a:latin typeface="Twinkl Cursive Looped" panose="02000000000000000000" pitchFamily="2" charset="0"/>
                <a:ea typeface="Times New Roman" panose="02020603050405020304" pitchFamily="18" charset="0"/>
              </a:rPr>
              <a:t> that Colchester was a busy market town where many people made and sold cloth.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natural</a:t>
            </a:r>
            <a:r>
              <a:rPr lang="en-GB" sz="3600" dirty="0">
                <a:solidFill>
                  <a:srgbClr val="000000"/>
                </a:solidFill>
                <a:effectLst/>
                <a:latin typeface="Twinkl Cursive Looped" panose="02000000000000000000" pitchFamily="2" charset="0"/>
                <a:ea typeface="Times New Roman" panose="02020603050405020304" pitchFamily="18" charset="0"/>
              </a:rPr>
              <a:t> and small port was built on the River Colne where ships could load up with cloth and take it to be sold overseas.  Due to the port,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fishes’ </a:t>
            </a:r>
            <a:r>
              <a:rPr lang="en-GB" sz="3600" dirty="0">
                <a:solidFill>
                  <a:srgbClr val="000000"/>
                </a:solidFill>
                <a:effectLst/>
                <a:latin typeface="Twinkl Cursive Looped" panose="02000000000000000000" pitchFamily="2" charset="0"/>
                <a:ea typeface="Times New Roman" panose="02020603050405020304" pitchFamily="18" charset="0"/>
              </a:rPr>
              <a:t>nets were used to feed the population.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weight</a:t>
            </a:r>
            <a:r>
              <a:rPr lang="en-GB" sz="3600" dirty="0">
                <a:solidFill>
                  <a:srgbClr val="000000"/>
                </a:solidFill>
                <a:effectLst/>
                <a:latin typeface="Twinkl Cursive Looped" panose="02000000000000000000" pitchFamily="2" charset="0"/>
                <a:ea typeface="Times New Roman" panose="02020603050405020304" pitchFamily="18" charset="0"/>
              </a:rPr>
              <a:t> of the fish was taken so that payment could be made. </a:t>
            </a:r>
            <a:br>
              <a:rPr lang="en-GB" sz="3600" dirty="0">
                <a:solidFill>
                  <a:srgbClr val="000000"/>
                </a:solidFill>
                <a:effectLst/>
                <a:latin typeface="Twinkl Cursive Looped" panose="02000000000000000000" pitchFamily="2" charset="0"/>
                <a:ea typeface="Times New Roman" panose="02020603050405020304" pitchFamily="18" charset="0"/>
              </a:rPr>
            </a:br>
            <a:endParaRPr lang="en-GB" sz="3600" dirty="0">
              <a:solidFill>
                <a:srgbClr val="000000"/>
              </a:solidFill>
              <a:effectLst/>
              <a:latin typeface="Twinkl Cursive Looped" panose="02000000000000000000" pitchFamily="2" charset="0"/>
              <a:ea typeface="Times New Roman" panose="02020603050405020304" pitchFamily="18" charset="0"/>
            </a:endParaRPr>
          </a:p>
        </p:txBody>
      </p:sp>
    </p:spTree>
    <p:extLst>
      <p:ext uri="{BB962C8B-B14F-4D97-AF65-F5344CB8AC3E}">
        <p14:creationId xmlns:p14="http://schemas.microsoft.com/office/powerpoint/2010/main" val="9815742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5266593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38200" y="3429000"/>
            <a:ext cx="10515600" cy="2852737"/>
          </a:xfrm>
        </p:spPr>
        <p:txBody>
          <a:bodyPr>
            <a:normAutofit/>
          </a:bodyPr>
          <a:lstStyle/>
          <a:p>
            <a:r>
              <a:rPr lang="en-GB" dirty="0">
                <a:latin typeface="Twinkl Cursive Looped" panose="02000000000000000000" pitchFamily="2" charset="0"/>
              </a:rPr>
              <a:t>Due to the port, fishes’ nets were used to feed the population.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828838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388064443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Summer 1</a:t>
            </a:r>
          </a:p>
          <a:p>
            <a:r>
              <a:rPr lang="en-GB" sz="7200" dirty="0">
                <a:latin typeface="Twinkl Cursive Looped" panose="02000000000000000000" pitchFamily="2" charset="0"/>
              </a:rPr>
              <a:t>Week 5 - Thursday</a:t>
            </a:r>
          </a:p>
          <a:p>
            <a:endParaRPr lang="en-GB" sz="7200" dirty="0"/>
          </a:p>
        </p:txBody>
      </p:sp>
    </p:spTree>
    <p:extLst>
      <p:ext uri="{BB962C8B-B14F-4D97-AF65-F5344CB8AC3E}">
        <p14:creationId xmlns:p14="http://schemas.microsoft.com/office/powerpoint/2010/main" val="421923339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9BBF272F-07DB-957F-AF4E-1D7FAB2BFDEF}"/>
              </a:ext>
            </a:extLst>
          </p:cNvPr>
          <p:cNvPicPr>
            <a:picLocks noChangeAspect="1"/>
          </p:cNvPicPr>
          <p:nvPr/>
        </p:nvPicPr>
        <p:blipFill rotWithShape="1">
          <a:blip r:embed="rId2"/>
          <a:srcRect l="11651" t="13792" r="11205" b="10457"/>
          <a:stretch/>
        </p:blipFill>
        <p:spPr>
          <a:xfrm>
            <a:off x="146957" y="114301"/>
            <a:ext cx="12045043" cy="6649868"/>
          </a:xfrm>
          <a:prstGeom prst="rect">
            <a:avLst/>
          </a:prstGeom>
        </p:spPr>
      </p:pic>
    </p:spTree>
    <p:extLst>
      <p:ext uri="{BB962C8B-B14F-4D97-AF65-F5344CB8AC3E}">
        <p14:creationId xmlns:p14="http://schemas.microsoft.com/office/powerpoint/2010/main" val="294045114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27086256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39911368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thought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54545"/>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an idea or opinion produced by thinking, or occurring suddenly in the mind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100" name="Picture 4" descr="Free Thinking Clipart Transparent, Download Free Thinking Clipart  Transparent png images, Free ClipArts on Clipart Library">
            <a:extLst>
              <a:ext uri="{FF2B5EF4-FFF2-40B4-BE49-F238E27FC236}">
                <a16:creationId xmlns:a16="http://schemas.microsoft.com/office/drawing/2014/main" id="{695AA2D0-DFEE-A30C-C31D-CFC49E8A19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898" y="219990"/>
            <a:ext cx="1885950" cy="2428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9850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Maggie had a sudden thought.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425542" y="3707349"/>
            <a:ext cx="2677887" cy="85512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216869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weight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body's relative mass or the quantity of matter contained by it, giving rise to a downward force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4" descr="Scale Clipart Apple - Weight Weighing Scale Scale Clipart, HD Png Download  , Transparent Png Image - PNGitem">
            <a:extLst>
              <a:ext uri="{FF2B5EF4-FFF2-40B4-BE49-F238E27FC236}">
                <a16:creationId xmlns:a16="http://schemas.microsoft.com/office/drawing/2014/main" id="{D0E0FC5C-35E7-A385-43C8-BD1C192DCD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265" y="344260"/>
            <a:ext cx="1609725" cy="2838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4439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He was fifteen stone in weight.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654143" y="3248098"/>
            <a:ext cx="2285999" cy="908287"/>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880029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Words with a</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shuhn</a:t>
            </a:r>
            <a:r>
              <a:rPr lang="en-GB" dirty="0">
                <a:latin typeface="Twinkl Cursive Looped" panose="02000000000000000000" pitchFamily="2" charset="0"/>
              </a:rPr>
              <a:t>/ sound,</a:t>
            </a:r>
            <a:br>
              <a:rPr lang="en-GB" dirty="0">
                <a:latin typeface="Twinkl Cursive Looped" panose="02000000000000000000" pitchFamily="2" charset="0"/>
              </a:rPr>
            </a:br>
            <a:r>
              <a:rPr lang="en-GB" dirty="0">
                <a:latin typeface="Twinkl Cursive Looped" panose="02000000000000000000" pitchFamily="2" charset="0"/>
              </a:rPr>
              <a:t>spelt with ‘</a:t>
            </a:r>
            <a:r>
              <a:rPr lang="en-GB" dirty="0" err="1">
                <a:latin typeface="Twinkl Cursive Looped" panose="02000000000000000000" pitchFamily="2" charset="0"/>
              </a:rPr>
              <a:t>tion</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changing verbs to a nouns </a:t>
            </a:r>
          </a:p>
        </p:txBody>
      </p:sp>
    </p:spTree>
    <p:extLst>
      <p:ext uri="{BB962C8B-B14F-4D97-AF65-F5344CB8AC3E}">
        <p14:creationId xmlns:p14="http://schemas.microsoft.com/office/powerpoint/2010/main" val="927301412"/>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2820031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2" y="3848267"/>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ation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verb -&gt; noun</a:t>
            </a:r>
          </a:p>
        </p:txBody>
      </p:sp>
    </p:spTree>
    <p:extLst>
      <p:ext uri="{BB962C8B-B14F-4D97-AF65-F5344CB8AC3E}">
        <p14:creationId xmlns:p14="http://schemas.microsoft.com/office/powerpoint/2010/main" val="3088082498"/>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2" y="3848267"/>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ation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verb -&gt; noun</a:t>
            </a:r>
          </a:p>
        </p:txBody>
      </p:sp>
    </p:spTree>
    <p:extLst>
      <p:ext uri="{BB962C8B-B14F-4D97-AF65-F5344CB8AC3E}">
        <p14:creationId xmlns:p14="http://schemas.microsoft.com/office/powerpoint/2010/main" val="2157074733"/>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exaggeration  </a:t>
            </a:r>
          </a:p>
        </p:txBody>
      </p:sp>
      <p:sp>
        <p:nvSpPr>
          <p:cNvPr id="3" name="Rectangle 2">
            <a:extLst>
              <a:ext uri="{FF2B5EF4-FFF2-40B4-BE49-F238E27FC236}">
                <a16:creationId xmlns:a16="http://schemas.microsoft.com/office/drawing/2014/main" id="{13BB5EC0-7A96-4D29-A835-6FAE896C31A4}"/>
              </a:ext>
            </a:extLst>
          </p:cNvPr>
          <p:cNvSpPr/>
          <p:nvPr/>
        </p:nvSpPr>
        <p:spPr>
          <a:xfrm>
            <a:off x="6825344" y="3561670"/>
            <a:ext cx="182879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9154" name="Picture 2" descr="Exaggeration Vector Stock Illustrations – 185 Exaggeration Vector Stock  Illustrations, Vectors &amp; Clipart - Dreamstime">
            <a:extLst>
              <a:ext uri="{FF2B5EF4-FFF2-40B4-BE49-F238E27FC236}">
                <a16:creationId xmlns:a16="http://schemas.microsoft.com/office/drawing/2014/main" id="{14C3B295-FDFA-1031-A76B-67E3CDC975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0652" y="528638"/>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5100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91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concentration </a:t>
            </a:r>
          </a:p>
        </p:txBody>
      </p:sp>
      <p:sp>
        <p:nvSpPr>
          <p:cNvPr id="3" name="Rectangle 2">
            <a:extLst>
              <a:ext uri="{FF2B5EF4-FFF2-40B4-BE49-F238E27FC236}">
                <a16:creationId xmlns:a16="http://schemas.microsoft.com/office/drawing/2014/main" id="{0366E0B6-702E-4814-82C6-08CA2D13F3C9}"/>
              </a:ext>
            </a:extLst>
          </p:cNvPr>
          <p:cNvSpPr/>
          <p:nvPr/>
        </p:nvSpPr>
        <p:spPr>
          <a:xfrm>
            <a:off x="6716487" y="3673927"/>
            <a:ext cx="1594757"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8130" name="Picture 2" descr="Concentration Clipart #1 - 82 Royalty-Free (RF) Illustrations">
            <a:extLst>
              <a:ext uri="{FF2B5EF4-FFF2-40B4-BE49-F238E27FC236}">
                <a16:creationId xmlns:a16="http://schemas.microsoft.com/office/drawing/2014/main" id="{73FCC47C-4A47-FE40-07B8-AF458AC1C08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5510"/>
          <a:stretch/>
        </p:blipFill>
        <p:spPr bwMode="auto">
          <a:xfrm>
            <a:off x="739321" y="538163"/>
            <a:ext cx="1807936" cy="18129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5537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1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imagination</a:t>
            </a:r>
          </a:p>
        </p:txBody>
      </p:sp>
      <p:sp>
        <p:nvSpPr>
          <p:cNvPr id="3" name="Rectangle 2">
            <a:extLst>
              <a:ext uri="{FF2B5EF4-FFF2-40B4-BE49-F238E27FC236}">
                <a16:creationId xmlns:a16="http://schemas.microsoft.com/office/drawing/2014/main" id="{4BCBA2DA-E95C-434C-BE81-320E182AE5EF}"/>
              </a:ext>
            </a:extLst>
          </p:cNvPr>
          <p:cNvSpPr/>
          <p:nvPr/>
        </p:nvSpPr>
        <p:spPr>
          <a:xfrm>
            <a:off x="6416221" y="3673930"/>
            <a:ext cx="1927679"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7106" name="Picture 2" descr="Imagination Vector Art, Icons, and Graphics for Free Download">
            <a:extLst>
              <a:ext uri="{FF2B5EF4-FFF2-40B4-BE49-F238E27FC236}">
                <a16:creationId xmlns:a16="http://schemas.microsoft.com/office/drawing/2014/main" id="{9C59E30D-E4CF-5431-5F6C-4F564A1DC4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398010"/>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9161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71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73304154"/>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36632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Plural possessive apostrophe</a:t>
            </a:r>
          </a:p>
        </p:txBody>
      </p:sp>
    </p:spTree>
    <p:extLst>
      <p:ext uri="{BB962C8B-B14F-4D97-AF65-F5344CB8AC3E}">
        <p14:creationId xmlns:p14="http://schemas.microsoft.com/office/powerpoint/2010/main" val="3746827705"/>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7572" y="4778996"/>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Plural possessive apostrophe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plural = more than 1</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possessive = owned by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apostrophe = </a:t>
            </a:r>
            <a:r>
              <a:rPr lang="en-GB" dirty="0">
                <a:solidFill>
                  <a:schemeClr val="bg1"/>
                </a:solidFill>
                <a:latin typeface="Twinkl Cursive Looped" panose="02000000000000000000" pitchFamily="2" charset="0"/>
              </a:rPr>
              <a:t>_</a:t>
            </a:r>
            <a:r>
              <a:rPr lang="en-GB" dirty="0">
                <a:latin typeface="Twinkl Cursive Looped" panose="02000000000000000000" pitchFamily="2" charset="0"/>
              </a:rPr>
              <a:t>’</a:t>
            </a:r>
          </a:p>
        </p:txBody>
      </p:sp>
    </p:spTree>
    <p:extLst>
      <p:ext uri="{BB962C8B-B14F-4D97-AF65-F5344CB8AC3E}">
        <p14:creationId xmlns:p14="http://schemas.microsoft.com/office/powerpoint/2010/main" val="236965384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46956" y="4396636"/>
            <a:ext cx="11446329" cy="1481650"/>
          </a:xfrm>
        </p:spPr>
        <p:txBody>
          <a:bodyPr>
            <a:normAutofit fontScale="90000"/>
          </a:bodyPr>
          <a:lstStyle/>
          <a:p>
            <a:pPr algn="ctr"/>
            <a:r>
              <a:rPr lang="en-GB" dirty="0">
                <a:latin typeface="Twinkl Cursive Looped" panose="02000000000000000000" pitchFamily="2" charset="0"/>
              </a:rPr>
              <a:t>Plural possessive apostrophe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plural ends with -s, add an apostrophe: </a:t>
            </a:r>
            <a:br>
              <a:rPr lang="en-GB" dirty="0">
                <a:latin typeface="Twinkl Cursive Looped" panose="02000000000000000000" pitchFamily="2" charset="0"/>
              </a:rPr>
            </a:br>
            <a:r>
              <a:rPr lang="en-GB" dirty="0">
                <a:latin typeface="Twinkl Cursive Looped" panose="02000000000000000000" pitchFamily="2" charset="0"/>
              </a:rPr>
              <a:t>the boys’ kites, the knights’ chargers, General Motors’ mission statement. </a:t>
            </a:r>
          </a:p>
        </p:txBody>
      </p:sp>
    </p:spTree>
    <p:extLst>
      <p:ext uri="{BB962C8B-B14F-4D97-AF65-F5344CB8AC3E}">
        <p14:creationId xmlns:p14="http://schemas.microsoft.com/office/powerpoint/2010/main" val="4261302199"/>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83771" y="4396636"/>
            <a:ext cx="10221686" cy="1481650"/>
          </a:xfrm>
        </p:spPr>
        <p:txBody>
          <a:bodyPr>
            <a:normAutofit fontScale="90000"/>
          </a:bodyPr>
          <a:lstStyle/>
          <a:p>
            <a:pPr algn="ctr"/>
            <a:r>
              <a:rPr lang="en-GB" dirty="0">
                <a:latin typeface="Twinkl Cursive Looped" panose="02000000000000000000" pitchFamily="2" charset="0"/>
              </a:rPr>
              <a:t>Plural possessive apostrophe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plural doesn’t </a:t>
            </a:r>
            <a:br>
              <a:rPr lang="en-GB" dirty="0">
                <a:latin typeface="Twinkl Cursive Looped" panose="02000000000000000000" pitchFamily="2" charset="0"/>
              </a:rPr>
            </a:br>
            <a:r>
              <a:rPr lang="en-GB" dirty="0">
                <a:latin typeface="Twinkl Cursive Looped" panose="02000000000000000000" pitchFamily="2" charset="0"/>
              </a:rPr>
              <a:t>end with -s, add ’s: </a:t>
            </a:r>
            <a:br>
              <a:rPr lang="en-GB" dirty="0">
                <a:latin typeface="Twinkl Cursive Looped" panose="02000000000000000000" pitchFamily="2" charset="0"/>
              </a:rPr>
            </a:br>
            <a:r>
              <a:rPr lang="en-GB" dirty="0">
                <a:latin typeface="Twinkl Cursive Looped" panose="02000000000000000000" pitchFamily="2" charset="0"/>
              </a:rPr>
              <a:t>the children’s teacher, the oxen’s yoke.</a:t>
            </a:r>
          </a:p>
        </p:txBody>
      </p:sp>
    </p:spTree>
    <p:extLst>
      <p:ext uri="{BB962C8B-B14F-4D97-AF65-F5344CB8AC3E}">
        <p14:creationId xmlns:p14="http://schemas.microsoft.com/office/powerpoint/2010/main" val="1834253366"/>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fish’s</a:t>
            </a:r>
          </a:p>
        </p:txBody>
      </p:sp>
      <p:sp>
        <p:nvSpPr>
          <p:cNvPr id="3" name="Rectangle 2">
            <a:extLst>
              <a:ext uri="{FF2B5EF4-FFF2-40B4-BE49-F238E27FC236}">
                <a16:creationId xmlns:a16="http://schemas.microsoft.com/office/drawing/2014/main" id="{13BB5EC0-7A96-4D29-A835-6FAE896C31A4}"/>
              </a:ext>
            </a:extLst>
          </p:cNvPr>
          <p:cNvSpPr/>
          <p:nvPr/>
        </p:nvSpPr>
        <p:spPr>
          <a:xfrm>
            <a:off x="6760029" y="3561670"/>
            <a:ext cx="69940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434" name="Picture 2" descr="Image result for fish bowl clipart">
            <a:extLst>
              <a:ext uri="{FF2B5EF4-FFF2-40B4-BE49-F238E27FC236}">
                <a16:creationId xmlns:a16="http://schemas.microsoft.com/office/drawing/2014/main" id="{7681DD74-3831-538D-7B78-95847A224F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124" y="492579"/>
            <a:ext cx="1914525" cy="1790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9310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information  </a:t>
            </a:r>
          </a:p>
        </p:txBody>
      </p:sp>
      <p:sp>
        <p:nvSpPr>
          <p:cNvPr id="3" name="Rectangle 2">
            <a:extLst>
              <a:ext uri="{FF2B5EF4-FFF2-40B4-BE49-F238E27FC236}">
                <a16:creationId xmlns:a16="http://schemas.microsoft.com/office/drawing/2014/main" id="{13BB5EC0-7A96-4D29-A835-6FAE896C31A4}"/>
              </a:ext>
            </a:extLst>
          </p:cNvPr>
          <p:cNvSpPr/>
          <p:nvPr/>
        </p:nvSpPr>
        <p:spPr>
          <a:xfrm>
            <a:off x="7021287" y="3429000"/>
            <a:ext cx="150222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8" name="Picture 4" descr="Free clip art &quot;Information Icon&quot; by libberry">
            <a:extLst>
              <a:ext uri="{FF2B5EF4-FFF2-40B4-BE49-F238E27FC236}">
                <a16:creationId xmlns:a16="http://schemas.microsoft.com/office/drawing/2014/main" id="{55607FDD-6CAD-7FAF-97DF-E11205599B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2438" y="316366"/>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2168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fishes’</a:t>
            </a:r>
          </a:p>
        </p:txBody>
      </p:sp>
      <p:sp>
        <p:nvSpPr>
          <p:cNvPr id="3" name="Rectangle 2">
            <a:extLst>
              <a:ext uri="{FF2B5EF4-FFF2-40B4-BE49-F238E27FC236}">
                <a16:creationId xmlns:a16="http://schemas.microsoft.com/office/drawing/2014/main" id="{13BB5EC0-7A96-4D29-A835-6FAE896C31A4}"/>
              </a:ext>
            </a:extLst>
          </p:cNvPr>
          <p:cNvSpPr/>
          <p:nvPr/>
        </p:nvSpPr>
        <p:spPr>
          <a:xfrm>
            <a:off x="6939643" y="3477986"/>
            <a:ext cx="69940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7410" name="Picture 2" descr="Image result for fish bowl clipart">
            <a:extLst>
              <a:ext uri="{FF2B5EF4-FFF2-40B4-BE49-F238E27FC236}">
                <a16:creationId xmlns:a16="http://schemas.microsoft.com/office/drawing/2014/main" id="{84C172FB-1F4D-5E21-CA99-1EF5781160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416" y="590550"/>
            <a:ext cx="2181225" cy="1790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0774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4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fish’s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38830" y="5023093"/>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SINGULAR</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9" name="Title 1">
            <a:extLst>
              <a:ext uri="{FF2B5EF4-FFF2-40B4-BE49-F238E27FC236}">
                <a16:creationId xmlns:a16="http://schemas.microsoft.com/office/drawing/2014/main" id="{FC136BFB-1047-18ED-050B-AF329C3531A5}"/>
              </a:ext>
            </a:extLst>
          </p:cNvPr>
          <p:cNvSpPr txBox="1">
            <a:spLocks/>
          </p:cNvSpPr>
          <p:nvPr/>
        </p:nvSpPr>
        <p:spPr>
          <a:xfrm>
            <a:off x="985157" y="2320698"/>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1 fish </a:t>
            </a:r>
            <a:r>
              <a:rPr lang="en-GB" dirty="0">
                <a:latin typeface="Twinkl Cursive Looped" panose="02000000000000000000" pitchFamily="2" charset="0"/>
                <a:sym typeface="Wingdings" panose="05000000000000000000" pitchFamily="2" charset="2"/>
              </a:rPr>
              <a:t>owns the bowl </a:t>
            </a:r>
            <a:endParaRPr lang="en-GB" i="1" dirty="0">
              <a:latin typeface="Twinkl Cursive Looped" panose="02000000000000000000" pitchFamily="2" charset="0"/>
            </a:endParaRPr>
          </a:p>
        </p:txBody>
      </p:sp>
      <p:pic>
        <p:nvPicPr>
          <p:cNvPr id="3" name="Picture 2" descr="Image result for fish bowl clipart">
            <a:extLst>
              <a:ext uri="{FF2B5EF4-FFF2-40B4-BE49-F238E27FC236}">
                <a16:creationId xmlns:a16="http://schemas.microsoft.com/office/drawing/2014/main" id="{4E3191B2-850E-5CC2-049C-929B83FAB1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124" y="492579"/>
            <a:ext cx="1914525" cy="1790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3153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9" grpId="0"/>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fishes’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555171" y="5195365"/>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PLURAL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6" name="Title 1">
            <a:extLst>
              <a:ext uri="{FF2B5EF4-FFF2-40B4-BE49-F238E27FC236}">
                <a16:creationId xmlns:a16="http://schemas.microsoft.com/office/drawing/2014/main" id="{B703146E-FD8B-C89C-2001-F77C2ADCB038}"/>
              </a:ext>
            </a:extLst>
          </p:cNvPr>
          <p:cNvSpPr txBox="1">
            <a:spLocks/>
          </p:cNvSpPr>
          <p:nvPr/>
        </p:nvSpPr>
        <p:spPr>
          <a:xfrm>
            <a:off x="39460" y="3429000"/>
            <a:ext cx="12152540" cy="1481650"/>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More than 1 fish owns the bowl</a:t>
            </a:r>
            <a:endParaRPr lang="en-GB" sz="4800" i="1" dirty="0">
              <a:latin typeface="Twinkl Cursive Looped" panose="02000000000000000000" pitchFamily="2" charset="0"/>
            </a:endParaRPr>
          </a:p>
        </p:txBody>
      </p:sp>
      <p:sp>
        <p:nvSpPr>
          <p:cNvPr id="4" name="Title 1">
            <a:extLst>
              <a:ext uri="{FF2B5EF4-FFF2-40B4-BE49-F238E27FC236}">
                <a16:creationId xmlns:a16="http://schemas.microsoft.com/office/drawing/2014/main" id="{7F327525-2695-187D-4578-83022C628667}"/>
              </a:ext>
            </a:extLst>
          </p:cNvPr>
          <p:cNvSpPr txBox="1">
            <a:spLocks/>
          </p:cNvSpPr>
          <p:nvPr/>
        </p:nvSpPr>
        <p:spPr>
          <a:xfrm>
            <a:off x="838200" y="194735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1 fish </a:t>
            </a:r>
            <a:r>
              <a:rPr lang="en-GB" dirty="0">
                <a:latin typeface="Twinkl Cursive Looped" panose="02000000000000000000" pitchFamily="2" charset="0"/>
                <a:sym typeface="Wingdings" panose="05000000000000000000" pitchFamily="2" charset="2"/>
              </a:rPr>
              <a:t> 2 fishe</a:t>
            </a:r>
            <a:r>
              <a:rPr lang="en-GB" dirty="0">
                <a:highlight>
                  <a:srgbClr val="FFFF00"/>
                </a:highlight>
                <a:latin typeface="Twinkl Cursive Looped" panose="02000000000000000000" pitchFamily="2" charset="0"/>
                <a:sym typeface="Wingdings" panose="05000000000000000000" pitchFamily="2" charset="2"/>
              </a:rPr>
              <a:t>s</a:t>
            </a:r>
            <a:r>
              <a:rPr lang="en-GB" dirty="0">
                <a:latin typeface="Twinkl Cursive Looped" panose="02000000000000000000" pitchFamily="2" charset="0"/>
                <a:sym typeface="Wingdings" panose="05000000000000000000" pitchFamily="2" charset="2"/>
              </a:rPr>
              <a:t> </a:t>
            </a:r>
            <a:endParaRPr lang="en-GB" i="1" dirty="0">
              <a:latin typeface="Twinkl Cursive Looped" panose="02000000000000000000" pitchFamily="2" charset="0"/>
            </a:endParaRPr>
          </a:p>
        </p:txBody>
      </p:sp>
      <p:pic>
        <p:nvPicPr>
          <p:cNvPr id="3" name="Picture 2" descr="Image result for fish bowl clipart">
            <a:extLst>
              <a:ext uri="{FF2B5EF4-FFF2-40B4-BE49-F238E27FC236}">
                <a16:creationId xmlns:a16="http://schemas.microsoft.com/office/drawing/2014/main" id="{9D457EB2-526E-667E-ECD3-FB9A87D7A6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416" y="590550"/>
            <a:ext cx="2181225" cy="1790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5676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6" grpId="0"/>
      <p:bldP spid="4" grpId="0"/>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 fish’s fin was damaged.</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677884" y="3624941"/>
            <a:ext cx="1845130" cy="937533"/>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727539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fishes’ lake was a hive of activity.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004456" y="3003693"/>
            <a:ext cx="1992087" cy="817957"/>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497521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20657456"/>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natural</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74512" y="3972053"/>
            <a:ext cx="11614375" cy="2923877"/>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5400" dirty="0">
                <a:solidFill>
                  <a:prstClr val="black"/>
                </a:solidFill>
                <a:latin typeface="Twinkl Cursive Looped" panose="02000000000000000000" pitchFamily="2" charset="0"/>
              </a:rPr>
              <a:t>existing in or derived from nature; not made or caused by humankind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3082" name="Picture 10" descr="Image result for NATURAL clipart">
            <a:extLst>
              <a:ext uri="{FF2B5EF4-FFF2-40B4-BE49-F238E27FC236}">
                <a16:creationId xmlns:a16="http://schemas.microsoft.com/office/drawing/2014/main" id="{D9502724-DDC7-042D-5212-FAF3085B38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64684"/>
            <a:ext cx="2362200"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6876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8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earthquake was declared a natural disaster.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216727" y="3722914"/>
            <a:ext cx="2710543" cy="839561"/>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649688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naughty</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(especially of a child) badly behaved; disobedient</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7178" name="Picture 10" descr="Image result for naughty dog clipart">
            <a:extLst>
              <a:ext uri="{FF2B5EF4-FFF2-40B4-BE49-F238E27FC236}">
                <a16:creationId xmlns:a16="http://schemas.microsoft.com/office/drawing/2014/main" id="{C0C2A29A-0448-0BED-49C0-87B140043C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424864"/>
            <a:ext cx="18669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3198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You are a naughty dog.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470071" y="3673929"/>
            <a:ext cx="3004458" cy="888546"/>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892740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adoration </a:t>
            </a:r>
          </a:p>
        </p:txBody>
      </p:sp>
      <p:sp>
        <p:nvSpPr>
          <p:cNvPr id="3" name="Rectangle 2">
            <a:extLst>
              <a:ext uri="{FF2B5EF4-FFF2-40B4-BE49-F238E27FC236}">
                <a16:creationId xmlns:a16="http://schemas.microsoft.com/office/drawing/2014/main" id="{0366E0B6-702E-4814-82C6-08CA2D13F3C9}"/>
              </a:ext>
            </a:extLst>
          </p:cNvPr>
          <p:cNvSpPr/>
          <p:nvPr/>
        </p:nvSpPr>
        <p:spPr>
          <a:xfrm>
            <a:off x="6389915" y="3657599"/>
            <a:ext cx="1594757"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2" name="Picture 4" descr="blessed sacrament clip art - Clip Art Library">
            <a:extLst>
              <a:ext uri="{FF2B5EF4-FFF2-40B4-BE49-F238E27FC236}">
                <a16:creationId xmlns:a16="http://schemas.microsoft.com/office/drawing/2014/main" id="{6EE5D050-D182-D5B3-86FD-BC3BBD7056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4017" y="334905"/>
            <a:ext cx="1724025" cy="2647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220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83519109"/>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047318149"/>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72835" y="1224644"/>
            <a:ext cx="11446329" cy="4980213"/>
          </a:xfrm>
        </p:spPr>
        <p:txBody>
          <a:bodyPr>
            <a:noAutofit/>
          </a:bodyPr>
          <a:lstStyle/>
          <a:p>
            <a:r>
              <a:rPr lang="en-GB" sz="3600" b="1" u="sng" dirty="0">
                <a:solidFill>
                  <a:srgbClr val="000000"/>
                </a:solidFill>
                <a:effectLst/>
                <a:latin typeface="Twinkl Cursive Looped" panose="02000000000000000000" pitchFamily="2" charset="0"/>
                <a:ea typeface="Times New Roman" panose="02020603050405020304" pitchFamily="18" charset="0"/>
              </a:rPr>
              <a:t>Castles and mills (</a:t>
            </a:r>
            <a:r>
              <a:rPr lang="en-GB" sz="3600" dirty="0">
                <a:solidFill>
                  <a:srgbClr val="000000"/>
                </a:solidFill>
                <a:latin typeface="Twinkl Cursive Looped" panose="02000000000000000000" pitchFamily="2" charset="0"/>
                <a:ea typeface="Times New Roman" panose="02020603050405020304" pitchFamily="18" charset="0"/>
              </a:rPr>
              <a:t>continued)</a:t>
            </a:r>
            <a:br>
              <a:rPr lang="en-GB" sz="3600" b="1" u="sng"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By the 1300s, it is thought that Colchester was a busy market town where many people made and sold cloth.  A natural and small port was built on the River Colne where ships could load up with cloth and take it to be sold overseas.  Due to the port, fishes’ nets were used to feed the population.  The weight of the fish was taken so that payment could be made. </a:t>
            </a:r>
            <a:br>
              <a:rPr lang="en-GB" sz="3600" dirty="0">
                <a:solidFill>
                  <a:srgbClr val="000000"/>
                </a:solidFill>
                <a:effectLst/>
                <a:latin typeface="Twinkl Cursive Looped" panose="02000000000000000000" pitchFamily="2" charset="0"/>
                <a:ea typeface="Times New Roman" panose="02020603050405020304" pitchFamily="18" charset="0"/>
              </a:rPr>
            </a:br>
            <a:endParaRPr lang="en-GB" sz="3600" dirty="0">
              <a:solidFill>
                <a:srgbClr val="000000"/>
              </a:solidFill>
              <a:effectLst/>
              <a:latin typeface="Twinkl Cursive Looped" panose="02000000000000000000" pitchFamily="2" charset="0"/>
              <a:ea typeface="Times New Roman" panose="02020603050405020304" pitchFamily="18" charset="0"/>
            </a:endParaRPr>
          </a:p>
        </p:txBody>
      </p:sp>
    </p:spTree>
    <p:extLst>
      <p:ext uri="{BB962C8B-B14F-4D97-AF65-F5344CB8AC3E}">
        <p14:creationId xmlns:p14="http://schemas.microsoft.com/office/powerpoint/2010/main" val="2209089798"/>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72835" y="1224644"/>
            <a:ext cx="11446329" cy="4980213"/>
          </a:xfrm>
        </p:spPr>
        <p:txBody>
          <a:bodyPr>
            <a:noAutofit/>
          </a:bodyPr>
          <a:lstStyle/>
          <a:p>
            <a:r>
              <a:rPr lang="en-GB" sz="3600" b="1" u="sng" dirty="0">
                <a:solidFill>
                  <a:srgbClr val="000000"/>
                </a:solidFill>
                <a:effectLst/>
                <a:latin typeface="Twinkl Cursive Looped" panose="02000000000000000000" pitchFamily="2" charset="0"/>
                <a:ea typeface="Times New Roman" panose="02020603050405020304" pitchFamily="18" charset="0"/>
              </a:rPr>
              <a:t>Castles and mills (</a:t>
            </a:r>
            <a:r>
              <a:rPr lang="en-GB" sz="3600" dirty="0">
                <a:solidFill>
                  <a:srgbClr val="000000"/>
                </a:solidFill>
                <a:latin typeface="Twinkl Cursive Looped" panose="02000000000000000000" pitchFamily="2" charset="0"/>
                <a:ea typeface="Times New Roman" panose="02020603050405020304" pitchFamily="18" charset="0"/>
              </a:rPr>
              <a:t>continued)</a:t>
            </a:r>
            <a:br>
              <a:rPr lang="en-GB" sz="3600" b="1" u="sng"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By the 1300s, it is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thought</a:t>
            </a:r>
            <a:r>
              <a:rPr lang="en-GB" sz="3600" dirty="0">
                <a:solidFill>
                  <a:srgbClr val="000000"/>
                </a:solidFill>
                <a:effectLst/>
                <a:latin typeface="Twinkl Cursive Looped" panose="02000000000000000000" pitchFamily="2" charset="0"/>
                <a:ea typeface="Times New Roman" panose="02020603050405020304" pitchFamily="18" charset="0"/>
              </a:rPr>
              <a:t> that Colchester was a busy market town where many people made and sold cloth.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natural</a:t>
            </a:r>
            <a:r>
              <a:rPr lang="en-GB" sz="3600" dirty="0">
                <a:solidFill>
                  <a:srgbClr val="000000"/>
                </a:solidFill>
                <a:effectLst/>
                <a:latin typeface="Twinkl Cursive Looped" panose="02000000000000000000" pitchFamily="2" charset="0"/>
                <a:ea typeface="Times New Roman" panose="02020603050405020304" pitchFamily="18" charset="0"/>
              </a:rPr>
              <a:t> and small port was built on the River Colne where ships could load up with cloth and take it to be sold overseas.  Due to the port,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fishes’ </a:t>
            </a:r>
            <a:r>
              <a:rPr lang="en-GB" sz="3600" dirty="0">
                <a:solidFill>
                  <a:srgbClr val="000000"/>
                </a:solidFill>
                <a:effectLst/>
                <a:latin typeface="Twinkl Cursive Looped" panose="02000000000000000000" pitchFamily="2" charset="0"/>
                <a:ea typeface="Times New Roman" panose="02020603050405020304" pitchFamily="18" charset="0"/>
              </a:rPr>
              <a:t>nets were used to feed the population.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weight</a:t>
            </a:r>
            <a:r>
              <a:rPr lang="en-GB" sz="3600" dirty="0">
                <a:solidFill>
                  <a:srgbClr val="000000"/>
                </a:solidFill>
                <a:effectLst/>
                <a:latin typeface="Twinkl Cursive Looped" panose="02000000000000000000" pitchFamily="2" charset="0"/>
                <a:ea typeface="Times New Roman" panose="02020603050405020304" pitchFamily="18" charset="0"/>
              </a:rPr>
              <a:t> of the fish was taken so that payment could be made. </a:t>
            </a:r>
            <a:br>
              <a:rPr lang="en-GB" sz="3600" dirty="0">
                <a:solidFill>
                  <a:srgbClr val="000000"/>
                </a:solidFill>
                <a:effectLst/>
                <a:latin typeface="Twinkl Cursive Looped" panose="02000000000000000000" pitchFamily="2" charset="0"/>
                <a:ea typeface="Times New Roman" panose="02020603050405020304" pitchFamily="18" charset="0"/>
              </a:rPr>
            </a:br>
            <a:endParaRPr lang="en-GB" sz="3600" dirty="0">
              <a:solidFill>
                <a:srgbClr val="000000"/>
              </a:solidFill>
              <a:effectLst/>
              <a:latin typeface="Twinkl Cursive Looped" panose="02000000000000000000" pitchFamily="2" charset="0"/>
              <a:ea typeface="Times New Roman" panose="02020603050405020304" pitchFamily="18" charset="0"/>
            </a:endParaRPr>
          </a:p>
        </p:txBody>
      </p:sp>
    </p:spTree>
    <p:extLst>
      <p:ext uri="{BB962C8B-B14F-4D97-AF65-F5344CB8AC3E}">
        <p14:creationId xmlns:p14="http://schemas.microsoft.com/office/powerpoint/2010/main" val="3422793031"/>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21989671"/>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38200" y="3429000"/>
            <a:ext cx="10515600" cy="2852737"/>
          </a:xfrm>
        </p:spPr>
        <p:txBody>
          <a:bodyPr>
            <a:normAutofit/>
          </a:bodyPr>
          <a:lstStyle/>
          <a:p>
            <a:r>
              <a:rPr lang="en-GB" dirty="0">
                <a:latin typeface="Twinkl Cursive Looped" panose="02000000000000000000" pitchFamily="2" charset="0"/>
              </a:rPr>
              <a:t>The weight of the fish was taken so that payment could be made.</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66901359"/>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Summer 1</a:t>
            </a:r>
          </a:p>
          <a:p>
            <a:r>
              <a:rPr lang="en-GB" sz="7200" dirty="0">
                <a:latin typeface="Twinkl Cursive Looped" panose="02000000000000000000" pitchFamily="2" charset="0"/>
              </a:rPr>
              <a:t>Week 5 -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17F3373-DB0D-936A-01C1-DAEC38B06C6D}"/>
              </a:ext>
            </a:extLst>
          </p:cNvPr>
          <p:cNvPicPr>
            <a:picLocks noChangeAspect="1"/>
          </p:cNvPicPr>
          <p:nvPr/>
        </p:nvPicPr>
        <p:blipFill rotWithShape="1">
          <a:blip r:embed="rId2"/>
          <a:srcRect l="11651" t="13792" r="11205" b="10457"/>
          <a:stretch/>
        </p:blipFill>
        <p:spPr>
          <a:xfrm>
            <a:off x="146957" y="114301"/>
            <a:ext cx="12045043" cy="6649868"/>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weight</a:t>
            </a:r>
          </a:p>
        </p:txBody>
      </p:sp>
    </p:spTree>
    <p:extLst>
      <p:ext uri="{BB962C8B-B14F-4D97-AF65-F5344CB8AC3E}">
        <p14:creationId xmlns:p14="http://schemas.microsoft.com/office/powerpoint/2010/main" val="4983500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sensation</a:t>
            </a:r>
          </a:p>
        </p:txBody>
      </p:sp>
      <p:sp>
        <p:nvSpPr>
          <p:cNvPr id="3" name="Rectangle 2">
            <a:extLst>
              <a:ext uri="{FF2B5EF4-FFF2-40B4-BE49-F238E27FC236}">
                <a16:creationId xmlns:a16="http://schemas.microsoft.com/office/drawing/2014/main" id="{4BCBA2DA-E95C-434C-BE81-320E182AE5EF}"/>
              </a:ext>
            </a:extLst>
          </p:cNvPr>
          <p:cNvSpPr/>
          <p:nvPr/>
        </p:nvSpPr>
        <p:spPr>
          <a:xfrm>
            <a:off x="6416221" y="3673930"/>
            <a:ext cx="1356179"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6" name="Picture 4" descr="Taste sensation Illustrations and Clipart. 201 Taste sensation royalty free  illustrations, and drawings available to search from thousands of stock  vector EPS clip art graphic designers.">
            <a:extLst>
              <a:ext uri="{FF2B5EF4-FFF2-40B4-BE49-F238E27FC236}">
                <a16:creationId xmlns:a16="http://schemas.microsoft.com/office/drawing/2014/main" id="{56D9F041-B962-6854-951F-803385A30FD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183"/>
          <a:stretch/>
        </p:blipFill>
        <p:spPr bwMode="auto">
          <a:xfrm>
            <a:off x="453118" y="369436"/>
            <a:ext cx="2076450" cy="19982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959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thought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63736864"/>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information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66077853"/>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adoration</a:t>
            </a:r>
          </a:p>
        </p:txBody>
      </p:sp>
    </p:spTree>
    <p:extLst>
      <p:ext uri="{BB962C8B-B14F-4D97-AF65-F5344CB8AC3E}">
        <p14:creationId xmlns:p14="http://schemas.microsoft.com/office/powerpoint/2010/main" val="1065509148"/>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sensation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52447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preparation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7894925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education</a:t>
            </a:r>
          </a:p>
        </p:txBody>
      </p:sp>
    </p:spTree>
    <p:extLst>
      <p:ext uri="{BB962C8B-B14F-4D97-AF65-F5344CB8AC3E}">
        <p14:creationId xmlns:p14="http://schemas.microsoft.com/office/powerpoint/2010/main" val="3000912742"/>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location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55434039"/>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exaggeration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50010673"/>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concentration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06541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imagination</a:t>
            </a:r>
          </a:p>
        </p:txBody>
      </p:sp>
    </p:spTree>
    <p:extLst>
      <p:ext uri="{BB962C8B-B14F-4D97-AF65-F5344CB8AC3E}">
        <p14:creationId xmlns:p14="http://schemas.microsoft.com/office/powerpoint/2010/main" val="3237902053"/>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organisation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7847041"/>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creation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55298896"/>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radiation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2793605"/>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34352196"/>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natural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91661998"/>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naughty</a:t>
            </a:r>
          </a:p>
        </p:txBody>
      </p:sp>
    </p:spTree>
    <p:extLst>
      <p:ext uri="{BB962C8B-B14F-4D97-AF65-F5344CB8AC3E}">
        <p14:creationId xmlns:p14="http://schemas.microsoft.com/office/powerpoint/2010/main" val="145775975"/>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witch’s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18057702"/>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witches’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51559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36632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Plural possessive apostrophe</a:t>
            </a:r>
          </a:p>
        </p:txBody>
      </p:sp>
    </p:spTree>
    <p:extLst>
      <p:ext uri="{BB962C8B-B14F-4D97-AF65-F5344CB8AC3E}">
        <p14:creationId xmlns:p14="http://schemas.microsoft.com/office/powerpoint/2010/main" val="310833572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wolf’s</a:t>
            </a:r>
          </a:p>
        </p:txBody>
      </p:sp>
    </p:spTree>
    <p:extLst>
      <p:ext uri="{BB962C8B-B14F-4D97-AF65-F5344CB8AC3E}">
        <p14:creationId xmlns:p14="http://schemas.microsoft.com/office/powerpoint/2010/main" val="45106802"/>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wolves’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46680534"/>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fox’s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6590378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foxes’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fish’s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fishes’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5855735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4370427"/>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fr-FR" sz="5400" dirty="0">
                <a:latin typeface="Twinkl Cursive Looped" panose="02000000000000000000" pitchFamily="2" charset="0"/>
              </a:rPr>
              <a:t> </a:t>
            </a:r>
            <a:r>
              <a:rPr lang="en-GB" sz="5400" dirty="0">
                <a:latin typeface="Twinkl Cursive Looped" panose="02000000000000000000" pitchFamily="2" charset="0"/>
              </a:rPr>
              <a:t>thought  weight  natural     naughty  sensation concentration </a:t>
            </a:r>
          </a:p>
        </p:txBody>
      </p:sp>
    </p:spTree>
    <p:extLst>
      <p:ext uri="{BB962C8B-B14F-4D97-AF65-F5344CB8AC3E}">
        <p14:creationId xmlns:p14="http://schemas.microsoft.com/office/powerpoint/2010/main" val="3886991875"/>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91885" y="3147653"/>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Determiner noun verb verb determiner adjective 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91885" y="1707503"/>
            <a:ext cx="11517084" cy="707886"/>
          </a:xfrm>
          <a:prstGeom prst="rect">
            <a:avLst/>
          </a:prstGeom>
          <a:noFill/>
        </p:spPr>
        <p:txBody>
          <a:bodyPr wrap="square" rtlCol="0">
            <a:spAutoFit/>
          </a:bodyPr>
          <a:lstStyle/>
          <a:p>
            <a:r>
              <a:rPr lang="en-GB" sz="4000" dirty="0">
                <a:latin typeface="Twinkl Cursive Looped" panose="02000000000000000000" pitchFamily="2" charset="0"/>
              </a:rPr>
              <a:t>The earthquake was declared a natural disaster.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7345136" y="1799836"/>
            <a:ext cx="1975756"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6300107" y="3127563"/>
            <a:ext cx="1602922"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7572" y="4778996"/>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Plural possessive apostrophe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plural = more than 1</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possessive = owned by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apostrophe = </a:t>
            </a:r>
            <a:r>
              <a:rPr lang="en-GB" dirty="0">
                <a:solidFill>
                  <a:schemeClr val="bg1"/>
                </a:solidFill>
                <a:latin typeface="Twinkl Cursive Looped" panose="02000000000000000000" pitchFamily="2" charset="0"/>
              </a:rPr>
              <a:t>_</a:t>
            </a:r>
            <a:r>
              <a:rPr lang="en-GB" dirty="0">
                <a:latin typeface="Twinkl Cursive Looped" panose="02000000000000000000" pitchFamily="2" charset="0"/>
              </a:rPr>
              <a:t>’</a:t>
            </a:r>
          </a:p>
        </p:txBody>
      </p:sp>
    </p:spTree>
    <p:extLst>
      <p:ext uri="{BB962C8B-B14F-4D97-AF65-F5344CB8AC3E}">
        <p14:creationId xmlns:p14="http://schemas.microsoft.com/office/powerpoint/2010/main" val="3095575990"/>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91885" y="3147653"/>
            <a:ext cx="11800115" cy="523220"/>
          </a:xfrm>
          <a:prstGeom prst="rect">
            <a:avLst/>
          </a:prstGeom>
          <a:noFill/>
        </p:spPr>
        <p:txBody>
          <a:bodyPr wrap="square" rtlCol="0">
            <a:spAutoFit/>
          </a:bodyPr>
          <a:lstStyle/>
          <a:p>
            <a:r>
              <a:rPr lang="fr-FR" sz="2800" dirty="0">
                <a:solidFill>
                  <a:schemeClr val="accent2"/>
                </a:solidFill>
                <a:latin typeface="Twinkl Cursive Looped" panose="02000000000000000000" pitchFamily="2" charset="0"/>
              </a:rPr>
              <a:t>Pronoun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adjective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37458" y="2013523"/>
            <a:ext cx="11517084" cy="707886"/>
          </a:xfrm>
          <a:prstGeom prst="rect">
            <a:avLst/>
          </a:prstGeom>
          <a:noFill/>
        </p:spPr>
        <p:txBody>
          <a:bodyPr wrap="square" rtlCol="0">
            <a:spAutoFit/>
          </a:bodyPr>
          <a:lstStyle/>
          <a:p>
            <a:r>
              <a:rPr lang="en-GB" sz="4000" dirty="0">
                <a:latin typeface="Twinkl Cursive Looped" panose="02000000000000000000" pitchFamily="2" charset="0"/>
              </a:rPr>
              <a:t>You are a naughty dog.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2612572" y="2059689"/>
            <a:ext cx="2220685"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4359729" y="3147653"/>
            <a:ext cx="1420585"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654352"/>
            <a:ext cx="11740242" cy="4801314"/>
          </a:xfrm>
          <a:prstGeom prst="rect">
            <a:avLst/>
          </a:prstGeom>
          <a:noFill/>
        </p:spPr>
        <p:txBody>
          <a:bodyPr wrap="square" rtlCol="0">
            <a:spAutoFit/>
          </a:bodyPr>
          <a:lstStyle/>
          <a:p>
            <a:r>
              <a:rPr lang="en-GB" b="1" dirty="0">
                <a:solidFill>
                  <a:srgbClr val="83001D"/>
                </a:solidFill>
                <a:effectLst/>
              </a:rPr>
              <a:t>Natural</a:t>
            </a:r>
          </a:p>
          <a:p>
            <a:endParaRPr lang="en-GB" b="1" dirty="0">
              <a:solidFill>
                <a:srgbClr val="83001D"/>
              </a:solidFill>
              <a:effectLst/>
            </a:endParaRPr>
          </a:p>
          <a:p>
            <a:r>
              <a:rPr lang="en-GB" b="1" dirty="0">
                <a:solidFill>
                  <a:srgbClr val="83001D"/>
                </a:solidFill>
                <a:effectLst/>
              </a:rPr>
              <a:t>Middle English (in the sense ‘having a certain status by birth’): from Old French, from Latin </a:t>
            </a:r>
            <a:r>
              <a:rPr lang="en-GB" b="1" dirty="0" err="1">
                <a:solidFill>
                  <a:srgbClr val="83001D"/>
                </a:solidFill>
                <a:effectLst/>
              </a:rPr>
              <a:t>naturalis</a:t>
            </a:r>
            <a:r>
              <a:rPr lang="en-GB" b="1" dirty="0">
                <a:solidFill>
                  <a:srgbClr val="83001D"/>
                </a:solidFill>
                <a:effectLst/>
              </a:rPr>
              <a:t>, from natura ‘birth, nature, quality’ (see nature).</a:t>
            </a:r>
          </a:p>
          <a:p>
            <a:endParaRPr lang="en-GB" b="1" dirty="0">
              <a:solidFill>
                <a:srgbClr val="83001D"/>
              </a:solidFill>
              <a:effectLst/>
            </a:endParaRPr>
          </a:p>
          <a:p>
            <a:endParaRPr lang="en-GB" b="1" dirty="0">
              <a:solidFill>
                <a:srgbClr val="83001D"/>
              </a:solidFill>
            </a:endParaRPr>
          </a:p>
          <a:p>
            <a:endParaRPr lang="en-GB" b="1" dirty="0">
              <a:solidFill>
                <a:srgbClr val="83001D"/>
              </a:solidFill>
              <a:effectLst/>
            </a:endParaRPr>
          </a:p>
          <a:p>
            <a:endParaRPr lang="en-GB" b="1" dirty="0">
              <a:solidFill>
                <a:srgbClr val="83001D"/>
              </a:solidFill>
            </a:endParaRPr>
          </a:p>
          <a:p>
            <a:endParaRPr lang="en-GB" b="1" dirty="0">
              <a:solidFill>
                <a:srgbClr val="83001D"/>
              </a:solidFill>
              <a:effectLst/>
            </a:endParaRPr>
          </a:p>
          <a:p>
            <a:endParaRPr lang="en-GB" b="1" dirty="0">
              <a:solidFill>
                <a:srgbClr val="83001D"/>
              </a:solidFill>
              <a:effectLst/>
            </a:endParaRPr>
          </a:p>
          <a:p>
            <a:r>
              <a:rPr lang="en-GB" b="1" dirty="0">
                <a:solidFill>
                  <a:srgbClr val="83001D"/>
                </a:solidFill>
                <a:effectLst/>
              </a:rPr>
              <a:t>Naughty</a:t>
            </a:r>
          </a:p>
          <a:p>
            <a:endParaRPr lang="en-GB" b="1" dirty="0">
              <a:solidFill>
                <a:srgbClr val="83001D"/>
              </a:solidFill>
              <a:effectLst/>
            </a:endParaRPr>
          </a:p>
          <a:p>
            <a:r>
              <a:rPr lang="en-GB" b="1" dirty="0">
                <a:solidFill>
                  <a:srgbClr val="83001D"/>
                </a:solidFill>
              </a:rPr>
              <a:t>L</a:t>
            </a:r>
            <a:r>
              <a:rPr lang="en-GB" b="1" dirty="0">
                <a:solidFill>
                  <a:srgbClr val="83001D"/>
                </a:solidFill>
                <a:effectLst/>
              </a:rPr>
              <a:t>ate Middle English: from naught + -y. The earliest recorded sense was ‘possessing nothing’; the sense ‘wicked’ also dates from late Middle English, and gave rise to the current senses.</a:t>
            </a:r>
          </a:p>
          <a:p>
            <a:endParaRPr lang="en-GB" b="1" dirty="0">
              <a:solidFill>
                <a:srgbClr val="83001D"/>
              </a:solidFill>
              <a:effectLst/>
            </a:endParaRP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3785652"/>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6000" i="1" dirty="0">
              <a:latin typeface="Twinkl Cursive Looped" panose="02000000000000000000" pitchFamily="2" charset="0"/>
            </a:endParaRPr>
          </a:p>
          <a:p>
            <a:r>
              <a:rPr lang="en-GB" sz="5400" i="1" dirty="0">
                <a:latin typeface="Twinkl Cursive Looped" panose="02000000000000000000" pitchFamily="2" charset="0"/>
              </a:rPr>
              <a:t>Find synonyms and antonyms of the challenge words. </a:t>
            </a:r>
          </a:p>
        </p:txBody>
      </p:sp>
    </p:spTree>
    <p:extLst>
      <p:ext uri="{BB962C8B-B14F-4D97-AF65-F5344CB8AC3E}">
        <p14:creationId xmlns:p14="http://schemas.microsoft.com/office/powerpoint/2010/main" val="4027390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46956" y="4396636"/>
            <a:ext cx="11446329" cy="1481650"/>
          </a:xfrm>
        </p:spPr>
        <p:txBody>
          <a:bodyPr>
            <a:normAutofit fontScale="90000"/>
          </a:bodyPr>
          <a:lstStyle/>
          <a:p>
            <a:pPr algn="ctr"/>
            <a:r>
              <a:rPr lang="en-GB" dirty="0">
                <a:latin typeface="Twinkl Cursive Looped" panose="02000000000000000000" pitchFamily="2" charset="0"/>
              </a:rPr>
              <a:t>Plural possessive apostrophe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plural ends with -s, add an apostrophe: </a:t>
            </a:r>
            <a:br>
              <a:rPr lang="en-GB" dirty="0">
                <a:latin typeface="Twinkl Cursive Looped" panose="02000000000000000000" pitchFamily="2" charset="0"/>
              </a:rPr>
            </a:br>
            <a:r>
              <a:rPr lang="en-GB" dirty="0">
                <a:latin typeface="Twinkl Cursive Looped" panose="02000000000000000000" pitchFamily="2" charset="0"/>
              </a:rPr>
              <a:t>the boys’ kites, the knights’ chargers, General Motors’ mission statement. </a:t>
            </a:r>
          </a:p>
        </p:txBody>
      </p:sp>
    </p:spTree>
    <p:extLst>
      <p:ext uri="{BB962C8B-B14F-4D97-AF65-F5344CB8AC3E}">
        <p14:creationId xmlns:p14="http://schemas.microsoft.com/office/powerpoint/2010/main" val="2817335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Summer 1</a:t>
            </a:r>
          </a:p>
          <a:p>
            <a:r>
              <a:rPr lang="en-GB" sz="7200" dirty="0">
                <a:latin typeface="Twinkl Cursive Looped" panose="02000000000000000000" pitchFamily="2" charset="0"/>
              </a:rPr>
              <a:t>Week 5 -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83771" y="4396636"/>
            <a:ext cx="10221686" cy="1481650"/>
          </a:xfrm>
        </p:spPr>
        <p:txBody>
          <a:bodyPr>
            <a:normAutofit fontScale="90000"/>
          </a:bodyPr>
          <a:lstStyle/>
          <a:p>
            <a:pPr algn="ctr"/>
            <a:r>
              <a:rPr lang="en-GB" dirty="0">
                <a:latin typeface="Twinkl Cursive Looped" panose="02000000000000000000" pitchFamily="2" charset="0"/>
              </a:rPr>
              <a:t>Plural possessive apostrophe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plural doesn’t </a:t>
            </a:r>
            <a:br>
              <a:rPr lang="en-GB" dirty="0">
                <a:latin typeface="Twinkl Cursive Looped" panose="02000000000000000000" pitchFamily="2" charset="0"/>
              </a:rPr>
            </a:br>
            <a:r>
              <a:rPr lang="en-GB" dirty="0">
                <a:latin typeface="Twinkl Cursive Looped" panose="02000000000000000000" pitchFamily="2" charset="0"/>
              </a:rPr>
              <a:t>end with -s, add ’s: </a:t>
            </a:r>
            <a:br>
              <a:rPr lang="en-GB" dirty="0">
                <a:latin typeface="Twinkl Cursive Looped" panose="02000000000000000000" pitchFamily="2" charset="0"/>
              </a:rPr>
            </a:br>
            <a:r>
              <a:rPr lang="en-GB" dirty="0">
                <a:latin typeface="Twinkl Cursive Looped" panose="02000000000000000000" pitchFamily="2" charset="0"/>
              </a:rPr>
              <a:t>the children’s teacher, the oxen’s yoke.</a:t>
            </a:r>
          </a:p>
        </p:txBody>
      </p:sp>
    </p:spTree>
    <p:extLst>
      <p:ext uri="{BB962C8B-B14F-4D97-AF65-F5344CB8AC3E}">
        <p14:creationId xmlns:p14="http://schemas.microsoft.com/office/powerpoint/2010/main" val="41522851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witch’s</a:t>
            </a:r>
          </a:p>
        </p:txBody>
      </p:sp>
      <p:sp>
        <p:nvSpPr>
          <p:cNvPr id="3" name="Rectangle 2">
            <a:extLst>
              <a:ext uri="{FF2B5EF4-FFF2-40B4-BE49-F238E27FC236}">
                <a16:creationId xmlns:a16="http://schemas.microsoft.com/office/drawing/2014/main" id="{13BB5EC0-7A96-4D29-A835-6FAE896C31A4}"/>
              </a:ext>
            </a:extLst>
          </p:cNvPr>
          <p:cNvSpPr/>
          <p:nvPr/>
        </p:nvSpPr>
        <p:spPr>
          <a:xfrm>
            <a:off x="7053943" y="3463699"/>
            <a:ext cx="69940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34" name="Picture 10" descr="Image result for witch's caldrone clipart">
            <a:extLst>
              <a:ext uri="{FF2B5EF4-FFF2-40B4-BE49-F238E27FC236}">
                <a16:creationId xmlns:a16="http://schemas.microsoft.com/office/drawing/2014/main" id="{1D4F7154-9BB6-CF1C-83E7-A529F9DF30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964" y="291873"/>
            <a:ext cx="1638300" cy="2028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witches’</a:t>
            </a:r>
          </a:p>
        </p:txBody>
      </p:sp>
      <p:sp>
        <p:nvSpPr>
          <p:cNvPr id="3" name="Rectangle 2">
            <a:extLst>
              <a:ext uri="{FF2B5EF4-FFF2-40B4-BE49-F238E27FC236}">
                <a16:creationId xmlns:a16="http://schemas.microsoft.com/office/drawing/2014/main" id="{13BB5EC0-7A96-4D29-A835-6FAE896C31A4}"/>
              </a:ext>
            </a:extLst>
          </p:cNvPr>
          <p:cNvSpPr/>
          <p:nvPr/>
        </p:nvSpPr>
        <p:spPr>
          <a:xfrm>
            <a:off x="7217229" y="3429000"/>
            <a:ext cx="69940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290" name="Picture 2" descr="Image result for 2 witch around a caldrone clipart">
            <a:extLst>
              <a:ext uri="{FF2B5EF4-FFF2-40B4-BE49-F238E27FC236}">
                <a16:creationId xmlns:a16="http://schemas.microsoft.com/office/drawing/2014/main" id="{6968AB49-045A-8673-3021-5764EEB96F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5775" y="400731"/>
            <a:ext cx="2076450"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0484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witch’s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38830" y="5023093"/>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SINGULAR</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9" name="Title 1">
            <a:extLst>
              <a:ext uri="{FF2B5EF4-FFF2-40B4-BE49-F238E27FC236}">
                <a16:creationId xmlns:a16="http://schemas.microsoft.com/office/drawing/2014/main" id="{FC136BFB-1047-18ED-050B-AF329C3531A5}"/>
              </a:ext>
            </a:extLst>
          </p:cNvPr>
          <p:cNvSpPr txBox="1">
            <a:spLocks/>
          </p:cNvSpPr>
          <p:nvPr/>
        </p:nvSpPr>
        <p:spPr>
          <a:xfrm>
            <a:off x="985157" y="2320698"/>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1 witch </a:t>
            </a:r>
            <a:r>
              <a:rPr lang="en-GB" dirty="0">
                <a:latin typeface="Twinkl Cursive Looped" panose="02000000000000000000" pitchFamily="2" charset="0"/>
                <a:sym typeface="Wingdings" panose="05000000000000000000" pitchFamily="2" charset="2"/>
              </a:rPr>
              <a:t>owns the cauldron </a:t>
            </a:r>
            <a:endParaRPr lang="en-GB" i="1" dirty="0">
              <a:latin typeface="Twinkl Cursive Looped" panose="02000000000000000000" pitchFamily="2" charset="0"/>
            </a:endParaRPr>
          </a:p>
        </p:txBody>
      </p:sp>
      <p:pic>
        <p:nvPicPr>
          <p:cNvPr id="13" name="Picture 10" descr="Image result for witch's caldrone clipart">
            <a:extLst>
              <a:ext uri="{FF2B5EF4-FFF2-40B4-BE49-F238E27FC236}">
                <a16:creationId xmlns:a16="http://schemas.microsoft.com/office/drawing/2014/main" id="{28296B1F-33E0-17CD-93BA-A99810C5DC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964" y="291873"/>
            <a:ext cx="1638300" cy="2028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witches’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555171" y="5195365"/>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PLURAL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6" name="Title 1">
            <a:extLst>
              <a:ext uri="{FF2B5EF4-FFF2-40B4-BE49-F238E27FC236}">
                <a16:creationId xmlns:a16="http://schemas.microsoft.com/office/drawing/2014/main" id="{B703146E-FD8B-C89C-2001-F77C2ADCB038}"/>
              </a:ext>
            </a:extLst>
          </p:cNvPr>
          <p:cNvSpPr txBox="1">
            <a:spLocks/>
          </p:cNvSpPr>
          <p:nvPr/>
        </p:nvSpPr>
        <p:spPr>
          <a:xfrm>
            <a:off x="39460" y="3429000"/>
            <a:ext cx="12152540" cy="1481650"/>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More than 1 witch owns the cauldron</a:t>
            </a:r>
            <a:endParaRPr lang="en-GB" sz="4800" i="1" dirty="0">
              <a:latin typeface="Twinkl Cursive Looped" panose="02000000000000000000" pitchFamily="2" charset="0"/>
            </a:endParaRPr>
          </a:p>
        </p:txBody>
      </p:sp>
      <p:sp>
        <p:nvSpPr>
          <p:cNvPr id="4" name="Title 1">
            <a:extLst>
              <a:ext uri="{FF2B5EF4-FFF2-40B4-BE49-F238E27FC236}">
                <a16:creationId xmlns:a16="http://schemas.microsoft.com/office/drawing/2014/main" id="{7F327525-2695-187D-4578-83022C628667}"/>
              </a:ext>
            </a:extLst>
          </p:cNvPr>
          <p:cNvSpPr txBox="1">
            <a:spLocks/>
          </p:cNvSpPr>
          <p:nvPr/>
        </p:nvSpPr>
        <p:spPr>
          <a:xfrm>
            <a:off x="838200" y="194735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1 witch </a:t>
            </a:r>
            <a:r>
              <a:rPr lang="en-GB" dirty="0">
                <a:latin typeface="Twinkl Cursive Looped" panose="02000000000000000000" pitchFamily="2" charset="0"/>
                <a:sym typeface="Wingdings" panose="05000000000000000000" pitchFamily="2" charset="2"/>
              </a:rPr>
              <a:t> 2 witche</a:t>
            </a:r>
            <a:r>
              <a:rPr lang="en-GB" dirty="0">
                <a:highlight>
                  <a:srgbClr val="FFFF00"/>
                </a:highlight>
                <a:latin typeface="Twinkl Cursive Looped" panose="02000000000000000000" pitchFamily="2" charset="0"/>
                <a:sym typeface="Wingdings" panose="05000000000000000000" pitchFamily="2" charset="2"/>
              </a:rPr>
              <a:t>s</a:t>
            </a:r>
            <a:r>
              <a:rPr lang="en-GB" dirty="0">
                <a:latin typeface="Twinkl Cursive Looped" panose="02000000000000000000" pitchFamily="2" charset="0"/>
                <a:sym typeface="Wingdings" panose="05000000000000000000" pitchFamily="2" charset="2"/>
              </a:rPr>
              <a:t> </a:t>
            </a:r>
            <a:endParaRPr lang="en-GB" i="1" dirty="0">
              <a:latin typeface="Twinkl Cursive Looped" panose="02000000000000000000" pitchFamily="2" charset="0"/>
            </a:endParaRPr>
          </a:p>
        </p:txBody>
      </p:sp>
      <p:pic>
        <p:nvPicPr>
          <p:cNvPr id="11" name="Picture 2" descr="Image result for 2 witch around a caldrone clipart">
            <a:extLst>
              <a:ext uri="{FF2B5EF4-FFF2-40B4-BE49-F238E27FC236}">
                <a16:creationId xmlns:a16="http://schemas.microsoft.com/office/drawing/2014/main" id="{8596182B-8A5B-AA46-F300-2972E0642E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5775" y="400731"/>
            <a:ext cx="2076450"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880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6" grpId="0"/>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witch’s hat was blown off while riding her broomstick.</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910441" y="2873828"/>
            <a:ext cx="2073730" cy="82323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witches’ home was a little crowded.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955470" y="3003693"/>
            <a:ext cx="2547259" cy="81795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natural</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74512" y="3972053"/>
            <a:ext cx="11614375" cy="2923877"/>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5400" dirty="0">
                <a:solidFill>
                  <a:prstClr val="black"/>
                </a:solidFill>
                <a:latin typeface="Twinkl Cursive Looped" panose="02000000000000000000" pitchFamily="2" charset="0"/>
              </a:rPr>
              <a:t>existing in or derived from nature; not made or caused by humankind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3082" name="Picture 10" descr="Image result for NATURAL clipart">
            <a:extLst>
              <a:ext uri="{FF2B5EF4-FFF2-40B4-BE49-F238E27FC236}">
                <a16:creationId xmlns:a16="http://schemas.microsoft.com/office/drawing/2014/main" id="{D9502724-DDC7-042D-5212-FAF3085B38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64684"/>
            <a:ext cx="2362200"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8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earthquake was declared a natural disaster.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216727" y="3722914"/>
            <a:ext cx="2710543" cy="839561"/>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9BBF272F-07DB-957F-AF4E-1D7FAB2BFDEF}"/>
              </a:ext>
            </a:extLst>
          </p:cNvPr>
          <p:cNvPicPr>
            <a:picLocks noChangeAspect="1"/>
          </p:cNvPicPr>
          <p:nvPr/>
        </p:nvPicPr>
        <p:blipFill rotWithShape="1">
          <a:blip r:embed="rId2"/>
          <a:srcRect l="11651" t="13792" r="11205" b="10457"/>
          <a:stretch/>
        </p:blipFill>
        <p:spPr>
          <a:xfrm>
            <a:off x="146957" y="114301"/>
            <a:ext cx="12045043" cy="6649868"/>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naughty</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(especially of a child) badly behaved; disobedient</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7178" name="Picture 10" descr="Image result for naughty dog clipart">
            <a:extLst>
              <a:ext uri="{FF2B5EF4-FFF2-40B4-BE49-F238E27FC236}">
                <a16:creationId xmlns:a16="http://schemas.microsoft.com/office/drawing/2014/main" id="{C0C2A29A-0448-0BED-49C0-87B140043C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424864"/>
            <a:ext cx="18669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You are a naughty dog.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470071" y="3673929"/>
            <a:ext cx="3004458" cy="888546"/>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72835" y="1224644"/>
            <a:ext cx="11446329" cy="4980213"/>
          </a:xfrm>
        </p:spPr>
        <p:txBody>
          <a:bodyPr>
            <a:noAutofit/>
          </a:bodyPr>
          <a:lstStyle/>
          <a:p>
            <a:r>
              <a:rPr lang="en-GB" sz="3600" b="1" u="sng" dirty="0">
                <a:solidFill>
                  <a:srgbClr val="000000"/>
                </a:solidFill>
                <a:effectLst/>
                <a:latin typeface="Twinkl Cursive Looped" panose="02000000000000000000" pitchFamily="2" charset="0"/>
                <a:ea typeface="Times New Roman" panose="02020603050405020304" pitchFamily="18" charset="0"/>
              </a:rPr>
              <a:t>Castles and mills (</a:t>
            </a:r>
            <a:r>
              <a:rPr lang="en-GB" sz="3600" dirty="0">
                <a:solidFill>
                  <a:srgbClr val="000000"/>
                </a:solidFill>
                <a:latin typeface="Twinkl Cursive Looped" panose="02000000000000000000" pitchFamily="2" charset="0"/>
                <a:ea typeface="Times New Roman" panose="02020603050405020304" pitchFamily="18" charset="0"/>
              </a:rPr>
              <a:t>continued)</a:t>
            </a:r>
            <a:br>
              <a:rPr lang="en-GB" sz="3600" b="1" u="sng"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By the 1300s, it is thought that Colchester was a busy market town where many people made and sold cloth.  A natural and small port was built on the River Colne where ships could load up with cloth and take it to be sold overseas.  Due to the port, fishes’ nets were used to feed the population.  The weight of the fish was taken so that payment could be made. </a:t>
            </a:r>
            <a:br>
              <a:rPr lang="en-GB" sz="3600" dirty="0">
                <a:solidFill>
                  <a:srgbClr val="000000"/>
                </a:solidFill>
                <a:effectLst/>
                <a:latin typeface="Twinkl Cursive Looped" panose="02000000000000000000" pitchFamily="2" charset="0"/>
                <a:ea typeface="Times New Roman" panose="02020603050405020304" pitchFamily="18" charset="0"/>
              </a:rPr>
            </a:br>
            <a:endParaRPr lang="en-GB" sz="3600" dirty="0">
              <a:solidFill>
                <a:srgbClr val="000000"/>
              </a:solidFill>
              <a:effectLst/>
              <a:latin typeface="Twinkl Cursive Looped" panose="02000000000000000000" pitchFamily="2" charset="0"/>
              <a:ea typeface="Times New Roman" panose="02020603050405020304" pitchFamily="18" charset="0"/>
            </a:endParaRPr>
          </a:p>
        </p:txBody>
      </p:sp>
    </p:spTree>
    <p:extLst>
      <p:ext uri="{BB962C8B-B14F-4D97-AF65-F5344CB8AC3E}">
        <p14:creationId xmlns:p14="http://schemas.microsoft.com/office/powerpoint/2010/main" val="35869919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72835" y="1224644"/>
            <a:ext cx="11446329" cy="4980213"/>
          </a:xfrm>
        </p:spPr>
        <p:txBody>
          <a:bodyPr>
            <a:noAutofit/>
          </a:bodyPr>
          <a:lstStyle/>
          <a:p>
            <a:r>
              <a:rPr lang="en-GB" sz="3600" b="1" u="sng" dirty="0">
                <a:solidFill>
                  <a:srgbClr val="000000"/>
                </a:solidFill>
                <a:effectLst/>
                <a:latin typeface="Twinkl Cursive Looped" panose="02000000000000000000" pitchFamily="2" charset="0"/>
                <a:ea typeface="Times New Roman" panose="02020603050405020304" pitchFamily="18" charset="0"/>
              </a:rPr>
              <a:t>Castles and mills (</a:t>
            </a:r>
            <a:r>
              <a:rPr lang="en-GB" sz="3600" dirty="0">
                <a:solidFill>
                  <a:srgbClr val="000000"/>
                </a:solidFill>
                <a:latin typeface="Twinkl Cursive Looped" panose="02000000000000000000" pitchFamily="2" charset="0"/>
                <a:ea typeface="Times New Roman" panose="02020603050405020304" pitchFamily="18" charset="0"/>
              </a:rPr>
              <a:t>continued)</a:t>
            </a:r>
            <a:br>
              <a:rPr lang="en-GB" sz="3600" b="1" u="sng"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By the 1300s, it is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thought</a:t>
            </a:r>
            <a:r>
              <a:rPr lang="en-GB" sz="3600" dirty="0">
                <a:solidFill>
                  <a:srgbClr val="000000"/>
                </a:solidFill>
                <a:effectLst/>
                <a:latin typeface="Twinkl Cursive Looped" panose="02000000000000000000" pitchFamily="2" charset="0"/>
                <a:ea typeface="Times New Roman" panose="02020603050405020304" pitchFamily="18" charset="0"/>
              </a:rPr>
              <a:t> that Colchester was a busy market town where many people made and sold cloth.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natural</a:t>
            </a:r>
            <a:r>
              <a:rPr lang="en-GB" sz="3600" dirty="0">
                <a:solidFill>
                  <a:srgbClr val="000000"/>
                </a:solidFill>
                <a:effectLst/>
                <a:latin typeface="Twinkl Cursive Looped" panose="02000000000000000000" pitchFamily="2" charset="0"/>
                <a:ea typeface="Times New Roman" panose="02020603050405020304" pitchFamily="18" charset="0"/>
              </a:rPr>
              <a:t> and small port was built on the River Colne where ships could load up with cloth and take it to be sold overseas.  Due to the port,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fishes’ </a:t>
            </a:r>
            <a:r>
              <a:rPr lang="en-GB" sz="3600" dirty="0">
                <a:solidFill>
                  <a:srgbClr val="000000"/>
                </a:solidFill>
                <a:effectLst/>
                <a:latin typeface="Twinkl Cursive Looped" panose="02000000000000000000" pitchFamily="2" charset="0"/>
                <a:ea typeface="Times New Roman" panose="02020603050405020304" pitchFamily="18" charset="0"/>
              </a:rPr>
              <a:t>nets were used to feed the population.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weight</a:t>
            </a:r>
            <a:r>
              <a:rPr lang="en-GB" sz="3600" dirty="0">
                <a:solidFill>
                  <a:srgbClr val="000000"/>
                </a:solidFill>
                <a:effectLst/>
                <a:latin typeface="Twinkl Cursive Looped" panose="02000000000000000000" pitchFamily="2" charset="0"/>
                <a:ea typeface="Times New Roman" panose="02020603050405020304" pitchFamily="18" charset="0"/>
              </a:rPr>
              <a:t> of the fish was taken so that payment could be made. </a:t>
            </a:r>
            <a:br>
              <a:rPr lang="en-GB" sz="3600" dirty="0">
                <a:solidFill>
                  <a:srgbClr val="000000"/>
                </a:solidFill>
                <a:effectLst/>
                <a:latin typeface="Twinkl Cursive Looped" panose="02000000000000000000" pitchFamily="2" charset="0"/>
                <a:ea typeface="Times New Roman" panose="02020603050405020304" pitchFamily="18" charset="0"/>
              </a:rPr>
            </a:br>
            <a:endParaRPr lang="en-GB" sz="3600" dirty="0">
              <a:solidFill>
                <a:srgbClr val="000000"/>
              </a:solidFill>
              <a:effectLst/>
              <a:latin typeface="Twinkl Cursive Looped" panose="02000000000000000000" pitchFamily="2" charset="0"/>
              <a:ea typeface="Times New Roman" panose="02020603050405020304" pitchFamily="18" charset="0"/>
            </a:endParaRPr>
          </a:p>
        </p:txBody>
      </p:sp>
    </p:spTree>
    <p:extLst>
      <p:ext uri="{BB962C8B-B14F-4D97-AF65-F5344CB8AC3E}">
        <p14:creationId xmlns:p14="http://schemas.microsoft.com/office/powerpoint/2010/main" val="22151495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38200" y="3429000"/>
            <a:ext cx="10515600" cy="2852737"/>
          </a:xfrm>
        </p:spPr>
        <p:txBody>
          <a:bodyPr>
            <a:normAutofit fontScale="90000"/>
          </a:bodyPr>
          <a:lstStyle/>
          <a:p>
            <a:r>
              <a:rPr lang="en-GB" dirty="0">
                <a:latin typeface="Twinkl Cursive Looped" panose="02000000000000000000" pitchFamily="2" charset="0"/>
              </a:rPr>
              <a:t>By the 1300s, it is thought that Colchester was a busy market town where many people made and sold cloth.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Summer 1</a:t>
            </a:r>
          </a:p>
          <a:p>
            <a:r>
              <a:rPr lang="en-GB" sz="7200" dirty="0">
                <a:latin typeface="Twinkl Cursive Looped" panose="02000000000000000000" pitchFamily="2" charset="0"/>
              </a:rPr>
              <a:t>Week 5 -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9BBF272F-07DB-957F-AF4E-1D7FAB2BFDEF}"/>
              </a:ext>
            </a:extLst>
          </p:cNvPr>
          <p:cNvPicPr>
            <a:picLocks noChangeAspect="1"/>
          </p:cNvPicPr>
          <p:nvPr/>
        </p:nvPicPr>
        <p:blipFill rotWithShape="1">
          <a:blip r:embed="rId2"/>
          <a:srcRect l="11651" t="13792" r="11205" b="10457"/>
          <a:stretch/>
        </p:blipFill>
        <p:spPr>
          <a:xfrm>
            <a:off x="146957" y="114301"/>
            <a:ext cx="12045043" cy="6649868"/>
          </a:xfrm>
          <a:prstGeom prst="rect">
            <a:avLst/>
          </a:prstGeom>
        </p:spPr>
      </p:pic>
    </p:spTree>
    <p:extLst>
      <p:ext uri="{BB962C8B-B14F-4D97-AF65-F5344CB8AC3E}">
        <p14:creationId xmlns:p14="http://schemas.microsoft.com/office/powerpoint/2010/main" val="3182773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4724487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4455561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thought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54545"/>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an idea or opinion produced by thinking, or occurring suddenly in the mind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100" name="Picture 4" descr="Free Thinking Clipart Transparent, Download Free Thinking Clipart  Transparent png images, Free ClipArts on Clipart Library">
            <a:extLst>
              <a:ext uri="{FF2B5EF4-FFF2-40B4-BE49-F238E27FC236}">
                <a16:creationId xmlns:a16="http://schemas.microsoft.com/office/drawing/2014/main" id="{695AA2D0-DFEE-A30C-C31D-CFC49E8A19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898" y="219990"/>
            <a:ext cx="1885950" cy="2428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3029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Maggie had a sudden thought.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425542" y="3707349"/>
            <a:ext cx="2677887" cy="85512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918340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weight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body's relative mass or the quantity of matter contained by it, giving rise to a downward force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4" descr="Scale Clipart Apple - Weight Weighing Scale Scale Clipart, HD Png Download  , Transparent Png Image - PNGitem">
            <a:extLst>
              <a:ext uri="{FF2B5EF4-FFF2-40B4-BE49-F238E27FC236}">
                <a16:creationId xmlns:a16="http://schemas.microsoft.com/office/drawing/2014/main" id="{D0E0FC5C-35E7-A385-43C8-BD1C192DCD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265" y="344260"/>
            <a:ext cx="1609725" cy="2838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1696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He was fifteen stone in weight.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654143" y="3248098"/>
            <a:ext cx="2285999" cy="908287"/>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552980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Words with a</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shuhn</a:t>
            </a:r>
            <a:r>
              <a:rPr lang="en-GB" dirty="0">
                <a:latin typeface="Twinkl Cursive Looped" panose="02000000000000000000" pitchFamily="2" charset="0"/>
              </a:rPr>
              <a:t>/ sound,</a:t>
            </a:r>
            <a:br>
              <a:rPr lang="en-GB" dirty="0">
                <a:latin typeface="Twinkl Cursive Looped" panose="02000000000000000000" pitchFamily="2" charset="0"/>
              </a:rPr>
            </a:br>
            <a:r>
              <a:rPr lang="en-GB" dirty="0">
                <a:latin typeface="Twinkl Cursive Looped" panose="02000000000000000000" pitchFamily="2" charset="0"/>
              </a:rPr>
              <a:t>spelt with ‘</a:t>
            </a:r>
            <a:r>
              <a:rPr lang="en-GB" dirty="0" err="1">
                <a:latin typeface="Twinkl Cursive Looped" panose="02000000000000000000" pitchFamily="2" charset="0"/>
              </a:rPr>
              <a:t>tion</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changing verbs to a nouns </a:t>
            </a:r>
          </a:p>
        </p:txBody>
      </p:sp>
    </p:spTree>
    <p:extLst>
      <p:ext uri="{BB962C8B-B14F-4D97-AF65-F5344CB8AC3E}">
        <p14:creationId xmlns:p14="http://schemas.microsoft.com/office/powerpoint/2010/main" val="26553986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21202529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2" y="3848267"/>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ation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verb -&gt; noun</a:t>
            </a:r>
          </a:p>
        </p:txBody>
      </p:sp>
    </p:spTree>
    <p:extLst>
      <p:ext uri="{BB962C8B-B14F-4D97-AF65-F5344CB8AC3E}">
        <p14:creationId xmlns:p14="http://schemas.microsoft.com/office/powerpoint/2010/main" val="41941003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preparation  </a:t>
            </a:r>
          </a:p>
        </p:txBody>
      </p:sp>
      <p:sp>
        <p:nvSpPr>
          <p:cNvPr id="3" name="Rectangle 2">
            <a:extLst>
              <a:ext uri="{FF2B5EF4-FFF2-40B4-BE49-F238E27FC236}">
                <a16:creationId xmlns:a16="http://schemas.microsoft.com/office/drawing/2014/main" id="{13BB5EC0-7A96-4D29-A835-6FAE896C31A4}"/>
              </a:ext>
            </a:extLst>
          </p:cNvPr>
          <p:cNvSpPr/>
          <p:nvPr/>
        </p:nvSpPr>
        <p:spPr>
          <a:xfrm>
            <a:off x="6645730" y="3445329"/>
            <a:ext cx="169817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7346" name="Picture 2" descr="74,604 Prepare Illustrations &amp; Clip Art - iStock">
            <a:extLst>
              <a:ext uri="{FF2B5EF4-FFF2-40B4-BE49-F238E27FC236}">
                <a16:creationId xmlns:a16="http://schemas.microsoft.com/office/drawing/2014/main" id="{BA556B20-6870-6832-DB26-BAE5A934B9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5738"/>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5051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73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education </a:t>
            </a:r>
          </a:p>
        </p:txBody>
      </p:sp>
      <p:sp>
        <p:nvSpPr>
          <p:cNvPr id="3" name="Rectangle 2">
            <a:extLst>
              <a:ext uri="{FF2B5EF4-FFF2-40B4-BE49-F238E27FC236}">
                <a16:creationId xmlns:a16="http://schemas.microsoft.com/office/drawing/2014/main" id="{0366E0B6-702E-4814-82C6-08CA2D13F3C9}"/>
              </a:ext>
            </a:extLst>
          </p:cNvPr>
          <p:cNvSpPr/>
          <p:nvPr/>
        </p:nvSpPr>
        <p:spPr>
          <a:xfrm>
            <a:off x="6096001" y="3657599"/>
            <a:ext cx="1888672"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6322" name="Picture 2" descr="Education Clipart Images | Free Download | PNG Transparent Background -  Pngtree">
            <a:extLst>
              <a:ext uri="{FF2B5EF4-FFF2-40B4-BE49-F238E27FC236}">
                <a16:creationId xmlns:a16="http://schemas.microsoft.com/office/drawing/2014/main" id="{ACB12B46-E650-D6D6-AA5D-9E4DEAC760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767" y="46332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5369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63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location</a:t>
            </a:r>
          </a:p>
        </p:txBody>
      </p:sp>
      <p:sp>
        <p:nvSpPr>
          <p:cNvPr id="3" name="Rectangle 2">
            <a:extLst>
              <a:ext uri="{FF2B5EF4-FFF2-40B4-BE49-F238E27FC236}">
                <a16:creationId xmlns:a16="http://schemas.microsoft.com/office/drawing/2014/main" id="{4BCBA2DA-E95C-434C-BE81-320E182AE5EF}"/>
              </a:ext>
            </a:extLst>
          </p:cNvPr>
          <p:cNvSpPr/>
          <p:nvPr/>
        </p:nvSpPr>
        <p:spPr>
          <a:xfrm>
            <a:off x="5747657" y="3673930"/>
            <a:ext cx="2024744"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5298" name="Picture 2" descr="Location Clipart Flat Map - Location Map Clip Art, HD Png Download ,  Transparent Png Image - PNGitem">
            <a:extLst>
              <a:ext uri="{FF2B5EF4-FFF2-40B4-BE49-F238E27FC236}">
                <a16:creationId xmlns:a16="http://schemas.microsoft.com/office/drawing/2014/main" id="{EE974C75-AC66-9F11-E055-C2F6A36AE2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6225" y="619806"/>
            <a:ext cx="318135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8488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52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70731535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36632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Plural possessive apostrophe</a:t>
            </a:r>
          </a:p>
        </p:txBody>
      </p:sp>
    </p:spTree>
    <p:extLst>
      <p:ext uri="{BB962C8B-B14F-4D97-AF65-F5344CB8AC3E}">
        <p14:creationId xmlns:p14="http://schemas.microsoft.com/office/powerpoint/2010/main" val="150597861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7572" y="4778996"/>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Plural possessive apostrophe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plural = more than 1</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possessive = owned by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apostrophe = </a:t>
            </a:r>
            <a:r>
              <a:rPr lang="en-GB" dirty="0">
                <a:solidFill>
                  <a:schemeClr val="bg1"/>
                </a:solidFill>
                <a:latin typeface="Twinkl Cursive Looped" panose="02000000000000000000" pitchFamily="2" charset="0"/>
              </a:rPr>
              <a:t>_</a:t>
            </a:r>
            <a:r>
              <a:rPr lang="en-GB" dirty="0">
                <a:latin typeface="Twinkl Cursive Looped" panose="02000000000000000000" pitchFamily="2" charset="0"/>
              </a:rPr>
              <a:t>’</a:t>
            </a:r>
          </a:p>
        </p:txBody>
      </p:sp>
    </p:spTree>
    <p:extLst>
      <p:ext uri="{BB962C8B-B14F-4D97-AF65-F5344CB8AC3E}">
        <p14:creationId xmlns:p14="http://schemas.microsoft.com/office/powerpoint/2010/main" val="30334742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46956" y="4396636"/>
            <a:ext cx="11446329" cy="1481650"/>
          </a:xfrm>
        </p:spPr>
        <p:txBody>
          <a:bodyPr>
            <a:normAutofit fontScale="90000"/>
          </a:bodyPr>
          <a:lstStyle/>
          <a:p>
            <a:pPr algn="ctr"/>
            <a:r>
              <a:rPr lang="en-GB" dirty="0">
                <a:latin typeface="Twinkl Cursive Looped" panose="02000000000000000000" pitchFamily="2" charset="0"/>
              </a:rPr>
              <a:t>Plural possessive apostrophe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plural ends with -s, add an apostrophe: </a:t>
            </a:r>
            <a:br>
              <a:rPr lang="en-GB" dirty="0">
                <a:latin typeface="Twinkl Cursive Looped" panose="02000000000000000000" pitchFamily="2" charset="0"/>
              </a:rPr>
            </a:br>
            <a:r>
              <a:rPr lang="en-GB" dirty="0">
                <a:latin typeface="Twinkl Cursive Looped" panose="02000000000000000000" pitchFamily="2" charset="0"/>
              </a:rPr>
              <a:t>the boys’ kites, the knights’ chargers, General Motors’ mission statement. </a:t>
            </a:r>
          </a:p>
        </p:txBody>
      </p:sp>
    </p:spTree>
    <p:extLst>
      <p:ext uri="{BB962C8B-B14F-4D97-AF65-F5344CB8AC3E}">
        <p14:creationId xmlns:p14="http://schemas.microsoft.com/office/powerpoint/2010/main" val="145810277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83771" y="4396636"/>
            <a:ext cx="10221686" cy="1481650"/>
          </a:xfrm>
        </p:spPr>
        <p:txBody>
          <a:bodyPr>
            <a:normAutofit fontScale="90000"/>
          </a:bodyPr>
          <a:lstStyle/>
          <a:p>
            <a:pPr algn="ctr"/>
            <a:r>
              <a:rPr lang="en-GB" dirty="0">
                <a:latin typeface="Twinkl Cursive Looped" panose="02000000000000000000" pitchFamily="2" charset="0"/>
              </a:rPr>
              <a:t>Plural possessive apostrophe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plural doesn’t </a:t>
            </a:r>
            <a:br>
              <a:rPr lang="en-GB" dirty="0">
                <a:latin typeface="Twinkl Cursive Looped" panose="02000000000000000000" pitchFamily="2" charset="0"/>
              </a:rPr>
            </a:br>
            <a:r>
              <a:rPr lang="en-GB" dirty="0">
                <a:latin typeface="Twinkl Cursive Looped" panose="02000000000000000000" pitchFamily="2" charset="0"/>
              </a:rPr>
              <a:t>end with -s, add ’s: </a:t>
            </a:r>
            <a:br>
              <a:rPr lang="en-GB" dirty="0">
                <a:latin typeface="Twinkl Cursive Looped" panose="02000000000000000000" pitchFamily="2" charset="0"/>
              </a:rPr>
            </a:br>
            <a:r>
              <a:rPr lang="en-GB" dirty="0">
                <a:latin typeface="Twinkl Cursive Looped" panose="02000000000000000000" pitchFamily="2" charset="0"/>
              </a:rPr>
              <a:t>the children’s teacher, the oxen’s yoke.</a:t>
            </a:r>
          </a:p>
        </p:txBody>
      </p:sp>
    </p:spTree>
    <p:extLst>
      <p:ext uri="{BB962C8B-B14F-4D97-AF65-F5344CB8AC3E}">
        <p14:creationId xmlns:p14="http://schemas.microsoft.com/office/powerpoint/2010/main" val="99748688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wolf’s</a:t>
            </a:r>
          </a:p>
        </p:txBody>
      </p:sp>
      <p:sp>
        <p:nvSpPr>
          <p:cNvPr id="3" name="Rectangle 2">
            <a:extLst>
              <a:ext uri="{FF2B5EF4-FFF2-40B4-BE49-F238E27FC236}">
                <a16:creationId xmlns:a16="http://schemas.microsoft.com/office/drawing/2014/main" id="{13BB5EC0-7A96-4D29-A835-6FAE896C31A4}"/>
              </a:ext>
            </a:extLst>
          </p:cNvPr>
          <p:cNvSpPr/>
          <p:nvPr/>
        </p:nvSpPr>
        <p:spPr>
          <a:xfrm>
            <a:off x="6874329" y="3429000"/>
            <a:ext cx="69940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22" name="Picture 2" descr="Image result for wolf den clipart">
            <a:extLst>
              <a:ext uri="{FF2B5EF4-FFF2-40B4-BE49-F238E27FC236}">
                <a16:creationId xmlns:a16="http://schemas.microsoft.com/office/drawing/2014/main" id="{161BA772-82D2-2C8E-60BD-E9F0A4EBCF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6789" y="415018"/>
            <a:ext cx="1847850"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165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wolves’</a:t>
            </a:r>
          </a:p>
        </p:txBody>
      </p:sp>
      <p:sp>
        <p:nvSpPr>
          <p:cNvPr id="3" name="Rectangle 2">
            <a:extLst>
              <a:ext uri="{FF2B5EF4-FFF2-40B4-BE49-F238E27FC236}">
                <a16:creationId xmlns:a16="http://schemas.microsoft.com/office/drawing/2014/main" id="{13BB5EC0-7A96-4D29-A835-6FAE896C31A4}"/>
              </a:ext>
            </a:extLst>
          </p:cNvPr>
          <p:cNvSpPr/>
          <p:nvPr/>
        </p:nvSpPr>
        <p:spPr>
          <a:xfrm>
            <a:off x="7151914" y="3429000"/>
            <a:ext cx="69940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6" name="Group 5">
            <a:extLst>
              <a:ext uri="{FF2B5EF4-FFF2-40B4-BE49-F238E27FC236}">
                <a16:creationId xmlns:a16="http://schemas.microsoft.com/office/drawing/2014/main" id="{C7B412FB-8731-9951-22E6-D542F4757D5C}"/>
              </a:ext>
            </a:extLst>
          </p:cNvPr>
          <p:cNvGrpSpPr/>
          <p:nvPr/>
        </p:nvGrpSpPr>
        <p:grpSpPr>
          <a:xfrm>
            <a:off x="436789" y="415018"/>
            <a:ext cx="2835727" cy="1847850"/>
            <a:chOff x="436789" y="415018"/>
            <a:chExt cx="2835727" cy="1847850"/>
          </a:xfrm>
        </p:grpSpPr>
        <p:pic>
          <p:nvPicPr>
            <p:cNvPr id="4" name="Picture 2" descr="Image result for wolf den clipart">
              <a:extLst>
                <a:ext uri="{FF2B5EF4-FFF2-40B4-BE49-F238E27FC236}">
                  <a16:creationId xmlns:a16="http://schemas.microsoft.com/office/drawing/2014/main" id="{28D84FCB-B74D-5A54-E2F8-0E983D6264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6789" y="415018"/>
              <a:ext cx="1847850" cy="18478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Image result for wolf den clipart">
              <a:extLst>
                <a:ext uri="{FF2B5EF4-FFF2-40B4-BE49-F238E27FC236}">
                  <a16:creationId xmlns:a16="http://schemas.microsoft.com/office/drawing/2014/main" id="{D5C5A2B4-446B-62BA-3D06-A30237C5F36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4521"/>
            <a:stretch/>
          </p:blipFill>
          <p:spPr bwMode="auto">
            <a:xfrm flipH="1">
              <a:off x="1877784" y="415018"/>
              <a:ext cx="1394732" cy="184785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828683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wolf’s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38830" y="5023093"/>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SINGULAR</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9" name="Title 1">
            <a:extLst>
              <a:ext uri="{FF2B5EF4-FFF2-40B4-BE49-F238E27FC236}">
                <a16:creationId xmlns:a16="http://schemas.microsoft.com/office/drawing/2014/main" id="{FC136BFB-1047-18ED-050B-AF329C3531A5}"/>
              </a:ext>
            </a:extLst>
          </p:cNvPr>
          <p:cNvSpPr txBox="1">
            <a:spLocks/>
          </p:cNvSpPr>
          <p:nvPr/>
        </p:nvSpPr>
        <p:spPr>
          <a:xfrm>
            <a:off x="985157" y="2320698"/>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1 wolf </a:t>
            </a:r>
            <a:r>
              <a:rPr lang="en-GB" dirty="0">
                <a:latin typeface="Twinkl Cursive Looped" panose="02000000000000000000" pitchFamily="2" charset="0"/>
                <a:sym typeface="Wingdings" panose="05000000000000000000" pitchFamily="2" charset="2"/>
              </a:rPr>
              <a:t>owns their howl</a:t>
            </a:r>
            <a:endParaRPr lang="en-GB" i="1" dirty="0">
              <a:latin typeface="Twinkl Cursive Looped" panose="02000000000000000000" pitchFamily="2" charset="0"/>
            </a:endParaRPr>
          </a:p>
        </p:txBody>
      </p:sp>
      <p:pic>
        <p:nvPicPr>
          <p:cNvPr id="3" name="Picture 2" descr="Image result for wolf den clipart">
            <a:extLst>
              <a:ext uri="{FF2B5EF4-FFF2-40B4-BE49-F238E27FC236}">
                <a16:creationId xmlns:a16="http://schemas.microsoft.com/office/drawing/2014/main" id="{3AA8C1BB-7C28-CACC-69B2-69ADF4E0D4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6789" y="415018"/>
            <a:ext cx="1847850"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9231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thought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54545"/>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an idea or opinion produced by thinking, or occurring suddenly in the mind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100" name="Picture 4" descr="Free Thinking Clipart Transparent, Download Free Thinking Clipart  Transparent png images, Free ClipArts on Clipart Library">
            <a:extLst>
              <a:ext uri="{FF2B5EF4-FFF2-40B4-BE49-F238E27FC236}">
                <a16:creationId xmlns:a16="http://schemas.microsoft.com/office/drawing/2014/main" id="{695AA2D0-DFEE-A30C-C31D-CFC49E8A19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898" y="219990"/>
            <a:ext cx="1885950" cy="2428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8393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wolves’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555171" y="5195365"/>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PLURAL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6" name="Title 1">
            <a:extLst>
              <a:ext uri="{FF2B5EF4-FFF2-40B4-BE49-F238E27FC236}">
                <a16:creationId xmlns:a16="http://schemas.microsoft.com/office/drawing/2014/main" id="{B703146E-FD8B-C89C-2001-F77C2ADCB038}"/>
              </a:ext>
            </a:extLst>
          </p:cNvPr>
          <p:cNvSpPr txBox="1">
            <a:spLocks/>
          </p:cNvSpPr>
          <p:nvPr/>
        </p:nvSpPr>
        <p:spPr>
          <a:xfrm>
            <a:off x="39460" y="3429000"/>
            <a:ext cx="12152540" cy="1481650"/>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More than 1 wolf owns the howl</a:t>
            </a:r>
            <a:endParaRPr lang="en-GB" sz="4800" i="1" dirty="0">
              <a:latin typeface="Twinkl Cursive Looped" panose="02000000000000000000" pitchFamily="2" charset="0"/>
            </a:endParaRPr>
          </a:p>
        </p:txBody>
      </p:sp>
      <p:sp>
        <p:nvSpPr>
          <p:cNvPr id="4" name="Title 1">
            <a:extLst>
              <a:ext uri="{FF2B5EF4-FFF2-40B4-BE49-F238E27FC236}">
                <a16:creationId xmlns:a16="http://schemas.microsoft.com/office/drawing/2014/main" id="{7F327525-2695-187D-4578-83022C628667}"/>
              </a:ext>
            </a:extLst>
          </p:cNvPr>
          <p:cNvSpPr txBox="1">
            <a:spLocks/>
          </p:cNvSpPr>
          <p:nvPr/>
        </p:nvSpPr>
        <p:spPr>
          <a:xfrm>
            <a:off x="838200" y="194735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1 wolf </a:t>
            </a:r>
            <a:r>
              <a:rPr lang="en-GB" dirty="0">
                <a:latin typeface="Twinkl Cursive Looped" panose="02000000000000000000" pitchFamily="2" charset="0"/>
                <a:sym typeface="Wingdings" panose="05000000000000000000" pitchFamily="2" charset="2"/>
              </a:rPr>
              <a:t> 2 wolve</a:t>
            </a:r>
            <a:r>
              <a:rPr lang="en-GB" dirty="0">
                <a:highlight>
                  <a:srgbClr val="FFFF00"/>
                </a:highlight>
                <a:latin typeface="Twinkl Cursive Looped" panose="02000000000000000000" pitchFamily="2" charset="0"/>
                <a:sym typeface="Wingdings" panose="05000000000000000000" pitchFamily="2" charset="2"/>
              </a:rPr>
              <a:t>s</a:t>
            </a:r>
            <a:r>
              <a:rPr lang="en-GB" dirty="0">
                <a:latin typeface="Twinkl Cursive Looped" panose="02000000000000000000" pitchFamily="2" charset="0"/>
                <a:sym typeface="Wingdings" panose="05000000000000000000" pitchFamily="2" charset="2"/>
              </a:rPr>
              <a:t> </a:t>
            </a:r>
            <a:endParaRPr lang="en-GB" i="1" dirty="0">
              <a:latin typeface="Twinkl Cursive Looped" panose="02000000000000000000" pitchFamily="2" charset="0"/>
            </a:endParaRPr>
          </a:p>
        </p:txBody>
      </p:sp>
      <p:grpSp>
        <p:nvGrpSpPr>
          <p:cNvPr id="3" name="Group 2">
            <a:extLst>
              <a:ext uri="{FF2B5EF4-FFF2-40B4-BE49-F238E27FC236}">
                <a16:creationId xmlns:a16="http://schemas.microsoft.com/office/drawing/2014/main" id="{F21D1A9F-5FA8-F2BC-06CB-2CC0C6F8C5FA}"/>
              </a:ext>
            </a:extLst>
          </p:cNvPr>
          <p:cNvGrpSpPr/>
          <p:nvPr/>
        </p:nvGrpSpPr>
        <p:grpSpPr>
          <a:xfrm>
            <a:off x="436789" y="415018"/>
            <a:ext cx="2835727" cy="1847850"/>
            <a:chOff x="436789" y="415018"/>
            <a:chExt cx="2835727" cy="1847850"/>
          </a:xfrm>
        </p:grpSpPr>
        <p:pic>
          <p:nvPicPr>
            <p:cNvPr id="5" name="Picture 2" descr="Image result for wolf den clipart">
              <a:extLst>
                <a:ext uri="{FF2B5EF4-FFF2-40B4-BE49-F238E27FC236}">
                  <a16:creationId xmlns:a16="http://schemas.microsoft.com/office/drawing/2014/main" id="{1E72173D-3FD5-1928-C571-BE0614EA19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6789" y="415018"/>
              <a:ext cx="1847850" cy="184785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Image result for wolf den clipart">
              <a:extLst>
                <a:ext uri="{FF2B5EF4-FFF2-40B4-BE49-F238E27FC236}">
                  <a16:creationId xmlns:a16="http://schemas.microsoft.com/office/drawing/2014/main" id="{0B90C1DF-143B-4718-6B9D-0618DDD25E1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4521"/>
            <a:stretch/>
          </p:blipFill>
          <p:spPr bwMode="auto">
            <a:xfrm flipH="1">
              <a:off x="1877784" y="415018"/>
              <a:ext cx="1394732" cy="184785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785626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6" grpId="0"/>
      <p:bldP spid="4"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wolf’s howl was sorrowful and lonely.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992084" y="3017384"/>
            <a:ext cx="2073730" cy="82323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564534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wolves’ howl was riotous and frightening.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253342" y="3003693"/>
            <a:ext cx="2547259" cy="817957"/>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382146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2800795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natural</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74512" y="3972053"/>
            <a:ext cx="11614375" cy="2923877"/>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5400" dirty="0">
                <a:solidFill>
                  <a:prstClr val="black"/>
                </a:solidFill>
                <a:latin typeface="Twinkl Cursive Looped" panose="02000000000000000000" pitchFamily="2" charset="0"/>
              </a:rPr>
              <a:t>existing in or derived from nature; not made or caused by humankind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3082" name="Picture 10" descr="Image result for NATURAL clipart">
            <a:extLst>
              <a:ext uri="{FF2B5EF4-FFF2-40B4-BE49-F238E27FC236}">
                <a16:creationId xmlns:a16="http://schemas.microsoft.com/office/drawing/2014/main" id="{D9502724-DDC7-042D-5212-FAF3085B38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64684"/>
            <a:ext cx="2362200"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0147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8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earthquake was declared a natural disaster.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216727" y="3722914"/>
            <a:ext cx="2710543" cy="839561"/>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817938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naughty</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(especially of a child) badly behaved; disobedient</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7178" name="Picture 10" descr="Image result for naughty dog clipart">
            <a:extLst>
              <a:ext uri="{FF2B5EF4-FFF2-40B4-BE49-F238E27FC236}">
                <a16:creationId xmlns:a16="http://schemas.microsoft.com/office/drawing/2014/main" id="{C0C2A29A-0448-0BED-49C0-87B140043C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424864"/>
            <a:ext cx="18669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0871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You are a naughty dog.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470071" y="3673929"/>
            <a:ext cx="3004458" cy="888546"/>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656987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662878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39889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Maggie had a sudden thought.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425542" y="3707349"/>
            <a:ext cx="2677887" cy="85512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117939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72835" y="1224644"/>
            <a:ext cx="11446329" cy="4980213"/>
          </a:xfrm>
        </p:spPr>
        <p:txBody>
          <a:bodyPr>
            <a:noAutofit/>
          </a:bodyPr>
          <a:lstStyle/>
          <a:p>
            <a:r>
              <a:rPr lang="en-GB" sz="3600" b="1" u="sng" dirty="0">
                <a:solidFill>
                  <a:srgbClr val="000000"/>
                </a:solidFill>
                <a:effectLst/>
                <a:latin typeface="Twinkl Cursive Looped" panose="02000000000000000000" pitchFamily="2" charset="0"/>
                <a:ea typeface="Times New Roman" panose="02020603050405020304" pitchFamily="18" charset="0"/>
              </a:rPr>
              <a:t>Castles and mills (</a:t>
            </a:r>
            <a:r>
              <a:rPr lang="en-GB" sz="3600" dirty="0">
                <a:solidFill>
                  <a:srgbClr val="000000"/>
                </a:solidFill>
                <a:latin typeface="Twinkl Cursive Looped" panose="02000000000000000000" pitchFamily="2" charset="0"/>
                <a:ea typeface="Times New Roman" panose="02020603050405020304" pitchFamily="18" charset="0"/>
              </a:rPr>
              <a:t>continued)</a:t>
            </a:r>
            <a:br>
              <a:rPr lang="en-GB" sz="3600" b="1" u="sng"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By the 1300s, it is thought that Colchester was a busy market town where many people made and sold cloth.  A natural and small port was built on the River Colne where ships could load up with cloth and take it to be sold overseas.  Due to the port, fishes’ nets were used to feed the population.  The weight of the fish was taken so that payment could be made. </a:t>
            </a:r>
            <a:br>
              <a:rPr lang="en-GB" sz="3600" dirty="0">
                <a:solidFill>
                  <a:srgbClr val="000000"/>
                </a:solidFill>
                <a:effectLst/>
                <a:latin typeface="Twinkl Cursive Looped" panose="02000000000000000000" pitchFamily="2" charset="0"/>
                <a:ea typeface="Times New Roman" panose="02020603050405020304" pitchFamily="18" charset="0"/>
              </a:rPr>
            </a:br>
            <a:endParaRPr lang="en-GB" sz="3600" dirty="0">
              <a:solidFill>
                <a:srgbClr val="000000"/>
              </a:solidFill>
              <a:effectLst/>
              <a:latin typeface="Twinkl Cursive Looped" panose="02000000000000000000" pitchFamily="2" charset="0"/>
              <a:ea typeface="Times New Roman" panose="02020603050405020304" pitchFamily="18" charset="0"/>
            </a:endParaRPr>
          </a:p>
        </p:txBody>
      </p:sp>
    </p:spTree>
    <p:extLst>
      <p:ext uri="{BB962C8B-B14F-4D97-AF65-F5344CB8AC3E}">
        <p14:creationId xmlns:p14="http://schemas.microsoft.com/office/powerpoint/2010/main" val="212740296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72835" y="1224644"/>
            <a:ext cx="11446329" cy="4980213"/>
          </a:xfrm>
        </p:spPr>
        <p:txBody>
          <a:bodyPr>
            <a:noAutofit/>
          </a:bodyPr>
          <a:lstStyle/>
          <a:p>
            <a:r>
              <a:rPr lang="en-GB" sz="3600" b="1" u="sng" dirty="0">
                <a:solidFill>
                  <a:srgbClr val="000000"/>
                </a:solidFill>
                <a:effectLst/>
                <a:latin typeface="Twinkl Cursive Looped" panose="02000000000000000000" pitchFamily="2" charset="0"/>
                <a:ea typeface="Times New Roman" panose="02020603050405020304" pitchFamily="18" charset="0"/>
              </a:rPr>
              <a:t>Castles and mills (</a:t>
            </a:r>
            <a:r>
              <a:rPr lang="en-GB" sz="3600" dirty="0">
                <a:solidFill>
                  <a:srgbClr val="000000"/>
                </a:solidFill>
                <a:latin typeface="Twinkl Cursive Looped" panose="02000000000000000000" pitchFamily="2" charset="0"/>
                <a:ea typeface="Times New Roman" panose="02020603050405020304" pitchFamily="18" charset="0"/>
              </a:rPr>
              <a:t>continued)</a:t>
            </a:r>
            <a:br>
              <a:rPr lang="en-GB" sz="3600" b="1" u="sng"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By the 1300s, it is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thought</a:t>
            </a:r>
            <a:r>
              <a:rPr lang="en-GB" sz="3600" dirty="0">
                <a:solidFill>
                  <a:srgbClr val="000000"/>
                </a:solidFill>
                <a:effectLst/>
                <a:latin typeface="Twinkl Cursive Looped" panose="02000000000000000000" pitchFamily="2" charset="0"/>
                <a:ea typeface="Times New Roman" panose="02020603050405020304" pitchFamily="18" charset="0"/>
              </a:rPr>
              <a:t> that Colchester was a busy market town where many people made and sold cloth.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natural</a:t>
            </a:r>
            <a:r>
              <a:rPr lang="en-GB" sz="3600" dirty="0">
                <a:solidFill>
                  <a:srgbClr val="000000"/>
                </a:solidFill>
                <a:effectLst/>
                <a:latin typeface="Twinkl Cursive Looped" panose="02000000000000000000" pitchFamily="2" charset="0"/>
                <a:ea typeface="Times New Roman" panose="02020603050405020304" pitchFamily="18" charset="0"/>
              </a:rPr>
              <a:t> and small port was built on the River Colne where ships could load up with cloth and take it to be sold overseas.  Due to the port,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fishes’ </a:t>
            </a:r>
            <a:r>
              <a:rPr lang="en-GB" sz="3600" dirty="0">
                <a:solidFill>
                  <a:srgbClr val="000000"/>
                </a:solidFill>
                <a:effectLst/>
                <a:latin typeface="Twinkl Cursive Looped" panose="02000000000000000000" pitchFamily="2" charset="0"/>
                <a:ea typeface="Times New Roman" panose="02020603050405020304" pitchFamily="18" charset="0"/>
              </a:rPr>
              <a:t>nets were used to feed the population.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weight</a:t>
            </a:r>
            <a:r>
              <a:rPr lang="en-GB" sz="3600" dirty="0">
                <a:solidFill>
                  <a:srgbClr val="000000"/>
                </a:solidFill>
                <a:effectLst/>
                <a:latin typeface="Twinkl Cursive Looped" panose="02000000000000000000" pitchFamily="2" charset="0"/>
                <a:ea typeface="Times New Roman" panose="02020603050405020304" pitchFamily="18" charset="0"/>
              </a:rPr>
              <a:t> of the fish was taken so that payment could be made. </a:t>
            </a:r>
            <a:br>
              <a:rPr lang="en-GB" sz="3600" dirty="0">
                <a:solidFill>
                  <a:srgbClr val="000000"/>
                </a:solidFill>
                <a:effectLst/>
                <a:latin typeface="Twinkl Cursive Looped" panose="02000000000000000000" pitchFamily="2" charset="0"/>
                <a:ea typeface="Times New Roman" panose="02020603050405020304" pitchFamily="18" charset="0"/>
              </a:rPr>
            </a:br>
            <a:endParaRPr lang="en-GB" sz="3600" dirty="0">
              <a:solidFill>
                <a:srgbClr val="000000"/>
              </a:solidFill>
              <a:effectLst/>
              <a:latin typeface="Twinkl Cursive Looped" panose="02000000000000000000" pitchFamily="2" charset="0"/>
              <a:ea typeface="Times New Roman" panose="02020603050405020304" pitchFamily="18" charset="0"/>
            </a:endParaRPr>
          </a:p>
        </p:txBody>
      </p:sp>
    </p:spTree>
    <p:extLst>
      <p:ext uri="{BB962C8B-B14F-4D97-AF65-F5344CB8AC3E}">
        <p14:creationId xmlns:p14="http://schemas.microsoft.com/office/powerpoint/2010/main" val="416109359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7695057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38200" y="3429000"/>
            <a:ext cx="10515600" cy="2852737"/>
          </a:xfrm>
        </p:spPr>
        <p:txBody>
          <a:bodyPr>
            <a:normAutofit fontScale="90000"/>
          </a:bodyPr>
          <a:lstStyle/>
          <a:p>
            <a:r>
              <a:rPr lang="en-GB" dirty="0">
                <a:latin typeface="Twinkl Cursive Looped" panose="02000000000000000000" pitchFamily="2" charset="0"/>
              </a:rPr>
              <a:t>A natural and small port was built on the River Colne where ships could load up with cloth and take it to be sold overseas.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64040192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Summer 1</a:t>
            </a:r>
          </a:p>
          <a:p>
            <a:r>
              <a:rPr lang="en-GB" sz="7200" dirty="0">
                <a:latin typeface="Twinkl Cursive Looped" panose="02000000000000000000" pitchFamily="2" charset="0"/>
              </a:rPr>
              <a:t>Week 5 - Wednesday</a:t>
            </a:r>
          </a:p>
          <a:p>
            <a:endParaRPr lang="en-GB" sz="7200" dirty="0"/>
          </a:p>
        </p:txBody>
      </p:sp>
    </p:spTree>
    <p:extLst>
      <p:ext uri="{BB962C8B-B14F-4D97-AF65-F5344CB8AC3E}">
        <p14:creationId xmlns:p14="http://schemas.microsoft.com/office/powerpoint/2010/main" val="178250586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9BBF272F-07DB-957F-AF4E-1D7FAB2BFDEF}"/>
              </a:ext>
            </a:extLst>
          </p:cNvPr>
          <p:cNvPicPr>
            <a:picLocks noChangeAspect="1"/>
          </p:cNvPicPr>
          <p:nvPr/>
        </p:nvPicPr>
        <p:blipFill rotWithShape="1">
          <a:blip r:embed="rId2"/>
          <a:srcRect l="11651" t="13792" r="11205" b="10457"/>
          <a:stretch/>
        </p:blipFill>
        <p:spPr>
          <a:xfrm>
            <a:off x="146957" y="114301"/>
            <a:ext cx="12045043" cy="6649868"/>
          </a:xfrm>
          <a:prstGeom prst="rect">
            <a:avLst/>
          </a:prstGeom>
        </p:spPr>
      </p:pic>
    </p:spTree>
    <p:extLst>
      <p:ext uri="{BB962C8B-B14F-4D97-AF65-F5344CB8AC3E}">
        <p14:creationId xmlns:p14="http://schemas.microsoft.com/office/powerpoint/2010/main" val="231911720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43433057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3578584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thought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54545"/>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an idea or opinion produced by thinking, or occurring suddenly in the mind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100" name="Picture 4" descr="Free Thinking Clipart Transparent, Download Free Thinking Clipart  Transparent png images, Free ClipArts on Clipart Library">
            <a:extLst>
              <a:ext uri="{FF2B5EF4-FFF2-40B4-BE49-F238E27FC236}">
                <a16:creationId xmlns:a16="http://schemas.microsoft.com/office/drawing/2014/main" id="{695AA2D0-DFEE-A30C-C31D-CFC49E8A19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898" y="219990"/>
            <a:ext cx="1885950" cy="2428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4751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Maggie had a sudden thought.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425542" y="3707349"/>
            <a:ext cx="2677887" cy="85512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4280198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weight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body's relative mass or the quantity of matter contained by it, giving rise to a downward force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4" descr="Scale Clipart Apple - Weight Weighing Scale Scale Clipart, HD Png Download  , Transparent Png Image - PNGitem">
            <a:extLst>
              <a:ext uri="{FF2B5EF4-FFF2-40B4-BE49-F238E27FC236}">
                <a16:creationId xmlns:a16="http://schemas.microsoft.com/office/drawing/2014/main" id="{D0E0FC5C-35E7-A385-43C8-BD1C192DCD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265" y="344260"/>
            <a:ext cx="1609725" cy="2838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8385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weight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body's relative mass or the quantity of matter contained by it, giving rise to a downward force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4" descr="Scale Clipart Apple - Weight Weighing Scale Scale Clipart, HD Png Download  , Transparent Png Image - PNGitem">
            <a:extLst>
              <a:ext uri="{FF2B5EF4-FFF2-40B4-BE49-F238E27FC236}">
                <a16:creationId xmlns:a16="http://schemas.microsoft.com/office/drawing/2014/main" id="{D0E0FC5C-35E7-A385-43C8-BD1C192DCD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265" y="344260"/>
            <a:ext cx="1609725" cy="2838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9663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He was fifteen stone in weight.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654143" y="3248098"/>
            <a:ext cx="2285999" cy="908287"/>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078453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Words with a</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shuhn</a:t>
            </a:r>
            <a:r>
              <a:rPr lang="en-GB" dirty="0">
                <a:latin typeface="Twinkl Cursive Looped" panose="02000000000000000000" pitchFamily="2" charset="0"/>
              </a:rPr>
              <a:t>/ sound,</a:t>
            </a:r>
            <a:br>
              <a:rPr lang="en-GB" dirty="0">
                <a:latin typeface="Twinkl Cursive Looped" panose="02000000000000000000" pitchFamily="2" charset="0"/>
              </a:rPr>
            </a:br>
            <a:r>
              <a:rPr lang="en-GB" dirty="0">
                <a:latin typeface="Twinkl Cursive Looped" panose="02000000000000000000" pitchFamily="2" charset="0"/>
              </a:rPr>
              <a:t>spelt with ‘</a:t>
            </a:r>
            <a:r>
              <a:rPr lang="en-GB" dirty="0" err="1">
                <a:latin typeface="Twinkl Cursive Looped" panose="02000000000000000000" pitchFamily="2" charset="0"/>
              </a:rPr>
              <a:t>tion</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changing verbs to a nouns </a:t>
            </a:r>
          </a:p>
        </p:txBody>
      </p:sp>
    </p:spTree>
    <p:extLst>
      <p:ext uri="{BB962C8B-B14F-4D97-AF65-F5344CB8AC3E}">
        <p14:creationId xmlns:p14="http://schemas.microsoft.com/office/powerpoint/2010/main" val="159023164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424915380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2" y="3848267"/>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ation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verb -&gt; noun</a:t>
            </a:r>
          </a:p>
        </p:txBody>
      </p:sp>
    </p:spTree>
    <p:extLst>
      <p:ext uri="{BB962C8B-B14F-4D97-AF65-F5344CB8AC3E}">
        <p14:creationId xmlns:p14="http://schemas.microsoft.com/office/powerpoint/2010/main" val="337984409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preparation  </a:t>
            </a:r>
          </a:p>
        </p:txBody>
      </p:sp>
      <p:sp>
        <p:nvSpPr>
          <p:cNvPr id="3" name="Rectangle 2">
            <a:extLst>
              <a:ext uri="{FF2B5EF4-FFF2-40B4-BE49-F238E27FC236}">
                <a16:creationId xmlns:a16="http://schemas.microsoft.com/office/drawing/2014/main" id="{13BB5EC0-7A96-4D29-A835-6FAE896C31A4}"/>
              </a:ext>
            </a:extLst>
          </p:cNvPr>
          <p:cNvSpPr/>
          <p:nvPr/>
        </p:nvSpPr>
        <p:spPr>
          <a:xfrm>
            <a:off x="6645730" y="3445329"/>
            <a:ext cx="169817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7346" name="Picture 2" descr="74,604 Prepare Illustrations &amp; Clip Art - iStock">
            <a:extLst>
              <a:ext uri="{FF2B5EF4-FFF2-40B4-BE49-F238E27FC236}">
                <a16:creationId xmlns:a16="http://schemas.microsoft.com/office/drawing/2014/main" id="{BA556B20-6870-6832-DB26-BAE5A934B9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5738"/>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8853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73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education </a:t>
            </a:r>
          </a:p>
        </p:txBody>
      </p:sp>
      <p:sp>
        <p:nvSpPr>
          <p:cNvPr id="3" name="Rectangle 2">
            <a:extLst>
              <a:ext uri="{FF2B5EF4-FFF2-40B4-BE49-F238E27FC236}">
                <a16:creationId xmlns:a16="http://schemas.microsoft.com/office/drawing/2014/main" id="{0366E0B6-702E-4814-82C6-08CA2D13F3C9}"/>
              </a:ext>
            </a:extLst>
          </p:cNvPr>
          <p:cNvSpPr/>
          <p:nvPr/>
        </p:nvSpPr>
        <p:spPr>
          <a:xfrm>
            <a:off x="6096001" y="3657599"/>
            <a:ext cx="1888672"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6322" name="Picture 2" descr="Education Clipart Images | Free Download | PNG Transparent Background -  Pngtree">
            <a:extLst>
              <a:ext uri="{FF2B5EF4-FFF2-40B4-BE49-F238E27FC236}">
                <a16:creationId xmlns:a16="http://schemas.microsoft.com/office/drawing/2014/main" id="{ACB12B46-E650-D6D6-AA5D-9E4DEAC760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767" y="46332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6864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63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location</a:t>
            </a:r>
          </a:p>
        </p:txBody>
      </p:sp>
      <p:sp>
        <p:nvSpPr>
          <p:cNvPr id="3" name="Rectangle 2">
            <a:extLst>
              <a:ext uri="{FF2B5EF4-FFF2-40B4-BE49-F238E27FC236}">
                <a16:creationId xmlns:a16="http://schemas.microsoft.com/office/drawing/2014/main" id="{4BCBA2DA-E95C-434C-BE81-320E182AE5EF}"/>
              </a:ext>
            </a:extLst>
          </p:cNvPr>
          <p:cNvSpPr/>
          <p:nvPr/>
        </p:nvSpPr>
        <p:spPr>
          <a:xfrm>
            <a:off x="5747657" y="3673930"/>
            <a:ext cx="2024744"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5298" name="Picture 2" descr="Location Clipart Flat Map - Location Map Clip Art, HD Png Download ,  Transparent Png Image - PNGitem">
            <a:extLst>
              <a:ext uri="{FF2B5EF4-FFF2-40B4-BE49-F238E27FC236}">
                <a16:creationId xmlns:a16="http://schemas.microsoft.com/office/drawing/2014/main" id="{EE974C75-AC66-9F11-E055-C2F6A36AE2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6225" y="619806"/>
            <a:ext cx="318135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7365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52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04128900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36632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Plural possessive apostrophe</a:t>
            </a:r>
          </a:p>
        </p:txBody>
      </p:sp>
    </p:spTree>
    <p:extLst>
      <p:ext uri="{BB962C8B-B14F-4D97-AF65-F5344CB8AC3E}">
        <p14:creationId xmlns:p14="http://schemas.microsoft.com/office/powerpoint/2010/main" val="1779913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He was fifteen stone in weight.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654143" y="3248098"/>
            <a:ext cx="2285999" cy="908287"/>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716710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7572" y="4778996"/>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Plural possessive apostrophe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plural = more than 1</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possessive = owned by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apostrophe = </a:t>
            </a:r>
            <a:r>
              <a:rPr lang="en-GB" dirty="0">
                <a:solidFill>
                  <a:schemeClr val="bg1"/>
                </a:solidFill>
                <a:latin typeface="Twinkl Cursive Looped" panose="02000000000000000000" pitchFamily="2" charset="0"/>
              </a:rPr>
              <a:t>_</a:t>
            </a:r>
            <a:r>
              <a:rPr lang="en-GB" dirty="0">
                <a:latin typeface="Twinkl Cursive Looped" panose="02000000000000000000" pitchFamily="2" charset="0"/>
              </a:rPr>
              <a:t>’</a:t>
            </a:r>
          </a:p>
        </p:txBody>
      </p:sp>
    </p:spTree>
    <p:extLst>
      <p:ext uri="{BB962C8B-B14F-4D97-AF65-F5344CB8AC3E}">
        <p14:creationId xmlns:p14="http://schemas.microsoft.com/office/powerpoint/2010/main" val="67445381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46956" y="4396636"/>
            <a:ext cx="11446329" cy="1481650"/>
          </a:xfrm>
        </p:spPr>
        <p:txBody>
          <a:bodyPr>
            <a:normAutofit fontScale="90000"/>
          </a:bodyPr>
          <a:lstStyle/>
          <a:p>
            <a:pPr algn="ctr"/>
            <a:r>
              <a:rPr lang="en-GB" dirty="0">
                <a:latin typeface="Twinkl Cursive Looped" panose="02000000000000000000" pitchFamily="2" charset="0"/>
              </a:rPr>
              <a:t>Plural possessive apostrophe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plural ends with -s, add an apostrophe: </a:t>
            </a:r>
            <a:br>
              <a:rPr lang="en-GB" dirty="0">
                <a:latin typeface="Twinkl Cursive Looped" panose="02000000000000000000" pitchFamily="2" charset="0"/>
              </a:rPr>
            </a:br>
            <a:r>
              <a:rPr lang="en-GB" dirty="0">
                <a:latin typeface="Twinkl Cursive Looped" panose="02000000000000000000" pitchFamily="2" charset="0"/>
              </a:rPr>
              <a:t>the boys’ kites, the knights’ chargers, General Motors’ mission statement. </a:t>
            </a:r>
          </a:p>
        </p:txBody>
      </p:sp>
    </p:spTree>
    <p:extLst>
      <p:ext uri="{BB962C8B-B14F-4D97-AF65-F5344CB8AC3E}">
        <p14:creationId xmlns:p14="http://schemas.microsoft.com/office/powerpoint/2010/main" val="53891523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83771" y="4396636"/>
            <a:ext cx="10221686" cy="1481650"/>
          </a:xfrm>
        </p:spPr>
        <p:txBody>
          <a:bodyPr>
            <a:normAutofit fontScale="90000"/>
          </a:bodyPr>
          <a:lstStyle/>
          <a:p>
            <a:pPr algn="ctr"/>
            <a:r>
              <a:rPr lang="en-GB" dirty="0">
                <a:latin typeface="Twinkl Cursive Looped" panose="02000000000000000000" pitchFamily="2" charset="0"/>
              </a:rPr>
              <a:t>Plural possessive apostrophe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plural doesn’t </a:t>
            </a:r>
            <a:br>
              <a:rPr lang="en-GB" dirty="0">
                <a:latin typeface="Twinkl Cursive Looped" panose="02000000000000000000" pitchFamily="2" charset="0"/>
              </a:rPr>
            </a:br>
            <a:r>
              <a:rPr lang="en-GB" dirty="0">
                <a:latin typeface="Twinkl Cursive Looped" panose="02000000000000000000" pitchFamily="2" charset="0"/>
              </a:rPr>
              <a:t>end with -s, add ’s: </a:t>
            </a:r>
            <a:br>
              <a:rPr lang="en-GB" dirty="0">
                <a:latin typeface="Twinkl Cursive Looped" panose="02000000000000000000" pitchFamily="2" charset="0"/>
              </a:rPr>
            </a:br>
            <a:r>
              <a:rPr lang="en-GB" dirty="0">
                <a:latin typeface="Twinkl Cursive Looped" panose="02000000000000000000" pitchFamily="2" charset="0"/>
              </a:rPr>
              <a:t>the children’s teacher, the oxen’s yoke.</a:t>
            </a:r>
          </a:p>
        </p:txBody>
      </p:sp>
    </p:spTree>
    <p:extLst>
      <p:ext uri="{BB962C8B-B14F-4D97-AF65-F5344CB8AC3E}">
        <p14:creationId xmlns:p14="http://schemas.microsoft.com/office/powerpoint/2010/main" val="253304136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fox’s</a:t>
            </a:r>
          </a:p>
        </p:txBody>
      </p:sp>
      <p:sp>
        <p:nvSpPr>
          <p:cNvPr id="3" name="Rectangle 2">
            <a:extLst>
              <a:ext uri="{FF2B5EF4-FFF2-40B4-BE49-F238E27FC236}">
                <a16:creationId xmlns:a16="http://schemas.microsoft.com/office/drawing/2014/main" id="{13BB5EC0-7A96-4D29-A835-6FAE896C31A4}"/>
              </a:ext>
            </a:extLst>
          </p:cNvPr>
          <p:cNvSpPr/>
          <p:nvPr/>
        </p:nvSpPr>
        <p:spPr>
          <a:xfrm>
            <a:off x="6629400" y="3429000"/>
            <a:ext cx="69940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4578" name="Picture 2" descr="Image result for fox den clipart">
            <a:extLst>
              <a:ext uri="{FF2B5EF4-FFF2-40B4-BE49-F238E27FC236}">
                <a16:creationId xmlns:a16="http://schemas.microsoft.com/office/drawing/2014/main" id="{88647F4E-5575-6E6F-96C9-DB500C7796C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191"/>
          <a:stretch/>
        </p:blipFill>
        <p:spPr bwMode="auto">
          <a:xfrm>
            <a:off x="598034" y="563336"/>
            <a:ext cx="1590675" cy="16083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2503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5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foxes’</a:t>
            </a:r>
          </a:p>
        </p:txBody>
      </p:sp>
      <p:sp>
        <p:nvSpPr>
          <p:cNvPr id="3" name="Rectangle 2">
            <a:extLst>
              <a:ext uri="{FF2B5EF4-FFF2-40B4-BE49-F238E27FC236}">
                <a16:creationId xmlns:a16="http://schemas.microsoft.com/office/drawing/2014/main" id="{13BB5EC0-7A96-4D29-A835-6FAE896C31A4}"/>
              </a:ext>
            </a:extLst>
          </p:cNvPr>
          <p:cNvSpPr/>
          <p:nvPr/>
        </p:nvSpPr>
        <p:spPr>
          <a:xfrm>
            <a:off x="6841672" y="3494314"/>
            <a:ext cx="69940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3554" name="Picture 2" descr="Image result for fox den clipart">
            <a:extLst>
              <a:ext uri="{FF2B5EF4-FFF2-40B4-BE49-F238E27FC236}">
                <a16:creationId xmlns:a16="http://schemas.microsoft.com/office/drawing/2014/main" id="{EE6D76B9-5589-DC96-A017-4A6E441E3D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081" y="425224"/>
            <a:ext cx="2143125"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5180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5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fox’s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38830" y="5023093"/>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SINGULAR</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9" name="Title 1">
            <a:extLst>
              <a:ext uri="{FF2B5EF4-FFF2-40B4-BE49-F238E27FC236}">
                <a16:creationId xmlns:a16="http://schemas.microsoft.com/office/drawing/2014/main" id="{FC136BFB-1047-18ED-050B-AF329C3531A5}"/>
              </a:ext>
            </a:extLst>
          </p:cNvPr>
          <p:cNvSpPr txBox="1">
            <a:spLocks/>
          </p:cNvSpPr>
          <p:nvPr/>
        </p:nvSpPr>
        <p:spPr>
          <a:xfrm>
            <a:off x="985157" y="2320698"/>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1 fox </a:t>
            </a:r>
            <a:r>
              <a:rPr lang="en-GB" dirty="0">
                <a:latin typeface="Twinkl Cursive Looped" panose="02000000000000000000" pitchFamily="2" charset="0"/>
                <a:sym typeface="Wingdings" panose="05000000000000000000" pitchFamily="2" charset="2"/>
              </a:rPr>
              <a:t>owns the den </a:t>
            </a:r>
            <a:endParaRPr lang="en-GB" i="1" dirty="0">
              <a:latin typeface="Twinkl Cursive Looped" panose="02000000000000000000" pitchFamily="2" charset="0"/>
            </a:endParaRPr>
          </a:p>
        </p:txBody>
      </p:sp>
      <p:pic>
        <p:nvPicPr>
          <p:cNvPr id="3" name="Picture 2" descr="Image result for fox den clipart">
            <a:extLst>
              <a:ext uri="{FF2B5EF4-FFF2-40B4-BE49-F238E27FC236}">
                <a16:creationId xmlns:a16="http://schemas.microsoft.com/office/drawing/2014/main" id="{3CBA19E7-B058-B0A5-5E3C-D87ED1CB0F9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191"/>
          <a:stretch/>
        </p:blipFill>
        <p:spPr bwMode="auto">
          <a:xfrm>
            <a:off x="598034" y="563336"/>
            <a:ext cx="1590675" cy="16083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8254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9"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foxes’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555171" y="5195365"/>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PLURAL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6" name="Title 1">
            <a:extLst>
              <a:ext uri="{FF2B5EF4-FFF2-40B4-BE49-F238E27FC236}">
                <a16:creationId xmlns:a16="http://schemas.microsoft.com/office/drawing/2014/main" id="{B703146E-FD8B-C89C-2001-F77C2ADCB038}"/>
              </a:ext>
            </a:extLst>
          </p:cNvPr>
          <p:cNvSpPr txBox="1">
            <a:spLocks/>
          </p:cNvSpPr>
          <p:nvPr/>
        </p:nvSpPr>
        <p:spPr>
          <a:xfrm>
            <a:off x="39460" y="3429000"/>
            <a:ext cx="12152540" cy="1481650"/>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More than 1 fox owns the den</a:t>
            </a:r>
            <a:endParaRPr lang="en-GB" sz="4800" i="1" dirty="0">
              <a:latin typeface="Twinkl Cursive Looped" panose="02000000000000000000" pitchFamily="2" charset="0"/>
            </a:endParaRPr>
          </a:p>
        </p:txBody>
      </p:sp>
      <p:sp>
        <p:nvSpPr>
          <p:cNvPr id="4" name="Title 1">
            <a:extLst>
              <a:ext uri="{FF2B5EF4-FFF2-40B4-BE49-F238E27FC236}">
                <a16:creationId xmlns:a16="http://schemas.microsoft.com/office/drawing/2014/main" id="{7F327525-2695-187D-4578-83022C628667}"/>
              </a:ext>
            </a:extLst>
          </p:cNvPr>
          <p:cNvSpPr txBox="1">
            <a:spLocks/>
          </p:cNvSpPr>
          <p:nvPr/>
        </p:nvSpPr>
        <p:spPr>
          <a:xfrm>
            <a:off x="838200" y="194735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1 fox </a:t>
            </a:r>
            <a:r>
              <a:rPr lang="en-GB" dirty="0">
                <a:latin typeface="Twinkl Cursive Looped" panose="02000000000000000000" pitchFamily="2" charset="0"/>
                <a:sym typeface="Wingdings" panose="05000000000000000000" pitchFamily="2" charset="2"/>
              </a:rPr>
              <a:t> 2 foxe</a:t>
            </a:r>
            <a:r>
              <a:rPr lang="en-GB" dirty="0">
                <a:highlight>
                  <a:srgbClr val="FFFF00"/>
                </a:highlight>
                <a:latin typeface="Twinkl Cursive Looped" panose="02000000000000000000" pitchFamily="2" charset="0"/>
                <a:sym typeface="Wingdings" panose="05000000000000000000" pitchFamily="2" charset="2"/>
              </a:rPr>
              <a:t>s</a:t>
            </a:r>
            <a:r>
              <a:rPr lang="en-GB" dirty="0">
                <a:latin typeface="Twinkl Cursive Looped" panose="02000000000000000000" pitchFamily="2" charset="0"/>
                <a:sym typeface="Wingdings" panose="05000000000000000000" pitchFamily="2" charset="2"/>
              </a:rPr>
              <a:t> </a:t>
            </a:r>
            <a:endParaRPr lang="en-GB" i="1" dirty="0">
              <a:latin typeface="Twinkl Cursive Looped" panose="02000000000000000000" pitchFamily="2" charset="0"/>
            </a:endParaRPr>
          </a:p>
        </p:txBody>
      </p:sp>
      <p:pic>
        <p:nvPicPr>
          <p:cNvPr id="3" name="Picture 2" descr="Image result for fox den clipart">
            <a:extLst>
              <a:ext uri="{FF2B5EF4-FFF2-40B4-BE49-F238E27FC236}">
                <a16:creationId xmlns:a16="http://schemas.microsoft.com/office/drawing/2014/main" id="{043BA9AE-30FE-D275-2FD6-75055F1F41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081" y="425224"/>
            <a:ext cx="2143125"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3099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6" grpId="0"/>
      <p:bldP spid="4" grpId="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fox’s tail was long and bushy.</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073727" y="3821650"/>
            <a:ext cx="1583873" cy="82323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008453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foxes’ den was full of comings and goings.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155371" y="3003693"/>
            <a:ext cx="1959430" cy="81795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107848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650089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9631</TotalTime>
  <Words>3031</Words>
  <Application>Microsoft Office PowerPoint</Application>
  <PresentationFormat>Widescreen</PresentationFormat>
  <Paragraphs>371</Paragraphs>
  <Slides>183</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183</vt:i4>
      </vt:variant>
    </vt:vector>
  </HeadingPairs>
  <TitlesOfParts>
    <vt:vector size="188" baseType="lpstr">
      <vt:lpstr>Arial</vt:lpstr>
      <vt:lpstr>Calibri</vt:lpstr>
      <vt:lpstr>Calibri Light</vt:lpstr>
      <vt:lpstr>Twinkl Cursive Looped</vt:lpstr>
      <vt:lpstr>Office Theme</vt:lpstr>
      <vt:lpstr>Spelling Y4</vt:lpstr>
      <vt:lpstr>PowerPoint Presentation</vt:lpstr>
      <vt:lpstr>PowerPoint Presentation</vt:lpstr>
      <vt:lpstr>Let’s Revisit and Review…</vt:lpstr>
      <vt:lpstr>Do you remember this challenge word?</vt:lpstr>
      <vt:lpstr>thought</vt:lpstr>
      <vt:lpstr>Maggie had a sudden thought. </vt:lpstr>
      <vt:lpstr>weight</vt:lpstr>
      <vt:lpstr>He was fifteen stone in weight. </vt:lpstr>
      <vt:lpstr>Words with a /shuhn/ sound, spelt with ‘tion’      changing verbs to a nouns </vt:lpstr>
      <vt:lpstr>-tion</vt:lpstr>
      <vt:lpstr>-ation  verb -&gt; noun</vt:lpstr>
      <vt:lpstr>information  </vt:lpstr>
      <vt:lpstr>adoration </vt:lpstr>
      <vt:lpstr>sensation</vt:lpstr>
      <vt:lpstr>Let’s Teach and Practise</vt:lpstr>
      <vt:lpstr>   Plural possessive apostrophe</vt:lpstr>
      <vt:lpstr>   Plural possessive apostrophe  plural = more than 1  possessive = owned by  apostrophe = _’</vt:lpstr>
      <vt:lpstr>Plural possessive apostrophe   If the plural ends with -s, add an apostrophe:  the boys’ kites, the knights’ chargers, General Motors’ mission statement. </vt:lpstr>
      <vt:lpstr>Plural possessive apostrophe   If the plural doesn’t  end with -s, add ’s:  the children’s teacher, the oxen’s yoke.</vt:lpstr>
      <vt:lpstr>witch’s</vt:lpstr>
      <vt:lpstr>witches’</vt:lpstr>
      <vt:lpstr>witch’s</vt:lpstr>
      <vt:lpstr>witches’</vt:lpstr>
      <vt:lpstr>The witch’s hat was blown off while riding her broomstick.</vt:lpstr>
      <vt:lpstr> The witches’ home was a little crowded. </vt:lpstr>
      <vt:lpstr>New CHALLENGE words.</vt:lpstr>
      <vt:lpstr>natural</vt:lpstr>
      <vt:lpstr> The earthquake was declared a natural disaster. </vt:lpstr>
      <vt:lpstr>naughty</vt:lpstr>
      <vt:lpstr>You are a naughty dog. </vt:lpstr>
      <vt:lpstr>Let’s Practise and Apply.</vt:lpstr>
      <vt:lpstr>Can you spot the spelling rule words and the challenge words?</vt:lpstr>
      <vt:lpstr>Castles and mills (continued)   By the 1300s, it is thought that Colchester was a busy market town where many people made and sold cloth.  A natural and small port was built on the River Colne where ships could load up with cloth and take it to be sold overseas.  Due to the port, fishes’ nets were used to feed the population.  The weight of the fish was taken so that payment could be made.  </vt:lpstr>
      <vt:lpstr>Castles and mills (continued)   By the 1300s, it is thought that Colchester was a busy market town where many people made and sold cloth.  A natural and small port was built on the River Colne where ships could load up with cloth and take it to be sold overseas.  Due to the port, fishes’ nets were used to feed the population.  The weight of the fish was taken so that payment could be made.  </vt:lpstr>
      <vt:lpstr>Write this sentence as I dictate it to you.</vt:lpstr>
      <vt:lpstr>By the 1300s, it is thought that Colchester was a busy market town where many people made and sold cloth. </vt:lpstr>
      <vt:lpstr>PowerPoint Presentation</vt:lpstr>
      <vt:lpstr>PowerPoint Presentation</vt:lpstr>
      <vt:lpstr>Let’s Revisit and Review…</vt:lpstr>
      <vt:lpstr>Do you remember this challenge word?</vt:lpstr>
      <vt:lpstr>thought</vt:lpstr>
      <vt:lpstr>Maggie had a sudden thought. </vt:lpstr>
      <vt:lpstr>weight</vt:lpstr>
      <vt:lpstr>He was fifteen stone in weight. </vt:lpstr>
      <vt:lpstr>Words with a /shuhn/ sound, spelt with ‘tion’      changing verbs to a nouns </vt:lpstr>
      <vt:lpstr>-tion</vt:lpstr>
      <vt:lpstr>-ation  verb -&gt; noun</vt:lpstr>
      <vt:lpstr>preparation  </vt:lpstr>
      <vt:lpstr>education </vt:lpstr>
      <vt:lpstr>location</vt:lpstr>
      <vt:lpstr>Let’s Teach and Practise</vt:lpstr>
      <vt:lpstr>   Plural possessive apostrophe</vt:lpstr>
      <vt:lpstr>   Plural possessive apostrophe  plural = more than 1  possessive = owned by  apostrophe = _’</vt:lpstr>
      <vt:lpstr>Plural possessive apostrophe   If the plural ends with -s, add an apostrophe:  the boys’ kites, the knights’ chargers, General Motors’ mission statement. </vt:lpstr>
      <vt:lpstr>Plural possessive apostrophe   If the plural doesn’t  end with -s, add ’s:  the children’s teacher, the oxen’s yoke.</vt:lpstr>
      <vt:lpstr>wolf’s</vt:lpstr>
      <vt:lpstr>wolves’</vt:lpstr>
      <vt:lpstr>wolf’s</vt:lpstr>
      <vt:lpstr>wolves’</vt:lpstr>
      <vt:lpstr>The wolf’s howl was sorrowful and lonely. </vt:lpstr>
      <vt:lpstr> The wolves’ howl was riotous and frightening. </vt:lpstr>
      <vt:lpstr>New CHALLENGE words.</vt:lpstr>
      <vt:lpstr>natural</vt:lpstr>
      <vt:lpstr> The earthquake was declared a natural disaster. </vt:lpstr>
      <vt:lpstr>naughty</vt:lpstr>
      <vt:lpstr>You are a naughty dog. </vt:lpstr>
      <vt:lpstr>Let’s Practise and Apply.</vt:lpstr>
      <vt:lpstr>Can you spot the spelling rule words and the challenge words?</vt:lpstr>
      <vt:lpstr>Castles and mills (continued)   By the 1300s, it is thought that Colchester was a busy market town where many people made and sold cloth.  A natural and small port was built on the River Colne where ships could load up with cloth and take it to be sold overseas.  Due to the port, fishes’ nets were used to feed the population.  The weight of the fish was taken so that payment could be made.  </vt:lpstr>
      <vt:lpstr>Castles and mills (continued)   By the 1300s, it is thought that Colchester was a busy market town where many people made and sold cloth.  A natural and small port was built on the River Colne where ships could load up with cloth and take it to be sold overseas.  Due to the port, fishes’ nets were used to feed the population.  The weight of the fish was taken so that payment could be made.  </vt:lpstr>
      <vt:lpstr>Write this sentence as I dictate it to you.</vt:lpstr>
      <vt:lpstr>A natural and small port was built on the River Colne where ships could load up with cloth and take it to be sold overseas. </vt:lpstr>
      <vt:lpstr>PowerPoint Presentation</vt:lpstr>
      <vt:lpstr>PowerPoint Presentation</vt:lpstr>
      <vt:lpstr>Let’s Revisit and Review…</vt:lpstr>
      <vt:lpstr>Do you remember this challenge word?</vt:lpstr>
      <vt:lpstr>thought</vt:lpstr>
      <vt:lpstr>Maggie had a sudden thought. </vt:lpstr>
      <vt:lpstr>weight</vt:lpstr>
      <vt:lpstr>He was fifteen stone in weight. </vt:lpstr>
      <vt:lpstr>Words with a /shuhn/ sound, spelt with ‘tion’      changing verbs to a nouns </vt:lpstr>
      <vt:lpstr>-tion</vt:lpstr>
      <vt:lpstr>-ation  verb -&gt; noun</vt:lpstr>
      <vt:lpstr>preparation  </vt:lpstr>
      <vt:lpstr>education </vt:lpstr>
      <vt:lpstr>location</vt:lpstr>
      <vt:lpstr>Let’s Teach and Practise</vt:lpstr>
      <vt:lpstr>   Plural possessive apostrophe</vt:lpstr>
      <vt:lpstr>   Plural possessive apostrophe  plural = more than 1  possessive = owned by  apostrophe = _’</vt:lpstr>
      <vt:lpstr>Plural possessive apostrophe   If the plural ends with -s, add an apostrophe:  the boys’ kites, the knights’ chargers, General Motors’ mission statement. </vt:lpstr>
      <vt:lpstr>Plural possessive apostrophe   If the plural doesn’t  end with -s, add ’s:  the children’s teacher, the oxen’s yoke.</vt:lpstr>
      <vt:lpstr>fox’s</vt:lpstr>
      <vt:lpstr>foxes’</vt:lpstr>
      <vt:lpstr>fox’s</vt:lpstr>
      <vt:lpstr>foxes’</vt:lpstr>
      <vt:lpstr>The fox’s tail was long and bushy.</vt:lpstr>
      <vt:lpstr> The foxes’ den was full of comings and goings.</vt:lpstr>
      <vt:lpstr>New CHALLENGE words.</vt:lpstr>
      <vt:lpstr>natural</vt:lpstr>
      <vt:lpstr> The earthquake was declared a natural disaster. </vt:lpstr>
      <vt:lpstr>naughty</vt:lpstr>
      <vt:lpstr>You are a naughty dog. </vt:lpstr>
      <vt:lpstr>Let’s Practise and Apply.</vt:lpstr>
      <vt:lpstr>Can you spot the spelling rule words and the challenge words?</vt:lpstr>
      <vt:lpstr>Castles and mills (continued)   By the 1300s, it is thought that Colchester was a busy market town where many people made and sold cloth.  A natural and small port was built on the River Colne where ships could load up with cloth and take it to be sold overseas.  Due to the port, fishes’ nets were used to feed the population.  The weight of the fish was taken so that payment could be made.  </vt:lpstr>
      <vt:lpstr>Castles and mills (continued)   By the 1300s, it is thought that Colchester was a busy market town where many people made and sold cloth.  A natural and small port was built on the River Colne where ships could load up with cloth and take it to be sold overseas.  Due to the port, fishes’ nets were used to feed the population.  The weight of the fish was taken so that payment could be made.  </vt:lpstr>
      <vt:lpstr>Write this sentence as I dictate it to you.</vt:lpstr>
      <vt:lpstr>Due to the port, fishes’ nets were used to feed the population. </vt:lpstr>
      <vt:lpstr>PowerPoint Presentation</vt:lpstr>
      <vt:lpstr>PowerPoint Presentation</vt:lpstr>
      <vt:lpstr>Let’s Revisit and Review…</vt:lpstr>
      <vt:lpstr>Do you remember this challenge word?</vt:lpstr>
      <vt:lpstr>thought</vt:lpstr>
      <vt:lpstr>Maggie had a sudden thought. </vt:lpstr>
      <vt:lpstr>weight</vt:lpstr>
      <vt:lpstr>He was fifteen stone in weight. </vt:lpstr>
      <vt:lpstr>Words with a /shuhn/ sound, spelt with ‘tion’      changing verbs to a nouns </vt:lpstr>
      <vt:lpstr>-tion</vt:lpstr>
      <vt:lpstr>-ation  verb -&gt; noun</vt:lpstr>
      <vt:lpstr>exaggeration  </vt:lpstr>
      <vt:lpstr>concentration </vt:lpstr>
      <vt:lpstr>imagination</vt:lpstr>
      <vt:lpstr>Let’s Teach and Practise</vt:lpstr>
      <vt:lpstr>   Plural possessive apostrophe</vt:lpstr>
      <vt:lpstr>   Plural possessive apostrophe  plural = more than 1  possessive = owned by  apostrophe = _’</vt:lpstr>
      <vt:lpstr>Plural possessive apostrophe   If the plural ends with -s, add an apostrophe:  the boys’ kites, the knights’ chargers, General Motors’ mission statement. </vt:lpstr>
      <vt:lpstr>Plural possessive apostrophe   If the plural doesn’t  end with -s, add ’s:  the children’s teacher, the oxen’s yoke.</vt:lpstr>
      <vt:lpstr>fish’s</vt:lpstr>
      <vt:lpstr>fishes’</vt:lpstr>
      <vt:lpstr>fish’s</vt:lpstr>
      <vt:lpstr>fishes’</vt:lpstr>
      <vt:lpstr>The fish’s fin was damaged.</vt:lpstr>
      <vt:lpstr> The fishes’ lake was a hive of activity. </vt:lpstr>
      <vt:lpstr>New CHALLENGE words.</vt:lpstr>
      <vt:lpstr>natural</vt:lpstr>
      <vt:lpstr> The earthquake was declared a natural disaster. </vt:lpstr>
      <vt:lpstr>naughty</vt:lpstr>
      <vt:lpstr>You are a naughty dog. </vt:lpstr>
      <vt:lpstr>Let’s Practise and Apply.</vt:lpstr>
      <vt:lpstr>Can you spot the spelling rule words and the challenge words?</vt:lpstr>
      <vt:lpstr>Castles and mills (continued)   By the 1300s, it is thought that Colchester was a busy market town where many people made and sold cloth.  A natural and small port was built on the River Colne where ships could load up with cloth and take it to be sold overseas.  Due to the port, fishes’ nets were used to feed the population.  The weight of the fish was taken so that payment could be made.  </vt:lpstr>
      <vt:lpstr>Castles and mills (continued)   By the 1300s, it is thought that Colchester was a busy market town where many people made and sold cloth.  A natural and small port was built on the River Colne where ships could load up with cloth and take it to be sold overseas.  Due to the port, fishes’ nets were used to feed the population.  The weight of the fish was taken so that payment could be made.  </vt:lpstr>
      <vt:lpstr>Write this sentence as I dictate it to you.</vt:lpstr>
      <vt:lpstr>The weight of the fish was taken so that payment could be made.</vt:lpstr>
      <vt:lpstr>PowerPoint Presentation</vt:lpstr>
      <vt:lpstr>PowerPoint Presentation</vt:lpstr>
      <vt:lpstr>Old challenge words…</vt:lpstr>
      <vt:lpstr>weight</vt:lpstr>
      <vt:lpstr>thought</vt:lpstr>
      <vt:lpstr>Old spelling rule words…</vt:lpstr>
      <vt:lpstr>information</vt:lpstr>
      <vt:lpstr>adoration</vt:lpstr>
      <vt:lpstr>sensation</vt:lpstr>
      <vt:lpstr>preparation </vt:lpstr>
      <vt:lpstr>education</vt:lpstr>
      <vt:lpstr>location</vt:lpstr>
      <vt:lpstr>exaggeration </vt:lpstr>
      <vt:lpstr>concentration</vt:lpstr>
      <vt:lpstr>imagination</vt:lpstr>
      <vt:lpstr>organisation  </vt:lpstr>
      <vt:lpstr>creation  </vt:lpstr>
      <vt:lpstr>radiation  </vt:lpstr>
      <vt:lpstr>New challenge words…</vt:lpstr>
      <vt:lpstr>natural</vt:lpstr>
      <vt:lpstr>naughty</vt:lpstr>
      <vt:lpstr>New spelling rule words…</vt:lpstr>
      <vt:lpstr>witch’s </vt:lpstr>
      <vt:lpstr>witches’</vt:lpstr>
      <vt:lpstr>wolf’s</vt:lpstr>
      <vt:lpstr>wolves’</vt:lpstr>
      <vt:lpstr>fox’s </vt:lpstr>
      <vt:lpstr>foxes’</vt:lpstr>
      <vt:lpstr>fish’s</vt:lpstr>
      <vt:lpstr>fishes’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12</cp:revision>
  <cp:lastPrinted>2022-05-27T07:40:55Z</cp:lastPrinted>
  <dcterms:created xsi:type="dcterms:W3CDTF">2022-03-23T13:56:57Z</dcterms:created>
  <dcterms:modified xsi:type="dcterms:W3CDTF">2023-03-15T16:56:03Z</dcterms:modified>
</cp:coreProperties>
</file>