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0"/>
  </p:notesMasterIdLst>
  <p:sldIdLst>
    <p:sldId id="256" r:id="rId2"/>
    <p:sldId id="322" r:id="rId3"/>
    <p:sldId id="1428" r:id="rId4"/>
    <p:sldId id="2391" r:id="rId5"/>
    <p:sldId id="2392" r:id="rId6"/>
    <p:sldId id="1790" r:id="rId7"/>
    <p:sldId id="1791" r:id="rId8"/>
    <p:sldId id="1792" r:id="rId9"/>
    <p:sldId id="1793" r:id="rId10"/>
    <p:sldId id="1785" r:id="rId11"/>
    <p:sldId id="1786" r:id="rId12"/>
    <p:sldId id="1787" r:id="rId13"/>
    <p:sldId id="1788" r:id="rId14"/>
    <p:sldId id="1789" r:id="rId15"/>
    <p:sldId id="2659" r:id="rId16"/>
    <p:sldId id="1452" r:id="rId17"/>
    <p:sldId id="1453" r:id="rId18"/>
    <p:sldId id="2660" r:id="rId19"/>
    <p:sldId id="2661" r:id="rId20"/>
    <p:sldId id="1466" r:id="rId21"/>
    <p:sldId id="1499" r:id="rId22"/>
    <p:sldId id="2662" r:id="rId23"/>
    <p:sldId id="1501" r:id="rId24"/>
    <p:sldId id="1482" r:id="rId25"/>
    <p:sldId id="1485" r:id="rId26"/>
    <p:sldId id="1505" r:id="rId27"/>
    <p:sldId id="1504" r:id="rId28"/>
    <p:sldId id="1506" r:id="rId29"/>
    <p:sldId id="304" r:id="rId30"/>
    <p:sldId id="318" r:id="rId31"/>
    <p:sldId id="2414" r:id="rId32"/>
    <p:sldId id="2748" r:id="rId33"/>
    <p:sldId id="2751" r:id="rId34"/>
    <p:sldId id="2750" r:id="rId35"/>
    <p:sldId id="2749" r:id="rId36"/>
    <p:sldId id="2747" r:id="rId37"/>
    <p:sldId id="323" r:id="rId38"/>
    <p:sldId id="2577" r:id="rId39"/>
    <p:sldId id="2663" r:id="rId40"/>
    <p:sldId id="2664" r:id="rId41"/>
    <p:sldId id="1810" r:id="rId42"/>
    <p:sldId id="1811" r:id="rId43"/>
    <p:sldId id="1812" r:id="rId44"/>
    <p:sldId id="1813" r:id="rId45"/>
    <p:sldId id="1814" r:id="rId46"/>
    <p:sldId id="1815" r:id="rId47"/>
    <p:sldId id="1816" r:id="rId48"/>
    <p:sldId id="1817" r:id="rId49"/>
    <p:sldId id="1462" r:id="rId50"/>
    <p:sldId id="267" r:id="rId51"/>
    <p:sldId id="2665" r:id="rId52"/>
    <p:sldId id="1818" r:id="rId53"/>
    <p:sldId id="2666" r:id="rId54"/>
    <p:sldId id="1456" r:id="rId55"/>
    <p:sldId id="1819" r:id="rId56"/>
    <p:sldId id="2667" r:id="rId57"/>
    <p:sldId id="2668" r:id="rId58"/>
    <p:sldId id="1473" r:id="rId59"/>
    <p:sldId id="2669" r:id="rId60"/>
    <p:sldId id="2670" r:id="rId61"/>
    <p:sldId id="2671" r:id="rId62"/>
    <p:sldId id="2672" r:id="rId63"/>
    <p:sldId id="2673" r:id="rId64"/>
    <p:sldId id="2674" r:id="rId65"/>
    <p:sldId id="2419" r:id="rId66"/>
    <p:sldId id="2420" r:id="rId67"/>
    <p:sldId id="2421" r:id="rId68"/>
    <p:sldId id="2743" r:id="rId69"/>
    <p:sldId id="2746" r:id="rId70"/>
    <p:sldId id="2745" r:id="rId71"/>
    <p:sldId id="2744" r:id="rId72"/>
    <p:sldId id="2742" r:id="rId73"/>
    <p:sldId id="2427" r:id="rId74"/>
    <p:sldId id="2578" r:id="rId75"/>
    <p:sldId id="2470" r:id="rId76"/>
    <p:sldId id="2471" r:id="rId77"/>
    <p:sldId id="1841" r:id="rId78"/>
    <p:sldId id="1842" r:id="rId79"/>
    <p:sldId id="1843" r:id="rId80"/>
    <p:sldId id="1844" r:id="rId81"/>
    <p:sldId id="1838" r:id="rId82"/>
    <p:sldId id="1839" r:id="rId83"/>
    <p:sldId id="1840" r:id="rId84"/>
    <p:sldId id="1459" r:id="rId85"/>
    <p:sldId id="2675" r:id="rId86"/>
    <p:sldId id="2676" r:id="rId87"/>
    <p:sldId id="2677" r:id="rId88"/>
    <p:sldId id="1845" r:id="rId89"/>
    <p:sldId id="2678" r:id="rId90"/>
    <p:sldId id="1846" r:id="rId91"/>
    <p:sldId id="2679" r:id="rId92"/>
    <p:sldId id="2680" r:id="rId93"/>
    <p:sldId id="1847" r:id="rId94"/>
    <p:sldId id="2681" r:id="rId95"/>
    <p:sldId id="1848" r:id="rId96"/>
    <p:sldId id="1849" r:id="rId97"/>
    <p:sldId id="2682" r:id="rId98"/>
    <p:sldId id="2683" r:id="rId99"/>
    <p:sldId id="1850" r:id="rId100"/>
    <p:sldId id="2684" r:id="rId101"/>
    <p:sldId id="2685" r:id="rId102"/>
    <p:sldId id="2686" r:id="rId103"/>
    <p:sldId id="2687" r:id="rId104"/>
    <p:sldId id="2688" r:id="rId105"/>
    <p:sldId id="2429" r:id="rId106"/>
    <p:sldId id="2430" r:id="rId107"/>
    <p:sldId id="2431" r:id="rId108"/>
    <p:sldId id="2738" r:id="rId109"/>
    <p:sldId id="2741" r:id="rId110"/>
    <p:sldId id="2740" r:id="rId111"/>
    <p:sldId id="2739" r:id="rId112"/>
    <p:sldId id="2737" r:id="rId113"/>
    <p:sldId id="2436" r:id="rId114"/>
    <p:sldId id="2437" r:id="rId115"/>
    <p:sldId id="2504" r:id="rId116"/>
    <p:sldId id="2505" r:id="rId117"/>
    <p:sldId id="2039" r:id="rId118"/>
    <p:sldId id="2040" r:id="rId119"/>
    <p:sldId id="2041" r:id="rId120"/>
    <p:sldId id="2042" r:id="rId121"/>
    <p:sldId id="1861" r:id="rId122"/>
    <p:sldId id="2689" r:id="rId123"/>
    <p:sldId id="2037" r:id="rId124"/>
    <p:sldId id="2038" r:id="rId125"/>
    <p:sldId id="2690" r:id="rId126"/>
    <p:sldId id="2691" r:id="rId127"/>
    <p:sldId id="2692" r:id="rId128"/>
    <p:sldId id="2693" r:id="rId129"/>
    <p:sldId id="2694" r:id="rId130"/>
    <p:sldId id="2695" r:id="rId131"/>
    <p:sldId id="2696" r:id="rId132"/>
    <p:sldId id="2697" r:id="rId133"/>
    <p:sldId id="2698" r:id="rId134"/>
    <p:sldId id="2699" r:id="rId135"/>
    <p:sldId id="2700" r:id="rId136"/>
    <p:sldId id="2701" r:id="rId137"/>
    <p:sldId id="2702" r:id="rId138"/>
    <p:sldId id="2703" r:id="rId139"/>
    <p:sldId id="2704" r:id="rId140"/>
    <p:sldId id="2705" r:id="rId141"/>
    <p:sldId id="2706" r:id="rId142"/>
    <p:sldId id="2707" r:id="rId143"/>
    <p:sldId id="2438" r:id="rId144"/>
    <p:sldId id="2439" r:id="rId145"/>
    <p:sldId id="2440" r:id="rId146"/>
    <p:sldId id="2733" r:id="rId147"/>
    <p:sldId id="2736" r:id="rId148"/>
    <p:sldId id="2735" r:id="rId149"/>
    <p:sldId id="2734" r:id="rId150"/>
    <p:sldId id="2732" r:id="rId151"/>
    <p:sldId id="2445" r:id="rId152"/>
    <p:sldId id="2446" r:id="rId153"/>
    <p:sldId id="2526" r:id="rId154"/>
    <p:sldId id="2527" r:id="rId155"/>
    <p:sldId id="2053" r:id="rId156"/>
    <p:sldId id="2054" r:id="rId157"/>
    <p:sldId id="2055" r:id="rId158"/>
    <p:sldId id="2056" r:id="rId159"/>
    <p:sldId id="2051" r:id="rId160"/>
    <p:sldId id="2708" r:id="rId161"/>
    <p:sldId id="2709" r:id="rId162"/>
    <p:sldId id="2052" r:id="rId163"/>
    <p:sldId id="2710" r:id="rId164"/>
    <p:sldId id="2711" r:id="rId165"/>
    <p:sldId id="2712" r:id="rId166"/>
    <p:sldId id="2713" r:id="rId167"/>
    <p:sldId id="2714" r:id="rId168"/>
    <p:sldId id="2715" r:id="rId169"/>
    <p:sldId id="2716" r:id="rId170"/>
    <p:sldId id="2717" r:id="rId171"/>
    <p:sldId id="2057" r:id="rId172"/>
    <p:sldId id="2718" r:id="rId173"/>
    <p:sldId id="2719" r:id="rId174"/>
    <p:sldId id="2720" r:id="rId175"/>
    <p:sldId id="2721" r:id="rId176"/>
    <p:sldId id="2722" r:id="rId177"/>
    <p:sldId id="2723" r:id="rId178"/>
    <p:sldId id="2724" r:id="rId179"/>
    <p:sldId id="2725" r:id="rId180"/>
    <p:sldId id="2726" r:id="rId181"/>
    <p:sldId id="2447" r:id="rId182"/>
    <p:sldId id="2448" r:id="rId183"/>
    <p:sldId id="2449" r:id="rId184"/>
    <p:sldId id="2728" r:id="rId185"/>
    <p:sldId id="2731" r:id="rId186"/>
    <p:sldId id="2730" r:id="rId187"/>
    <p:sldId id="2729" r:id="rId188"/>
    <p:sldId id="2727" r:id="rId189"/>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DA4B28-7738-4A04-A853-D707812E2CF1}" v="10" dt="2023-03-15T16:19:25.2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81447" autoAdjust="0"/>
  </p:normalViewPr>
  <p:slideViewPr>
    <p:cSldViewPr snapToGrid="0">
      <p:cViewPr varScale="1">
        <p:scale>
          <a:sx n="59" d="100"/>
          <a:sy n="59"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microsoft.com/office/2016/11/relationships/changesInfo" Target="changesInfos/changesInfo1.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microsoft.com/office/2015/10/relationships/revisionInfo" Target="revisionInfo.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FBDA4B28-7738-4A04-A853-D707812E2CF1}"/>
    <pc:docChg chg="custSel addSld delSld modSld sldOrd">
      <pc:chgData name="Kelly Stokes" userId="3e5c5154-569e-4d81-aa91-4f91841cdfa9" providerId="ADAL" clId="{FBDA4B28-7738-4A04-A853-D707812E2CF1}" dt="2023-03-15T16:32:41.581" v="941" actId="20577"/>
      <pc:docMkLst>
        <pc:docMk/>
      </pc:docMkLst>
      <pc:sldChg chg="modSp mod">
        <pc:chgData name="Kelly Stokes" userId="3e5c5154-569e-4d81-aa91-4f91841cdfa9" providerId="ADAL" clId="{FBDA4B28-7738-4A04-A853-D707812E2CF1}" dt="2023-03-15T14:50:41.114" v="9" actId="20577"/>
        <pc:sldMkLst>
          <pc:docMk/>
          <pc:sldMk cId="3945579917" sldId="256"/>
        </pc:sldMkLst>
        <pc:spChg chg="mod">
          <ac:chgData name="Kelly Stokes" userId="3e5c5154-569e-4d81-aa91-4f91841cdfa9" providerId="ADAL" clId="{FBDA4B28-7738-4A04-A853-D707812E2CF1}" dt="2023-03-15T14:50:38.157" v="1" actId="20577"/>
          <ac:spMkLst>
            <pc:docMk/>
            <pc:sldMk cId="3945579917" sldId="256"/>
            <ac:spMk id="2" creationId="{7EB92607-E334-409C-8872-AB6363C33D0F}"/>
          </ac:spMkLst>
        </pc:spChg>
        <pc:spChg chg="mod">
          <ac:chgData name="Kelly Stokes" userId="3e5c5154-569e-4d81-aa91-4f91841cdfa9" providerId="ADAL" clId="{FBDA4B28-7738-4A04-A853-D707812E2CF1}" dt="2023-03-15T14:50:41.114" v="9" actId="20577"/>
          <ac:spMkLst>
            <pc:docMk/>
            <pc:sldMk cId="3945579917" sldId="256"/>
            <ac:spMk id="3" creationId="{9B667196-C5B4-45FC-B5E8-3B190D7A595C}"/>
          </ac:spMkLst>
        </pc:spChg>
      </pc:sldChg>
      <pc:sldChg chg="del">
        <pc:chgData name="Kelly Stokes" userId="3e5c5154-569e-4d81-aa91-4f91841cdfa9" providerId="ADAL" clId="{FBDA4B28-7738-4A04-A853-D707812E2CF1}" dt="2023-03-15T14:52:38.773" v="42" actId="2696"/>
        <pc:sldMkLst>
          <pc:docMk/>
          <pc:sldMk cId="3148969883" sldId="267"/>
        </pc:sldMkLst>
      </pc:sldChg>
      <pc:sldChg chg="del">
        <pc:chgData name="Kelly Stokes" userId="3e5c5154-569e-4d81-aa91-4f91841cdfa9" providerId="ADAL" clId="{FBDA4B28-7738-4A04-A853-D707812E2CF1}" dt="2023-03-15T14:52:38.773" v="42" actId="2696"/>
        <pc:sldMkLst>
          <pc:docMk/>
          <pc:sldMk cId="2761066700" sldId="303"/>
        </pc:sldMkLst>
      </pc:sldChg>
      <pc:sldChg chg="modSp mod">
        <pc:chgData name="Kelly Stokes" userId="3e5c5154-569e-4d81-aa91-4f91841cdfa9" providerId="ADAL" clId="{FBDA4B28-7738-4A04-A853-D707812E2CF1}" dt="2023-03-15T14:50:47.769" v="19" actId="20577"/>
        <pc:sldMkLst>
          <pc:docMk/>
          <pc:sldMk cId="864376776" sldId="322"/>
        </pc:sldMkLst>
        <pc:spChg chg="mod">
          <ac:chgData name="Kelly Stokes" userId="3e5c5154-569e-4d81-aa91-4f91841cdfa9" providerId="ADAL" clId="{FBDA4B28-7738-4A04-A853-D707812E2CF1}" dt="2023-03-15T14:50:47.769" v="19" actId="20577"/>
          <ac:spMkLst>
            <pc:docMk/>
            <pc:sldMk cId="864376776" sldId="322"/>
            <ac:spMk id="2" creationId="{02FB8773-AD3E-2543-510F-CEE32E75C793}"/>
          </ac:spMkLst>
        </pc:spChg>
      </pc:sldChg>
      <pc:sldChg chg="modSp mod">
        <pc:chgData name="Kelly Stokes" userId="3e5c5154-569e-4d81-aa91-4f91841cdfa9" providerId="ADAL" clId="{FBDA4B28-7738-4A04-A853-D707812E2CF1}" dt="2023-03-15T14:52:14.361" v="39" actId="20577"/>
        <pc:sldMkLst>
          <pc:docMk/>
          <pc:sldMk cId="3634764576" sldId="323"/>
        </pc:sldMkLst>
        <pc:spChg chg="mod">
          <ac:chgData name="Kelly Stokes" userId="3e5c5154-569e-4d81-aa91-4f91841cdfa9" providerId="ADAL" clId="{FBDA4B28-7738-4A04-A853-D707812E2CF1}" dt="2023-03-15T14:52:14.361" v="39" actId="20577"/>
          <ac:spMkLst>
            <pc:docMk/>
            <pc:sldMk cId="3634764576" sldId="323"/>
            <ac:spMk id="2" creationId="{02FB8773-AD3E-2543-510F-CEE32E75C793}"/>
          </ac:spMkLst>
        </pc:spChg>
      </pc:sldChg>
      <pc:sldChg chg="del">
        <pc:chgData name="Kelly Stokes" userId="3e5c5154-569e-4d81-aa91-4f91841cdfa9" providerId="ADAL" clId="{FBDA4B28-7738-4A04-A853-D707812E2CF1}" dt="2023-03-15T14:53:23.089" v="59" actId="2696"/>
        <pc:sldMkLst>
          <pc:docMk/>
          <pc:sldMk cId="607385829" sldId="905"/>
        </pc:sldMkLst>
      </pc:sldChg>
      <pc:sldChg chg="del">
        <pc:chgData name="Kelly Stokes" userId="3e5c5154-569e-4d81-aa91-4f91841cdfa9" providerId="ADAL" clId="{FBDA4B28-7738-4A04-A853-D707812E2CF1}" dt="2023-03-15T14:52:38.773" v="42" actId="2696"/>
        <pc:sldMkLst>
          <pc:docMk/>
          <pc:sldMk cId="1867376639" sldId="906"/>
        </pc:sldMkLst>
      </pc:sldChg>
      <pc:sldChg chg="del">
        <pc:chgData name="Kelly Stokes" userId="3e5c5154-569e-4d81-aa91-4f91841cdfa9" providerId="ADAL" clId="{FBDA4B28-7738-4A04-A853-D707812E2CF1}" dt="2023-03-15T14:53:23.089" v="59" actId="2696"/>
        <pc:sldMkLst>
          <pc:docMk/>
          <pc:sldMk cId="1676013275" sldId="907"/>
        </pc:sldMkLst>
      </pc:sldChg>
      <pc:sldChg chg="del">
        <pc:chgData name="Kelly Stokes" userId="3e5c5154-569e-4d81-aa91-4f91841cdfa9" providerId="ADAL" clId="{FBDA4B28-7738-4A04-A853-D707812E2CF1}" dt="2023-03-15T14:52:38.773" v="42" actId="2696"/>
        <pc:sldMkLst>
          <pc:docMk/>
          <pc:sldMk cId="643401607" sldId="1165"/>
        </pc:sldMkLst>
      </pc:sldChg>
      <pc:sldChg chg="del">
        <pc:chgData name="Kelly Stokes" userId="3e5c5154-569e-4d81-aa91-4f91841cdfa9" providerId="ADAL" clId="{FBDA4B28-7738-4A04-A853-D707812E2CF1}" dt="2023-03-15T14:52:38.773" v="42" actId="2696"/>
        <pc:sldMkLst>
          <pc:docMk/>
          <pc:sldMk cId="1750236956" sldId="1166"/>
        </pc:sldMkLst>
      </pc:sldChg>
      <pc:sldChg chg="del">
        <pc:chgData name="Kelly Stokes" userId="3e5c5154-569e-4d81-aa91-4f91841cdfa9" providerId="ADAL" clId="{FBDA4B28-7738-4A04-A853-D707812E2CF1}" dt="2023-03-15T14:52:38.773" v="42" actId="2696"/>
        <pc:sldMkLst>
          <pc:docMk/>
          <pc:sldMk cId="3941514818" sldId="1167"/>
        </pc:sldMkLst>
      </pc:sldChg>
      <pc:sldChg chg="del">
        <pc:chgData name="Kelly Stokes" userId="3e5c5154-569e-4d81-aa91-4f91841cdfa9" providerId="ADAL" clId="{FBDA4B28-7738-4A04-A853-D707812E2CF1}" dt="2023-03-15T14:52:38.773" v="42" actId="2696"/>
        <pc:sldMkLst>
          <pc:docMk/>
          <pc:sldMk cId="1501715106" sldId="1168"/>
        </pc:sldMkLst>
      </pc:sldChg>
      <pc:sldChg chg="del">
        <pc:chgData name="Kelly Stokes" userId="3e5c5154-569e-4d81-aa91-4f91841cdfa9" providerId="ADAL" clId="{FBDA4B28-7738-4A04-A853-D707812E2CF1}" dt="2023-03-15T14:52:38.773" v="42" actId="2696"/>
        <pc:sldMkLst>
          <pc:docMk/>
          <pc:sldMk cId="310617973" sldId="1169"/>
        </pc:sldMkLst>
      </pc:sldChg>
      <pc:sldChg chg="del">
        <pc:chgData name="Kelly Stokes" userId="3e5c5154-569e-4d81-aa91-4f91841cdfa9" providerId="ADAL" clId="{FBDA4B28-7738-4A04-A853-D707812E2CF1}" dt="2023-03-15T14:52:38.773" v="42" actId="2696"/>
        <pc:sldMkLst>
          <pc:docMk/>
          <pc:sldMk cId="1864086154" sldId="1170"/>
        </pc:sldMkLst>
      </pc:sldChg>
      <pc:sldChg chg="del">
        <pc:chgData name="Kelly Stokes" userId="3e5c5154-569e-4d81-aa91-4f91841cdfa9" providerId="ADAL" clId="{FBDA4B28-7738-4A04-A853-D707812E2CF1}" dt="2023-03-15T14:52:38.773" v="42" actId="2696"/>
        <pc:sldMkLst>
          <pc:docMk/>
          <pc:sldMk cId="808917122" sldId="1171"/>
        </pc:sldMkLst>
      </pc:sldChg>
      <pc:sldChg chg="del">
        <pc:chgData name="Kelly Stokes" userId="3e5c5154-569e-4d81-aa91-4f91841cdfa9" providerId="ADAL" clId="{FBDA4B28-7738-4A04-A853-D707812E2CF1}" dt="2023-03-15T14:52:38.773" v="42" actId="2696"/>
        <pc:sldMkLst>
          <pc:docMk/>
          <pc:sldMk cId="3705709259" sldId="1172"/>
        </pc:sldMkLst>
      </pc:sldChg>
      <pc:sldChg chg="addSp delSp modSp mod">
        <pc:chgData name="Kelly Stokes" userId="3e5c5154-569e-4d81-aa91-4f91841cdfa9" providerId="ADAL" clId="{FBDA4B28-7738-4A04-A853-D707812E2CF1}" dt="2023-03-15T14:51:16.506" v="25" actId="14100"/>
        <pc:sldMkLst>
          <pc:docMk/>
          <pc:sldMk cId="3756029056" sldId="1428"/>
        </pc:sldMkLst>
        <pc:picChg chg="del">
          <ac:chgData name="Kelly Stokes" userId="3e5c5154-569e-4d81-aa91-4f91841cdfa9" providerId="ADAL" clId="{FBDA4B28-7738-4A04-A853-D707812E2CF1}" dt="2023-03-15T14:50:49.833" v="20" actId="478"/>
          <ac:picMkLst>
            <pc:docMk/>
            <pc:sldMk cId="3756029056" sldId="1428"/>
            <ac:picMk id="3" creationId="{47E4571A-E6E2-B6BD-2BC1-CD16AC31CD58}"/>
          </ac:picMkLst>
        </pc:picChg>
        <pc:picChg chg="add mod modCrop">
          <ac:chgData name="Kelly Stokes" userId="3e5c5154-569e-4d81-aa91-4f91841cdfa9" providerId="ADAL" clId="{FBDA4B28-7738-4A04-A853-D707812E2CF1}" dt="2023-03-15T14:51:16.506" v="25" actId="14100"/>
          <ac:picMkLst>
            <pc:docMk/>
            <pc:sldMk cId="3756029056" sldId="1428"/>
            <ac:picMk id="4" creationId="{85596BE9-E1B5-14BD-DE53-A43DE5FEE078}"/>
          </ac:picMkLst>
        </pc:picChg>
      </pc:sldChg>
      <pc:sldChg chg="del">
        <pc:chgData name="Kelly Stokes" userId="3e5c5154-569e-4d81-aa91-4f91841cdfa9" providerId="ADAL" clId="{FBDA4B28-7738-4A04-A853-D707812E2CF1}" dt="2023-03-15T14:53:23.089" v="59" actId="2696"/>
        <pc:sldMkLst>
          <pc:docMk/>
          <pc:sldMk cId="1750842009" sldId="1456"/>
        </pc:sldMkLst>
      </pc:sldChg>
      <pc:sldChg chg="del">
        <pc:chgData name="Kelly Stokes" userId="3e5c5154-569e-4d81-aa91-4f91841cdfa9" providerId="ADAL" clId="{FBDA4B28-7738-4A04-A853-D707812E2CF1}" dt="2023-03-15T14:53:23.089" v="59" actId="2696"/>
        <pc:sldMkLst>
          <pc:docMk/>
          <pc:sldMk cId="1497037831" sldId="1459"/>
        </pc:sldMkLst>
      </pc:sldChg>
      <pc:sldChg chg="del">
        <pc:chgData name="Kelly Stokes" userId="3e5c5154-569e-4d81-aa91-4f91841cdfa9" providerId="ADAL" clId="{FBDA4B28-7738-4A04-A853-D707812E2CF1}" dt="2023-03-15T14:51:28.386" v="26" actId="2696"/>
        <pc:sldMkLst>
          <pc:docMk/>
          <pc:sldMk cId="498228807" sldId="1466"/>
        </pc:sldMkLst>
      </pc:sldChg>
      <pc:sldChg chg="del">
        <pc:chgData name="Kelly Stokes" userId="3e5c5154-569e-4d81-aa91-4f91841cdfa9" providerId="ADAL" clId="{FBDA4B28-7738-4A04-A853-D707812E2CF1}" dt="2023-03-15T14:53:23.089" v="59" actId="2696"/>
        <pc:sldMkLst>
          <pc:docMk/>
          <pc:sldMk cId="420800529" sldId="1473"/>
        </pc:sldMkLst>
      </pc:sldChg>
      <pc:sldChg chg="del">
        <pc:chgData name="Kelly Stokes" userId="3e5c5154-569e-4d81-aa91-4f91841cdfa9" providerId="ADAL" clId="{FBDA4B28-7738-4A04-A853-D707812E2CF1}" dt="2023-03-15T14:51:28.386" v="26" actId="2696"/>
        <pc:sldMkLst>
          <pc:docMk/>
          <pc:sldMk cId="2330293709" sldId="1485"/>
        </pc:sldMkLst>
      </pc:sldChg>
      <pc:sldChg chg="del">
        <pc:chgData name="Kelly Stokes" userId="3e5c5154-569e-4d81-aa91-4f91841cdfa9" providerId="ADAL" clId="{FBDA4B28-7738-4A04-A853-D707812E2CF1}" dt="2023-03-15T14:51:28.386" v="26" actId="2696"/>
        <pc:sldMkLst>
          <pc:docMk/>
          <pc:sldMk cId="1842288125" sldId="1498"/>
        </pc:sldMkLst>
      </pc:sldChg>
      <pc:sldChg chg="del">
        <pc:chgData name="Kelly Stokes" userId="3e5c5154-569e-4d81-aa91-4f91841cdfa9" providerId="ADAL" clId="{FBDA4B28-7738-4A04-A853-D707812E2CF1}" dt="2023-03-15T14:51:28.386" v="26" actId="2696"/>
        <pc:sldMkLst>
          <pc:docMk/>
          <pc:sldMk cId="228576249" sldId="1499"/>
        </pc:sldMkLst>
      </pc:sldChg>
      <pc:sldChg chg="del">
        <pc:chgData name="Kelly Stokes" userId="3e5c5154-569e-4d81-aa91-4f91841cdfa9" providerId="ADAL" clId="{FBDA4B28-7738-4A04-A853-D707812E2CF1}" dt="2023-03-15T14:51:28.386" v="26" actId="2696"/>
        <pc:sldMkLst>
          <pc:docMk/>
          <pc:sldMk cId="199949674" sldId="1501"/>
        </pc:sldMkLst>
      </pc:sldChg>
      <pc:sldChg chg="del">
        <pc:chgData name="Kelly Stokes" userId="3e5c5154-569e-4d81-aa91-4f91841cdfa9" providerId="ADAL" clId="{FBDA4B28-7738-4A04-A853-D707812E2CF1}" dt="2023-03-15T14:51:28.386" v="26" actId="2696"/>
        <pc:sldMkLst>
          <pc:docMk/>
          <pc:sldMk cId="2203475726" sldId="1502"/>
        </pc:sldMkLst>
      </pc:sldChg>
      <pc:sldChg chg="del">
        <pc:chgData name="Kelly Stokes" userId="3e5c5154-569e-4d81-aa91-4f91841cdfa9" providerId="ADAL" clId="{FBDA4B28-7738-4A04-A853-D707812E2CF1}" dt="2023-03-15T14:51:28.386" v="26" actId="2696"/>
        <pc:sldMkLst>
          <pc:docMk/>
          <pc:sldMk cId="2362495106" sldId="1503"/>
        </pc:sldMkLst>
      </pc:sldChg>
      <pc:sldChg chg="del">
        <pc:chgData name="Kelly Stokes" userId="3e5c5154-569e-4d81-aa91-4f91841cdfa9" providerId="ADAL" clId="{FBDA4B28-7738-4A04-A853-D707812E2CF1}" dt="2023-03-15T14:51:28.386" v="26" actId="2696"/>
        <pc:sldMkLst>
          <pc:docMk/>
          <pc:sldMk cId="4207337675" sldId="1504"/>
        </pc:sldMkLst>
      </pc:sldChg>
      <pc:sldChg chg="del">
        <pc:chgData name="Kelly Stokes" userId="3e5c5154-569e-4d81-aa91-4f91841cdfa9" providerId="ADAL" clId="{FBDA4B28-7738-4A04-A853-D707812E2CF1}" dt="2023-03-15T14:51:28.386" v="26" actId="2696"/>
        <pc:sldMkLst>
          <pc:docMk/>
          <pc:sldMk cId="2725369301" sldId="1505"/>
        </pc:sldMkLst>
      </pc:sldChg>
      <pc:sldChg chg="del">
        <pc:chgData name="Kelly Stokes" userId="3e5c5154-569e-4d81-aa91-4f91841cdfa9" providerId="ADAL" clId="{FBDA4B28-7738-4A04-A853-D707812E2CF1}" dt="2023-03-15T14:51:28.386" v="26" actId="2696"/>
        <pc:sldMkLst>
          <pc:docMk/>
          <pc:sldMk cId="1571660563" sldId="1506"/>
        </pc:sldMkLst>
      </pc:sldChg>
      <pc:sldChg chg="del">
        <pc:chgData name="Kelly Stokes" userId="3e5c5154-569e-4d81-aa91-4f91841cdfa9" providerId="ADAL" clId="{FBDA4B28-7738-4A04-A853-D707812E2CF1}" dt="2023-03-15T14:51:28.386" v="26" actId="2696"/>
        <pc:sldMkLst>
          <pc:docMk/>
          <pc:sldMk cId="2659700584" sldId="1507"/>
        </pc:sldMkLst>
      </pc:sldChg>
      <pc:sldChg chg="del">
        <pc:chgData name="Kelly Stokes" userId="3e5c5154-569e-4d81-aa91-4f91841cdfa9" providerId="ADAL" clId="{FBDA4B28-7738-4A04-A853-D707812E2CF1}" dt="2023-03-15T14:51:28.386" v="26" actId="2696"/>
        <pc:sldMkLst>
          <pc:docMk/>
          <pc:sldMk cId="2611828572" sldId="1508"/>
        </pc:sldMkLst>
      </pc:sldChg>
      <pc:sldChg chg="del">
        <pc:chgData name="Kelly Stokes" userId="3e5c5154-569e-4d81-aa91-4f91841cdfa9" providerId="ADAL" clId="{FBDA4B28-7738-4A04-A853-D707812E2CF1}" dt="2023-03-15T14:51:28.386" v="26" actId="2696"/>
        <pc:sldMkLst>
          <pc:docMk/>
          <pc:sldMk cId="1053725839" sldId="1751"/>
        </pc:sldMkLst>
      </pc:sldChg>
      <pc:sldChg chg="del">
        <pc:chgData name="Kelly Stokes" userId="3e5c5154-569e-4d81-aa91-4f91841cdfa9" providerId="ADAL" clId="{FBDA4B28-7738-4A04-A853-D707812E2CF1}" dt="2023-03-15T14:51:28.386" v="26" actId="2696"/>
        <pc:sldMkLst>
          <pc:docMk/>
          <pc:sldMk cId="3680327158" sldId="1752"/>
        </pc:sldMkLst>
      </pc:sldChg>
      <pc:sldChg chg="del">
        <pc:chgData name="Kelly Stokes" userId="3e5c5154-569e-4d81-aa91-4f91841cdfa9" providerId="ADAL" clId="{FBDA4B28-7738-4A04-A853-D707812E2CF1}" dt="2023-03-15T14:51:28.386" v="26" actId="2696"/>
        <pc:sldMkLst>
          <pc:docMk/>
          <pc:sldMk cId="4130107899" sldId="1753"/>
        </pc:sldMkLst>
      </pc:sldChg>
      <pc:sldChg chg="del">
        <pc:chgData name="Kelly Stokes" userId="3e5c5154-569e-4d81-aa91-4f91841cdfa9" providerId="ADAL" clId="{FBDA4B28-7738-4A04-A853-D707812E2CF1}" dt="2023-03-15T14:52:38.773" v="42" actId="2696"/>
        <pc:sldMkLst>
          <pc:docMk/>
          <pc:sldMk cId="3447390504" sldId="1757"/>
        </pc:sldMkLst>
      </pc:sldChg>
      <pc:sldChg chg="del">
        <pc:chgData name="Kelly Stokes" userId="3e5c5154-569e-4d81-aa91-4f91841cdfa9" providerId="ADAL" clId="{FBDA4B28-7738-4A04-A853-D707812E2CF1}" dt="2023-03-15T14:52:38.773" v="42" actId="2696"/>
        <pc:sldMkLst>
          <pc:docMk/>
          <pc:sldMk cId="2912946902" sldId="1758"/>
        </pc:sldMkLst>
      </pc:sldChg>
      <pc:sldChg chg="del">
        <pc:chgData name="Kelly Stokes" userId="3e5c5154-569e-4d81-aa91-4f91841cdfa9" providerId="ADAL" clId="{FBDA4B28-7738-4A04-A853-D707812E2CF1}" dt="2023-03-15T14:53:52.898" v="75" actId="2696"/>
        <pc:sldMkLst>
          <pc:docMk/>
          <pc:sldMk cId="2989776921" sldId="1760"/>
        </pc:sldMkLst>
      </pc:sldChg>
      <pc:sldChg chg="del">
        <pc:chgData name="Kelly Stokes" userId="3e5c5154-569e-4d81-aa91-4f91841cdfa9" providerId="ADAL" clId="{FBDA4B28-7738-4A04-A853-D707812E2CF1}" dt="2023-03-15T14:52:38.773" v="42" actId="2696"/>
        <pc:sldMkLst>
          <pc:docMk/>
          <pc:sldMk cId="3690342166" sldId="1762"/>
        </pc:sldMkLst>
      </pc:sldChg>
      <pc:sldChg chg="del">
        <pc:chgData name="Kelly Stokes" userId="3e5c5154-569e-4d81-aa91-4f91841cdfa9" providerId="ADAL" clId="{FBDA4B28-7738-4A04-A853-D707812E2CF1}" dt="2023-03-15T14:52:38.773" v="42" actId="2696"/>
        <pc:sldMkLst>
          <pc:docMk/>
          <pc:sldMk cId="4065948389" sldId="1763"/>
        </pc:sldMkLst>
      </pc:sldChg>
      <pc:sldChg chg="del">
        <pc:chgData name="Kelly Stokes" userId="3e5c5154-569e-4d81-aa91-4f91841cdfa9" providerId="ADAL" clId="{FBDA4B28-7738-4A04-A853-D707812E2CF1}" dt="2023-03-15T14:52:38.773" v="42" actId="2696"/>
        <pc:sldMkLst>
          <pc:docMk/>
          <pc:sldMk cId="1207139761" sldId="1764"/>
        </pc:sldMkLst>
      </pc:sldChg>
      <pc:sldChg chg="del">
        <pc:chgData name="Kelly Stokes" userId="3e5c5154-569e-4d81-aa91-4f91841cdfa9" providerId="ADAL" clId="{FBDA4B28-7738-4A04-A853-D707812E2CF1}" dt="2023-03-15T14:53:52.898" v="75" actId="2696"/>
        <pc:sldMkLst>
          <pc:docMk/>
          <pc:sldMk cId="3851893041" sldId="1773"/>
        </pc:sldMkLst>
      </pc:sldChg>
      <pc:sldChg chg="del">
        <pc:chgData name="Kelly Stokes" userId="3e5c5154-569e-4d81-aa91-4f91841cdfa9" providerId="ADAL" clId="{FBDA4B28-7738-4A04-A853-D707812E2CF1}" dt="2023-03-15T14:53:52.898" v="75" actId="2696"/>
        <pc:sldMkLst>
          <pc:docMk/>
          <pc:sldMk cId="2285005477" sldId="1774"/>
        </pc:sldMkLst>
      </pc:sldChg>
      <pc:sldChg chg="del">
        <pc:chgData name="Kelly Stokes" userId="3e5c5154-569e-4d81-aa91-4f91841cdfa9" providerId="ADAL" clId="{FBDA4B28-7738-4A04-A853-D707812E2CF1}" dt="2023-03-15T14:53:52.898" v="75" actId="2696"/>
        <pc:sldMkLst>
          <pc:docMk/>
          <pc:sldMk cId="4279926060" sldId="1775"/>
        </pc:sldMkLst>
      </pc:sldChg>
      <pc:sldChg chg="del">
        <pc:chgData name="Kelly Stokes" userId="3e5c5154-569e-4d81-aa91-4f91841cdfa9" providerId="ADAL" clId="{FBDA4B28-7738-4A04-A853-D707812E2CF1}" dt="2023-03-15T14:53:52.898" v="75" actId="2696"/>
        <pc:sldMkLst>
          <pc:docMk/>
          <pc:sldMk cId="4127035584" sldId="1776"/>
        </pc:sldMkLst>
      </pc:sldChg>
      <pc:sldChg chg="del">
        <pc:chgData name="Kelly Stokes" userId="3e5c5154-569e-4d81-aa91-4f91841cdfa9" providerId="ADAL" clId="{FBDA4B28-7738-4A04-A853-D707812E2CF1}" dt="2023-03-15T14:53:23.089" v="59" actId="2696"/>
        <pc:sldMkLst>
          <pc:docMk/>
          <pc:sldMk cId="776554832" sldId="1904"/>
        </pc:sldMkLst>
      </pc:sldChg>
      <pc:sldChg chg="del">
        <pc:chgData name="Kelly Stokes" userId="3e5c5154-569e-4d81-aa91-4f91841cdfa9" providerId="ADAL" clId="{FBDA4B28-7738-4A04-A853-D707812E2CF1}" dt="2023-03-15T14:53:52.898" v="75" actId="2696"/>
        <pc:sldMkLst>
          <pc:docMk/>
          <pc:sldMk cId="1118549481" sldId="1937"/>
        </pc:sldMkLst>
      </pc:sldChg>
      <pc:sldChg chg="del">
        <pc:chgData name="Kelly Stokes" userId="3e5c5154-569e-4d81-aa91-4f91841cdfa9" providerId="ADAL" clId="{FBDA4B28-7738-4A04-A853-D707812E2CF1}" dt="2023-03-15T14:53:52.898" v="75" actId="2696"/>
        <pc:sldMkLst>
          <pc:docMk/>
          <pc:sldMk cId="3831951195" sldId="1938"/>
        </pc:sldMkLst>
      </pc:sldChg>
      <pc:sldChg chg="del">
        <pc:chgData name="Kelly Stokes" userId="3e5c5154-569e-4d81-aa91-4f91841cdfa9" providerId="ADAL" clId="{FBDA4B28-7738-4A04-A853-D707812E2CF1}" dt="2023-03-15T14:53:52.898" v="75" actId="2696"/>
        <pc:sldMkLst>
          <pc:docMk/>
          <pc:sldMk cId="4009206540" sldId="1939"/>
        </pc:sldMkLst>
      </pc:sldChg>
      <pc:sldChg chg="del">
        <pc:chgData name="Kelly Stokes" userId="3e5c5154-569e-4d81-aa91-4f91841cdfa9" providerId="ADAL" clId="{FBDA4B28-7738-4A04-A853-D707812E2CF1}" dt="2023-03-15T14:53:52.898" v="75" actId="2696"/>
        <pc:sldMkLst>
          <pc:docMk/>
          <pc:sldMk cId="2263830684" sldId="1940"/>
        </pc:sldMkLst>
      </pc:sldChg>
      <pc:sldChg chg="del">
        <pc:chgData name="Kelly Stokes" userId="3e5c5154-569e-4d81-aa91-4f91841cdfa9" providerId="ADAL" clId="{FBDA4B28-7738-4A04-A853-D707812E2CF1}" dt="2023-03-15T14:53:52.898" v="75" actId="2696"/>
        <pc:sldMkLst>
          <pc:docMk/>
          <pc:sldMk cId="4073406787" sldId="1941"/>
        </pc:sldMkLst>
      </pc:sldChg>
      <pc:sldChg chg="del">
        <pc:chgData name="Kelly Stokes" userId="3e5c5154-569e-4d81-aa91-4f91841cdfa9" providerId="ADAL" clId="{FBDA4B28-7738-4A04-A853-D707812E2CF1}" dt="2023-03-15T14:53:52.898" v="75" actId="2696"/>
        <pc:sldMkLst>
          <pc:docMk/>
          <pc:sldMk cId="3646314329" sldId="1942"/>
        </pc:sldMkLst>
      </pc:sldChg>
      <pc:sldChg chg="del">
        <pc:chgData name="Kelly Stokes" userId="3e5c5154-569e-4d81-aa91-4f91841cdfa9" providerId="ADAL" clId="{FBDA4B28-7738-4A04-A853-D707812E2CF1}" dt="2023-03-15T14:53:52.898" v="75" actId="2696"/>
        <pc:sldMkLst>
          <pc:docMk/>
          <pc:sldMk cId="3180650783" sldId="1943"/>
        </pc:sldMkLst>
      </pc:sldChg>
      <pc:sldChg chg="del">
        <pc:chgData name="Kelly Stokes" userId="3e5c5154-569e-4d81-aa91-4f91841cdfa9" providerId="ADAL" clId="{FBDA4B28-7738-4A04-A853-D707812E2CF1}" dt="2023-03-15T14:53:52.898" v="75" actId="2696"/>
        <pc:sldMkLst>
          <pc:docMk/>
          <pc:sldMk cId="2647830358" sldId="1944"/>
        </pc:sldMkLst>
      </pc:sldChg>
      <pc:sldChg chg="del">
        <pc:chgData name="Kelly Stokes" userId="3e5c5154-569e-4d81-aa91-4f91841cdfa9" providerId="ADAL" clId="{FBDA4B28-7738-4A04-A853-D707812E2CF1}" dt="2023-03-15T14:53:52.898" v="75" actId="2696"/>
        <pc:sldMkLst>
          <pc:docMk/>
          <pc:sldMk cId="975149546" sldId="1945"/>
        </pc:sldMkLst>
      </pc:sldChg>
      <pc:sldChg chg="del">
        <pc:chgData name="Kelly Stokes" userId="3e5c5154-569e-4d81-aa91-4f91841cdfa9" providerId="ADAL" clId="{FBDA4B28-7738-4A04-A853-D707812E2CF1}" dt="2023-03-15T14:53:52.898" v="75" actId="2696"/>
        <pc:sldMkLst>
          <pc:docMk/>
          <pc:sldMk cId="673409999" sldId="1946"/>
        </pc:sldMkLst>
      </pc:sldChg>
      <pc:sldChg chg="del">
        <pc:chgData name="Kelly Stokes" userId="3e5c5154-569e-4d81-aa91-4f91841cdfa9" providerId="ADAL" clId="{FBDA4B28-7738-4A04-A853-D707812E2CF1}" dt="2023-03-15T14:53:52.898" v="75" actId="2696"/>
        <pc:sldMkLst>
          <pc:docMk/>
          <pc:sldMk cId="3918181637" sldId="1947"/>
        </pc:sldMkLst>
      </pc:sldChg>
      <pc:sldChg chg="del">
        <pc:chgData name="Kelly Stokes" userId="3e5c5154-569e-4d81-aa91-4f91841cdfa9" providerId="ADAL" clId="{FBDA4B28-7738-4A04-A853-D707812E2CF1}" dt="2023-03-15T14:53:52.898" v="75" actId="2696"/>
        <pc:sldMkLst>
          <pc:docMk/>
          <pc:sldMk cId="3843884225" sldId="1948"/>
        </pc:sldMkLst>
      </pc:sldChg>
      <pc:sldChg chg="del">
        <pc:chgData name="Kelly Stokes" userId="3e5c5154-569e-4d81-aa91-4f91841cdfa9" providerId="ADAL" clId="{FBDA4B28-7738-4A04-A853-D707812E2CF1}" dt="2023-03-15T14:53:52.898" v="75" actId="2696"/>
        <pc:sldMkLst>
          <pc:docMk/>
          <pc:sldMk cId="2083379008" sldId="1949"/>
        </pc:sldMkLst>
      </pc:sldChg>
      <pc:sldChg chg="del">
        <pc:chgData name="Kelly Stokes" userId="3e5c5154-569e-4d81-aa91-4f91841cdfa9" providerId="ADAL" clId="{FBDA4B28-7738-4A04-A853-D707812E2CF1}" dt="2023-03-15T14:53:52.898" v="75" actId="2696"/>
        <pc:sldMkLst>
          <pc:docMk/>
          <pc:sldMk cId="3120087646" sldId="1950"/>
        </pc:sldMkLst>
      </pc:sldChg>
      <pc:sldChg chg="del">
        <pc:chgData name="Kelly Stokes" userId="3e5c5154-569e-4d81-aa91-4f91841cdfa9" providerId="ADAL" clId="{FBDA4B28-7738-4A04-A853-D707812E2CF1}" dt="2023-03-15T14:53:52.898" v="75" actId="2696"/>
        <pc:sldMkLst>
          <pc:docMk/>
          <pc:sldMk cId="2958775581" sldId="1951"/>
        </pc:sldMkLst>
      </pc:sldChg>
      <pc:sldChg chg="del">
        <pc:chgData name="Kelly Stokes" userId="3e5c5154-569e-4d81-aa91-4f91841cdfa9" providerId="ADAL" clId="{FBDA4B28-7738-4A04-A853-D707812E2CF1}" dt="2023-03-15T14:53:52.898" v="75" actId="2696"/>
        <pc:sldMkLst>
          <pc:docMk/>
          <pc:sldMk cId="3183753546" sldId="2033"/>
        </pc:sldMkLst>
      </pc:sldChg>
      <pc:sldChg chg="del">
        <pc:chgData name="Kelly Stokes" userId="3e5c5154-569e-4d81-aa91-4f91841cdfa9" providerId="ADAL" clId="{FBDA4B28-7738-4A04-A853-D707812E2CF1}" dt="2023-03-15T14:54:16.919" v="89" actId="2696"/>
        <pc:sldMkLst>
          <pc:docMk/>
          <pc:sldMk cId="2472856952" sldId="2168"/>
        </pc:sldMkLst>
      </pc:sldChg>
      <pc:sldChg chg="del">
        <pc:chgData name="Kelly Stokes" userId="3e5c5154-569e-4d81-aa91-4f91841cdfa9" providerId="ADAL" clId="{FBDA4B28-7738-4A04-A853-D707812E2CF1}" dt="2023-03-15T14:54:16.919" v="89" actId="2696"/>
        <pc:sldMkLst>
          <pc:docMk/>
          <pc:sldMk cId="2675657273" sldId="2169"/>
        </pc:sldMkLst>
      </pc:sldChg>
      <pc:sldChg chg="del">
        <pc:chgData name="Kelly Stokes" userId="3e5c5154-569e-4d81-aa91-4f91841cdfa9" providerId="ADAL" clId="{FBDA4B28-7738-4A04-A853-D707812E2CF1}" dt="2023-03-15T14:54:16.919" v="89" actId="2696"/>
        <pc:sldMkLst>
          <pc:docMk/>
          <pc:sldMk cId="2549128750" sldId="2170"/>
        </pc:sldMkLst>
      </pc:sldChg>
      <pc:sldChg chg="modSp mod">
        <pc:chgData name="Kelly Stokes" userId="3e5c5154-569e-4d81-aa91-4f91841cdfa9" providerId="ADAL" clId="{FBDA4B28-7738-4A04-A853-D707812E2CF1}" dt="2023-03-15T16:30:33.206" v="782" actId="20577"/>
        <pc:sldMkLst>
          <pc:docMk/>
          <pc:sldMk cId="2172205948" sldId="2414"/>
        </pc:sldMkLst>
        <pc:spChg chg="mod">
          <ac:chgData name="Kelly Stokes" userId="3e5c5154-569e-4d81-aa91-4f91841cdfa9" providerId="ADAL" clId="{FBDA4B28-7738-4A04-A853-D707812E2CF1}" dt="2023-03-15T16:30:33.206" v="782" actId="20577"/>
          <ac:spMkLst>
            <pc:docMk/>
            <pc:sldMk cId="2172205948" sldId="2414"/>
            <ac:spMk id="2" creationId="{52DA34BA-82FC-47C5-BCE1-BB65E08B92A1}"/>
          </ac:spMkLst>
        </pc:spChg>
      </pc:sldChg>
      <pc:sldChg chg="modSp mod">
        <pc:chgData name="Kelly Stokes" userId="3e5c5154-569e-4d81-aa91-4f91841cdfa9" providerId="ADAL" clId="{FBDA4B28-7738-4A04-A853-D707812E2CF1}" dt="2023-03-15T16:28:28.773" v="675" actId="20577"/>
        <pc:sldMkLst>
          <pc:docMk/>
          <pc:sldMk cId="3721862431" sldId="2421"/>
        </pc:sldMkLst>
        <pc:spChg chg="mod">
          <ac:chgData name="Kelly Stokes" userId="3e5c5154-569e-4d81-aa91-4f91841cdfa9" providerId="ADAL" clId="{FBDA4B28-7738-4A04-A853-D707812E2CF1}" dt="2023-03-15T16:28:28.773" v="675" actId="20577"/>
          <ac:spMkLst>
            <pc:docMk/>
            <pc:sldMk cId="3721862431" sldId="2421"/>
            <ac:spMk id="2" creationId="{52DA34BA-82FC-47C5-BCE1-BB65E08B92A1}"/>
          </ac:spMkLst>
        </pc:spChg>
      </pc:sldChg>
      <pc:sldChg chg="modSp mod">
        <pc:chgData name="Kelly Stokes" userId="3e5c5154-569e-4d81-aa91-4f91841cdfa9" providerId="ADAL" clId="{FBDA4B28-7738-4A04-A853-D707812E2CF1}" dt="2023-03-15T14:53:10.361" v="56" actId="20577"/>
        <pc:sldMkLst>
          <pc:docMk/>
          <pc:sldMk cId="968966104" sldId="2427"/>
        </pc:sldMkLst>
        <pc:spChg chg="mod">
          <ac:chgData name="Kelly Stokes" userId="3e5c5154-569e-4d81-aa91-4f91841cdfa9" providerId="ADAL" clId="{FBDA4B28-7738-4A04-A853-D707812E2CF1}" dt="2023-03-15T14:53:10.361" v="56" actId="20577"/>
          <ac:spMkLst>
            <pc:docMk/>
            <pc:sldMk cId="968966104" sldId="2427"/>
            <ac:spMk id="2" creationId="{02FB8773-AD3E-2543-510F-CEE32E75C793}"/>
          </ac:spMkLst>
        </pc:spChg>
      </pc:sldChg>
      <pc:sldChg chg="modSp mod">
        <pc:chgData name="Kelly Stokes" userId="3e5c5154-569e-4d81-aa91-4f91841cdfa9" providerId="ADAL" clId="{FBDA4B28-7738-4A04-A853-D707812E2CF1}" dt="2023-03-15T16:25:18.375" v="456" actId="20577"/>
        <pc:sldMkLst>
          <pc:docMk/>
          <pc:sldMk cId="2172974536" sldId="2431"/>
        </pc:sldMkLst>
        <pc:spChg chg="mod">
          <ac:chgData name="Kelly Stokes" userId="3e5c5154-569e-4d81-aa91-4f91841cdfa9" providerId="ADAL" clId="{FBDA4B28-7738-4A04-A853-D707812E2CF1}" dt="2023-03-15T16:25:18.375" v="456" actId="20577"/>
          <ac:spMkLst>
            <pc:docMk/>
            <pc:sldMk cId="2172974536" sldId="2431"/>
            <ac:spMk id="2" creationId="{52DA34BA-82FC-47C5-BCE1-BB65E08B92A1}"/>
          </ac:spMkLst>
        </pc:spChg>
      </pc:sldChg>
      <pc:sldChg chg="modSp mod">
        <pc:chgData name="Kelly Stokes" userId="3e5c5154-569e-4d81-aa91-4f91841cdfa9" providerId="ADAL" clId="{FBDA4B28-7738-4A04-A853-D707812E2CF1}" dt="2023-03-15T14:53:38.956" v="72" actId="20577"/>
        <pc:sldMkLst>
          <pc:docMk/>
          <pc:sldMk cId="1925283340" sldId="2436"/>
        </pc:sldMkLst>
        <pc:spChg chg="mod">
          <ac:chgData name="Kelly Stokes" userId="3e5c5154-569e-4d81-aa91-4f91841cdfa9" providerId="ADAL" clId="{FBDA4B28-7738-4A04-A853-D707812E2CF1}" dt="2023-03-15T14:53:38.956" v="72" actId="20577"/>
          <ac:spMkLst>
            <pc:docMk/>
            <pc:sldMk cId="1925283340" sldId="2436"/>
            <ac:spMk id="2" creationId="{02FB8773-AD3E-2543-510F-CEE32E75C793}"/>
          </ac:spMkLst>
        </pc:spChg>
      </pc:sldChg>
      <pc:sldChg chg="addSp delSp modSp mod">
        <pc:chgData name="Kelly Stokes" userId="3e5c5154-569e-4d81-aa91-4f91841cdfa9" providerId="ADAL" clId="{FBDA4B28-7738-4A04-A853-D707812E2CF1}" dt="2023-03-15T14:53:41.062" v="74"/>
        <pc:sldMkLst>
          <pc:docMk/>
          <pc:sldMk cId="4145575764" sldId="2437"/>
        </pc:sldMkLst>
        <pc:picChg chg="add mod">
          <ac:chgData name="Kelly Stokes" userId="3e5c5154-569e-4d81-aa91-4f91841cdfa9" providerId="ADAL" clId="{FBDA4B28-7738-4A04-A853-D707812E2CF1}" dt="2023-03-15T14:53:41.062" v="74"/>
          <ac:picMkLst>
            <pc:docMk/>
            <pc:sldMk cId="4145575764" sldId="2437"/>
            <ac:picMk id="2" creationId="{2BA515EA-F5A8-EF2A-21A7-6AA6EE153304}"/>
          </ac:picMkLst>
        </pc:picChg>
        <pc:picChg chg="del">
          <ac:chgData name="Kelly Stokes" userId="3e5c5154-569e-4d81-aa91-4f91841cdfa9" providerId="ADAL" clId="{FBDA4B28-7738-4A04-A853-D707812E2CF1}" dt="2023-03-15T14:53:40.735" v="73" actId="478"/>
          <ac:picMkLst>
            <pc:docMk/>
            <pc:sldMk cId="4145575764" sldId="2437"/>
            <ac:picMk id="3" creationId="{EF0E3324-E9D3-3590-884F-50A1E78C5BAD}"/>
          </ac:picMkLst>
        </pc:picChg>
      </pc:sldChg>
      <pc:sldChg chg="modSp mod">
        <pc:chgData name="Kelly Stokes" userId="3e5c5154-569e-4d81-aa91-4f91841cdfa9" providerId="ADAL" clId="{FBDA4B28-7738-4A04-A853-D707812E2CF1}" dt="2023-03-15T16:22:30.275" v="239" actId="6549"/>
        <pc:sldMkLst>
          <pc:docMk/>
          <pc:sldMk cId="1935727027" sldId="2440"/>
        </pc:sldMkLst>
        <pc:spChg chg="mod">
          <ac:chgData name="Kelly Stokes" userId="3e5c5154-569e-4d81-aa91-4f91841cdfa9" providerId="ADAL" clId="{FBDA4B28-7738-4A04-A853-D707812E2CF1}" dt="2023-03-15T16:22:30.275" v="239" actId="6549"/>
          <ac:spMkLst>
            <pc:docMk/>
            <pc:sldMk cId="1935727027" sldId="2440"/>
            <ac:spMk id="2" creationId="{52DA34BA-82FC-47C5-BCE1-BB65E08B92A1}"/>
          </ac:spMkLst>
        </pc:spChg>
      </pc:sldChg>
      <pc:sldChg chg="modSp mod">
        <pc:chgData name="Kelly Stokes" userId="3e5c5154-569e-4d81-aa91-4f91841cdfa9" providerId="ADAL" clId="{FBDA4B28-7738-4A04-A853-D707812E2CF1}" dt="2023-03-15T14:54:04.158" v="86" actId="20577"/>
        <pc:sldMkLst>
          <pc:docMk/>
          <pc:sldMk cId="1627747473" sldId="2445"/>
        </pc:sldMkLst>
        <pc:spChg chg="mod">
          <ac:chgData name="Kelly Stokes" userId="3e5c5154-569e-4d81-aa91-4f91841cdfa9" providerId="ADAL" clId="{FBDA4B28-7738-4A04-A853-D707812E2CF1}" dt="2023-03-15T14:54:04.158" v="86" actId="20577"/>
          <ac:spMkLst>
            <pc:docMk/>
            <pc:sldMk cId="1627747473" sldId="2445"/>
            <ac:spMk id="2" creationId="{02FB8773-AD3E-2543-510F-CEE32E75C793}"/>
          </ac:spMkLst>
        </pc:spChg>
      </pc:sldChg>
      <pc:sldChg chg="addSp delSp modSp mod">
        <pc:chgData name="Kelly Stokes" userId="3e5c5154-569e-4d81-aa91-4f91841cdfa9" providerId="ADAL" clId="{FBDA4B28-7738-4A04-A853-D707812E2CF1}" dt="2023-03-15T14:54:06.243" v="88"/>
        <pc:sldMkLst>
          <pc:docMk/>
          <pc:sldMk cId="2950805234" sldId="2446"/>
        </pc:sldMkLst>
        <pc:picChg chg="add mod">
          <ac:chgData name="Kelly Stokes" userId="3e5c5154-569e-4d81-aa91-4f91841cdfa9" providerId="ADAL" clId="{FBDA4B28-7738-4A04-A853-D707812E2CF1}" dt="2023-03-15T14:54:06.243" v="88"/>
          <ac:picMkLst>
            <pc:docMk/>
            <pc:sldMk cId="2950805234" sldId="2446"/>
            <ac:picMk id="2" creationId="{21013238-FE0E-949A-86A6-DD9019FBB379}"/>
          </ac:picMkLst>
        </pc:picChg>
        <pc:picChg chg="del">
          <ac:chgData name="Kelly Stokes" userId="3e5c5154-569e-4d81-aa91-4f91841cdfa9" providerId="ADAL" clId="{FBDA4B28-7738-4A04-A853-D707812E2CF1}" dt="2023-03-15T14:54:05.907" v="87" actId="478"/>
          <ac:picMkLst>
            <pc:docMk/>
            <pc:sldMk cId="2950805234" sldId="2446"/>
            <ac:picMk id="3" creationId="{EBC08753-D9BC-19ED-751D-E1682C7614B1}"/>
          </ac:picMkLst>
        </pc:picChg>
      </pc:sldChg>
      <pc:sldChg chg="modSp mod">
        <pc:chgData name="Kelly Stokes" userId="3e5c5154-569e-4d81-aa91-4f91841cdfa9" providerId="ADAL" clId="{FBDA4B28-7738-4A04-A853-D707812E2CF1}" dt="2023-03-15T16:20:09.193" v="111" actId="20577"/>
        <pc:sldMkLst>
          <pc:docMk/>
          <pc:sldMk cId="1771894541" sldId="2449"/>
        </pc:sldMkLst>
        <pc:spChg chg="mod">
          <ac:chgData name="Kelly Stokes" userId="3e5c5154-569e-4d81-aa91-4f91841cdfa9" providerId="ADAL" clId="{FBDA4B28-7738-4A04-A853-D707812E2CF1}" dt="2023-03-15T16:20:09.193" v="111" actId="20577"/>
          <ac:spMkLst>
            <pc:docMk/>
            <pc:sldMk cId="1771894541" sldId="2449"/>
            <ac:spMk id="2" creationId="{52DA34BA-82FC-47C5-BCE1-BB65E08B92A1}"/>
          </ac:spMkLst>
        </pc:spChg>
      </pc:sldChg>
      <pc:sldChg chg="del">
        <pc:chgData name="Kelly Stokes" userId="3e5c5154-569e-4d81-aa91-4f91841cdfa9" providerId="ADAL" clId="{FBDA4B28-7738-4A04-A853-D707812E2CF1}" dt="2023-03-15T14:51:28.386" v="26" actId="2696"/>
        <pc:sldMkLst>
          <pc:docMk/>
          <pc:sldMk cId="100688865" sldId="2546"/>
        </pc:sldMkLst>
      </pc:sldChg>
      <pc:sldChg chg="del">
        <pc:chgData name="Kelly Stokes" userId="3e5c5154-569e-4d81-aa91-4f91841cdfa9" providerId="ADAL" clId="{FBDA4B28-7738-4A04-A853-D707812E2CF1}" dt="2023-03-15T14:51:28.386" v="26" actId="2696"/>
        <pc:sldMkLst>
          <pc:docMk/>
          <pc:sldMk cId="2253248069" sldId="2547"/>
        </pc:sldMkLst>
      </pc:sldChg>
      <pc:sldChg chg="del">
        <pc:chgData name="Kelly Stokes" userId="3e5c5154-569e-4d81-aa91-4f91841cdfa9" providerId="ADAL" clId="{FBDA4B28-7738-4A04-A853-D707812E2CF1}" dt="2023-03-15T14:51:28.386" v="26" actId="2696"/>
        <pc:sldMkLst>
          <pc:docMk/>
          <pc:sldMk cId="1236130894" sldId="2548"/>
        </pc:sldMkLst>
      </pc:sldChg>
      <pc:sldChg chg="del">
        <pc:chgData name="Kelly Stokes" userId="3e5c5154-569e-4d81-aa91-4f91841cdfa9" providerId="ADAL" clId="{FBDA4B28-7738-4A04-A853-D707812E2CF1}" dt="2023-03-15T14:51:28.386" v="26" actId="2696"/>
        <pc:sldMkLst>
          <pc:docMk/>
          <pc:sldMk cId="4191453178" sldId="2549"/>
        </pc:sldMkLst>
      </pc:sldChg>
      <pc:sldChg chg="del">
        <pc:chgData name="Kelly Stokes" userId="3e5c5154-569e-4d81-aa91-4f91841cdfa9" providerId="ADAL" clId="{FBDA4B28-7738-4A04-A853-D707812E2CF1}" dt="2023-03-15T14:51:28.386" v="26" actId="2696"/>
        <pc:sldMkLst>
          <pc:docMk/>
          <pc:sldMk cId="1247252857" sldId="2550"/>
        </pc:sldMkLst>
      </pc:sldChg>
      <pc:sldChg chg="del">
        <pc:chgData name="Kelly Stokes" userId="3e5c5154-569e-4d81-aa91-4f91841cdfa9" providerId="ADAL" clId="{FBDA4B28-7738-4A04-A853-D707812E2CF1}" dt="2023-03-15T14:51:28.386" v="26" actId="2696"/>
        <pc:sldMkLst>
          <pc:docMk/>
          <pc:sldMk cId="3780683699" sldId="2551"/>
        </pc:sldMkLst>
      </pc:sldChg>
      <pc:sldChg chg="del">
        <pc:chgData name="Kelly Stokes" userId="3e5c5154-569e-4d81-aa91-4f91841cdfa9" providerId="ADAL" clId="{FBDA4B28-7738-4A04-A853-D707812E2CF1}" dt="2023-03-15T14:51:28.386" v="26" actId="2696"/>
        <pc:sldMkLst>
          <pc:docMk/>
          <pc:sldMk cId="3425053704" sldId="2552"/>
        </pc:sldMkLst>
      </pc:sldChg>
      <pc:sldChg chg="del">
        <pc:chgData name="Kelly Stokes" userId="3e5c5154-569e-4d81-aa91-4f91841cdfa9" providerId="ADAL" clId="{FBDA4B28-7738-4A04-A853-D707812E2CF1}" dt="2023-03-15T14:51:28.386" v="26" actId="2696"/>
        <pc:sldMkLst>
          <pc:docMk/>
          <pc:sldMk cId="4246756835" sldId="2553"/>
        </pc:sldMkLst>
      </pc:sldChg>
      <pc:sldChg chg="del">
        <pc:chgData name="Kelly Stokes" userId="3e5c5154-569e-4d81-aa91-4f91841cdfa9" providerId="ADAL" clId="{FBDA4B28-7738-4A04-A853-D707812E2CF1}" dt="2023-03-15T14:51:28.386" v="26" actId="2696"/>
        <pc:sldMkLst>
          <pc:docMk/>
          <pc:sldMk cId="3543386043" sldId="2554"/>
        </pc:sldMkLst>
      </pc:sldChg>
      <pc:sldChg chg="del">
        <pc:chgData name="Kelly Stokes" userId="3e5c5154-569e-4d81-aa91-4f91841cdfa9" providerId="ADAL" clId="{FBDA4B28-7738-4A04-A853-D707812E2CF1}" dt="2023-03-15T14:51:28.386" v="26" actId="2696"/>
        <pc:sldMkLst>
          <pc:docMk/>
          <pc:sldMk cId="3598600283" sldId="2555"/>
        </pc:sldMkLst>
      </pc:sldChg>
      <pc:sldChg chg="del">
        <pc:chgData name="Kelly Stokes" userId="3e5c5154-569e-4d81-aa91-4f91841cdfa9" providerId="ADAL" clId="{FBDA4B28-7738-4A04-A853-D707812E2CF1}" dt="2023-03-15T14:51:28.386" v="26" actId="2696"/>
        <pc:sldMkLst>
          <pc:docMk/>
          <pc:sldMk cId="2532110255" sldId="2556"/>
        </pc:sldMkLst>
      </pc:sldChg>
      <pc:sldChg chg="del">
        <pc:chgData name="Kelly Stokes" userId="3e5c5154-569e-4d81-aa91-4f91841cdfa9" providerId="ADAL" clId="{FBDA4B28-7738-4A04-A853-D707812E2CF1}" dt="2023-03-15T14:51:28.386" v="26" actId="2696"/>
        <pc:sldMkLst>
          <pc:docMk/>
          <pc:sldMk cId="1149855702" sldId="2557"/>
        </pc:sldMkLst>
      </pc:sldChg>
      <pc:sldChg chg="del">
        <pc:chgData name="Kelly Stokes" userId="3e5c5154-569e-4d81-aa91-4f91841cdfa9" providerId="ADAL" clId="{FBDA4B28-7738-4A04-A853-D707812E2CF1}" dt="2023-03-15T14:51:28.386" v="26" actId="2696"/>
        <pc:sldMkLst>
          <pc:docMk/>
          <pc:sldMk cId="3292200701" sldId="2558"/>
        </pc:sldMkLst>
      </pc:sldChg>
      <pc:sldChg chg="del">
        <pc:chgData name="Kelly Stokes" userId="3e5c5154-569e-4d81-aa91-4f91841cdfa9" providerId="ADAL" clId="{FBDA4B28-7738-4A04-A853-D707812E2CF1}" dt="2023-03-15T14:51:28.386" v="26" actId="2696"/>
        <pc:sldMkLst>
          <pc:docMk/>
          <pc:sldMk cId="2099598269" sldId="2559"/>
        </pc:sldMkLst>
      </pc:sldChg>
      <pc:sldChg chg="del">
        <pc:chgData name="Kelly Stokes" userId="3e5c5154-569e-4d81-aa91-4f91841cdfa9" providerId="ADAL" clId="{FBDA4B28-7738-4A04-A853-D707812E2CF1}" dt="2023-03-15T14:51:28.386" v="26" actId="2696"/>
        <pc:sldMkLst>
          <pc:docMk/>
          <pc:sldMk cId="2199839506" sldId="2560"/>
        </pc:sldMkLst>
      </pc:sldChg>
      <pc:sldChg chg="del">
        <pc:chgData name="Kelly Stokes" userId="3e5c5154-569e-4d81-aa91-4f91841cdfa9" providerId="ADAL" clId="{FBDA4B28-7738-4A04-A853-D707812E2CF1}" dt="2023-03-15T14:51:28.386" v="26" actId="2696"/>
        <pc:sldMkLst>
          <pc:docMk/>
          <pc:sldMk cId="2051218054" sldId="2561"/>
        </pc:sldMkLst>
      </pc:sldChg>
      <pc:sldChg chg="del">
        <pc:chgData name="Kelly Stokes" userId="3e5c5154-569e-4d81-aa91-4f91841cdfa9" providerId="ADAL" clId="{FBDA4B28-7738-4A04-A853-D707812E2CF1}" dt="2023-03-15T14:52:38.773" v="42" actId="2696"/>
        <pc:sldMkLst>
          <pc:docMk/>
          <pc:sldMk cId="3404880651" sldId="2562"/>
        </pc:sldMkLst>
      </pc:sldChg>
      <pc:sldChg chg="del">
        <pc:chgData name="Kelly Stokes" userId="3e5c5154-569e-4d81-aa91-4f91841cdfa9" providerId="ADAL" clId="{FBDA4B28-7738-4A04-A853-D707812E2CF1}" dt="2023-03-15T14:52:38.773" v="42" actId="2696"/>
        <pc:sldMkLst>
          <pc:docMk/>
          <pc:sldMk cId="394899175" sldId="2563"/>
        </pc:sldMkLst>
      </pc:sldChg>
      <pc:sldChg chg="del">
        <pc:chgData name="Kelly Stokes" userId="3e5c5154-569e-4d81-aa91-4f91841cdfa9" providerId="ADAL" clId="{FBDA4B28-7738-4A04-A853-D707812E2CF1}" dt="2023-03-15T14:52:38.773" v="42" actId="2696"/>
        <pc:sldMkLst>
          <pc:docMk/>
          <pc:sldMk cId="877879886" sldId="2564"/>
        </pc:sldMkLst>
      </pc:sldChg>
      <pc:sldChg chg="del">
        <pc:chgData name="Kelly Stokes" userId="3e5c5154-569e-4d81-aa91-4f91841cdfa9" providerId="ADAL" clId="{FBDA4B28-7738-4A04-A853-D707812E2CF1}" dt="2023-03-15T14:52:38.773" v="42" actId="2696"/>
        <pc:sldMkLst>
          <pc:docMk/>
          <pc:sldMk cId="2009272727" sldId="2565"/>
        </pc:sldMkLst>
      </pc:sldChg>
      <pc:sldChg chg="del">
        <pc:chgData name="Kelly Stokes" userId="3e5c5154-569e-4d81-aa91-4f91841cdfa9" providerId="ADAL" clId="{FBDA4B28-7738-4A04-A853-D707812E2CF1}" dt="2023-03-15T14:52:38.773" v="42" actId="2696"/>
        <pc:sldMkLst>
          <pc:docMk/>
          <pc:sldMk cId="2709842425" sldId="2566"/>
        </pc:sldMkLst>
      </pc:sldChg>
      <pc:sldChg chg="del">
        <pc:chgData name="Kelly Stokes" userId="3e5c5154-569e-4d81-aa91-4f91841cdfa9" providerId="ADAL" clId="{FBDA4B28-7738-4A04-A853-D707812E2CF1}" dt="2023-03-15T14:52:38.773" v="42" actId="2696"/>
        <pc:sldMkLst>
          <pc:docMk/>
          <pc:sldMk cId="107953422" sldId="2567"/>
        </pc:sldMkLst>
      </pc:sldChg>
      <pc:sldChg chg="del">
        <pc:chgData name="Kelly Stokes" userId="3e5c5154-569e-4d81-aa91-4f91841cdfa9" providerId="ADAL" clId="{FBDA4B28-7738-4A04-A853-D707812E2CF1}" dt="2023-03-15T14:52:38.773" v="42" actId="2696"/>
        <pc:sldMkLst>
          <pc:docMk/>
          <pc:sldMk cId="1035330297" sldId="2568"/>
        </pc:sldMkLst>
      </pc:sldChg>
      <pc:sldChg chg="del">
        <pc:chgData name="Kelly Stokes" userId="3e5c5154-569e-4d81-aa91-4f91841cdfa9" providerId="ADAL" clId="{FBDA4B28-7738-4A04-A853-D707812E2CF1}" dt="2023-03-15T14:52:38.773" v="42" actId="2696"/>
        <pc:sldMkLst>
          <pc:docMk/>
          <pc:sldMk cId="1668550373" sldId="2569"/>
        </pc:sldMkLst>
      </pc:sldChg>
      <pc:sldChg chg="del">
        <pc:chgData name="Kelly Stokes" userId="3e5c5154-569e-4d81-aa91-4f91841cdfa9" providerId="ADAL" clId="{FBDA4B28-7738-4A04-A853-D707812E2CF1}" dt="2023-03-15T14:52:38.773" v="42" actId="2696"/>
        <pc:sldMkLst>
          <pc:docMk/>
          <pc:sldMk cId="3458848049" sldId="2570"/>
        </pc:sldMkLst>
      </pc:sldChg>
      <pc:sldChg chg="del">
        <pc:chgData name="Kelly Stokes" userId="3e5c5154-569e-4d81-aa91-4f91841cdfa9" providerId="ADAL" clId="{FBDA4B28-7738-4A04-A853-D707812E2CF1}" dt="2023-03-15T14:52:38.773" v="42" actId="2696"/>
        <pc:sldMkLst>
          <pc:docMk/>
          <pc:sldMk cId="4165503221" sldId="2571"/>
        </pc:sldMkLst>
      </pc:sldChg>
      <pc:sldChg chg="del">
        <pc:chgData name="Kelly Stokes" userId="3e5c5154-569e-4d81-aa91-4f91841cdfa9" providerId="ADAL" clId="{FBDA4B28-7738-4A04-A853-D707812E2CF1}" dt="2023-03-15T14:52:38.773" v="42" actId="2696"/>
        <pc:sldMkLst>
          <pc:docMk/>
          <pc:sldMk cId="2229241954" sldId="2572"/>
        </pc:sldMkLst>
      </pc:sldChg>
      <pc:sldChg chg="del">
        <pc:chgData name="Kelly Stokes" userId="3e5c5154-569e-4d81-aa91-4f91841cdfa9" providerId="ADAL" clId="{FBDA4B28-7738-4A04-A853-D707812E2CF1}" dt="2023-03-15T14:52:38.773" v="42" actId="2696"/>
        <pc:sldMkLst>
          <pc:docMk/>
          <pc:sldMk cId="2096367260" sldId="2573"/>
        </pc:sldMkLst>
      </pc:sldChg>
      <pc:sldChg chg="del">
        <pc:chgData name="Kelly Stokes" userId="3e5c5154-569e-4d81-aa91-4f91841cdfa9" providerId="ADAL" clId="{FBDA4B28-7738-4A04-A853-D707812E2CF1}" dt="2023-03-15T14:52:38.773" v="42" actId="2696"/>
        <pc:sldMkLst>
          <pc:docMk/>
          <pc:sldMk cId="837453875" sldId="2574"/>
        </pc:sldMkLst>
      </pc:sldChg>
      <pc:sldChg chg="del">
        <pc:chgData name="Kelly Stokes" userId="3e5c5154-569e-4d81-aa91-4f91841cdfa9" providerId="ADAL" clId="{FBDA4B28-7738-4A04-A853-D707812E2CF1}" dt="2023-03-15T14:52:38.773" v="42" actId="2696"/>
        <pc:sldMkLst>
          <pc:docMk/>
          <pc:sldMk cId="1324030831" sldId="2575"/>
        </pc:sldMkLst>
      </pc:sldChg>
      <pc:sldChg chg="del">
        <pc:chgData name="Kelly Stokes" userId="3e5c5154-569e-4d81-aa91-4f91841cdfa9" providerId="ADAL" clId="{FBDA4B28-7738-4A04-A853-D707812E2CF1}" dt="2023-03-15T14:52:38.773" v="42" actId="2696"/>
        <pc:sldMkLst>
          <pc:docMk/>
          <pc:sldMk cId="2990156698" sldId="2576"/>
        </pc:sldMkLst>
      </pc:sldChg>
      <pc:sldChg chg="addSp delSp modSp mod">
        <pc:chgData name="Kelly Stokes" userId="3e5c5154-569e-4d81-aa91-4f91841cdfa9" providerId="ADAL" clId="{FBDA4B28-7738-4A04-A853-D707812E2CF1}" dt="2023-03-15T14:52:25.894" v="41"/>
        <pc:sldMkLst>
          <pc:docMk/>
          <pc:sldMk cId="2377865332" sldId="2577"/>
        </pc:sldMkLst>
        <pc:picChg chg="del">
          <ac:chgData name="Kelly Stokes" userId="3e5c5154-569e-4d81-aa91-4f91841cdfa9" providerId="ADAL" clId="{FBDA4B28-7738-4A04-A853-D707812E2CF1}" dt="2023-03-15T14:52:16.191" v="40" actId="478"/>
          <ac:picMkLst>
            <pc:docMk/>
            <pc:sldMk cId="2377865332" sldId="2577"/>
            <ac:picMk id="2" creationId="{1E3A12D5-B6C8-0F5A-3A67-422E737E653C}"/>
          </ac:picMkLst>
        </pc:picChg>
        <pc:picChg chg="add mod">
          <ac:chgData name="Kelly Stokes" userId="3e5c5154-569e-4d81-aa91-4f91841cdfa9" providerId="ADAL" clId="{FBDA4B28-7738-4A04-A853-D707812E2CF1}" dt="2023-03-15T14:52:25.894" v="41"/>
          <ac:picMkLst>
            <pc:docMk/>
            <pc:sldMk cId="2377865332" sldId="2577"/>
            <ac:picMk id="3" creationId="{B16558ED-91F5-6CF7-1623-71B96DE10750}"/>
          </ac:picMkLst>
        </pc:picChg>
      </pc:sldChg>
      <pc:sldChg chg="addSp delSp modSp mod">
        <pc:chgData name="Kelly Stokes" userId="3e5c5154-569e-4d81-aa91-4f91841cdfa9" providerId="ADAL" clId="{FBDA4B28-7738-4A04-A853-D707812E2CF1}" dt="2023-03-15T14:53:12.735" v="58"/>
        <pc:sldMkLst>
          <pc:docMk/>
          <pc:sldMk cId="2235341898" sldId="2578"/>
        </pc:sldMkLst>
        <pc:picChg chg="del">
          <ac:chgData name="Kelly Stokes" userId="3e5c5154-569e-4d81-aa91-4f91841cdfa9" providerId="ADAL" clId="{FBDA4B28-7738-4A04-A853-D707812E2CF1}" dt="2023-03-15T14:53:12.243" v="57" actId="478"/>
          <ac:picMkLst>
            <pc:docMk/>
            <pc:sldMk cId="2235341898" sldId="2578"/>
            <ac:picMk id="2" creationId="{BFCCCAB7-1056-45A4-5C81-8D4263F0EB68}"/>
          </ac:picMkLst>
        </pc:picChg>
        <pc:picChg chg="add mod">
          <ac:chgData name="Kelly Stokes" userId="3e5c5154-569e-4d81-aa91-4f91841cdfa9" providerId="ADAL" clId="{FBDA4B28-7738-4A04-A853-D707812E2CF1}" dt="2023-03-15T14:53:12.735" v="58"/>
          <ac:picMkLst>
            <pc:docMk/>
            <pc:sldMk cId="2235341898" sldId="2578"/>
            <ac:picMk id="3" creationId="{A9258E4D-DD57-5541-40F0-7D5998545464}"/>
          </ac:picMkLst>
        </pc:picChg>
      </pc:sldChg>
      <pc:sldChg chg="del">
        <pc:chgData name="Kelly Stokes" userId="3e5c5154-569e-4d81-aa91-4f91841cdfa9" providerId="ADAL" clId="{FBDA4B28-7738-4A04-A853-D707812E2CF1}" dt="2023-03-15T14:53:23.089" v="59" actId="2696"/>
        <pc:sldMkLst>
          <pc:docMk/>
          <pc:sldMk cId="3219382990" sldId="2579"/>
        </pc:sldMkLst>
      </pc:sldChg>
      <pc:sldChg chg="del">
        <pc:chgData name="Kelly Stokes" userId="3e5c5154-569e-4d81-aa91-4f91841cdfa9" providerId="ADAL" clId="{FBDA4B28-7738-4A04-A853-D707812E2CF1}" dt="2023-03-15T14:53:23.089" v="59" actId="2696"/>
        <pc:sldMkLst>
          <pc:docMk/>
          <pc:sldMk cId="673354337" sldId="2580"/>
        </pc:sldMkLst>
      </pc:sldChg>
      <pc:sldChg chg="del">
        <pc:chgData name="Kelly Stokes" userId="3e5c5154-569e-4d81-aa91-4f91841cdfa9" providerId="ADAL" clId="{FBDA4B28-7738-4A04-A853-D707812E2CF1}" dt="2023-03-15T14:53:23.089" v="59" actId="2696"/>
        <pc:sldMkLst>
          <pc:docMk/>
          <pc:sldMk cId="291135306" sldId="2581"/>
        </pc:sldMkLst>
      </pc:sldChg>
      <pc:sldChg chg="del">
        <pc:chgData name="Kelly Stokes" userId="3e5c5154-569e-4d81-aa91-4f91841cdfa9" providerId="ADAL" clId="{FBDA4B28-7738-4A04-A853-D707812E2CF1}" dt="2023-03-15T14:53:23.089" v="59" actId="2696"/>
        <pc:sldMkLst>
          <pc:docMk/>
          <pc:sldMk cId="3462834271" sldId="2582"/>
        </pc:sldMkLst>
      </pc:sldChg>
      <pc:sldChg chg="del">
        <pc:chgData name="Kelly Stokes" userId="3e5c5154-569e-4d81-aa91-4f91841cdfa9" providerId="ADAL" clId="{FBDA4B28-7738-4A04-A853-D707812E2CF1}" dt="2023-03-15T14:53:23.089" v="59" actId="2696"/>
        <pc:sldMkLst>
          <pc:docMk/>
          <pc:sldMk cId="3089660200" sldId="2583"/>
        </pc:sldMkLst>
      </pc:sldChg>
      <pc:sldChg chg="del">
        <pc:chgData name="Kelly Stokes" userId="3e5c5154-569e-4d81-aa91-4f91841cdfa9" providerId="ADAL" clId="{FBDA4B28-7738-4A04-A853-D707812E2CF1}" dt="2023-03-15T14:53:23.089" v="59" actId="2696"/>
        <pc:sldMkLst>
          <pc:docMk/>
          <pc:sldMk cId="2506973578" sldId="2584"/>
        </pc:sldMkLst>
      </pc:sldChg>
      <pc:sldChg chg="del">
        <pc:chgData name="Kelly Stokes" userId="3e5c5154-569e-4d81-aa91-4f91841cdfa9" providerId="ADAL" clId="{FBDA4B28-7738-4A04-A853-D707812E2CF1}" dt="2023-03-15T14:53:23.089" v="59" actId="2696"/>
        <pc:sldMkLst>
          <pc:docMk/>
          <pc:sldMk cId="1778592665" sldId="2585"/>
        </pc:sldMkLst>
      </pc:sldChg>
      <pc:sldChg chg="del">
        <pc:chgData name="Kelly Stokes" userId="3e5c5154-569e-4d81-aa91-4f91841cdfa9" providerId="ADAL" clId="{FBDA4B28-7738-4A04-A853-D707812E2CF1}" dt="2023-03-15T14:53:23.089" v="59" actId="2696"/>
        <pc:sldMkLst>
          <pc:docMk/>
          <pc:sldMk cId="2255861632" sldId="2586"/>
        </pc:sldMkLst>
      </pc:sldChg>
      <pc:sldChg chg="del">
        <pc:chgData name="Kelly Stokes" userId="3e5c5154-569e-4d81-aa91-4f91841cdfa9" providerId="ADAL" clId="{FBDA4B28-7738-4A04-A853-D707812E2CF1}" dt="2023-03-15T14:53:23.089" v="59" actId="2696"/>
        <pc:sldMkLst>
          <pc:docMk/>
          <pc:sldMk cId="3672178030" sldId="2587"/>
        </pc:sldMkLst>
      </pc:sldChg>
      <pc:sldChg chg="del">
        <pc:chgData name="Kelly Stokes" userId="3e5c5154-569e-4d81-aa91-4f91841cdfa9" providerId="ADAL" clId="{FBDA4B28-7738-4A04-A853-D707812E2CF1}" dt="2023-03-15T14:53:23.089" v="59" actId="2696"/>
        <pc:sldMkLst>
          <pc:docMk/>
          <pc:sldMk cId="3688950634" sldId="2588"/>
        </pc:sldMkLst>
      </pc:sldChg>
      <pc:sldChg chg="del">
        <pc:chgData name="Kelly Stokes" userId="3e5c5154-569e-4d81-aa91-4f91841cdfa9" providerId="ADAL" clId="{FBDA4B28-7738-4A04-A853-D707812E2CF1}" dt="2023-03-15T14:53:23.089" v="59" actId="2696"/>
        <pc:sldMkLst>
          <pc:docMk/>
          <pc:sldMk cId="1224987196" sldId="2589"/>
        </pc:sldMkLst>
      </pc:sldChg>
      <pc:sldChg chg="del">
        <pc:chgData name="Kelly Stokes" userId="3e5c5154-569e-4d81-aa91-4f91841cdfa9" providerId="ADAL" clId="{FBDA4B28-7738-4A04-A853-D707812E2CF1}" dt="2023-03-15T14:53:23.089" v="59" actId="2696"/>
        <pc:sldMkLst>
          <pc:docMk/>
          <pc:sldMk cId="1359768162" sldId="2590"/>
        </pc:sldMkLst>
      </pc:sldChg>
      <pc:sldChg chg="del">
        <pc:chgData name="Kelly Stokes" userId="3e5c5154-569e-4d81-aa91-4f91841cdfa9" providerId="ADAL" clId="{FBDA4B28-7738-4A04-A853-D707812E2CF1}" dt="2023-03-15T14:53:23.089" v="59" actId="2696"/>
        <pc:sldMkLst>
          <pc:docMk/>
          <pc:sldMk cId="3434436916" sldId="2591"/>
        </pc:sldMkLst>
      </pc:sldChg>
      <pc:sldChg chg="del">
        <pc:chgData name="Kelly Stokes" userId="3e5c5154-569e-4d81-aa91-4f91841cdfa9" providerId="ADAL" clId="{FBDA4B28-7738-4A04-A853-D707812E2CF1}" dt="2023-03-15T14:53:23.089" v="59" actId="2696"/>
        <pc:sldMkLst>
          <pc:docMk/>
          <pc:sldMk cId="3865464279" sldId="2592"/>
        </pc:sldMkLst>
      </pc:sldChg>
      <pc:sldChg chg="del">
        <pc:chgData name="Kelly Stokes" userId="3e5c5154-569e-4d81-aa91-4f91841cdfa9" providerId="ADAL" clId="{FBDA4B28-7738-4A04-A853-D707812E2CF1}" dt="2023-03-15T14:53:23.089" v="59" actId="2696"/>
        <pc:sldMkLst>
          <pc:docMk/>
          <pc:sldMk cId="2245852997" sldId="2593"/>
        </pc:sldMkLst>
      </pc:sldChg>
      <pc:sldChg chg="del">
        <pc:chgData name="Kelly Stokes" userId="3e5c5154-569e-4d81-aa91-4f91841cdfa9" providerId="ADAL" clId="{FBDA4B28-7738-4A04-A853-D707812E2CF1}" dt="2023-03-15T14:53:23.089" v="59" actId="2696"/>
        <pc:sldMkLst>
          <pc:docMk/>
          <pc:sldMk cId="1233168051" sldId="2594"/>
        </pc:sldMkLst>
      </pc:sldChg>
      <pc:sldChg chg="del">
        <pc:chgData name="Kelly Stokes" userId="3e5c5154-569e-4d81-aa91-4f91841cdfa9" providerId="ADAL" clId="{FBDA4B28-7738-4A04-A853-D707812E2CF1}" dt="2023-03-15T14:53:23.089" v="59" actId="2696"/>
        <pc:sldMkLst>
          <pc:docMk/>
          <pc:sldMk cId="3581585892" sldId="2595"/>
        </pc:sldMkLst>
      </pc:sldChg>
      <pc:sldChg chg="del">
        <pc:chgData name="Kelly Stokes" userId="3e5c5154-569e-4d81-aa91-4f91841cdfa9" providerId="ADAL" clId="{FBDA4B28-7738-4A04-A853-D707812E2CF1}" dt="2023-03-15T14:53:23.089" v="59" actId="2696"/>
        <pc:sldMkLst>
          <pc:docMk/>
          <pc:sldMk cId="3300089497" sldId="2596"/>
        </pc:sldMkLst>
      </pc:sldChg>
      <pc:sldChg chg="del">
        <pc:chgData name="Kelly Stokes" userId="3e5c5154-569e-4d81-aa91-4f91841cdfa9" providerId="ADAL" clId="{FBDA4B28-7738-4A04-A853-D707812E2CF1}" dt="2023-03-15T14:53:23.089" v="59" actId="2696"/>
        <pc:sldMkLst>
          <pc:docMk/>
          <pc:sldMk cId="3328079288" sldId="2597"/>
        </pc:sldMkLst>
      </pc:sldChg>
      <pc:sldChg chg="del">
        <pc:chgData name="Kelly Stokes" userId="3e5c5154-569e-4d81-aa91-4f91841cdfa9" providerId="ADAL" clId="{FBDA4B28-7738-4A04-A853-D707812E2CF1}" dt="2023-03-15T14:53:23.089" v="59" actId="2696"/>
        <pc:sldMkLst>
          <pc:docMk/>
          <pc:sldMk cId="2698047931" sldId="2598"/>
        </pc:sldMkLst>
      </pc:sldChg>
      <pc:sldChg chg="del">
        <pc:chgData name="Kelly Stokes" userId="3e5c5154-569e-4d81-aa91-4f91841cdfa9" providerId="ADAL" clId="{FBDA4B28-7738-4A04-A853-D707812E2CF1}" dt="2023-03-15T14:53:23.089" v="59" actId="2696"/>
        <pc:sldMkLst>
          <pc:docMk/>
          <pc:sldMk cId="1745165686" sldId="2599"/>
        </pc:sldMkLst>
      </pc:sldChg>
      <pc:sldChg chg="del">
        <pc:chgData name="Kelly Stokes" userId="3e5c5154-569e-4d81-aa91-4f91841cdfa9" providerId="ADAL" clId="{FBDA4B28-7738-4A04-A853-D707812E2CF1}" dt="2023-03-15T14:53:23.089" v="59" actId="2696"/>
        <pc:sldMkLst>
          <pc:docMk/>
          <pc:sldMk cId="4256269857" sldId="2600"/>
        </pc:sldMkLst>
      </pc:sldChg>
      <pc:sldChg chg="del">
        <pc:chgData name="Kelly Stokes" userId="3e5c5154-569e-4d81-aa91-4f91841cdfa9" providerId="ADAL" clId="{FBDA4B28-7738-4A04-A853-D707812E2CF1}" dt="2023-03-15T14:53:52.898" v="75" actId="2696"/>
        <pc:sldMkLst>
          <pc:docMk/>
          <pc:sldMk cId="2661042800" sldId="2601"/>
        </pc:sldMkLst>
      </pc:sldChg>
      <pc:sldChg chg="del">
        <pc:chgData name="Kelly Stokes" userId="3e5c5154-569e-4d81-aa91-4f91841cdfa9" providerId="ADAL" clId="{FBDA4B28-7738-4A04-A853-D707812E2CF1}" dt="2023-03-15T14:53:52.898" v="75" actId="2696"/>
        <pc:sldMkLst>
          <pc:docMk/>
          <pc:sldMk cId="2810701123" sldId="2602"/>
        </pc:sldMkLst>
      </pc:sldChg>
      <pc:sldChg chg="del">
        <pc:chgData name="Kelly Stokes" userId="3e5c5154-569e-4d81-aa91-4f91841cdfa9" providerId="ADAL" clId="{FBDA4B28-7738-4A04-A853-D707812E2CF1}" dt="2023-03-15T14:53:52.898" v="75" actId="2696"/>
        <pc:sldMkLst>
          <pc:docMk/>
          <pc:sldMk cId="4131615391" sldId="2603"/>
        </pc:sldMkLst>
      </pc:sldChg>
      <pc:sldChg chg="del">
        <pc:chgData name="Kelly Stokes" userId="3e5c5154-569e-4d81-aa91-4f91841cdfa9" providerId="ADAL" clId="{FBDA4B28-7738-4A04-A853-D707812E2CF1}" dt="2023-03-15T14:53:52.898" v="75" actId="2696"/>
        <pc:sldMkLst>
          <pc:docMk/>
          <pc:sldMk cId="2681660344" sldId="2604"/>
        </pc:sldMkLst>
      </pc:sldChg>
      <pc:sldChg chg="del">
        <pc:chgData name="Kelly Stokes" userId="3e5c5154-569e-4d81-aa91-4f91841cdfa9" providerId="ADAL" clId="{FBDA4B28-7738-4A04-A853-D707812E2CF1}" dt="2023-03-15T14:53:52.898" v="75" actId="2696"/>
        <pc:sldMkLst>
          <pc:docMk/>
          <pc:sldMk cId="23391218" sldId="2605"/>
        </pc:sldMkLst>
      </pc:sldChg>
      <pc:sldChg chg="del">
        <pc:chgData name="Kelly Stokes" userId="3e5c5154-569e-4d81-aa91-4f91841cdfa9" providerId="ADAL" clId="{FBDA4B28-7738-4A04-A853-D707812E2CF1}" dt="2023-03-15T14:53:52.898" v="75" actId="2696"/>
        <pc:sldMkLst>
          <pc:docMk/>
          <pc:sldMk cId="2983139741" sldId="2606"/>
        </pc:sldMkLst>
      </pc:sldChg>
      <pc:sldChg chg="del">
        <pc:chgData name="Kelly Stokes" userId="3e5c5154-569e-4d81-aa91-4f91841cdfa9" providerId="ADAL" clId="{FBDA4B28-7738-4A04-A853-D707812E2CF1}" dt="2023-03-15T14:53:52.898" v="75" actId="2696"/>
        <pc:sldMkLst>
          <pc:docMk/>
          <pc:sldMk cId="1839678280" sldId="2607"/>
        </pc:sldMkLst>
      </pc:sldChg>
      <pc:sldChg chg="del">
        <pc:chgData name="Kelly Stokes" userId="3e5c5154-569e-4d81-aa91-4f91841cdfa9" providerId="ADAL" clId="{FBDA4B28-7738-4A04-A853-D707812E2CF1}" dt="2023-03-15T14:53:52.898" v="75" actId="2696"/>
        <pc:sldMkLst>
          <pc:docMk/>
          <pc:sldMk cId="1780013939" sldId="2608"/>
        </pc:sldMkLst>
      </pc:sldChg>
      <pc:sldChg chg="del">
        <pc:chgData name="Kelly Stokes" userId="3e5c5154-569e-4d81-aa91-4f91841cdfa9" providerId="ADAL" clId="{FBDA4B28-7738-4A04-A853-D707812E2CF1}" dt="2023-03-15T14:54:16.919" v="89" actId="2696"/>
        <pc:sldMkLst>
          <pc:docMk/>
          <pc:sldMk cId="3759585362" sldId="2609"/>
        </pc:sldMkLst>
      </pc:sldChg>
      <pc:sldChg chg="del">
        <pc:chgData name="Kelly Stokes" userId="3e5c5154-569e-4d81-aa91-4f91841cdfa9" providerId="ADAL" clId="{FBDA4B28-7738-4A04-A853-D707812E2CF1}" dt="2023-03-15T14:54:16.919" v="89" actId="2696"/>
        <pc:sldMkLst>
          <pc:docMk/>
          <pc:sldMk cId="206562197" sldId="2610"/>
        </pc:sldMkLst>
      </pc:sldChg>
      <pc:sldChg chg="del">
        <pc:chgData name="Kelly Stokes" userId="3e5c5154-569e-4d81-aa91-4f91841cdfa9" providerId="ADAL" clId="{FBDA4B28-7738-4A04-A853-D707812E2CF1}" dt="2023-03-15T14:54:16.919" v="89" actId="2696"/>
        <pc:sldMkLst>
          <pc:docMk/>
          <pc:sldMk cId="1176709533" sldId="2611"/>
        </pc:sldMkLst>
      </pc:sldChg>
      <pc:sldChg chg="del">
        <pc:chgData name="Kelly Stokes" userId="3e5c5154-569e-4d81-aa91-4f91841cdfa9" providerId="ADAL" clId="{FBDA4B28-7738-4A04-A853-D707812E2CF1}" dt="2023-03-15T14:54:16.919" v="89" actId="2696"/>
        <pc:sldMkLst>
          <pc:docMk/>
          <pc:sldMk cId="1009270814" sldId="2612"/>
        </pc:sldMkLst>
      </pc:sldChg>
      <pc:sldChg chg="del">
        <pc:chgData name="Kelly Stokes" userId="3e5c5154-569e-4d81-aa91-4f91841cdfa9" providerId="ADAL" clId="{FBDA4B28-7738-4A04-A853-D707812E2CF1}" dt="2023-03-15T14:54:16.919" v="89" actId="2696"/>
        <pc:sldMkLst>
          <pc:docMk/>
          <pc:sldMk cId="3564679241" sldId="2613"/>
        </pc:sldMkLst>
      </pc:sldChg>
      <pc:sldChg chg="del">
        <pc:chgData name="Kelly Stokes" userId="3e5c5154-569e-4d81-aa91-4f91841cdfa9" providerId="ADAL" clId="{FBDA4B28-7738-4A04-A853-D707812E2CF1}" dt="2023-03-15T14:54:16.919" v="89" actId="2696"/>
        <pc:sldMkLst>
          <pc:docMk/>
          <pc:sldMk cId="3100408621" sldId="2614"/>
        </pc:sldMkLst>
      </pc:sldChg>
      <pc:sldChg chg="del">
        <pc:chgData name="Kelly Stokes" userId="3e5c5154-569e-4d81-aa91-4f91841cdfa9" providerId="ADAL" clId="{FBDA4B28-7738-4A04-A853-D707812E2CF1}" dt="2023-03-15T14:54:16.919" v="89" actId="2696"/>
        <pc:sldMkLst>
          <pc:docMk/>
          <pc:sldMk cId="850153716" sldId="2615"/>
        </pc:sldMkLst>
      </pc:sldChg>
      <pc:sldChg chg="del">
        <pc:chgData name="Kelly Stokes" userId="3e5c5154-569e-4d81-aa91-4f91841cdfa9" providerId="ADAL" clId="{FBDA4B28-7738-4A04-A853-D707812E2CF1}" dt="2023-03-15T14:54:16.919" v="89" actId="2696"/>
        <pc:sldMkLst>
          <pc:docMk/>
          <pc:sldMk cId="2249655913" sldId="2616"/>
        </pc:sldMkLst>
      </pc:sldChg>
      <pc:sldChg chg="del">
        <pc:chgData name="Kelly Stokes" userId="3e5c5154-569e-4d81-aa91-4f91841cdfa9" providerId="ADAL" clId="{FBDA4B28-7738-4A04-A853-D707812E2CF1}" dt="2023-03-15T14:54:16.919" v="89" actId="2696"/>
        <pc:sldMkLst>
          <pc:docMk/>
          <pc:sldMk cId="466566106" sldId="2617"/>
        </pc:sldMkLst>
      </pc:sldChg>
      <pc:sldChg chg="del">
        <pc:chgData name="Kelly Stokes" userId="3e5c5154-569e-4d81-aa91-4f91841cdfa9" providerId="ADAL" clId="{FBDA4B28-7738-4A04-A853-D707812E2CF1}" dt="2023-03-15T14:54:16.919" v="89" actId="2696"/>
        <pc:sldMkLst>
          <pc:docMk/>
          <pc:sldMk cId="53565317" sldId="2618"/>
        </pc:sldMkLst>
      </pc:sldChg>
      <pc:sldChg chg="del">
        <pc:chgData name="Kelly Stokes" userId="3e5c5154-569e-4d81-aa91-4f91841cdfa9" providerId="ADAL" clId="{FBDA4B28-7738-4A04-A853-D707812E2CF1}" dt="2023-03-15T14:54:16.919" v="89" actId="2696"/>
        <pc:sldMkLst>
          <pc:docMk/>
          <pc:sldMk cId="4263108481" sldId="2619"/>
        </pc:sldMkLst>
      </pc:sldChg>
      <pc:sldChg chg="del">
        <pc:chgData name="Kelly Stokes" userId="3e5c5154-569e-4d81-aa91-4f91841cdfa9" providerId="ADAL" clId="{FBDA4B28-7738-4A04-A853-D707812E2CF1}" dt="2023-03-15T14:54:16.919" v="89" actId="2696"/>
        <pc:sldMkLst>
          <pc:docMk/>
          <pc:sldMk cId="385020564" sldId="2620"/>
        </pc:sldMkLst>
      </pc:sldChg>
      <pc:sldChg chg="del">
        <pc:chgData name="Kelly Stokes" userId="3e5c5154-569e-4d81-aa91-4f91841cdfa9" providerId="ADAL" clId="{FBDA4B28-7738-4A04-A853-D707812E2CF1}" dt="2023-03-15T14:54:16.919" v="89" actId="2696"/>
        <pc:sldMkLst>
          <pc:docMk/>
          <pc:sldMk cId="4214407940" sldId="2621"/>
        </pc:sldMkLst>
      </pc:sldChg>
      <pc:sldChg chg="del">
        <pc:chgData name="Kelly Stokes" userId="3e5c5154-569e-4d81-aa91-4f91841cdfa9" providerId="ADAL" clId="{FBDA4B28-7738-4A04-A853-D707812E2CF1}" dt="2023-03-15T14:54:16.919" v="89" actId="2696"/>
        <pc:sldMkLst>
          <pc:docMk/>
          <pc:sldMk cId="3196257609" sldId="2622"/>
        </pc:sldMkLst>
      </pc:sldChg>
      <pc:sldChg chg="del">
        <pc:chgData name="Kelly Stokes" userId="3e5c5154-569e-4d81-aa91-4f91841cdfa9" providerId="ADAL" clId="{FBDA4B28-7738-4A04-A853-D707812E2CF1}" dt="2023-03-15T14:54:16.919" v="89" actId="2696"/>
        <pc:sldMkLst>
          <pc:docMk/>
          <pc:sldMk cId="2655402211" sldId="2623"/>
        </pc:sldMkLst>
      </pc:sldChg>
      <pc:sldChg chg="del">
        <pc:chgData name="Kelly Stokes" userId="3e5c5154-569e-4d81-aa91-4f91841cdfa9" providerId="ADAL" clId="{FBDA4B28-7738-4A04-A853-D707812E2CF1}" dt="2023-03-15T14:54:16.919" v="89" actId="2696"/>
        <pc:sldMkLst>
          <pc:docMk/>
          <pc:sldMk cId="2186602347" sldId="2624"/>
        </pc:sldMkLst>
      </pc:sldChg>
      <pc:sldChg chg="del">
        <pc:chgData name="Kelly Stokes" userId="3e5c5154-569e-4d81-aa91-4f91841cdfa9" providerId="ADAL" clId="{FBDA4B28-7738-4A04-A853-D707812E2CF1}" dt="2023-03-15T14:54:16.919" v="89" actId="2696"/>
        <pc:sldMkLst>
          <pc:docMk/>
          <pc:sldMk cId="2272746179" sldId="2625"/>
        </pc:sldMkLst>
      </pc:sldChg>
      <pc:sldChg chg="del">
        <pc:chgData name="Kelly Stokes" userId="3e5c5154-569e-4d81-aa91-4f91841cdfa9" providerId="ADAL" clId="{FBDA4B28-7738-4A04-A853-D707812E2CF1}" dt="2023-03-15T14:54:16.919" v="89" actId="2696"/>
        <pc:sldMkLst>
          <pc:docMk/>
          <pc:sldMk cId="2012413223" sldId="2626"/>
        </pc:sldMkLst>
      </pc:sldChg>
      <pc:sldChg chg="del">
        <pc:chgData name="Kelly Stokes" userId="3e5c5154-569e-4d81-aa91-4f91841cdfa9" providerId="ADAL" clId="{FBDA4B28-7738-4A04-A853-D707812E2CF1}" dt="2023-03-15T14:54:16.919" v="89" actId="2696"/>
        <pc:sldMkLst>
          <pc:docMk/>
          <pc:sldMk cId="3168243176" sldId="2627"/>
        </pc:sldMkLst>
      </pc:sldChg>
      <pc:sldChg chg="del">
        <pc:chgData name="Kelly Stokes" userId="3e5c5154-569e-4d81-aa91-4f91841cdfa9" providerId="ADAL" clId="{FBDA4B28-7738-4A04-A853-D707812E2CF1}" dt="2023-03-15T14:54:16.919" v="89" actId="2696"/>
        <pc:sldMkLst>
          <pc:docMk/>
          <pc:sldMk cId="1519822815" sldId="2628"/>
        </pc:sldMkLst>
      </pc:sldChg>
      <pc:sldChg chg="del">
        <pc:chgData name="Kelly Stokes" userId="3e5c5154-569e-4d81-aa91-4f91841cdfa9" providerId="ADAL" clId="{FBDA4B28-7738-4A04-A853-D707812E2CF1}" dt="2023-03-15T14:54:16.919" v="89" actId="2696"/>
        <pc:sldMkLst>
          <pc:docMk/>
          <pc:sldMk cId="1835563289" sldId="2629"/>
        </pc:sldMkLst>
      </pc:sldChg>
      <pc:sldChg chg="del">
        <pc:chgData name="Kelly Stokes" userId="3e5c5154-569e-4d81-aa91-4f91841cdfa9" providerId="ADAL" clId="{FBDA4B28-7738-4A04-A853-D707812E2CF1}" dt="2023-03-15T14:54:16.919" v="89" actId="2696"/>
        <pc:sldMkLst>
          <pc:docMk/>
          <pc:sldMk cId="941224889" sldId="2630"/>
        </pc:sldMkLst>
      </pc:sldChg>
      <pc:sldChg chg="del">
        <pc:chgData name="Kelly Stokes" userId="3e5c5154-569e-4d81-aa91-4f91841cdfa9" providerId="ADAL" clId="{FBDA4B28-7738-4A04-A853-D707812E2CF1}" dt="2023-03-15T14:54:16.919" v="89" actId="2696"/>
        <pc:sldMkLst>
          <pc:docMk/>
          <pc:sldMk cId="573424091" sldId="2631"/>
        </pc:sldMkLst>
      </pc:sldChg>
      <pc:sldChg chg="del">
        <pc:chgData name="Kelly Stokes" userId="3e5c5154-569e-4d81-aa91-4f91841cdfa9" providerId="ADAL" clId="{FBDA4B28-7738-4A04-A853-D707812E2CF1}" dt="2023-03-15T14:54:16.919" v="89" actId="2696"/>
        <pc:sldMkLst>
          <pc:docMk/>
          <pc:sldMk cId="4007632537" sldId="2632"/>
        </pc:sldMkLst>
      </pc:sldChg>
      <pc:sldChg chg="del">
        <pc:chgData name="Kelly Stokes" userId="3e5c5154-569e-4d81-aa91-4f91841cdfa9" providerId="ADAL" clId="{FBDA4B28-7738-4A04-A853-D707812E2CF1}" dt="2023-03-15T14:54:16.919" v="89" actId="2696"/>
        <pc:sldMkLst>
          <pc:docMk/>
          <pc:sldMk cId="3031643348" sldId="2633"/>
        </pc:sldMkLst>
      </pc:sldChg>
      <pc:sldChg chg="del">
        <pc:chgData name="Kelly Stokes" userId="3e5c5154-569e-4d81-aa91-4f91841cdfa9" providerId="ADAL" clId="{FBDA4B28-7738-4A04-A853-D707812E2CF1}" dt="2023-03-15T14:54:22.622" v="90" actId="2696"/>
        <pc:sldMkLst>
          <pc:docMk/>
          <pc:sldMk cId="423446150" sldId="2634"/>
        </pc:sldMkLst>
      </pc:sldChg>
      <pc:sldChg chg="del">
        <pc:chgData name="Kelly Stokes" userId="3e5c5154-569e-4d81-aa91-4f91841cdfa9" providerId="ADAL" clId="{FBDA4B28-7738-4A04-A853-D707812E2CF1}" dt="2023-03-15T14:54:22.622" v="90" actId="2696"/>
        <pc:sldMkLst>
          <pc:docMk/>
          <pc:sldMk cId="2412677276" sldId="2635"/>
        </pc:sldMkLst>
      </pc:sldChg>
      <pc:sldChg chg="del">
        <pc:chgData name="Kelly Stokes" userId="3e5c5154-569e-4d81-aa91-4f91841cdfa9" providerId="ADAL" clId="{FBDA4B28-7738-4A04-A853-D707812E2CF1}" dt="2023-03-15T14:54:22.622" v="90" actId="2696"/>
        <pc:sldMkLst>
          <pc:docMk/>
          <pc:sldMk cId="2498450917" sldId="2636"/>
        </pc:sldMkLst>
      </pc:sldChg>
      <pc:sldChg chg="del">
        <pc:chgData name="Kelly Stokes" userId="3e5c5154-569e-4d81-aa91-4f91841cdfa9" providerId="ADAL" clId="{FBDA4B28-7738-4A04-A853-D707812E2CF1}" dt="2023-03-15T14:54:22.622" v="90" actId="2696"/>
        <pc:sldMkLst>
          <pc:docMk/>
          <pc:sldMk cId="2599210149" sldId="2637"/>
        </pc:sldMkLst>
      </pc:sldChg>
      <pc:sldChg chg="del">
        <pc:chgData name="Kelly Stokes" userId="3e5c5154-569e-4d81-aa91-4f91841cdfa9" providerId="ADAL" clId="{FBDA4B28-7738-4A04-A853-D707812E2CF1}" dt="2023-03-15T14:54:22.622" v="90" actId="2696"/>
        <pc:sldMkLst>
          <pc:docMk/>
          <pc:sldMk cId="2329791737" sldId="2638"/>
        </pc:sldMkLst>
      </pc:sldChg>
      <pc:sldChg chg="del">
        <pc:chgData name="Kelly Stokes" userId="3e5c5154-569e-4d81-aa91-4f91841cdfa9" providerId="ADAL" clId="{FBDA4B28-7738-4A04-A853-D707812E2CF1}" dt="2023-03-15T14:53:58.540" v="76" actId="2696"/>
        <pc:sldMkLst>
          <pc:docMk/>
          <pc:sldMk cId="2107087791" sldId="2639"/>
        </pc:sldMkLst>
      </pc:sldChg>
      <pc:sldChg chg="del">
        <pc:chgData name="Kelly Stokes" userId="3e5c5154-569e-4d81-aa91-4f91841cdfa9" providerId="ADAL" clId="{FBDA4B28-7738-4A04-A853-D707812E2CF1}" dt="2023-03-15T14:53:58.540" v="76" actId="2696"/>
        <pc:sldMkLst>
          <pc:docMk/>
          <pc:sldMk cId="2103081145" sldId="2640"/>
        </pc:sldMkLst>
      </pc:sldChg>
      <pc:sldChg chg="del">
        <pc:chgData name="Kelly Stokes" userId="3e5c5154-569e-4d81-aa91-4f91841cdfa9" providerId="ADAL" clId="{FBDA4B28-7738-4A04-A853-D707812E2CF1}" dt="2023-03-15T14:53:58.540" v="76" actId="2696"/>
        <pc:sldMkLst>
          <pc:docMk/>
          <pc:sldMk cId="3982583454" sldId="2641"/>
        </pc:sldMkLst>
      </pc:sldChg>
      <pc:sldChg chg="del">
        <pc:chgData name="Kelly Stokes" userId="3e5c5154-569e-4d81-aa91-4f91841cdfa9" providerId="ADAL" clId="{FBDA4B28-7738-4A04-A853-D707812E2CF1}" dt="2023-03-15T14:53:58.540" v="76" actId="2696"/>
        <pc:sldMkLst>
          <pc:docMk/>
          <pc:sldMk cId="1861600694" sldId="2642"/>
        </pc:sldMkLst>
      </pc:sldChg>
      <pc:sldChg chg="del">
        <pc:chgData name="Kelly Stokes" userId="3e5c5154-569e-4d81-aa91-4f91841cdfa9" providerId="ADAL" clId="{FBDA4B28-7738-4A04-A853-D707812E2CF1}" dt="2023-03-15T14:53:58.540" v="76" actId="2696"/>
        <pc:sldMkLst>
          <pc:docMk/>
          <pc:sldMk cId="2829131326" sldId="2643"/>
        </pc:sldMkLst>
      </pc:sldChg>
      <pc:sldChg chg="del">
        <pc:chgData name="Kelly Stokes" userId="3e5c5154-569e-4d81-aa91-4f91841cdfa9" providerId="ADAL" clId="{FBDA4B28-7738-4A04-A853-D707812E2CF1}" dt="2023-03-15T14:53:30.750" v="60" actId="2696"/>
        <pc:sldMkLst>
          <pc:docMk/>
          <pc:sldMk cId="2352815434" sldId="2644"/>
        </pc:sldMkLst>
      </pc:sldChg>
      <pc:sldChg chg="del">
        <pc:chgData name="Kelly Stokes" userId="3e5c5154-569e-4d81-aa91-4f91841cdfa9" providerId="ADAL" clId="{FBDA4B28-7738-4A04-A853-D707812E2CF1}" dt="2023-03-15T14:53:30.750" v="60" actId="2696"/>
        <pc:sldMkLst>
          <pc:docMk/>
          <pc:sldMk cId="538766721" sldId="2645"/>
        </pc:sldMkLst>
      </pc:sldChg>
      <pc:sldChg chg="del">
        <pc:chgData name="Kelly Stokes" userId="3e5c5154-569e-4d81-aa91-4f91841cdfa9" providerId="ADAL" clId="{FBDA4B28-7738-4A04-A853-D707812E2CF1}" dt="2023-03-15T14:53:30.750" v="60" actId="2696"/>
        <pc:sldMkLst>
          <pc:docMk/>
          <pc:sldMk cId="1577480649" sldId="2646"/>
        </pc:sldMkLst>
      </pc:sldChg>
      <pc:sldChg chg="del">
        <pc:chgData name="Kelly Stokes" userId="3e5c5154-569e-4d81-aa91-4f91841cdfa9" providerId="ADAL" clId="{FBDA4B28-7738-4A04-A853-D707812E2CF1}" dt="2023-03-15T14:53:30.750" v="60" actId="2696"/>
        <pc:sldMkLst>
          <pc:docMk/>
          <pc:sldMk cId="3181042171" sldId="2647"/>
        </pc:sldMkLst>
      </pc:sldChg>
      <pc:sldChg chg="del">
        <pc:chgData name="Kelly Stokes" userId="3e5c5154-569e-4d81-aa91-4f91841cdfa9" providerId="ADAL" clId="{FBDA4B28-7738-4A04-A853-D707812E2CF1}" dt="2023-03-15T14:53:30.750" v="60" actId="2696"/>
        <pc:sldMkLst>
          <pc:docMk/>
          <pc:sldMk cId="2847117356" sldId="2648"/>
        </pc:sldMkLst>
      </pc:sldChg>
      <pc:sldChg chg="del">
        <pc:chgData name="Kelly Stokes" userId="3e5c5154-569e-4d81-aa91-4f91841cdfa9" providerId="ADAL" clId="{FBDA4B28-7738-4A04-A853-D707812E2CF1}" dt="2023-03-15T14:53:04.912" v="46" actId="2696"/>
        <pc:sldMkLst>
          <pc:docMk/>
          <pc:sldMk cId="4247156477" sldId="2649"/>
        </pc:sldMkLst>
      </pc:sldChg>
      <pc:sldChg chg="del">
        <pc:chgData name="Kelly Stokes" userId="3e5c5154-569e-4d81-aa91-4f91841cdfa9" providerId="ADAL" clId="{FBDA4B28-7738-4A04-A853-D707812E2CF1}" dt="2023-03-15T14:53:04.912" v="46" actId="2696"/>
        <pc:sldMkLst>
          <pc:docMk/>
          <pc:sldMk cId="2288019157" sldId="2650"/>
        </pc:sldMkLst>
      </pc:sldChg>
      <pc:sldChg chg="del">
        <pc:chgData name="Kelly Stokes" userId="3e5c5154-569e-4d81-aa91-4f91841cdfa9" providerId="ADAL" clId="{FBDA4B28-7738-4A04-A853-D707812E2CF1}" dt="2023-03-15T14:53:04.912" v="46" actId="2696"/>
        <pc:sldMkLst>
          <pc:docMk/>
          <pc:sldMk cId="4113444197" sldId="2651"/>
        </pc:sldMkLst>
      </pc:sldChg>
      <pc:sldChg chg="del">
        <pc:chgData name="Kelly Stokes" userId="3e5c5154-569e-4d81-aa91-4f91841cdfa9" providerId="ADAL" clId="{FBDA4B28-7738-4A04-A853-D707812E2CF1}" dt="2023-03-15T14:53:04.912" v="46" actId="2696"/>
        <pc:sldMkLst>
          <pc:docMk/>
          <pc:sldMk cId="279908419" sldId="2652"/>
        </pc:sldMkLst>
      </pc:sldChg>
      <pc:sldChg chg="del">
        <pc:chgData name="Kelly Stokes" userId="3e5c5154-569e-4d81-aa91-4f91841cdfa9" providerId="ADAL" clId="{FBDA4B28-7738-4A04-A853-D707812E2CF1}" dt="2023-03-15T14:53:04.912" v="46" actId="2696"/>
        <pc:sldMkLst>
          <pc:docMk/>
          <pc:sldMk cId="1578890982" sldId="2653"/>
        </pc:sldMkLst>
      </pc:sldChg>
      <pc:sldChg chg="del">
        <pc:chgData name="Kelly Stokes" userId="3e5c5154-569e-4d81-aa91-4f91841cdfa9" providerId="ADAL" clId="{FBDA4B28-7738-4A04-A853-D707812E2CF1}" dt="2023-03-15T14:52:03.947" v="27" actId="2696"/>
        <pc:sldMkLst>
          <pc:docMk/>
          <pc:sldMk cId="1597163830" sldId="2654"/>
        </pc:sldMkLst>
      </pc:sldChg>
      <pc:sldChg chg="del">
        <pc:chgData name="Kelly Stokes" userId="3e5c5154-569e-4d81-aa91-4f91841cdfa9" providerId="ADAL" clId="{FBDA4B28-7738-4A04-A853-D707812E2CF1}" dt="2023-03-15T14:52:03.947" v="27" actId="2696"/>
        <pc:sldMkLst>
          <pc:docMk/>
          <pc:sldMk cId="3222787241" sldId="2655"/>
        </pc:sldMkLst>
      </pc:sldChg>
      <pc:sldChg chg="del">
        <pc:chgData name="Kelly Stokes" userId="3e5c5154-569e-4d81-aa91-4f91841cdfa9" providerId="ADAL" clId="{FBDA4B28-7738-4A04-A853-D707812E2CF1}" dt="2023-03-15T14:52:03.947" v="27" actId="2696"/>
        <pc:sldMkLst>
          <pc:docMk/>
          <pc:sldMk cId="120362723" sldId="2656"/>
        </pc:sldMkLst>
      </pc:sldChg>
      <pc:sldChg chg="del">
        <pc:chgData name="Kelly Stokes" userId="3e5c5154-569e-4d81-aa91-4f91841cdfa9" providerId="ADAL" clId="{FBDA4B28-7738-4A04-A853-D707812E2CF1}" dt="2023-03-15T14:52:03.947" v="27" actId="2696"/>
        <pc:sldMkLst>
          <pc:docMk/>
          <pc:sldMk cId="2359329605" sldId="2657"/>
        </pc:sldMkLst>
      </pc:sldChg>
      <pc:sldChg chg="del">
        <pc:chgData name="Kelly Stokes" userId="3e5c5154-569e-4d81-aa91-4f91841cdfa9" providerId="ADAL" clId="{FBDA4B28-7738-4A04-A853-D707812E2CF1}" dt="2023-03-15T14:52:03.947" v="27" actId="2696"/>
        <pc:sldMkLst>
          <pc:docMk/>
          <pc:sldMk cId="1708887721" sldId="2658"/>
        </pc:sldMkLst>
      </pc:sldChg>
      <pc:sldChg chg="add ord">
        <pc:chgData name="Kelly Stokes" userId="3e5c5154-569e-4d81-aa91-4f91841cdfa9" providerId="ADAL" clId="{FBDA4B28-7738-4A04-A853-D707812E2CF1}" dt="2023-03-15T14:52:56.676" v="45"/>
        <pc:sldMkLst>
          <pc:docMk/>
          <pc:sldMk cId="1087441490" sldId="2663"/>
        </pc:sldMkLst>
      </pc:sldChg>
      <pc:sldChg chg="add ord replId">
        <pc:chgData name="Kelly Stokes" userId="3e5c5154-569e-4d81-aa91-4f91841cdfa9" providerId="ADAL" clId="{FBDA4B28-7738-4A04-A853-D707812E2CF1}" dt="2023-03-15T14:52:56.676" v="45"/>
        <pc:sldMkLst>
          <pc:docMk/>
          <pc:sldMk cId="4169824921" sldId="2664"/>
        </pc:sldMkLst>
      </pc:sldChg>
      <pc:sldChg chg="modSp add mod">
        <pc:chgData name="Kelly Stokes" userId="3e5c5154-569e-4d81-aa91-4f91841cdfa9" providerId="ADAL" clId="{FBDA4B28-7738-4A04-A853-D707812E2CF1}" dt="2023-03-15T16:19:55.718" v="103" actId="13926"/>
        <pc:sldMkLst>
          <pc:docMk/>
          <pc:sldMk cId="1834963899" sldId="2727"/>
        </pc:sldMkLst>
        <pc:spChg chg="mod">
          <ac:chgData name="Kelly Stokes" userId="3e5c5154-569e-4d81-aa91-4f91841cdfa9" providerId="ADAL" clId="{FBDA4B28-7738-4A04-A853-D707812E2CF1}" dt="2023-03-15T16:19:55.718" v="103" actId="13926"/>
          <ac:spMkLst>
            <pc:docMk/>
            <pc:sldMk cId="1834963899" sldId="2727"/>
            <ac:spMk id="2" creationId="{52DA34BA-82FC-47C5-BCE1-BB65E08B92A1}"/>
          </ac:spMkLst>
        </pc:spChg>
      </pc:sldChg>
      <pc:sldChg chg="modSp add mod">
        <pc:chgData name="Kelly Stokes" userId="3e5c5154-569e-4d81-aa91-4f91841cdfa9" providerId="ADAL" clId="{FBDA4B28-7738-4A04-A853-D707812E2CF1}" dt="2023-03-15T16:20:23.250" v="115" actId="13926"/>
        <pc:sldMkLst>
          <pc:docMk/>
          <pc:sldMk cId="2377789553" sldId="2728"/>
        </pc:sldMkLst>
        <pc:spChg chg="mod">
          <ac:chgData name="Kelly Stokes" userId="3e5c5154-569e-4d81-aa91-4f91841cdfa9" providerId="ADAL" clId="{FBDA4B28-7738-4A04-A853-D707812E2CF1}" dt="2023-03-15T16:20:23.250" v="115" actId="13926"/>
          <ac:spMkLst>
            <pc:docMk/>
            <pc:sldMk cId="2377789553" sldId="2728"/>
            <ac:spMk id="2" creationId="{52DA34BA-82FC-47C5-BCE1-BB65E08B92A1}"/>
          </ac:spMkLst>
        </pc:spChg>
      </pc:sldChg>
      <pc:sldChg chg="modSp add mod">
        <pc:chgData name="Kelly Stokes" userId="3e5c5154-569e-4d81-aa91-4f91841cdfa9" providerId="ADAL" clId="{FBDA4B28-7738-4A04-A853-D707812E2CF1}" dt="2023-03-15T16:21:31.098" v="225" actId="20577"/>
        <pc:sldMkLst>
          <pc:docMk/>
          <pc:sldMk cId="862244791" sldId="2729"/>
        </pc:sldMkLst>
        <pc:spChg chg="mod">
          <ac:chgData name="Kelly Stokes" userId="3e5c5154-569e-4d81-aa91-4f91841cdfa9" providerId="ADAL" clId="{FBDA4B28-7738-4A04-A853-D707812E2CF1}" dt="2023-03-15T16:21:31.098" v="225" actId="20577"/>
          <ac:spMkLst>
            <pc:docMk/>
            <pc:sldMk cId="862244791" sldId="2729"/>
            <ac:spMk id="2" creationId="{52DA34BA-82FC-47C5-BCE1-BB65E08B92A1}"/>
          </ac:spMkLst>
        </pc:spChg>
      </pc:sldChg>
      <pc:sldChg chg="modSp add mod">
        <pc:chgData name="Kelly Stokes" userId="3e5c5154-569e-4d81-aa91-4f91841cdfa9" providerId="ADAL" clId="{FBDA4B28-7738-4A04-A853-D707812E2CF1}" dt="2023-03-15T16:21:05.829" v="189" actId="20577"/>
        <pc:sldMkLst>
          <pc:docMk/>
          <pc:sldMk cId="1500427409" sldId="2730"/>
        </pc:sldMkLst>
        <pc:spChg chg="mod">
          <ac:chgData name="Kelly Stokes" userId="3e5c5154-569e-4d81-aa91-4f91841cdfa9" providerId="ADAL" clId="{FBDA4B28-7738-4A04-A853-D707812E2CF1}" dt="2023-03-15T16:21:05.829" v="189" actId="20577"/>
          <ac:spMkLst>
            <pc:docMk/>
            <pc:sldMk cId="1500427409" sldId="2730"/>
            <ac:spMk id="2" creationId="{52DA34BA-82FC-47C5-BCE1-BB65E08B92A1}"/>
          </ac:spMkLst>
        </pc:spChg>
      </pc:sldChg>
      <pc:sldChg chg="modSp add mod">
        <pc:chgData name="Kelly Stokes" userId="3e5c5154-569e-4d81-aa91-4f91841cdfa9" providerId="ADAL" clId="{FBDA4B28-7738-4A04-A853-D707812E2CF1}" dt="2023-03-15T16:20:45.067" v="148" actId="20577"/>
        <pc:sldMkLst>
          <pc:docMk/>
          <pc:sldMk cId="2113471122" sldId="2731"/>
        </pc:sldMkLst>
        <pc:spChg chg="mod">
          <ac:chgData name="Kelly Stokes" userId="3e5c5154-569e-4d81-aa91-4f91841cdfa9" providerId="ADAL" clId="{FBDA4B28-7738-4A04-A853-D707812E2CF1}" dt="2023-03-15T16:20:45.067" v="148" actId="20577"/>
          <ac:spMkLst>
            <pc:docMk/>
            <pc:sldMk cId="2113471122" sldId="2731"/>
            <ac:spMk id="2" creationId="{52DA34BA-82FC-47C5-BCE1-BB65E08B92A1}"/>
          </ac:spMkLst>
        </pc:spChg>
      </pc:sldChg>
      <pc:sldChg chg="modSp add mod">
        <pc:chgData name="Kelly Stokes" userId="3e5c5154-569e-4d81-aa91-4f91841cdfa9" providerId="ADAL" clId="{FBDA4B28-7738-4A04-A853-D707812E2CF1}" dt="2023-03-15T16:22:13.139" v="232" actId="13926"/>
        <pc:sldMkLst>
          <pc:docMk/>
          <pc:sldMk cId="4133068983" sldId="2732"/>
        </pc:sldMkLst>
        <pc:spChg chg="mod">
          <ac:chgData name="Kelly Stokes" userId="3e5c5154-569e-4d81-aa91-4f91841cdfa9" providerId="ADAL" clId="{FBDA4B28-7738-4A04-A853-D707812E2CF1}" dt="2023-03-15T16:22:13.139" v="232" actId="13926"/>
          <ac:spMkLst>
            <pc:docMk/>
            <pc:sldMk cId="4133068983" sldId="2732"/>
            <ac:spMk id="2" creationId="{52DA34BA-82FC-47C5-BCE1-BB65E08B92A1}"/>
          </ac:spMkLst>
        </pc:spChg>
      </pc:sldChg>
      <pc:sldChg chg="modSp add mod">
        <pc:chgData name="Kelly Stokes" userId="3e5c5154-569e-4d81-aa91-4f91841cdfa9" providerId="ADAL" clId="{FBDA4B28-7738-4A04-A853-D707812E2CF1}" dt="2023-03-15T16:22:42.322" v="243" actId="13926"/>
        <pc:sldMkLst>
          <pc:docMk/>
          <pc:sldMk cId="1183654930" sldId="2733"/>
        </pc:sldMkLst>
        <pc:spChg chg="mod">
          <ac:chgData name="Kelly Stokes" userId="3e5c5154-569e-4d81-aa91-4f91841cdfa9" providerId="ADAL" clId="{FBDA4B28-7738-4A04-A853-D707812E2CF1}" dt="2023-03-15T16:22:42.322" v="243" actId="13926"/>
          <ac:spMkLst>
            <pc:docMk/>
            <pc:sldMk cId="1183654930" sldId="2733"/>
            <ac:spMk id="2" creationId="{52DA34BA-82FC-47C5-BCE1-BB65E08B92A1}"/>
          </ac:spMkLst>
        </pc:spChg>
      </pc:sldChg>
      <pc:sldChg chg="modSp add mod">
        <pc:chgData name="Kelly Stokes" userId="3e5c5154-569e-4d81-aa91-4f91841cdfa9" providerId="ADAL" clId="{FBDA4B28-7738-4A04-A853-D707812E2CF1}" dt="2023-03-15T16:24:26.924" v="442" actId="20577"/>
        <pc:sldMkLst>
          <pc:docMk/>
          <pc:sldMk cId="695171367" sldId="2734"/>
        </pc:sldMkLst>
        <pc:spChg chg="mod">
          <ac:chgData name="Kelly Stokes" userId="3e5c5154-569e-4d81-aa91-4f91841cdfa9" providerId="ADAL" clId="{FBDA4B28-7738-4A04-A853-D707812E2CF1}" dt="2023-03-15T16:24:26.924" v="442" actId="20577"/>
          <ac:spMkLst>
            <pc:docMk/>
            <pc:sldMk cId="695171367" sldId="2734"/>
            <ac:spMk id="2" creationId="{52DA34BA-82FC-47C5-BCE1-BB65E08B92A1}"/>
          </ac:spMkLst>
        </pc:spChg>
      </pc:sldChg>
      <pc:sldChg chg="modSp add mod">
        <pc:chgData name="Kelly Stokes" userId="3e5c5154-569e-4d81-aa91-4f91841cdfa9" providerId="ADAL" clId="{FBDA4B28-7738-4A04-A853-D707812E2CF1}" dt="2023-03-15T16:23:58.684" v="377" actId="1076"/>
        <pc:sldMkLst>
          <pc:docMk/>
          <pc:sldMk cId="1069014919" sldId="2735"/>
        </pc:sldMkLst>
        <pc:spChg chg="mod">
          <ac:chgData name="Kelly Stokes" userId="3e5c5154-569e-4d81-aa91-4f91841cdfa9" providerId="ADAL" clId="{FBDA4B28-7738-4A04-A853-D707812E2CF1}" dt="2023-03-15T16:23:58.684" v="377" actId="1076"/>
          <ac:spMkLst>
            <pc:docMk/>
            <pc:sldMk cId="1069014919" sldId="2735"/>
            <ac:spMk id="2" creationId="{52DA34BA-82FC-47C5-BCE1-BB65E08B92A1}"/>
          </ac:spMkLst>
        </pc:spChg>
      </pc:sldChg>
      <pc:sldChg chg="modSp add mod">
        <pc:chgData name="Kelly Stokes" userId="3e5c5154-569e-4d81-aa91-4f91841cdfa9" providerId="ADAL" clId="{FBDA4B28-7738-4A04-A853-D707812E2CF1}" dt="2023-03-15T16:23:16.008" v="289" actId="20577"/>
        <pc:sldMkLst>
          <pc:docMk/>
          <pc:sldMk cId="3303896242" sldId="2736"/>
        </pc:sldMkLst>
        <pc:spChg chg="mod">
          <ac:chgData name="Kelly Stokes" userId="3e5c5154-569e-4d81-aa91-4f91841cdfa9" providerId="ADAL" clId="{FBDA4B28-7738-4A04-A853-D707812E2CF1}" dt="2023-03-15T16:23:16.008" v="289" actId="20577"/>
          <ac:spMkLst>
            <pc:docMk/>
            <pc:sldMk cId="3303896242" sldId="2736"/>
            <ac:spMk id="2" creationId="{52DA34BA-82FC-47C5-BCE1-BB65E08B92A1}"/>
          </ac:spMkLst>
        </pc:spChg>
      </pc:sldChg>
      <pc:sldChg chg="modSp add mod">
        <pc:chgData name="Kelly Stokes" userId="3e5c5154-569e-4d81-aa91-4f91841cdfa9" providerId="ADAL" clId="{FBDA4B28-7738-4A04-A853-D707812E2CF1}" dt="2023-03-15T16:24:52.890" v="446" actId="20577"/>
        <pc:sldMkLst>
          <pc:docMk/>
          <pc:sldMk cId="1312372238" sldId="2737"/>
        </pc:sldMkLst>
        <pc:spChg chg="mod">
          <ac:chgData name="Kelly Stokes" userId="3e5c5154-569e-4d81-aa91-4f91841cdfa9" providerId="ADAL" clId="{FBDA4B28-7738-4A04-A853-D707812E2CF1}" dt="2023-03-15T16:24:52.890" v="446" actId="20577"/>
          <ac:spMkLst>
            <pc:docMk/>
            <pc:sldMk cId="1312372238" sldId="2737"/>
            <ac:spMk id="2" creationId="{52DA34BA-82FC-47C5-BCE1-BB65E08B92A1}"/>
          </ac:spMkLst>
        </pc:spChg>
      </pc:sldChg>
      <pc:sldChg chg="modSp add mod">
        <pc:chgData name="Kelly Stokes" userId="3e5c5154-569e-4d81-aa91-4f91841cdfa9" providerId="ADAL" clId="{FBDA4B28-7738-4A04-A853-D707812E2CF1}" dt="2023-03-15T16:25:30.629" v="460" actId="13926"/>
        <pc:sldMkLst>
          <pc:docMk/>
          <pc:sldMk cId="140183358" sldId="2738"/>
        </pc:sldMkLst>
        <pc:spChg chg="mod">
          <ac:chgData name="Kelly Stokes" userId="3e5c5154-569e-4d81-aa91-4f91841cdfa9" providerId="ADAL" clId="{FBDA4B28-7738-4A04-A853-D707812E2CF1}" dt="2023-03-15T16:25:30.629" v="460" actId="13926"/>
          <ac:spMkLst>
            <pc:docMk/>
            <pc:sldMk cId="140183358" sldId="2738"/>
            <ac:spMk id="2" creationId="{52DA34BA-82FC-47C5-BCE1-BB65E08B92A1}"/>
          </ac:spMkLst>
        </pc:spChg>
      </pc:sldChg>
      <pc:sldChg chg="modSp add mod">
        <pc:chgData name="Kelly Stokes" userId="3e5c5154-569e-4d81-aa91-4f91841cdfa9" providerId="ADAL" clId="{FBDA4B28-7738-4A04-A853-D707812E2CF1}" dt="2023-03-15T16:26:51.992" v="619" actId="20577"/>
        <pc:sldMkLst>
          <pc:docMk/>
          <pc:sldMk cId="3077172126" sldId="2739"/>
        </pc:sldMkLst>
        <pc:spChg chg="mod">
          <ac:chgData name="Kelly Stokes" userId="3e5c5154-569e-4d81-aa91-4f91841cdfa9" providerId="ADAL" clId="{FBDA4B28-7738-4A04-A853-D707812E2CF1}" dt="2023-03-15T16:26:51.992" v="619" actId="20577"/>
          <ac:spMkLst>
            <pc:docMk/>
            <pc:sldMk cId="3077172126" sldId="2739"/>
            <ac:spMk id="2" creationId="{52DA34BA-82FC-47C5-BCE1-BB65E08B92A1}"/>
          </ac:spMkLst>
        </pc:spChg>
      </pc:sldChg>
      <pc:sldChg chg="modSp add mod">
        <pc:chgData name="Kelly Stokes" userId="3e5c5154-569e-4d81-aa91-4f91841cdfa9" providerId="ADAL" clId="{FBDA4B28-7738-4A04-A853-D707812E2CF1}" dt="2023-03-15T16:26:21.232" v="563" actId="20577"/>
        <pc:sldMkLst>
          <pc:docMk/>
          <pc:sldMk cId="695487063" sldId="2740"/>
        </pc:sldMkLst>
        <pc:spChg chg="mod">
          <ac:chgData name="Kelly Stokes" userId="3e5c5154-569e-4d81-aa91-4f91841cdfa9" providerId="ADAL" clId="{FBDA4B28-7738-4A04-A853-D707812E2CF1}" dt="2023-03-15T16:26:21.232" v="563" actId="20577"/>
          <ac:spMkLst>
            <pc:docMk/>
            <pc:sldMk cId="695487063" sldId="2740"/>
            <ac:spMk id="2" creationId="{52DA34BA-82FC-47C5-BCE1-BB65E08B92A1}"/>
          </ac:spMkLst>
        </pc:spChg>
      </pc:sldChg>
      <pc:sldChg chg="modSp add mod">
        <pc:chgData name="Kelly Stokes" userId="3e5c5154-569e-4d81-aa91-4f91841cdfa9" providerId="ADAL" clId="{FBDA4B28-7738-4A04-A853-D707812E2CF1}" dt="2023-03-15T16:26:01.522" v="526" actId="20577"/>
        <pc:sldMkLst>
          <pc:docMk/>
          <pc:sldMk cId="1928408529" sldId="2741"/>
        </pc:sldMkLst>
        <pc:spChg chg="mod">
          <ac:chgData name="Kelly Stokes" userId="3e5c5154-569e-4d81-aa91-4f91841cdfa9" providerId="ADAL" clId="{FBDA4B28-7738-4A04-A853-D707812E2CF1}" dt="2023-03-15T16:26:01.522" v="526" actId="20577"/>
          <ac:spMkLst>
            <pc:docMk/>
            <pc:sldMk cId="1928408529" sldId="2741"/>
            <ac:spMk id="2" creationId="{52DA34BA-82FC-47C5-BCE1-BB65E08B92A1}"/>
          </ac:spMkLst>
        </pc:spChg>
      </pc:sldChg>
      <pc:sldChg chg="modSp add mod">
        <pc:chgData name="Kelly Stokes" userId="3e5c5154-569e-4d81-aa91-4f91841cdfa9" providerId="ADAL" clId="{FBDA4B28-7738-4A04-A853-D707812E2CF1}" dt="2023-03-15T16:27:29.857" v="627" actId="13926"/>
        <pc:sldMkLst>
          <pc:docMk/>
          <pc:sldMk cId="861674762" sldId="2742"/>
        </pc:sldMkLst>
        <pc:spChg chg="mod">
          <ac:chgData name="Kelly Stokes" userId="3e5c5154-569e-4d81-aa91-4f91841cdfa9" providerId="ADAL" clId="{FBDA4B28-7738-4A04-A853-D707812E2CF1}" dt="2023-03-15T16:27:29.857" v="627" actId="13926"/>
          <ac:spMkLst>
            <pc:docMk/>
            <pc:sldMk cId="861674762" sldId="2742"/>
            <ac:spMk id="2" creationId="{52DA34BA-82FC-47C5-BCE1-BB65E08B92A1}"/>
          </ac:spMkLst>
        </pc:spChg>
      </pc:sldChg>
      <pc:sldChg chg="modSp add mod">
        <pc:chgData name="Kelly Stokes" userId="3e5c5154-569e-4d81-aa91-4f91841cdfa9" providerId="ADAL" clId="{FBDA4B28-7738-4A04-A853-D707812E2CF1}" dt="2023-03-15T16:28:25.283" v="674" actId="20577"/>
        <pc:sldMkLst>
          <pc:docMk/>
          <pc:sldMk cId="678302471" sldId="2743"/>
        </pc:sldMkLst>
        <pc:spChg chg="mod">
          <ac:chgData name="Kelly Stokes" userId="3e5c5154-569e-4d81-aa91-4f91841cdfa9" providerId="ADAL" clId="{FBDA4B28-7738-4A04-A853-D707812E2CF1}" dt="2023-03-15T16:28:25.283" v="674" actId="20577"/>
          <ac:spMkLst>
            <pc:docMk/>
            <pc:sldMk cId="678302471" sldId="2743"/>
            <ac:spMk id="2" creationId="{52DA34BA-82FC-47C5-BCE1-BB65E08B92A1}"/>
          </ac:spMkLst>
        </pc:spChg>
      </pc:sldChg>
      <pc:sldChg chg="modSp add mod">
        <pc:chgData name="Kelly Stokes" userId="3e5c5154-569e-4d81-aa91-4f91841cdfa9" providerId="ADAL" clId="{FBDA4B28-7738-4A04-A853-D707812E2CF1}" dt="2023-03-15T16:29:30.266" v="767" actId="14100"/>
        <pc:sldMkLst>
          <pc:docMk/>
          <pc:sldMk cId="1696516138" sldId="2744"/>
        </pc:sldMkLst>
        <pc:spChg chg="mod">
          <ac:chgData name="Kelly Stokes" userId="3e5c5154-569e-4d81-aa91-4f91841cdfa9" providerId="ADAL" clId="{FBDA4B28-7738-4A04-A853-D707812E2CF1}" dt="2023-03-15T16:29:30.266" v="767" actId="14100"/>
          <ac:spMkLst>
            <pc:docMk/>
            <pc:sldMk cId="1696516138" sldId="2744"/>
            <ac:spMk id="2" creationId="{52DA34BA-82FC-47C5-BCE1-BB65E08B92A1}"/>
          </ac:spMkLst>
        </pc:spChg>
      </pc:sldChg>
      <pc:sldChg chg="modSp add mod">
        <pc:chgData name="Kelly Stokes" userId="3e5c5154-569e-4d81-aa91-4f91841cdfa9" providerId="ADAL" clId="{FBDA4B28-7738-4A04-A853-D707812E2CF1}" dt="2023-03-15T16:28:56.484" v="709" actId="20577"/>
        <pc:sldMkLst>
          <pc:docMk/>
          <pc:sldMk cId="31158143" sldId="2745"/>
        </pc:sldMkLst>
        <pc:spChg chg="mod">
          <ac:chgData name="Kelly Stokes" userId="3e5c5154-569e-4d81-aa91-4f91841cdfa9" providerId="ADAL" clId="{FBDA4B28-7738-4A04-A853-D707812E2CF1}" dt="2023-03-15T16:28:56.484" v="709" actId="20577"/>
          <ac:spMkLst>
            <pc:docMk/>
            <pc:sldMk cId="31158143" sldId="2745"/>
            <ac:spMk id="2" creationId="{52DA34BA-82FC-47C5-BCE1-BB65E08B92A1}"/>
          </ac:spMkLst>
        </pc:spChg>
      </pc:sldChg>
      <pc:sldChg chg="modSp add mod">
        <pc:chgData name="Kelly Stokes" userId="3e5c5154-569e-4d81-aa91-4f91841cdfa9" providerId="ADAL" clId="{FBDA4B28-7738-4A04-A853-D707812E2CF1}" dt="2023-03-15T16:28:21.777" v="673" actId="20577"/>
        <pc:sldMkLst>
          <pc:docMk/>
          <pc:sldMk cId="1470943534" sldId="2746"/>
        </pc:sldMkLst>
        <pc:spChg chg="mod">
          <ac:chgData name="Kelly Stokes" userId="3e5c5154-569e-4d81-aa91-4f91841cdfa9" providerId="ADAL" clId="{FBDA4B28-7738-4A04-A853-D707812E2CF1}" dt="2023-03-15T16:28:21.777" v="673" actId="20577"/>
          <ac:spMkLst>
            <pc:docMk/>
            <pc:sldMk cId="1470943534" sldId="2746"/>
            <ac:spMk id="2" creationId="{52DA34BA-82FC-47C5-BCE1-BB65E08B92A1}"/>
          </ac:spMkLst>
        </pc:spChg>
      </pc:sldChg>
      <pc:sldChg chg="modSp add mod">
        <pc:chgData name="Kelly Stokes" userId="3e5c5154-569e-4d81-aa91-4f91841cdfa9" providerId="ADAL" clId="{FBDA4B28-7738-4A04-A853-D707812E2CF1}" dt="2023-03-15T16:30:17.699" v="776" actId="13926"/>
        <pc:sldMkLst>
          <pc:docMk/>
          <pc:sldMk cId="2020404625" sldId="2747"/>
        </pc:sldMkLst>
        <pc:spChg chg="mod">
          <ac:chgData name="Kelly Stokes" userId="3e5c5154-569e-4d81-aa91-4f91841cdfa9" providerId="ADAL" clId="{FBDA4B28-7738-4A04-A853-D707812E2CF1}" dt="2023-03-15T16:30:17.699" v="776" actId="13926"/>
          <ac:spMkLst>
            <pc:docMk/>
            <pc:sldMk cId="2020404625" sldId="2747"/>
            <ac:spMk id="2" creationId="{52DA34BA-82FC-47C5-BCE1-BB65E08B92A1}"/>
          </ac:spMkLst>
        </pc:spChg>
      </pc:sldChg>
      <pc:sldChg chg="modSp add mod">
        <pc:chgData name="Kelly Stokes" userId="3e5c5154-569e-4d81-aa91-4f91841cdfa9" providerId="ADAL" clId="{FBDA4B28-7738-4A04-A853-D707812E2CF1}" dt="2023-03-15T16:30:53.053" v="787" actId="13926"/>
        <pc:sldMkLst>
          <pc:docMk/>
          <pc:sldMk cId="1876776059" sldId="2748"/>
        </pc:sldMkLst>
        <pc:spChg chg="mod">
          <ac:chgData name="Kelly Stokes" userId="3e5c5154-569e-4d81-aa91-4f91841cdfa9" providerId="ADAL" clId="{FBDA4B28-7738-4A04-A853-D707812E2CF1}" dt="2023-03-15T16:30:53.053" v="787" actId="13926"/>
          <ac:spMkLst>
            <pc:docMk/>
            <pc:sldMk cId="1876776059" sldId="2748"/>
            <ac:spMk id="2" creationId="{52DA34BA-82FC-47C5-BCE1-BB65E08B92A1}"/>
          </ac:spMkLst>
        </pc:spChg>
      </pc:sldChg>
      <pc:sldChg chg="modSp add mod">
        <pc:chgData name="Kelly Stokes" userId="3e5c5154-569e-4d81-aa91-4f91841cdfa9" providerId="ADAL" clId="{FBDA4B28-7738-4A04-A853-D707812E2CF1}" dt="2023-03-15T16:32:41.581" v="941" actId="20577"/>
        <pc:sldMkLst>
          <pc:docMk/>
          <pc:sldMk cId="1757098774" sldId="2749"/>
        </pc:sldMkLst>
        <pc:spChg chg="mod">
          <ac:chgData name="Kelly Stokes" userId="3e5c5154-569e-4d81-aa91-4f91841cdfa9" providerId="ADAL" clId="{FBDA4B28-7738-4A04-A853-D707812E2CF1}" dt="2023-03-15T16:32:41.581" v="941" actId="20577"/>
          <ac:spMkLst>
            <pc:docMk/>
            <pc:sldMk cId="1757098774" sldId="2749"/>
            <ac:spMk id="2" creationId="{52DA34BA-82FC-47C5-BCE1-BB65E08B92A1}"/>
          </ac:spMkLst>
        </pc:spChg>
      </pc:sldChg>
      <pc:sldChg chg="modSp add mod">
        <pc:chgData name="Kelly Stokes" userId="3e5c5154-569e-4d81-aa91-4f91841cdfa9" providerId="ADAL" clId="{FBDA4B28-7738-4A04-A853-D707812E2CF1}" dt="2023-03-15T16:32:21.347" v="900" actId="20577"/>
        <pc:sldMkLst>
          <pc:docMk/>
          <pc:sldMk cId="2951144583" sldId="2750"/>
        </pc:sldMkLst>
        <pc:spChg chg="mod">
          <ac:chgData name="Kelly Stokes" userId="3e5c5154-569e-4d81-aa91-4f91841cdfa9" providerId="ADAL" clId="{FBDA4B28-7738-4A04-A853-D707812E2CF1}" dt="2023-03-15T16:32:21.347" v="900" actId="20577"/>
          <ac:spMkLst>
            <pc:docMk/>
            <pc:sldMk cId="2951144583" sldId="2750"/>
            <ac:spMk id="2" creationId="{52DA34BA-82FC-47C5-BCE1-BB65E08B92A1}"/>
          </ac:spMkLst>
        </pc:spChg>
      </pc:sldChg>
      <pc:sldChg chg="modSp add mod">
        <pc:chgData name="Kelly Stokes" userId="3e5c5154-569e-4d81-aa91-4f91841cdfa9" providerId="ADAL" clId="{FBDA4B28-7738-4A04-A853-D707812E2CF1}" dt="2023-03-15T16:31:47.669" v="842" actId="20577"/>
        <pc:sldMkLst>
          <pc:docMk/>
          <pc:sldMk cId="1074727912" sldId="2751"/>
        </pc:sldMkLst>
        <pc:spChg chg="mod">
          <ac:chgData name="Kelly Stokes" userId="3e5c5154-569e-4d81-aa91-4f91841cdfa9" providerId="ADAL" clId="{FBDA4B28-7738-4A04-A853-D707812E2CF1}" dt="2023-03-15T16:31:47.669" v="842" actId="20577"/>
          <ac:spMkLst>
            <pc:docMk/>
            <pc:sldMk cId="1074727912" sldId="2751"/>
            <ac:spMk id="2" creationId="{52DA34BA-82FC-47C5-BCE1-BB65E08B92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15/03/2023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151</a:t>
            </a:fld>
            <a:endParaRPr lang="en-GB"/>
          </a:p>
        </p:txBody>
      </p:sp>
    </p:spTree>
    <p:extLst>
      <p:ext uri="{BB962C8B-B14F-4D97-AF65-F5344CB8AC3E}">
        <p14:creationId xmlns:p14="http://schemas.microsoft.com/office/powerpoint/2010/main" val="2465061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154</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37</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40</a:t>
            </a:fld>
            <a:endParaRPr lang="en-GB" dirty="0"/>
          </a:p>
        </p:txBody>
      </p:sp>
    </p:spTree>
    <p:extLst>
      <p:ext uri="{BB962C8B-B14F-4D97-AF65-F5344CB8AC3E}">
        <p14:creationId xmlns:p14="http://schemas.microsoft.com/office/powerpoint/2010/main" val="2391282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73</a:t>
            </a:fld>
            <a:endParaRPr lang="en-GB"/>
          </a:p>
        </p:txBody>
      </p:sp>
    </p:spTree>
    <p:extLst>
      <p:ext uri="{BB962C8B-B14F-4D97-AF65-F5344CB8AC3E}">
        <p14:creationId xmlns:p14="http://schemas.microsoft.com/office/powerpoint/2010/main" val="167412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76</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113</a:t>
            </a:fld>
            <a:endParaRPr lang="en-GB"/>
          </a:p>
        </p:txBody>
      </p:sp>
    </p:spTree>
    <p:extLst>
      <p:ext uri="{BB962C8B-B14F-4D97-AF65-F5344CB8AC3E}">
        <p14:creationId xmlns:p14="http://schemas.microsoft.com/office/powerpoint/2010/main" val="2065783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116</a:t>
            </a:fld>
            <a:endParaRPr lang="en-GB" dirty="0"/>
          </a:p>
        </p:txBody>
      </p:sp>
    </p:spTree>
    <p:extLst>
      <p:ext uri="{BB962C8B-B14F-4D97-AF65-F5344CB8AC3E}">
        <p14:creationId xmlns:p14="http://schemas.microsoft.com/office/powerpoint/2010/main" val="357410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15/03/2023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15/03/2023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15/03/2023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15/03/2023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15/03/2023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15/03/2023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15/03/2023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15/03/2023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15/03/2023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15/03/2023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15/03/2023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15/03/2023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Y4</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Summer 1</a:t>
            </a:r>
          </a:p>
          <a:p>
            <a:r>
              <a:rPr lang="en-GB" dirty="0">
                <a:latin typeface="Twinkl Cursive Looped" panose="02000000000000000000" pitchFamily="2" charset="0"/>
              </a:rPr>
              <a:t>Week 6</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Words with a</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shuhn</a:t>
            </a:r>
            <a:r>
              <a:rPr lang="en-GB" dirty="0">
                <a:latin typeface="Twinkl Cursive Looped" panose="02000000000000000000" pitchFamily="2" charset="0"/>
              </a:rPr>
              <a:t>/ sound,</a:t>
            </a:r>
            <a:br>
              <a:rPr lang="en-GB" dirty="0">
                <a:latin typeface="Twinkl Cursive Looped" panose="02000000000000000000" pitchFamily="2" charset="0"/>
              </a:rPr>
            </a:br>
            <a:r>
              <a:rPr lang="en-GB" dirty="0">
                <a:latin typeface="Twinkl Cursive Looped" panose="02000000000000000000" pitchFamily="2" charset="0"/>
              </a:rPr>
              <a:t>spelt with ‘</a:t>
            </a:r>
            <a:r>
              <a:rPr lang="en-GB" dirty="0" err="1">
                <a:latin typeface="Twinkl Cursive Looped" panose="02000000000000000000" pitchFamily="2" charset="0"/>
              </a:rPr>
              <a:t>sion</a:t>
            </a:r>
            <a:r>
              <a:rPr lang="en-GB"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(if root word ends in</a:t>
            </a:r>
            <a:br>
              <a:rPr lang="en-GB" dirty="0">
                <a:latin typeface="Twinkl Cursive Looped" panose="02000000000000000000" pitchFamily="2" charset="0"/>
              </a:rPr>
            </a:br>
            <a:r>
              <a:rPr lang="en-GB" dirty="0">
                <a:latin typeface="Twinkl Cursive Looped" panose="02000000000000000000" pitchFamily="2" charset="0"/>
              </a:rPr>
              <a:t>‘se’, ‘de’ or ‘d’)</a:t>
            </a:r>
          </a:p>
        </p:txBody>
      </p:sp>
    </p:spTree>
    <p:extLst>
      <p:ext uri="{BB962C8B-B14F-4D97-AF65-F5344CB8AC3E}">
        <p14:creationId xmlns:p14="http://schemas.microsoft.com/office/powerpoint/2010/main" val="17647907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6838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surprise</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185214"/>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6000" dirty="0">
                <a:solidFill>
                  <a:prstClr val="black"/>
                </a:solidFill>
                <a:latin typeface="Twinkl Cursive Looped" panose="02000000000000000000" pitchFamily="2" charset="0"/>
              </a:rPr>
              <a:t>an unexpected or astonishing event, fact, etc.</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3078" name="Picture 6" descr="Image result for surpise clipart">
            <a:extLst>
              <a:ext uri="{FF2B5EF4-FFF2-40B4-BE49-F238E27FC236}">
                <a16:creationId xmlns:a16="http://schemas.microsoft.com/office/drawing/2014/main" id="{9E723EBC-7629-066A-19B0-24F27FA8E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274184"/>
            <a:ext cx="23526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16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The announcement came as a complete surprise.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253843" y="3722914"/>
            <a:ext cx="2612572" cy="83956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21641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bicycle</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3077766"/>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vehicle consisting of two wheels held in a frame one behind the other, propelled by pedals and steered with handlebars attached to the front wheel</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7174" name="Picture 6" descr="Image result for bicycle clipart">
            <a:extLst>
              <a:ext uri="{FF2B5EF4-FFF2-40B4-BE49-F238E27FC236}">
                <a16:creationId xmlns:a16="http://schemas.microsoft.com/office/drawing/2014/main" id="{ECAE8766-1EEA-E141-4307-D8580DC0D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48" y="424864"/>
            <a:ext cx="21240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29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I got a bicycle at Christmas.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804557" y="3771900"/>
            <a:ext cx="2530928"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44085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241227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071912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girls </a:t>
            </a:r>
            <a:r>
              <a:rPr lang="en-GB" dirty="0" err="1">
                <a:latin typeface="Twinkl Cursive Looped" panose="02000000000000000000" pitchFamily="2" charset="0"/>
              </a:rPr>
              <a:t>saprise</a:t>
            </a:r>
            <a:r>
              <a:rPr lang="en-GB" dirty="0">
                <a:latin typeface="Twinkl Cursive Looped" panose="02000000000000000000" pitchFamily="2" charset="0"/>
              </a:rPr>
              <a:t> was a variety of </a:t>
            </a:r>
            <a:r>
              <a:rPr lang="en-GB" dirty="0" err="1">
                <a:latin typeface="Twinkl Cursive Looped" panose="02000000000000000000" pitchFamily="2" charset="0"/>
              </a:rPr>
              <a:t>bycicles</a:t>
            </a:r>
            <a:r>
              <a:rPr lang="en-GB" dirty="0">
                <a:latin typeface="Twinkl Cursive Looped" panose="02000000000000000000" pitchFamily="2" charset="0"/>
              </a:rPr>
              <a: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729745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a:highlight>
                  <a:srgbClr val="FFFF00"/>
                </a:highlight>
                <a:latin typeface="Twinkl Cursive Looped" panose="02000000000000000000" pitchFamily="2" charset="0"/>
              </a:rPr>
              <a:t>girls</a:t>
            </a:r>
            <a:r>
              <a:rPr lang="en-GB" dirty="0">
                <a:latin typeface="Twinkl Cursive Looped" panose="02000000000000000000" pitchFamily="2" charset="0"/>
              </a:rPr>
              <a:t> </a:t>
            </a:r>
            <a:r>
              <a:rPr lang="en-GB" dirty="0" err="1">
                <a:highlight>
                  <a:srgbClr val="FFFF00"/>
                </a:highlight>
                <a:latin typeface="Twinkl Cursive Looped" panose="02000000000000000000" pitchFamily="2" charset="0"/>
              </a:rPr>
              <a:t>saprise</a:t>
            </a:r>
            <a:r>
              <a:rPr lang="en-GB" dirty="0">
                <a:latin typeface="Twinkl Cursive Looped" panose="02000000000000000000" pitchFamily="2" charset="0"/>
              </a:rPr>
              <a:t> was a variety of </a:t>
            </a:r>
            <a:r>
              <a:rPr lang="en-GB" dirty="0" err="1">
                <a:highlight>
                  <a:srgbClr val="FFFF00"/>
                </a:highlight>
                <a:latin typeface="Twinkl Cursive Looped" panose="02000000000000000000" pitchFamily="2" charset="0"/>
              </a:rPr>
              <a:t>bycicles</a:t>
            </a:r>
            <a:r>
              <a:rPr lang="en-GB" dirty="0">
                <a:latin typeface="Twinkl Cursive Looped" panose="02000000000000000000" pitchFamily="2" charset="0"/>
              </a:rPr>
              <a: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01833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a:highlight>
                  <a:srgbClr val="FFFF00"/>
                </a:highlight>
                <a:latin typeface="Twinkl Cursive Looped" panose="02000000000000000000" pitchFamily="2" charset="0"/>
              </a:rPr>
              <a:t>girls</a:t>
            </a:r>
            <a:r>
              <a:rPr lang="en-GB" dirty="0">
                <a:latin typeface="Twinkl Cursive Looped" panose="02000000000000000000" pitchFamily="2" charset="0"/>
              </a:rPr>
              <a:t> </a:t>
            </a:r>
            <a:r>
              <a:rPr lang="en-GB" dirty="0" err="1">
                <a:latin typeface="Twinkl Cursive Looped" panose="02000000000000000000" pitchFamily="2" charset="0"/>
              </a:rPr>
              <a:t>saprise</a:t>
            </a:r>
            <a:r>
              <a:rPr lang="en-GB" dirty="0">
                <a:latin typeface="Twinkl Cursive Looped" panose="02000000000000000000" pitchFamily="2" charset="0"/>
              </a:rPr>
              <a:t> was a variety of </a:t>
            </a:r>
            <a:r>
              <a:rPr lang="en-GB" dirty="0" err="1">
                <a:latin typeface="Twinkl Cursive Looped" panose="02000000000000000000" pitchFamily="2" charset="0"/>
              </a:rPr>
              <a:t>bycicles</a:t>
            </a:r>
            <a:r>
              <a:rPr lang="en-GB"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girls’ -  more than 1 girl owned the surprise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2840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sion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38836031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girls </a:t>
            </a:r>
            <a:r>
              <a:rPr lang="en-GB" dirty="0" err="1">
                <a:highlight>
                  <a:srgbClr val="FFFF00"/>
                </a:highlight>
                <a:latin typeface="Twinkl Cursive Looped" panose="02000000000000000000" pitchFamily="2" charset="0"/>
              </a:rPr>
              <a:t>saprise</a:t>
            </a:r>
            <a:r>
              <a:rPr lang="en-GB" dirty="0">
                <a:latin typeface="Twinkl Cursive Looped" panose="02000000000000000000" pitchFamily="2" charset="0"/>
              </a:rPr>
              <a:t> was a variety of </a:t>
            </a:r>
            <a:r>
              <a:rPr lang="en-GB" dirty="0" err="1">
                <a:latin typeface="Twinkl Cursive Looped" panose="02000000000000000000" pitchFamily="2" charset="0"/>
              </a:rPr>
              <a:t>bycicles</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surprise – ‘</a:t>
            </a:r>
            <a:r>
              <a:rPr lang="en-GB" dirty="0" err="1">
                <a:latin typeface="Twinkl Cursive Looped" panose="02000000000000000000" pitchFamily="2" charset="0"/>
              </a:rPr>
              <a:t>ur</a:t>
            </a:r>
            <a:r>
              <a:rPr lang="en-GB" dirty="0">
                <a:latin typeface="Twinkl Cursive Looped" panose="02000000000000000000" pitchFamily="2" charset="0"/>
              </a:rPr>
              <a:t>’ not ‘a’</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954870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girls </a:t>
            </a:r>
            <a:r>
              <a:rPr lang="en-GB" dirty="0" err="1">
                <a:latin typeface="Twinkl Cursive Looped" panose="02000000000000000000" pitchFamily="2" charset="0"/>
              </a:rPr>
              <a:t>saprise</a:t>
            </a:r>
            <a:r>
              <a:rPr lang="en-GB" dirty="0">
                <a:latin typeface="Twinkl Cursive Looped" panose="02000000000000000000" pitchFamily="2" charset="0"/>
              </a:rPr>
              <a:t> was a variety of </a:t>
            </a:r>
            <a:r>
              <a:rPr lang="en-GB" dirty="0" err="1">
                <a:highlight>
                  <a:srgbClr val="FFFF00"/>
                </a:highlight>
                <a:latin typeface="Twinkl Cursive Looped" panose="02000000000000000000" pitchFamily="2" charset="0"/>
              </a:rPr>
              <a:t>bycicles</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bicycle – ‘bi’ = two / ‘cycle’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771721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girls’ surprise was a variety of bicycles.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123722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1</a:t>
            </a:r>
          </a:p>
          <a:p>
            <a:r>
              <a:rPr lang="en-GB" sz="7200" dirty="0">
                <a:latin typeface="Twinkl Cursive Looped" panose="02000000000000000000" pitchFamily="2" charset="0"/>
              </a:rPr>
              <a:t>Week 6 - Thursday</a:t>
            </a:r>
          </a:p>
          <a:p>
            <a:endParaRPr lang="en-GB" sz="7200" dirty="0"/>
          </a:p>
        </p:txBody>
      </p:sp>
    </p:spTree>
    <p:extLst>
      <p:ext uri="{BB962C8B-B14F-4D97-AF65-F5344CB8AC3E}">
        <p14:creationId xmlns:p14="http://schemas.microsoft.com/office/powerpoint/2010/main" val="19252833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A515EA-F5A8-EF2A-21A7-6AA6EE153304}"/>
              </a:ext>
            </a:extLst>
          </p:cNvPr>
          <p:cNvPicPr>
            <a:picLocks noChangeAspect="1"/>
          </p:cNvPicPr>
          <p:nvPr/>
        </p:nvPicPr>
        <p:blipFill rotWithShape="1">
          <a:blip r:embed="rId2"/>
          <a:srcRect l="7500" t="11887" r="8393" b="8075"/>
          <a:stretch/>
        </p:blipFill>
        <p:spPr>
          <a:xfrm>
            <a:off x="195942" y="163287"/>
            <a:ext cx="11932879" cy="6384470"/>
          </a:xfrm>
          <a:prstGeom prst="rect">
            <a:avLst/>
          </a:prstGeom>
        </p:spPr>
      </p:pic>
    </p:spTree>
    <p:extLst>
      <p:ext uri="{BB962C8B-B14F-4D97-AF65-F5344CB8AC3E}">
        <p14:creationId xmlns:p14="http://schemas.microsoft.com/office/powerpoint/2010/main" val="41455757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5501913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1771975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separate</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815882"/>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forming or viewed as a unit apart or by itself</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4098" name="Picture 2" descr="Split Up Direction | Great PowerPoint ClipArt for Presentations -  PresenterMedia.com">
            <a:extLst>
              <a:ext uri="{FF2B5EF4-FFF2-40B4-BE49-F238E27FC236}">
                <a16:creationId xmlns:a16="http://schemas.microsoft.com/office/drawing/2014/main" id="{7A88EE80-88E1-EFEE-4EB9-2376C2498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12" y="103203"/>
            <a:ext cx="2286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67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It raises two separate issues.</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600699" y="3821650"/>
            <a:ext cx="3118758" cy="696984"/>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15580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special</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ADJECTIVE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better, greater, or otherwise different from what is usual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Special Person Concept, Best Friend Favorite Vector Illustration,  Friendship Metaphor, Outstanding Person, Leadership And Personality.  Royalty Free SVG, Cliparts, Vectors, And Stock Illustration. Image  123890036.">
            <a:extLst>
              <a:ext uri="{FF2B5EF4-FFF2-40B4-BE49-F238E27FC236}">
                <a16:creationId xmlns:a16="http://schemas.microsoft.com/office/drawing/2014/main" id="{68E17F77-968A-19FC-033A-78BFFA642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352764"/>
            <a:ext cx="26479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03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expansion  </a:t>
            </a:r>
          </a:p>
        </p:txBody>
      </p:sp>
      <p:sp>
        <p:nvSpPr>
          <p:cNvPr id="3" name="Rectangle 2">
            <a:extLst>
              <a:ext uri="{FF2B5EF4-FFF2-40B4-BE49-F238E27FC236}">
                <a16:creationId xmlns:a16="http://schemas.microsoft.com/office/drawing/2014/main" id="{13BB5EC0-7A96-4D29-A835-6FAE896C31A4}"/>
              </a:ext>
            </a:extLst>
          </p:cNvPr>
          <p:cNvSpPr/>
          <p:nvPr/>
        </p:nvSpPr>
        <p:spPr>
          <a:xfrm>
            <a:off x="6727371" y="3561670"/>
            <a:ext cx="128995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expand clipart - Clip Art Library">
            <a:extLst>
              <a:ext uri="{FF2B5EF4-FFF2-40B4-BE49-F238E27FC236}">
                <a16:creationId xmlns:a16="http://schemas.microsoft.com/office/drawing/2014/main" id="{01F054E1-3520-3846-32A1-7C45221A0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559254"/>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4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fontScale="90000"/>
          </a:bodyPr>
          <a:lstStyle/>
          <a:p>
            <a:pPr algn="ctr"/>
            <a:r>
              <a:rPr lang="en-GB" dirty="0">
                <a:latin typeface="Twinkl Cursive Looped" panose="02000000000000000000" pitchFamily="2" charset="0"/>
              </a:rPr>
              <a:t>They always made a special effort at Christmas.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874329" y="2520713"/>
            <a:ext cx="2285999" cy="908287"/>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423801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Words with a</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shuhn</a:t>
            </a:r>
            <a:r>
              <a:rPr lang="en-GB" dirty="0">
                <a:latin typeface="Twinkl Cursive Looped" panose="02000000000000000000" pitchFamily="2" charset="0"/>
              </a:rPr>
              <a:t>/ sound,</a:t>
            </a:r>
            <a:br>
              <a:rPr lang="en-GB" dirty="0">
                <a:latin typeface="Twinkl Cursive Looped" panose="02000000000000000000" pitchFamily="2" charset="0"/>
              </a:rPr>
            </a:br>
            <a:r>
              <a:rPr lang="en-GB" dirty="0">
                <a:latin typeface="Twinkl Cursive Looped" panose="02000000000000000000" pitchFamily="2" charset="0"/>
              </a:rPr>
              <a:t>spelt with ‘</a:t>
            </a:r>
            <a:r>
              <a:rPr lang="en-GB" dirty="0" err="1">
                <a:latin typeface="Twinkl Cursive Looped" panose="02000000000000000000" pitchFamily="2" charset="0"/>
              </a:rPr>
              <a:t>cian</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(if root word ends in</a:t>
            </a:r>
            <a:br>
              <a:rPr lang="en-GB" dirty="0">
                <a:latin typeface="Twinkl Cursive Looped" panose="02000000000000000000" pitchFamily="2" charset="0"/>
              </a:rPr>
            </a:br>
            <a:r>
              <a:rPr lang="en-GB" dirty="0">
                <a:latin typeface="Twinkl Cursive Looped" panose="02000000000000000000" pitchFamily="2" charset="0"/>
              </a:rPr>
              <a:t>‘c’ or ‘cs’)</a:t>
            </a:r>
          </a:p>
        </p:txBody>
      </p:sp>
    </p:spTree>
    <p:extLst>
      <p:ext uri="{BB962C8B-B14F-4D97-AF65-F5344CB8AC3E}">
        <p14:creationId xmlns:p14="http://schemas.microsoft.com/office/powerpoint/2010/main" val="27379167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cian</a:t>
            </a:r>
            <a:endParaRPr lang="en-GB" dirty="0">
              <a:latin typeface="Twinkl Cursive Looped" panose="02000000000000000000" pitchFamily="2" charset="0"/>
            </a:endParaRPr>
          </a:p>
        </p:txBody>
      </p:sp>
    </p:spTree>
    <p:extLst>
      <p:ext uri="{BB962C8B-B14F-4D97-AF65-F5344CB8AC3E}">
        <p14:creationId xmlns:p14="http://schemas.microsoft.com/office/powerpoint/2010/main" val="18883478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3848267"/>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cian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usually ‘</a:t>
            </a:r>
            <a:r>
              <a:rPr lang="en-GB" dirty="0" err="1">
                <a:latin typeface="Twinkl Cursive Looped" panose="02000000000000000000" pitchFamily="2" charset="0"/>
              </a:rPr>
              <a:t>cian</a:t>
            </a:r>
            <a:r>
              <a:rPr lang="en-GB" dirty="0">
                <a:latin typeface="Twinkl Cursive Looped" panose="02000000000000000000" pitchFamily="2" charset="0"/>
              </a:rPr>
              <a:t>’ ending words are showing someone’s profession or job</a:t>
            </a:r>
          </a:p>
        </p:txBody>
      </p:sp>
    </p:spTree>
    <p:extLst>
      <p:ext uri="{BB962C8B-B14F-4D97-AF65-F5344CB8AC3E}">
        <p14:creationId xmlns:p14="http://schemas.microsoft.com/office/powerpoint/2010/main" val="30880824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musician  </a:t>
            </a:r>
          </a:p>
        </p:txBody>
      </p:sp>
      <p:sp>
        <p:nvSpPr>
          <p:cNvPr id="3" name="Rectangle 2">
            <a:extLst>
              <a:ext uri="{FF2B5EF4-FFF2-40B4-BE49-F238E27FC236}">
                <a16:creationId xmlns:a16="http://schemas.microsoft.com/office/drawing/2014/main" id="{13BB5EC0-7A96-4D29-A835-6FAE896C31A4}"/>
              </a:ext>
            </a:extLst>
          </p:cNvPr>
          <p:cNvSpPr/>
          <p:nvPr/>
        </p:nvSpPr>
        <p:spPr>
          <a:xfrm>
            <a:off x="6596744" y="3447370"/>
            <a:ext cx="150222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Musicians Characters Creative Performing Peoples In Different Poses Playing  At Musical Instruments And Singing Vector Musicians Stock Illustration -  Download Image Now - iStock">
            <a:extLst>
              <a:ext uri="{FF2B5EF4-FFF2-40B4-BE49-F238E27FC236}">
                <a16:creationId xmlns:a16="http://schemas.microsoft.com/office/drawing/2014/main" id="{F98F0A70-8523-F061-3900-8CECDA835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03" y="436110"/>
            <a:ext cx="28384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58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politician </a:t>
            </a:r>
          </a:p>
        </p:txBody>
      </p:sp>
      <p:sp>
        <p:nvSpPr>
          <p:cNvPr id="3" name="Rectangle 2">
            <a:extLst>
              <a:ext uri="{FF2B5EF4-FFF2-40B4-BE49-F238E27FC236}">
                <a16:creationId xmlns:a16="http://schemas.microsoft.com/office/drawing/2014/main" id="{0366E0B6-702E-4814-82C6-08CA2D13F3C9}"/>
              </a:ext>
            </a:extLst>
          </p:cNvPr>
          <p:cNvSpPr/>
          <p:nvPr/>
        </p:nvSpPr>
        <p:spPr>
          <a:xfrm>
            <a:off x="6226629" y="3657599"/>
            <a:ext cx="1594757"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Free Politician Clipart in AI, SVG, EPS or PSD">
            <a:extLst>
              <a:ext uri="{FF2B5EF4-FFF2-40B4-BE49-F238E27FC236}">
                <a16:creationId xmlns:a16="http://schemas.microsoft.com/office/drawing/2014/main" id="{33EA9118-F26A-02D7-5FAC-35C08CC7D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685800"/>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96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electrician</a:t>
            </a:r>
          </a:p>
        </p:txBody>
      </p:sp>
      <p:sp>
        <p:nvSpPr>
          <p:cNvPr id="3" name="Rectangle 2">
            <a:extLst>
              <a:ext uri="{FF2B5EF4-FFF2-40B4-BE49-F238E27FC236}">
                <a16:creationId xmlns:a16="http://schemas.microsoft.com/office/drawing/2014/main" id="{4BCBA2DA-E95C-434C-BE81-320E182AE5EF}"/>
              </a:ext>
            </a:extLst>
          </p:cNvPr>
          <p:cNvSpPr/>
          <p:nvPr/>
        </p:nvSpPr>
        <p:spPr>
          <a:xfrm>
            <a:off x="6416221" y="3673930"/>
            <a:ext cx="1356179"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Electrician Plug It In | Great PowerPoint ClipArt for Presentations -  PresenterMedia.com">
            <a:extLst>
              <a:ext uri="{FF2B5EF4-FFF2-40B4-BE49-F238E27FC236}">
                <a16:creationId xmlns:a16="http://schemas.microsoft.com/office/drawing/2014/main" id="{A934FEA2-90BA-56CE-C00E-D363A93FB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301399"/>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11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2051845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366324"/>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Plural possessive apostrophe</a:t>
            </a:r>
          </a:p>
        </p:txBody>
      </p:sp>
    </p:spTree>
    <p:extLst>
      <p:ext uri="{BB962C8B-B14F-4D97-AF65-F5344CB8AC3E}">
        <p14:creationId xmlns:p14="http://schemas.microsoft.com/office/powerpoint/2010/main" val="41219695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7572" y="4778996"/>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Plural possessive apostrophe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plural = more than 1</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possessive = owned by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apostrophe = </a:t>
            </a:r>
            <a:r>
              <a:rPr lang="en-GB" dirty="0">
                <a:solidFill>
                  <a:schemeClr val="bg1"/>
                </a:solidFill>
                <a:latin typeface="Twinkl Cursive Looped" panose="02000000000000000000" pitchFamily="2" charset="0"/>
              </a:rPr>
              <a:t>_</a:t>
            </a:r>
            <a:r>
              <a:rPr lang="en-GB" dirty="0">
                <a:latin typeface="Twinkl Cursive Looped" panose="02000000000000000000" pitchFamily="2" charset="0"/>
              </a:rPr>
              <a:t>’</a:t>
            </a:r>
          </a:p>
        </p:txBody>
      </p:sp>
    </p:spTree>
    <p:extLst>
      <p:ext uri="{BB962C8B-B14F-4D97-AF65-F5344CB8AC3E}">
        <p14:creationId xmlns:p14="http://schemas.microsoft.com/office/powerpoint/2010/main" val="1681610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extension </a:t>
            </a:r>
          </a:p>
        </p:txBody>
      </p:sp>
      <p:sp>
        <p:nvSpPr>
          <p:cNvPr id="3" name="Rectangle 2">
            <a:extLst>
              <a:ext uri="{FF2B5EF4-FFF2-40B4-BE49-F238E27FC236}">
                <a16:creationId xmlns:a16="http://schemas.microsoft.com/office/drawing/2014/main" id="{0366E0B6-702E-4814-82C6-08CA2D13F3C9}"/>
              </a:ext>
            </a:extLst>
          </p:cNvPr>
          <p:cNvSpPr/>
          <p:nvPr/>
        </p:nvSpPr>
        <p:spPr>
          <a:xfrm>
            <a:off x="6302829" y="3641268"/>
            <a:ext cx="1436913"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2,379 House Extensions Stock Vectors, Images &amp; Vector Art | Shutterstock">
            <a:extLst>
              <a:ext uri="{FF2B5EF4-FFF2-40B4-BE49-F238E27FC236}">
                <a16:creationId xmlns:a16="http://schemas.microsoft.com/office/drawing/2014/main" id="{C8B15E4B-4923-9240-A8E1-10EABC688C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132"/>
          <a:stretch/>
        </p:blipFill>
        <p:spPr bwMode="auto">
          <a:xfrm>
            <a:off x="246970" y="563335"/>
            <a:ext cx="4315466" cy="17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90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46956" y="4396636"/>
            <a:ext cx="11446329" cy="1481650"/>
          </a:xfrm>
        </p:spPr>
        <p:txBody>
          <a:bodyPr>
            <a:normAutofit fontScale="90000"/>
          </a:bodyPr>
          <a:lstStyle/>
          <a:p>
            <a:pPr algn="ctr"/>
            <a:r>
              <a:rPr lang="en-GB" dirty="0">
                <a:latin typeface="Twinkl Cursive Looped" panose="02000000000000000000" pitchFamily="2" charset="0"/>
              </a:rPr>
              <a:t>Plural possessive apostrophe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If the plural ends with -s, add an apostrophe: </a:t>
            </a:r>
            <a:br>
              <a:rPr lang="en-GB" dirty="0">
                <a:latin typeface="Twinkl Cursive Looped" panose="02000000000000000000" pitchFamily="2" charset="0"/>
              </a:rPr>
            </a:br>
            <a:r>
              <a:rPr lang="en-GB" dirty="0">
                <a:latin typeface="Twinkl Cursive Looped" panose="02000000000000000000" pitchFamily="2" charset="0"/>
              </a:rPr>
              <a:t>the boys’ kites, the knights’ chargers, General Motors’ mission statement. </a:t>
            </a:r>
          </a:p>
        </p:txBody>
      </p:sp>
    </p:spTree>
    <p:extLst>
      <p:ext uri="{BB962C8B-B14F-4D97-AF65-F5344CB8AC3E}">
        <p14:creationId xmlns:p14="http://schemas.microsoft.com/office/powerpoint/2010/main" val="334625901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83771" y="4396636"/>
            <a:ext cx="10221686" cy="1481650"/>
          </a:xfrm>
        </p:spPr>
        <p:txBody>
          <a:bodyPr>
            <a:normAutofit fontScale="90000"/>
          </a:bodyPr>
          <a:lstStyle/>
          <a:p>
            <a:pPr algn="ctr"/>
            <a:r>
              <a:rPr lang="en-GB" dirty="0">
                <a:latin typeface="Twinkl Cursive Looped" panose="02000000000000000000" pitchFamily="2" charset="0"/>
              </a:rPr>
              <a:t>Plural possessive apostrophe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If the plural doesn’t </a:t>
            </a:r>
            <a:br>
              <a:rPr lang="en-GB" dirty="0">
                <a:latin typeface="Twinkl Cursive Looped" panose="02000000000000000000" pitchFamily="2" charset="0"/>
              </a:rPr>
            </a:br>
            <a:r>
              <a:rPr lang="en-GB" dirty="0">
                <a:latin typeface="Twinkl Cursive Looped" panose="02000000000000000000" pitchFamily="2" charset="0"/>
              </a:rPr>
              <a:t>end with -s, add ’s: </a:t>
            </a:r>
            <a:br>
              <a:rPr lang="en-GB" dirty="0">
                <a:latin typeface="Twinkl Cursive Looped" panose="02000000000000000000" pitchFamily="2" charset="0"/>
              </a:rPr>
            </a:br>
            <a:r>
              <a:rPr lang="en-GB" dirty="0">
                <a:latin typeface="Twinkl Cursive Looped" panose="02000000000000000000" pitchFamily="2" charset="0"/>
              </a:rPr>
              <a:t>the children’s teacher, the oxen’s yoke.</a:t>
            </a:r>
          </a:p>
        </p:txBody>
      </p:sp>
    </p:spTree>
    <p:extLst>
      <p:ext uri="{BB962C8B-B14F-4D97-AF65-F5344CB8AC3E}">
        <p14:creationId xmlns:p14="http://schemas.microsoft.com/office/powerpoint/2010/main" val="23169651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ponie</a:t>
            </a:r>
            <a:r>
              <a:rPr lang="en-GB" dirty="0">
                <a:highlight>
                  <a:srgbClr val="FFFF00"/>
                </a:highlight>
                <a:latin typeface="Twinkl Cursive Looped" panose="02000000000000000000" pitchFamily="2" charset="0"/>
              </a:rPr>
              <a:t>s</a:t>
            </a:r>
            <a:r>
              <a:rPr lang="en-GB" dirty="0">
                <a:latin typeface="Twinkl Cursive Looped" panose="02000000000000000000" pitchFamily="2" charset="0"/>
              </a:rPr>
              <a:t>’ </a:t>
            </a:r>
          </a:p>
        </p:txBody>
      </p:sp>
      <p:sp>
        <p:nvSpPr>
          <p:cNvPr id="3" name="Rectangle 2">
            <a:extLst>
              <a:ext uri="{FF2B5EF4-FFF2-40B4-BE49-F238E27FC236}">
                <a16:creationId xmlns:a16="http://schemas.microsoft.com/office/drawing/2014/main" id="{13BB5EC0-7A96-4D29-A835-6FAE896C31A4}"/>
              </a:ext>
            </a:extLst>
          </p:cNvPr>
          <p:cNvSpPr/>
          <p:nvPr/>
        </p:nvSpPr>
        <p:spPr>
          <a:xfrm>
            <a:off x="7396843" y="3463699"/>
            <a:ext cx="35650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Image result for ponies sharing a haynet clipart">
            <a:extLst>
              <a:ext uri="{FF2B5EF4-FFF2-40B4-BE49-F238E27FC236}">
                <a16:creationId xmlns:a16="http://schemas.microsoft.com/office/drawing/2014/main" id="{87B6AB28-2E3B-020C-18DD-2DBEC8204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39" y="612321"/>
            <a:ext cx="22669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72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volcanoe</a:t>
            </a:r>
            <a:r>
              <a:rPr lang="en-GB" dirty="0">
                <a:highlight>
                  <a:srgbClr val="FFFF00"/>
                </a:highlight>
                <a:latin typeface="Twinkl Cursive Looped" panose="02000000000000000000" pitchFamily="2" charset="0"/>
              </a:rPr>
              <a:t>s</a:t>
            </a:r>
            <a:r>
              <a:rPr lang="en-GB" dirty="0">
                <a:latin typeface="Twinkl Cursive Looped" panose="02000000000000000000" pitchFamily="2" charset="0"/>
              </a:rPr>
              <a:t>’  </a:t>
            </a:r>
          </a:p>
        </p:txBody>
      </p:sp>
      <p:sp>
        <p:nvSpPr>
          <p:cNvPr id="3" name="Rectangle 2">
            <a:extLst>
              <a:ext uri="{FF2B5EF4-FFF2-40B4-BE49-F238E27FC236}">
                <a16:creationId xmlns:a16="http://schemas.microsoft.com/office/drawing/2014/main" id="{13BB5EC0-7A96-4D29-A835-6FAE896C31A4}"/>
              </a:ext>
            </a:extLst>
          </p:cNvPr>
          <p:cNvSpPr/>
          <p:nvPr/>
        </p:nvSpPr>
        <p:spPr>
          <a:xfrm>
            <a:off x="7886701" y="3429000"/>
            <a:ext cx="35650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861095B3-0D20-27C4-29CF-DDAF6A2194D3}"/>
              </a:ext>
            </a:extLst>
          </p:cNvPr>
          <p:cNvGrpSpPr/>
          <p:nvPr/>
        </p:nvGrpSpPr>
        <p:grpSpPr>
          <a:xfrm>
            <a:off x="699408" y="490537"/>
            <a:ext cx="3042556" cy="1533526"/>
            <a:chOff x="699408" y="490537"/>
            <a:chExt cx="3042556" cy="1533526"/>
          </a:xfrm>
        </p:grpSpPr>
        <p:pic>
          <p:nvPicPr>
            <p:cNvPr id="8198" name="Picture 6" descr="Image result for volcanoes clipart">
              <a:extLst>
                <a:ext uri="{FF2B5EF4-FFF2-40B4-BE49-F238E27FC236}">
                  <a16:creationId xmlns:a16="http://schemas.microsoft.com/office/drawing/2014/main" id="{E5A36203-C7A3-2C4B-337D-AA71C33FF1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893"/>
            <a:stretch/>
          </p:blipFill>
          <p:spPr bwMode="auto">
            <a:xfrm>
              <a:off x="2220686" y="490538"/>
              <a:ext cx="1521278" cy="1533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Image result for volcanoes clipart">
              <a:extLst>
                <a:ext uri="{FF2B5EF4-FFF2-40B4-BE49-F238E27FC236}">
                  <a16:creationId xmlns:a16="http://schemas.microsoft.com/office/drawing/2014/main" id="{70FBBAF3-A224-C779-55A4-170CD32C96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893"/>
            <a:stretch/>
          </p:blipFill>
          <p:spPr bwMode="auto">
            <a:xfrm flipH="1">
              <a:off x="699408" y="490537"/>
              <a:ext cx="1521278" cy="15335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787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girls’</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438830" y="5023093"/>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PLURAL 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6" name="Title 1">
            <a:extLst>
              <a:ext uri="{FF2B5EF4-FFF2-40B4-BE49-F238E27FC236}">
                <a16:creationId xmlns:a16="http://schemas.microsoft.com/office/drawing/2014/main" id="{B703146E-FD8B-C89C-2001-F77C2ADCB038}"/>
              </a:ext>
            </a:extLst>
          </p:cNvPr>
          <p:cNvSpPr txBox="1">
            <a:spLocks/>
          </p:cNvSpPr>
          <p:nvPr/>
        </p:nvSpPr>
        <p:spPr>
          <a:xfrm>
            <a:off x="838200" y="3198437"/>
            <a:ext cx="10515600" cy="1481650"/>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More than 1 horse owns the hay</a:t>
            </a:r>
            <a:endParaRPr lang="en-GB" i="1" dirty="0">
              <a:latin typeface="Twinkl Cursive Looped" panose="02000000000000000000" pitchFamily="2" charset="0"/>
            </a:endParaRPr>
          </a:p>
        </p:txBody>
      </p:sp>
      <p:sp>
        <p:nvSpPr>
          <p:cNvPr id="9" name="Title 1">
            <a:extLst>
              <a:ext uri="{FF2B5EF4-FFF2-40B4-BE49-F238E27FC236}">
                <a16:creationId xmlns:a16="http://schemas.microsoft.com/office/drawing/2014/main" id="{FC136BFB-1047-18ED-050B-AF329C3531A5}"/>
              </a:ext>
            </a:extLst>
          </p:cNvPr>
          <p:cNvSpPr txBox="1">
            <a:spLocks/>
          </p:cNvSpPr>
          <p:nvPr/>
        </p:nvSpPr>
        <p:spPr>
          <a:xfrm>
            <a:off x="838200" y="1947350"/>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1 horse </a:t>
            </a:r>
            <a:r>
              <a:rPr lang="en-GB" dirty="0">
                <a:latin typeface="Twinkl Cursive Looped" panose="02000000000000000000" pitchFamily="2" charset="0"/>
                <a:sym typeface="Wingdings" panose="05000000000000000000" pitchFamily="2" charset="2"/>
              </a:rPr>
              <a:t> 2 horse</a:t>
            </a:r>
            <a:r>
              <a:rPr lang="en-GB" dirty="0">
                <a:highlight>
                  <a:srgbClr val="FFFF00"/>
                </a:highlight>
                <a:latin typeface="Twinkl Cursive Looped" panose="02000000000000000000" pitchFamily="2" charset="0"/>
                <a:sym typeface="Wingdings" panose="05000000000000000000" pitchFamily="2" charset="2"/>
              </a:rPr>
              <a:t>s</a:t>
            </a:r>
            <a:r>
              <a:rPr lang="en-GB" dirty="0">
                <a:latin typeface="Twinkl Cursive Looped" panose="02000000000000000000" pitchFamily="2" charset="0"/>
                <a:sym typeface="Wingdings" panose="05000000000000000000" pitchFamily="2" charset="2"/>
              </a:rPr>
              <a:t> </a:t>
            </a:r>
            <a:endParaRPr lang="en-GB" i="1" dirty="0">
              <a:latin typeface="Twinkl Cursive Looped" panose="02000000000000000000" pitchFamily="2" charset="0"/>
            </a:endParaRPr>
          </a:p>
        </p:txBody>
      </p:sp>
      <p:pic>
        <p:nvPicPr>
          <p:cNvPr id="11" name="Picture 10">
            <a:extLst>
              <a:ext uri="{FF2B5EF4-FFF2-40B4-BE49-F238E27FC236}">
                <a16:creationId xmlns:a16="http://schemas.microsoft.com/office/drawing/2014/main" id="{12FDA206-D9CB-04EB-B639-AB3062167417}"/>
              </a:ext>
            </a:extLst>
          </p:cNvPr>
          <p:cNvPicPr>
            <a:picLocks noChangeAspect="1"/>
          </p:cNvPicPr>
          <p:nvPr/>
        </p:nvPicPr>
        <p:blipFill>
          <a:blip r:embed="rId2"/>
          <a:stretch>
            <a:fillRect/>
          </a:stretch>
        </p:blipFill>
        <p:spPr>
          <a:xfrm>
            <a:off x="131837" y="70353"/>
            <a:ext cx="2261812" cy="1719221"/>
          </a:xfrm>
          <a:prstGeom prst="rect">
            <a:avLst/>
          </a:prstGeom>
        </p:spPr>
      </p:pic>
    </p:spTree>
    <p:extLst>
      <p:ext uri="{BB962C8B-B14F-4D97-AF65-F5344CB8AC3E}">
        <p14:creationId xmlns:p14="http://schemas.microsoft.com/office/powerpoint/2010/main" val="169072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6" grpId="0"/>
      <p:bldP spid="9"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volcanoes’</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555171" y="5195365"/>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PLURAL 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6" name="Title 1">
            <a:extLst>
              <a:ext uri="{FF2B5EF4-FFF2-40B4-BE49-F238E27FC236}">
                <a16:creationId xmlns:a16="http://schemas.microsoft.com/office/drawing/2014/main" id="{B703146E-FD8B-C89C-2001-F77C2ADCB038}"/>
              </a:ext>
            </a:extLst>
          </p:cNvPr>
          <p:cNvSpPr txBox="1">
            <a:spLocks/>
          </p:cNvSpPr>
          <p:nvPr/>
        </p:nvSpPr>
        <p:spPr>
          <a:xfrm>
            <a:off x="39460" y="3429000"/>
            <a:ext cx="12152540" cy="14816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800" dirty="0">
                <a:latin typeface="Twinkl Cursive Looped" panose="02000000000000000000" pitchFamily="2" charset="0"/>
              </a:rPr>
              <a:t>More than 1 volcano owns the ash in the air</a:t>
            </a:r>
            <a:endParaRPr lang="en-GB" sz="4800" i="1" dirty="0">
              <a:latin typeface="Twinkl Cursive Looped" panose="02000000000000000000" pitchFamily="2" charset="0"/>
            </a:endParaRPr>
          </a:p>
        </p:txBody>
      </p:sp>
      <p:sp>
        <p:nvSpPr>
          <p:cNvPr id="4" name="Title 1">
            <a:extLst>
              <a:ext uri="{FF2B5EF4-FFF2-40B4-BE49-F238E27FC236}">
                <a16:creationId xmlns:a16="http://schemas.microsoft.com/office/drawing/2014/main" id="{7F327525-2695-187D-4578-83022C628667}"/>
              </a:ext>
            </a:extLst>
          </p:cNvPr>
          <p:cNvSpPr txBox="1">
            <a:spLocks/>
          </p:cNvSpPr>
          <p:nvPr/>
        </p:nvSpPr>
        <p:spPr>
          <a:xfrm>
            <a:off x="838200" y="1947350"/>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1 volcano </a:t>
            </a:r>
            <a:r>
              <a:rPr lang="en-GB" dirty="0">
                <a:latin typeface="Twinkl Cursive Looped" panose="02000000000000000000" pitchFamily="2" charset="0"/>
                <a:sym typeface="Wingdings" panose="05000000000000000000" pitchFamily="2" charset="2"/>
              </a:rPr>
              <a:t> 2 volcanoe</a:t>
            </a:r>
            <a:r>
              <a:rPr lang="en-GB" dirty="0">
                <a:highlight>
                  <a:srgbClr val="FFFF00"/>
                </a:highlight>
                <a:latin typeface="Twinkl Cursive Looped" panose="02000000000000000000" pitchFamily="2" charset="0"/>
                <a:sym typeface="Wingdings" panose="05000000000000000000" pitchFamily="2" charset="2"/>
              </a:rPr>
              <a:t>s</a:t>
            </a:r>
            <a:r>
              <a:rPr lang="en-GB" dirty="0">
                <a:latin typeface="Twinkl Cursive Looped" panose="02000000000000000000" pitchFamily="2" charset="0"/>
                <a:sym typeface="Wingdings" panose="05000000000000000000" pitchFamily="2" charset="2"/>
              </a:rPr>
              <a:t> </a:t>
            </a:r>
            <a:endParaRPr lang="en-GB" i="1" dirty="0">
              <a:latin typeface="Twinkl Cursive Looped" panose="02000000000000000000" pitchFamily="2" charset="0"/>
            </a:endParaRPr>
          </a:p>
        </p:txBody>
      </p:sp>
      <p:grpSp>
        <p:nvGrpSpPr>
          <p:cNvPr id="5" name="Group 4">
            <a:extLst>
              <a:ext uri="{FF2B5EF4-FFF2-40B4-BE49-F238E27FC236}">
                <a16:creationId xmlns:a16="http://schemas.microsoft.com/office/drawing/2014/main" id="{9D83DA94-D9E7-3554-FDFD-1357235F3C6B}"/>
              </a:ext>
            </a:extLst>
          </p:cNvPr>
          <p:cNvGrpSpPr/>
          <p:nvPr/>
        </p:nvGrpSpPr>
        <p:grpSpPr>
          <a:xfrm>
            <a:off x="699408" y="490537"/>
            <a:ext cx="3042556" cy="1533526"/>
            <a:chOff x="699408" y="490537"/>
            <a:chExt cx="3042556" cy="1533526"/>
          </a:xfrm>
        </p:grpSpPr>
        <p:pic>
          <p:nvPicPr>
            <p:cNvPr id="8" name="Picture 6" descr="Image result for volcanoes clipart">
              <a:extLst>
                <a:ext uri="{FF2B5EF4-FFF2-40B4-BE49-F238E27FC236}">
                  <a16:creationId xmlns:a16="http://schemas.microsoft.com/office/drawing/2014/main" id="{36DC31D0-AB04-9E9A-E256-700707662D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893"/>
            <a:stretch/>
          </p:blipFill>
          <p:spPr bwMode="auto">
            <a:xfrm>
              <a:off x="2220686" y="490538"/>
              <a:ext cx="1521278" cy="1533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volcanoes clipart">
              <a:extLst>
                <a:ext uri="{FF2B5EF4-FFF2-40B4-BE49-F238E27FC236}">
                  <a16:creationId xmlns:a16="http://schemas.microsoft.com/office/drawing/2014/main" id="{2CF81E1B-ED2B-28F1-204E-70BA96084B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893"/>
            <a:stretch/>
          </p:blipFill>
          <p:spPr bwMode="auto">
            <a:xfrm flipH="1">
              <a:off x="699408" y="490537"/>
              <a:ext cx="1521278" cy="15335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881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6" grpId="0"/>
      <p:bldP spid="4"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ponies’ field was full of grass.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188027" y="3739243"/>
            <a:ext cx="2073730" cy="823232"/>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08952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The volcanoes’ eruptions were disastrous.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955470" y="3003693"/>
            <a:ext cx="3314701" cy="817957"/>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7230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8302138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business</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185214"/>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6000" dirty="0">
                <a:solidFill>
                  <a:prstClr val="black"/>
                </a:solidFill>
                <a:latin typeface="Twinkl Cursive Looped" panose="02000000000000000000" pitchFamily="2" charset="0"/>
              </a:rPr>
              <a:t>a person's regular occupation, profession, or trade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3080" name="Picture 8" descr="Image result for business clipart">
            <a:extLst>
              <a:ext uri="{FF2B5EF4-FFF2-40B4-BE49-F238E27FC236}">
                <a16:creationId xmlns:a16="http://schemas.microsoft.com/office/drawing/2014/main" id="{1C250E45-BF74-93EE-4472-D7BB5BEEA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12" y="323510"/>
            <a:ext cx="22669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46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comprehension</a:t>
            </a:r>
          </a:p>
        </p:txBody>
      </p:sp>
      <p:sp>
        <p:nvSpPr>
          <p:cNvPr id="3" name="Rectangle 2">
            <a:extLst>
              <a:ext uri="{FF2B5EF4-FFF2-40B4-BE49-F238E27FC236}">
                <a16:creationId xmlns:a16="http://schemas.microsoft.com/office/drawing/2014/main" id="{4BCBA2DA-E95C-434C-BE81-320E182AE5EF}"/>
              </a:ext>
            </a:extLst>
          </p:cNvPr>
          <p:cNvSpPr/>
          <p:nvPr/>
        </p:nvSpPr>
        <p:spPr>
          <a:xfrm>
            <a:off x="7135587" y="3673929"/>
            <a:ext cx="1567542"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comprehension clipart - Clip Art Library">
            <a:extLst>
              <a:ext uri="{FF2B5EF4-FFF2-40B4-BE49-F238E27FC236}">
                <a16:creationId xmlns:a16="http://schemas.microsoft.com/office/drawing/2014/main" id="{5D554AE5-16B8-6510-4D89-37E107036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617" y="517752"/>
            <a:ext cx="248602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51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People conduct their business over the internet.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7217227" y="2982089"/>
            <a:ext cx="2710543" cy="839561"/>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84130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medicine</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drug or other preparation for the treatment or prevention of disease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7176" name="Picture 8" descr="Image result for medicine clipart">
            <a:extLst>
              <a:ext uri="{FF2B5EF4-FFF2-40B4-BE49-F238E27FC236}">
                <a16:creationId xmlns:a16="http://schemas.microsoft.com/office/drawing/2014/main" id="{F9D7B92C-DFA9-9E00-90A9-6BE2E0A37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40" y="416091"/>
            <a:ext cx="28194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17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Give her some medicine.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988628" y="3673930"/>
            <a:ext cx="3004458" cy="888546"/>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80982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8715143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888711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err="1">
                <a:latin typeface="Twinkl Cursive Looped" panose="02000000000000000000" pitchFamily="2" charset="0"/>
              </a:rPr>
              <a:t>medicen</a:t>
            </a:r>
            <a:r>
              <a:rPr lang="en-GB" dirty="0">
                <a:latin typeface="Twinkl Cursive Looped" panose="02000000000000000000" pitchFamily="2" charset="0"/>
              </a:rPr>
              <a:t> was needed at the volcanoes eruption sites as their was the </a:t>
            </a:r>
            <a:r>
              <a:rPr lang="en-GB" dirty="0" err="1">
                <a:latin typeface="Twinkl Cursive Looped" panose="02000000000000000000" pitchFamily="2" charset="0"/>
              </a:rPr>
              <a:t>bisness</a:t>
            </a:r>
            <a:r>
              <a:rPr lang="en-GB" dirty="0">
                <a:latin typeface="Twinkl Cursive Looped" panose="02000000000000000000" pitchFamily="2" charset="0"/>
              </a:rPr>
              <a:t> of caring for the injured people.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3572702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err="1">
                <a:highlight>
                  <a:srgbClr val="FFFF00"/>
                </a:highlight>
                <a:latin typeface="Twinkl Cursive Looped" panose="02000000000000000000" pitchFamily="2" charset="0"/>
              </a:rPr>
              <a:t>medicen</a:t>
            </a:r>
            <a:r>
              <a:rPr lang="en-GB" dirty="0">
                <a:latin typeface="Twinkl Cursive Looped" panose="02000000000000000000" pitchFamily="2" charset="0"/>
              </a:rPr>
              <a:t> was needed at the </a:t>
            </a:r>
            <a:r>
              <a:rPr lang="en-GB" dirty="0">
                <a:highlight>
                  <a:srgbClr val="FFFF00"/>
                </a:highlight>
                <a:latin typeface="Twinkl Cursive Looped" panose="02000000000000000000" pitchFamily="2" charset="0"/>
              </a:rPr>
              <a:t>volcanoes</a:t>
            </a:r>
            <a:r>
              <a:rPr lang="en-GB" dirty="0">
                <a:latin typeface="Twinkl Cursive Looped" panose="02000000000000000000" pitchFamily="2" charset="0"/>
              </a:rPr>
              <a:t> eruption sites as their was the </a:t>
            </a:r>
            <a:r>
              <a:rPr lang="en-GB" dirty="0" err="1">
                <a:highlight>
                  <a:srgbClr val="FFFF00"/>
                </a:highlight>
                <a:latin typeface="Twinkl Cursive Looped" panose="02000000000000000000" pitchFamily="2" charset="0"/>
              </a:rPr>
              <a:t>bisness</a:t>
            </a:r>
            <a:r>
              <a:rPr lang="en-GB" dirty="0">
                <a:latin typeface="Twinkl Cursive Looped" panose="02000000000000000000" pitchFamily="2" charset="0"/>
              </a:rPr>
              <a:t> of caring for the injured people.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836549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err="1">
                <a:highlight>
                  <a:srgbClr val="FFFF00"/>
                </a:highlight>
                <a:latin typeface="Twinkl Cursive Looped" panose="02000000000000000000" pitchFamily="2" charset="0"/>
              </a:rPr>
              <a:t>medicen</a:t>
            </a:r>
            <a:r>
              <a:rPr lang="en-GB" dirty="0">
                <a:latin typeface="Twinkl Cursive Looped" panose="02000000000000000000" pitchFamily="2" charset="0"/>
              </a:rPr>
              <a:t> was needed at the volcanoes eruption sites as their was the </a:t>
            </a:r>
            <a:r>
              <a:rPr lang="en-GB" dirty="0" err="1">
                <a:latin typeface="Twinkl Cursive Looped" panose="02000000000000000000" pitchFamily="2" charset="0"/>
              </a:rPr>
              <a:t>bisness</a:t>
            </a:r>
            <a:r>
              <a:rPr lang="en-GB" dirty="0">
                <a:latin typeface="Twinkl Cursive Looped" panose="02000000000000000000" pitchFamily="2" charset="0"/>
              </a:rPr>
              <a:t> of caring for the injured people.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medicine – ‘</a:t>
            </a:r>
            <a:r>
              <a:rPr lang="en-GB" dirty="0" err="1">
                <a:latin typeface="Twinkl Cursive Looped" panose="02000000000000000000" pitchFamily="2" charset="0"/>
              </a:rPr>
              <a:t>i_e</a:t>
            </a:r>
            <a:r>
              <a:rPr lang="en-GB" dirty="0">
                <a:latin typeface="Twinkl Cursive Looped" panose="02000000000000000000" pitchFamily="2" charset="0"/>
              </a:rPr>
              <a:t>’ not ‘e’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0389624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17740"/>
            <a:ext cx="10515600" cy="1481650"/>
          </a:xfrm>
        </p:spPr>
        <p:txBody>
          <a:bodyPr>
            <a:normAutofit fontScale="90000"/>
          </a:bodyPr>
          <a:lstStyle/>
          <a:p>
            <a:pPr algn="ctr"/>
            <a:r>
              <a:rPr lang="en-GB" dirty="0" err="1">
                <a:latin typeface="Twinkl Cursive Looped" panose="02000000000000000000" pitchFamily="2" charset="0"/>
              </a:rPr>
              <a:t>medicen</a:t>
            </a:r>
            <a:r>
              <a:rPr lang="en-GB" dirty="0">
                <a:latin typeface="Twinkl Cursive Looped" panose="02000000000000000000" pitchFamily="2" charset="0"/>
              </a:rPr>
              <a:t> was needed at the </a:t>
            </a:r>
            <a:r>
              <a:rPr lang="en-GB" dirty="0">
                <a:highlight>
                  <a:srgbClr val="FFFF00"/>
                </a:highlight>
                <a:latin typeface="Twinkl Cursive Looped" panose="02000000000000000000" pitchFamily="2" charset="0"/>
              </a:rPr>
              <a:t>volcanoes</a:t>
            </a:r>
            <a:r>
              <a:rPr lang="en-GB" dirty="0">
                <a:latin typeface="Twinkl Cursive Looped" panose="02000000000000000000" pitchFamily="2" charset="0"/>
              </a:rPr>
              <a:t> eruption sites as their was the </a:t>
            </a:r>
            <a:r>
              <a:rPr lang="en-GB" dirty="0" err="1">
                <a:latin typeface="Twinkl Cursive Looped" panose="02000000000000000000" pitchFamily="2" charset="0"/>
              </a:rPr>
              <a:t>bisness</a:t>
            </a:r>
            <a:r>
              <a:rPr lang="en-GB" dirty="0">
                <a:latin typeface="Twinkl Cursive Looped" panose="02000000000000000000" pitchFamily="2" charset="0"/>
              </a:rPr>
              <a:t> of caring for the injured people.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volcanoes’ – eruption sites owned by more than 1 volcano</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690149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err="1">
                <a:latin typeface="Twinkl Cursive Looped" panose="02000000000000000000" pitchFamily="2" charset="0"/>
              </a:rPr>
              <a:t>medicen</a:t>
            </a:r>
            <a:r>
              <a:rPr lang="en-GB" dirty="0">
                <a:latin typeface="Twinkl Cursive Looped" panose="02000000000000000000" pitchFamily="2" charset="0"/>
              </a:rPr>
              <a:t> was needed at the volcanoes eruption sites as their was the </a:t>
            </a:r>
            <a:r>
              <a:rPr lang="en-GB" dirty="0" err="1">
                <a:highlight>
                  <a:srgbClr val="FFFF00"/>
                </a:highlight>
                <a:latin typeface="Twinkl Cursive Looped" panose="02000000000000000000" pitchFamily="2" charset="0"/>
              </a:rPr>
              <a:t>bisness</a:t>
            </a:r>
            <a:r>
              <a:rPr lang="en-GB" dirty="0">
                <a:latin typeface="Twinkl Cursive Looped" panose="02000000000000000000" pitchFamily="2" charset="0"/>
              </a:rPr>
              <a:t> of caring for the injured people.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business – ‘</a:t>
            </a:r>
            <a:r>
              <a:rPr lang="en-GB" dirty="0" err="1">
                <a:latin typeface="Twinkl Cursive Looped" panose="02000000000000000000" pitchFamily="2" charset="0"/>
              </a:rPr>
              <a:t>i</a:t>
            </a:r>
            <a:r>
              <a:rPr lang="en-GB" dirty="0">
                <a:latin typeface="Twinkl Cursive Looped" panose="02000000000000000000" pitchFamily="2" charset="0"/>
              </a:rPr>
              <a:t>’ in wrong place and missing ‘u’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9517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01152950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highlight>
                  <a:srgbClr val="FFFF00"/>
                </a:highlight>
                <a:latin typeface="Twinkl Cursive Looped" panose="02000000000000000000" pitchFamily="2" charset="0"/>
              </a:rPr>
              <a:t>Medicine</a:t>
            </a:r>
            <a:r>
              <a:rPr lang="en-GB" dirty="0">
                <a:latin typeface="Twinkl Cursive Looped" panose="02000000000000000000" pitchFamily="2" charset="0"/>
              </a:rPr>
              <a:t> was needed at the </a:t>
            </a:r>
            <a:r>
              <a:rPr lang="en-GB" dirty="0">
                <a:highlight>
                  <a:srgbClr val="FFFF00"/>
                </a:highlight>
                <a:latin typeface="Twinkl Cursive Looped" panose="02000000000000000000" pitchFamily="2" charset="0"/>
              </a:rPr>
              <a:t>volcanoes’ </a:t>
            </a:r>
            <a:r>
              <a:rPr lang="en-GB" dirty="0">
                <a:latin typeface="Twinkl Cursive Looped" panose="02000000000000000000" pitchFamily="2" charset="0"/>
              </a:rPr>
              <a:t>eruption sites as their was the </a:t>
            </a:r>
            <a:r>
              <a:rPr lang="en-GB" dirty="0">
                <a:highlight>
                  <a:srgbClr val="FFFF00"/>
                </a:highlight>
                <a:latin typeface="Twinkl Cursive Looped" panose="02000000000000000000" pitchFamily="2" charset="0"/>
              </a:rPr>
              <a:t>business</a:t>
            </a:r>
            <a:r>
              <a:rPr lang="en-GB" dirty="0">
                <a:latin typeface="Twinkl Cursive Looped" panose="02000000000000000000" pitchFamily="2" charset="0"/>
              </a:rPr>
              <a:t> of caring for the injured people.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330689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1</a:t>
            </a:r>
          </a:p>
          <a:p>
            <a:r>
              <a:rPr lang="en-GB" sz="7200" dirty="0">
                <a:latin typeface="Twinkl Cursive Looped" panose="02000000000000000000" pitchFamily="2" charset="0"/>
              </a:rPr>
              <a:t>Week 6 - Friday</a:t>
            </a:r>
          </a:p>
          <a:p>
            <a:endParaRPr lang="en-GB" sz="7200" dirty="0"/>
          </a:p>
        </p:txBody>
      </p:sp>
    </p:spTree>
    <p:extLst>
      <p:ext uri="{BB962C8B-B14F-4D97-AF65-F5344CB8AC3E}">
        <p14:creationId xmlns:p14="http://schemas.microsoft.com/office/powerpoint/2010/main" val="162774747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013238-FE0E-949A-86A6-DD9019FBB379}"/>
              </a:ext>
            </a:extLst>
          </p:cNvPr>
          <p:cNvPicPr>
            <a:picLocks noChangeAspect="1"/>
          </p:cNvPicPr>
          <p:nvPr/>
        </p:nvPicPr>
        <p:blipFill rotWithShape="1">
          <a:blip r:embed="rId2"/>
          <a:srcRect l="7500" t="11887" r="8393" b="8075"/>
          <a:stretch/>
        </p:blipFill>
        <p:spPr>
          <a:xfrm>
            <a:off x="195942" y="163287"/>
            <a:ext cx="11932879" cy="6384470"/>
          </a:xfrm>
          <a:prstGeom prst="rect">
            <a:avLst/>
          </a:prstGeom>
        </p:spPr>
      </p:pic>
    </p:spTree>
    <p:extLst>
      <p:ext uri="{BB962C8B-B14F-4D97-AF65-F5344CB8AC3E}">
        <p14:creationId xmlns:p14="http://schemas.microsoft.com/office/powerpoint/2010/main" val="295080523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14591679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these challenge words?</a:t>
            </a:r>
          </a:p>
        </p:txBody>
      </p:sp>
    </p:spTree>
    <p:extLst>
      <p:ext uri="{BB962C8B-B14F-4D97-AF65-F5344CB8AC3E}">
        <p14:creationId xmlns:p14="http://schemas.microsoft.com/office/powerpoint/2010/main" val="1458796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thought</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554545"/>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an idea or opinion produced by thinking, or occurring suddenly in the mind</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4100" name="Picture 4" descr="Free Thinking Clipart Transparent, Download Free Thinking Clipart  Transparent png images, Free ClipArts on Clipart Library">
            <a:extLst>
              <a:ext uri="{FF2B5EF4-FFF2-40B4-BE49-F238E27FC236}">
                <a16:creationId xmlns:a16="http://schemas.microsoft.com/office/drawing/2014/main" id="{695AA2D0-DFEE-A30C-C31D-CFC49E8A1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898" y="219990"/>
            <a:ext cx="188595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3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Maggie had a sudden thought.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425542" y="3707349"/>
            <a:ext cx="2677887" cy="85512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11793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weight</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2400657"/>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body's relative mass or the quantity of matter contained by it, giving rise to a downward force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3" name="Picture 4" descr="Scale Clipart Apple - Weight Weighing Scale Scale Clipart, HD Png Download  , Transparent Png Image - PNGitem">
            <a:extLst>
              <a:ext uri="{FF2B5EF4-FFF2-40B4-BE49-F238E27FC236}">
                <a16:creationId xmlns:a16="http://schemas.microsoft.com/office/drawing/2014/main" id="{D0E0FC5C-35E7-A385-43C8-BD1C192DC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65" y="344260"/>
            <a:ext cx="160972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38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a:bodyPr>
          <a:lstStyle/>
          <a:p>
            <a:pPr algn="ctr"/>
            <a:r>
              <a:rPr lang="en-GB" dirty="0">
                <a:latin typeface="Twinkl Cursive Looped" panose="02000000000000000000" pitchFamily="2" charset="0"/>
              </a:rPr>
              <a:t>He was fifteen stone in weight.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654143" y="3248098"/>
            <a:ext cx="2285999" cy="90828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71671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Words with a</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shuhn</a:t>
            </a:r>
            <a:r>
              <a:rPr lang="en-GB" dirty="0">
                <a:latin typeface="Twinkl Cursive Looped" panose="02000000000000000000" pitchFamily="2" charset="0"/>
              </a:rPr>
              <a:t>/ sound,</a:t>
            </a:r>
            <a:br>
              <a:rPr lang="en-GB" dirty="0">
                <a:latin typeface="Twinkl Cursive Looped" panose="02000000000000000000" pitchFamily="2" charset="0"/>
              </a:rPr>
            </a:br>
            <a:r>
              <a:rPr lang="en-GB" dirty="0">
                <a:latin typeface="Twinkl Cursive Looped" panose="02000000000000000000" pitchFamily="2" charset="0"/>
              </a:rPr>
              <a:t>spelt with ‘</a:t>
            </a:r>
            <a:r>
              <a:rPr lang="en-GB" dirty="0" err="1">
                <a:latin typeface="Twinkl Cursive Looped" panose="02000000000000000000" pitchFamily="2" charset="0"/>
              </a:rPr>
              <a:t>tion</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changing verbs to a nouns </a:t>
            </a:r>
          </a:p>
        </p:txBody>
      </p:sp>
    </p:spTree>
    <p:extLst>
      <p:ext uri="{BB962C8B-B14F-4D97-AF65-F5344CB8AC3E}">
        <p14:creationId xmlns:p14="http://schemas.microsoft.com/office/powerpoint/2010/main" val="1849637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86921" y="3929910"/>
            <a:ext cx="10515600" cy="1481650"/>
          </a:xfrm>
        </p:spPr>
        <p:txBody>
          <a:bodyPr>
            <a:normAutofit fontScale="90000"/>
          </a:bodyPr>
          <a:lstStyle/>
          <a:p>
            <a:pPr algn="ctr"/>
            <a:r>
              <a:rPr lang="en-GB" dirty="0">
                <a:latin typeface="Twinkl Cursive Looped" panose="02000000000000000000" pitchFamily="2" charset="0"/>
              </a:rPr>
              <a:t>homophones = same sound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same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phone – sound</a:t>
            </a:r>
          </a:p>
        </p:txBody>
      </p:sp>
    </p:spTree>
    <p:extLst>
      <p:ext uri="{BB962C8B-B14F-4D97-AF65-F5344CB8AC3E}">
        <p14:creationId xmlns:p14="http://schemas.microsoft.com/office/powerpoint/2010/main" val="281733520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tion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158445657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3848267"/>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ation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 -&gt; noun</a:t>
            </a:r>
          </a:p>
        </p:txBody>
      </p:sp>
    </p:spTree>
    <p:extLst>
      <p:ext uri="{BB962C8B-B14F-4D97-AF65-F5344CB8AC3E}">
        <p14:creationId xmlns:p14="http://schemas.microsoft.com/office/powerpoint/2010/main" val="30621902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information  </a:t>
            </a:r>
          </a:p>
        </p:txBody>
      </p:sp>
      <p:sp>
        <p:nvSpPr>
          <p:cNvPr id="3" name="Rectangle 2">
            <a:extLst>
              <a:ext uri="{FF2B5EF4-FFF2-40B4-BE49-F238E27FC236}">
                <a16:creationId xmlns:a16="http://schemas.microsoft.com/office/drawing/2014/main" id="{13BB5EC0-7A96-4D29-A835-6FAE896C31A4}"/>
              </a:ext>
            </a:extLst>
          </p:cNvPr>
          <p:cNvSpPr/>
          <p:nvPr/>
        </p:nvSpPr>
        <p:spPr>
          <a:xfrm>
            <a:off x="7021287" y="3429000"/>
            <a:ext cx="150222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ree clip art &quot;Information Icon&quot; by libberry">
            <a:extLst>
              <a:ext uri="{FF2B5EF4-FFF2-40B4-BE49-F238E27FC236}">
                <a16:creationId xmlns:a16="http://schemas.microsoft.com/office/drawing/2014/main" id="{55607FDD-6CAD-7FAF-97DF-E11205599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31636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16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adoration </a:t>
            </a:r>
          </a:p>
        </p:txBody>
      </p:sp>
      <p:sp>
        <p:nvSpPr>
          <p:cNvPr id="3" name="Rectangle 2">
            <a:extLst>
              <a:ext uri="{FF2B5EF4-FFF2-40B4-BE49-F238E27FC236}">
                <a16:creationId xmlns:a16="http://schemas.microsoft.com/office/drawing/2014/main" id="{0366E0B6-702E-4814-82C6-08CA2D13F3C9}"/>
              </a:ext>
            </a:extLst>
          </p:cNvPr>
          <p:cNvSpPr/>
          <p:nvPr/>
        </p:nvSpPr>
        <p:spPr>
          <a:xfrm>
            <a:off x="6389915" y="3657599"/>
            <a:ext cx="1594757"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blessed sacrament clip art - Clip Art Library">
            <a:extLst>
              <a:ext uri="{FF2B5EF4-FFF2-40B4-BE49-F238E27FC236}">
                <a16:creationId xmlns:a16="http://schemas.microsoft.com/office/drawing/2014/main" id="{6EE5D050-D182-D5B3-86FD-BC3BBD705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17" y="334905"/>
            <a:ext cx="1724025"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58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sensation</a:t>
            </a:r>
          </a:p>
        </p:txBody>
      </p:sp>
      <p:sp>
        <p:nvSpPr>
          <p:cNvPr id="3" name="Rectangle 2">
            <a:extLst>
              <a:ext uri="{FF2B5EF4-FFF2-40B4-BE49-F238E27FC236}">
                <a16:creationId xmlns:a16="http://schemas.microsoft.com/office/drawing/2014/main" id="{4BCBA2DA-E95C-434C-BE81-320E182AE5EF}"/>
              </a:ext>
            </a:extLst>
          </p:cNvPr>
          <p:cNvSpPr/>
          <p:nvPr/>
        </p:nvSpPr>
        <p:spPr>
          <a:xfrm>
            <a:off x="6416221" y="3673930"/>
            <a:ext cx="1356179"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descr="Taste sensation Illustrations and Clipart. 201 Taste sensation royalty free  illustrations, and drawings available to search from thousands of stock  vector EPS clip art graphic designers.">
            <a:extLst>
              <a:ext uri="{FF2B5EF4-FFF2-40B4-BE49-F238E27FC236}">
                <a16:creationId xmlns:a16="http://schemas.microsoft.com/office/drawing/2014/main" id="{56D9F041-B962-6854-951F-803385A30F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183"/>
          <a:stretch/>
        </p:blipFill>
        <p:spPr bwMode="auto">
          <a:xfrm>
            <a:off x="453118" y="369436"/>
            <a:ext cx="2076450" cy="199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42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78140592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366324"/>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Plural possessive apostrophe</a:t>
            </a:r>
          </a:p>
        </p:txBody>
      </p:sp>
    </p:spTree>
    <p:extLst>
      <p:ext uri="{BB962C8B-B14F-4D97-AF65-F5344CB8AC3E}">
        <p14:creationId xmlns:p14="http://schemas.microsoft.com/office/powerpoint/2010/main" val="98567373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7572" y="4778996"/>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Plural possessive apostrophe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plural = more than 1</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possessive = owned by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apostrophe = </a:t>
            </a:r>
            <a:r>
              <a:rPr lang="en-GB" dirty="0">
                <a:solidFill>
                  <a:schemeClr val="bg1"/>
                </a:solidFill>
                <a:latin typeface="Twinkl Cursive Looped" panose="02000000000000000000" pitchFamily="2" charset="0"/>
              </a:rPr>
              <a:t>_</a:t>
            </a:r>
            <a:r>
              <a:rPr lang="en-GB" dirty="0">
                <a:latin typeface="Twinkl Cursive Looped" panose="02000000000000000000" pitchFamily="2" charset="0"/>
              </a:rPr>
              <a:t>’</a:t>
            </a:r>
          </a:p>
        </p:txBody>
      </p:sp>
    </p:spTree>
    <p:extLst>
      <p:ext uri="{BB962C8B-B14F-4D97-AF65-F5344CB8AC3E}">
        <p14:creationId xmlns:p14="http://schemas.microsoft.com/office/powerpoint/2010/main" val="422103070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46956" y="4396636"/>
            <a:ext cx="11446329" cy="1481650"/>
          </a:xfrm>
        </p:spPr>
        <p:txBody>
          <a:bodyPr>
            <a:normAutofit fontScale="90000"/>
          </a:bodyPr>
          <a:lstStyle/>
          <a:p>
            <a:pPr algn="ctr"/>
            <a:r>
              <a:rPr lang="en-GB" dirty="0">
                <a:latin typeface="Twinkl Cursive Looped" panose="02000000000000000000" pitchFamily="2" charset="0"/>
              </a:rPr>
              <a:t>Plural possessive apostrophe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If the plural ends with -s, add an apostrophe: </a:t>
            </a:r>
            <a:br>
              <a:rPr lang="en-GB" dirty="0">
                <a:latin typeface="Twinkl Cursive Looped" panose="02000000000000000000" pitchFamily="2" charset="0"/>
              </a:rPr>
            </a:br>
            <a:r>
              <a:rPr lang="en-GB" dirty="0">
                <a:latin typeface="Twinkl Cursive Looped" panose="02000000000000000000" pitchFamily="2" charset="0"/>
              </a:rPr>
              <a:t>the boys’ kites, the knights’ chargers, General Motors’ mission statement. </a:t>
            </a:r>
          </a:p>
        </p:txBody>
      </p:sp>
    </p:spTree>
    <p:extLst>
      <p:ext uri="{BB962C8B-B14F-4D97-AF65-F5344CB8AC3E}">
        <p14:creationId xmlns:p14="http://schemas.microsoft.com/office/powerpoint/2010/main" val="360535600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83771" y="4396636"/>
            <a:ext cx="10221686" cy="1481650"/>
          </a:xfrm>
        </p:spPr>
        <p:txBody>
          <a:bodyPr>
            <a:normAutofit fontScale="90000"/>
          </a:bodyPr>
          <a:lstStyle/>
          <a:p>
            <a:pPr algn="ctr"/>
            <a:r>
              <a:rPr lang="en-GB" dirty="0">
                <a:latin typeface="Twinkl Cursive Looped" panose="02000000000000000000" pitchFamily="2" charset="0"/>
              </a:rPr>
              <a:t>Plural possessive apostrophe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If the plural doesn’t </a:t>
            </a:r>
            <a:br>
              <a:rPr lang="en-GB" dirty="0">
                <a:latin typeface="Twinkl Cursive Looped" panose="02000000000000000000" pitchFamily="2" charset="0"/>
              </a:rPr>
            </a:br>
            <a:r>
              <a:rPr lang="en-GB" dirty="0">
                <a:latin typeface="Twinkl Cursive Looped" panose="02000000000000000000" pitchFamily="2" charset="0"/>
              </a:rPr>
              <a:t>end with -s, add ’s: </a:t>
            </a:r>
            <a:br>
              <a:rPr lang="en-GB" dirty="0">
                <a:latin typeface="Twinkl Cursive Looped" panose="02000000000000000000" pitchFamily="2" charset="0"/>
              </a:rPr>
            </a:br>
            <a:r>
              <a:rPr lang="en-GB" dirty="0">
                <a:latin typeface="Twinkl Cursive Looped" panose="02000000000000000000" pitchFamily="2" charset="0"/>
              </a:rPr>
              <a:t>the children’s teacher, the oxen’s yoke.</a:t>
            </a:r>
          </a:p>
        </p:txBody>
      </p:sp>
    </p:spTree>
    <p:extLst>
      <p:ext uri="{BB962C8B-B14F-4D97-AF65-F5344CB8AC3E}">
        <p14:creationId xmlns:p14="http://schemas.microsoft.com/office/powerpoint/2010/main" val="343690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homophones</a:t>
            </a:r>
          </a:p>
        </p:txBody>
      </p:sp>
    </p:spTree>
    <p:extLst>
      <p:ext uri="{BB962C8B-B14F-4D97-AF65-F5344CB8AC3E}">
        <p14:creationId xmlns:p14="http://schemas.microsoft.com/office/powerpoint/2010/main" val="388064443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witch’s</a:t>
            </a:r>
          </a:p>
        </p:txBody>
      </p:sp>
      <p:sp>
        <p:nvSpPr>
          <p:cNvPr id="3" name="Rectangle 2">
            <a:extLst>
              <a:ext uri="{FF2B5EF4-FFF2-40B4-BE49-F238E27FC236}">
                <a16:creationId xmlns:a16="http://schemas.microsoft.com/office/drawing/2014/main" id="{13BB5EC0-7A96-4D29-A835-6FAE896C31A4}"/>
              </a:ext>
            </a:extLst>
          </p:cNvPr>
          <p:cNvSpPr/>
          <p:nvPr/>
        </p:nvSpPr>
        <p:spPr>
          <a:xfrm>
            <a:off x="7053943" y="3463699"/>
            <a:ext cx="69940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4" name="Picture 10" descr="Image result for witch's caldrone clipart">
            <a:extLst>
              <a:ext uri="{FF2B5EF4-FFF2-40B4-BE49-F238E27FC236}">
                <a16:creationId xmlns:a16="http://schemas.microsoft.com/office/drawing/2014/main" id="{1D4F7154-9BB6-CF1C-83E7-A529F9DF3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964" y="291873"/>
            <a:ext cx="16383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0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witches’</a:t>
            </a:r>
          </a:p>
        </p:txBody>
      </p:sp>
      <p:sp>
        <p:nvSpPr>
          <p:cNvPr id="3" name="Rectangle 2">
            <a:extLst>
              <a:ext uri="{FF2B5EF4-FFF2-40B4-BE49-F238E27FC236}">
                <a16:creationId xmlns:a16="http://schemas.microsoft.com/office/drawing/2014/main" id="{13BB5EC0-7A96-4D29-A835-6FAE896C31A4}"/>
              </a:ext>
            </a:extLst>
          </p:cNvPr>
          <p:cNvSpPr/>
          <p:nvPr/>
        </p:nvSpPr>
        <p:spPr>
          <a:xfrm>
            <a:off x="7217229" y="3429000"/>
            <a:ext cx="69940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290" name="Picture 2" descr="Image result for 2 witch around a caldrone clipart">
            <a:extLst>
              <a:ext uri="{FF2B5EF4-FFF2-40B4-BE49-F238E27FC236}">
                <a16:creationId xmlns:a16="http://schemas.microsoft.com/office/drawing/2014/main" id="{6968AB49-045A-8673-3021-5764EEB96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400731"/>
            <a:ext cx="207645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48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witch’s</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438830" y="5023093"/>
            <a:ext cx="11314340" cy="129266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SINGULAR</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9" name="Title 1">
            <a:extLst>
              <a:ext uri="{FF2B5EF4-FFF2-40B4-BE49-F238E27FC236}">
                <a16:creationId xmlns:a16="http://schemas.microsoft.com/office/drawing/2014/main" id="{FC136BFB-1047-18ED-050B-AF329C3531A5}"/>
              </a:ext>
            </a:extLst>
          </p:cNvPr>
          <p:cNvSpPr txBox="1">
            <a:spLocks/>
          </p:cNvSpPr>
          <p:nvPr/>
        </p:nvSpPr>
        <p:spPr>
          <a:xfrm>
            <a:off x="985157" y="2320698"/>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1 witch </a:t>
            </a:r>
            <a:r>
              <a:rPr lang="en-GB" dirty="0">
                <a:latin typeface="Twinkl Cursive Looped" panose="02000000000000000000" pitchFamily="2" charset="0"/>
                <a:sym typeface="Wingdings" panose="05000000000000000000" pitchFamily="2" charset="2"/>
              </a:rPr>
              <a:t>owns the cauldron </a:t>
            </a:r>
            <a:endParaRPr lang="en-GB" i="1" dirty="0">
              <a:latin typeface="Twinkl Cursive Looped" panose="02000000000000000000" pitchFamily="2" charset="0"/>
            </a:endParaRPr>
          </a:p>
        </p:txBody>
      </p:sp>
      <p:pic>
        <p:nvPicPr>
          <p:cNvPr id="13" name="Picture 10" descr="Image result for witch's caldrone clipart">
            <a:extLst>
              <a:ext uri="{FF2B5EF4-FFF2-40B4-BE49-F238E27FC236}">
                <a16:creationId xmlns:a16="http://schemas.microsoft.com/office/drawing/2014/main" id="{28296B1F-33E0-17CD-93BA-A99810C5D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964" y="291873"/>
            <a:ext cx="16383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99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9"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witches’</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555171" y="5195365"/>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PLURAL 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6" name="Title 1">
            <a:extLst>
              <a:ext uri="{FF2B5EF4-FFF2-40B4-BE49-F238E27FC236}">
                <a16:creationId xmlns:a16="http://schemas.microsoft.com/office/drawing/2014/main" id="{B703146E-FD8B-C89C-2001-F77C2ADCB038}"/>
              </a:ext>
            </a:extLst>
          </p:cNvPr>
          <p:cNvSpPr txBox="1">
            <a:spLocks/>
          </p:cNvSpPr>
          <p:nvPr/>
        </p:nvSpPr>
        <p:spPr>
          <a:xfrm>
            <a:off x="39460" y="3429000"/>
            <a:ext cx="12152540" cy="14816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800" dirty="0">
                <a:latin typeface="Twinkl Cursive Looped" panose="02000000000000000000" pitchFamily="2" charset="0"/>
              </a:rPr>
              <a:t>More than 1 witch owns the cauldron</a:t>
            </a:r>
            <a:endParaRPr lang="en-GB" sz="4800" i="1" dirty="0">
              <a:latin typeface="Twinkl Cursive Looped" panose="02000000000000000000" pitchFamily="2" charset="0"/>
            </a:endParaRPr>
          </a:p>
        </p:txBody>
      </p:sp>
      <p:sp>
        <p:nvSpPr>
          <p:cNvPr id="4" name="Title 1">
            <a:extLst>
              <a:ext uri="{FF2B5EF4-FFF2-40B4-BE49-F238E27FC236}">
                <a16:creationId xmlns:a16="http://schemas.microsoft.com/office/drawing/2014/main" id="{7F327525-2695-187D-4578-83022C628667}"/>
              </a:ext>
            </a:extLst>
          </p:cNvPr>
          <p:cNvSpPr txBox="1">
            <a:spLocks/>
          </p:cNvSpPr>
          <p:nvPr/>
        </p:nvSpPr>
        <p:spPr>
          <a:xfrm>
            <a:off x="838200" y="1947350"/>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1 witch </a:t>
            </a:r>
            <a:r>
              <a:rPr lang="en-GB" dirty="0">
                <a:latin typeface="Twinkl Cursive Looped" panose="02000000000000000000" pitchFamily="2" charset="0"/>
                <a:sym typeface="Wingdings" panose="05000000000000000000" pitchFamily="2" charset="2"/>
              </a:rPr>
              <a:t> 2 witche</a:t>
            </a:r>
            <a:r>
              <a:rPr lang="en-GB" dirty="0">
                <a:highlight>
                  <a:srgbClr val="FFFF00"/>
                </a:highlight>
                <a:latin typeface="Twinkl Cursive Looped" panose="02000000000000000000" pitchFamily="2" charset="0"/>
                <a:sym typeface="Wingdings" panose="05000000000000000000" pitchFamily="2" charset="2"/>
              </a:rPr>
              <a:t>s</a:t>
            </a:r>
            <a:r>
              <a:rPr lang="en-GB" dirty="0">
                <a:latin typeface="Twinkl Cursive Looped" panose="02000000000000000000" pitchFamily="2" charset="0"/>
                <a:sym typeface="Wingdings" panose="05000000000000000000" pitchFamily="2" charset="2"/>
              </a:rPr>
              <a:t> </a:t>
            </a:r>
            <a:endParaRPr lang="en-GB" i="1" dirty="0">
              <a:latin typeface="Twinkl Cursive Looped" panose="02000000000000000000" pitchFamily="2" charset="0"/>
            </a:endParaRPr>
          </a:p>
        </p:txBody>
      </p:sp>
      <p:pic>
        <p:nvPicPr>
          <p:cNvPr id="11" name="Picture 2" descr="Image result for 2 witch around a caldrone clipart">
            <a:extLst>
              <a:ext uri="{FF2B5EF4-FFF2-40B4-BE49-F238E27FC236}">
                <a16:creationId xmlns:a16="http://schemas.microsoft.com/office/drawing/2014/main" id="{8596182B-8A5B-AA46-F300-2972E0642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400731"/>
            <a:ext cx="207645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65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6" grpId="0"/>
      <p:bldP spid="4"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witch’s hat was blown off while riding her broomstick.</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910441" y="2873828"/>
            <a:ext cx="2073730" cy="823232"/>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98437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The witches’ home was a little crowded.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955470" y="3003693"/>
            <a:ext cx="2547259" cy="817957"/>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38504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0662635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natural</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74512" y="3972053"/>
            <a:ext cx="11614375" cy="2923877"/>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5400" dirty="0">
                <a:solidFill>
                  <a:prstClr val="black"/>
                </a:solidFill>
                <a:latin typeface="Twinkl Cursive Looped" panose="02000000000000000000" pitchFamily="2" charset="0"/>
              </a:rPr>
              <a:t>existing in or derived from nature; not made or caused by humankind</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3082" name="Picture 10" descr="Image result for NATURAL clipart">
            <a:extLst>
              <a:ext uri="{FF2B5EF4-FFF2-40B4-BE49-F238E27FC236}">
                <a16:creationId xmlns:a16="http://schemas.microsoft.com/office/drawing/2014/main" id="{D9502724-DDC7-042D-5212-FAF3085B3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464684"/>
            <a:ext cx="23622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77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The earthquake was declared a natural disaster.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216727" y="3722914"/>
            <a:ext cx="2710543" cy="83956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73928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naughty</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(especially of a child) badly behaved; disobedient</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7178" name="Picture 10" descr="Image result for naughty dog clipart">
            <a:extLst>
              <a:ext uri="{FF2B5EF4-FFF2-40B4-BE49-F238E27FC236}">
                <a16:creationId xmlns:a16="http://schemas.microsoft.com/office/drawing/2014/main" id="{C0C2A29A-0448-0BED-49C0-87B140043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424864"/>
            <a:ext cx="18669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09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cereal  </a:t>
            </a:r>
          </a:p>
        </p:txBody>
      </p:sp>
      <p:sp>
        <p:nvSpPr>
          <p:cNvPr id="3" name="Rectangle 2">
            <a:extLst>
              <a:ext uri="{FF2B5EF4-FFF2-40B4-BE49-F238E27FC236}">
                <a16:creationId xmlns:a16="http://schemas.microsoft.com/office/drawing/2014/main" id="{13BB5EC0-7A96-4D29-A835-6FAE896C31A4}"/>
              </a:ext>
            </a:extLst>
          </p:cNvPr>
          <p:cNvSpPr/>
          <p:nvPr/>
        </p:nvSpPr>
        <p:spPr>
          <a:xfrm>
            <a:off x="5451021" y="3561670"/>
            <a:ext cx="128995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cereal clipart">
            <a:extLst>
              <a:ext uri="{FF2B5EF4-FFF2-40B4-BE49-F238E27FC236}">
                <a16:creationId xmlns:a16="http://schemas.microsoft.com/office/drawing/2014/main" id="{B18FFC83-7991-E4FD-BAFE-02BD5C48A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574" y="518432"/>
            <a:ext cx="2028825"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You are a naughty dog.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470071" y="3673929"/>
            <a:ext cx="3004458" cy="888546"/>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1300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7269569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0988975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t>
            </a:r>
            <a:r>
              <a:rPr lang="en-GB" dirty="0" err="1">
                <a:latin typeface="Twinkl Cursive Looped" panose="02000000000000000000" pitchFamily="2" charset="0"/>
              </a:rPr>
              <a:t>natral</a:t>
            </a:r>
            <a:r>
              <a:rPr lang="en-GB" dirty="0">
                <a:latin typeface="Twinkl Cursive Looped" panose="02000000000000000000" pitchFamily="2" charset="0"/>
              </a:rPr>
              <a:t> to think that the witches cat was </a:t>
            </a:r>
            <a:r>
              <a:rPr lang="en-GB" dirty="0" err="1">
                <a:latin typeface="Twinkl Cursive Looped" panose="02000000000000000000" pitchFamily="2" charset="0"/>
              </a:rPr>
              <a:t>norty</a:t>
            </a:r>
            <a:r>
              <a:rPr lang="en-GB" dirty="0">
                <a:latin typeface="Twinkl Cursive Looped" panose="02000000000000000000" pitchFamily="2" charset="0"/>
              </a:rPr>
              <a: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7189454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t>
            </a:r>
            <a:r>
              <a:rPr lang="en-GB" dirty="0" err="1">
                <a:highlight>
                  <a:srgbClr val="FFFF00"/>
                </a:highlight>
                <a:latin typeface="Twinkl Cursive Looped" panose="02000000000000000000" pitchFamily="2" charset="0"/>
              </a:rPr>
              <a:t>natral</a:t>
            </a:r>
            <a:r>
              <a:rPr lang="en-GB" dirty="0">
                <a:highlight>
                  <a:srgbClr val="FFFF00"/>
                </a:highlight>
                <a:latin typeface="Twinkl Cursive Looped" panose="02000000000000000000" pitchFamily="2" charset="0"/>
              </a:rPr>
              <a:t> </a:t>
            </a:r>
            <a:r>
              <a:rPr lang="en-GB" dirty="0">
                <a:latin typeface="Twinkl Cursive Looped" panose="02000000000000000000" pitchFamily="2" charset="0"/>
              </a:rPr>
              <a:t>to think that the </a:t>
            </a:r>
            <a:r>
              <a:rPr lang="en-GB" dirty="0">
                <a:highlight>
                  <a:srgbClr val="FFFF00"/>
                </a:highlight>
                <a:latin typeface="Twinkl Cursive Looped" panose="02000000000000000000" pitchFamily="2" charset="0"/>
              </a:rPr>
              <a:t>witches</a:t>
            </a:r>
            <a:r>
              <a:rPr lang="en-GB" dirty="0">
                <a:latin typeface="Twinkl Cursive Looped" panose="02000000000000000000" pitchFamily="2" charset="0"/>
              </a:rPr>
              <a:t> cat was </a:t>
            </a:r>
            <a:r>
              <a:rPr lang="en-GB" dirty="0" err="1">
                <a:highlight>
                  <a:srgbClr val="FFFF00"/>
                </a:highlight>
                <a:latin typeface="Twinkl Cursive Looped" panose="02000000000000000000" pitchFamily="2" charset="0"/>
              </a:rPr>
              <a:t>norty</a:t>
            </a:r>
            <a:r>
              <a:rPr lang="en-GB" dirty="0">
                <a:latin typeface="Twinkl Cursive Looped" panose="02000000000000000000" pitchFamily="2" charset="0"/>
              </a:rPr>
              <a: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7778955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t>
            </a:r>
            <a:r>
              <a:rPr lang="en-GB" dirty="0" err="1">
                <a:highlight>
                  <a:srgbClr val="FFFF00"/>
                </a:highlight>
                <a:latin typeface="Twinkl Cursive Looped" panose="02000000000000000000" pitchFamily="2" charset="0"/>
              </a:rPr>
              <a:t>natral</a:t>
            </a:r>
            <a:r>
              <a:rPr lang="en-GB" dirty="0">
                <a:highlight>
                  <a:srgbClr val="FFFF00"/>
                </a:highlight>
                <a:latin typeface="Twinkl Cursive Looped" panose="02000000000000000000" pitchFamily="2" charset="0"/>
              </a:rPr>
              <a:t> </a:t>
            </a:r>
            <a:r>
              <a:rPr lang="en-GB" dirty="0">
                <a:latin typeface="Twinkl Cursive Looped" panose="02000000000000000000" pitchFamily="2" charset="0"/>
              </a:rPr>
              <a:t>to think that the witches cat was </a:t>
            </a:r>
            <a:r>
              <a:rPr lang="en-GB" dirty="0" err="1">
                <a:latin typeface="Twinkl Cursive Looped" panose="02000000000000000000" pitchFamily="2" charset="0"/>
              </a:rPr>
              <a:t>norty</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natural – ‘u’ missing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1347112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t>
            </a:r>
            <a:r>
              <a:rPr lang="en-GB" dirty="0" err="1">
                <a:latin typeface="Twinkl Cursive Looped" panose="02000000000000000000" pitchFamily="2" charset="0"/>
              </a:rPr>
              <a:t>natral</a:t>
            </a:r>
            <a:r>
              <a:rPr lang="en-GB" dirty="0">
                <a:latin typeface="Twinkl Cursive Looped" panose="02000000000000000000" pitchFamily="2" charset="0"/>
              </a:rPr>
              <a:t> to think that the </a:t>
            </a:r>
            <a:r>
              <a:rPr lang="en-GB" dirty="0">
                <a:highlight>
                  <a:srgbClr val="FFFF00"/>
                </a:highlight>
                <a:latin typeface="Twinkl Cursive Looped" panose="02000000000000000000" pitchFamily="2" charset="0"/>
              </a:rPr>
              <a:t>witches</a:t>
            </a:r>
            <a:r>
              <a:rPr lang="en-GB" dirty="0">
                <a:latin typeface="Twinkl Cursive Looped" panose="02000000000000000000" pitchFamily="2" charset="0"/>
              </a:rPr>
              <a:t> cat was </a:t>
            </a:r>
            <a:r>
              <a:rPr lang="en-GB" dirty="0" err="1">
                <a:latin typeface="Twinkl Cursive Looped" panose="02000000000000000000" pitchFamily="2" charset="0"/>
              </a:rPr>
              <a:t>norty</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witch’s – 1 witch owns a cat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0042740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t>
            </a:r>
            <a:r>
              <a:rPr lang="en-GB" dirty="0" err="1">
                <a:latin typeface="Twinkl Cursive Looped" panose="02000000000000000000" pitchFamily="2" charset="0"/>
              </a:rPr>
              <a:t>natral</a:t>
            </a:r>
            <a:r>
              <a:rPr lang="en-GB" dirty="0">
                <a:latin typeface="Twinkl Cursive Looped" panose="02000000000000000000" pitchFamily="2" charset="0"/>
              </a:rPr>
              <a:t> to think that the witches cat was </a:t>
            </a:r>
            <a:r>
              <a:rPr lang="en-GB" dirty="0" err="1">
                <a:highlight>
                  <a:srgbClr val="FFFF00"/>
                </a:highlight>
                <a:latin typeface="Twinkl Cursive Looped" panose="02000000000000000000" pitchFamily="2" charset="0"/>
              </a:rPr>
              <a:t>norty</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naughty – ‘augh’ not ‘or’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6224479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t>
            </a:r>
            <a:r>
              <a:rPr lang="en-GB" dirty="0">
                <a:highlight>
                  <a:srgbClr val="FFFF00"/>
                </a:highlight>
                <a:latin typeface="Twinkl Cursive Looped" panose="02000000000000000000" pitchFamily="2" charset="0"/>
              </a:rPr>
              <a:t>natural</a:t>
            </a:r>
            <a:r>
              <a:rPr lang="en-GB" dirty="0">
                <a:latin typeface="Twinkl Cursive Looped" panose="02000000000000000000" pitchFamily="2" charset="0"/>
              </a:rPr>
              <a:t> to think that the </a:t>
            </a:r>
            <a:r>
              <a:rPr lang="en-GB" dirty="0">
                <a:highlight>
                  <a:srgbClr val="FFFF00"/>
                </a:highlight>
                <a:latin typeface="Twinkl Cursive Looped" panose="02000000000000000000" pitchFamily="2" charset="0"/>
              </a:rPr>
              <a:t>witch’s</a:t>
            </a:r>
            <a:r>
              <a:rPr lang="en-GB" dirty="0">
                <a:latin typeface="Twinkl Cursive Looped" panose="02000000000000000000" pitchFamily="2" charset="0"/>
              </a:rPr>
              <a:t> cat was </a:t>
            </a:r>
            <a:r>
              <a:rPr lang="en-GB" dirty="0">
                <a:highlight>
                  <a:srgbClr val="FFFF00"/>
                </a:highlight>
                <a:latin typeface="Twinkl Cursive Looped" panose="02000000000000000000" pitchFamily="2" charset="0"/>
              </a:rPr>
              <a:t>naughty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34963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serial </a:t>
            </a:r>
          </a:p>
        </p:txBody>
      </p:sp>
      <p:sp>
        <p:nvSpPr>
          <p:cNvPr id="3" name="Rectangle 2">
            <a:extLst>
              <a:ext uri="{FF2B5EF4-FFF2-40B4-BE49-F238E27FC236}">
                <a16:creationId xmlns:a16="http://schemas.microsoft.com/office/drawing/2014/main" id="{0366E0B6-702E-4814-82C6-08CA2D13F3C9}"/>
              </a:ext>
            </a:extLst>
          </p:cNvPr>
          <p:cNvSpPr/>
          <p:nvPr/>
        </p:nvSpPr>
        <p:spPr>
          <a:xfrm>
            <a:off x="4963886" y="3657596"/>
            <a:ext cx="1436913"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Image result for serial clipart">
            <a:extLst>
              <a:ext uri="{FF2B5EF4-FFF2-40B4-BE49-F238E27FC236}">
                <a16:creationId xmlns:a16="http://schemas.microsoft.com/office/drawing/2014/main" id="{E2C566FA-8D62-B0AC-7291-FB66CEE0F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402" y="363992"/>
            <a:ext cx="309562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1</a:t>
            </a:r>
          </a:p>
          <a:p>
            <a:r>
              <a:rPr lang="en-GB" sz="7200" dirty="0">
                <a:latin typeface="Twinkl Cursive Looped" panose="02000000000000000000" pitchFamily="2" charset="0"/>
              </a:rPr>
              <a:t>Week 6 -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cereal</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grain used for food, for example wheat, maize, or rye; breakfast food made of roasted grain</a:t>
            </a:r>
            <a:endParaRPr lang="en-GB" sz="1400" dirty="0"/>
          </a:p>
        </p:txBody>
      </p:sp>
      <p:pic>
        <p:nvPicPr>
          <p:cNvPr id="3" name="Picture 2" descr="Image result for cereal clipart">
            <a:extLst>
              <a:ext uri="{FF2B5EF4-FFF2-40B4-BE49-F238E27FC236}">
                <a16:creationId xmlns:a16="http://schemas.microsoft.com/office/drawing/2014/main" id="{6116D412-3F0A-BCF9-A3EA-ABA34C16B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16" y="189867"/>
            <a:ext cx="2028825"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serial</a:t>
            </a: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consisting of, forming part of, or taking place in a series</a:t>
            </a:r>
            <a:endParaRPr lang="en-GB" sz="1400" dirty="0"/>
          </a:p>
        </p:txBody>
      </p:sp>
      <p:pic>
        <p:nvPicPr>
          <p:cNvPr id="4" name="Picture 2" descr="Image result for serial clipart">
            <a:extLst>
              <a:ext uri="{FF2B5EF4-FFF2-40B4-BE49-F238E27FC236}">
                <a16:creationId xmlns:a16="http://schemas.microsoft.com/office/drawing/2014/main" id="{E9384D92-81E5-3A9B-67BC-866F33685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402" y="363992"/>
            <a:ext cx="309562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cereal I had for breakfast was delicious.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155825" y="2998418"/>
            <a:ext cx="1958975" cy="823232"/>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1998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serial publication is the Daily Telegraph newspaper.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877785" y="3041196"/>
            <a:ext cx="1812472" cy="775608"/>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9994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25438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straight</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139321"/>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6000" dirty="0">
                <a:solidFill>
                  <a:prstClr val="black"/>
                </a:solidFill>
                <a:latin typeface="Twinkl Cursive Looped" panose="02000000000000000000" pitchFamily="2" charset="0"/>
              </a:rPr>
              <a:t>extending or moving uniformly in one direction only; without a curve or bend</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3074" name="Picture 2" descr="Image result for straight curvy clipart">
            <a:extLst>
              <a:ext uri="{FF2B5EF4-FFF2-40B4-BE49-F238E27FC236}">
                <a16:creationId xmlns:a16="http://schemas.microsoft.com/office/drawing/2014/main" id="{94558CF1-9D1E-AC4B-5512-0FC2AFF87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310243"/>
            <a:ext cx="15335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2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The road was long and straight.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719457" y="3722914"/>
            <a:ext cx="2612572" cy="83956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5716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favourite</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preferred to all others of the same kind</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7170" name="Picture 2" descr="Image result for FAVOURITE clipart">
            <a:extLst>
              <a:ext uri="{FF2B5EF4-FFF2-40B4-BE49-F238E27FC236}">
                <a16:creationId xmlns:a16="http://schemas.microsoft.com/office/drawing/2014/main" id="{0EFAB683-3632-C5A7-1DA2-FB500EFEE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40" y="216065"/>
            <a:ext cx="25527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0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Their favourite restaurant served food quickly.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073727" y="3031075"/>
            <a:ext cx="2906487"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6118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596BE9-E1B5-14BD-DE53-A43DE5FEE078}"/>
              </a:ext>
            </a:extLst>
          </p:cNvPr>
          <p:cNvPicPr>
            <a:picLocks noChangeAspect="1"/>
          </p:cNvPicPr>
          <p:nvPr/>
        </p:nvPicPr>
        <p:blipFill rotWithShape="1">
          <a:blip r:embed="rId2"/>
          <a:srcRect l="7500" t="11887" r="8393" b="8075"/>
          <a:stretch/>
        </p:blipFill>
        <p:spPr>
          <a:xfrm>
            <a:off x="195942" y="163287"/>
            <a:ext cx="11932879" cy="6384470"/>
          </a:xfrm>
          <a:prstGeom prst="rect">
            <a:avLst/>
          </a:prstGeom>
        </p:spPr>
      </p:pic>
    </p:spTree>
    <p:extLst>
      <p:ext uri="{BB962C8B-B14F-4D97-AF65-F5344CB8AC3E}">
        <p14:creationId xmlns:p14="http://schemas.microsoft.com/office/powerpoint/2010/main" val="3756029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 </a:t>
            </a:r>
            <a:r>
              <a:rPr lang="en-GB" dirty="0" err="1">
                <a:latin typeface="Twinkl Cursive Looped" panose="02000000000000000000" pitchFamily="2" charset="0"/>
              </a:rPr>
              <a:t>strate</a:t>
            </a:r>
            <a:r>
              <a:rPr lang="en-GB" dirty="0">
                <a:latin typeface="Twinkl Cursive Looped" panose="02000000000000000000" pitchFamily="2" charset="0"/>
              </a:rPr>
              <a:t> line to the shop to get their </a:t>
            </a:r>
            <a:r>
              <a:rPr lang="en-GB" dirty="0" err="1">
                <a:latin typeface="Twinkl Cursive Looped" panose="02000000000000000000" pitchFamily="2" charset="0"/>
              </a:rPr>
              <a:t>favrite</a:t>
            </a:r>
            <a:r>
              <a:rPr lang="en-GB" dirty="0">
                <a:latin typeface="Twinkl Cursive Looped" panose="02000000000000000000" pitchFamily="2" charset="0"/>
              </a:rPr>
              <a:t> serial.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72205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 </a:t>
            </a:r>
            <a:r>
              <a:rPr lang="en-GB" dirty="0" err="1">
                <a:highlight>
                  <a:srgbClr val="FFFF00"/>
                </a:highlight>
                <a:latin typeface="Twinkl Cursive Looped" panose="02000000000000000000" pitchFamily="2" charset="0"/>
              </a:rPr>
              <a:t>strate</a:t>
            </a:r>
            <a:r>
              <a:rPr lang="en-GB" dirty="0">
                <a:latin typeface="Twinkl Cursive Looped" panose="02000000000000000000" pitchFamily="2" charset="0"/>
              </a:rPr>
              <a:t> line to the shop to get their </a:t>
            </a:r>
            <a:r>
              <a:rPr lang="en-GB" dirty="0" err="1">
                <a:highlight>
                  <a:srgbClr val="FFFF00"/>
                </a:highlight>
                <a:latin typeface="Twinkl Cursive Looped" panose="02000000000000000000" pitchFamily="2" charset="0"/>
              </a:rPr>
              <a:t>favrite</a:t>
            </a:r>
            <a:r>
              <a:rPr lang="en-GB" dirty="0">
                <a:latin typeface="Twinkl Cursive Looped" panose="02000000000000000000" pitchFamily="2" charset="0"/>
              </a:rPr>
              <a:t> </a:t>
            </a:r>
            <a:r>
              <a:rPr lang="en-GB" dirty="0">
                <a:highlight>
                  <a:srgbClr val="FFFF00"/>
                </a:highlight>
                <a:latin typeface="Twinkl Cursive Looped" panose="02000000000000000000" pitchFamily="2" charset="0"/>
              </a:rPr>
              <a:t>serial</a:t>
            </a:r>
            <a:r>
              <a:rPr lang="en-GB" dirty="0">
                <a:latin typeface="Twinkl Cursive Looped" panose="02000000000000000000" pitchFamily="2" charset="0"/>
              </a:rPr>
              <a: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76776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 </a:t>
            </a:r>
            <a:r>
              <a:rPr lang="en-GB" dirty="0" err="1">
                <a:highlight>
                  <a:srgbClr val="FFFF00"/>
                </a:highlight>
                <a:latin typeface="Twinkl Cursive Looped" panose="02000000000000000000" pitchFamily="2" charset="0"/>
              </a:rPr>
              <a:t>strate</a:t>
            </a:r>
            <a:r>
              <a:rPr lang="en-GB" dirty="0">
                <a:latin typeface="Twinkl Cursive Looped" panose="02000000000000000000" pitchFamily="2" charset="0"/>
              </a:rPr>
              <a:t> line to the shop to get their </a:t>
            </a:r>
            <a:r>
              <a:rPr lang="en-GB" dirty="0" err="1">
                <a:latin typeface="Twinkl Cursive Looped" panose="02000000000000000000" pitchFamily="2" charset="0"/>
              </a:rPr>
              <a:t>favrite</a:t>
            </a:r>
            <a:r>
              <a:rPr lang="en-GB" dirty="0">
                <a:latin typeface="Twinkl Cursive Looped" panose="02000000000000000000" pitchFamily="2" charset="0"/>
              </a:rPr>
              <a:t> serial.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straight – ‘</a:t>
            </a:r>
            <a:r>
              <a:rPr lang="en-GB" dirty="0" err="1">
                <a:latin typeface="Twinkl Cursive Looped" panose="02000000000000000000" pitchFamily="2" charset="0"/>
              </a:rPr>
              <a:t>aigh</a:t>
            </a:r>
            <a:r>
              <a:rPr lang="en-GB" dirty="0">
                <a:latin typeface="Twinkl Cursive Looped" panose="02000000000000000000" pitchFamily="2" charset="0"/>
              </a:rPr>
              <a:t>’ not ‘</a:t>
            </a:r>
            <a:r>
              <a:rPr lang="en-GB" dirty="0" err="1">
                <a:latin typeface="Twinkl Cursive Looped" panose="02000000000000000000" pitchFamily="2" charset="0"/>
              </a:rPr>
              <a:t>a_e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74727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 </a:t>
            </a:r>
            <a:r>
              <a:rPr lang="en-GB" dirty="0" err="1">
                <a:latin typeface="Twinkl Cursive Looped" panose="02000000000000000000" pitchFamily="2" charset="0"/>
              </a:rPr>
              <a:t>strate</a:t>
            </a:r>
            <a:r>
              <a:rPr lang="en-GB" dirty="0">
                <a:latin typeface="Twinkl Cursive Looped" panose="02000000000000000000" pitchFamily="2" charset="0"/>
              </a:rPr>
              <a:t> line to the shop to get their </a:t>
            </a:r>
            <a:r>
              <a:rPr lang="en-GB" dirty="0" err="1">
                <a:highlight>
                  <a:srgbClr val="FFFF00"/>
                </a:highlight>
                <a:latin typeface="Twinkl Cursive Looped" panose="02000000000000000000" pitchFamily="2" charset="0"/>
              </a:rPr>
              <a:t>favrite</a:t>
            </a:r>
            <a:r>
              <a:rPr lang="en-GB" dirty="0">
                <a:latin typeface="Twinkl Cursive Looped" panose="02000000000000000000" pitchFamily="2" charset="0"/>
              </a:rPr>
              <a:t> serial.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favourite – ‘</a:t>
            </a:r>
            <a:r>
              <a:rPr lang="en-GB" dirty="0" err="1">
                <a:latin typeface="Twinkl Cursive Looped" panose="02000000000000000000" pitchFamily="2" charset="0"/>
              </a:rPr>
              <a:t>ou</a:t>
            </a:r>
            <a:r>
              <a:rPr lang="en-GB" dirty="0">
                <a:latin typeface="Twinkl Cursive Looped" panose="02000000000000000000" pitchFamily="2" charset="0"/>
              </a:rPr>
              <a:t>’ missing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51144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199" y="3995225"/>
            <a:ext cx="10787743" cy="1481650"/>
          </a:xfrm>
        </p:spPr>
        <p:txBody>
          <a:bodyPr>
            <a:normAutofit fontScale="90000"/>
          </a:bodyPr>
          <a:lstStyle/>
          <a:p>
            <a:pPr algn="ctr"/>
            <a:r>
              <a:rPr lang="en-GB" dirty="0">
                <a:latin typeface="Twinkl Cursive Looped" panose="02000000000000000000" pitchFamily="2" charset="0"/>
              </a:rPr>
              <a:t>It was a </a:t>
            </a:r>
            <a:r>
              <a:rPr lang="en-GB" dirty="0" err="1">
                <a:latin typeface="Twinkl Cursive Looped" panose="02000000000000000000" pitchFamily="2" charset="0"/>
              </a:rPr>
              <a:t>strate</a:t>
            </a:r>
            <a:r>
              <a:rPr lang="en-GB" dirty="0">
                <a:latin typeface="Twinkl Cursive Looped" panose="02000000000000000000" pitchFamily="2" charset="0"/>
              </a:rPr>
              <a:t> line to the shop to get their </a:t>
            </a:r>
            <a:r>
              <a:rPr lang="en-GB" dirty="0" err="1">
                <a:latin typeface="Twinkl Cursive Looped" panose="02000000000000000000" pitchFamily="2" charset="0"/>
              </a:rPr>
              <a:t>favrite</a:t>
            </a:r>
            <a:r>
              <a:rPr lang="en-GB" dirty="0">
                <a:latin typeface="Twinkl Cursive Looped" panose="02000000000000000000" pitchFamily="2" charset="0"/>
              </a:rPr>
              <a:t> </a:t>
            </a:r>
            <a:r>
              <a:rPr lang="en-GB" dirty="0">
                <a:highlight>
                  <a:srgbClr val="FFFF00"/>
                </a:highlight>
                <a:latin typeface="Twinkl Cursive Looped" panose="02000000000000000000" pitchFamily="2" charset="0"/>
              </a:rPr>
              <a:t>serial</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cereal – incorrect homophone used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7098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 </a:t>
            </a:r>
            <a:r>
              <a:rPr lang="en-GB" dirty="0">
                <a:highlight>
                  <a:srgbClr val="FFFF00"/>
                </a:highlight>
                <a:latin typeface="Twinkl Cursive Looped" panose="02000000000000000000" pitchFamily="2" charset="0"/>
              </a:rPr>
              <a:t>straight</a:t>
            </a:r>
            <a:r>
              <a:rPr lang="en-GB" dirty="0">
                <a:latin typeface="Twinkl Cursive Looped" panose="02000000000000000000" pitchFamily="2" charset="0"/>
              </a:rPr>
              <a:t> line to the shop to get their </a:t>
            </a:r>
            <a:r>
              <a:rPr lang="en-GB" dirty="0">
                <a:highlight>
                  <a:srgbClr val="FFFF00"/>
                </a:highlight>
                <a:latin typeface="Twinkl Cursive Looped" panose="02000000000000000000" pitchFamily="2" charset="0"/>
              </a:rPr>
              <a:t>favourite</a:t>
            </a:r>
            <a:r>
              <a:rPr lang="en-GB" dirty="0">
                <a:latin typeface="Twinkl Cursive Looped" panose="02000000000000000000" pitchFamily="2" charset="0"/>
              </a:rPr>
              <a:t> </a:t>
            </a:r>
            <a:r>
              <a:rPr lang="en-GB" dirty="0">
                <a:highlight>
                  <a:srgbClr val="FFFF00"/>
                </a:highlight>
                <a:latin typeface="Twinkl Cursive Looped" panose="02000000000000000000" pitchFamily="2" charset="0"/>
              </a:rPr>
              <a:t>cereal</a:t>
            </a:r>
            <a:r>
              <a:rPr lang="en-GB" dirty="0">
                <a:latin typeface="Twinkl Cursive Looped" panose="02000000000000000000" pitchFamily="2" charset="0"/>
              </a:rPr>
              <a: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20404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572985" y="14042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1</a:t>
            </a:r>
          </a:p>
          <a:p>
            <a:r>
              <a:rPr lang="en-GB" sz="7200" dirty="0">
                <a:latin typeface="Twinkl Cursive Looped" panose="02000000000000000000" pitchFamily="2" charset="0"/>
              </a:rPr>
              <a:t>Week 6 -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6558ED-91F5-6CF7-1623-71B96DE10750}"/>
              </a:ext>
            </a:extLst>
          </p:cNvPr>
          <p:cNvPicPr>
            <a:picLocks noChangeAspect="1"/>
          </p:cNvPicPr>
          <p:nvPr/>
        </p:nvPicPr>
        <p:blipFill rotWithShape="1">
          <a:blip r:embed="rId2"/>
          <a:srcRect l="7500" t="11887" r="8393" b="8075"/>
          <a:stretch/>
        </p:blipFill>
        <p:spPr>
          <a:xfrm>
            <a:off x="195942" y="163287"/>
            <a:ext cx="11932879" cy="6384470"/>
          </a:xfrm>
          <a:prstGeom prst="rect">
            <a:avLst/>
          </a:prstGeom>
        </p:spPr>
      </p:pic>
    </p:spTree>
    <p:extLst>
      <p:ext uri="{BB962C8B-B14F-4D97-AF65-F5344CB8AC3E}">
        <p14:creationId xmlns:p14="http://schemas.microsoft.com/office/powerpoint/2010/main" val="2377865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08744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439689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169824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regular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29320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arranged in or constituting a constant or definite pattern, especially with the same space between individual instances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4102" name="Picture 6" descr="Regular And Irregular Polygons Read Geometry Ck - Regular And Irregular  Pentagon PNG Image | Transparent PNG Free Download on SeekPNG">
            <a:extLst>
              <a:ext uri="{FF2B5EF4-FFF2-40B4-BE49-F238E27FC236}">
                <a16:creationId xmlns:a16="http://schemas.microsoft.com/office/drawing/2014/main" id="{B8E67449-8D9B-7EB7-F66F-D4031B7E1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12" y="315450"/>
            <a:ext cx="2943225"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84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Plant the flags at regular intervals.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221185" y="3821650"/>
            <a:ext cx="2171701" cy="7408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25487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complete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ADJECTIVE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having all the necessary or appropriate parts</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6" name="Picture 4" descr="Completing The Puzzle Stock Clipart | Royalty-Free | FreeImages">
            <a:extLst>
              <a:ext uri="{FF2B5EF4-FFF2-40B4-BE49-F238E27FC236}">
                <a16:creationId xmlns:a16="http://schemas.microsoft.com/office/drawing/2014/main" id="{6C34BFB6-6B03-CE94-3D35-AB470E6F0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155801"/>
            <a:ext cx="26003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12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complete list of classes offered by the leisure centre was posted on their website.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387929" y="2268646"/>
            <a:ext cx="2808513" cy="81217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54178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Words with a</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shuhn</a:t>
            </a:r>
            <a:r>
              <a:rPr lang="en-GB" dirty="0">
                <a:latin typeface="Twinkl Cursive Looped" panose="02000000000000000000" pitchFamily="2" charset="0"/>
              </a:rPr>
              <a:t>/ sound,</a:t>
            </a:r>
            <a:br>
              <a:rPr lang="en-GB" dirty="0">
                <a:latin typeface="Twinkl Cursive Looped" panose="02000000000000000000" pitchFamily="2" charset="0"/>
              </a:rPr>
            </a:br>
            <a:r>
              <a:rPr lang="en-GB" dirty="0">
                <a:latin typeface="Twinkl Cursive Looped" panose="02000000000000000000" pitchFamily="2" charset="0"/>
              </a:rPr>
              <a:t>spelt with ‘</a:t>
            </a:r>
            <a:r>
              <a:rPr lang="en-GB" dirty="0" err="1">
                <a:latin typeface="Twinkl Cursive Looped" panose="02000000000000000000" pitchFamily="2" charset="0"/>
              </a:rPr>
              <a:t>ssion</a:t>
            </a:r>
            <a:r>
              <a:rPr lang="en-GB"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(if root word ends in</a:t>
            </a:r>
            <a:br>
              <a:rPr lang="en-GB" dirty="0">
                <a:latin typeface="Twinkl Cursive Looped" panose="02000000000000000000" pitchFamily="2" charset="0"/>
              </a:rPr>
            </a:br>
            <a:r>
              <a:rPr lang="en-GB" dirty="0">
                <a:latin typeface="Twinkl Cursive Looped" panose="02000000000000000000" pitchFamily="2" charset="0"/>
              </a:rPr>
              <a:t>‘ss’ or ‘</a:t>
            </a:r>
            <a:r>
              <a:rPr lang="en-GB" dirty="0" err="1">
                <a:latin typeface="Twinkl Cursive Looped" panose="02000000000000000000" pitchFamily="2" charset="0"/>
              </a:rPr>
              <a:t>mit</a:t>
            </a:r>
            <a:r>
              <a:rPr lang="en-GB" dirty="0">
                <a:latin typeface="Twinkl Cursive Looped" panose="02000000000000000000" pitchFamily="2" charset="0"/>
              </a:rPr>
              <a:t>’</a:t>
            </a:r>
          </a:p>
        </p:txBody>
      </p:sp>
    </p:spTree>
    <p:extLst>
      <p:ext uri="{BB962C8B-B14F-4D97-AF65-F5344CB8AC3E}">
        <p14:creationId xmlns:p14="http://schemas.microsoft.com/office/powerpoint/2010/main" val="778623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ssion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2255334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expression  </a:t>
            </a:r>
          </a:p>
        </p:txBody>
      </p:sp>
      <p:sp>
        <p:nvSpPr>
          <p:cNvPr id="3" name="Rectangle 2">
            <a:extLst>
              <a:ext uri="{FF2B5EF4-FFF2-40B4-BE49-F238E27FC236}">
                <a16:creationId xmlns:a16="http://schemas.microsoft.com/office/drawing/2014/main" id="{13BB5EC0-7A96-4D29-A835-6FAE896C31A4}"/>
              </a:ext>
            </a:extLst>
          </p:cNvPr>
          <p:cNvSpPr/>
          <p:nvPr/>
        </p:nvSpPr>
        <p:spPr>
          <a:xfrm>
            <a:off x="6417129" y="3561670"/>
            <a:ext cx="1600199"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Different Facial Expressions Stock Clipart | Royalty-Free | FreeImages">
            <a:extLst>
              <a:ext uri="{FF2B5EF4-FFF2-40B4-BE49-F238E27FC236}">
                <a16:creationId xmlns:a16="http://schemas.microsoft.com/office/drawing/2014/main" id="{874B01EA-BEE7-DABA-691A-DBC7235ED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86" y="446995"/>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62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discussion </a:t>
            </a:r>
          </a:p>
        </p:txBody>
      </p:sp>
      <p:sp>
        <p:nvSpPr>
          <p:cNvPr id="3" name="Rectangle 2">
            <a:extLst>
              <a:ext uri="{FF2B5EF4-FFF2-40B4-BE49-F238E27FC236}">
                <a16:creationId xmlns:a16="http://schemas.microsoft.com/office/drawing/2014/main" id="{0366E0B6-702E-4814-82C6-08CA2D13F3C9}"/>
              </a:ext>
            </a:extLst>
          </p:cNvPr>
          <p:cNvSpPr/>
          <p:nvPr/>
        </p:nvSpPr>
        <p:spPr>
          <a:xfrm>
            <a:off x="6096001" y="3641268"/>
            <a:ext cx="1643742"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Discussion Clipart Result Discussion - Discussion Clip Art Transparent, HD  Png Download , Transparent Png Image - PNGitem">
            <a:extLst>
              <a:ext uri="{FF2B5EF4-FFF2-40B4-BE49-F238E27FC236}">
                <a16:creationId xmlns:a16="http://schemas.microsoft.com/office/drawing/2014/main" id="{6AA6469C-3273-5B41-932A-8DE678A46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42" y="484415"/>
            <a:ext cx="315277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96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confession</a:t>
            </a:r>
          </a:p>
        </p:txBody>
      </p:sp>
      <p:sp>
        <p:nvSpPr>
          <p:cNvPr id="3" name="Rectangle 2">
            <a:extLst>
              <a:ext uri="{FF2B5EF4-FFF2-40B4-BE49-F238E27FC236}">
                <a16:creationId xmlns:a16="http://schemas.microsoft.com/office/drawing/2014/main" id="{4BCBA2DA-E95C-434C-BE81-320E182AE5EF}"/>
              </a:ext>
            </a:extLst>
          </p:cNvPr>
          <p:cNvSpPr/>
          <p:nvPr/>
        </p:nvSpPr>
        <p:spPr>
          <a:xfrm>
            <a:off x="6089650" y="3673930"/>
            <a:ext cx="1895021"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descr="Free Confession Cliparts, Download Free Confession Cliparts png images,  Free ClipArts on Clipart Library">
            <a:extLst>
              <a:ext uri="{FF2B5EF4-FFF2-40B4-BE49-F238E27FC236}">
                <a16:creationId xmlns:a16="http://schemas.microsoft.com/office/drawing/2014/main" id="{E820AFF4-B778-B271-ECD0-7A798EF75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79" y="357868"/>
            <a:ext cx="23241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59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50403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86921" y="3929910"/>
            <a:ext cx="10515600" cy="1481650"/>
          </a:xfrm>
        </p:spPr>
        <p:txBody>
          <a:bodyPr>
            <a:normAutofit fontScale="90000"/>
          </a:bodyPr>
          <a:lstStyle/>
          <a:p>
            <a:pPr algn="ctr"/>
            <a:r>
              <a:rPr lang="en-GB" dirty="0">
                <a:latin typeface="Twinkl Cursive Looped" panose="02000000000000000000" pitchFamily="2" charset="0"/>
              </a:rPr>
              <a:t>homophones = same sound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same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phone – sound</a:t>
            </a:r>
          </a:p>
        </p:txBody>
      </p:sp>
    </p:spTree>
    <p:extLst>
      <p:ext uri="{BB962C8B-B14F-4D97-AF65-F5344CB8AC3E}">
        <p14:creationId xmlns:p14="http://schemas.microsoft.com/office/powerpoint/2010/main" val="337090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86921" y="3929910"/>
            <a:ext cx="10515600" cy="1481650"/>
          </a:xfrm>
        </p:spPr>
        <p:txBody>
          <a:bodyPr>
            <a:normAutofit fontScale="90000"/>
          </a:bodyPr>
          <a:lstStyle/>
          <a:p>
            <a:pPr algn="ctr"/>
            <a:r>
              <a:rPr lang="en-GB" dirty="0">
                <a:highlight>
                  <a:srgbClr val="FFFF00"/>
                </a:highlight>
                <a:latin typeface="Twinkl Cursive Looped" panose="02000000000000000000" pitchFamily="2" charset="0"/>
              </a:rPr>
              <a:t>c </a:t>
            </a:r>
            <a:r>
              <a:rPr lang="en-GB" dirty="0">
                <a:latin typeface="Twinkl Cursive Looped" panose="02000000000000000000" pitchFamily="2" charset="0"/>
              </a:rPr>
              <a:t>- noun </a:t>
            </a:r>
            <a:br>
              <a:rPr lang="en-GB" dirty="0">
                <a:latin typeface="Twinkl Cursive Looped" panose="02000000000000000000" pitchFamily="2" charset="0"/>
              </a:rPr>
            </a:br>
            <a:r>
              <a:rPr lang="en-GB" dirty="0">
                <a:highlight>
                  <a:srgbClr val="FFFF00"/>
                </a:highlight>
                <a:latin typeface="Twinkl Cursive Looped" panose="02000000000000000000" pitchFamily="2" charset="0"/>
              </a:rPr>
              <a:t>s</a:t>
            </a:r>
            <a:r>
              <a:rPr lang="en-GB" dirty="0">
                <a:latin typeface="Twinkl Cursive Looped" panose="02000000000000000000" pitchFamily="2" charset="0"/>
              </a:rPr>
              <a:t> – verb </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homophones = same sound </a:t>
            </a:r>
            <a:br>
              <a:rPr lang="en-GB" dirty="0">
                <a:latin typeface="Twinkl Cursive Looped" panose="02000000000000000000" pitchFamily="2" charset="0"/>
              </a:rPr>
            </a:br>
            <a:r>
              <a:rPr lang="en-GB" dirty="0">
                <a:latin typeface="Twinkl Cursive Looped" panose="02000000000000000000" pitchFamily="2" charset="0"/>
              </a:rPr>
              <a:t>homo- same</a:t>
            </a:r>
            <a:br>
              <a:rPr lang="en-GB" dirty="0">
                <a:latin typeface="Twinkl Cursive Looped" panose="02000000000000000000" pitchFamily="2" charset="0"/>
              </a:rPr>
            </a:br>
            <a:r>
              <a:rPr lang="en-GB" dirty="0">
                <a:latin typeface="Twinkl Cursive Looped" panose="02000000000000000000" pitchFamily="2" charset="0"/>
              </a:rPr>
              <a:t>phone – sound</a:t>
            </a:r>
          </a:p>
        </p:txBody>
      </p:sp>
    </p:spTree>
    <p:extLst>
      <p:ext uri="{BB962C8B-B14F-4D97-AF65-F5344CB8AC3E}">
        <p14:creationId xmlns:p14="http://schemas.microsoft.com/office/powerpoint/2010/main" val="3108335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c - noun </a:t>
            </a:r>
            <a:br>
              <a:rPr lang="en-GB" dirty="0">
                <a:latin typeface="Twinkl Cursive Looped" panose="02000000000000000000" pitchFamily="2" charset="0"/>
              </a:rPr>
            </a:br>
            <a:r>
              <a:rPr lang="en-GB" dirty="0">
                <a:latin typeface="Twinkl Cursive Looped" panose="02000000000000000000" pitchFamily="2" charset="0"/>
              </a:rPr>
              <a:t>s – verb </a:t>
            </a:r>
          </a:p>
        </p:txBody>
      </p:sp>
    </p:spTree>
    <p:extLst>
      <p:ext uri="{BB962C8B-B14F-4D97-AF65-F5344CB8AC3E}">
        <p14:creationId xmlns:p14="http://schemas.microsoft.com/office/powerpoint/2010/main" val="3089180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advice  </a:t>
            </a:r>
          </a:p>
        </p:txBody>
      </p:sp>
      <p:sp>
        <p:nvSpPr>
          <p:cNvPr id="3" name="Rectangle 2">
            <a:extLst>
              <a:ext uri="{FF2B5EF4-FFF2-40B4-BE49-F238E27FC236}">
                <a16:creationId xmlns:a16="http://schemas.microsoft.com/office/drawing/2014/main" id="{13BB5EC0-7A96-4D29-A835-6FAE896C31A4}"/>
              </a:ext>
            </a:extLst>
          </p:cNvPr>
          <p:cNvSpPr/>
          <p:nvPr/>
        </p:nvSpPr>
        <p:spPr>
          <a:xfrm>
            <a:off x="6792686" y="3561670"/>
            <a:ext cx="35650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Image result for advice clipart">
            <a:extLst>
              <a:ext uri="{FF2B5EF4-FFF2-40B4-BE49-F238E27FC236}">
                <a16:creationId xmlns:a16="http://schemas.microsoft.com/office/drawing/2014/main" id="{23F009EE-7B6C-C4EA-BA95-ADA815DFF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11" y="481692"/>
            <a:ext cx="22669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71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advise  </a:t>
            </a:r>
          </a:p>
        </p:txBody>
      </p:sp>
      <p:sp>
        <p:nvSpPr>
          <p:cNvPr id="3" name="Rectangle 2">
            <a:extLst>
              <a:ext uri="{FF2B5EF4-FFF2-40B4-BE49-F238E27FC236}">
                <a16:creationId xmlns:a16="http://schemas.microsoft.com/office/drawing/2014/main" id="{13BB5EC0-7A96-4D29-A835-6FAE896C31A4}"/>
              </a:ext>
            </a:extLst>
          </p:cNvPr>
          <p:cNvSpPr/>
          <p:nvPr/>
        </p:nvSpPr>
        <p:spPr>
          <a:xfrm>
            <a:off x="6792686" y="3561670"/>
            <a:ext cx="35650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descr="Image result for advise clipart">
            <a:extLst>
              <a:ext uri="{FF2B5EF4-FFF2-40B4-BE49-F238E27FC236}">
                <a16:creationId xmlns:a16="http://schemas.microsoft.com/office/drawing/2014/main" id="{765BD78B-2B30-B343-E2D6-998D4D1C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39" y="561975"/>
            <a:ext cx="158115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31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advice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guidance or recommendations offered with regard to prudent future action</a:t>
            </a:r>
            <a:endParaRPr lang="en-GB" sz="1400" dirty="0"/>
          </a:p>
        </p:txBody>
      </p:sp>
      <p:pic>
        <p:nvPicPr>
          <p:cNvPr id="5" name="Picture 4" descr="Image result for advice clipart">
            <a:extLst>
              <a:ext uri="{FF2B5EF4-FFF2-40B4-BE49-F238E27FC236}">
                <a16:creationId xmlns:a16="http://schemas.microsoft.com/office/drawing/2014/main" id="{6BB36273-DD39-D86B-7D90-3C26FAF93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11" y="481692"/>
            <a:ext cx="226695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B703146E-FD8B-C89C-2001-F77C2ADCB038}"/>
              </a:ext>
            </a:extLst>
          </p:cNvPr>
          <p:cNvSpPr txBox="1">
            <a:spLocks/>
          </p:cNvSpPr>
          <p:nvPr/>
        </p:nvSpPr>
        <p:spPr>
          <a:xfrm>
            <a:off x="658586" y="1455367"/>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THE advice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9342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advise</a:t>
            </a: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offer suggestions about the best course of action to someone</a:t>
            </a:r>
            <a:endParaRPr lang="en-GB" sz="1400" dirty="0"/>
          </a:p>
        </p:txBody>
      </p:sp>
      <p:pic>
        <p:nvPicPr>
          <p:cNvPr id="5" name="Picture 2" descr="Image result for advise clipart">
            <a:extLst>
              <a:ext uri="{FF2B5EF4-FFF2-40B4-BE49-F238E27FC236}">
                <a16:creationId xmlns:a16="http://schemas.microsoft.com/office/drawing/2014/main" id="{AF637FDD-594C-2352-D9D7-743A09EFA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39" y="561975"/>
            <a:ext cx="1581150" cy="16192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1EC7E3E-E95A-7AB0-2822-0ED61D38341D}"/>
              </a:ext>
            </a:extLst>
          </p:cNvPr>
          <p:cNvSpPr txBox="1">
            <a:spLocks/>
          </p:cNvSpPr>
          <p:nvPr/>
        </p:nvSpPr>
        <p:spPr>
          <a:xfrm>
            <a:off x="658586" y="1371600"/>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TO advise</a:t>
            </a:r>
          </a:p>
        </p:txBody>
      </p:sp>
    </p:spTree>
    <p:extLst>
      <p:ext uri="{BB962C8B-B14F-4D97-AF65-F5344CB8AC3E}">
        <p14:creationId xmlns:p14="http://schemas.microsoft.com/office/powerpoint/2010/main" val="13205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My advice is to see your doctor.</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074182" y="3700547"/>
            <a:ext cx="2154918" cy="82323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76088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I will advise him to go home.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135084" y="3722914"/>
            <a:ext cx="2237015" cy="81795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07875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different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139321"/>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6000" dirty="0">
                <a:solidFill>
                  <a:prstClr val="black"/>
                </a:solidFill>
                <a:latin typeface="Twinkl Cursive Looped" panose="02000000000000000000" pitchFamily="2" charset="0"/>
              </a:rPr>
              <a:t>not the same as another or each other; unlike in nature, form, or quality</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4098" name="Picture 2" descr="Same Different Vector Art, Icons, and Graphics for Free Download">
            <a:extLst>
              <a:ext uri="{FF2B5EF4-FFF2-40B4-BE49-F238E27FC236}">
                <a16:creationId xmlns:a16="http://schemas.microsoft.com/office/drawing/2014/main" id="{B6383581-CFF7-5BA4-543F-5693D00EB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12" y="400941"/>
            <a:ext cx="2905125"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57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305717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strength</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185214"/>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6000" dirty="0">
                <a:solidFill>
                  <a:prstClr val="black"/>
                </a:solidFill>
                <a:latin typeface="Twinkl Cursive Looped" panose="02000000000000000000" pitchFamily="2" charset="0"/>
              </a:rPr>
              <a:t>the quality or state of being physically strong</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3076" name="Picture 4" descr="Image result for strength clipart">
            <a:extLst>
              <a:ext uri="{FF2B5EF4-FFF2-40B4-BE49-F238E27FC236}">
                <a16:creationId xmlns:a16="http://schemas.microsoft.com/office/drawing/2014/main" id="{81C841E9-E565-82AE-69D0-566F49F8C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6" y="382829"/>
            <a:ext cx="229552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90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Cycling helps you build-up your strength.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637314" y="3722914"/>
            <a:ext cx="2612572" cy="83956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08555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suppose</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2400657"/>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think or assume that something is true or probable but lack proof or certain knowledge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7172" name="Picture 4" descr="Image result for suppose clipart">
            <a:extLst>
              <a:ext uri="{FF2B5EF4-FFF2-40B4-BE49-F238E27FC236}">
                <a16:creationId xmlns:a16="http://schemas.microsoft.com/office/drawing/2014/main" id="{DB3A3A2A-3C12-8A5F-21C0-A2ADB7B61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65" y="377939"/>
            <a:ext cx="16859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12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I suppose the dog is old.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400298" y="3771900"/>
            <a:ext cx="2906487"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47065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75756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855207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They had to </a:t>
            </a:r>
            <a:r>
              <a:rPr lang="en-GB" dirty="0" err="1">
                <a:latin typeface="Twinkl Cursive Looped" panose="02000000000000000000" pitchFamily="2" charset="0"/>
              </a:rPr>
              <a:t>soppose</a:t>
            </a:r>
            <a:r>
              <a:rPr lang="en-GB" dirty="0">
                <a:latin typeface="Twinkl Cursive Looped" panose="02000000000000000000" pitchFamily="2" charset="0"/>
              </a:rPr>
              <a:t> that they had the </a:t>
            </a:r>
            <a:r>
              <a:rPr lang="en-GB" dirty="0" err="1">
                <a:latin typeface="Twinkl Cursive Looped" panose="02000000000000000000" pitchFamily="2" charset="0"/>
              </a:rPr>
              <a:t>strenth</a:t>
            </a:r>
            <a:r>
              <a:rPr lang="en-GB" dirty="0">
                <a:latin typeface="Twinkl Cursive Looped" panose="02000000000000000000" pitchFamily="2" charset="0"/>
              </a:rPr>
              <a:t> to take the advise given.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218624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They had to </a:t>
            </a:r>
            <a:r>
              <a:rPr lang="en-GB" dirty="0" err="1">
                <a:highlight>
                  <a:srgbClr val="FFFF00"/>
                </a:highlight>
                <a:latin typeface="Twinkl Cursive Looped" panose="02000000000000000000" pitchFamily="2" charset="0"/>
              </a:rPr>
              <a:t>soppose</a:t>
            </a:r>
            <a:r>
              <a:rPr lang="en-GB" dirty="0">
                <a:latin typeface="Twinkl Cursive Looped" panose="02000000000000000000" pitchFamily="2" charset="0"/>
              </a:rPr>
              <a:t> that they had the </a:t>
            </a:r>
            <a:r>
              <a:rPr lang="en-GB" dirty="0" err="1">
                <a:highlight>
                  <a:srgbClr val="FFFF00"/>
                </a:highlight>
                <a:latin typeface="Twinkl Cursive Looped" panose="02000000000000000000" pitchFamily="2" charset="0"/>
              </a:rPr>
              <a:t>strenth</a:t>
            </a:r>
            <a:r>
              <a:rPr lang="en-GB" dirty="0">
                <a:latin typeface="Twinkl Cursive Looped" panose="02000000000000000000" pitchFamily="2" charset="0"/>
              </a:rPr>
              <a:t> to take the </a:t>
            </a:r>
            <a:r>
              <a:rPr lang="en-GB" dirty="0">
                <a:highlight>
                  <a:srgbClr val="FFFF00"/>
                </a:highlight>
                <a:latin typeface="Twinkl Cursive Looped" panose="02000000000000000000" pitchFamily="2" charset="0"/>
              </a:rPr>
              <a:t>advise</a:t>
            </a:r>
            <a:r>
              <a:rPr lang="en-GB" dirty="0">
                <a:latin typeface="Twinkl Cursive Looped" panose="02000000000000000000" pitchFamily="2" charset="0"/>
              </a:rPr>
              <a:t> given.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783024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They had to </a:t>
            </a:r>
            <a:r>
              <a:rPr lang="en-GB" dirty="0" err="1">
                <a:highlight>
                  <a:srgbClr val="FFFF00"/>
                </a:highlight>
                <a:latin typeface="Twinkl Cursive Looped" panose="02000000000000000000" pitchFamily="2" charset="0"/>
              </a:rPr>
              <a:t>soppose</a:t>
            </a:r>
            <a:r>
              <a:rPr lang="en-GB" dirty="0">
                <a:latin typeface="Twinkl Cursive Looped" panose="02000000000000000000" pitchFamily="2" charset="0"/>
              </a:rPr>
              <a:t> that they had the </a:t>
            </a:r>
            <a:r>
              <a:rPr lang="en-GB" dirty="0" err="1">
                <a:latin typeface="Twinkl Cursive Looped" panose="02000000000000000000" pitchFamily="2" charset="0"/>
              </a:rPr>
              <a:t>strenth</a:t>
            </a:r>
            <a:r>
              <a:rPr lang="en-GB" dirty="0">
                <a:latin typeface="Twinkl Cursive Looped" panose="02000000000000000000" pitchFamily="2" charset="0"/>
              </a:rPr>
              <a:t> to take the advise given.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Suppose – ‘u’ not ‘s’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7094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You can play this game in different ways.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931728" y="3031075"/>
            <a:ext cx="2563586" cy="790575"/>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82502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They had to </a:t>
            </a:r>
            <a:r>
              <a:rPr lang="en-GB" dirty="0" err="1">
                <a:latin typeface="Twinkl Cursive Looped" panose="02000000000000000000" pitchFamily="2" charset="0"/>
              </a:rPr>
              <a:t>soppose</a:t>
            </a:r>
            <a:r>
              <a:rPr lang="en-GB" dirty="0">
                <a:latin typeface="Twinkl Cursive Looped" panose="02000000000000000000" pitchFamily="2" charset="0"/>
              </a:rPr>
              <a:t> that they had the </a:t>
            </a:r>
            <a:r>
              <a:rPr lang="en-GB" dirty="0" err="1">
                <a:highlight>
                  <a:srgbClr val="FFFF00"/>
                </a:highlight>
                <a:latin typeface="Twinkl Cursive Looped" panose="02000000000000000000" pitchFamily="2" charset="0"/>
              </a:rPr>
              <a:t>strenth</a:t>
            </a:r>
            <a:r>
              <a:rPr lang="en-GB" dirty="0">
                <a:latin typeface="Twinkl Cursive Looped" panose="02000000000000000000" pitchFamily="2" charset="0"/>
              </a:rPr>
              <a:t> to take the advise given.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strength – ‘g’ missing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1581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36814" y="3995225"/>
            <a:ext cx="10716986" cy="1481650"/>
          </a:xfrm>
        </p:spPr>
        <p:txBody>
          <a:bodyPr>
            <a:normAutofit fontScale="90000"/>
          </a:bodyPr>
          <a:lstStyle/>
          <a:p>
            <a:pPr algn="ctr"/>
            <a:r>
              <a:rPr lang="en-GB" dirty="0">
                <a:latin typeface="Twinkl Cursive Looped" panose="02000000000000000000" pitchFamily="2" charset="0"/>
              </a:rPr>
              <a:t>They had to </a:t>
            </a:r>
            <a:r>
              <a:rPr lang="en-GB" dirty="0" err="1">
                <a:latin typeface="Twinkl Cursive Looped" panose="02000000000000000000" pitchFamily="2" charset="0"/>
              </a:rPr>
              <a:t>soppose</a:t>
            </a:r>
            <a:r>
              <a:rPr lang="en-GB" dirty="0">
                <a:latin typeface="Twinkl Cursive Looped" panose="02000000000000000000" pitchFamily="2" charset="0"/>
              </a:rPr>
              <a:t> that they had the </a:t>
            </a:r>
            <a:r>
              <a:rPr lang="en-GB" dirty="0" err="1">
                <a:latin typeface="Twinkl Cursive Looped" panose="02000000000000000000" pitchFamily="2" charset="0"/>
              </a:rPr>
              <a:t>strenth</a:t>
            </a:r>
            <a:r>
              <a:rPr lang="en-GB" dirty="0">
                <a:latin typeface="Twinkl Cursive Looped" panose="02000000000000000000" pitchFamily="2" charset="0"/>
              </a:rPr>
              <a:t> to take the </a:t>
            </a:r>
            <a:r>
              <a:rPr lang="en-GB" dirty="0">
                <a:highlight>
                  <a:srgbClr val="FFFF00"/>
                </a:highlight>
                <a:latin typeface="Twinkl Cursive Looped" panose="02000000000000000000" pitchFamily="2" charset="0"/>
              </a:rPr>
              <a:t>advise</a:t>
            </a:r>
            <a:r>
              <a:rPr lang="en-GB" dirty="0">
                <a:latin typeface="Twinkl Cursive Looped" panose="02000000000000000000" pitchFamily="2" charset="0"/>
              </a:rPr>
              <a:t> given.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advice – noun (‘the’ clue) ‘c’ not ‘s’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965161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They had to </a:t>
            </a:r>
            <a:r>
              <a:rPr lang="en-GB" dirty="0">
                <a:highlight>
                  <a:srgbClr val="FFFF00"/>
                </a:highlight>
                <a:latin typeface="Twinkl Cursive Looped" panose="02000000000000000000" pitchFamily="2" charset="0"/>
              </a:rPr>
              <a:t>suppose </a:t>
            </a:r>
            <a:r>
              <a:rPr lang="en-GB" dirty="0">
                <a:latin typeface="Twinkl Cursive Looped" panose="02000000000000000000" pitchFamily="2" charset="0"/>
              </a:rPr>
              <a:t>that they had the </a:t>
            </a:r>
            <a:r>
              <a:rPr lang="en-GB" dirty="0">
                <a:highlight>
                  <a:srgbClr val="FFFF00"/>
                </a:highlight>
                <a:latin typeface="Twinkl Cursive Looped" panose="02000000000000000000" pitchFamily="2" charset="0"/>
              </a:rPr>
              <a:t>strength </a:t>
            </a:r>
            <a:r>
              <a:rPr lang="en-GB" dirty="0">
                <a:latin typeface="Twinkl Cursive Looped" panose="02000000000000000000" pitchFamily="2" charset="0"/>
              </a:rPr>
              <a:t>to take the </a:t>
            </a:r>
            <a:r>
              <a:rPr lang="en-GB" dirty="0">
                <a:highlight>
                  <a:srgbClr val="FFFF00"/>
                </a:highlight>
                <a:latin typeface="Twinkl Cursive Looped" panose="02000000000000000000" pitchFamily="2" charset="0"/>
              </a:rPr>
              <a:t>advice</a:t>
            </a:r>
            <a:r>
              <a:rPr lang="en-GB" dirty="0">
                <a:latin typeface="Twinkl Cursive Looped" panose="02000000000000000000" pitchFamily="2" charset="0"/>
              </a:rPr>
              <a:t> given.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616747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1</a:t>
            </a:r>
          </a:p>
          <a:p>
            <a:r>
              <a:rPr lang="en-GB" sz="7200" dirty="0">
                <a:latin typeface="Twinkl Cursive Looped" panose="02000000000000000000" pitchFamily="2" charset="0"/>
              </a:rPr>
              <a:t>Week 6 - Wednesday</a:t>
            </a:r>
          </a:p>
          <a:p>
            <a:endParaRPr lang="en-GB" sz="7200" dirty="0"/>
          </a:p>
        </p:txBody>
      </p:sp>
    </p:spTree>
    <p:extLst>
      <p:ext uri="{BB962C8B-B14F-4D97-AF65-F5344CB8AC3E}">
        <p14:creationId xmlns:p14="http://schemas.microsoft.com/office/powerpoint/2010/main" val="9689661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58E4D-DD57-5541-40F0-7D5998545464}"/>
              </a:ext>
            </a:extLst>
          </p:cNvPr>
          <p:cNvPicPr>
            <a:picLocks noChangeAspect="1"/>
          </p:cNvPicPr>
          <p:nvPr/>
        </p:nvPicPr>
        <p:blipFill rotWithShape="1">
          <a:blip r:embed="rId2"/>
          <a:srcRect l="7500" t="11887" r="8393" b="8075"/>
          <a:stretch/>
        </p:blipFill>
        <p:spPr>
          <a:xfrm>
            <a:off x="195942" y="163287"/>
            <a:ext cx="11932879" cy="6384470"/>
          </a:xfrm>
          <a:prstGeom prst="rect">
            <a:avLst/>
          </a:prstGeom>
        </p:spPr>
      </p:pic>
    </p:spTree>
    <p:extLst>
      <p:ext uri="{BB962C8B-B14F-4D97-AF65-F5344CB8AC3E}">
        <p14:creationId xmlns:p14="http://schemas.microsoft.com/office/powerpoint/2010/main" val="22353418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4011315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724060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remember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554545"/>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have in or be able to bring to one's mind an awareness of (someone or something from the past)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4104" name="Picture 8" descr="Free Remember Cliparts, Download Free Remember Cliparts png images, Free  ClipArts on Clipart Library">
            <a:extLst>
              <a:ext uri="{FF2B5EF4-FFF2-40B4-BE49-F238E27FC236}">
                <a16:creationId xmlns:a16="http://schemas.microsoft.com/office/drawing/2014/main" id="{FA0C9BA4-B75C-4D71-4861-A4242CE4D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1" y="188459"/>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43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I remember all the dance moves to my favourite song.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355271" y="3058588"/>
            <a:ext cx="3118758" cy="696984"/>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59498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sentence</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3016210"/>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t>
            </a:r>
            <a:r>
              <a:rPr lang="en-GB" sz="3200" dirty="0">
                <a:solidFill>
                  <a:prstClr val="black"/>
                </a:solidFill>
                <a:latin typeface="Twinkl Cursive Looped" panose="02000000000000000000" pitchFamily="2" charset="0"/>
              </a:rPr>
              <a:t>a set of words that is complete in itself, typically containing a subject and predicate, conveying a statement, question, exclamation, or command, and consisting of a main clause and sometimes one or more subordinate clauses.</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6" name="Picture 4" descr="Completing The Puzzle Stock Clipart | Royalty-Free | FreeImages">
            <a:extLst>
              <a:ext uri="{FF2B5EF4-FFF2-40B4-BE49-F238E27FC236}">
                <a16:creationId xmlns:a16="http://schemas.microsoft.com/office/drawing/2014/main" id="{6C34BFB6-6B03-CE94-3D35-AB470E6F0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155801"/>
            <a:ext cx="26003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4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exercise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2400657"/>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activity requiring physical effort, carried out to sustain or improve health and fitness</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Free Fitness and Exercise Clipart - Clip Art Pictures - Graphics -  Illustrations">
            <a:extLst>
              <a:ext uri="{FF2B5EF4-FFF2-40B4-BE49-F238E27FC236}">
                <a16:creationId xmlns:a16="http://schemas.microsoft.com/office/drawing/2014/main" id="{DEB58A39-E5BD-A9AB-BFA1-0C4516B86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394268"/>
            <a:ext cx="20002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93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a:bodyPr>
          <a:lstStyle/>
          <a:p>
            <a:pPr algn="ctr"/>
            <a:r>
              <a:rPr lang="en-GB" dirty="0">
                <a:latin typeface="Twinkl Cursive Looped" panose="02000000000000000000" pitchFamily="2" charset="0"/>
              </a:rPr>
              <a:t>A sentence is made up of words.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175657" y="3261538"/>
            <a:ext cx="2939143" cy="89484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59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Words with a</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shuhn</a:t>
            </a:r>
            <a:r>
              <a:rPr lang="en-GB" dirty="0">
                <a:latin typeface="Twinkl Cursive Looped" panose="02000000000000000000" pitchFamily="2" charset="0"/>
              </a:rPr>
              <a:t>/ sound,</a:t>
            </a:r>
            <a:br>
              <a:rPr lang="en-GB" dirty="0">
                <a:latin typeface="Twinkl Cursive Looped" panose="02000000000000000000" pitchFamily="2" charset="0"/>
              </a:rPr>
            </a:br>
            <a:r>
              <a:rPr lang="en-GB" dirty="0">
                <a:latin typeface="Twinkl Cursive Looped" panose="02000000000000000000" pitchFamily="2" charset="0"/>
              </a:rPr>
              <a:t>spelt with ‘</a:t>
            </a:r>
            <a:r>
              <a:rPr lang="en-GB" dirty="0" err="1">
                <a:latin typeface="Twinkl Cursive Looped" panose="02000000000000000000" pitchFamily="2" charset="0"/>
              </a:rPr>
              <a:t>tion</a:t>
            </a:r>
            <a:r>
              <a:rPr lang="en-GB"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(if root word ends in </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te</a:t>
            </a:r>
            <a:r>
              <a:rPr lang="en-GB" dirty="0">
                <a:latin typeface="Twinkl Cursive Looped" panose="02000000000000000000" pitchFamily="2" charset="0"/>
              </a:rPr>
              <a:t>’ or ‘t’ </a:t>
            </a:r>
            <a:br>
              <a:rPr lang="en-GB" dirty="0">
                <a:latin typeface="Twinkl Cursive Looped" panose="02000000000000000000" pitchFamily="2" charset="0"/>
              </a:rPr>
            </a:br>
            <a:r>
              <a:rPr lang="en-GB" dirty="0">
                <a:latin typeface="Twinkl Cursive Looped" panose="02000000000000000000" pitchFamily="2" charset="0"/>
              </a:rPr>
              <a:t>or has no</a:t>
            </a:r>
            <a:br>
              <a:rPr lang="en-GB" dirty="0">
                <a:latin typeface="Twinkl Cursive Looped" panose="02000000000000000000" pitchFamily="2" charset="0"/>
              </a:rPr>
            </a:br>
            <a:r>
              <a:rPr lang="en-GB" dirty="0">
                <a:latin typeface="Twinkl Cursive Looped" panose="02000000000000000000" pitchFamily="2" charset="0"/>
              </a:rPr>
              <a:t>definite root)</a:t>
            </a:r>
          </a:p>
        </p:txBody>
      </p:sp>
    </p:spTree>
    <p:extLst>
      <p:ext uri="{BB962C8B-B14F-4D97-AF65-F5344CB8AC3E}">
        <p14:creationId xmlns:p14="http://schemas.microsoft.com/office/powerpoint/2010/main" val="18143065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tion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8293828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invention  </a:t>
            </a:r>
          </a:p>
        </p:txBody>
      </p:sp>
      <p:sp>
        <p:nvSpPr>
          <p:cNvPr id="3" name="Rectangle 2">
            <a:extLst>
              <a:ext uri="{FF2B5EF4-FFF2-40B4-BE49-F238E27FC236}">
                <a16:creationId xmlns:a16="http://schemas.microsoft.com/office/drawing/2014/main" id="{13BB5EC0-7A96-4D29-A835-6FAE896C31A4}"/>
              </a:ext>
            </a:extLst>
          </p:cNvPr>
          <p:cNvSpPr/>
          <p:nvPr/>
        </p:nvSpPr>
        <p:spPr>
          <a:xfrm>
            <a:off x="6596744" y="3447370"/>
            <a:ext cx="150222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descr="Inventor Invention Clip Art, PNG, 561x648px, Inventor, Artwork, Cartoon,  Edison Light Bulb, Fictional Character Download Free">
            <a:extLst>
              <a:ext uri="{FF2B5EF4-FFF2-40B4-BE49-F238E27FC236}">
                <a16:creationId xmlns:a16="http://schemas.microsoft.com/office/drawing/2014/main" id="{031FCC62-4E11-3852-3192-2B0238958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16" y="517071"/>
            <a:ext cx="24098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42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injection </a:t>
            </a:r>
          </a:p>
        </p:txBody>
      </p:sp>
      <p:sp>
        <p:nvSpPr>
          <p:cNvPr id="3" name="Rectangle 2">
            <a:extLst>
              <a:ext uri="{FF2B5EF4-FFF2-40B4-BE49-F238E27FC236}">
                <a16:creationId xmlns:a16="http://schemas.microsoft.com/office/drawing/2014/main" id="{0366E0B6-702E-4814-82C6-08CA2D13F3C9}"/>
              </a:ext>
            </a:extLst>
          </p:cNvPr>
          <p:cNvSpPr/>
          <p:nvPr/>
        </p:nvSpPr>
        <p:spPr>
          <a:xfrm>
            <a:off x="6096000" y="3657599"/>
            <a:ext cx="1594757"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4" name="Picture 6">
            <a:extLst>
              <a:ext uri="{FF2B5EF4-FFF2-40B4-BE49-F238E27FC236}">
                <a16:creationId xmlns:a16="http://schemas.microsoft.com/office/drawing/2014/main" id="{A0B5A3A6-EFFE-F735-0CDF-E7BF36D85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42" y="179616"/>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05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action</a:t>
            </a:r>
          </a:p>
        </p:txBody>
      </p:sp>
      <p:sp>
        <p:nvSpPr>
          <p:cNvPr id="3" name="Rectangle 2">
            <a:extLst>
              <a:ext uri="{FF2B5EF4-FFF2-40B4-BE49-F238E27FC236}">
                <a16:creationId xmlns:a16="http://schemas.microsoft.com/office/drawing/2014/main" id="{4BCBA2DA-E95C-434C-BE81-320E182AE5EF}"/>
              </a:ext>
            </a:extLst>
          </p:cNvPr>
          <p:cNvSpPr/>
          <p:nvPr/>
        </p:nvSpPr>
        <p:spPr>
          <a:xfrm>
            <a:off x="5861050" y="3673930"/>
            <a:ext cx="1356179"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8" name="Picture 6" descr="Ikon Papan Tepuk Tangan Film Hand Drawn Sketsa Film Clapper Untuk Produksi  Bioskop Dengan Gaya Doodle Artistik Tampilan Closeup Depan Dengan Kata Aksi  Film Clapper Untuk Pembuatan Film Papan Tepuk Tangan Film">
            <a:extLst>
              <a:ext uri="{FF2B5EF4-FFF2-40B4-BE49-F238E27FC236}">
                <a16:creationId xmlns:a16="http://schemas.microsoft.com/office/drawing/2014/main" id="{23991412-90B0-1D7F-DC28-5E8998752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23" y="4143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2302367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366324"/>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Plural possessive apostrophe</a:t>
            </a:r>
          </a:p>
        </p:txBody>
      </p:sp>
    </p:spTree>
    <p:extLst>
      <p:ext uri="{BB962C8B-B14F-4D97-AF65-F5344CB8AC3E}">
        <p14:creationId xmlns:p14="http://schemas.microsoft.com/office/powerpoint/2010/main" val="26843357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7572" y="4778996"/>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Plural possessive apostrophe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plural = more than 1</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possessive = owned by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apostrophe = </a:t>
            </a:r>
            <a:r>
              <a:rPr lang="en-GB" dirty="0">
                <a:solidFill>
                  <a:schemeClr val="bg1"/>
                </a:solidFill>
                <a:latin typeface="Twinkl Cursive Looped" panose="02000000000000000000" pitchFamily="2" charset="0"/>
              </a:rPr>
              <a:t>_</a:t>
            </a:r>
            <a:r>
              <a:rPr lang="en-GB" dirty="0">
                <a:latin typeface="Twinkl Cursive Looped" panose="02000000000000000000" pitchFamily="2" charset="0"/>
              </a:rPr>
              <a:t>’</a:t>
            </a:r>
          </a:p>
        </p:txBody>
      </p:sp>
    </p:spTree>
    <p:extLst>
      <p:ext uri="{BB962C8B-B14F-4D97-AF65-F5344CB8AC3E}">
        <p14:creationId xmlns:p14="http://schemas.microsoft.com/office/powerpoint/2010/main" val="30955759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46956" y="4396636"/>
            <a:ext cx="11446329" cy="1481650"/>
          </a:xfrm>
        </p:spPr>
        <p:txBody>
          <a:bodyPr>
            <a:normAutofit fontScale="90000"/>
          </a:bodyPr>
          <a:lstStyle/>
          <a:p>
            <a:pPr algn="ctr"/>
            <a:r>
              <a:rPr lang="en-GB" dirty="0">
                <a:latin typeface="Twinkl Cursive Looped" panose="02000000000000000000" pitchFamily="2" charset="0"/>
              </a:rPr>
              <a:t>Plural possessive apostrophe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If the plural ends with -s, add an apostrophe: </a:t>
            </a:r>
            <a:br>
              <a:rPr lang="en-GB" dirty="0">
                <a:latin typeface="Twinkl Cursive Looped" panose="02000000000000000000" pitchFamily="2" charset="0"/>
              </a:rPr>
            </a:br>
            <a:r>
              <a:rPr lang="en-GB" dirty="0">
                <a:latin typeface="Twinkl Cursive Looped" panose="02000000000000000000" pitchFamily="2" charset="0"/>
              </a:rPr>
              <a:t>the boys’ kites, the knights’ chargers, General Motors’ mission statement. </a:t>
            </a:r>
          </a:p>
        </p:txBody>
      </p:sp>
    </p:spTree>
    <p:extLst>
      <p:ext uri="{BB962C8B-B14F-4D97-AF65-F5344CB8AC3E}">
        <p14:creationId xmlns:p14="http://schemas.microsoft.com/office/powerpoint/2010/main" val="3400579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Exercise improves your heart and lung power.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73527" y="3031075"/>
            <a:ext cx="3200401"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5716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83771" y="4396636"/>
            <a:ext cx="10221686" cy="1481650"/>
          </a:xfrm>
        </p:spPr>
        <p:txBody>
          <a:bodyPr>
            <a:normAutofit fontScale="90000"/>
          </a:bodyPr>
          <a:lstStyle/>
          <a:p>
            <a:pPr algn="ctr"/>
            <a:r>
              <a:rPr lang="en-GB" dirty="0">
                <a:latin typeface="Twinkl Cursive Looped" panose="02000000000000000000" pitchFamily="2" charset="0"/>
              </a:rPr>
              <a:t>Plural possessive apostrophe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If the plural doesn’t </a:t>
            </a:r>
            <a:br>
              <a:rPr lang="en-GB" dirty="0">
                <a:latin typeface="Twinkl Cursive Looped" panose="02000000000000000000" pitchFamily="2" charset="0"/>
              </a:rPr>
            </a:br>
            <a:r>
              <a:rPr lang="en-GB" dirty="0">
                <a:latin typeface="Twinkl Cursive Looped" panose="02000000000000000000" pitchFamily="2" charset="0"/>
              </a:rPr>
              <a:t>end with -s, add ’s: </a:t>
            </a:r>
            <a:br>
              <a:rPr lang="en-GB" dirty="0">
                <a:latin typeface="Twinkl Cursive Looped" panose="02000000000000000000" pitchFamily="2" charset="0"/>
              </a:rPr>
            </a:br>
            <a:r>
              <a:rPr lang="en-GB" dirty="0">
                <a:latin typeface="Twinkl Cursive Looped" panose="02000000000000000000" pitchFamily="2" charset="0"/>
              </a:rPr>
              <a:t>the children’s teacher, the oxen’s yoke.</a:t>
            </a:r>
          </a:p>
        </p:txBody>
      </p:sp>
    </p:spTree>
    <p:extLst>
      <p:ext uri="{BB962C8B-B14F-4D97-AF65-F5344CB8AC3E}">
        <p14:creationId xmlns:p14="http://schemas.microsoft.com/office/powerpoint/2010/main" val="41522851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girl</a:t>
            </a:r>
            <a:r>
              <a:rPr lang="en-GB" dirty="0">
                <a:highlight>
                  <a:srgbClr val="FFFF00"/>
                </a:highlight>
                <a:latin typeface="Twinkl Cursive Looped" panose="02000000000000000000" pitchFamily="2" charset="0"/>
              </a:rPr>
              <a:t>s</a:t>
            </a:r>
            <a:r>
              <a:rPr lang="en-GB" dirty="0">
                <a:latin typeface="Twinkl Cursive Looped" panose="02000000000000000000" pitchFamily="2" charset="0"/>
              </a:rPr>
              <a:t>’ </a:t>
            </a:r>
          </a:p>
        </p:txBody>
      </p:sp>
      <p:sp>
        <p:nvSpPr>
          <p:cNvPr id="3" name="Rectangle 2">
            <a:extLst>
              <a:ext uri="{FF2B5EF4-FFF2-40B4-BE49-F238E27FC236}">
                <a16:creationId xmlns:a16="http://schemas.microsoft.com/office/drawing/2014/main" id="{13BB5EC0-7A96-4D29-A835-6FAE896C31A4}"/>
              </a:ext>
            </a:extLst>
          </p:cNvPr>
          <p:cNvSpPr/>
          <p:nvPr/>
        </p:nvSpPr>
        <p:spPr>
          <a:xfrm>
            <a:off x="6906986" y="3561670"/>
            <a:ext cx="35650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descr="Image result for girls' ball clipart">
            <a:extLst>
              <a:ext uri="{FF2B5EF4-FFF2-40B4-BE49-F238E27FC236}">
                <a16:creationId xmlns:a16="http://schemas.microsoft.com/office/drawing/2014/main" id="{23A05B19-8BE7-A649-DFD1-599EDC750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66" y="542245"/>
            <a:ext cx="221932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71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boy</a:t>
            </a:r>
            <a:r>
              <a:rPr lang="en-GB" dirty="0">
                <a:highlight>
                  <a:srgbClr val="FFFF00"/>
                </a:highlight>
                <a:latin typeface="Twinkl Cursive Looped" panose="02000000000000000000" pitchFamily="2" charset="0"/>
              </a:rPr>
              <a:t>s</a:t>
            </a:r>
            <a:r>
              <a:rPr lang="en-GB" dirty="0">
                <a:latin typeface="Twinkl Cursive Looped" panose="02000000000000000000" pitchFamily="2" charset="0"/>
              </a:rPr>
              <a:t>’  </a:t>
            </a:r>
          </a:p>
        </p:txBody>
      </p:sp>
      <p:sp>
        <p:nvSpPr>
          <p:cNvPr id="3" name="Rectangle 2">
            <a:extLst>
              <a:ext uri="{FF2B5EF4-FFF2-40B4-BE49-F238E27FC236}">
                <a16:creationId xmlns:a16="http://schemas.microsoft.com/office/drawing/2014/main" id="{13BB5EC0-7A96-4D29-A835-6FAE896C31A4}"/>
              </a:ext>
            </a:extLst>
          </p:cNvPr>
          <p:cNvSpPr/>
          <p:nvPr/>
        </p:nvSpPr>
        <p:spPr>
          <a:xfrm>
            <a:off x="7037615" y="3561670"/>
            <a:ext cx="35650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6" name="Picture 4" descr="Image result for boys' ball clipart">
            <a:extLst>
              <a:ext uri="{FF2B5EF4-FFF2-40B4-BE49-F238E27FC236}">
                <a16:creationId xmlns:a16="http://schemas.microsoft.com/office/drawing/2014/main" id="{AFA6180B-F11A-2EAD-71E4-D27F1CBA7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71" y="548368"/>
            <a:ext cx="19050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87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babie</a:t>
            </a:r>
            <a:r>
              <a:rPr lang="en-GB" dirty="0">
                <a:highlight>
                  <a:srgbClr val="FFFF00"/>
                </a:highlight>
                <a:latin typeface="Twinkl Cursive Looped" panose="02000000000000000000" pitchFamily="2" charset="0"/>
              </a:rPr>
              <a:t>s</a:t>
            </a:r>
            <a:r>
              <a:rPr lang="en-GB" dirty="0">
                <a:latin typeface="Twinkl Cursive Looped" panose="02000000000000000000" pitchFamily="2" charset="0"/>
              </a:rPr>
              <a:t>’  </a:t>
            </a:r>
          </a:p>
        </p:txBody>
      </p:sp>
      <p:sp>
        <p:nvSpPr>
          <p:cNvPr id="3" name="Rectangle 2">
            <a:extLst>
              <a:ext uri="{FF2B5EF4-FFF2-40B4-BE49-F238E27FC236}">
                <a16:creationId xmlns:a16="http://schemas.microsoft.com/office/drawing/2014/main" id="{13BB5EC0-7A96-4D29-A835-6FAE896C31A4}"/>
              </a:ext>
            </a:extLst>
          </p:cNvPr>
          <p:cNvSpPr/>
          <p:nvPr/>
        </p:nvSpPr>
        <p:spPr>
          <a:xfrm>
            <a:off x="7037615" y="3561670"/>
            <a:ext cx="35650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8" name="Picture 2" descr="Image result for 2 babies 1 rattle clipart">
            <a:extLst>
              <a:ext uri="{FF2B5EF4-FFF2-40B4-BE49-F238E27FC236}">
                <a16:creationId xmlns:a16="http://schemas.microsoft.com/office/drawing/2014/main" id="{6819E56F-1AD7-BB09-1517-B4DC87B3AF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42" t="-951" r="11158" b="14533"/>
          <a:stretch/>
        </p:blipFill>
        <p:spPr bwMode="auto">
          <a:xfrm>
            <a:off x="538843" y="351064"/>
            <a:ext cx="2645228" cy="1726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23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girls’</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438830" y="5023093"/>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PLURAL 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6" name="Title 1">
            <a:extLst>
              <a:ext uri="{FF2B5EF4-FFF2-40B4-BE49-F238E27FC236}">
                <a16:creationId xmlns:a16="http://schemas.microsoft.com/office/drawing/2014/main" id="{B703146E-FD8B-C89C-2001-F77C2ADCB038}"/>
              </a:ext>
            </a:extLst>
          </p:cNvPr>
          <p:cNvSpPr txBox="1">
            <a:spLocks/>
          </p:cNvSpPr>
          <p:nvPr/>
        </p:nvSpPr>
        <p:spPr>
          <a:xfrm>
            <a:off x="838200" y="3198437"/>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More than 1 girl owns the ball</a:t>
            </a:r>
            <a:endParaRPr lang="en-GB" i="1" dirty="0">
              <a:latin typeface="Twinkl Cursive Looped" panose="02000000000000000000" pitchFamily="2" charset="0"/>
            </a:endParaRPr>
          </a:p>
        </p:txBody>
      </p:sp>
      <p:pic>
        <p:nvPicPr>
          <p:cNvPr id="7" name="Picture 6" descr="Image result for girls' ball clipart">
            <a:extLst>
              <a:ext uri="{FF2B5EF4-FFF2-40B4-BE49-F238E27FC236}">
                <a16:creationId xmlns:a16="http://schemas.microsoft.com/office/drawing/2014/main" id="{0BB7D487-BE30-BE12-0D01-DCA9C1652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66" y="542245"/>
            <a:ext cx="2219325" cy="17240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FC136BFB-1047-18ED-050B-AF329C3531A5}"/>
              </a:ext>
            </a:extLst>
          </p:cNvPr>
          <p:cNvSpPr txBox="1">
            <a:spLocks/>
          </p:cNvSpPr>
          <p:nvPr/>
        </p:nvSpPr>
        <p:spPr>
          <a:xfrm>
            <a:off x="838200" y="1947350"/>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1 girl </a:t>
            </a:r>
            <a:r>
              <a:rPr lang="en-GB" dirty="0">
                <a:latin typeface="Twinkl Cursive Looped" panose="02000000000000000000" pitchFamily="2" charset="0"/>
                <a:sym typeface="Wingdings" panose="05000000000000000000" pitchFamily="2" charset="2"/>
              </a:rPr>
              <a:t> 2 girl</a:t>
            </a:r>
            <a:r>
              <a:rPr lang="en-GB" dirty="0">
                <a:highlight>
                  <a:srgbClr val="FFFF00"/>
                </a:highlight>
                <a:latin typeface="Twinkl Cursive Looped" panose="02000000000000000000" pitchFamily="2" charset="0"/>
                <a:sym typeface="Wingdings" panose="05000000000000000000" pitchFamily="2" charset="2"/>
              </a:rPr>
              <a:t>s</a:t>
            </a:r>
            <a:r>
              <a:rPr lang="en-GB" dirty="0">
                <a:latin typeface="Twinkl Cursive Looped" panose="02000000000000000000" pitchFamily="2" charset="0"/>
                <a:sym typeface="Wingdings" panose="05000000000000000000" pitchFamily="2" charset="2"/>
              </a:rPr>
              <a: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799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6" grpId="0"/>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boys’</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555171" y="5195365"/>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PLURAL 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6" name="Title 1">
            <a:extLst>
              <a:ext uri="{FF2B5EF4-FFF2-40B4-BE49-F238E27FC236}">
                <a16:creationId xmlns:a16="http://schemas.microsoft.com/office/drawing/2014/main" id="{B703146E-FD8B-C89C-2001-F77C2ADCB038}"/>
              </a:ext>
            </a:extLst>
          </p:cNvPr>
          <p:cNvSpPr txBox="1">
            <a:spLocks/>
          </p:cNvSpPr>
          <p:nvPr/>
        </p:nvSpPr>
        <p:spPr>
          <a:xfrm>
            <a:off x="838200" y="3429000"/>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More than 1 boy owns the ball</a:t>
            </a:r>
            <a:endParaRPr lang="en-GB" i="1" dirty="0">
              <a:latin typeface="Twinkl Cursive Looped" panose="02000000000000000000" pitchFamily="2" charset="0"/>
            </a:endParaRPr>
          </a:p>
        </p:txBody>
      </p:sp>
      <p:pic>
        <p:nvPicPr>
          <p:cNvPr id="3" name="Picture 4" descr="Image result for boys' ball clipart">
            <a:extLst>
              <a:ext uri="{FF2B5EF4-FFF2-40B4-BE49-F238E27FC236}">
                <a16:creationId xmlns:a16="http://schemas.microsoft.com/office/drawing/2014/main" id="{35927CF8-A177-0395-9A30-F2432AA71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71" y="548368"/>
            <a:ext cx="1905000" cy="20383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7F327525-2695-187D-4578-83022C628667}"/>
              </a:ext>
            </a:extLst>
          </p:cNvPr>
          <p:cNvSpPr txBox="1">
            <a:spLocks/>
          </p:cNvSpPr>
          <p:nvPr/>
        </p:nvSpPr>
        <p:spPr>
          <a:xfrm>
            <a:off x="838200" y="1947350"/>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1 boy </a:t>
            </a:r>
            <a:r>
              <a:rPr lang="en-GB" dirty="0">
                <a:latin typeface="Twinkl Cursive Looped" panose="02000000000000000000" pitchFamily="2" charset="0"/>
                <a:sym typeface="Wingdings" panose="05000000000000000000" pitchFamily="2" charset="2"/>
              </a:rPr>
              <a:t> 2 boy</a:t>
            </a:r>
            <a:r>
              <a:rPr lang="en-GB" dirty="0">
                <a:highlight>
                  <a:srgbClr val="FFFF00"/>
                </a:highlight>
                <a:latin typeface="Twinkl Cursive Looped" panose="02000000000000000000" pitchFamily="2" charset="0"/>
                <a:sym typeface="Wingdings" panose="05000000000000000000" pitchFamily="2" charset="2"/>
              </a:rPr>
              <a:t>s</a:t>
            </a:r>
            <a:r>
              <a:rPr lang="en-GB" dirty="0">
                <a:latin typeface="Twinkl Cursive Looped" panose="02000000000000000000" pitchFamily="2" charset="0"/>
                <a:sym typeface="Wingdings" panose="05000000000000000000" pitchFamily="2" charset="2"/>
              </a:rPr>
              <a: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788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6" grpId="0"/>
      <p:bldP spid="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babies’</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438830" y="5138743"/>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PLURAL 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6" name="Title 1">
            <a:extLst>
              <a:ext uri="{FF2B5EF4-FFF2-40B4-BE49-F238E27FC236}">
                <a16:creationId xmlns:a16="http://schemas.microsoft.com/office/drawing/2014/main" id="{B703146E-FD8B-C89C-2001-F77C2ADCB038}"/>
              </a:ext>
            </a:extLst>
          </p:cNvPr>
          <p:cNvSpPr txBox="1">
            <a:spLocks/>
          </p:cNvSpPr>
          <p:nvPr/>
        </p:nvSpPr>
        <p:spPr>
          <a:xfrm>
            <a:off x="838200" y="3429000"/>
            <a:ext cx="10515600" cy="1481650"/>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More than 1 baby owns the ball</a:t>
            </a:r>
            <a:endParaRPr lang="en-GB" i="1" dirty="0">
              <a:latin typeface="Twinkl Cursive Looped" panose="02000000000000000000" pitchFamily="2" charset="0"/>
            </a:endParaRPr>
          </a:p>
        </p:txBody>
      </p:sp>
      <p:pic>
        <p:nvPicPr>
          <p:cNvPr id="4" name="Picture 2" descr="Image result for 2 babies 1 rattle clipart">
            <a:extLst>
              <a:ext uri="{FF2B5EF4-FFF2-40B4-BE49-F238E27FC236}">
                <a16:creationId xmlns:a16="http://schemas.microsoft.com/office/drawing/2014/main" id="{FBB27043-9D2A-7983-F8F6-4277BD6863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42" t="-951" r="11158" b="14533"/>
          <a:stretch/>
        </p:blipFill>
        <p:spPr bwMode="auto">
          <a:xfrm>
            <a:off x="259216" y="426595"/>
            <a:ext cx="2645228" cy="172681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3443E38-823B-C6CB-A289-DA28863BDE93}"/>
              </a:ext>
            </a:extLst>
          </p:cNvPr>
          <p:cNvSpPr txBox="1">
            <a:spLocks/>
          </p:cNvSpPr>
          <p:nvPr/>
        </p:nvSpPr>
        <p:spPr>
          <a:xfrm>
            <a:off x="838200" y="2066709"/>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1 baby </a:t>
            </a:r>
            <a:r>
              <a:rPr lang="en-GB" dirty="0">
                <a:latin typeface="Twinkl Cursive Looped" panose="02000000000000000000" pitchFamily="2" charset="0"/>
                <a:sym typeface="Wingdings" panose="05000000000000000000" pitchFamily="2" charset="2"/>
              </a:rPr>
              <a:t> 2 babie</a:t>
            </a:r>
            <a:r>
              <a:rPr lang="en-GB" dirty="0">
                <a:highlight>
                  <a:srgbClr val="FFFF00"/>
                </a:highlight>
                <a:latin typeface="Twinkl Cursive Looped" panose="02000000000000000000" pitchFamily="2" charset="0"/>
                <a:sym typeface="Wingdings" panose="05000000000000000000" pitchFamily="2" charset="2"/>
              </a:rPr>
              <a:t>s</a:t>
            </a:r>
            <a:r>
              <a:rPr lang="en-GB" dirty="0">
                <a:latin typeface="Twinkl Cursive Looped" panose="02000000000000000000" pitchFamily="2" charset="0"/>
                <a:sym typeface="Wingdings" panose="05000000000000000000" pitchFamily="2" charset="2"/>
              </a:rPr>
              <a: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9582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6" grpId="0"/>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The girls’ teacher was lovely.</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579913" y="3739243"/>
            <a:ext cx="1926771" cy="823232"/>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14261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The boys’ teacher was lovely.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612570" y="3744518"/>
            <a:ext cx="1779815" cy="817957"/>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110332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The babies’ nursery was crowded.</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747155" y="3564905"/>
            <a:ext cx="2547259" cy="81795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37261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8607</TotalTime>
  <Words>2349</Words>
  <Application>Microsoft Office PowerPoint</Application>
  <PresentationFormat>Widescreen</PresentationFormat>
  <Paragraphs>304</Paragraphs>
  <Slides>188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188</vt:i4>
      </vt:variant>
    </vt:vector>
  </HeadingPairs>
  <TitlesOfParts>
    <vt:vector size="193" baseType="lpstr">
      <vt:lpstr>Arial</vt:lpstr>
      <vt:lpstr>Calibri</vt:lpstr>
      <vt:lpstr>Calibri Light</vt:lpstr>
      <vt:lpstr>Twinkl Cursive Looped</vt:lpstr>
      <vt:lpstr>Office Theme</vt:lpstr>
      <vt:lpstr>Spelling Y4</vt:lpstr>
      <vt:lpstr>PowerPoint Presentation</vt:lpstr>
      <vt:lpstr>PowerPoint Presentation</vt:lpstr>
      <vt:lpstr>Let’s Revisit and Review…</vt:lpstr>
      <vt:lpstr>Do you remember this challenge word?</vt:lpstr>
      <vt:lpstr>different </vt:lpstr>
      <vt:lpstr>You can play this game in different ways. </vt:lpstr>
      <vt:lpstr>exercise </vt:lpstr>
      <vt:lpstr>Exercise improves your heart and lung power. </vt:lpstr>
      <vt:lpstr>Words with a /shuhn/ sound, spelt with ‘sion’    (if root word ends in ‘se’, ‘de’ or ‘d’)</vt:lpstr>
      <vt:lpstr>-sion</vt:lpstr>
      <vt:lpstr>expansion  </vt:lpstr>
      <vt:lpstr>extension </vt:lpstr>
      <vt:lpstr>comprehension</vt:lpstr>
      <vt:lpstr>Let’s Teach and Practise</vt:lpstr>
      <vt:lpstr>homophones = same sound   homo- same  phone – sound</vt:lpstr>
      <vt:lpstr>homophones</vt:lpstr>
      <vt:lpstr>cereal  </vt:lpstr>
      <vt:lpstr>serial </vt:lpstr>
      <vt:lpstr>cereal</vt:lpstr>
      <vt:lpstr>serial</vt:lpstr>
      <vt:lpstr>The cereal I had for breakfast was delicious. </vt:lpstr>
      <vt:lpstr>A serial publication is the Daily Telegraph newspaper. </vt:lpstr>
      <vt:lpstr>New CHALLENGE words.</vt:lpstr>
      <vt:lpstr>straight</vt:lpstr>
      <vt:lpstr>The road was long and straight. </vt:lpstr>
      <vt:lpstr>favourite</vt:lpstr>
      <vt:lpstr>Their favourite restaurant served food quickly. </vt:lpstr>
      <vt:lpstr>Let’s investigate.</vt:lpstr>
      <vt:lpstr>Can you spot the spelling errors in these sentences?  Write the correct spelling and explain where they went wrong. </vt:lpstr>
      <vt:lpstr>It was a strate line to the shop to get their favrite serial. </vt:lpstr>
      <vt:lpstr>It was a strate line to the shop to get their favrite serial. </vt:lpstr>
      <vt:lpstr>It was a strate line to the shop to get their favrite serial.   straight – ‘aigh’ not ‘a_e’</vt:lpstr>
      <vt:lpstr>It was a strate line to the shop to get their favrite serial.   favourite – ‘ou’ missing </vt:lpstr>
      <vt:lpstr>It was a strate line to the shop to get their favrite serial.   cereal – incorrect homophone used</vt:lpstr>
      <vt:lpstr>It was a straight line to the shop to get their favourite cereal. </vt:lpstr>
      <vt:lpstr>PowerPoint Presentation</vt:lpstr>
      <vt:lpstr>PowerPoint Presentation</vt:lpstr>
      <vt:lpstr>Let’s Revisit and Review…</vt:lpstr>
      <vt:lpstr>Do you remember this challenge word?</vt:lpstr>
      <vt:lpstr>regular </vt:lpstr>
      <vt:lpstr>Plant the flags at regular intervals. </vt:lpstr>
      <vt:lpstr>complete </vt:lpstr>
      <vt:lpstr>A complete list of classes offered by the leisure centre was posted on their website. </vt:lpstr>
      <vt:lpstr>Words with a /shuhn/ sound, spelt with ‘ssion’    (if root word ends in ‘ss’ or ‘mit’</vt:lpstr>
      <vt:lpstr>-ssion</vt:lpstr>
      <vt:lpstr>expression  </vt:lpstr>
      <vt:lpstr>discussion </vt:lpstr>
      <vt:lpstr>confession</vt:lpstr>
      <vt:lpstr>Let’s Teach and Practise</vt:lpstr>
      <vt:lpstr>homophones = same sound   homo- same  phone – sound</vt:lpstr>
      <vt:lpstr>c - noun  s – verb    homophones = same sound  homo- same phone – sound</vt:lpstr>
      <vt:lpstr>Homophones  c - noun  s – verb </vt:lpstr>
      <vt:lpstr>advice  </vt:lpstr>
      <vt:lpstr>advise  </vt:lpstr>
      <vt:lpstr>advice</vt:lpstr>
      <vt:lpstr>advise</vt:lpstr>
      <vt:lpstr>My advice is to see your doctor.</vt:lpstr>
      <vt:lpstr>I will advise him to go home. </vt:lpstr>
      <vt:lpstr>New CHALLENGE words.</vt:lpstr>
      <vt:lpstr>strength</vt:lpstr>
      <vt:lpstr> Cycling helps you build-up your strength. </vt:lpstr>
      <vt:lpstr>suppose</vt:lpstr>
      <vt:lpstr>I suppose the dog is old. </vt:lpstr>
      <vt:lpstr>Let’s investigate.</vt:lpstr>
      <vt:lpstr>Can you spot the spelling errors in these sentences?  Write the correct spelling and explain where they went wrong. </vt:lpstr>
      <vt:lpstr>They had to soppose that they had the strenth to take the advise given. </vt:lpstr>
      <vt:lpstr>They had to soppose that they had the strenth to take the advise given. </vt:lpstr>
      <vt:lpstr>They had to soppose that they had the strenth to take the advise given.   Suppose – ‘u’ not ‘s’</vt:lpstr>
      <vt:lpstr>They had to soppose that they had the strenth to take the advise given.   strength – ‘g’ missing</vt:lpstr>
      <vt:lpstr>They had to soppose that they had the strenth to take the advise given.   advice – noun (‘the’ clue) ‘c’ not ‘s’</vt:lpstr>
      <vt:lpstr>They had to suppose that they had the strength to take the advice given. </vt:lpstr>
      <vt:lpstr>PowerPoint Presentation</vt:lpstr>
      <vt:lpstr>PowerPoint Presentation</vt:lpstr>
      <vt:lpstr>Let’s Revisit and Review…</vt:lpstr>
      <vt:lpstr>Do you remember this challenge word?</vt:lpstr>
      <vt:lpstr>remember </vt:lpstr>
      <vt:lpstr>I remember all the dance moves to my favourite song. </vt:lpstr>
      <vt:lpstr>sentence</vt:lpstr>
      <vt:lpstr>A sentence is made up of words. </vt:lpstr>
      <vt:lpstr>Words with a /shuhn/ sound, spelt with ‘tion’   (if root word ends in  ‘te’ or ‘t’  or has no definite root)</vt:lpstr>
      <vt:lpstr>-tion</vt:lpstr>
      <vt:lpstr>invention  </vt:lpstr>
      <vt:lpstr>injection </vt:lpstr>
      <vt:lpstr>action</vt:lpstr>
      <vt:lpstr>Let’s Teach and Practise</vt:lpstr>
      <vt:lpstr>   Plural possessive apostrophe</vt:lpstr>
      <vt:lpstr>   Plural possessive apostrophe  plural = more than 1  possessive = owned by  apostrophe = _’</vt:lpstr>
      <vt:lpstr>Plural possessive apostrophe   If the plural ends with -s, add an apostrophe:  the boys’ kites, the knights’ chargers, General Motors’ mission statement. </vt:lpstr>
      <vt:lpstr>Plural possessive apostrophe   If the plural doesn’t  end with -s, add ’s:  the children’s teacher, the oxen’s yoke.</vt:lpstr>
      <vt:lpstr>girls’ </vt:lpstr>
      <vt:lpstr>boys’  </vt:lpstr>
      <vt:lpstr>babies’  </vt:lpstr>
      <vt:lpstr>girls’</vt:lpstr>
      <vt:lpstr>boys’</vt:lpstr>
      <vt:lpstr>babies’</vt:lpstr>
      <vt:lpstr>The girls’ teacher was lovely.</vt:lpstr>
      <vt:lpstr>The boys’ teacher was lovely. </vt:lpstr>
      <vt:lpstr>The babies’ nursery was crowded.</vt:lpstr>
      <vt:lpstr>New CHALLENGE words.</vt:lpstr>
      <vt:lpstr>surprise</vt:lpstr>
      <vt:lpstr> The announcement came as a complete surprise. </vt:lpstr>
      <vt:lpstr>bicycle</vt:lpstr>
      <vt:lpstr>I got a bicycle at Christmas. </vt:lpstr>
      <vt:lpstr>Let’s investigate.</vt:lpstr>
      <vt:lpstr>Can you spot the spelling errors in these sentences?  Write the correct spelling and explain where they went wrong. </vt:lpstr>
      <vt:lpstr>The girls saprise was a variety of bycicles. </vt:lpstr>
      <vt:lpstr>The girls saprise was a variety of bycicles. </vt:lpstr>
      <vt:lpstr>The girls saprise was a variety of bycicles.  girls’ -  more than 1 girl owned the surprise</vt:lpstr>
      <vt:lpstr>The girls saprise was a variety of bycicles.   surprise – ‘ur’ not ‘a’</vt:lpstr>
      <vt:lpstr>The girls saprise was a variety of bycicles.   bicycle – ‘bi’ = two / ‘cycle’ </vt:lpstr>
      <vt:lpstr>The girls’ surprise was a variety of bicycles. </vt:lpstr>
      <vt:lpstr>PowerPoint Presentation</vt:lpstr>
      <vt:lpstr>PowerPoint Presentation</vt:lpstr>
      <vt:lpstr>Let’s Revisit and Review…</vt:lpstr>
      <vt:lpstr>Do you remember this challenge word?</vt:lpstr>
      <vt:lpstr>separate</vt:lpstr>
      <vt:lpstr>It raises two separate issues.</vt:lpstr>
      <vt:lpstr>special</vt:lpstr>
      <vt:lpstr>They always made a special effort at Christmas. </vt:lpstr>
      <vt:lpstr>Words with a /shuhn/ sound, spelt with ‘cian’   (if root word ends in ‘c’ or ‘cs’)</vt:lpstr>
      <vt:lpstr>-cian</vt:lpstr>
      <vt:lpstr>-cian  usually ‘cian’ ending words are showing someone’s profession or job</vt:lpstr>
      <vt:lpstr>musician  </vt:lpstr>
      <vt:lpstr>politician </vt:lpstr>
      <vt:lpstr>electrician</vt:lpstr>
      <vt:lpstr>Let’s Teach and Practise</vt:lpstr>
      <vt:lpstr>   Plural possessive apostrophe</vt:lpstr>
      <vt:lpstr>   Plural possessive apostrophe  plural = more than 1  possessive = owned by  apostrophe = _’</vt:lpstr>
      <vt:lpstr>Plural possessive apostrophe   If the plural ends with -s, add an apostrophe:  the boys’ kites, the knights’ chargers, General Motors’ mission statement. </vt:lpstr>
      <vt:lpstr>Plural possessive apostrophe   If the plural doesn’t  end with -s, add ’s:  the children’s teacher, the oxen’s yoke.</vt:lpstr>
      <vt:lpstr>ponies’ </vt:lpstr>
      <vt:lpstr>volcanoes’  </vt:lpstr>
      <vt:lpstr>girls’</vt:lpstr>
      <vt:lpstr>volcanoes’</vt:lpstr>
      <vt:lpstr>The ponies’ field was full of grass. </vt:lpstr>
      <vt:lpstr> The volcanoes’ eruptions were disastrous. </vt:lpstr>
      <vt:lpstr>New CHALLENGE words.</vt:lpstr>
      <vt:lpstr>business</vt:lpstr>
      <vt:lpstr> People conduct their business over the internet. </vt:lpstr>
      <vt:lpstr>medicine</vt:lpstr>
      <vt:lpstr>Give her some medicine. </vt:lpstr>
      <vt:lpstr>Let’s investigate.</vt:lpstr>
      <vt:lpstr>Can you spot the spelling errors in these sentences?  Write the correct spelling and explain where they went wrong. </vt:lpstr>
      <vt:lpstr>medicen was needed at the volcanoes eruption sites as their was the bisness of caring for the injured people. </vt:lpstr>
      <vt:lpstr>medicen was needed at the volcanoes eruption sites as their was the bisness of caring for the injured people. </vt:lpstr>
      <vt:lpstr>medicen was needed at the volcanoes eruption sites as their was the bisness of caring for the injured people.   medicine – ‘i_e’ not ‘e’</vt:lpstr>
      <vt:lpstr>medicen was needed at the volcanoes eruption sites as their was the bisness of caring for the injured people.   volcanoes’ – eruption sites owned by more than 1 volcano</vt:lpstr>
      <vt:lpstr>medicen was needed at the volcanoes eruption sites as their was the bisness of caring for the injured people.  business – ‘i’ in wrong place and missing ‘u’ </vt:lpstr>
      <vt:lpstr>Medicine was needed at the volcanoes’ eruption sites as their was the business of caring for the injured people. </vt:lpstr>
      <vt:lpstr>PowerPoint Presentation</vt:lpstr>
      <vt:lpstr>PowerPoint Presentation</vt:lpstr>
      <vt:lpstr>Let’s Revisit and Review…</vt:lpstr>
      <vt:lpstr>Do you remember these challenge words?</vt:lpstr>
      <vt:lpstr>thought</vt:lpstr>
      <vt:lpstr>Maggie had a sudden thought. </vt:lpstr>
      <vt:lpstr>weight</vt:lpstr>
      <vt:lpstr>He was fifteen stone in weight. </vt:lpstr>
      <vt:lpstr>Words with a /shuhn/ sound, spelt with ‘tion’      changing verbs to a nouns </vt:lpstr>
      <vt:lpstr>-tion</vt:lpstr>
      <vt:lpstr>-ation  verb -&gt; noun</vt:lpstr>
      <vt:lpstr>information  </vt:lpstr>
      <vt:lpstr>adoration </vt:lpstr>
      <vt:lpstr>sensation</vt:lpstr>
      <vt:lpstr>Let’s Teach and Practise</vt:lpstr>
      <vt:lpstr>   Plural possessive apostrophe</vt:lpstr>
      <vt:lpstr>   Plural possessive apostrophe  plural = more than 1  possessive = owned by  apostrophe = _’</vt:lpstr>
      <vt:lpstr>Plural possessive apostrophe   If the plural ends with -s, add an apostrophe:  the boys’ kites, the knights’ chargers, General Motors’ mission statement. </vt:lpstr>
      <vt:lpstr>Plural possessive apostrophe   If the plural doesn’t  end with -s, add ’s:  the children’s teacher, the oxen’s yoke.</vt:lpstr>
      <vt:lpstr>witch’s</vt:lpstr>
      <vt:lpstr>witches’</vt:lpstr>
      <vt:lpstr>witch’s</vt:lpstr>
      <vt:lpstr>witches’</vt:lpstr>
      <vt:lpstr>The witch’s hat was blown off while riding her broomstick.</vt:lpstr>
      <vt:lpstr> The witches’ home was a little crowded. </vt:lpstr>
      <vt:lpstr>New CHALLENGE words.</vt:lpstr>
      <vt:lpstr>natural</vt:lpstr>
      <vt:lpstr> The earthquake was declared a natural disaster. </vt:lpstr>
      <vt:lpstr>naughty</vt:lpstr>
      <vt:lpstr>You are a naughty dog. </vt:lpstr>
      <vt:lpstr>Let’s investigate.</vt:lpstr>
      <vt:lpstr>Can you spot the spelling errors in these sentences?  Write the correct spelling and explain where they went wrong. </vt:lpstr>
      <vt:lpstr>It was natral to think that the witches cat was norty. </vt:lpstr>
      <vt:lpstr>It was natral to think that the witches cat was norty. </vt:lpstr>
      <vt:lpstr>It was natral to think that the witches cat was norty.   natural – ‘u’ missing</vt:lpstr>
      <vt:lpstr>It was natral to think that the witches cat was norty.   witch’s – 1 witch owns a cat</vt:lpstr>
      <vt:lpstr>It was natral to think that the witches cat was norty.   naughty – ‘augh’ not ‘or’</vt:lpstr>
      <vt:lpstr>It was natural to think that the witch’s cat was naughty.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11</cp:revision>
  <cp:lastPrinted>2022-05-27T07:40:55Z</cp:lastPrinted>
  <dcterms:created xsi:type="dcterms:W3CDTF">2022-03-23T13:56:57Z</dcterms:created>
  <dcterms:modified xsi:type="dcterms:W3CDTF">2023-03-15T16:32:46Z</dcterms:modified>
</cp:coreProperties>
</file>