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7"/>
  </p:notesMasterIdLst>
  <p:sldIdLst>
    <p:sldId id="256" r:id="rId5"/>
    <p:sldId id="1633" r:id="rId6"/>
    <p:sldId id="322" r:id="rId7"/>
    <p:sldId id="604" r:id="rId8"/>
    <p:sldId id="258" r:id="rId9"/>
    <p:sldId id="333" r:id="rId10"/>
    <p:sldId id="1477" r:id="rId11"/>
    <p:sldId id="1634" r:id="rId12"/>
    <p:sldId id="605" r:id="rId13"/>
    <p:sldId id="606" r:id="rId14"/>
    <p:sldId id="282" r:id="rId15"/>
    <p:sldId id="285" r:id="rId16"/>
    <p:sldId id="284" r:id="rId17"/>
    <p:sldId id="267" r:id="rId18"/>
    <p:sldId id="1452" r:id="rId19"/>
    <p:sldId id="1453" r:id="rId20"/>
    <p:sldId id="1456" r:id="rId21"/>
    <p:sldId id="1459" r:id="rId22"/>
    <p:sldId id="1462" r:id="rId23"/>
    <p:sldId id="1635" r:id="rId24"/>
    <p:sldId id="1466" r:id="rId25"/>
    <p:sldId id="1499" r:id="rId26"/>
    <p:sldId id="1498" r:id="rId27"/>
    <p:sldId id="1500" r:id="rId28"/>
    <p:sldId id="1473" r:id="rId29"/>
    <p:sldId id="1501" r:id="rId30"/>
    <p:sldId id="1502" r:id="rId31"/>
    <p:sldId id="1503" r:id="rId32"/>
    <p:sldId id="1482" r:id="rId33"/>
    <p:sldId id="1485" r:id="rId34"/>
    <p:sldId id="1505" r:id="rId35"/>
    <p:sldId id="1504" r:id="rId36"/>
    <p:sldId id="1506" r:id="rId37"/>
    <p:sldId id="304" r:id="rId38"/>
    <p:sldId id="318" r:id="rId39"/>
    <p:sldId id="316" r:id="rId40"/>
    <p:sldId id="1636" r:id="rId41"/>
    <p:sldId id="331" r:id="rId42"/>
    <p:sldId id="332" r:id="rId43"/>
    <p:sldId id="323" r:id="rId44"/>
    <p:sldId id="1651" r:id="rId45"/>
    <p:sldId id="1652" r:id="rId46"/>
    <p:sldId id="1653" r:id="rId47"/>
    <p:sldId id="1654" r:id="rId48"/>
    <p:sldId id="1655" r:id="rId49"/>
    <p:sldId id="1656" r:id="rId50"/>
    <p:sldId id="1657" r:id="rId51"/>
    <p:sldId id="1759" r:id="rId52"/>
    <p:sldId id="1760" r:id="rId53"/>
    <p:sldId id="1761" r:id="rId54"/>
    <p:sldId id="1661" r:id="rId55"/>
    <p:sldId id="1662" r:id="rId56"/>
    <p:sldId id="1663" r:id="rId57"/>
    <p:sldId id="1664" r:id="rId58"/>
    <p:sldId id="1665" r:id="rId59"/>
    <p:sldId id="1666" r:id="rId60"/>
    <p:sldId id="1667" r:id="rId61"/>
    <p:sldId id="1668" r:id="rId62"/>
    <p:sldId id="1669" r:id="rId63"/>
    <p:sldId id="1670" r:id="rId64"/>
    <p:sldId id="1671" r:id="rId65"/>
    <p:sldId id="1672" r:id="rId66"/>
    <p:sldId id="1673" r:id="rId67"/>
    <p:sldId id="1674" r:id="rId68"/>
    <p:sldId id="1675" r:id="rId69"/>
    <p:sldId id="1676" r:id="rId70"/>
    <p:sldId id="1677" r:id="rId71"/>
    <p:sldId id="1678" r:id="rId72"/>
    <p:sldId id="1679" r:id="rId73"/>
    <p:sldId id="1680" r:id="rId74"/>
    <p:sldId id="1681" r:id="rId75"/>
    <p:sldId id="1682" r:id="rId76"/>
    <p:sldId id="1683" r:id="rId77"/>
    <p:sldId id="1684" r:id="rId78"/>
    <p:sldId id="1685" r:id="rId79"/>
    <p:sldId id="1686" r:id="rId80"/>
    <p:sldId id="1637" r:id="rId81"/>
    <p:sldId id="1687" r:id="rId82"/>
    <p:sldId id="1688" r:id="rId83"/>
    <p:sldId id="1689" r:id="rId84"/>
    <p:sldId id="1690" r:id="rId85"/>
    <p:sldId id="1691" r:id="rId86"/>
    <p:sldId id="1692" r:id="rId87"/>
    <p:sldId id="1693" r:id="rId88"/>
    <p:sldId id="1762" r:id="rId89"/>
    <p:sldId id="1763" r:id="rId90"/>
    <p:sldId id="1697" r:id="rId91"/>
    <p:sldId id="1698" r:id="rId92"/>
    <p:sldId id="1699" r:id="rId93"/>
    <p:sldId id="1700" r:id="rId94"/>
    <p:sldId id="1701" r:id="rId95"/>
    <p:sldId id="1702" r:id="rId96"/>
    <p:sldId id="1703" r:id="rId97"/>
    <p:sldId id="1704" r:id="rId98"/>
    <p:sldId id="1705" r:id="rId99"/>
    <p:sldId id="1706" r:id="rId100"/>
    <p:sldId id="1707" r:id="rId101"/>
    <p:sldId id="1708" r:id="rId102"/>
    <p:sldId id="1709" r:id="rId103"/>
    <p:sldId id="1710" r:id="rId104"/>
    <p:sldId id="1711" r:id="rId105"/>
    <p:sldId id="1712" r:id="rId106"/>
    <p:sldId id="1713" r:id="rId107"/>
    <p:sldId id="1714" r:id="rId108"/>
    <p:sldId id="1715" r:id="rId109"/>
    <p:sldId id="1716" r:id="rId110"/>
    <p:sldId id="1717" r:id="rId111"/>
    <p:sldId id="1718" r:id="rId112"/>
    <p:sldId id="1719" r:id="rId113"/>
    <p:sldId id="1720" r:id="rId114"/>
    <p:sldId id="1721" r:id="rId115"/>
    <p:sldId id="1722" r:id="rId116"/>
    <p:sldId id="1638" r:id="rId117"/>
    <p:sldId id="1723" r:id="rId118"/>
    <p:sldId id="1724" r:id="rId119"/>
    <p:sldId id="1725" r:id="rId120"/>
    <p:sldId id="1726" r:id="rId121"/>
    <p:sldId id="1727" r:id="rId122"/>
    <p:sldId id="1728" r:id="rId123"/>
    <p:sldId id="1729" r:id="rId124"/>
    <p:sldId id="1787" r:id="rId125"/>
    <p:sldId id="1789" r:id="rId126"/>
    <p:sldId id="1733" r:id="rId127"/>
    <p:sldId id="1734" r:id="rId128"/>
    <p:sldId id="1735" r:id="rId129"/>
    <p:sldId id="1736" r:id="rId130"/>
    <p:sldId id="1737" r:id="rId131"/>
    <p:sldId id="1738" r:id="rId132"/>
    <p:sldId id="1739" r:id="rId133"/>
    <p:sldId id="1740" r:id="rId134"/>
    <p:sldId id="1741" r:id="rId135"/>
    <p:sldId id="1742" r:id="rId136"/>
    <p:sldId id="1743" r:id="rId137"/>
    <p:sldId id="1744" r:id="rId138"/>
    <p:sldId id="1745" r:id="rId139"/>
    <p:sldId id="1746" r:id="rId140"/>
    <p:sldId id="1747" r:id="rId141"/>
    <p:sldId id="1748" r:id="rId142"/>
    <p:sldId id="1749" r:id="rId143"/>
    <p:sldId id="1750" r:id="rId144"/>
    <p:sldId id="1751" r:id="rId145"/>
    <p:sldId id="1752" r:id="rId146"/>
    <p:sldId id="1753" r:id="rId147"/>
    <p:sldId id="1754" r:id="rId148"/>
    <p:sldId id="1755" r:id="rId149"/>
    <p:sldId id="1756" r:id="rId150"/>
    <p:sldId id="1757" r:id="rId151"/>
    <p:sldId id="1758" r:id="rId152"/>
    <p:sldId id="328" r:id="rId153"/>
    <p:sldId id="1509" r:id="rId154"/>
    <p:sldId id="595" r:id="rId155"/>
    <p:sldId id="1649" r:id="rId156"/>
    <p:sldId id="1650" r:id="rId157"/>
    <p:sldId id="596" r:id="rId158"/>
    <p:sldId id="1639" r:id="rId159"/>
    <p:sldId id="557" r:id="rId160"/>
    <p:sldId id="1640" r:id="rId161"/>
    <p:sldId id="1641" r:id="rId162"/>
    <p:sldId id="1642" r:id="rId163"/>
    <p:sldId id="1643" r:id="rId164"/>
    <p:sldId id="1644" r:id="rId165"/>
    <p:sldId id="1645" r:id="rId166"/>
    <p:sldId id="1646" r:id="rId167"/>
    <p:sldId id="1647" r:id="rId168"/>
    <p:sldId id="594" r:id="rId169"/>
    <p:sldId id="558" r:id="rId170"/>
    <p:sldId id="559" r:id="rId171"/>
    <p:sldId id="555" r:id="rId172"/>
    <p:sldId id="566" r:id="rId173"/>
    <p:sldId id="567" r:id="rId174"/>
    <p:sldId id="568" r:id="rId175"/>
    <p:sldId id="573" r:id="rId176"/>
    <p:sldId id="574" r:id="rId177"/>
    <p:sldId id="575" r:id="rId178"/>
    <p:sldId id="580" r:id="rId179"/>
    <p:sldId id="581" r:id="rId180"/>
    <p:sldId id="582" r:id="rId181"/>
    <p:sldId id="1628" r:id="rId182"/>
    <p:sldId id="1627" r:id="rId183"/>
    <p:sldId id="1630" r:id="rId184"/>
    <p:sldId id="1629" r:id="rId185"/>
    <p:sldId id="560" r:id="rId186"/>
    <p:sldId id="593" r:id="rId187"/>
    <p:sldId id="561" r:id="rId188"/>
    <p:sldId id="550" r:id="rId189"/>
    <p:sldId id="597" r:id="rId190"/>
    <p:sldId id="583" r:id="rId191"/>
    <p:sldId id="1194" r:id="rId192"/>
    <p:sldId id="1631" r:id="rId193"/>
    <p:sldId id="590" r:id="rId194"/>
    <p:sldId id="591" r:id="rId195"/>
    <p:sldId id="598" r:id="rId196"/>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C926A46-6A6B-4835-A198-A176C714350C}" v="580" dt="2022-12-13T10:40:28.23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50" autoAdjust="0"/>
    <p:restoredTop sz="81447" autoAdjust="0"/>
  </p:normalViewPr>
  <p:slideViewPr>
    <p:cSldViewPr snapToGrid="0">
      <p:cViewPr varScale="1">
        <p:scale>
          <a:sx n="59" d="100"/>
          <a:sy n="59" d="100"/>
        </p:scale>
        <p:origin x="11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slide" Target="slides/slide166.xml"/><Relationship Id="rId191" Type="http://schemas.openxmlformats.org/officeDocument/2006/relationships/slide" Target="slides/slide187.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181" Type="http://schemas.openxmlformats.org/officeDocument/2006/relationships/slide" Target="slides/slide177.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slide" Target="slides/slide167.xml"/><Relationship Id="rId192" Type="http://schemas.openxmlformats.org/officeDocument/2006/relationships/slide" Target="slides/slide188.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182" Type="http://schemas.openxmlformats.org/officeDocument/2006/relationships/slide" Target="slides/slide178.xml"/><Relationship Id="rId6" Type="http://schemas.openxmlformats.org/officeDocument/2006/relationships/slide" Target="slides/slide2.xml"/><Relationship Id="rId23" Type="http://schemas.openxmlformats.org/officeDocument/2006/relationships/slide" Target="slides/slide19.xml"/><Relationship Id="rId119" Type="http://schemas.openxmlformats.org/officeDocument/2006/relationships/slide" Target="slides/slide115.xml"/><Relationship Id="rId44" Type="http://schemas.openxmlformats.org/officeDocument/2006/relationships/slide" Target="slides/slide40.xml"/><Relationship Id="rId65" Type="http://schemas.openxmlformats.org/officeDocument/2006/relationships/slide" Target="slides/slide61.xml"/><Relationship Id="rId86" Type="http://schemas.openxmlformats.org/officeDocument/2006/relationships/slide" Target="slides/slide82.xml"/><Relationship Id="rId130" Type="http://schemas.openxmlformats.org/officeDocument/2006/relationships/slide" Target="slides/slide126.xml"/><Relationship Id="rId151" Type="http://schemas.openxmlformats.org/officeDocument/2006/relationships/slide" Target="slides/slide147.xml"/><Relationship Id="rId172" Type="http://schemas.openxmlformats.org/officeDocument/2006/relationships/slide" Target="slides/slide168.xml"/><Relationship Id="rId193" Type="http://schemas.openxmlformats.org/officeDocument/2006/relationships/slide" Target="slides/slide189.xml"/><Relationship Id="rId13" Type="http://schemas.openxmlformats.org/officeDocument/2006/relationships/slide" Target="slides/slide9.xml"/><Relationship Id="rId109" Type="http://schemas.openxmlformats.org/officeDocument/2006/relationships/slide" Target="slides/slide105.xml"/><Relationship Id="rId34" Type="http://schemas.openxmlformats.org/officeDocument/2006/relationships/slide" Target="slides/slide30.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20" Type="http://schemas.openxmlformats.org/officeDocument/2006/relationships/slide" Target="slides/slide116.xml"/><Relationship Id="rId141" Type="http://schemas.openxmlformats.org/officeDocument/2006/relationships/slide" Target="slides/slide137.xml"/><Relationship Id="rId7" Type="http://schemas.openxmlformats.org/officeDocument/2006/relationships/slide" Target="slides/slide3.xml"/><Relationship Id="rId162" Type="http://schemas.openxmlformats.org/officeDocument/2006/relationships/slide" Target="slides/slide158.xml"/><Relationship Id="rId183" Type="http://schemas.openxmlformats.org/officeDocument/2006/relationships/slide" Target="slides/slide179.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slide" Target="slides/slide127.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 Id="rId61" Type="http://schemas.openxmlformats.org/officeDocument/2006/relationships/slide" Target="slides/slide57.xml"/><Relationship Id="rId82" Type="http://schemas.openxmlformats.org/officeDocument/2006/relationships/slide" Target="slides/slide78.xml"/><Relationship Id="rId152" Type="http://schemas.openxmlformats.org/officeDocument/2006/relationships/slide" Target="slides/slide148.xml"/><Relationship Id="rId173" Type="http://schemas.openxmlformats.org/officeDocument/2006/relationships/slide" Target="slides/slide169.xml"/><Relationship Id="rId194" Type="http://schemas.openxmlformats.org/officeDocument/2006/relationships/slide" Target="slides/slide190.xml"/><Relationship Id="rId199" Type="http://schemas.openxmlformats.org/officeDocument/2006/relationships/viewProps" Target="viewProps.xml"/><Relationship Id="rId203" Type="http://schemas.microsoft.com/office/2015/10/relationships/revisionInfo" Target="revisionInfo.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slide" Target="slides/slide180.xml"/><Relationship Id="rId189" Type="http://schemas.openxmlformats.org/officeDocument/2006/relationships/slide" Target="slides/slide185.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79" Type="http://schemas.openxmlformats.org/officeDocument/2006/relationships/slide" Target="slides/slide175.xml"/><Relationship Id="rId195" Type="http://schemas.openxmlformats.org/officeDocument/2006/relationships/slide" Target="slides/slide191.xml"/><Relationship Id="rId190" Type="http://schemas.openxmlformats.org/officeDocument/2006/relationships/slide" Target="slides/slide186.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slide" Target="slides/slide165.xml"/><Relationship Id="rId185" Type="http://schemas.openxmlformats.org/officeDocument/2006/relationships/slide" Target="slides/slide181.xml"/><Relationship Id="rId4" Type="http://schemas.openxmlformats.org/officeDocument/2006/relationships/slideMaster" Target="slideMasters/slideMaster1.xml"/><Relationship Id="rId9" Type="http://schemas.openxmlformats.org/officeDocument/2006/relationships/slide" Target="slides/slide5.xml"/><Relationship Id="rId180" Type="http://schemas.openxmlformats.org/officeDocument/2006/relationships/slide" Target="slides/slide176.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96" Type="http://schemas.openxmlformats.org/officeDocument/2006/relationships/slide" Target="slides/slide192.xml"/><Relationship Id="rId200" Type="http://schemas.openxmlformats.org/officeDocument/2006/relationships/theme" Target="theme/theme1.xml"/><Relationship Id="rId16" Type="http://schemas.openxmlformats.org/officeDocument/2006/relationships/slide" Target="slides/slide12.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186" Type="http://schemas.openxmlformats.org/officeDocument/2006/relationships/slide" Target="slides/slide182.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slide" Target="slides/slide172.xml"/><Relationship Id="rId197" Type="http://schemas.openxmlformats.org/officeDocument/2006/relationships/notesMaster" Target="notesMasters/notesMaster1.xml"/><Relationship Id="rId201" Type="http://schemas.openxmlformats.org/officeDocument/2006/relationships/tableStyles" Target="tableStyles.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87" Type="http://schemas.openxmlformats.org/officeDocument/2006/relationships/slide" Target="slides/slide183.xml"/><Relationship Id="rId1" Type="http://schemas.openxmlformats.org/officeDocument/2006/relationships/customXml" Target="../customXml/item1.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60" Type="http://schemas.openxmlformats.org/officeDocument/2006/relationships/slide" Target="slides/slide56.xml"/><Relationship Id="rId81" Type="http://schemas.openxmlformats.org/officeDocument/2006/relationships/slide" Target="slides/slide77.xml"/><Relationship Id="rId135" Type="http://schemas.openxmlformats.org/officeDocument/2006/relationships/slide" Target="slides/slide131.xml"/><Relationship Id="rId156" Type="http://schemas.openxmlformats.org/officeDocument/2006/relationships/slide" Target="slides/slide152.xml"/><Relationship Id="rId177" Type="http://schemas.openxmlformats.org/officeDocument/2006/relationships/slide" Target="slides/slide173.xml"/><Relationship Id="rId198" Type="http://schemas.openxmlformats.org/officeDocument/2006/relationships/presProps" Target="presProps.xml"/><Relationship Id="rId202" Type="http://schemas.microsoft.com/office/2016/11/relationships/changesInfo" Target="changesInfos/changesInfo1.xml"/><Relationship Id="rId18" Type="http://schemas.openxmlformats.org/officeDocument/2006/relationships/slide" Target="slides/slide14.xml"/><Relationship Id="rId39" Type="http://schemas.openxmlformats.org/officeDocument/2006/relationships/slide" Target="slides/slide35.xml"/><Relationship Id="rId50" Type="http://schemas.openxmlformats.org/officeDocument/2006/relationships/slide" Target="slides/slide46.xml"/><Relationship Id="rId104" Type="http://schemas.openxmlformats.org/officeDocument/2006/relationships/slide" Target="slides/slide100.xml"/><Relationship Id="rId125" Type="http://schemas.openxmlformats.org/officeDocument/2006/relationships/slide" Target="slides/slide121.xml"/><Relationship Id="rId146" Type="http://schemas.openxmlformats.org/officeDocument/2006/relationships/slide" Target="slides/slide142.xml"/><Relationship Id="rId167" Type="http://schemas.openxmlformats.org/officeDocument/2006/relationships/slide" Target="slides/slide163.xml"/><Relationship Id="rId188" Type="http://schemas.openxmlformats.org/officeDocument/2006/relationships/slide" Target="slides/slide184.xml"/><Relationship Id="rId71" Type="http://schemas.openxmlformats.org/officeDocument/2006/relationships/slide" Target="slides/slide67.xml"/><Relationship Id="rId92" Type="http://schemas.openxmlformats.org/officeDocument/2006/relationships/slide" Target="slides/slide8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9C926A46-6A6B-4835-A198-A176C714350C}"/>
    <pc:docChg chg="undo custSel addSld delSld modSld sldOrd addSection delSection">
      <pc:chgData name="Kelly Stokes" userId="3e5c5154-569e-4d81-aa91-4f91841cdfa9" providerId="ADAL" clId="{9C926A46-6A6B-4835-A198-A176C714350C}" dt="2022-12-13T10:40:33.526" v="1010" actId="27636"/>
      <pc:docMkLst>
        <pc:docMk/>
      </pc:docMkLst>
      <pc:sldChg chg="modSp mod">
        <pc:chgData name="Kelly Stokes" userId="3e5c5154-569e-4d81-aa91-4f91841cdfa9" providerId="ADAL" clId="{9C926A46-6A6B-4835-A198-A176C714350C}" dt="2022-12-13T09:24:16.359" v="1" actId="20577"/>
        <pc:sldMkLst>
          <pc:docMk/>
          <pc:sldMk cId="3945579917" sldId="256"/>
        </pc:sldMkLst>
        <pc:spChg chg="mod">
          <ac:chgData name="Kelly Stokes" userId="3e5c5154-569e-4d81-aa91-4f91841cdfa9" providerId="ADAL" clId="{9C926A46-6A6B-4835-A198-A176C714350C}" dt="2022-12-13T09:24:16.359" v="1" actId="20577"/>
          <ac:spMkLst>
            <pc:docMk/>
            <pc:sldMk cId="3945579917" sldId="256"/>
            <ac:spMk id="2" creationId="{7EB92607-E334-409C-8872-AB6363C33D0F}"/>
          </ac:spMkLst>
        </pc:spChg>
      </pc:sldChg>
      <pc:sldChg chg="ord">
        <pc:chgData name="Kelly Stokes" userId="3e5c5154-569e-4d81-aa91-4f91841cdfa9" providerId="ADAL" clId="{9C926A46-6A6B-4835-A198-A176C714350C}" dt="2022-12-13T09:32:02.892" v="51"/>
        <pc:sldMkLst>
          <pc:docMk/>
          <pc:sldMk cId="3148969883" sldId="267"/>
        </pc:sldMkLst>
      </pc:sldChg>
      <pc:sldChg chg="addSp modSp modAnim">
        <pc:chgData name="Kelly Stokes" userId="3e5c5154-569e-4d81-aa91-4f91841cdfa9" providerId="ADAL" clId="{9C926A46-6A6B-4835-A198-A176C714350C}" dt="2022-12-13T09:29:08.045" v="16"/>
        <pc:sldMkLst>
          <pc:docMk/>
          <pc:sldMk cId="1811321050" sldId="282"/>
        </pc:sldMkLst>
        <pc:picChg chg="add mod">
          <ac:chgData name="Kelly Stokes" userId="3e5c5154-569e-4d81-aa91-4f91841cdfa9" providerId="ADAL" clId="{9C926A46-6A6B-4835-A198-A176C714350C}" dt="2022-12-13T09:28:53.918" v="14"/>
          <ac:picMkLst>
            <pc:docMk/>
            <pc:sldMk cId="1811321050" sldId="282"/>
            <ac:picMk id="4" creationId="{DFCCD56A-957F-93DA-BD20-A330F3082FD7}"/>
          </ac:picMkLst>
        </pc:picChg>
      </pc:sldChg>
      <pc:sldChg chg="addSp modSp modAnim">
        <pc:chgData name="Kelly Stokes" userId="3e5c5154-569e-4d81-aa91-4f91841cdfa9" providerId="ADAL" clId="{9C926A46-6A6B-4835-A198-A176C714350C}" dt="2022-12-13T09:30:00.416" v="26"/>
        <pc:sldMkLst>
          <pc:docMk/>
          <pc:sldMk cId="2974002518" sldId="284"/>
        </pc:sldMkLst>
        <pc:picChg chg="add mod">
          <ac:chgData name="Kelly Stokes" userId="3e5c5154-569e-4d81-aa91-4f91841cdfa9" providerId="ADAL" clId="{9C926A46-6A6B-4835-A198-A176C714350C}" dt="2022-12-13T09:29:58.846" v="25"/>
          <ac:picMkLst>
            <pc:docMk/>
            <pc:sldMk cId="2974002518" sldId="284"/>
            <ac:picMk id="4" creationId="{3D7D5B06-ABF2-83A1-A63A-A7DBD4BACCFD}"/>
          </ac:picMkLst>
        </pc:picChg>
      </pc:sldChg>
      <pc:sldChg chg="addSp modSp modAnim">
        <pc:chgData name="Kelly Stokes" userId="3e5c5154-569e-4d81-aa91-4f91841cdfa9" providerId="ADAL" clId="{9C926A46-6A6B-4835-A198-A176C714350C}" dt="2022-12-13T09:29:25.472" v="20"/>
        <pc:sldMkLst>
          <pc:docMk/>
          <pc:sldMk cId="1000523104" sldId="285"/>
        </pc:sldMkLst>
        <pc:picChg chg="add mod">
          <ac:chgData name="Kelly Stokes" userId="3e5c5154-569e-4d81-aa91-4f91841cdfa9" providerId="ADAL" clId="{9C926A46-6A6B-4835-A198-A176C714350C}" dt="2022-12-13T09:29:22.462" v="19"/>
          <ac:picMkLst>
            <pc:docMk/>
            <pc:sldMk cId="1000523104" sldId="285"/>
            <ac:picMk id="4" creationId="{24399E2C-0E85-42BC-CE17-D5B200FAAE03}"/>
          </ac:picMkLst>
        </pc:picChg>
      </pc:sldChg>
      <pc:sldChg chg="modSp mod">
        <pc:chgData name="Kelly Stokes" userId="3e5c5154-569e-4d81-aa91-4f91841cdfa9" providerId="ADAL" clId="{9C926A46-6A6B-4835-A198-A176C714350C}" dt="2022-12-13T09:56:27.271" v="309" actId="404"/>
        <pc:sldMkLst>
          <pc:docMk/>
          <pc:sldMk cId="2433500145" sldId="316"/>
        </pc:sldMkLst>
        <pc:spChg chg="mod">
          <ac:chgData name="Kelly Stokes" userId="3e5c5154-569e-4d81-aa91-4f91841cdfa9" providerId="ADAL" clId="{9C926A46-6A6B-4835-A198-A176C714350C}" dt="2022-12-13T09:56:27.271" v="309" actId="404"/>
          <ac:spMkLst>
            <pc:docMk/>
            <pc:sldMk cId="2433500145" sldId="316"/>
            <ac:spMk id="2" creationId="{52DA34BA-82FC-47C5-BCE1-BB65E08B92A1}"/>
          </ac:spMkLst>
        </pc:spChg>
      </pc:sldChg>
      <pc:sldChg chg="modSp mod">
        <pc:chgData name="Kelly Stokes" userId="3e5c5154-569e-4d81-aa91-4f91841cdfa9" providerId="ADAL" clId="{9C926A46-6A6B-4835-A198-A176C714350C}" dt="2022-12-13T09:24:30.260" v="3" actId="20577"/>
        <pc:sldMkLst>
          <pc:docMk/>
          <pc:sldMk cId="864376776" sldId="322"/>
        </pc:sldMkLst>
        <pc:spChg chg="mod">
          <ac:chgData name="Kelly Stokes" userId="3e5c5154-569e-4d81-aa91-4f91841cdfa9" providerId="ADAL" clId="{9C926A46-6A6B-4835-A198-A176C714350C}" dt="2022-12-13T09:24:30.260" v="3" actId="20577"/>
          <ac:spMkLst>
            <pc:docMk/>
            <pc:sldMk cId="864376776" sldId="322"/>
            <ac:spMk id="2" creationId="{02FB8773-AD3E-2543-510F-CEE32E75C793}"/>
          </ac:spMkLst>
        </pc:spChg>
      </pc:sldChg>
      <pc:sldChg chg="modSp mod">
        <pc:chgData name="Kelly Stokes" userId="3e5c5154-569e-4d81-aa91-4f91841cdfa9" providerId="ADAL" clId="{9C926A46-6A6B-4835-A198-A176C714350C}" dt="2022-12-13T09:58:19.790" v="320" actId="20577"/>
        <pc:sldMkLst>
          <pc:docMk/>
          <pc:sldMk cId="3634764576" sldId="323"/>
        </pc:sldMkLst>
        <pc:spChg chg="mod">
          <ac:chgData name="Kelly Stokes" userId="3e5c5154-569e-4d81-aa91-4f91841cdfa9" providerId="ADAL" clId="{9C926A46-6A6B-4835-A198-A176C714350C}" dt="2022-12-13T09:58:19.790" v="320" actId="20577"/>
          <ac:spMkLst>
            <pc:docMk/>
            <pc:sldMk cId="3634764576" sldId="323"/>
            <ac:spMk id="2" creationId="{02FB8773-AD3E-2543-510F-CEE32E75C793}"/>
          </ac:spMkLst>
        </pc:spChg>
      </pc:sldChg>
      <pc:sldChg chg="modSp mod">
        <pc:chgData name="Kelly Stokes" userId="3e5c5154-569e-4d81-aa91-4f91841cdfa9" providerId="ADAL" clId="{9C926A46-6A6B-4835-A198-A176C714350C}" dt="2022-12-13T09:58:57.486" v="340" actId="20577"/>
        <pc:sldMkLst>
          <pc:docMk/>
          <pc:sldMk cId="4214164962" sldId="328"/>
        </pc:sldMkLst>
        <pc:spChg chg="mod">
          <ac:chgData name="Kelly Stokes" userId="3e5c5154-569e-4d81-aa91-4f91841cdfa9" providerId="ADAL" clId="{9C926A46-6A6B-4835-A198-A176C714350C}" dt="2022-12-13T09:58:57.486" v="340" actId="20577"/>
          <ac:spMkLst>
            <pc:docMk/>
            <pc:sldMk cId="4214164962" sldId="328"/>
            <ac:spMk id="2" creationId="{02FB8773-AD3E-2543-510F-CEE32E75C793}"/>
          </ac:spMkLst>
        </pc:spChg>
      </pc:sldChg>
      <pc:sldChg chg="modNotesTx">
        <pc:chgData name="Kelly Stokes" userId="3e5c5154-569e-4d81-aa91-4f91841cdfa9" providerId="ADAL" clId="{9C926A46-6A6B-4835-A198-A176C714350C}" dt="2022-12-13T09:58:10.030" v="317"/>
        <pc:sldMkLst>
          <pc:docMk/>
          <pc:sldMk cId="2534233594" sldId="331"/>
        </pc:sldMkLst>
      </pc:sldChg>
      <pc:sldChg chg="modSp mod">
        <pc:chgData name="Kelly Stokes" userId="3e5c5154-569e-4d81-aa91-4f91841cdfa9" providerId="ADAL" clId="{9C926A46-6A6B-4835-A198-A176C714350C}" dt="2022-12-13T09:58:14.769" v="318"/>
        <pc:sldMkLst>
          <pc:docMk/>
          <pc:sldMk cId="958288502" sldId="332"/>
        </pc:sldMkLst>
        <pc:spChg chg="mod">
          <ac:chgData name="Kelly Stokes" userId="3e5c5154-569e-4d81-aa91-4f91841cdfa9" providerId="ADAL" clId="{9C926A46-6A6B-4835-A198-A176C714350C}" dt="2022-12-13T09:58:14.769" v="318"/>
          <ac:spMkLst>
            <pc:docMk/>
            <pc:sldMk cId="958288502" sldId="332"/>
            <ac:spMk id="2" creationId="{77E26784-A357-92CE-B6B1-8F248D3D6650}"/>
          </ac:spMkLst>
        </pc:spChg>
      </pc:sldChg>
      <pc:sldChg chg="modNotesTx">
        <pc:chgData name="Kelly Stokes" userId="3e5c5154-569e-4d81-aa91-4f91841cdfa9" providerId="ADAL" clId="{9C926A46-6A6B-4835-A198-A176C714350C}" dt="2022-12-13T10:04:10.016" v="480"/>
        <pc:sldMkLst>
          <pc:docMk/>
          <pc:sldMk cId="3625788919" sldId="550"/>
        </pc:sldMkLst>
      </pc:sldChg>
      <pc:sldChg chg="del">
        <pc:chgData name="Kelly Stokes" userId="3e5c5154-569e-4d81-aa91-4f91841cdfa9" providerId="ADAL" clId="{9C926A46-6A6B-4835-A198-A176C714350C}" dt="2022-12-13T09:59:31.591" v="343" actId="2696"/>
        <pc:sldMkLst>
          <pc:docMk/>
          <pc:sldMk cId="3866864438" sldId="551"/>
        </pc:sldMkLst>
      </pc:sldChg>
      <pc:sldChg chg="del">
        <pc:chgData name="Kelly Stokes" userId="3e5c5154-569e-4d81-aa91-4f91841cdfa9" providerId="ADAL" clId="{9C926A46-6A6B-4835-A198-A176C714350C}" dt="2022-12-13T09:59:31.591" v="343" actId="2696"/>
        <pc:sldMkLst>
          <pc:docMk/>
          <pc:sldMk cId="3221187074" sldId="552"/>
        </pc:sldMkLst>
      </pc:sldChg>
      <pc:sldChg chg="del">
        <pc:chgData name="Kelly Stokes" userId="3e5c5154-569e-4d81-aa91-4f91841cdfa9" providerId="ADAL" clId="{9C926A46-6A6B-4835-A198-A176C714350C}" dt="2022-12-13T09:59:39.508" v="344" actId="2696"/>
        <pc:sldMkLst>
          <pc:docMk/>
          <pc:sldMk cId="2916884084" sldId="553"/>
        </pc:sldMkLst>
      </pc:sldChg>
      <pc:sldChg chg="del">
        <pc:chgData name="Kelly Stokes" userId="3e5c5154-569e-4d81-aa91-4f91841cdfa9" providerId="ADAL" clId="{9C926A46-6A6B-4835-A198-A176C714350C}" dt="2022-12-13T09:59:39.508" v="344" actId="2696"/>
        <pc:sldMkLst>
          <pc:docMk/>
          <pc:sldMk cId="1612179683" sldId="554"/>
        </pc:sldMkLst>
      </pc:sldChg>
      <pc:sldChg chg="modSp mod">
        <pc:chgData name="Kelly Stokes" userId="3e5c5154-569e-4d81-aa91-4f91841cdfa9" providerId="ADAL" clId="{9C926A46-6A6B-4835-A198-A176C714350C}" dt="2022-12-13T10:01:43.018" v="366" actId="20577"/>
        <pc:sldMkLst>
          <pc:docMk/>
          <pc:sldMk cId="4213858259" sldId="555"/>
        </pc:sldMkLst>
        <pc:spChg chg="mod">
          <ac:chgData name="Kelly Stokes" userId="3e5c5154-569e-4d81-aa91-4f91841cdfa9" providerId="ADAL" clId="{9C926A46-6A6B-4835-A198-A176C714350C}" dt="2022-12-13T10:01:43.018" v="366" actId="20577"/>
          <ac:spMkLst>
            <pc:docMk/>
            <pc:sldMk cId="4213858259" sldId="555"/>
            <ac:spMk id="2" creationId="{52DA34BA-82FC-47C5-BCE1-BB65E08B92A1}"/>
          </ac:spMkLst>
        </pc:spChg>
      </pc:sldChg>
      <pc:sldChg chg="del">
        <pc:chgData name="Kelly Stokes" userId="3e5c5154-569e-4d81-aa91-4f91841cdfa9" providerId="ADAL" clId="{9C926A46-6A6B-4835-A198-A176C714350C}" dt="2022-12-13T09:59:39.508" v="344" actId="2696"/>
        <pc:sldMkLst>
          <pc:docMk/>
          <pc:sldMk cId="4118669830" sldId="556"/>
        </pc:sldMkLst>
      </pc:sldChg>
      <pc:sldChg chg="del">
        <pc:chgData name="Kelly Stokes" userId="3e5c5154-569e-4d81-aa91-4f91841cdfa9" providerId="ADAL" clId="{9C926A46-6A6B-4835-A198-A176C714350C}" dt="2022-12-13T09:59:39.508" v="344" actId="2696"/>
        <pc:sldMkLst>
          <pc:docMk/>
          <pc:sldMk cId="2648704156" sldId="557"/>
        </pc:sldMkLst>
      </pc:sldChg>
      <pc:sldChg chg="modSp mod">
        <pc:chgData name="Kelly Stokes" userId="3e5c5154-569e-4d81-aa91-4f91841cdfa9" providerId="ADAL" clId="{9C926A46-6A6B-4835-A198-A176C714350C}" dt="2022-12-13T10:01:32.208" v="353" actId="20577"/>
        <pc:sldMkLst>
          <pc:docMk/>
          <pc:sldMk cId="1413045715" sldId="558"/>
        </pc:sldMkLst>
        <pc:spChg chg="mod">
          <ac:chgData name="Kelly Stokes" userId="3e5c5154-569e-4d81-aa91-4f91841cdfa9" providerId="ADAL" clId="{9C926A46-6A6B-4835-A198-A176C714350C}" dt="2022-12-13T10:01:32.208" v="353" actId="20577"/>
          <ac:spMkLst>
            <pc:docMk/>
            <pc:sldMk cId="1413045715" sldId="558"/>
            <ac:spMk id="2" creationId="{52DA34BA-82FC-47C5-BCE1-BB65E08B92A1}"/>
          </ac:spMkLst>
        </pc:spChg>
      </pc:sldChg>
      <pc:sldChg chg="modSp mod">
        <pc:chgData name="Kelly Stokes" userId="3e5c5154-569e-4d81-aa91-4f91841cdfa9" providerId="ADAL" clId="{9C926A46-6A6B-4835-A198-A176C714350C}" dt="2022-12-13T10:01:36.478" v="359" actId="20577"/>
        <pc:sldMkLst>
          <pc:docMk/>
          <pc:sldMk cId="2938272345" sldId="559"/>
        </pc:sldMkLst>
        <pc:spChg chg="mod">
          <ac:chgData name="Kelly Stokes" userId="3e5c5154-569e-4d81-aa91-4f91841cdfa9" providerId="ADAL" clId="{9C926A46-6A6B-4835-A198-A176C714350C}" dt="2022-12-13T10:01:36.478" v="359" actId="20577"/>
          <ac:spMkLst>
            <pc:docMk/>
            <pc:sldMk cId="2938272345" sldId="559"/>
            <ac:spMk id="2" creationId="{52DA34BA-82FC-47C5-BCE1-BB65E08B92A1}"/>
          </ac:spMkLst>
        </pc:spChg>
      </pc:sldChg>
      <pc:sldChg chg="modSp mod">
        <pc:chgData name="Kelly Stokes" userId="3e5c5154-569e-4d81-aa91-4f91841cdfa9" providerId="ADAL" clId="{9C926A46-6A6B-4835-A198-A176C714350C}" dt="2022-12-13T10:03:56.304" v="479" actId="20577"/>
        <pc:sldMkLst>
          <pc:docMk/>
          <pc:sldMk cId="2844813666" sldId="561"/>
        </pc:sldMkLst>
        <pc:spChg chg="mod">
          <ac:chgData name="Kelly Stokes" userId="3e5c5154-569e-4d81-aa91-4f91841cdfa9" providerId="ADAL" clId="{9C926A46-6A6B-4835-A198-A176C714350C}" dt="2022-12-13T10:03:56.304" v="479" actId="20577"/>
          <ac:spMkLst>
            <pc:docMk/>
            <pc:sldMk cId="2844813666" sldId="561"/>
            <ac:spMk id="2" creationId="{52DA34BA-82FC-47C5-BCE1-BB65E08B92A1}"/>
          </ac:spMkLst>
        </pc:spChg>
      </pc:sldChg>
      <pc:sldChg chg="del">
        <pc:chgData name="Kelly Stokes" userId="3e5c5154-569e-4d81-aa91-4f91841cdfa9" providerId="ADAL" clId="{9C926A46-6A6B-4835-A198-A176C714350C}" dt="2022-12-13T09:59:39.508" v="344" actId="2696"/>
        <pc:sldMkLst>
          <pc:docMk/>
          <pc:sldMk cId="2242183891" sldId="562"/>
        </pc:sldMkLst>
      </pc:sldChg>
      <pc:sldChg chg="del">
        <pc:chgData name="Kelly Stokes" userId="3e5c5154-569e-4d81-aa91-4f91841cdfa9" providerId="ADAL" clId="{9C926A46-6A6B-4835-A198-A176C714350C}" dt="2022-12-13T09:59:39.508" v="344" actId="2696"/>
        <pc:sldMkLst>
          <pc:docMk/>
          <pc:sldMk cId="680978058" sldId="563"/>
        </pc:sldMkLst>
      </pc:sldChg>
      <pc:sldChg chg="del">
        <pc:chgData name="Kelly Stokes" userId="3e5c5154-569e-4d81-aa91-4f91841cdfa9" providerId="ADAL" clId="{9C926A46-6A6B-4835-A198-A176C714350C}" dt="2022-12-13T09:59:39.508" v="344" actId="2696"/>
        <pc:sldMkLst>
          <pc:docMk/>
          <pc:sldMk cId="4064547850" sldId="564"/>
        </pc:sldMkLst>
      </pc:sldChg>
      <pc:sldChg chg="del">
        <pc:chgData name="Kelly Stokes" userId="3e5c5154-569e-4d81-aa91-4f91841cdfa9" providerId="ADAL" clId="{9C926A46-6A6B-4835-A198-A176C714350C}" dt="2022-12-13T09:59:39.508" v="344" actId="2696"/>
        <pc:sldMkLst>
          <pc:docMk/>
          <pc:sldMk cId="606007093" sldId="565"/>
        </pc:sldMkLst>
      </pc:sldChg>
      <pc:sldChg chg="modSp mod">
        <pc:chgData name="Kelly Stokes" userId="3e5c5154-569e-4d81-aa91-4f91841cdfa9" providerId="ADAL" clId="{9C926A46-6A6B-4835-A198-A176C714350C}" dt="2022-12-13T10:01:48.895" v="379" actId="20577"/>
        <pc:sldMkLst>
          <pc:docMk/>
          <pc:sldMk cId="2824879269" sldId="566"/>
        </pc:sldMkLst>
        <pc:spChg chg="mod">
          <ac:chgData name="Kelly Stokes" userId="3e5c5154-569e-4d81-aa91-4f91841cdfa9" providerId="ADAL" clId="{9C926A46-6A6B-4835-A198-A176C714350C}" dt="2022-12-13T10:01:48.895" v="379" actId="20577"/>
          <ac:spMkLst>
            <pc:docMk/>
            <pc:sldMk cId="2824879269" sldId="566"/>
            <ac:spMk id="2" creationId="{52DA34BA-82FC-47C5-BCE1-BB65E08B92A1}"/>
          </ac:spMkLst>
        </pc:spChg>
      </pc:sldChg>
      <pc:sldChg chg="modSp mod">
        <pc:chgData name="Kelly Stokes" userId="3e5c5154-569e-4d81-aa91-4f91841cdfa9" providerId="ADAL" clId="{9C926A46-6A6B-4835-A198-A176C714350C}" dt="2022-12-13T10:02:04.965" v="396" actId="20577"/>
        <pc:sldMkLst>
          <pc:docMk/>
          <pc:sldMk cId="805782854" sldId="567"/>
        </pc:sldMkLst>
        <pc:spChg chg="mod">
          <ac:chgData name="Kelly Stokes" userId="3e5c5154-569e-4d81-aa91-4f91841cdfa9" providerId="ADAL" clId="{9C926A46-6A6B-4835-A198-A176C714350C}" dt="2022-12-13T10:02:04.965" v="396" actId="20577"/>
          <ac:spMkLst>
            <pc:docMk/>
            <pc:sldMk cId="805782854" sldId="567"/>
            <ac:spMk id="2" creationId="{52DA34BA-82FC-47C5-BCE1-BB65E08B92A1}"/>
          </ac:spMkLst>
        </pc:spChg>
      </pc:sldChg>
      <pc:sldChg chg="modSp mod">
        <pc:chgData name="Kelly Stokes" userId="3e5c5154-569e-4d81-aa91-4f91841cdfa9" providerId="ADAL" clId="{9C926A46-6A6B-4835-A198-A176C714350C}" dt="2022-12-13T10:02:10.206" v="402" actId="20577"/>
        <pc:sldMkLst>
          <pc:docMk/>
          <pc:sldMk cId="2306067830" sldId="568"/>
        </pc:sldMkLst>
        <pc:spChg chg="mod">
          <ac:chgData name="Kelly Stokes" userId="3e5c5154-569e-4d81-aa91-4f91841cdfa9" providerId="ADAL" clId="{9C926A46-6A6B-4835-A198-A176C714350C}" dt="2022-12-13T10:02:10.206" v="402" actId="20577"/>
          <ac:spMkLst>
            <pc:docMk/>
            <pc:sldMk cId="2306067830" sldId="568"/>
            <ac:spMk id="2" creationId="{52DA34BA-82FC-47C5-BCE1-BB65E08B92A1}"/>
          </ac:spMkLst>
        </pc:spChg>
      </pc:sldChg>
      <pc:sldChg chg="del">
        <pc:chgData name="Kelly Stokes" userId="3e5c5154-569e-4d81-aa91-4f91841cdfa9" providerId="ADAL" clId="{9C926A46-6A6B-4835-A198-A176C714350C}" dt="2022-12-13T09:59:39.508" v="344" actId="2696"/>
        <pc:sldMkLst>
          <pc:docMk/>
          <pc:sldMk cId="3045267707" sldId="569"/>
        </pc:sldMkLst>
      </pc:sldChg>
      <pc:sldChg chg="del">
        <pc:chgData name="Kelly Stokes" userId="3e5c5154-569e-4d81-aa91-4f91841cdfa9" providerId="ADAL" clId="{9C926A46-6A6B-4835-A198-A176C714350C}" dt="2022-12-13T09:59:39.508" v="344" actId="2696"/>
        <pc:sldMkLst>
          <pc:docMk/>
          <pc:sldMk cId="3828583464" sldId="570"/>
        </pc:sldMkLst>
      </pc:sldChg>
      <pc:sldChg chg="del">
        <pc:chgData name="Kelly Stokes" userId="3e5c5154-569e-4d81-aa91-4f91841cdfa9" providerId="ADAL" clId="{9C926A46-6A6B-4835-A198-A176C714350C}" dt="2022-12-13T09:59:39.508" v="344" actId="2696"/>
        <pc:sldMkLst>
          <pc:docMk/>
          <pc:sldMk cId="2974311952" sldId="571"/>
        </pc:sldMkLst>
      </pc:sldChg>
      <pc:sldChg chg="del">
        <pc:chgData name="Kelly Stokes" userId="3e5c5154-569e-4d81-aa91-4f91841cdfa9" providerId="ADAL" clId="{9C926A46-6A6B-4835-A198-A176C714350C}" dt="2022-12-13T09:59:39.508" v="344" actId="2696"/>
        <pc:sldMkLst>
          <pc:docMk/>
          <pc:sldMk cId="3931376148" sldId="572"/>
        </pc:sldMkLst>
      </pc:sldChg>
      <pc:sldChg chg="modSp mod">
        <pc:chgData name="Kelly Stokes" userId="3e5c5154-569e-4d81-aa91-4f91841cdfa9" providerId="ADAL" clId="{9C926A46-6A6B-4835-A198-A176C714350C}" dt="2022-12-13T10:02:18.238" v="407" actId="20577"/>
        <pc:sldMkLst>
          <pc:docMk/>
          <pc:sldMk cId="2792669322" sldId="573"/>
        </pc:sldMkLst>
        <pc:spChg chg="mod">
          <ac:chgData name="Kelly Stokes" userId="3e5c5154-569e-4d81-aa91-4f91841cdfa9" providerId="ADAL" clId="{9C926A46-6A6B-4835-A198-A176C714350C}" dt="2022-12-13T10:02:18.238" v="407" actId="20577"/>
          <ac:spMkLst>
            <pc:docMk/>
            <pc:sldMk cId="2792669322" sldId="573"/>
            <ac:spMk id="2" creationId="{52DA34BA-82FC-47C5-BCE1-BB65E08B92A1}"/>
          </ac:spMkLst>
        </pc:spChg>
      </pc:sldChg>
      <pc:sldChg chg="modSp mod">
        <pc:chgData name="Kelly Stokes" userId="3e5c5154-569e-4d81-aa91-4f91841cdfa9" providerId="ADAL" clId="{9C926A46-6A6B-4835-A198-A176C714350C}" dt="2022-12-13T10:02:21.933" v="414" actId="20577"/>
        <pc:sldMkLst>
          <pc:docMk/>
          <pc:sldMk cId="1378953568" sldId="574"/>
        </pc:sldMkLst>
        <pc:spChg chg="mod">
          <ac:chgData name="Kelly Stokes" userId="3e5c5154-569e-4d81-aa91-4f91841cdfa9" providerId="ADAL" clId="{9C926A46-6A6B-4835-A198-A176C714350C}" dt="2022-12-13T10:02:21.933" v="414" actId="20577"/>
          <ac:spMkLst>
            <pc:docMk/>
            <pc:sldMk cId="1378953568" sldId="574"/>
            <ac:spMk id="2" creationId="{52DA34BA-82FC-47C5-BCE1-BB65E08B92A1}"/>
          </ac:spMkLst>
        </pc:spChg>
      </pc:sldChg>
      <pc:sldChg chg="modSp mod">
        <pc:chgData name="Kelly Stokes" userId="3e5c5154-569e-4d81-aa91-4f91841cdfa9" providerId="ADAL" clId="{9C926A46-6A6B-4835-A198-A176C714350C}" dt="2022-12-13T10:02:32.156" v="420" actId="20577"/>
        <pc:sldMkLst>
          <pc:docMk/>
          <pc:sldMk cId="3670349578" sldId="575"/>
        </pc:sldMkLst>
        <pc:spChg chg="mod">
          <ac:chgData name="Kelly Stokes" userId="3e5c5154-569e-4d81-aa91-4f91841cdfa9" providerId="ADAL" clId="{9C926A46-6A6B-4835-A198-A176C714350C}" dt="2022-12-13T10:02:32.156" v="420" actId="20577"/>
          <ac:spMkLst>
            <pc:docMk/>
            <pc:sldMk cId="3670349578" sldId="575"/>
            <ac:spMk id="2" creationId="{52DA34BA-82FC-47C5-BCE1-BB65E08B92A1}"/>
          </ac:spMkLst>
        </pc:spChg>
      </pc:sldChg>
      <pc:sldChg chg="modSp mod">
        <pc:chgData name="Kelly Stokes" userId="3e5c5154-569e-4d81-aa91-4f91841cdfa9" providerId="ADAL" clId="{9C926A46-6A6B-4835-A198-A176C714350C}" dt="2022-12-13T10:02:36.771" v="426" actId="20577"/>
        <pc:sldMkLst>
          <pc:docMk/>
          <pc:sldMk cId="1304861550" sldId="580"/>
        </pc:sldMkLst>
        <pc:spChg chg="mod">
          <ac:chgData name="Kelly Stokes" userId="3e5c5154-569e-4d81-aa91-4f91841cdfa9" providerId="ADAL" clId="{9C926A46-6A6B-4835-A198-A176C714350C}" dt="2022-12-13T10:02:36.771" v="426" actId="20577"/>
          <ac:spMkLst>
            <pc:docMk/>
            <pc:sldMk cId="1304861550" sldId="580"/>
            <ac:spMk id="2" creationId="{52DA34BA-82FC-47C5-BCE1-BB65E08B92A1}"/>
          </ac:spMkLst>
        </pc:spChg>
      </pc:sldChg>
      <pc:sldChg chg="modSp mod">
        <pc:chgData name="Kelly Stokes" userId="3e5c5154-569e-4d81-aa91-4f91841cdfa9" providerId="ADAL" clId="{9C926A46-6A6B-4835-A198-A176C714350C}" dt="2022-12-13T10:03:05.140" v="435" actId="20577"/>
        <pc:sldMkLst>
          <pc:docMk/>
          <pc:sldMk cId="3759821407" sldId="581"/>
        </pc:sldMkLst>
        <pc:spChg chg="mod">
          <ac:chgData name="Kelly Stokes" userId="3e5c5154-569e-4d81-aa91-4f91841cdfa9" providerId="ADAL" clId="{9C926A46-6A6B-4835-A198-A176C714350C}" dt="2022-12-13T10:03:05.140" v="435" actId="20577"/>
          <ac:spMkLst>
            <pc:docMk/>
            <pc:sldMk cId="3759821407" sldId="581"/>
            <ac:spMk id="2" creationId="{52DA34BA-82FC-47C5-BCE1-BB65E08B92A1}"/>
          </ac:spMkLst>
        </pc:spChg>
      </pc:sldChg>
      <pc:sldChg chg="modSp mod">
        <pc:chgData name="Kelly Stokes" userId="3e5c5154-569e-4d81-aa91-4f91841cdfa9" providerId="ADAL" clId="{9C926A46-6A6B-4835-A198-A176C714350C}" dt="2022-12-13T10:03:09.867" v="441" actId="20577"/>
        <pc:sldMkLst>
          <pc:docMk/>
          <pc:sldMk cId="3893025048" sldId="582"/>
        </pc:sldMkLst>
        <pc:spChg chg="mod">
          <ac:chgData name="Kelly Stokes" userId="3e5c5154-569e-4d81-aa91-4f91841cdfa9" providerId="ADAL" clId="{9C926A46-6A6B-4835-A198-A176C714350C}" dt="2022-12-13T10:03:09.867" v="441" actId="20577"/>
          <ac:spMkLst>
            <pc:docMk/>
            <pc:sldMk cId="3893025048" sldId="582"/>
            <ac:spMk id="2" creationId="{52DA34BA-82FC-47C5-BCE1-BB65E08B92A1}"/>
          </ac:spMkLst>
        </pc:spChg>
      </pc:sldChg>
      <pc:sldChg chg="modSp mod">
        <pc:chgData name="Kelly Stokes" userId="3e5c5154-569e-4d81-aa91-4f91841cdfa9" providerId="ADAL" clId="{9C926A46-6A6B-4835-A198-A176C714350C}" dt="2022-12-13T10:07:04.697" v="541" actId="20577"/>
        <pc:sldMkLst>
          <pc:docMk/>
          <pc:sldMk cId="2558172481" sldId="591"/>
        </pc:sldMkLst>
        <pc:spChg chg="mod">
          <ac:chgData name="Kelly Stokes" userId="3e5c5154-569e-4d81-aa91-4f91841cdfa9" providerId="ADAL" clId="{9C926A46-6A6B-4835-A198-A176C714350C}" dt="2022-12-13T10:07:04.697" v="541" actId="20577"/>
          <ac:spMkLst>
            <pc:docMk/>
            <pc:sldMk cId="2558172481" sldId="591"/>
            <ac:spMk id="2" creationId="{02FB8773-AD3E-2543-510F-CEE32E75C793}"/>
          </ac:spMkLst>
        </pc:spChg>
      </pc:sldChg>
      <pc:sldChg chg="modSp mod">
        <pc:chgData name="Kelly Stokes" userId="3e5c5154-569e-4d81-aa91-4f91841cdfa9" providerId="ADAL" clId="{9C926A46-6A6B-4835-A198-A176C714350C}" dt="2022-12-13T10:03:50.741" v="470" actId="20577"/>
        <pc:sldMkLst>
          <pc:docMk/>
          <pc:sldMk cId="2335409816" sldId="593"/>
        </pc:sldMkLst>
        <pc:spChg chg="mod">
          <ac:chgData name="Kelly Stokes" userId="3e5c5154-569e-4d81-aa91-4f91841cdfa9" providerId="ADAL" clId="{9C926A46-6A6B-4835-A198-A176C714350C}" dt="2022-12-13T10:03:50.741" v="470" actId="20577"/>
          <ac:spMkLst>
            <pc:docMk/>
            <pc:sldMk cId="2335409816" sldId="593"/>
            <ac:spMk id="2" creationId="{52DA34BA-82FC-47C5-BCE1-BB65E08B92A1}"/>
          </ac:spMkLst>
        </pc:spChg>
      </pc:sldChg>
      <pc:sldChg chg="ord">
        <pc:chgData name="Kelly Stokes" userId="3e5c5154-569e-4d81-aa91-4f91841cdfa9" providerId="ADAL" clId="{9C926A46-6A6B-4835-A198-A176C714350C}" dt="2022-12-13T10:01:15.396" v="349"/>
        <pc:sldMkLst>
          <pc:docMk/>
          <pc:sldMk cId="3422474783" sldId="594"/>
        </pc:sldMkLst>
      </pc:sldChg>
      <pc:sldChg chg="modSp mod">
        <pc:chgData name="Kelly Stokes" userId="3e5c5154-569e-4d81-aa91-4f91841cdfa9" providerId="ADAL" clId="{9C926A46-6A6B-4835-A198-A176C714350C}" dt="2022-12-13T10:04:22.889" v="493" actId="20577"/>
        <pc:sldMkLst>
          <pc:docMk/>
          <pc:sldMk cId="3886991875" sldId="597"/>
        </pc:sldMkLst>
        <pc:spChg chg="mod">
          <ac:chgData name="Kelly Stokes" userId="3e5c5154-569e-4d81-aa91-4f91841cdfa9" providerId="ADAL" clId="{9C926A46-6A6B-4835-A198-A176C714350C}" dt="2022-12-13T10:04:22.889" v="493" actId="20577"/>
          <ac:spMkLst>
            <pc:docMk/>
            <pc:sldMk cId="3886991875" sldId="597"/>
            <ac:spMk id="2" creationId="{02FB8773-AD3E-2543-510F-CEE32E75C793}"/>
          </ac:spMkLst>
        </pc:spChg>
      </pc:sldChg>
      <pc:sldChg chg="addSp delSp modSp mod">
        <pc:chgData name="Kelly Stokes" userId="3e5c5154-569e-4d81-aa91-4f91841cdfa9" providerId="ADAL" clId="{9C926A46-6A6B-4835-A198-A176C714350C}" dt="2022-12-13T09:26:37.601" v="10" actId="1076"/>
        <pc:sldMkLst>
          <pc:docMk/>
          <pc:sldMk cId="3955913320" sldId="604"/>
        </pc:sldMkLst>
        <pc:picChg chg="del">
          <ac:chgData name="Kelly Stokes" userId="3e5c5154-569e-4d81-aa91-4f91841cdfa9" providerId="ADAL" clId="{9C926A46-6A6B-4835-A198-A176C714350C}" dt="2022-12-13T09:26:18.239" v="4" actId="478"/>
          <ac:picMkLst>
            <pc:docMk/>
            <pc:sldMk cId="3955913320" sldId="604"/>
            <ac:picMk id="3" creationId="{6515CFC4-573C-895B-1365-6D2822DBF8A0}"/>
          </ac:picMkLst>
        </pc:picChg>
        <pc:picChg chg="add mod modCrop">
          <ac:chgData name="Kelly Stokes" userId="3e5c5154-569e-4d81-aa91-4f91841cdfa9" providerId="ADAL" clId="{9C926A46-6A6B-4835-A198-A176C714350C}" dt="2022-12-13T09:26:37.601" v="10" actId="1076"/>
          <ac:picMkLst>
            <pc:docMk/>
            <pc:sldMk cId="3955913320" sldId="604"/>
            <ac:picMk id="4" creationId="{4ACDB538-8F88-1B5A-4FAB-7056494FC860}"/>
          </ac:picMkLst>
        </pc:picChg>
      </pc:sldChg>
      <pc:sldChg chg="del">
        <pc:chgData name="Kelly Stokes" userId="3e5c5154-569e-4d81-aa91-4f91841cdfa9" providerId="ADAL" clId="{9C926A46-6A6B-4835-A198-A176C714350C}" dt="2022-12-13T09:29:02.359" v="15" actId="2696"/>
        <pc:sldMkLst>
          <pc:docMk/>
          <pc:sldMk cId="2025548147" sldId="614"/>
        </pc:sldMkLst>
      </pc:sldChg>
      <pc:sldChg chg="del">
        <pc:chgData name="Kelly Stokes" userId="3e5c5154-569e-4d81-aa91-4f91841cdfa9" providerId="ADAL" clId="{9C926A46-6A6B-4835-A198-A176C714350C}" dt="2022-12-13T09:29:38.968" v="21" actId="2696"/>
        <pc:sldMkLst>
          <pc:docMk/>
          <pc:sldMk cId="2424799599" sldId="616"/>
        </pc:sldMkLst>
      </pc:sldChg>
      <pc:sldChg chg="del">
        <pc:chgData name="Kelly Stokes" userId="3e5c5154-569e-4d81-aa91-4f91841cdfa9" providerId="ADAL" clId="{9C926A46-6A6B-4835-A198-A176C714350C}" dt="2022-12-13T09:26:59.361" v="11" actId="2696"/>
        <pc:sldMkLst>
          <pc:docMk/>
          <pc:sldMk cId="607385829" sldId="905"/>
        </pc:sldMkLst>
      </pc:sldChg>
      <pc:sldChg chg="del">
        <pc:chgData name="Kelly Stokes" userId="3e5c5154-569e-4d81-aa91-4f91841cdfa9" providerId="ADAL" clId="{9C926A46-6A6B-4835-A198-A176C714350C}" dt="2022-12-13T09:26:59.361" v="11" actId="2696"/>
        <pc:sldMkLst>
          <pc:docMk/>
          <pc:sldMk cId="1676013275" sldId="907"/>
        </pc:sldMkLst>
      </pc:sldChg>
      <pc:sldChg chg="del">
        <pc:chgData name="Kelly Stokes" userId="3e5c5154-569e-4d81-aa91-4f91841cdfa9" providerId="ADAL" clId="{9C926A46-6A6B-4835-A198-A176C714350C}" dt="2022-12-13T09:26:59.361" v="11" actId="2696"/>
        <pc:sldMkLst>
          <pc:docMk/>
          <pc:sldMk cId="2841568823" sldId="1170"/>
        </pc:sldMkLst>
      </pc:sldChg>
      <pc:sldChg chg="del">
        <pc:chgData name="Kelly Stokes" userId="3e5c5154-569e-4d81-aa91-4f91841cdfa9" providerId="ADAL" clId="{9C926A46-6A6B-4835-A198-A176C714350C}" dt="2022-12-13T09:26:59.361" v="11" actId="2696"/>
        <pc:sldMkLst>
          <pc:docMk/>
          <pc:sldMk cId="725034087" sldId="1171"/>
        </pc:sldMkLst>
      </pc:sldChg>
      <pc:sldChg chg="del">
        <pc:chgData name="Kelly Stokes" userId="3e5c5154-569e-4d81-aa91-4f91841cdfa9" providerId="ADAL" clId="{9C926A46-6A6B-4835-A198-A176C714350C}" dt="2022-12-13T09:26:59.361" v="11" actId="2696"/>
        <pc:sldMkLst>
          <pc:docMk/>
          <pc:sldMk cId="3211365809" sldId="1172"/>
        </pc:sldMkLst>
      </pc:sldChg>
      <pc:sldChg chg="del">
        <pc:chgData name="Kelly Stokes" userId="3e5c5154-569e-4d81-aa91-4f91841cdfa9" providerId="ADAL" clId="{9C926A46-6A6B-4835-A198-A176C714350C}" dt="2022-12-13T09:26:59.361" v="11" actId="2696"/>
        <pc:sldMkLst>
          <pc:docMk/>
          <pc:sldMk cId="933078727" sldId="1182"/>
        </pc:sldMkLst>
      </pc:sldChg>
      <pc:sldChg chg="del">
        <pc:chgData name="Kelly Stokes" userId="3e5c5154-569e-4d81-aa91-4f91841cdfa9" providerId="ADAL" clId="{9C926A46-6A6B-4835-A198-A176C714350C}" dt="2022-12-13T09:26:59.361" v="11" actId="2696"/>
        <pc:sldMkLst>
          <pc:docMk/>
          <pc:sldMk cId="1633415360" sldId="1186"/>
        </pc:sldMkLst>
      </pc:sldChg>
      <pc:sldChg chg="modSp mod">
        <pc:chgData name="Kelly Stokes" userId="3e5c5154-569e-4d81-aa91-4f91841cdfa9" providerId="ADAL" clId="{9C926A46-6A6B-4835-A198-A176C714350C}" dt="2022-12-13T10:05:15.490" v="499" actId="1076"/>
        <pc:sldMkLst>
          <pc:docMk/>
          <pc:sldMk cId="2851453709" sldId="1194"/>
        </pc:sldMkLst>
        <pc:spChg chg="mod">
          <ac:chgData name="Kelly Stokes" userId="3e5c5154-569e-4d81-aa91-4f91841cdfa9" providerId="ADAL" clId="{9C926A46-6A6B-4835-A198-A176C714350C}" dt="2022-12-13T10:05:07.180" v="497" actId="1076"/>
          <ac:spMkLst>
            <pc:docMk/>
            <pc:sldMk cId="2851453709" sldId="1194"/>
            <ac:spMk id="2" creationId="{02FB8773-AD3E-2543-510F-CEE32E75C793}"/>
          </ac:spMkLst>
        </pc:spChg>
        <pc:spChg chg="mod">
          <ac:chgData name="Kelly Stokes" userId="3e5c5154-569e-4d81-aa91-4f91841cdfa9" providerId="ADAL" clId="{9C926A46-6A6B-4835-A198-A176C714350C}" dt="2022-12-13T10:04:45.124" v="494"/>
          <ac:spMkLst>
            <pc:docMk/>
            <pc:sldMk cId="2851453709" sldId="1194"/>
            <ac:spMk id="3" creationId="{E500F0D3-C8EE-77CA-D8A5-2252D46724AA}"/>
          </ac:spMkLst>
        </pc:spChg>
        <pc:spChg chg="mod">
          <ac:chgData name="Kelly Stokes" userId="3e5c5154-569e-4d81-aa91-4f91841cdfa9" providerId="ADAL" clId="{9C926A46-6A6B-4835-A198-A176C714350C}" dt="2022-12-13T10:04:49.551" v="495" actId="1076"/>
          <ac:spMkLst>
            <pc:docMk/>
            <pc:sldMk cId="2851453709" sldId="1194"/>
            <ac:spMk id="4" creationId="{B5313488-7E4A-79E2-52CD-B230AB2EBC8A}"/>
          </ac:spMkLst>
        </pc:spChg>
        <pc:spChg chg="mod">
          <ac:chgData name="Kelly Stokes" userId="3e5c5154-569e-4d81-aa91-4f91841cdfa9" providerId="ADAL" clId="{9C926A46-6A6B-4835-A198-A176C714350C}" dt="2022-12-13T10:05:15.490" v="499" actId="1076"/>
          <ac:spMkLst>
            <pc:docMk/>
            <pc:sldMk cId="2851453709" sldId="1194"/>
            <ac:spMk id="5" creationId="{E02A7888-AA45-7396-3E3D-4AC6E69CC2E9}"/>
          </ac:spMkLst>
        </pc:spChg>
      </pc:sldChg>
      <pc:sldChg chg="del">
        <pc:chgData name="Kelly Stokes" userId="3e5c5154-569e-4d81-aa91-4f91841cdfa9" providerId="ADAL" clId="{9C926A46-6A6B-4835-A198-A176C714350C}" dt="2022-12-13T09:58:38.639" v="321" actId="2696"/>
        <pc:sldMkLst>
          <pc:docMk/>
          <pc:sldMk cId="828940665" sldId="1409"/>
        </pc:sldMkLst>
      </pc:sldChg>
      <pc:sldChg chg="del">
        <pc:chgData name="Kelly Stokes" userId="3e5c5154-569e-4d81-aa91-4f91841cdfa9" providerId="ADAL" clId="{9C926A46-6A6B-4835-A198-A176C714350C}" dt="2022-12-13T09:58:38.639" v="321" actId="2696"/>
        <pc:sldMkLst>
          <pc:docMk/>
          <pc:sldMk cId="1581489106" sldId="1410"/>
        </pc:sldMkLst>
      </pc:sldChg>
      <pc:sldChg chg="del">
        <pc:chgData name="Kelly Stokes" userId="3e5c5154-569e-4d81-aa91-4f91841cdfa9" providerId="ADAL" clId="{9C926A46-6A6B-4835-A198-A176C714350C}" dt="2022-12-13T09:58:38.639" v="321" actId="2696"/>
        <pc:sldMkLst>
          <pc:docMk/>
          <pc:sldMk cId="1265209026" sldId="1411"/>
        </pc:sldMkLst>
      </pc:sldChg>
      <pc:sldChg chg="del">
        <pc:chgData name="Kelly Stokes" userId="3e5c5154-569e-4d81-aa91-4f91841cdfa9" providerId="ADAL" clId="{9C926A46-6A6B-4835-A198-A176C714350C}" dt="2022-12-13T09:58:38.639" v="321" actId="2696"/>
        <pc:sldMkLst>
          <pc:docMk/>
          <pc:sldMk cId="4032858853" sldId="1424"/>
        </pc:sldMkLst>
      </pc:sldChg>
      <pc:sldChg chg="del">
        <pc:chgData name="Kelly Stokes" userId="3e5c5154-569e-4d81-aa91-4f91841cdfa9" providerId="ADAL" clId="{9C926A46-6A6B-4835-A198-A176C714350C}" dt="2022-12-13T09:58:38.639" v="321" actId="2696"/>
        <pc:sldMkLst>
          <pc:docMk/>
          <pc:sldMk cId="2661020021" sldId="1425"/>
        </pc:sldMkLst>
      </pc:sldChg>
      <pc:sldChg chg="del">
        <pc:chgData name="Kelly Stokes" userId="3e5c5154-569e-4d81-aa91-4f91841cdfa9" providerId="ADAL" clId="{9C926A46-6A6B-4835-A198-A176C714350C}" dt="2022-12-13T09:58:38.639" v="321" actId="2696"/>
        <pc:sldMkLst>
          <pc:docMk/>
          <pc:sldMk cId="3590489856" sldId="1426"/>
        </pc:sldMkLst>
      </pc:sldChg>
      <pc:sldChg chg="del">
        <pc:chgData name="Kelly Stokes" userId="3e5c5154-569e-4d81-aa91-4f91841cdfa9" providerId="ADAL" clId="{9C926A46-6A6B-4835-A198-A176C714350C}" dt="2022-12-13T09:58:38.639" v="321" actId="2696"/>
        <pc:sldMkLst>
          <pc:docMk/>
          <pc:sldMk cId="3586601246" sldId="1439"/>
        </pc:sldMkLst>
      </pc:sldChg>
      <pc:sldChg chg="del">
        <pc:chgData name="Kelly Stokes" userId="3e5c5154-569e-4d81-aa91-4f91841cdfa9" providerId="ADAL" clId="{9C926A46-6A6B-4835-A198-A176C714350C}" dt="2022-12-13T09:58:38.639" v="321" actId="2696"/>
        <pc:sldMkLst>
          <pc:docMk/>
          <pc:sldMk cId="3193529496" sldId="1440"/>
        </pc:sldMkLst>
      </pc:sldChg>
      <pc:sldChg chg="del">
        <pc:chgData name="Kelly Stokes" userId="3e5c5154-569e-4d81-aa91-4f91841cdfa9" providerId="ADAL" clId="{9C926A46-6A6B-4835-A198-A176C714350C}" dt="2022-12-13T09:58:38.639" v="321" actId="2696"/>
        <pc:sldMkLst>
          <pc:docMk/>
          <pc:sldMk cId="1476542739" sldId="1441"/>
        </pc:sldMkLst>
      </pc:sldChg>
      <pc:sldChg chg="del">
        <pc:chgData name="Kelly Stokes" userId="3e5c5154-569e-4d81-aa91-4f91841cdfa9" providerId="ADAL" clId="{9C926A46-6A6B-4835-A198-A176C714350C}" dt="2022-12-13T09:56:32.730" v="310" actId="2696"/>
        <pc:sldMkLst>
          <pc:docMk/>
          <pc:sldMk cId="98199320" sldId="1451"/>
        </pc:sldMkLst>
      </pc:sldChg>
      <pc:sldChg chg="addSp modSp mod modAnim">
        <pc:chgData name="Kelly Stokes" userId="3e5c5154-569e-4d81-aa91-4f91841cdfa9" providerId="ADAL" clId="{9C926A46-6A6B-4835-A198-A176C714350C}" dt="2022-12-13T09:32:54.704" v="65"/>
        <pc:sldMkLst>
          <pc:docMk/>
          <pc:sldMk cId="2817335207" sldId="1452"/>
        </pc:sldMkLst>
        <pc:spChg chg="mod">
          <ac:chgData name="Kelly Stokes" userId="3e5c5154-569e-4d81-aa91-4f91841cdfa9" providerId="ADAL" clId="{9C926A46-6A6B-4835-A198-A176C714350C}" dt="2022-12-13T09:32:31.890" v="57" actId="20577"/>
          <ac:spMkLst>
            <pc:docMk/>
            <pc:sldMk cId="2817335207" sldId="1452"/>
            <ac:spMk id="2" creationId="{52DA34BA-82FC-47C5-BCE1-BB65E08B92A1}"/>
          </ac:spMkLst>
        </pc:spChg>
        <pc:spChg chg="add mod">
          <ac:chgData name="Kelly Stokes" userId="3e5c5154-569e-4d81-aa91-4f91841cdfa9" providerId="ADAL" clId="{9C926A46-6A6B-4835-A198-A176C714350C}" dt="2022-12-13T09:32:49.294" v="63" actId="1076"/>
          <ac:spMkLst>
            <pc:docMk/>
            <pc:sldMk cId="2817335207" sldId="1452"/>
            <ac:spMk id="4" creationId="{966C8701-49C3-079B-6C86-25B7DA7ACD4C}"/>
          </ac:spMkLst>
        </pc:spChg>
      </pc:sldChg>
      <pc:sldChg chg="modSp mod">
        <pc:chgData name="Kelly Stokes" userId="3e5c5154-569e-4d81-aa91-4f91841cdfa9" providerId="ADAL" clId="{9C926A46-6A6B-4835-A198-A176C714350C}" dt="2022-12-13T09:33:13.576" v="78" actId="20577"/>
        <pc:sldMkLst>
          <pc:docMk/>
          <pc:sldMk cId="3880644436" sldId="1453"/>
        </pc:sldMkLst>
        <pc:spChg chg="mod">
          <ac:chgData name="Kelly Stokes" userId="3e5c5154-569e-4d81-aa91-4f91841cdfa9" providerId="ADAL" clId="{9C926A46-6A6B-4835-A198-A176C714350C}" dt="2022-12-13T09:33:13.576" v="78" actId="20577"/>
          <ac:spMkLst>
            <pc:docMk/>
            <pc:sldMk cId="3880644436" sldId="1453"/>
            <ac:spMk id="2" creationId="{52DA34BA-82FC-47C5-BCE1-BB65E08B92A1}"/>
          </ac:spMkLst>
        </pc:spChg>
      </pc:sldChg>
      <pc:sldChg chg="del">
        <pc:chgData name="Kelly Stokes" userId="3e5c5154-569e-4d81-aa91-4f91841cdfa9" providerId="ADAL" clId="{9C926A46-6A6B-4835-A198-A176C714350C}" dt="2022-12-13T09:33:17.041" v="79" actId="2696"/>
        <pc:sldMkLst>
          <pc:docMk/>
          <pc:sldMk cId="2214006298" sldId="1454"/>
        </pc:sldMkLst>
      </pc:sldChg>
      <pc:sldChg chg="addSp delSp modSp mod addAnim delAnim modAnim">
        <pc:chgData name="Kelly Stokes" userId="3e5c5154-569e-4d81-aa91-4f91841cdfa9" providerId="ADAL" clId="{9C926A46-6A6B-4835-A198-A176C714350C}" dt="2022-12-13T09:41:06.996" v="131"/>
        <pc:sldMkLst>
          <pc:docMk/>
          <pc:sldMk cId="1149855702" sldId="1456"/>
        </pc:sldMkLst>
        <pc:spChg chg="mod">
          <ac:chgData name="Kelly Stokes" userId="3e5c5154-569e-4d81-aa91-4f91841cdfa9" providerId="ADAL" clId="{9C926A46-6A6B-4835-A198-A176C714350C}" dt="2022-12-13T09:33:28.476" v="83" actId="20577"/>
          <ac:spMkLst>
            <pc:docMk/>
            <pc:sldMk cId="1149855702" sldId="1456"/>
            <ac:spMk id="2" creationId="{52DA34BA-82FC-47C5-BCE1-BB65E08B92A1}"/>
          </ac:spMkLst>
        </pc:spChg>
        <pc:spChg chg="add del mod">
          <ac:chgData name="Kelly Stokes" userId="3e5c5154-569e-4d81-aa91-4f91841cdfa9" providerId="ADAL" clId="{9C926A46-6A6B-4835-A198-A176C714350C}" dt="2022-12-13T09:34:17.151" v="108" actId="14100"/>
          <ac:spMkLst>
            <pc:docMk/>
            <pc:sldMk cId="1149855702" sldId="1456"/>
            <ac:spMk id="3" creationId="{13BB5EC0-7A96-4D29-A835-6FAE896C31A4}"/>
          </ac:spMkLst>
        </pc:spChg>
        <pc:picChg chg="add mod">
          <ac:chgData name="Kelly Stokes" userId="3e5c5154-569e-4d81-aa91-4f91841cdfa9" providerId="ADAL" clId="{9C926A46-6A6B-4835-A198-A176C714350C}" dt="2022-12-13T09:40:57.892" v="130" actId="732"/>
          <ac:picMkLst>
            <pc:docMk/>
            <pc:sldMk cId="1149855702" sldId="1456"/>
            <ac:picMk id="4" creationId="{BF26EC95-8786-E91E-EBB5-675A024D9CEA}"/>
          </ac:picMkLst>
        </pc:picChg>
        <pc:picChg chg="add del mod">
          <ac:chgData name="Kelly Stokes" userId="3e5c5154-569e-4d81-aa91-4f91841cdfa9" providerId="ADAL" clId="{9C926A46-6A6B-4835-A198-A176C714350C}" dt="2022-12-13T09:40:50.825" v="127" actId="478"/>
          <ac:picMkLst>
            <pc:docMk/>
            <pc:sldMk cId="1149855702" sldId="1456"/>
            <ac:picMk id="1026" creationId="{570D6E21-AB68-8848-7CA1-2A79887EFF0C}"/>
          </ac:picMkLst>
        </pc:picChg>
      </pc:sldChg>
      <pc:sldChg chg="addSp delSp modSp mod addAnim delAnim modAnim">
        <pc:chgData name="Kelly Stokes" userId="3e5c5154-569e-4d81-aa91-4f91841cdfa9" providerId="ADAL" clId="{9C926A46-6A6B-4835-A198-A176C714350C}" dt="2022-12-13T09:42:54.761" v="135"/>
        <pc:sldMkLst>
          <pc:docMk/>
          <pc:sldMk cId="3292200701" sldId="1459"/>
        </pc:sldMkLst>
        <pc:spChg chg="mod">
          <ac:chgData name="Kelly Stokes" userId="3e5c5154-569e-4d81-aa91-4f91841cdfa9" providerId="ADAL" clId="{9C926A46-6A6B-4835-A198-A176C714350C}" dt="2022-12-13T09:34:00.359" v="104" actId="20577"/>
          <ac:spMkLst>
            <pc:docMk/>
            <pc:sldMk cId="3292200701" sldId="1459"/>
            <ac:spMk id="2" creationId="{52DA34BA-82FC-47C5-BCE1-BB65E08B92A1}"/>
          </ac:spMkLst>
        </pc:spChg>
        <pc:spChg chg="add del mod">
          <ac:chgData name="Kelly Stokes" userId="3e5c5154-569e-4d81-aa91-4f91841cdfa9" providerId="ADAL" clId="{9C926A46-6A6B-4835-A198-A176C714350C}" dt="2022-12-13T09:34:10.799" v="107" actId="14100"/>
          <ac:spMkLst>
            <pc:docMk/>
            <pc:sldMk cId="3292200701" sldId="1459"/>
            <ac:spMk id="3" creationId="{0366E0B6-702E-4814-82C6-08CA2D13F3C9}"/>
          </ac:spMkLst>
        </pc:spChg>
        <pc:picChg chg="add mod">
          <ac:chgData name="Kelly Stokes" userId="3e5c5154-569e-4d81-aa91-4f91841cdfa9" providerId="ADAL" clId="{9C926A46-6A6B-4835-A198-A176C714350C}" dt="2022-12-13T09:42:53.697" v="134" actId="1076"/>
          <ac:picMkLst>
            <pc:docMk/>
            <pc:sldMk cId="3292200701" sldId="1459"/>
            <ac:picMk id="4" creationId="{06E4876E-7341-8DA0-F776-D55DB65CDFA0}"/>
          </ac:picMkLst>
        </pc:picChg>
        <pc:picChg chg="del">
          <ac:chgData name="Kelly Stokes" userId="3e5c5154-569e-4d81-aa91-4f91841cdfa9" providerId="ADAL" clId="{9C926A46-6A6B-4835-A198-A176C714350C}" dt="2022-12-13T09:42:51.500" v="132" actId="478"/>
          <ac:picMkLst>
            <pc:docMk/>
            <pc:sldMk cId="3292200701" sldId="1459"/>
            <ac:picMk id="2050" creationId="{EDCF3446-847C-AED5-65AD-7B1362A07937}"/>
          </ac:picMkLst>
        </pc:picChg>
      </pc:sldChg>
      <pc:sldChg chg="addSp delSp modSp mod modAnim">
        <pc:chgData name="Kelly Stokes" userId="3e5c5154-569e-4d81-aa91-4f91841cdfa9" providerId="ADAL" clId="{9C926A46-6A6B-4835-A198-A176C714350C}" dt="2022-12-13T09:43:44.098" v="140"/>
        <pc:sldMkLst>
          <pc:docMk/>
          <pc:sldMk cId="2099598269" sldId="1462"/>
        </pc:sldMkLst>
        <pc:spChg chg="mod">
          <ac:chgData name="Kelly Stokes" userId="3e5c5154-569e-4d81-aa91-4f91841cdfa9" providerId="ADAL" clId="{9C926A46-6A6B-4835-A198-A176C714350C}" dt="2022-12-13T09:34:23.203" v="115" actId="20577"/>
          <ac:spMkLst>
            <pc:docMk/>
            <pc:sldMk cId="2099598269" sldId="1462"/>
            <ac:spMk id="2" creationId="{52DA34BA-82FC-47C5-BCE1-BB65E08B92A1}"/>
          </ac:spMkLst>
        </pc:spChg>
        <pc:spChg chg="mod">
          <ac:chgData name="Kelly Stokes" userId="3e5c5154-569e-4d81-aa91-4f91841cdfa9" providerId="ADAL" clId="{9C926A46-6A6B-4835-A198-A176C714350C}" dt="2022-12-13T09:34:33.535" v="117" actId="14100"/>
          <ac:spMkLst>
            <pc:docMk/>
            <pc:sldMk cId="2099598269" sldId="1462"/>
            <ac:spMk id="3" creationId="{4BCBA2DA-E95C-434C-BE81-320E182AE5EF}"/>
          </ac:spMkLst>
        </pc:spChg>
        <pc:picChg chg="add mod">
          <ac:chgData name="Kelly Stokes" userId="3e5c5154-569e-4d81-aa91-4f91841cdfa9" providerId="ADAL" clId="{9C926A46-6A6B-4835-A198-A176C714350C}" dt="2022-12-13T09:43:38.721" v="139" actId="732"/>
          <ac:picMkLst>
            <pc:docMk/>
            <pc:sldMk cId="2099598269" sldId="1462"/>
            <ac:picMk id="4" creationId="{8EAA7A10-1948-F125-4C10-C2625F251C55}"/>
          </ac:picMkLst>
        </pc:picChg>
        <pc:picChg chg="del">
          <ac:chgData name="Kelly Stokes" userId="3e5c5154-569e-4d81-aa91-4f91841cdfa9" providerId="ADAL" clId="{9C926A46-6A6B-4835-A198-A176C714350C}" dt="2022-12-13T09:43:32.068" v="136" actId="478"/>
          <ac:picMkLst>
            <pc:docMk/>
            <pc:sldMk cId="2099598269" sldId="1462"/>
            <ac:picMk id="3074" creationId="{CE3ED7CB-41AB-1DC0-4FEA-D603E6F679FF}"/>
          </ac:picMkLst>
        </pc:picChg>
      </pc:sldChg>
      <pc:sldChg chg="addSp delSp modSp mod delAnim modAnim">
        <pc:chgData name="Kelly Stokes" userId="3e5c5154-569e-4d81-aa91-4f91841cdfa9" providerId="ADAL" clId="{9C926A46-6A6B-4835-A198-A176C714350C}" dt="2022-12-13T09:45:29.681" v="163"/>
        <pc:sldMkLst>
          <pc:docMk/>
          <pc:sldMk cId="498228807" sldId="1466"/>
        </pc:sldMkLst>
        <pc:spChg chg="mod">
          <ac:chgData name="Kelly Stokes" userId="3e5c5154-569e-4d81-aa91-4f91841cdfa9" providerId="ADAL" clId="{9C926A46-6A6B-4835-A198-A176C714350C}" dt="2022-12-13T09:45:01.433" v="154" actId="20577"/>
          <ac:spMkLst>
            <pc:docMk/>
            <pc:sldMk cId="498228807" sldId="1466"/>
            <ac:spMk id="2" creationId="{52DA34BA-82FC-47C5-BCE1-BB65E08B92A1}"/>
          </ac:spMkLst>
        </pc:spChg>
        <pc:spChg chg="del">
          <ac:chgData name="Kelly Stokes" userId="3e5c5154-569e-4d81-aa91-4f91841cdfa9" providerId="ADAL" clId="{9C926A46-6A6B-4835-A198-A176C714350C}" dt="2022-12-13T09:45:20.296" v="155" actId="478"/>
          <ac:spMkLst>
            <pc:docMk/>
            <pc:sldMk cId="498228807" sldId="1466"/>
            <ac:spMk id="8" creationId="{B0B20B61-5057-D7DD-C3F9-0AB185533D24}"/>
          </ac:spMkLst>
        </pc:spChg>
        <pc:spChg chg="mod">
          <ac:chgData name="Kelly Stokes" userId="3e5c5154-569e-4d81-aa91-4f91841cdfa9" providerId="ADAL" clId="{9C926A46-6A6B-4835-A198-A176C714350C}" dt="2022-12-13T09:45:26.030" v="162" actId="20577"/>
          <ac:spMkLst>
            <pc:docMk/>
            <pc:sldMk cId="498228807" sldId="1466"/>
            <ac:spMk id="10" creationId="{003D53EA-1945-744E-2DD1-0312F4DE835F}"/>
          </ac:spMkLst>
        </pc:spChg>
        <pc:spChg chg="mod">
          <ac:chgData name="Kelly Stokes" userId="3e5c5154-569e-4d81-aa91-4f91841cdfa9" providerId="ADAL" clId="{9C926A46-6A6B-4835-A198-A176C714350C}" dt="2022-12-13T09:45:29.681" v="163"/>
          <ac:spMkLst>
            <pc:docMk/>
            <pc:sldMk cId="498228807" sldId="1466"/>
            <ac:spMk id="12" creationId="{E384BFF7-3319-CAE2-192F-C4DCBBBBFCCA}"/>
          </ac:spMkLst>
        </pc:spChg>
        <pc:picChg chg="del">
          <ac:chgData name="Kelly Stokes" userId="3e5c5154-569e-4d81-aa91-4f91841cdfa9" providerId="ADAL" clId="{9C926A46-6A6B-4835-A198-A176C714350C}" dt="2022-12-13T09:44:55.089" v="146" actId="478"/>
          <ac:picMkLst>
            <pc:docMk/>
            <pc:sldMk cId="498228807" sldId="1466"/>
            <ac:picMk id="3" creationId="{EF1BED01-FC36-8B6D-86F4-357A8356E9B0}"/>
          </ac:picMkLst>
        </pc:picChg>
        <pc:picChg chg="add mod">
          <ac:chgData name="Kelly Stokes" userId="3e5c5154-569e-4d81-aa91-4f91841cdfa9" providerId="ADAL" clId="{9C926A46-6A6B-4835-A198-A176C714350C}" dt="2022-12-13T09:44:55.540" v="147"/>
          <ac:picMkLst>
            <pc:docMk/>
            <pc:sldMk cId="498228807" sldId="1466"/>
            <ac:picMk id="4" creationId="{0D7AE78F-8DFC-4C4B-88AB-E82A58CECA1E}"/>
          </ac:picMkLst>
        </pc:picChg>
      </pc:sldChg>
      <pc:sldChg chg="modSp mod">
        <pc:chgData name="Kelly Stokes" userId="3e5c5154-569e-4d81-aa91-4f91841cdfa9" providerId="ADAL" clId="{9C926A46-6A6B-4835-A198-A176C714350C}" dt="2022-12-13T09:47:55.916" v="219" actId="1076"/>
        <pc:sldMkLst>
          <pc:docMk/>
          <pc:sldMk cId="2199839506" sldId="1473"/>
        </pc:sldMkLst>
        <pc:spChg chg="mod">
          <ac:chgData name="Kelly Stokes" userId="3e5c5154-569e-4d81-aa91-4f91841cdfa9" providerId="ADAL" clId="{9C926A46-6A6B-4835-A198-A176C714350C}" dt="2022-12-13T09:47:44.876" v="211" actId="27636"/>
          <ac:spMkLst>
            <pc:docMk/>
            <pc:sldMk cId="2199839506" sldId="1473"/>
            <ac:spMk id="2" creationId="{52DA34BA-82FC-47C5-BCE1-BB65E08B92A1}"/>
          </ac:spMkLst>
        </pc:spChg>
        <pc:spChg chg="mod">
          <ac:chgData name="Kelly Stokes" userId="3e5c5154-569e-4d81-aa91-4f91841cdfa9" providerId="ADAL" clId="{9C926A46-6A6B-4835-A198-A176C714350C}" dt="2022-12-13T09:47:55.916" v="219" actId="1076"/>
          <ac:spMkLst>
            <pc:docMk/>
            <pc:sldMk cId="2199839506" sldId="1473"/>
            <ac:spMk id="3" creationId="{847A1AC9-9EC9-E1AA-348D-958CE44F2772}"/>
          </ac:spMkLst>
        </pc:spChg>
      </pc:sldChg>
      <pc:sldChg chg="delSp del">
        <pc:chgData name="Kelly Stokes" userId="3e5c5154-569e-4d81-aa91-4f91841cdfa9" providerId="ADAL" clId="{9C926A46-6A6B-4835-A198-A176C714350C}" dt="2022-12-13T09:30:05.450" v="27" actId="2696"/>
        <pc:sldMkLst>
          <pc:docMk/>
          <pc:sldMk cId="815215785" sldId="1475"/>
        </pc:sldMkLst>
        <pc:picChg chg="del">
          <ac:chgData name="Kelly Stokes" userId="3e5c5154-569e-4d81-aa91-4f91841cdfa9" providerId="ADAL" clId="{9C926A46-6A6B-4835-A198-A176C714350C}" dt="2022-12-13T09:29:56.369" v="24" actId="21"/>
          <ac:picMkLst>
            <pc:docMk/>
            <pc:sldMk cId="815215785" sldId="1475"/>
            <ac:picMk id="9218" creationId="{74296E47-801C-C40C-53ED-ABFC9A13F4AF}"/>
          </ac:picMkLst>
        </pc:picChg>
      </pc:sldChg>
      <pc:sldChg chg="addSp delSp modSp mod ord modAnim">
        <pc:chgData name="Kelly Stokes" userId="3e5c5154-569e-4d81-aa91-4f91841cdfa9" providerId="ADAL" clId="{9C926A46-6A6B-4835-A198-A176C714350C}" dt="2022-12-13T09:31:21.555" v="49"/>
        <pc:sldMkLst>
          <pc:docMk/>
          <pc:sldMk cId="4294902147" sldId="1477"/>
        </pc:sldMkLst>
        <pc:spChg chg="mod">
          <ac:chgData name="Kelly Stokes" userId="3e5c5154-569e-4d81-aa91-4f91841cdfa9" providerId="ADAL" clId="{9C926A46-6A6B-4835-A198-A176C714350C}" dt="2022-12-13T09:30:11.691" v="28" actId="21"/>
          <ac:spMkLst>
            <pc:docMk/>
            <pc:sldMk cId="4294902147" sldId="1477"/>
            <ac:spMk id="2" creationId="{52DA34BA-82FC-47C5-BCE1-BB65E08B92A1}"/>
          </ac:spMkLst>
        </pc:spChg>
        <pc:spChg chg="add del">
          <ac:chgData name="Kelly Stokes" userId="3e5c5154-569e-4d81-aa91-4f91841cdfa9" providerId="ADAL" clId="{9C926A46-6A6B-4835-A198-A176C714350C}" dt="2022-12-13T09:30:16.021" v="30" actId="22"/>
          <ac:spMkLst>
            <pc:docMk/>
            <pc:sldMk cId="4294902147" sldId="1477"/>
            <ac:spMk id="4" creationId="{D83530AF-2C18-C24D-A390-B91CBF21E0F4}"/>
          </ac:spMkLst>
        </pc:spChg>
        <pc:spChg chg="add mod">
          <ac:chgData name="Kelly Stokes" userId="3e5c5154-569e-4d81-aa91-4f91841cdfa9" providerId="ADAL" clId="{9C926A46-6A6B-4835-A198-A176C714350C}" dt="2022-12-13T09:30:24.277" v="35" actId="122"/>
          <ac:spMkLst>
            <pc:docMk/>
            <pc:sldMk cId="4294902147" sldId="1477"/>
            <ac:spMk id="6" creationId="{EEB98445-372E-7452-3E33-06F3083ABF85}"/>
          </ac:spMkLst>
        </pc:spChg>
      </pc:sldChg>
      <pc:sldChg chg="addSp delSp modSp modAnim">
        <pc:chgData name="Kelly Stokes" userId="3e5c5154-569e-4d81-aa91-4f91841cdfa9" providerId="ADAL" clId="{9C926A46-6A6B-4835-A198-A176C714350C}" dt="2022-12-13T09:51:36.193" v="259"/>
        <pc:sldMkLst>
          <pc:docMk/>
          <pc:sldMk cId="2330293709" sldId="1485"/>
        </pc:sldMkLst>
        <pc:spChg chg="mod">
          <ac:chgData name="Kelly Stokes" userId="3e5c5154-569e-4d81-aa91-4f91841cdfa9" providerId="ADAL" clId="{9C926A46-6A6B-4835-A198-A176C714350C}" dt="2022-12-13T09:49:27.414" v="252" actId="20577"/>
          <ac:spMkLst>
            <pc:docMk/>
            <pc:sldMk cId="2330293709" sldId="1485"/>
            <ac:spMk id="2" creationId="{52DA34BA-82FC-47C5-BCE1-BB65E08B92A1}"/>
          </ac:spMkLst>
        </pc:spChg>
        <pc:spChg chg="mod">
          <ac:chgData name="Kelly Stokes" userId="3e5c5154-569e-4d81-aa91-4f91841cdfa9" providerId="ADAL" clId="{9C926A46-6A6B-4835-A198-A176C714350C}" dt="2022-12-13T09:51:36.193" v="259"/>
          <ac:spMkLst>
            <pc:docMk/>
            <pc:sldMk cId="2330293709" sldId="1485"/>
            <ac:spMk id="8" creationId="{1FCDC8B7-0F0D-46B5-057E-579929B7D816}"/>
          </ac:spMkLst>
        </pc:spChg>
        <pc:picChg chg="add mod">
          <ac:chgData name="Kelly Stokes" userId="3e5c5154-569e-4d81-aa91-4f91841cdfa9" providerId="ADAL" clId="{9C926A46-6A6B-4835-A198-A176C714350C}" dt="2022-12-13T09:51:14.702" v="255" actId="1076"/>
          <ac:picMkLst>
            <pc:docMk/>
            <pc:sldMk cId="2330293709" sldId="1485"/>
            <ac:picMk id="3" creationId="{BFBF990F-D3C4-F6FA-F557-D9027370A8BE}"/>
          </ac:picMkLst>
        </pc:picChg>
        <pc:picChg chg="del">
          <ac:chgData name="Kelly Stokes" userId="3e5c5154-569e-4d81-aa91-4f91841cdfa9" providerId="ADAL" clId="{9C926A46-6A6B-4835-A198-A176C714350C}" dt="2022-12-13T09:49:30.655" v="253" actId="478"/>
          <ac:picMkLst>
            <pc:docMk/>
            <pc:sldMk cId="2330293709" sldId="1485"/>
            <ac:picMk id="5122" creationId="{CD925D93-47A8-99C2-3EFB-430D60C4BDF9}"/>
          </ac:picMkLst>
        </pc:picChg>
      </pc:sldChg>
      <pc:sldChg chg="del">
        <pc:chgData name="Kelly Stokes" userId="3e5c5154-569e-4d81-aa91-4f91841cdfa9" providerId="ADAL" clId="{9C926A46-6A6B-4835-A198-A176C714350C}" dt="2022-12-13T09:33:07.784" v="66" actId="2696"/>
        <pc:sldMkLst>
          <pc:docMk/>
          <pc:sldMk cId="4039504546" sldId="1495"/>
        </pc:sldMkLst>
      </pc:sldChg>
      <pc:sldChg chg="del">
        <pc:chgData name="Kelly Stokes" userId="3e5c5154-569e-4d81-aa91-4f91841cdfa9" providerId="ADAL" clId="{9C926A46-6A6B-4835-A198-A176C714350C}" dt="2022-12-13T09:33:07.784" v="66" actId="2696"/>
        <pc:sldMkLst>
          <pc:docMk/>
          <pc:sldMk cId="3729240006" sldId="1496"/>
        </pc:sldMkLst>
      </pc:sldChg>
      <pc:sldChg chg="del">
        <pc:chgData name="Kelly Stokes" userId="3e5c5154-569e-4d81-aa91-4f91841cdfa9" providerId="ADAL" clId="{9C926A46-6A6B-4835-A198-A176C714350C}" dt="2022-12-13T09:44:46.565" v="145" actId="2696"/>
        <pc:sldMkLst>
          <pc:docMk/>
          <pc:sldMk cId="2322073893" sldId="1497"/>
        </pc:sldMkLst>
      </pc:sldChg>
      <pc:sldChg chg="addSp delSp modSp mod delAnim modAnim">
        <pc:chgData name="Kelly Stokes" userId="3e5c5154-569e-4d81-aa91-4f91841cdfa9" providerId="ADAL" clId="{9C926A46-6A6B-4835-A198-A176C714350C}" dt="2022-12-13T09:46:47.451" v="194" actId="20577"/>
        <pc:sldMkLst>
          <pc:docMk/>
          <pc:sldMk cId="1842288125" sldId="1498"/>
        </pc:sldMkLst>
        <pc:spChg chg="mod">
          <ac:chgData name="Kelly Stokes" userId="3e5c5154-569e-4d81-aa91-4f91841cdfa9" providerId="ADAL" clId="{9C926A46-6A6B-4835-A198-A176C714350C}" dt="2022-12-13T09:46:23.671" v="190" actId="20577"/>
          <ac:spMkLst>
            <pc:docMk/>
            <pc:sldMk cId="1842288125" sldId="1498"/>
            <ac:spMk id="2" creationId="{52DA34BA-82FC-47C5-BCE1-BB65E08B92A1}"/>
          </ac:spMkLst>
        </pc:spChg>
        <pc:spChg chg="del">
          <ac:chgData name="Kelly Stokes" userId="3e5c5154-569e-4d81-aa91-4f91841cdfa9" providerId="ADAL" clId="{9C926A46-6A6B-4835-A198-A176C714350C}" dt="2022-12-13T09:46:27.339" v="191" actId="478"/>
          <ac:spMkLst>
            <pc:docMk/>
            <pc:sldMk cId="1842288125" sldId="1498"/>
            <ac:spMk id="8" creationId="{B0B20B61-5057-D7DD-C3F9-0AB185533D24}"/>
          </ac:spMkLst>
        </pc:spChg>
        <pc:spChg chg="mod">
          <ac:chgData name="Kelly Stokes" userId="3e5c5154-569e-4d81-aa91-4f91841cdfa9" providerId="ADAL" clId="{9C926A46-6A6B-4835-A198-A176C714350C}" dt="2022-12-13T09:46:47.451" v="194" actId="20577"/>
          <ac:spMkLst>
            <pc:docMk/>
            <pc:sldMk cId="1842288125" sldId="1498"/>
            <ac:spMk id="10" creationId="{003D53EA-1945-744E-2DD1-0312F4DE835F}"/>
          </ac:spMkLst>
        </pc:spChg>
        <pc:spChg chg="mod">
          <ac:chgData name="Kelly Stokes" userId="3e5c5154-569e-4d81-aa91-4f91841cdfa9" providerId="ADAL" clId="{9C926A46-6A6B-4835-A198-A176C714350C}" dt="2022-12-13T09:46:42.511" v="192"/>
          <ac:spMkLst>
            <pc:docMk/>
            <pc:sldMk cId="1842288125" sldId="1498"/>
            <ac:spMk id="12" creationId="{E384BFF7-3319-CAE2-192F-C4DCBBBBFCCA}"/>
          </ac:spMkLst>
        </pc:spChg>
        <pc:picChg chg="add mod">
          <ac:chgData name="Kelly Stokes" userId="3e5c5154-569e-4d81-aa91-4f91841cdfa9" providerId="ADAL" clId="{9C926A46-6A6B-4835-A198-A176C714350C}" dt="2022-12-13T09:46:16.636" v="180"/>
          <ac:picMkLst>
            <pc:docMk/>
            <pc:sldMk cId="1842288125" sldId="1498"/>
            <ac:picMk id="3" creationId="{80FE46C3-B185-688E-9CBE-91C5B1A7D3D8}"/>
          </ac:picMkLst>
        </pc:picChg>
        <pc:picChg chg="del">
          <ac:chgData name="Kelly Stokes" userId="3e5c5154-569e-4d81-aa91-4f91841cdfa9" providerId="ADAL" clId="{9C926A46-6A6B-4835-A198-A176C714350C}" dt="2022-12-13T09:46:15.975" v="179" actId="478"/>
          <ac:picMkLst>
            <pc:docMk/>
            <pc:sldMk cId="1842288125" sldId="1498"/>
            <ac:picMk id="4" creationId="{0F7D6CF9-8DF8-C690-9FA2-62FD349CD61F}"/>
          </ac:picMkLst>
        </pc:picChg>
      </pc:sldChg>
      <pc:sldChg chg="addSp delSp modSp mod delAnim modAnim">
        <pc:chgData name="Kelly Stokes" userId="3e5c5154-569e-4d81-aa91-4f91841cdfa9" providerId="ADAL" clId="{9C926A46-6A6B-4835-A198-A176C714350C}" dt="2022-12-13T09:46:06.871" v="178"/>
        <pc:sldMkLst>
          <pc:docMk/>
          <pc:sldMk cId="228576249" sldId="1499"/>
        </pc:sldMkLst>
        <pc:spChg chg="mod">
          <ac:chgData name="Kelly Stokes" userId="3e5c5154-569e-4d81-aa91-4f91841cdfa9" providerId="ADAL" clId="{9C926A46-6A6B-4835-A198-A176C714350C}" dt="2022-12-13T09:45:46.066" v="174" actId="20577"/>
          <ac:spMkLst>
            <pc:docMk/>
            <pc:sldMk cId="228576249" sldId="1499"/>
            <ac:spMk id="2" creationId="{52DA34BA-82FC-47C5-BCE1-BB65E08B92A1}"/>
          </ac:spMkLst>
        </pc:spChg>
        <pc:spChg chg="del">
          <ac:chgData name="Kelly Stokes" userId="3e5c5154-569e-4d81-aa91-4f91841cdfa9" providerId="ADAL" clId="{9C926A46-6A6B-4835-A198-A176C714350C}" dt="2022-12-13T09:45:48.398" v="175" actId="478"/>
          <ac:spMkLst>
            <pc:docMk/>
            <pc:sldMk cId="228576249" sldId="1499"/>
            <ac:spMk id="8" creationId="{B0B20B61-5057-D7DD-C3F9-0AB185533D24}"/>
          </ac:spMkLst>
        </pc:spChg>
        <pc:spChg chg="mod">
          <ac:chgData name="Kelly Stokes" userId="3e5c5154-569e-4d81-aa91-4f91841cdfa9" providerId="ADAL" clId="{9C926A46-6A6B-4835-A198-A176C714350C}" dt="2022-12-13T09:45:53.916" v="177" actId="20577"/>
          <ac:spMkLst>
            <pc:docMk/>
            <pc:sldMk cId="228576249" sldId="1499"/>
            <ac:spMk id="10" creationId="{003D53EA-1945-744E-2DD1-0312F4DE835F}"/>
          </ac:spMkLst>
        </pc:spChg>
        <pc:spChg chg="mod">
          <ac:chgData name="Kelly Stokes" userId="3e5c5154-569e-4d81-aa91-4f91841cdfa9" providerId="ADAL" clId="{9C926A46-6A6B-4835-A198-A176C714350C}" dt="2022-12-13T09:46:06.871" v="178"/>
          <ac:spMkLst>
            <pc:docMk/>
            <pc:sldMk cId="228576249" sldId="1499"/>
            <ac:spMk id="12" creationId="{E384BFF7-3319-CAE2-192F-C4DCBBBBFCCA}"/>
          </ac:spMkLst>
        </pc:spChg>
        <pc:picChg chg="add mod">
          <ac:chgData name="Kelly Stokes" userId="3e5c5154-569e-4d81-aa91-4f91841cdfa9" providerId="ADAL" clId="{9C926A46-6A6B-4835-A198-A176C714350C}" dt="2022-12-13T09:45:40.040" v="165"/>
          <ac:picMkLst>
            <pc:docMk/>
            <pc:sldMk cId="228576249" sldId="1499"/>
            <ac:picMk id="3" creationId="{E8AC8512-4E52-913E-91F0-0DDF19940650}"/>
          </ac:picMkLst>
        </pc:picChg>
        <pc:picChg chg="del">
          <ac:chgData name="Kelly Stokes" userId="3e5c5154-569e-4d81-aa91-4f91841cdfa9" providerId="ADAL" clId="{9C926A46-6A6B-4835-A198-A176C714350C}" dt="2022-12-13T09:45:39.449" v="164" actId="478"/>
          <ac:picMkLst>
            <pc:docMk/>
            <pc:sldMk cId="228576249" sldId="1499"/>
            <ac:picMk id="4" creationId="{3E49478A-FCD8-C6E4-91B8-AA5518F6C27D}"/>
          </ac:picMkLst>
        </pc:picChg>
      </pc:sldChg>
      <pc:sldChg chg="addSp delSp modSp mod delAnim modAnim">
        <pc:chgData name="Kelly Stokes" userId="3e5c5154-569e-4d81-aa91-4f91841cdfa9" providerId="ADAL" clId="{9C926A46-6A6B-4835-A198-A176C714350C}" dt="2022-12-13T09:47:24.340" v="209"/>
        <pc:sldMkLst>
          <pc:docMk/>
          <pc:sldMk cId="652658603" sldId="1500"/>
        </pc:sldMkLst>
        <pc:spChg chg="mod">
          <ac:chgData name="Kelly Stokes" userId="3e5c5154-569e-4d81-aa91-4f91841cdfa9" providerId="ADAL" clId="{9C926A46-6A6B-4835-A198-A176C714350C}" dt="2022-12-13T09:46:55.046" v="203" actId="20577"/>
          <ac:spMkLst>
            <pc:docMk/>
            <pc:sldMk cId="652658603" sldId="1500"/>
            <ac:spMk id="2" creationId="{52DA34BA-82FC-47C5-BCE1-BB65E08B92A1}"/>
          </ac:spMkLst>
        </pc:spChg>
        <pc:spChg chg="del">
          <ac:chgData name="Kelly Stokes" userId="3e5c5154-569e-4d81-aa91-4f91841cdfa9" providerId="ADAL" clId="{9C926A46-6A6B-4835-A198-A176C714350C}" dt="2022-12-13T09:46:57.356" v="204" actId="478"/>
          <ac:spMkLst>
            <pc:docMk/>
            <pc:sldMk cId="652658603" sldId="1500"/>
            <ac:spMk id="8" creationId="{B0B20B61-5057-D7DD-C3F9-0AB185533D24}"/>
          </ac:spMkLst>
        </pc:spChg>
        <pc:spChg chg="mod">
          <ac:chgData name="Kelly Stokes" userId="3e5c5154-569e-4d81-aa91-4f91841cdfa9" providerId="ADAL" clId="{9C926A46-6A6B-4835-A198-A176C714350C}" dt="2022-12-13T09:46:51.348" v="196" actId="20577"/>
          <ac:spMkLst>
            <pc:docMk/>
            <pc:sldMk cId="652658603" sldId="1500"/>
            <ac:spMk id="10" creationId="{003D53EA-1945-744E-2DD1-0312F4DE835F}"/>
          </ac:spMkLst>
        </pc:spChg>
        <pc:spChg chg="mod">
          <ac:chgData name="Kelly Stokes" userId="3e5c5154-569e-4d81-aa91-4f91841cdfa9" providerId="ADAL" clId="{9C926A46-6A6B-4835-A198-A176C714350C}" dt="2022-12-13T09:47:24.340" v="209"/>
          <ac:spMkLst>
            <pc:docMk/>
            <pc:sldMk cId="652658603" sldId="1500"/>
            <ac:spMk id="12" creationId="{E384BFF7-3319-CAE2-192F-C4DCBBBBFCCA}"/>
          </ac:spMkLst>
        </pc:spChg>
        <pc:picChg chg="add mod">
          <ac:chgData name="Kelly Stokes" userId="3e5c5154-569e-4d81-aa91-4f91841cdfa9" providerId="ADAL" clId="{9C926A46-6A6B-4835-A198-A176C714350C}" dt="2022-12-13T09:47:06.445" v="206"/>
          <ac:picMkLst>
            <pc:docMk/>
            <pc:sldMk cId="652658603" sldId="1500"/>
            <ac:picMk id="3" creationId="{C5A663BE-AA52-7309-0726-4768B029E363}"/>
          </ac:picMkLst>
        </pc:picChg>
        <pc:picChg chg="del">
          <ac:chgData name="Kelly Stokes" userId="3e5c5154-569e-4d81-aa91-4f91841cdfa9" providerId="ADAL" clId="{9C926A46-6A6B-4835-A198-A176C714350C}" dt="2022-12-13T09:47:05.975" v="205" actId="478"/>
          <ac:picMkLst>
            <pc:docMk/>
            <pc:sldMk cId="652658603" sldId="1500"/>
            <ac:picMk id="4" creationId="{713BAC0B-0457-5B8C-E80B-87670B13B625}"/>
          </ac:picMkLst>
        </pc:picChg>
      </pc:sldChg>
      <pc:sldChg chg="modSp mod">
        <pc:chgData name="Kelly Stokes" userId="3e5c5154-569e-4d81-aa91-4f91841cdfa9" providerId="ADAL" clId="{9C926A46-6A6B-4835-A198-A176C714350C}" dt="2022-12-13T09:48:22.472" v="230" actId="27636"/>
        <pc:sldMkLst>
          <pc:docMk/>
          <pc:sldMk cId="199949674" sldId="1501"/>
        </pc:sldMkLst>
        <pc:spChg chg="mod">
          <ac:chgData name="Kelly Stokes" userId="3e5c5154-569e-4d81-aa91-4f91841cdfa9" providerId="ADAL" clId="{9C926A46-6A6B-4835-A198-A176C714350C}" dt="2022-12-13T09:48:10.215" v="220"/>
          <ac:spMkLst>
            <pc:docMk/>
            <pc:sldMk cId="199949674" sldId="1501"/>
            <ac:spMk id="2" creationId="{52DA34BA-82FC-47C5-BCE1-BB65E08B92A1}"/>
          </ac:spMkLst>
        </pc:spChg>
        <pc:spChg chg="mod">
          <ac:chgData name="Kelly Stokes" userId="3e5c5154-569e-4d81-aa91-4f91841cdfa9" providerId="ADAL" clId="{9C926A46-6A6B-4835-A198-A176C714350C}" dt="2022-12-13T09:48:22.472" v="230" actId="27636"/>
          <ac:spMkLst>
            <pc:docMk/>
            <pc:sldMk cId="199949674" sldId="1501"/>
            <ac:spMk id="3" creationId="{847A1AC9-9EC9-E1AA-348D-958CE44F2772}"/>
          </ac:spMkLst>
        </pc:spChg>
      </pc:sldChg>
      <pc:sldChg chg="modSp mod">
        <pc:chgData name="Kelly Stokes" userId="3e5c5154-569e-4d81-aa91-4f91841cdfa9" providerId="ADAL" clId="{9C926A46-6A6B-4835-A198-A176C714350C}" dt="2022-12-13T09:48:53.086" v="242" actId="27636"/>
        <pc:sldMkLst>
          <pc:docMk/>
          <pc:sldMk cId="2203475726" sldId="1502"/>
        </pc:sldMkLst>
        <pc:spChg chg="mod">
          <ac:chgData name="Kelly Stokes" userId="3e5c5154-569e-4d81-aa91-4f91841cdfa9" providerId="ADAL" clId="{9C926A46-6A6B-4835-A198-A176C714350C}" dt="2022-12-13T09:48:38.744" v="232" actId="27636"/>
          <ac:spMkLst>
            <pc:docMk/>
            <pc:sldMk cId="2203475726" sldId="1502"/>
            <ac:spMk id="2" creationId="{52DA34BA-82FC-47C5-BCE1-BB65E08B92A1}"/>
          </ac:spMkLst>
        </pc:spChg>
        <pc:spChg chg="mod">
          <ac:chgData name="Kelly Stokes" userId="3e5c5154-569e-4d81-aa91-4f91841cdfa9" providerId="ADAL" clId="{9C926A46-6A6B-4835-A198-A176C714350C}" dt="2022-12-13T09:48:53.086" v="242" actId="27636"/>
          <ac:spMkLst>
            <pc:docMk/>
            <pc:sldMk cId="2203475726" sldId="1502"/>
            <ac:spMk id="3" creationId="{847A1AC9-9EC9-E1AA-348D-958CE44F2772}"/>
          </ac:spMkLst>
        </pc:spChg>
      </pc:sldChg>
      <pc:sldChg chg="modSp mod">
        <pc:chgData name="Kelly Stokes" userId="3e5c5154-569e-4d81-aa91-4f91841cdfa9" providerId="ADAL" clId="{9C926A46-6A6B-4835-A198-A176C714350C}" dt="2022-12-13T09:49:15.079" v="244" actId="1076"/>
        <pc:sldMkLst>
          <pc:docMk/>
          <pc:sldMk cId="3833432609" sldId="1503"/>
        </pc:sldMkLst>
        <pc:spChg chg="mod">
          <ac:chgData name="Kelly Stokes" userId="3e5c5154-569e-4d81-aa91-4f91841cdfa9" providerId="ADAL" clId="{9C926A46-6A6B-4835-A198-A176C714350C}" dt="2022-12-13T09:49:10.817" v="243"/>
          <ac:spMkLst>
            <pc:docMk/>
            <pc:sldMk cId="3833432609" sldId="1503"/>
            <ac:spMk id="2" creationId="{52DA34BA-82FC-47C5-BCE1-BB65E08B92A1}"/>
          </ac:spMkLst>
        </pc:spChg>
        <pc:spChg chg="mod">
          <ac:chgData name="Kelly Stokes" userId="3e5c5154-569e-4d81-aa91-4f91841cdfa9" providerId="ADAL" clId="{9C926A46-6A6B-4835-A198-A176C714350C}" dt="2022-12-13T09:49:15.079" v="244" actId="1076"/>
          <ac:spMkLst>
            <pc:docMk/>
            <pc:sldMk cId="3833432609" sldId="1503"/>
            <ac:spMk id="3" creationId="{847A1AC9-9EC9-E1AA-348D-958CE44F2772}"/>
          </ac:spMkLst>
        </pc:spChg>
      </pc:sldChg>
      <pc:sldChg chg="addSp delSp modSp modAnim">
        <pc:chgData name="Kelly Stokes" userId="3e5c5154-569e-4d81-aa91-4f91841cdfa9" providerId="ADAL" clId="{9C926A46-6A6B-4835-A198-A176C714350C}" dt="2022-12-13T09:55:33.357" v="298" actId="20577"/>
        <pc:sldMkLst>
          <pc:docMk/>
          <pc:sldMk cId="2659700584" sldId="1504"/>
        </pc:sldMkLst>
        <pc:spChg chg="mod">
          <ac:chgData name="Kelly Stokes" userId="3e5c5154-569e-4d81-aa91-4f91841cdfa9" providerId="ADAL" clId="{9C926A46-6A6B-4835-A198-A176C714350C}" dt="2022-12-13T09:52:16.246" v="281" actId="20577"/>
          <ac:spMkLst>
            <pc:docMk/>
            <pc:sldMk cId="2659700584" sldId="1504"/>
            <ac:spMk id="2" creationId="{52DA34BA-82FC-47C5-BCE1-BB65E08B92A1}"/>
          </ac:spMkLst>
        </pc:spChg>
        <pc:spChg chg="mod">
          <ac:chgData name="Kelly Stokes" userId="3e5c5154-569e-4d81-aa91-4f91841cdfa9" providerId="ADAL" clId="{9C926A46-6A6B-4835-A198-A176C714350C}" dt="2022-12-13T09:55:33.357" v="298" actId="20577"/>
          <ac:spMkLst>
            <pc:docMk/>
            <pc:sldMk cId="2659700584" sldId="1504"/>
            <ac:spMk id="4" creationId="{C424366C-8EFB-1EF9-3E80-C6EE7BE15FA3}"/>
          </ac:spMkLst>
        </pc:spChg>
        <pc:spChg chg="mod">
          <ac:chgData name="Kelly Stokes" userId="3e5c5154-569e-4d81-aa91-4f91841cdfa9" providerId="ADAL" clId="{9C926A46-6A6B-4835-A198-A176C714350C}" dt="2022-12-13T09:53:21.063" v="289"/>
          <ac:spMkLst>
            <pc:docMk/>
            <pc:sldMk cId="2659700584" sldId="1504"/>
            <ac:spMk id="8" creationId="{1FCDC8B7-0F0D-46B5-057E-579929B7D816}"/>
          </ac:spMkLst>
        </pc:spChg>
        <pc:picChg chg="add mod">
          <ac:chgData name="Kelly Stokes" userId="3e5c5154-569e-4d81-aa91-4f91841cdfa9" providerId="ADAL" clId="{9C926A46-6A6B-4835-A198-A176C714350C}" dt="2022-12-13T09:52:59.291" v="286" actId="732"/>
          <ac:picMkLst>
            <pc:docMk/>
            <pc:sldMk cId="2659700584" sldId="1504"/>
            <ac:picMk id="3" creationId="{59AD1BE8-FE53-5D20-3516-CA98E64B0EB5}"/>
          </ac:picMkLst>
        </pc:picChg>
        <pc:picChg chg="del">
          <ac:chgData name="Kelly Stokes" userId="3e5c5154-569e-4d81-aa91-4f91841cdfa9" providerId="ADAL" clId="{9C926A46-6A6B-4835-A198-A176C714350C}" dt="2022-12-13T09:52:18.019" v="282" actId="478"/>
          <ac:picMkLst>
            <pc:docMk/>
            <pc:sldMk cId="2659700584" sldId="1504"/>
            <ac:picMk id="10242" creationId="{3068287F-D8BE-5DAA-26FD-05A7DF4C8D22}"/>
          </ac:picMkLst>
        </pc:picChg>
      </pc:sldChg>
      <pc:sldChg chg="modSp mod">
        <pc:chgData name="Kelly Stokes" userId="3e5c5154-569e-4d81-aa91-4f91841cdfa9" providerId="ADAL" clId="{9C926A46-6A6B-4835-A198-A176C714350C}" dt="2022-12-13T09:52:03.157" v="266" actId="27636"/>
        <pc:sldMkLst>
          <pc:docMk/>
          <pc:sldMk cId="1571660563" sldId="1505"/>
        </pc:sldMkLst>
        <pc:spChg chg="mod">
          <ac:chgData name="Kelly Stokes" userId="3e5c5154-569e-4d81-aa91-4f91841cdfa9" providerId="ADAL" clId="{9C926A46-6A6B-4835-A198-A176C714350C}" dt="2022-12-13T09:51:53.032" v="262" actId="20577"/>
          <ac:spMkLst>
            <pc:docMk/>
            <pc:sldMk cId="1571660563" sldId="1505"/>
            <ac:spMk id="2" creationId="{52DA34BA-82FC-47C5-BCE1-BB65E08B92A1}"/>
          </ac:spMkLst>
        </pc:spChg>
        <pc:spChg chg="mod">
          <ac:chgData name="Kelly Stokes" userId="3e5c5154-569e-4d81-aa91-4f91841cdfa9" providerId="ADAL" clId="{9C926A46-6A6B-4835-A198-A176C714350C}" dt="2022-12-13T09:52:03.157" v="266" actId="27636"/>
          <ac:spMkLst>
            <pc:docMk/>
            <pc:sldMk cId="1571660563" sldId="1505"/>
            <ac:spMk id="3" creationId="{847A1AC9-9EC9-E1AA-348D-958CE44F2772}"/>
          </ac:spMkLst>
        </pc:spChg>
      </pc:sldChg>
      <pc:sldChg chg="modSp mod">
        <pc:chgData name="Kelly Stokes" userId="3e5c5154-569e-4d81-aa91-4f91841cdfa9" providerId="ADAL" clId="{9C926A46-6A6B-4835-A198-A176C714350C}" dt="2022-12-13T09:56:02.237" v="307" actId="27636"/>
        <pc:sldMkLst>
          <pc:docMk/>
          <pc:sldMk cId="2611828572" sldId="1506"/>
        </pc:sldMkLst>
        <pc:spChg chg="mod">
          <ac:chgData name="Kelly Stokes" userId="3e5c5154-569e-4d81-aa91-4f91841cdfa9" providerId="ADAL" clId="{9C926A46-6A6B-4835-A198-A176C714350C}" dt="2022-12-13T09:55:49.570" v="300" actId="27636"/>
          <ac:spMkLst>
            <pc:docMk/>
            <pc:sldMk cId="2611828572" sldId="1506"/>
            <ac:spMk id="2" creationId="{52DA34BA-82FC-47C5-BCE1-BB65E08B92A1}"/>
          </ac:spMkLst>
        </pc:spChg>
        <pc:spChg chg="mod">
          <ac:chgData name="Kelly Stokes" userId="3e5c5154-569e-4d81-aa91-4f91841cdfa9" providerId="ADAL" clId="{9C926A46-6A6B-4835-A198-A176C714350C}" dt="2022-12-13T09:56:02.237" v="307" actId="27636"/>
          <ac:spMkLst>
            <pc:docMk/>
            <pc:sldMk cId="2611828572" sldId="1506"/>
            <ac:spMk id="3" creationId="{847A1AC9-9EC9-E1AA-348D-958CE44F2772}"/>
          </ac:spMkLst>
        </pc:spChg>
      </pc:sldChg>
      <pc:sldChg chg="del">
        <pc:chgData name="Kelly Stokes" userId="3e5c5154-569e-4d81-aa91-4f91841cdfa9" providerId="ADAL" clId="{9C926A46-6A6B-4835-A198-A176C714350C}" dt="2022-12-13T09:58:38.639" v="321" actId="2696"/>
        <pc:sldMkLst>
          <pc:docMk/>
          <pc:sldMk cId="1229750276" sldId="1507"/>
        </pc:sldMkLst>
      </pc:sldChg>
      <pc:sldChg chg="del">
        <pc:chgData name="Kelly Stokes" userId="3e5c5154-569e-4d81-aa91-4f91841cdfa9" providerId="ADAL" clId="{9C926A46-6A6B-4835-A198-A176C714350C}" dt="2022-12-13T09:58:38.639" v="321" actId="2696"/>
        <pc:sldMkLst>
          <pc:docMk/>
          <pc:sldMk cId="4220554230" sldId="1508"/>
        </pc:sldMkLst>
      </pc:sldChg>
      <pc:sldChg chg="addSp delSp modSp mod">
        <pc:chgData name="Kelly Stokes" userId="3e5c5154-569e-4d81-aa91-4f91841cdfa9" providerId="ADAL" clId="{9C926A46-6A6B-4835-A198-A176C714350C}" dt="2022-12-13T09:59:24.417" v="342"/>
        <pc:sldMkLst>
          <pc:docMk/>
          <pc:sldMk cId="3786602557" sldId="1509"/>
        </pc:sldMkLst>
        <pc:picChg chg="add mod">
          <ac:chgData name="Kelly Stokes" userId="3e5c5154-569e-4d81-aa91-4f91841cdfa9" providerId="ADAL" clId="{9C926A46-6A6B-4835-A198-A176C714350C}" dt="2022-12-13T09:59:24.417" v="342"/>
          <ac:picMkLst>
            <pc:docMk/>
            <pc:sldMk cId="3786602557" sldId="1509"/>
            <ac:picMk id="2" creationId="{7DE7924B-AE12-CBF8-D15F-37B48FBCE757}"/>
          </ac:picMkLst>
        </pc:picChg>
        <pc:picChg chg="del">
          <ac:chgData name="Kelly Stokes" userId="3e5c5154-569e-4d81-aa91-4f91841cdfa9" providerId="ADAL" clId="{9C926A46-6A6B-4835-A198-A176C714350C}" dt="2022-12-13T09:59:15.144" v="341" actId="478"/>
          <ac:picMkLst>
            <pc:docMk/>
            <pc:sldMk cId="3786602557" sldId="1509"/>
            <ac:picMk id="3" creationId="{6515CFC4-573C-895B-1365-6D2822DBF8A0}"/>
          </ac:picMkLst>
        </pc:picChg>
      </pc:sldChg>
      <pc:sldChg chg="del">
        <pc:chgData name="Kelly Stokes" userId="3e5c5154-569e-4d81-aa91-4f91841cdfa9" providerId="ADAL" clId="{9C926A46-6A6B-4835-A198-A176C714350C}" dt="2022-12-13T09:58:38.639" v="321" actId="2696"/>
        <pc:sldMkLst>
          <pc:docMk/>
          <pc:sldMk cId="2796859964" sldId="1510"/>
        </pc:sldMkLst>
      </pc:sldChg>
      <pc:sldChg chg="del">
        <pc:chgData name="Kelly Stokes" userId="3e5c5154-569e-4d81-aa91-4f91841cdfa9" providerId="ADAL" clId="{9C926A46-6A6B-4835-A198-A176C714350C}" dt="2022-12-13T09:58:38.639" v="321" actId="2696"/>
        <pc:sldMkLst>
          <pc:docMk/>
          <pc:sldMk cId="2528925535" sldId="1511"/>
        </pc:sldMkLst>
      </pc:sldChg>
      <pc:sldChg chg="del">
        <pc:chgData name="Kelly Stokes" userId="3e5c5154-569e-4d81-aa91-4f91841cdfa9" providerId="ADAL" clId="{9C926A46-6A6B-4835-A198-A176C714350C}" dt="2022-12-13T09:58:38.639" v="321" actId="2696"/>
        <pc:sldMkLst>
          <pc:docMk/>
          <pc:sldMk cId="2970734614" sldId="1512"/>
        </pc:sldMkLst>
      </pc:sldChg>
      <pc:sldChg chg="del">
        <pc:chgData name="Kelly Stokes" userId="3e5c5154-569e-4d81-aa91-4f91841cdfa9" providerId="ADAL" clId="{9C926A46-6A6B-4835-A198-A176C714350C}" dt="2022-12-13T09:58:38.639" v="321" actId="2696"/>
        <pc:sldMkLst>
          <pc:docMk/>
          <pc:sldMk cId="2947793734" sldId="1513"/>
        </pc:sldMkLst>
      </pc:sldChg>
      <pc:sldChg chg="del">
        <pc:chgData name="Kelly Stokes" userId="3e5c5154-569e-4d81-aa91-4f91841cdfa9" providerId="ADAL" clId="{9C926A46-6A6B-4835-A198-A176C714350C}" dt="2022-12-13T09:58:38.639" v="321" actId="2696"/>
        <pc:sldMkLst>
          <pc:docMk/>
          <pc:sldMk cId="3181231325" sldId="1514"/>
        </pc:sldMkLst>
      </pc:sldChg>
      <pc:sldChg chg="del">
        <pc:chgData name="Kelly Stokes" userId="3e5c5154-569e-4d81-aa91-4f91841cdfa9" providerId="ADAL" clId="{9C926A46-6A6B-4835-A198-A176C714350C}" dt="2022-12-13T09:58:38.639" v="321" actId="2696"/>
        <pc:sldMkLst>
          <pc:docMk/>
          <pc:sldMk cId="1704450382" sldId="1515"/>
        </pc:sldMkLst>
      </pc:sldChg>
      <pc:sldChg chg="del">
        <pc:chgData name="Kelly Stokes" userId="3e5c5154-569e-4d81-aa91-4f91841cdfa9" providerId="ADAL" clId="{9C926A46-6A6B-4835-A198-A176C714350C}" dt="2022-12-13T09:58:38.639" v="321" actId="2696"/>
        <pc:sldMkLst>
          <pc:docMk/>
          <pc:sldMk cId="2860784163" sldId="1516"/>
        </pc:sldMkLst>
      </pc:sldChg>
      <pc:sldChg chg="del">
        <pc:chgData name="Kelly Stokes" userId="3e5c5154-569e-4d81-aa91-4f91841cdfa9" providerId="ADAL" clId="{9C926A46-6A6B-4835-A198-A176C714350C}" dt="2022-12-13T09:58:38.639" v="321" actId="2696"/>
        <pc:sldMkLst>
          <pc:docMk/>
          <pc:sldMk cId="3110381140" sldId="1520"/>
        </pc:sldMkLst>
      </pc:sldChg>
      <pc:sldChg chg="del">
        <pc:chgData name="Kelly Stokes" userId="3e5c5154-569e-4d81-aa91-4f91841cdfa9" providerId="ADAL" clId="{9C926A46-6A6B-4835-A198-A176C714350C}" dt="2022-12-13T09:58:38.639" v="321" actId="2696"/>
        <pc:sldMkLst>
          <pc:docMk/>
          <pc:sldMk cId="2450010303" sldId="1521"/>
        </pc:sldMkLst>
      </pc:sldChg>
      <pc:sldChg chg="del">
        <pc:chgData name="Kelly Stokes" userId="3e5c5154-569e-4d81-aa91-4f91841cdfa9" providerId="ADAL" clId="{9C926A46-6A6B-4835-A198-A176C714350C}" dt="2022-12-13T09:58:38.639" v="321" actId="2696"/>
        <pc:sldMkLst>
          <pc:docMk/>
          <pc:sldMk cId="3044132873" sldId="1522"/>
        </pc:sldMkLst>
      </pc:sldChg>
      <pc:sldChg chg="del">
        <pc:chgData name="Kelly Stokes" userId="3e5c5154-569e-4d81-aa91-4f91841cdfa9" providerId="ADAL" clId="{9C926A46-6A6B-4835-A198-A176C714350C}" dt="2022-12-13T09:58:38.639" v="321" actId="2696"/>
        <pc:sldMkLst>
          <pc:docMk/>
          <pc:sldMk cId="208583856" sldId="1523"/>
        </pc:sldMkLst>
      </pc:sldChg>
      <pc:sldChg chg="del">
        <pc:chgData name="Kelly Stokes" userId="3e5c5154-569e-4d81-aa91-4f91841cdfa9" providerId="ADAL" clId="{9C926A46-6A6B-4835-A198-A176C714350C}" dt="2022-12-13T09:58:38.639" v="321" actId="2696"/>
        <pc:sldMkLst>
          <pc:docMk/>
          <pc:sldMk cId="980228854" sldId="1524"/>
        </pc:sldMkLst>
      </pc:sldChg>
      <pc:sldChg chg="del">
        <pc:chgData name="Kelly Stokes" userId="3e5c5154-569e-4d81-aa91-4f91841cdfa9" providerId="ADAL" clId="{9C926A46-6A6B-4835-A198-A176C714350C}" dt="2022-12-13T09:58:38.639" v="321" actId="2696"/>
        <pc:sldMkLst>
          <pc:docMk/>
          <pc:sldMk cId="3200759191" sldId="1525"/>
        </pc:sldMkLst>
      </pc:sldChg>
      <pc:sldChg chg="del">
        <pc:chgData name="Kelly Stokes" userId="3e5c5154-569e-4d81-aa91-4f91841cdfa9" providerId="ADAL" clId="{9C926A46-6A6B-4835-A198-A176C714350C}" dt="2022-12-13T09:58:38.639" v="321" actId="2696"/>
        <pc:sldMkLst>
          <pc:docMk/>
          <pc:sldMk cId="4142950005" sldId="1526"/>
        </pc:sldMkLst>
      </pc:sldChg>
      <pc:sldChg chg="del">
        <pc:chgData name="Kelly Stokes" userId="3e5c5154-569e-4d81-aa91-4f91841cdfa9" providerId="ADAL" clId="{9C926A46-6A6B-4835-A198-A176C714350C}" dt="2022-12-13T09:58:38.639" v="321" actId="2696"/>
        <pc:sldMkLst>
          <pc:docMk/>
          <pc:sldMk cId="3889846054" sldId="1527"/>
        </pc:sldMkLst>
      </pc:sldChg>
      <pc:sldChg chg="del">
        <pc:chgData name="Kelly Stokes" userId="3e5c5154-569e-4d81-aa91-4f91841cdfa9" providerId="ADAL" clId="{9C926A46-6A6B-4835-A198-A176C714350C}" dt="2022-12-13T09:58:38.639" v="321" actId="2696"/>
        <pc:sldMkLst>
          <pc:docMk/>
          <pc:sldMk cId="3452585917" sldId="1528"/>
        </pc:sldMkLst>
      </pc:sldChg>
      <pc:sldChg chg="del">
        <pc:chgData name="Kelly Stokes" userId="3e5c5154-569e-4d81-aa91-4f91841cdfa9" providerId="ADAL" clId="{9C926A46-6A6B-4835-A198-A176C714350C}" dt="2022-12-13T09:58:38.639" v="321" actId="2696"/>
        <pc:sldMkLst>
          <pc:docMk/>
          <pc:sldMk cId="2470325648" sldId="1529"/>
        </pc:sldMkLst>
      </pc:sldChg>
      <pc:sldChg chg="del">
        <pc:chgData name="Kelly Stokes" userId="3e5c5154-569e-4d81-aa91-4f91841cdfa9" providerId="ADAL" clId="{9C926A46-6A6B-4835-A198-A176C714350C}" dt="2022-12-13T09:58:38.639" v="321" actId="2696"/>
        <pc:sldMkLst>
          <pc:docMk/>
          <pc:sldMk cId="1834274244" sldId="1530"/>
        </pc:sldMkLst>
      </pc:sldChg>
      <pc:sldChg chg="del">
        <pc:chgData name="Kelly Stokes" userId="3e5c5154-569e-4d81-aa91-4f91841cdfa9" providerId="ADAL" clId="{9C926A46-6A6B-4835-A198-A176C714350C}" dt="2022-12-13T09:58:38.639" v="321" actId="2696"/>
        <pc:sldMkLst>
          <pc:docMk/>
          <pc:sldMk cId="1401421521" sldId="1531"/>
        </pc:sldMkLst>
      </pc:sldChg>
      <pc:sldChg chg="del">
        <pc:chgData name="Kelly Stokes" userId="3e5c5154-569e-4d81-aa91-4f91841cdfa9" providerId="ADAL" clId="{9C926A46-6A6B-4835-A198-A176C714350C}" dt="2022-12-13T09:58:38.639" v="321" actId="2696"/>
        <pc:sldMkLst>
          <pc:docMk/>
          <pc:sldMk cId="3238976299" sldId="1532"/>
        </pc:sldMkLst>
      </pc:sldChg>
      <pc:sldChg chg="del">
        <pc:chgData name="Kelly Stokes" userId="3e5c5154-569e-4d81-aa91-4f91841cdfa9" providerId="ADAL" clId="{9C926A46-6A6B-4835-A198-A176C714350C}" dt="2022-12-13T09:58:38.639" v="321" actId="2696"/>
        <pc:sldMkLst>
          <pc:docMk/>
          <pc:sldMk cId="277783940" sldId="1534"/>
        </pc:sldMkLst>
      </pc:sldChg>
      <pc:sldChg chg="del">
        <pc:chgData name="Kelly Stokes" userId="3e5c5154-569e-4d81-aa91-4f91841cdfa9" providerId="ADAL" clId="{9C926A46-6A6B-4835-A198-A176C714350C}" dt="2022-12-13T09:58:38.639" v="321" actId="2696"/>
        <pc:sldMkLst>
          <pc:docMk/>
          <pc:sldMk cId="2487124836" sldId="1535"/>
        </pc:sldMkLst>
      </pc:sldChg>
      <pc:sldChg chg="del">
        <pc:chgData name="Kelly Stokes" userId="3e5c5154-569e-4d81-aa91-4f91841cdfa9" providerId="ADAL" clId="{9C926A46-6A6B-4835-A198-A176C714350C}" dt="2022-12-13T09:58:38.639" v="321" actId="2696"/>
        <pc:sldMkLst>
          <pc:docMk/>
          <pc:sldMk cId="1761883370" sldId="1536"/>
        </pc:sldMkLst>
      </pc:sldChg>
      <pc:sldChg chg="del">
        <pc:chgData name="Kelly Stokes" userId="3e5c5154-569e-4d81-aa91-4f91841cdfa9" providerId="ADAL" clId="{9C926A46-6A6B-4835-A198-A176C714350C}" dt="2022-12-13T09:58:38.639" v="321" actId="2696"/>
        <pc:sldMkLst>
          <pc:docMk/>
          <pc:sldMk cId="3241057355" sldId="1537"/>
        </pc:sldMkLst>
      </pc:sldChg>
      <pc:sldChg chg="del">
        <pc:chgData name="Kelly Stokes" userId="3e5c5154-569e-4d81-aa91-4f91841cdfa9" providerId="ADAL" clId="{9C926A46-6A6B-4835-A198-A176C714350C}" dt="2022-12-13T09:58:38.639" v="321" actId="2696"/>
        <pc:sldMkLst>
          <pc:docMk/>
          <pc:sldMk cId="1213154194" sldId="1538"/>
        </pc:sldMkLst>
      </pc:sldChg>
      <pc:sldChg chg="del">
        <pc:chgData name="Kelly Stokes" userId="3e5c5154-569e-4d81-aa91-4f91841cdfa9" providerId="ADAL" clId="{9C926A46-6A6B-4835-A198-A176C714350C}" dt="2022-12-13T09:58:38.639" v="321" actId="2696"/>
        <pc:sldMkLst>
          <pc:docMk/>
          <pc:sldMk cId="2963681120" sldId="1539"/>
        </pc:sldMkLst>
      </pc:sldChg>
      <pc:sldChg chg="del">
        <pc:chgData name="Kelly Stokes" userId="3e5c5154-569e-4d81-aa91-4f91841cdfa9" providerId="ADAL" clId="{9C926A46-6A6B-4835-A198-A176C714350C}" dt="2022-12-13T09:58:38.639" v="321" actId="2696"/>
        <pc:sldMkLst>
          <pc:docMk/>
          <pc:sldMk cId="526045055" sldId="1540"/>
        </pc:sldMkLst>
      </pc:sldChg>
      <pc:sldChg chg="del">
        <pc:chgData name="Kelly Stokes" userId="3e5c5154-569e-4d81-aa91-4f91841cdfa9" providerId="ADAL" clId="{9C926A46-6A6B-4835-A198-A176C714350C}" dt="2022-12-13T09:58:38.639" v="321" actId="2696"/>
        <pc:sldMkLst>
          <pc:docMk/>
          <pc:sldMk cId="1789764440" sldId="1541"/>
        </pc:sldMkLst>
      </pc:sldChg>
      <pc:sldChg chg="del">
        <pc:chgData name="Kelly Stokes" userId="3e5c5154-569e-4d81-aa91-4f91841cdfa9" providerId="ADAL" clId="{9C926A46-6A6B-4835-A198-A176C714350C}" dt="2022-12-13T09:58:38.639" v="321" actId="2696"/>
        <pc:sldMkLst>
          <pc:docMk/>
          <pc:sldMk cId="1305383451" sldId="1542"/>
        </pc:sldMkLst>
      </pc:sldChg>
      <pc:sldChg chg="del">
        <pc:chgData name="Kelly Stokes" userId="3e5c5154-569e-4d81-aa91-4f91841cdfa9" providerId="ADAL" clId="{9C926A46-6A6B-4835-A198-A176C714350C}" dt="2022-12-13T09:58:38.639" v="321" actId="2696"/>
        <pc:sldMkLst>
          <pc:docMk/>
          <pc:sldMk cId="1300188686" sldId="1543"/>
        </pc:sldMkLst>
      </pc:sldChg>
      <pc:sldChg chg="del">
        <pc:chgData name="Kelly Stokes" userId="3e5c5154-569e-4d81-aa91-4f91841cdfa9" providerId="ADAL" clId="{9C926A46-6A6B-4835-A198-A176C714350C}" dt="2022-12-13T09:58:38.639" v="321" actId="2696"/>
        <pc:sldMkLst>
          <pc:docMk/>
          <pc:sldMk cId="3801244518" sldId="1544"/>
        </pc:sldMkLst>
      </pc:sldChg>
      <pc:sldChg chg="del">
        <pc:chgData name="Kelly Stokes" userId="3e5c5154-569e-4d81-aa91-4f91841cdfa9" providerId="ADAL" clId="{9C926A46-6A6B-4835-A198-A176C714350C}" dt="2022-12-13T09:58:38.639" v="321" actId="2696"/>
        <pc:sldMkLst>
          <pc:docMk/>
          <pc:sldMk cId="1206629043" sldId="1545"/>
        </pc:sldMkLst>
      </pc:sldChg>
      <pc:sldChg chg="del">
        <pc:chgData name="Kelly Stokes" userId="3e5c5154-569e-4d81-aa91-4f91841cdfa9" providerId="ADAL" clId="{9C926A46-6A6B-4835-A198-A176C714350C}" dt="2022-12-13T09:58:38.639" v="321" actId="2696"/>
        <pc:sldMkLst>
          <pc:docMk/>
          <pc:sldMk cId="3944726344" sldId="1546"/>
        </pc:sldMkLst>
      </pc:sldChg>
      <pc:sldChg chg="del">
        <pc:chgData name="Kelly Stokes" userId="3e5c5154-569e-4d81-aa91-4f91841cdfa9" providerId="ADAL" clId="{9C926A46-6A6B-4835-A198-A176C714350C}" dt="2022-12-13T09:58:38.639" v="321" actId="2696"/>
        <pc:sldMkLst>
          <pc:docMk/>
          <pc:sldMk cId="2876248254" sldId="1547"/>
        </pc:sldMkLst>
      </pc:sldChg>
      <pc:sldChg chg="del">
        <pc:chgData name="Kelly Stokes" userId="3e5c5154-569e-4d81-aa91-4f91841cdfa9" providerId="ADAL" clId="{9C926A46-6A6B-4835-A198-A176C714350C}" dt="2022-12-13T09:58:38.639" v="321" actId="2696"/>
        <pc:sldMkLst>
          <pc:docMk/>
          <pc:sldMk cId="1879084217" sldId="1548"/>
        </pc:sldMkLst>
      </pc:sldChg>
      <pc:sldChg chg="del">
        <pc:chgData name="Kelly Stokes" userId="3e5c5154-569e-4d81-aa91-4f91841cdfa9" providerId="ADAL" clId="{9C926A46-6A6B-4835-A198-A176C714350C}" dt="2022-12-13T09:58:38.639" v="321" actId="2696"/>
        <pc:sldMkLst>
          <pc:docMk/>
          <pc:sldMk cId="4098531645" sldId="1549"/>
        </pc:sldMkLst>
      </pc:sldChg>
      <pc:sldChg chg="del">
        <pc:chgData name="Kelly Stokes" userId="3e5c5154-569e-4d81-aa91-4f91841cdfa9" providerId="ADAL" clId="{9C926A46-6A6B-4835-A198-A176C714350C}" dt="2022-12-13T09:58:38.639" v="321" actId="2696"/>
        <pc:sldMkLst>
          <pc:docMk/>
          <pc:sldMk cId="3796910920" sldId="1550"/>
        </pc:sldMkLst>
      </pc:sldChg>
      <pc:sldChg chg="del">
        <pc:chgData name="Kelly Stokes" userId="3e5c5154-569e-4d81-aa91-4f91841cdfa9" providerId="ADAL" clId="{9C926A46-6A6B-4835-A198-A176C714350C}" dt="2022-12-13T09:58:38.639" v="321" actId="2696"/>
        <pc:sldMkLst>
          <pc:docMk/>
          <pc:sldMk cId="3705739920" sldId="1551"/>
        </pc:sldMkLst>
      </pc:sldChg>
      <pc:sldChg chg="del">
        <pc:chgData name="Kelly Stokes" userId="3e5c5154-569e-4d81-aa91-4f91841cdfa9" providerId="ADAL" clId="{9C926A46-6A6B-4835-A198-A176C714350C}" dt="2022-12-13T09:58:38.639" v="321" actId="2696"/>
        <pc:sldMkLst>
          <pc:docMk/>
          <pc:sldMk cId="694588484" sldId="1552"/>
        </pc:sldMkLst>
      </pc:sldChg>
      <pc:sldChg chg="del">
        <pc:chgData name="Kelly Stokes" userId="3e5c5154-569e-4d81-aa91-4f91841cdfa9" providerId="ADAL" clId="{9C926A46-6A6B-4835-A198-A176C714350C}" dt="2022-12-13T09:58:38.639" v="321" actId="2696"/>
        <pc:sldMkLst>
          <pc:docMk/>
          <pc:sldMk cId="3096015995" sldId="1553"/>
        </pc:sldMkLst>
      </pc:sldChg>
      <pc:sldChg chg="del">
        <pc:chgData name="Kelly Stokes" userId="3e5c5154-569e-4d81-aa91-4f91841cdfa9" providerId="ADAL" clId="{9C926A46-6A6B-4835-A198-A176C714350C}" dt="2022-12-13T09:58:38.639" v="321" actId="2696"/>
        <pc:sldMkLst>
          <pc:docMk/>
          <pc:sldMk cId="3623157961" sldId="1554"/>
        </pc:sldMkLst>
      </pc:sldChg>
      <pc:sldChg chg="del">
        <pc:chgData name="Kelly Stokes" userId="3e5c5154-569e-4d81-aa91-4f91841cdfa9" providerId="ADAL" clId="{9C926A46-6A6B-4835-A198-A176C714350C}" dt="2022-12-13T09:58:38.639" v="321" actId="2696"/>
        <pc:sldMkLst>
          <pc:docMk/>
          <pc:sldMk cId="3168977308" sldId="1555"/>
        </pc:sldMkLst>
      </pc:sldChg>
      <pc:sldChg chg="del">
        <pc:chgData name="Kelly Stokes" userId="3e5c5154-569e-4d81-aa91-4f91841cdfa9" providerId="ADAL" clId="{9C926A46-6A6B-4835-A198-A176C714350C}" dt="2022-12-13T09:58:38.639" v="321" actId="2696"/>
        <pc:sldMkLst>
          <pc:docMk/>
          <pc:sldMk cId="3378601284" sldId="1559"/>
        </pc:sldMkLst>
      </pc:sldChg>
      <pc:sldChg chg="del">
        <pc:chgData name="Kelly Stokes" userId="3e5c5154-569e-4d81-aa91-4f91841cdfa9" providerId="ADAL" clId="{9C926A46-6A6B-4835-A198-A176C714350C}" dt="2022-12-13T09:58:38.639" v="321" actId="2696"/>
        <pc:sldMkLst>
          <pc:docMk/>
          <pc:sldMk cId="255715003" sldId="1560"/>
        </pc:sldMkLst>
      </pc:sldChg>
      <pc:sldChg chg="del">
        <pc:chgData name="Kelly Stokes" userId="3e5c5154-569e-4d81-aa91-4f91841cdfa9" providerId="ADAL" clId="{9C926A46-6A6B-4835-A198-A176C714350C}" dt="2022-12-13T09:58:38.639" v="321" actId="2696"/>
        <pc:sldMkLst>
          <pc:docMk/>
          <pc:sldMk cId="1842001802" sldId="1561"/>
        </pc:sldMkLst>
      </pc:sldChg>
      <pc:sldChg chg="del">
        <pc:chgData name="Kelly Stokes" userId="3e5c5154-569e-4d81-aa91-4f91841cdfa9" providerId="ADAL" clId="{9C926A46-6A6B-4835-A198-A176C714350C}" dt="2022-12-13T09:58:38.639" v="321" actId="2696"/>
        <pc:sldMkLst>
          <pc:docMk/>
          <pc:sldMk cId="3575607403" sldId="1562"/>
        </pc:sldMkLst>
      </pc:sldChg>
      <pc:sldChg chg="del">
        <pc:chgData name="Kelly Stokes" userId="3e5c5154-569e-4d81-aa91-4f91841cdfa9" providerId="ADAL" clId="{9C926A46-6A6B-4835-A198-A176C714350C}" dt="2022-12-13T09:58:38.639" v="321" actId="2696"/>
        <pc:sldMkLst>
          <pc:docMk/>
          <pc:sldMk cId="1587697374" sldId="1563"/>
        </pc:sldMkLst>
      </pc:sldChg>
      <pc:sldChg chg="del">
        <pc:chgData name="Kelly Stokes" userId="3e5c5154-569e-4d81-aa91-4f91841cdfa9" providerId="ADAL" clId="{9C926A46-6A6B-4835-A198-A176C714350C}" dt="2022-12-13T09:58:38.639" v="321" actId="2696"/>
        <pc:sldMkLst>
          <pc:docMk/>
          <pc:sldMk cId="4099551056" sldId="1564"/>
        </pc:sldMkLst>
      </pc:sldChg>
      <pc:sldChg chg="del">
        <pc:chgData name="Kelly Stokes" userId="3e5c5154-569e-4d81-aa91-4f91841cdfa9" providerId="ADAL" clId="{9C926A46-6A6B-4835-A198-A176C714350C}" dt="2022-12-13T09:58:38.639" v="321" actId="2696"/>
        <pc:sldMkLst>
          <pc:docMk/>
          <pc:sldMk cId="4010742577" sldId="1565"/>
        </pc:sldMkLst>
      </pc:sldChg>
      <pc:sldChg chg="del">
        <pc:chgData name="Kelly Stokes" userId="3e5c5154-569e-4d81-aa91-4f91841cdfa9" providerId="ADAL" clId="{9C926A46-6A6B-4835-A198-A176C714350C}" dt="2022-12-13T09:58:38.639" v="321" actId="2696"/>
        <pc:sldMkLst>
          <pc:docMk/>
          <pc:sldMk cId="2489490275" sldId="1566"/>
        </pc:sldMkLst>
      </pc:sldChg>
      <pc:sldChg chg="del">
        <pc:chgData name="Kelly Stokes" userId="3e5c5154-569e-4d81-aa91-4f91841cdfa9" providerId="ADAL" clId="{9C926A46-6A6B-4835-A198-A176C714350C}" dt="2022-12-13T09:58:38.639" v="321" actId="2696"/>
        <pc:sldMkLst>
          <pc:docMk/>
          <pc:sldMk cId="2311433835" sldId="1567"/>
        </pc:sldMkLst>
      </pc:sldChg>
      <pc:sldChg chg="del">
        <pc:chgData name="Kelly Stokes" userId="3e5c5154-569e-4d81-aa91-4f91841cdfa9" providerId="ADAL" clId="{9C926A46-6A6B-4835-A198-A176C714350C}" dt="2022-12-13T09:58:38.639" v="321" actId="2696"/>
        <pc:sldMkLst>
          <pc:docMk/>
          <pc:sldMk cId="1401811171" sldId="1568"/>
        </pc:sldMkLst>
      </pc:sldChg>
      <pc:sldChg chg="del">
        <pc:chgData name="Kelly Stokes" userId="3e5c5154-569e-4d81-aa91-4f91841cdfa9" providerId="ADAL" clId="{9C926A46-6A6B-4835-A198-A176C714350C}" dt="2022-12-13T09:58:38.639" v="321" actId="2696"/>
        <pc:sldMkLst>
          <pc:docMk/>
          <pc:sldMk cId="2893909681" sldId="1569"/>
        </pc:sldMkLst>
      </pc:sldChg>
      <pc:sldChg chg="del">
        <pc:chgData name="Kelly Stokes" userId="3e5c5154-569e-4d81-aa91-4f91841cdfa9" providerId="ADAL" clId="{9C926A46-6A6B-4835-A198-A176C714350C}" dt="2022-12-13T09:58:38.639" v="321" actId="2696"/>
        <pc:sldMkLst>
          <pc:docMk/>
          <pc:sldMk cId="5259249" sldId="1570"/>
        </pc:sldMkLst>
      </pc:sldChg>
      <pc:sldChg chg="del">
        <pc:chgData name="Kelly Stokes" userId="3e5c5154-569e-4d81-aa91-4f91841cdfa9" providerId="ADAL" clId="{9C926A46-6A6B-4835-A198-A176C714350C}" dt="2022-12-13T09:58:38.639" v="321" actId="2696"/>
        <pc:sldMkLst>
          <pc:docMk/>
          <pc:sldMk cId="558680406" sldId="1571"/>
        </pc:sldMkLst>
      </pc:sldChg>
      <pc:sldChg chg="del">
        <pc:chgData name="Kelly Stokes" userId="3e5c5154-569e-4d81-aa91-4f91841cdfa9" providerId="ADAL" clId="{9C926A46-6A6B-4835-A198-A176C714350C}" dt="2022-12-13T09:58:38.639" v="321" actId="2696"/>
        <pc:sldMkLst>
          <pc:docMk/>
          <pc:sldMk cId="319100389" sldId="1572"/>
        </pc:sldMkLst>
      </pc:sldChg>
      <pc:sldChg chg="del">
        <pc:chgData name="Kelly Stokes" userId="3e5c5154-569e-4d81-aa91-4f91841cdfa9" providerId="ADAL" clId="{9C926A46-6A6B-4835-A198-A176C714350C}" dt="2022-12-13T09:58:38.639" v="321" actId="2696"/>
        <pc:sldMkLst>
          <pc:docMk/>
          <pc:sldMk cId="1548696895" sldId="1573"/>
        </pc:sldMkLst>
      </pc:sldChg>
      <pc:sldChg chg="del">
        <pc:chgData name="Kelly Stokes" userId="3e5c5154-569e-4d81-aa91-4f91841cdfa9" providerId="ADAL" clId="{9C926A46-6A6B-4835-A198-A176C714350C}" dt="2022-12-13T09:58:38.639" v="321" actId="2696"/>
        <pc:sldMkLst>
          <pc:docMk/>
          <pc:sldMk cId="2725343373" sldId="1574"/>
        </pc:sldMkLst>
      </pc:sldChg>
      <pc:sldChg chg="del">
        <pc:chgData name="Kelly Stokes" userId="3e5c5154-569e-4d81-aa91-4f91841cdfa9" providerId="ADAL" clId="{9C926A46-6A6B-4835-A198-A176C714350C}" dt="2022-12-13T09:58:38.639" v="321" actId="2696"/>
        <pc:sldMkLst>
          <pc:docMk/>
          <pc:sldMk cId="1865409660" sldId="1575"/>
        </pc:sldMkLst>
      </pc:sldChg>
      <pc:sldChg chg="del">
        <pc:chgData name="Kelly Stokes" userId="3e5c5154-569e-4d81-aa91-4f91841cdfa9" providerId="ADAL" clId="{9C926A46-6A6B-4835-A198-A176C714350C}" dt="2022-12-13T09:58:38.639" v="321" actId="2696"/>
        <pc:sldMkLst>
          <pc:docMk/>
          <pc:sldMk cId="1218641570" sldId="1576"/>
        </pc:sldMkLst>
      </pc:sldChg>
      <pc:sldChg chg="del">
        <pc:chgData name="Kelly Stokes" userId="3e5c5154-569e-4d81-aa91-4f91841cdfa9" providerId="ADAL" clId="{9C926A46-6A6B-4835-A198-A176C714350C}" dt="2022-12-13T09:58:38.639" v="321" actId="2696"/>
        <pc:sldMkLst>
          <pc:docMk/>
          <pc:sldMk cId="2749189367" sldId="1577"/>
        </pc:sldMkLst>
      </pc:sldChg>
      <pc:sldChg chg="del">
        <pc:chgData name="Kelly Stokes" userId="3e5c5154-569e-4d81-aa91-4f91841cdfa9" providerId="ADAL" clId="{9C926A46-6A6B-4835-A198-A176C714350C}" dt="2022-12-13T09:58:38.639" v="321" actId="2696"/>
        <pc:sldMkLst>
          <pc:docMk/>
          <pc:sldMk cId="318875655" sldId="1578"/>
        </pc:sldMkLst>
      </pc:sldChg>
      <pc:sldChg chg="del">
        <pc:chgData name="Kelly Stokes" userId="3e5c5154-569e-4d81-aa91-4f91841cdfa9" providerId="ADAL" clId="{9C926A46-6A6B-4835-A198-A176C714350C}" dt="2022-12-13T09:58:38.639" v="321" actId="2696"/>
        <pc:sldMkLst>
          <pc:docMk/>
          <pc:sldMk cId="3138893856" sldId="1579"/>
        </pc:sldMkLst>
      </pc:sldChg>
      <pc:sldChg chg="del">
        <pc:chgData name="Kelly Stokes" userId="3e5c5154-569e-4d81-aa91-4f91841cdfa9" providerId="ADAL" clId="{9C926A46-6A6B-4835-A198-A176C714350C}" dt="2022-12-13T09:58:38.639" v="321" actId="2696"/>
        <pc:sldMkLst>
          <pc:docMk/>
          <pc:sldMk cId="1514298279" sldId="1580"/>
        </pc:sldMkLst>
      </pc:sldChg>
      <pc:sldChg chg="del">
        <pc:chgData name="Kelly Stokes" userId="3e5c5154-569e-4d81-aa91-4f91841cdfa9" providerId="ADAL" clId="{9C926A46-6A6B-4835-A198-A176C714350C}" dt="2022-12-13T09:58:38.639" v="321" actId="2696"/>
        <pc:sldMkLst>
          <pc:docMk/>
          <pc:sldMk cId="2210893613" sldId="1581"/>
        </pc:sldMkLst>
      </pc:sldChg>
      <pc:sldChg chg="del">
        <pc:chgData name="Kelly Stokes" userId="3e5c5154-569e-4d81-aa91-4f91841cdfa9" providerId="ADAL" clId="{9C926A46-6A6B-4835-A198-A176C714350C}" dt="2022-12-13T09:58:38.639" v="321" actId="2696"/>
        <pc:sldMkLst>
          <pc:docMk/>
          <pc:sldMk cId="3199668328" sldId="1582"/>
        </pc:sldMkLst>
      </pc:sldChg>
      <pc:sldChg chg="del">
        <pc:chgData name="Kelly Stokes" userId="3e5c5154-569e-4d81-aa91-4f91841cdfa9" providerId="ADAL" clId="{9C926A46-6A6B-4835-A198-A176C714350C}" dt="2022-12-13T09:58:38.639" v="321" actId="2696"/>
        <pc:sldMkLst>
          <pc:docMk/>
          <pc:sldMk cId="3992327126" sldId="1583"/>
        </pc:sldMkLst>
      </pc:sldChg>
      <pc:sldChg chg="del">
        <pc:chgData name="Kelly Stokes" userId="3e5c5154-569e-4d81-aa91-4f91841cdfa9" providerId="ADAL" clId="{9C926A46-6A6B-4835-A198-A176C714350C}" dt="2022-12-13T09:58:38.639" v="321" actId="2696"/>
        <pc:sldMkLst>
          <pc:docMk/>
          <pc:sldMk cId="3486471487" sldId="1584"/>
        </pc:sldMkLst>
      </pc:sldChg>
      <pc:sldChg chg="del">
        <pc:chgData name="Kelly Stokes" userId="3e5c5154-569e-4d81-aa91-4f91841cdfa9" providerId="ADAL" clId="{9C926A46-6A6B-4835-A198-A176C714350C}" dt="2022-12-13T09:58:38.639" v="321" actId="2696"/>
        <pc:sldMkLst>
          <pc:docMk/>
          <pc:sldMk cId="3901165235" sldId="1585"/>
        </pc:sldMkLst>
      </pc:sldChg>
      <pc:sldChg chg="del">
        <pc:chgData name="Kelly Stokes" userId="3e5c5154-569e-4d81-aa91-4f91841cdfa9" providerId="ADAL" clId="{9C926A46-6A6B-4835-A198-A176C714350C}" dt="2022-12-13T09:58:38.639" v="321" actId="2696"/>
        <pc:sldMkLst>
          <pc:docMk/>
          <pc:sldMk cId="1796082277" sldId="1586"/>
        </pc:sldMkLst>
      </pc:sldChg>
      <pc:sldChg chg="del">
        <pc:chgData name="Kelly Stokes" userId="3e5c5154-569e-4d81-aa91-4f91841cdfa9" providerId="ADAL" clId="{9C926A46-6A6B-4835-A198-A176C714350C}" dt="2022-12-13T09:58:38.639" v="321" actId="2696"/>
        <pc:sldMkLst>
          <pc:docMk/>
          <pc:sldMk cId="3011603007" sldId="1587"/>
        </pc:sldMkLst>
      </pc:sldChg>
      <pc:sldChg chg="del">
        <pc:chgData name="Kelly Stokes" userId="3e5c5154-569e-4d81-aa91-4f91841cdfa9" providerId="ADAL" clId="{9C926A46-6A6B-4835-A198-A176C714350C}" dt="2022-12-13T09:58:38.639" v="321" actId="2696"/>
        <pc:sldMkLst>
          <pc:docMk/>
          <pc:sldMk cId="600731273" sldId="1588"/>
        </pc:sldMkLst>
      </pc:sldChg>
      <pc:sldChg chg="del">
        <pc:chgData name="Kelly Stokes" userId="3e5c5154-569e-4d81-aa91-4f91841cdfa9" providerId="ADAL" clId="{9C926A46-6A6B-4835-A198-A176C714350C}" dt="2022-12-13T09:58:38.639" v="321" actId="2696"/>
        <pc:sldMkLst>
          <pc:docMk/>
          <pc:sldMk cId="1423953984" sldId="1589"/>
        </pc:sldMkLst>
      </pc:sldChg>
      <pc:sldChg chg="del">
        <pc:chgData name="Kelly Stokes" userId="3e5c5154-569e-4d81-aa91-4f91841cdfa9" providerId="ADAL" clId="{9C926A46-6A6B-4835-A198-A176C714350C}" dt="2022-12-13T09:58:38.639" v="321" actId="2696"/>
        <pc:sldMkLst>
          <pc:docMk/>
          <pc:sldMk cId="2389198152" sldId="1590"/>
        </pc:sldMkLst>
      </pc:sldChg>
      <pc:sldChg chg="del">
        <pc:chgData name="Kelly Stokes" userId="3e5c5154-569e-4d81-aa91-4f91841cdfa9" providerId="ADAL" clId="{9C926A46-6A6B-4835-A198-A176C714350C}" dt="2022-12-13T09:58:38.639" v="321" actId="2696"/>
        <pc:sldMkLst>
          <pc:docMk/>
          <pc:sldMk cId="2422828936" sldId="1591"/>
        </pc:sldMkLst>
      </pc:sldChg>
      <pc:sldChg chg="del">
        <pc:chgData name="Kelly Stokes" userId="3e5c5154-569e-4d81-aa91-4f91841cdfa9" providerId="ADAL" clId="{9C926A46-6A6B-4835-A198-A176C714350C}" dt="2022-12-13T09:58:38.639" v="321" actId="2696"/>
        <pc:sldMkLst>
          <pc:docMk/>
          <pc:sldMk cId="3241462604" sldId="1592"/>
        </pc:sldMkLst>
      </pc:sldChg>
      <pc:sldChg chg="del">
        <pc:chgData name="Kelly Stokes" userId="3e5c5154-569e-4d81-aa91-4f91841cdfa9" providerId="ADAL" clId="{9C926A46-6A6B-4835-A198-A176C714350C}" dt="2022-12-13T09:58:38.639" v="321" actId="2696"/>
        <pc:sldMkLst>
          <pc:docMk/>
          <pc:sldMk cId="294213282" sldId="1593"/>
        </pc:sldMkLst>
      </pc:sldChg>
      <pc:sldChg chg="del">
        <pc:chgData name="Kelly Stokes" userId="3e5c5154-569e-4d81-aa91-4f91841cdfa9" providerId="ADAL" clId="{9C926A46-6A6B-4835-A198-A176C714350C}" dt="2022-12-13T09:58:38.639" v="321" actId="2696"/>
        <pc:sldMkLst>
          <pc:docMk/>
          <pc:sldMk cId="1104581483" sldId="1594"/>
        </pc:sldMkLst>
      </pc:sldChg>
      <pc:sldChg chg="del">
        <pc:chgData name="Kelly Stokes" userId="3e5c5154-569e-4d81-aa91-4f91841cdfa9" providerId="ADAL" clId="{9C926A46-6A6B-4835-A198-A176C714350C}" dt="2022-12-13T09:58:38.639" v="321" actId="2696"/>
        <pc:sldMkLst>
          <pc:docMk/>
          <pc:sldMk cId="3799079075" sldId="1598"/>
        </pc:sldMkLst>
      </pc:sldChg>
      <pc:sldChg chg="del">
        <pc:chgData name="Kelly Stokes" userId="3e5c5154-569e-4d81-aa91-4f91841cdfa9" providerId="ADAL" clId="{9C926A46-6A6B-4835-A198-A176C714350C}" dt="2022-12-13T09:58:38.639" v="321" actId="2696"/>
        <pc:sldMkLst>
          <pc:docMk/>
          <pc:sldMk cId="2864245797" sldId="1599"/>
        </pc:sldMkLst>
      </pc:sldChg>
      <pc:sldChg chg="del">
        <pc:chgData name="Kelly Stokes" userId="3e5c5154-569e-4d81-aa91-4f91841cdfa9" providerId="ADAL" clId="{9C926A46-6A6B-4835-A198-A176C714350C}" dt="2022-12-13T09:58:38.639" v="321" actId="2696"/>
        <pc:sldMkLst>
          <pc:docMk/>
          <pc:sldMk cId="3142436722" sldId="1600"/>
        </pc:sldMkLst>
      </pc:sldChg>
      <pc:sldChg chg="del">
        <pc:chgData name="Kelly Stokes" userId="3e5c5154-569e-4d81-aa91-4f91841cdfa9" providerId="ADAL" clId="{9C926A46-6A6B-4835-A198-A176C714350C}" dt="2022-12-13T09:58:38.639" v="321" actId="2696"/>
        <pc:sldMkLst>
          <pc:docMk/>
          <pc:sldMk cId="1787770995" sldId="1601"/>
        </pc:sldMkLst>
      </pc:sldChg>
      <pc:sldChg chg="del">
        <pc:chgData name="Kelly Stokes" userId="3e5c5154-569e-4d81-aa91-4f91841cdfa9" providerId="ADAL" clId="{9C926A46-6A6B-4835-A198-A176C714350C}" dt="2022-12-13T09:58:38.639" v="321" actId="2696"/>
        <pc:sldMkLst>
          <pc:docMk/>
          <pc:sldMk cId="675930035" sldId="1602"/>
        </pc:sldMkLst>
      </pc:sldChg>
      <pc:sldChg chg="del">
        <pc:chgData name="Kelly Stokes" userId="3e5c5154-569e-4d81-aa91-4f91841cdfa9" providerId="ADAL" clId="{9C926A46-6A6B-4835-A198-A176C714350C}" dt="2022-12-13T09:58:38.639" v="321" actId="2696"/>
        <pc:sldMkLst>
          <pc:docMk/>
          <pc:sldMk cId="3148533083" sldId="1603"/>
        </pc:sldMkLst>
      </pc:sldChg>
      <pc:sldChg chg="del">
        <pc:chgData name="Kelly Stokes" userId="3e5c5154-569e-4d81-aa91-4f91841cdfa9" providerId="ADAL" clId="{9C926A46-6A6B-4835-A198-A176C714350C}" dt="2022-12-13T09:58:38.639" v="321" actId="2696"/>
        <pc:sldMkLst>
          <pc:docMk/>
          <pc:sldMk cId="195593941" sldId="1604"/>
        </pc:sldMkLst>
      </pc:sldChg>
      <pc:sldChg chg="del">
        <pc:chgData name="Kelly Stokes" userId="3e5c5154-569e-4d81-aa91-4f91841cdfa9" providerId="ADAL" clId="{9C926A46-6A6B-4835-A198-A176C714350C}" dt="2022-12-13T09:58:38.639" v="321" actId="2696"/>
        <pc:sldMkLst>
          <pc:docMk/>
          <pc:sldMk cId="15556236" sldId="1605"/>
        </pc:sldMkLst>
      </pc:sldChg>
      <pc:sldChg chg="del">
        <pc:chgData name="Kelly Stokes" userId="3e5c5154-569e-4d81-aa91-4f91841cdfa9" providerId="ADAL" clId="{9C926A46-6A6B-4835-A198-A176C714350C}" dt="2022-12-13T09:58:38.639" v="321" actId="2696"/>
        <pc:sldMkLst>
          <pc:docMk/>
          <pc:sldMk cId="3701023898" sldId="1606"/>
        </pc:sldMkLst>
      </pc:sldChg>
      <pc:sldChg chg="del">
        <pc:chgData name="Kelly Stokes" userId="3e5c5154-569e-4d81-aa91-4f91841cdfa9" providerId="ADAL" clId="{9C926A46-6A6B-4835-A198-A176C714350C}" dt="2022-12-13T09:58:38.639" v="321" actId="2696"/>
        <pc:sldMkLst>
          <pc:docMk/>
          <pc:sldMk cId="3250824241" sldId="1607"/>
        </pc:sldMkLst>
      </pc:sldChg>
      <pc:sldChg chg="del">
        <pc:chgData name="Kelly Stokes" userId="3e5c5154-569e-4d81-aa91-4f91841cdfa9" providerId="ADAL" clId="{9C926A46-6A6B-4835-A198-A176C714350C}" dt="2022-12-13T09:58:38.639" v="321" actId="2696"/>
        <pc:sldMkLst>
          <pc:docMk/>
          <pc:sldMk cId="3438198349" sldId="1608"/>
        </pc:sldMkLst>
      </pc:sldChg>
      <pc:sldChg chg="del">
        <pc:chgData name="Kelly Stokes" userId="3e5c5154-569e-4d81-aa91-4f91841cdfa9" providerId="ADAL" clId="{9C926A46-6A6B-4835-A198-A176C714350C}" dt="2022-12-13T09:58:38.639" v="321" actId="2696"/>
        <pc:sldMkLst>
          <pc:docMk/>
          <pc:sldMk cId="185510560" sldId="1609"/>
        </pc:sldMkLst>
      </pc:sldChg>
      <pc:sldChg chg="del">
        <pc:chgData name="Kelly Stokes" userId="3e5c5154-569e-4d81-aa91-4f91841cdfa9" providerId="ADAL" clId="{9C926A46-6A6B-4835-A198-A176C714350C}" dt="2022-12-13T09:58:38.639" v="321" actId="2696"/>
        <pc:sldMkLst>
          <pc:docMk/>
          <pc:sldMk cId="3919905002" sldId="1610"/>
        </pc:sldMkLst>
      </pc:sldChg>
      <pc:sldChg chg="del">
        <pc:chgData name="Kelly Stokes" userId="3e5c5154-569e-4d81-aa91-4f91841cdfa9" providerId="ADAL" clId="{9C926A46-6A6B-4835-A198-A176C714350C}" dt="2022-12-13T09:58:38.639" v="321" actId="2696"/>
        <pc:sldMkLst>
          <pc:docMk/>
          <pc:sldMk cId="3543358773" sldId="1611"/>
        </pc:sldMkLst>
      </pc:sldChg>
      <pc:sldChg chg="del">
        <pc:chgData name="Kelly Stokes" userId="3e5c5154-569e-4d81-aa91-4f91841cdfa9" providerId="ADAL" clId="{9C926A46-6A6B-4835-A198-A176C714350C}" dt="2022-12-13T09:58:38.639" v="321" actId="2696"/>
        <pc:sldMkLst>
          <pc:docMk/>
          <pc:sldMk cId="3265664687" sldId="1612"/>
        </pc:sldMkLst>
      </pc:sldChg>
      <pc:sldChg chg="del">
        <pc:chgData name="Kelly Stokes" userId="3e5c5154-569e-4d81-aa91-4f91841cdfa9" providerId="ADAL" clId="{9C926A46-6A6B-4835-A198-A176C714350C}" dt="2022-12-13T09:58:38.639" v="321" actId="2696"/>
        <pc:sldMkLst>
          <pc:docMk/>
          <pc:sldMk cId="1596191914" sldId="1613"/>
        </pc:sldMkLst>
      </pc:sldChg>
      <pc:sldChg chg="del">
        <pc:chgData name="Kelly Stokes" userId="3e5c5154-569e-4d81-aa91-4f91841cdfa9" providerId="ADAL" clId="{9C926A46-6A6B-4835-A198-A176C714350C}" dt="2022-12-13T09:58:38.639" v="321" actId="2696"/>
        <pc:sldMkLst>
          <pc:docMk/>
          <pc:sldMk cId="3508036237" sldId="1614"/>
        </pc:sldMkLst>
      </pc:sldChg>
      <pc:sldChg chg="del">
        <pc:chgData name="Kelly Stokes" userId="3e5c5154-569e-4d81-aa91-4f91841cdfa9" providerId="ADAL" clId="{9C926A46-6A6B-4835-A198-A176C714350C}" dt="2022-12-13T09:58:38.639" v="321" actId="2696"/>
        <pc:sldMkLst>
          <pc:docMk/>
          <pc:sldMk cId="2149469701" sldId="1615"/>
        </pc:sldMkLst>
      </pc:sldChg>
      <pc:sldChg chg="del">
        <pc:chgData name="Kelly Stokes" userId="3e5c5154-569e-4d81-aa91-4f91841cdfa9" providerId="ADAL" clId="{9C926A46-6A6B-4835-A198-A176C714350C}" dt="2022-12-13T09:58:38.639" v="321" actId="2696"/>
        <pc:sldMkLst>
          <pc:docMk/>
          <pc:sldMk cId="1466923711" sldId="1616"/>
        </pc:sldMkLst>
      </pc:sldChg>
      <pc:sldChg chg="del">
        <pc:chgData name="Kelly Stokes" userId="3e5c5154-569e-4d81-aa91-4f91841cdfa9" providerId="ADAL" clId="{9C926A46-6A6B-4835-A198-A176C714350C}" dt="2022-12-13T09:58:38.639" v="321" actId="2696"/>
        <pc:sldMkLst>
          <pc:docMk/>
          <pc:sldMk cId="3623309788" sldId="1617"/>
        </pc:sldMkLst>
      </pc:sldChg>
      <pc:sldChg chg="del">
        <pc:chgData name="Kelly Stokes" userId="3e5c5154-569e-4d81-aa91-4f91841cdfa9" providerId="ADAL" clId="{9C926A46-6A6B-4835-A198-A176C714350C}" dt="2022-12-13T09:58:38.639" v="321" actId="2696"/>
        <pc:sldMkLst>
          <pc:docMk/>
          <pc:sldMk cId="1054009551" sldId="1618"/>
        </pc:sldMkLst>
      </pc:sldChg>
      <pc:sldChg chg="del">
        <pc:chgData name="Kelly Stokes" userId="3e5c5154-569e-4d81-aa91-4f91841cdfa9" providerId="ADAL" clId="{9C926A46-6A6B-4835-A198-A176C714350C}" dt="2022-12-13T09:58:38.639" v="321" actId="2696"/>
        <pc:sldMkLst>
          <pc:docMk/>
          <pc:sldMk cId="3552192736" sldId="1619"/>
        </pc:sldMkLst>
      </pc:sldChg>
      <pc:sldChg chg="del">
        <pc:chgData name="Kelly Stokes" userId="3e5c5154-569e-4d81-aa91-4f91841cdfa9" providerId="ADAL" clId="{9C926A46-6A6B-4835-A198-A176C714350C}" dt="2022-12-13T09:58:38.639" v="321" actId="2696"/>
        <pc:sldMkLst>
          <pc:docMk/>
          <pc:sldMk cId="951956419" sldId="1620"/>
        </pc:sldMkLst>
      </pc:sldChg>
      <pc:sldChg chg="del">
        <pc:chgData name="Kelly Stokes" userId="3e5c5154-569e-4d81-aa91-4f91841cdfa9" providerId="ADAL" clId="{9C926A46-6A6B-4835-A198-A176C714350C}" dt="2022-12-13T09:58:38.639" v="321" actId="2696"/>
        <pc:sldMkLst>
          <pc:docMk/>
          <pc:sldMk cId="2766220435" sldId="1621"/>
        </pc:sldMkLst>
      </pc:sldChg>
      <pc:sldChg chg="del">
        <pc:chgData name="Kelly Stokes" userId="3e5c5154-569e-4d81-aa91-4f91841cdfa9" providerId="ADAL" clId="{9C926A46-6A6B-4835-A198-A176C714350C}" dt="2022-12-13T09:58:38.639" v="321" actId="2696"/>
        <pc:sldMkLst>
          <pc:docMk/>
          <pc:sldMk cId="316240756" sldId="1622"/>
        </pc:sldMkLst>
      </pc:sldChg>
      <pc:sldChg chg="del">
        <pc:chgData name="Kelly Stokes" userId="3e5c5154-569e-4d81-aa91-4f91841cdfa9" providerId="ADAL" clId="{9C926A46-6A6B-4835-A198-A176C714350C}" dt="2022-12-13T09:58:38.639" v="321" actId="2696"/>
        <pc:sldMkLst>
          <pc:docMk/>
          <pc:sldMk cId="3461176384" sldId="1623"/>
        </pc:sldMkLst>
      </pc:sldChg>
      <pc:sldChg chg="del">
        <pc:chgData name="Kelly Stokes" userId="3e5c5154-569e-4d81-aa91-4f91841cdfa9" providerId="ADAL" clId="{9C926A46-6A6B-4835-A198-A176C714350C}" dt="2022-12-13T09:58:38.639" v="321" actId="2696"/>
        <pc:sldMkLst>
          <pc:docMk/>
          <pc:sldMk cId="2762087520" sldId="1624"/>
        </pc:sldMkLst>
      </pc:sldChg>
      <pc:sldChg chg="del">
        <pc:chgData name="Kelly Stokes" userId="3e5c5154-569e-4d81-aa91-4f91841cdfa9" providerId="ADAL" clId="{9C926A46-6A6B-4835-A198-A176C714350C}" dt="2022-12-13T09:58:38.639" v="321" actId="2696"/>
        <pc:sldMkLst>
          <pc:docMk/>
          <pc:sldMk cId="2036485221" sldId="1625"/>
        </pc:sldMkLst>
      </pc:sldChg>
      <pc:sldChg chg="del">
        <pc:chgData name="Kelly Stokes" userId="3e5c5154-569e-4d81-aa91-4f91841cdfa9" providerId="ADAL" clId="{9C926A46-6A6B-4835-A198-A176C714350C}" dt="2022-12-13T09:58:38.639" v="321" actId="2696"/>
        <pc:sldMkLst>
          <pc:docMk/>
          <pc:sldMk cId="505910576" sldId="1626"/>
        </pc:sldMkLst>
      </pc:sldChg>
      <pc:sldChg chg="modSp mod">
        <pc:chgData name="Kelly Stokes" userId="3e5c5154-569e-4d81-aa91-4f91841cdfa9" providerId="ADAL" clId="{9C926A46-6A6B-4835-A198-A176C714350C}" dt="2022-12-13T10:03:25.037" v="453" actId="20577"/>
        <pc:sldMkLst>
          <pc:docMk/>
          <pc:sldMk cId="3429021406" sldId="1627"/>
        </pc:sldMkLst>
        <pc:spChg chg="mod">
          <ac:chgData name="Kelly Stokes" userId="3e5c5154-569e-4d81-aa91-4f91841cdfa9" providerId="ADAL" clId="{9C926A46-6A6B-4835-A198-A176C714350C}" dt="2022-12-13T10:03:25.037" v="453" actId="20577"/>
          <ac:spMkLst>
            <pc:docMk/>
            <pc:sldMk cId="3429021406" sldId="1627"/>
            <ac:spMk id="2" creationId="{52DA34BA-82FC-47C5-BCE1-BB65E08B92A1}"/>
          </ac:spMkLst>
        </pc:spChg>
      </pc:sldChg>
      <pc:sldChg chg="modSp mod">
        <pc:chgData name="Kelly Stokes" userId="3e5c5154-569e-4d81-aa91-4f91841cdfa9" providerId="ADAL" clId="{9C926A46-6A6B-4835-A198-A176C714350C}" dt="2022-12-13T10:03:20.139" v="446" actId="20577"/>
        <pc:sldMkLst>
          <pc:docMk/>
          <pc:sldMk cId="764143245" sldId="1628"/>
        </pc:sldMkLst>
        <pc:spChg chg="mod">
          <ac:chgData name="Kelly Stokes" userId="3e5c5154-569e-4d81-aa91-4f91841cdfa9" providerId="ADAL" clId="{9C926A46-6A6B-4835-A198-A176C714350C}" dt="2022-12-13T10:03:20.139" v="446" actId="20577"/>
          <ac:spMkLst>
            <pc:docMk/>
            <pc:sldMk cId="764143245" sldId="1628"/>
            <ac:spMk id="2" creationId="{52DA34BA-82FC-47C5-BCE1-BB65E08B92A1}"/>
          </ac:spMkLst>
        </pc:spChg>
      </pc:sldChg>
      <pc:sldChg chg="modSp mod">
        <pc:chgData name="Kelly Stokes" userId="3e5c5154-569e-4d81-aa91-4f91841cdfa9" providerId="ADAL" clId="{9C926A46-6A6B-4835-A198-A176C714350C}" dt="2022-12-13T10:03:36.066" v="462" actId="20577"/>
        <pc:sldMkLst>
          <pc:docMk/>
          <pc:sldMk cId="712248501" sldId="1629"/>
        </pc:sldMkLst>
        <pc:spChg chg="mod">
          <ac:chgData name="Kelly Stokes" userId="3e5c5154-569e-4d81-aa91-4f91841cdfa9" providerId="ADAL" clId="{9C926A46-6A6B-4835-A198-A176C714350C}" dt="2022-12-13T10:03:36.066" v="462" actId="20577"/>
          <ac:spMkLst>
            <pc:docMk/>
            <pc:sldMk cId="712248501" sldId="1629"/>
            <ac:spMk id="2" creationId="{52DA34BA-82FC-47C5-BCE1-BB65E08B92A1}"/>
          </ac:spMkLst>
        </pc:spChg>
      </pc:sldChg>
      <pc:sldChg chg="modSp mod">
        <pc:chgData name="Kelly Stokes" userId="3e5c5154-569e-4d81-aa91-4f91841cdfa9" providerId="ADAL" clId="{9C926A46-6A6B-4835-A198-A176C714350C}" dt="2022-12-13T10:03:32.543" v="458" actId="20577"/>
        <pc:sldMkLst>
          <pc:docMk/>
          <pc:sldMk cId="365048429" sldId="1630"/>
        </pc:sldMkLst>
        <pc:spChg chg="mod">
          <ac:chgData name="Kelly Stokes" userId="3e5c5154-569e-4d81-aa91-4f91841cdfa9" providerId="ADAL" clId="{9C926A46-6A6B-4835-A198-A176C714350C}" dt="2022-12-13T10:03:32.543" v="458" actId="20577"/>
          <ac:spMkLst>
            <pc:docMk/>
            <pc:sldMk cId="365048429" sldId="1630"/>
            <ac:spMk id="2" creationId="{52DA34BA-82FC-47C5-BCE1-BB65E08B92A1}"/>
          </ac:spMkLst>
        </pc:spChg>
      </pc:sldChg>
      <pc:sldChg chg="modSp mod">
        <pc:chgData name="Kelly Stokes" userId="3e5c5154-569e-4d81-aa91-4f91841cdfa9" providerId="ADAL" clId="{9C926A46-6A6B-4835-A198-A176C714350C}" dt="2022-12-13T10:05:57.057" v="504" actId="14100"/>
        <pc:sldMkLst>
          <pc:docMk/>
          <pc:sldMk cId="3605437593" sldId="1631"/>
        </pc:sldMkLst>
        <pc:spChg chg="mod">
          <ac:chgData name="Kelly Stokes" userId="3e5c5154-569e-4d81-aa91-4f91841cdfa9" providerId="ADAL" clId="{9C926A46-6A6B-4835-A198-A176C714350C}" dt="2022-12-13T10:05:52.551" v="502"/>
          <ac:spMkLst>
            <pc:docMk/>
            <pc:sldMk cId="3605437593" sldId="1631"/>
            <ac:spMk id="2" creationId="{02FB8773-AD3E-2543-510F-CEE32E75C793}"/>
          </ac:spMkLst>
        </pc:spChg>
        <pc:spChg chg="mod">
          <ac:chgData name="Kelly Stokes" userId="3e5c5154-569e-4d81-aa91-4f91841cdfa9" providerId="ADAL" clId="{9C926A46-6A6B-4835-A198-A176C714350C}" dt="2022-12-13T10:05:32.990" v="500"/>
          <ac:spMkLst>
            <pc:docMk/>
            <pc:sldMk cId="3605437593" sldId="1631"/>
            <ac:spMk id="3" creationId="{E500F0D3-C8EE-77CA-D8A5-2252D46724AA}"/>
          </ac:spMkLst>
        </pc:spChg>
        <pc:spChg chg="mod">
          <ac:chgData name="Kelly Stokes" userId="3e5c5154-569e-4d81-aa91-4f91841cdfa9" providerId="ADAL" clId="{9C926A46-6A6B-4835-A198-A176C714350C}" dt="2022-12-13T10:05:38.203" v="501" actId="1076"/>
          <ac:spMkLst>
            <pc:docMk/>
            <pc:sldMk cId="3605437593" sldId="1631"/>
            <ac:spMk id="4" creationId="{B5313488-7E4A-79E2-52CD-B230AB2EBC8A}"/>
          </ac:spMkLst>
        </pc:spChg>
        <pc:spChg chg="mod">
          <ac:chgData name="Kelly Stokes" userId="3e5c5154-569e-4d81-aa91-4f91841cdfa9" providerId="ADAL" clId="{9C926A46-6A6B-4835-A198-A176C714350C}" dt="2022-12-13T10:05:57.057" v="504" actId="14100"/>
          <ac:spMkLst>
            <pc:docMk/>
            <pc:sldMk cId="3605437593" sldId="1631"/>
            <ac:spMk id="5" creationId="{E02A7888-AA45-7396-3E3D-4AC6E69CC2E9}"/>
          </ac:spMkLst>
        </pc:spChg>
      </pc:sldChg>
      <pc:sldChg chg="del">
        <pc:chgData name="Kelly Stokes" userId="3e5c5154-569e-4d81-aa91-4f91841cdfa9" providerId="ADAL" clId="{9C926A46-6A6B-4835-A198-A176C714350C}" dt="2022-12-13T09:58:38.639" v="321" actId="2696"/>
        <pc:sldMkLst>
          <pc:docMk/>
          <pc:sldMk cId="4286839279" sldId="1632"/>
        </pc:sldMkLst>
      </pc:sldChg>
      <pc:sldChg chg="addSp modSp mod ord modAnim">
        <pc:chgData name="Kelly Stokes" userId="3e5c5154-569e-4d81-aa91-4f91841cdfa9" providerId="ADAL" clId="{9C926A46-6A6B-4835-A198-A176C714350C}" dt="2022-12-13T09:31:21.555" v="49"/>
        <pc:sldMkLst>
          <pc:docMk/>
          <pc:sldMk cId="839128054" sldId="1634"/>
        </pc:sldMkLst>
        <pc:spChg chg="mod">
          <ac:chgData name="Kelly Stokes" userId="3e5c5154-569e-4d81-aa91-4f91841cdfa9" providerId="ADAL" clId="{9C926A46-6A6B-4835-A198-A176C714350C}" dt="2022-12-13T09:30:51.188" v="39" actId="21"/>
          <ac:spMkLst>
            <pc:docMk/>
            <pc:sldMk cId="839128054" sldId="1634"/>
            <ac:spMk id="2" creationId="{52DA34BA-82FC-47C5-BCE1-BB65E08B92A1}"/>
          </ac:spMkLst>
        </pc:spChg>
        <pc:spChg chg="add mod">
          <ac:chgData name="Kelly Stokes" userId="3e5c5154-569e-4d81-aa91-4f91841cdfa9" providerId="ADAL" clId="{9C926A46-6A6B-4835-A198-A176C714350C}" dt="2022-12-13T09:31:00.178" v="44" actId="122"/>
          <ac:spMkLst>
            <pc:docMk/>
            <pc:sldMk cId="839128054" sldId="1634"/>
            <ac:spMk id="4" creationId="{9DB16633-F73E-BF96-7189-F687ECC9993B}"/>
          </ac:spMkLst>
        </pc:spChg>
      </pc:sldChg>
      <pc:sldChg chg="addSp delSp modSp add mod modAnim">
        <pc:chgData name="Kelly Stokes" userId="3e5c5154-569e-4d81-aa91-4f91841cdfa9" providerId="ADAL" clId="{9C926A46-6A6B-4835-A198-A176C714350C}" dt="2022-12-13T09:44:41.338" v="144"/>
        <pc:sldMkLst>
          <pc:docMk/>
          <pc:sldMk cId="3096258409" sldId="1635"/>
        </pc:sldMkLst>
        <pc:spChg chg="mod">
          <ac:chgData name="Kelly Stokes" userId="3e5c5154-569e-4d81-aa91-4f91841cdfa9" providerId="ADAL" clId="{9C926A46-6A6B-4835-A198-A176C714350C}" dt="2022-12-13T09:35:36.698" v="122" actId="20577"/>
          <ac:spMkLst>
            <pc:docMk/>
            <pc:sldMk cId="3096258409" sldId="1635"/>
            <ac:spMk id="2" creationId="{52DA34BA-82FC-47C5-BCE1-BB65E08B92A1}"/>
          </ac:spMkLst>
        </pc:spChg>
        <pc:spChg chg="add mod">
          <ac:chgData name="Kelly Stokes" userId="3e5c5154-569e-4d81-aa91-4f91841cdfa9" providerId="ADAL" clId="{9C926A46-6A6B-4835-A198-A176C714350C}" dt="2022-12-13T09:35:54.046" v="126" actId="14100"/>
          <ac:spMkLst>
            <pc:docMk/>
            <pc:sldMk cId="3096258409" sldId="1635"/>
            <ac:spMk id="4" creationId="{672D1C3C-C600-B3E8-2713-27A673C31594}"/>
          </ac:spMkLst>
        </pc:spChg>
        <pc:picChg chg="del">
          <ac:chgData name="Kelly Stokes" userId="3e5c5154-569e-4d81-aa91-4f91841cdfa9" providerId="ADAL" clId="{9C926A46-6A6B-4835-A198-A176C714350C}" dt="2022-12-13T09:44:37.630" v="141" actId="478"/>
          <ac:picMkLst>
            <pc:docMk/>
            <pc:sldMk cId="3096258409" sldId="1635"/>
            <ac:picMk id="3074" creationId="{CE3ED7CB-41AB-1DC0-4FEA-D603E6F679FF}"/>
          </ac:picMkLst>
        </pc:picChg>
        <pc:picChg chg="add mod">
          <ac:chgData name="Kelly Stokes" userId="3e5c5154-569e-4d81-aa91-4f91841cdfa9" providerId="ADAL" clId="{9C926A46-6A6B-4835-A198-A176C714350C}" dt="2022-12-13T09:44:40.242" v="143" actId="1076"/>
          <ac:picMkLst>
            <pc:docMk/>
            <pc:sldMk cId="3096258409" sldId="1635"/>
            <ac:picMk id="4098" creationId="{E751BDC1-FD67-1F47-2578-6E5D00A302CB}"/>
          </ac:picMkLst>
        </pc:picChg>
      </pc:sldChg>
      <pc:sldChg chg="modSp add mod">
        <pc:chgData name="Kelly Stokes" userId="3e5c5154-569e-4d81-aa91-4f91841cdfa9" providerId="ADAL" clId="{9C926A46-6A6B-4835-A198-A176C714350C}" dt="2022-12-13T09:57:36.549" v="316" actId="13926"/>
        <pc:sldMkLst>
          <pc:docMk/>
          <pc:sldMk cId="1214036298" sldId="1636"/>
        </pc:sldMkLst>
        <pc:spChg chg="mod">
          <ac:chgData name="Kelly Stokes" userId="3e5c5154-569e-4d81-aa91-4f91841cdfa9" providerId="ADAL" clId="{9C926A46-6A6B-4835-A198-A176C714350C}" dt="2022-12-13T09:57:36.549" v="316" actId="13926"/>
          <ac:spMkLst>
            <pc:docMk/>
            <pc:sldMk cId="1214036298" sldId="1636"/>
            <ac:spMk id="2" creationId="{52DA34BA-82FC-47C5-BCE1-BB65E08B92A1}"/>
          </ac:spMkLst>
        </pc:spChg>
      </pc:sldChg>
      <pc:sldChg chg="modSp add mod">
        <pc:chgData name="Kelly Stokes" userId="3e5c5154-569e-4d81-aa91-4f91841cdfa9" providerId="ADAL" clId="{9C926A46-6A6B-4835-A198-A176C714350C}" dt="2022-12-13T09:58:45.383" v="328" actId="20577"/>
        <pc:sldMkLst>
          <pc:docMk/>
          <pc:sldMk cId="2399729379" sldId="1637"/>
        </pc:sldMkLst>
        <pc:spChg chg="mod">
          <ac:chgData name="Kelly Stokes" userId="3e5c5154-569e-4d81-aa91-4f91841cdfa9" providerId="ADAL" clId="{9C926A46-6A6B-4835-A198-A176C714350C}" dt="2022-12-13T09:58:45.383" v="328" actId="20577"/>
          <ac:spMkLst>
            <pc:docMk/>
            <pc:sldMk cId="2399729379" sldId="1637"/>
            <ac:spMk id="2" creationId="{02FB8773-AD3E-2543-510F-CEE32E75C793}"/>
          </ac:spMkLst>
        </pc:spChg>
      </pc:sldChg>
      <pc:sldChg chg="modSp add mod">
        <pc:chgData name="Kelly Stokes" userId="3e5c5154-569e-4d81-aa91-4f91841cdfa9" providerId="ADAL" clId="{9C926A46-6A6B-4835-A198-A176C714350C}" dt="2022-12-13T09:58:51.891" v="338" actId="20577"/>
        <pc:sldMkLst>
          <pc:docMk/>
          <pc:sldMk cId="644288068" sldId="1638"/>
        </pc:sldMkLst>
        <pc:spChg chg="mod">
          <ac:chgData name="Kelly Stokes" userId="3e5c5154-569e-4d81-aa91-4f91841cdfa9" providerId="ADAL" clId="{9C926A46-6A6B-4835-A198-A176C714350C}" dt="2022-12-13T09:58:51.891" v="338" actId="20577"/>
          <ac:spMkLst>
            <pc:docMk/>
            <pc:sldMk cId="644288068" sldId="1638"/>
            <ac:spMk id="2" creationId="{02FB8773-AD3E-2543-510F-CEE32E75C793}"/>
          </ac:spMkLst>
        </pc:spChg>
      </pc:sldChg>
      <pc:sldChg chg="del">
        <pc:chgData name="Kelly Stokes" userId="3e5c5154-569e-4d81-aa91-4f91841cdfa9" providerId="ADAL" clId="{9C926A46-6A6B-4835-A198-A176C714350C}" dt="2022-12-13T10:00:12.869" v="345" actId="2696"/>
        <pc:sldMkLst>
          <pc:docMk/>
          <pc:sldMk cId="4207955107" sldId="1648"/>
        </pc:sldMkLst>
      </pc:sldChg>
      <pc:sldChg chg="ord">
        <pc:chgData name="Kelly Stokes" userId="3e5c5154-569e-4d81-aa91-4f91841cdfa9" providerId="ADAL" clId="{9C926A46-6A6B-4835-A198-A176C714350C}" dt="2022-12-13T10:00:19.923" v="347"/>
        <pc:sldMkLst>
          <pc:docMk/>
          <pc:sldMk cId="2334318806" sldId="1649"/>
        </pc:sldMkLst>
      </pc:sldChg>
      <pc:sldChg chg="ord">
        <pc:chgData name="Kelly Stokes" userId="3e5c5154-569e-4d81-aa91-4f91841cdfa9" providerId="ADAL" clId="{9C926A46-6A6B-4835-A198-A176C714350C}" dt="2022-12-13T10:00:19.923" v="347"/>
        <pc:sldMkLst>
          <pc:docMk/>
          <pc:sldMk cId="3459452253" sldId="1650"/>
        </pc:sldMkLst>
      </pc:sldChg>
      <pc:sldChg chg="del">
        <pc:chgData name="Kelly Stokes" userId="3e5c5154-569e-4d81-aa91-4f91841cdfa9" providerId="ADAL" clId="{9C926A46-6A6B-4835-A198-A176C714350C}" dt="2022-12-13T10:09:31.858" v="542" actId="2696"/>
        <pc:sldMkLst>
          <pc:docMk/>
          <pc:sldMk cId="1571679978" sldId="1658"/>
        </pc:sldMkLst>
      </pc:sldChg>
      <pc:sldChg chg="del">
        <pc:chgData name="Kelly Stokes" userId="3e5c5154-569e-4d81-aa91-4f91841cdfa9" providerId="ADAL" clId="{9C926A46-6A6B-4835-A198-A176C714350C}" dt="2022-12-13T10:09:31.858" v="542" actId="2696"/>
        <pc:sldMkLst>
          <pc:docMk/>
          <pc:sldMk cId="3017119207" sldId="1659"/>
        </pc:sldMkLst>
      </pc:sldChg>
      <pc:sldChg chg="del">
        <pc:chgData name="Kelly Stokes" userId="3e5c5154-569e-4d81-aa91-4f91841cdfa9" providerId="ADAL" clId="{9C926A46-6A6B-4835-A198-A176C714350C}" dt="2022-12-13T10:09:31.858" v="542" actId="2696"/>
        <pc:sldMkLst>
          <pc:docMk/>
          <pc:sldMk cId="3434531378" sldId="1660"/>
        </pc:sldMkLst>
      </pc:sldChg>
      <pc:sldChg chg="addSp delSp modSp mod modAnim">
        <pc:chgData name="Kelly Stokes" userId="3e5c5154-569e-4d81-aa91-4f91841cdfa9" providerId="ADAL" clId="{9C926A46-6A6B-4835-A198-A176C714350C}" dt="2022-12-13T10:11:33.654" v="575"/>
        <pc:sldMkLst>
          <pc:docMk/>
          <pc:sldMk cId="2436607668" sldId="1664"/>
        </pc:sldMkLst>
        <pc:spChg chg="mod">
          <ac:chgData name="Kelly Stokes" userId="3e5c5154-569e-4d81-aa91-4f91841cdfa9" providerId="ADAL" clId="{9C926A46-6A6B-4835-A198-A176C714350C}" dt="2022-12-13T10:11:06.999" v="569" actId="20577"/>
          <ac:spMkLst>
            <pc:docMk/>
            <pc:sldMk cId="2436607668" sldId="1664"/>
            <ac:spMk id="2" creationId="{52DA34BA-82FC-47C5-BCE1-BB65E08B92A1}"/>
          </ac:spMkLst>
        </pc:spChg>
        <pc:spChg chg="mod">
          <ac:chgData name="Kelly Stokes" userId="3e5c5154-569e-4d81-aa91-4f91841cdfa9" providerId="ADAL" clId="{9C926A46-6A6B-4835-A198-A176C714350C}" dt="2022-12-13T10:11:14.689" v="571" actId="14100"/>
          <ac:spMkLst>
            <pc:docMk/>
            <pc:sldMk cId="2436607668" sldId="1664"/>
            <ac:spMk id="3" creationId="{13BB5EC0-7A96-4D29-A835-6FAE896C31A4}"/>
          </ac:spMkLst>
        </pc:spChg>
        <pc:picChg chg="del">
          <ac:chgData name="Kelly Stokes" userId="3e5c5154-569e-4d81-aa91-4f91841cdfa9" providerId="ADAL" clId="{9C926A46-6A6B-4835-A198-A176C714350C}" dt="2022-12-13T10:11:30.642" v="572" actId="478"/>
          <ac:picMkLst>
            <pc:docMk/>
            <pc:sldMk cId="2436607668" sldId="1664"/>
            <ac:picMk id="4" creationId="{BF26EC95-8786-E91E-EBB5-675A024D9CEA}"/>
          </ac:picMkLst>
        </pc:picChg>
        <pc:picChg chg="add mod">
          <ac:chgData name="Kelly Stokes" userId="3e5c5154-569e-4d81-aa91-4f91841cdfa9" providerId="ADAL" clId="{9C926A46-6A6B-4835-A198-A176C714350C}" dt="2022-12-13T10:11:32.861" v="574" actId="1076"/>
          <ac:picMkLst>
            <pc:docMk/>
            <pc:sldMk cId="2436607668" sldId="1664"/>
            <ac:picMk id="40962" creationId="{10CFFE9F-A4C5-51DC-22D9-F270042F04B8}"/>
          </ac:picMkLst>
        </pc:picChg>
      </pc:sldChg>
      <pc:sldChg chg="addSp delSp modSp mod modAnim">
        <pc:chgData name="Kelly Stokes" userId="3e5c5154-569e-4d81-aa91-4f91841cdfa9" providerId="ADAL" clId="{9C926A46-6A6B-4835-A198-A176C714350C}" dt="2022-12-13T10:12:01.148" v="587"/>
        <pc:sldMkLst>
          <pc:docMk/>
          <pc:sldMk cId="2639902267" sldId="1665"/>
        </pc:sldMkLst>
        <pc:spChg chg="mod">
          <ac:chgData name="Kelly Stokes" userId="3e5c5154-569e-4d81-aa91-4f91841cdfa9" providerId="ADAL" clId="{9C926A46-6A6B-4835-A198-A176C714350C}" dt="2022-12-13T10:11:39.651" v="581" actId="20577"/>
          <ac:spMkLst>
            <pc:docMk/>
            <pc:sldMk cId="2639902267" sldId="1665"/>
            <ac:spMk id="2" creationId="{52DA34BA-82FC-47C5-BCE1-BB65E08B92A1}"/>
          </ac:spMkLst>
        </pc:spChg>
        <pc:spChg chg="mod">
          <ac:chgData name="Kelly Stokes" userId="3e5c5154-569e-4d81-aa91-4f91841cdfa9" providerId="ADAL" clId="{9C926A46-6A6B-4835-A198-A176C714350C}" dt="2022-12-13T10:11:44.563" v="583" actId="14100"/>
          <ac:spMkLst>
            <pc:docMk/>
            <pc:sldMk cId="2639902267" sldId="1665"/>
            <ac:spMk id="3" creationId="{0366E0B6-702E-4814-82C6-08CA2D13F3C9}"/>
          </ac:spMkLst>
        </pc:spChg>
        <pc:picChg chg="del">
          <ac:chgData name="Kelly Stokes" userId="3e5c5154-569e-4d81-aa91-4f91841cdfa9" providerId="ADAL" clId="{9C926A46-6A6B-4835-A198-A176C714350C}" dt="2022-12-13T10:11:46.137" v="584" actId="478"/>
          <ac:picMkLst>
            <pc:docMk/>
            <pc:sldMk cId="2639902267" sldId="1665"/>
            <ac:picMk id="4" creationId="{06E4876E-7341-8DA0-F776-D55DB65CDFA0}"/>
          </ac:picMkLst>
        </pc:picChg>
        <pc:picChg chg="add mod">
          <ac:chgData name="Kelly Stokes" userId="3e5c5154-569e-4d81-aa91-4f91841cdfa9" providerId="ADAL" clId="{9C926A46-6A6B-4835-A198-A176C714350C}" dt="2022-12-13T10:12:00.378" v="586" actId="1076"/>
          <ac:picMkLst>
            <pc:docMk/>
            <pc:sldMk cId="2639902267" sldId="1665"/>
            <ac:picMk id="39938" creationId="{5A4FD37E-9078-7BC3-4B7A-55A64B3191C7}"/>
          </ac:picMkLst>
        </pc:picChg>
      </pc:sldChg>
      <pc:sldChg chg="addSp delSp modSp mod modAnim">
        <pc:chgData name="Kelly Stokes" userId="3e5c5154-569e-4d81-aa91-4f91841cdfa9" providerId="ADAL" clId="{9C926A46-6A6B-4835-A198-A176C714350C}" dt="2022-12-13T10:12:43.370" v="601" actId="732"/>
        <pc:sldMkLst>
          <pc:docMk/>
          <pc:sldMk cId="1215035591" sldId="1666"/>
        </pc:sldMkLst>
        <pc:spChg chg="mod">
          <ac:chgData name="Kelly Stokes" userId="3e5c5154-569e-4d81-aa91-4f91841cdfa9" providerId="ADAL" clId="{9C926A46-6A6B-4835-A198-A176C714350C}" dt="2022-12-13T10:12:10.875" v="594" actId="20577"/>
          <ac:spMkLst>
            <pc:docMk/>
            <pc:sldMk cId="1215035591" sldId="1666"/>
            <ac:spMk id="2" creationId="{52DA34BA-82FC-47C5-BCE1-BB65E08B92A1}"/>
          </ac:spMkLst>
        </pc:spChg>
        <pc:spChg chg="mod">
          <ac:chgData name="Kelly Stokes" userId="3e5c5154-569e-4d81-aa91-4f91841cdfa9" providerId="ADAL" clId="{9C926A46-6A6B-4835-A198-A176C714350C}" dt="2022-12-13T10:12:16.008" v="596" actId="14100"/>
          <ac:spMkLst>
            <pc:docMk/>
            <pc:sldMk cId="1215035591" sldId="1666"/>
            <ac:spMk id="3" creationId="{4BCBA2DA-E95C-434C-BE81-320E182AE5EF}"/>
          </ac:spMkLst>
        </pc:spChg>
        <pc:picChg chg="del">
          <ac:chgData name="Kelly Stokes" userId="3e5c5154-569e-4d81-aa91-4f91841cdfa9" providerId="ADAL" clId="{9C926A46-6A6B-4835-A198-A176C714350C}" dt="2022-12-13T10:12:31.879" v="597" actId="478"/>
          <ac:picMkLst>
            <pc:docMk/>
            <pc:sldMk cId="1215035591" sldId="1666"/>
            <ac:picMk id="4" creationId="{8EAA7A10-1948-F125-4C10-C2625F251C55}"/>
          </ac:picMkLst>
        </pc:picChg>
        <pc:picChg chg="add mod">
          <ac:chgData name="Kelly Stokes" userId="3e5c5154-569e-4d81-aa91-4f91841cdfa9" providerId="ADAL" clId="{9C926A46-6A6B-4835-A198-A176C714350C}" dt="2022-12-13T10:12:43.370" v="601" actId="732"/>
          <ac:picMkLst>
            <pc:docMk/>
            <pc:sldMk cId="1215035591" sldId="1666"/>
            <ac:picMk id="38914" creationId="{5BB7C220-F67F-69F0-8ACD-B46373D8E6AF}"/>
          </ac:picMkLst>
        </pc:picChg>
      </pc:sldChg>
      <pc:sldChg chg="addSp delSp modSp mod delAnim modAnim">
        <pc:chgData name="Kelly Stokes" userId="3e5c5154-569e-4d81-aa91-4f91841cdfa9" providerId="ADAL" clId="{9C926A46-6A6B-4835-A198-A176C714350C}" dt="2022-12-13T10:13:33.776" v="614"/>
        <pc:sldMkLst>
          <pc:docMk/>
          <pc:sldMk cId="1638478542" sldId="1667"/>
        </pc:sldMkLst>
        <pc:spChg chg="mod">
          <ac:chgData name="Kelly Stokes" userId="3e5c5154-569e-4d81-aa91-4f91841cdfa9" providerId="ADAL" clId="{9C926A46-6A6B-4835-A198-A176C714350C}" dt="2022-12-13T10:12:49.946" v="608" actId="20577"/>
          <ac:spMkLst>
            <pc:docMk/>
            <pc:sldMk cId="1638478542" sldId="1667"/>
            <ac:spMk id="2" creationId="{52DA34BA-82FC-47C5-BCE1-BB65E08B92A1}"/>
          </ac:spMkLst>
        </pc:spChg>
        <pc:spChg chg="mod">
          <ac:chgData name="Kelly Stokes" userId="3e5c5154-569e-4d81-aa91-4f91841cdfa9" providerId="ADAL" clId="{9C926A46-6A6B-4835-A198-A176C714350C}" dt="2022-12-13T10:13:01.081" v="610" actId="14100"/>
          <ac:spMkLst>
            <pc:docMk/>
            <pc:sldMk cId="1638478542" sldId="1667"/>
            <ac:spMk id="3" creationId="{4BCBA2DA-E95C-434C-BE81-320E182AE5EF}"/>
          </ac:spMkLst>
        </pc:spChg>
        <pc:spChg chg="del">
          <ac:chgData name="Kelly Stokes" userId="3e5c5154-569e-4d81-aa91-4f91841cdfa9" providerId="ADAL" clId="{9C926A46-6A6B-4835-A198-A176C714350C}" dt="2022-12-13T10:12:53.810" v="609" actId="478"/>
          <ac:spMkLst>
            <pc:docMk/>
            <pc:sldMk cId="1638478542" sldId="1667"/>
            <ac:spMk id="4" creationId="{672D1C3C-C600-B3E8-2713-27A673C31594}"/>
          </ac:spMkLst>
        </pc:spChg>
        <pc:picChg chg="del">
          <ac:chgData name="Kelly Stokes" userId="3e5c5154-569e-4d81-aa91-4f91841cdfa9" providerId="ADAL" clId="{9C926A46-6A6B-4835-A198-A176C714350C}" dt="2022-12-13T10:13:03.187" v="611" actId="478"/>
          <ac:picMkLst>
            <pc:docMk/>
            <pc:sldMk cId="1638478542" sldId="1667"/>
            <ac:picMk id="4098" creationId="{E751BDC1-FD67-1F47-2578-6E5D00A302CB}"/>
          </ac:picMkLst>
        </pc:picChg>
        <pc:picChg chg="add mod">
          <ac:chgData name="Kelly Stokes" userId="3e5c5154-569e-4d81-aa91-4f91841cdfa9" providerId="ADAL" clId="{9C926A46-6A6B-4835-A198-A176C714350C}" dt="2022-12-13T10:13:29.976" v="613" actId="1076"/>
          <ac:picMkLst>
            <pc:docMk/>
            <pc:sldMk cId="1638478542" sldId="1667"/>
            <ac:picMk id="37890" creationId="{21F648CE-F691-0619-5945-C6A7631120CA}"/>
          </ac:picMkLst>
        </pc:picChg>
      </pc:sldChg>
      <pc:sldChg chg="addSp delSp modSp modAnim">
        <pc:chgData name="Kelly Stokes" userId="3e5c5154-569e-4d81-aa91-4f91841cdfa9" providerId="ADAL" clId="{9C926A46-6A6B-4835-A198-A176C714350C}" dt="2022-12-13T10:14:10.310" v="628" actId="20577"/>
        <pc:sldMkLst>
          <pc:docMk/>
          <pc:sldMk cId="930572561" sldId="1668"/>
        </pc:sldMkLst>
        <pc:spChg chg="mod">
          <ac:chgData name="Kelly Stokes" userId="3e5c5154-569e-4d81-aa91-4f91841cdfa9" providerId="ADAL" clId="{9C926A46-6A6B-4835-A198-A176C714350C}" dt="2022-12-13T10:13:50.964" v="623" actId="20577"/>
          <ac:spMkLst>
            <pc:docMk/>
            <pc:sldMk cId="930572561" sldId="1668"/>
            <ac:spMk id="2" creationId="{52DA34BA-82FC-47C5-BCE1-BB65E08B92A1}"/>
          </ac:spMkLst>
        </pc:spChg>
        <pc:spChg chg="mod">
          <ac:chgData name="Kelly Stokes" userId="3e5c5154-569e-4d81-aa91-4f91841cdfa9" providerId="ADAL" clId="{9C926A46-6A6B-4835-A198-A176C714350C}" dt="2022-12-13T10:14:10.310" v="628" actId="20577"/>
          <ac:spMkLst>
            <pc:docMk/>
            <pc:sldMk cId="930572561" sldId="1668"/>
            <ac:spMk id="10" creationId="{003D53EA-1945-744E-2DD1-0312F4DE835F}"/>
          </ac:spMkLst>
        </pc:spChg>
        <pc:spChg chg="mod">
          <ac:chgData name="Kelly Stokes" userId="3e5c5154-569e-4d81-aa91-4f91841cdfa9" providerId="ADAL" clId="{9C926A46-6A6B-4835-A198-A176C714350C}" dt="2022-12-13T10:14:07.466" v="624"/>
          <ac:spMkLst>
            <pc:docMk/>
            <pc:sldMk cId="930572561" sldId="1668"/>
            <ac:spMk id="12" creationId="{E384BFF7-3319-CAE2-192F-C4DCBBBBFCCA}"/>
          </ac:spMkLst>
        </pc:spChg>
        <pc:picChg chg="add mod">
          <ac:chgData name="Kelly Stokes" userId="3e5c5154-569e-4d81-aa91-4f91841cdfa9" providerId="ADAL" clId="{9C926A46-6A6B-4835-A198-A176C714350C}" dt="2022-12-13T10:13:44.937" v="616"/>
          <ac:picMkLst>
            <pc:docMk/>
            <pc:sldMk cId="930572561" sldId="1668"/>
            <ac:picMk id="3" creationId="{EE333848-7C06-608A-0B25-BFD43F559A16}"/>
          </ac:picMkLst>
        </pc:picChg>
        <pc:picChg chg="del">
          <ac:chgData name="Kelly Stokes" userId="3e5c5154-569e-4d81-aa91-4f91841cdfa9" providerId="ADAL" clId="{9C926A46-6A6B-4835-A198-A176C714350C}" dt="2022-12-13T10:13:44.267" v="615" actId="478"/>
          <ac:picMkLst>
            <pc:docMk/>
            <pc:sldMk cId="930572561" sldId="1668"/>
            <ac:picMk id="4" creationId="{0D7AE78F-8DFC-4C4B-88AB-E82A58CECA1E}"/>
          </ac:picMkLst>
        </pc:picChg>
      </pc:sldChg>
      <pc:sldChg chg="addSp delSp modSp modAnim">
        <pc:chgData name="Kelly Stokes" userId="3e5c5154-569e-4d81-aa91-4f91841cdfa9" providerId="ADAL" clId="{9C926A46-6A6B-4835-A198-A176C714350C}" dt="2022-12-13T10:14:41.952" v="641"/>
        <pc:sldMkLst>
          <pc:docMk/>
          <pc:sldMk cId="2445196223" sldId="1669"/>
        </pc:sldMkLst>
        <pc:spChg chg="mod">
          <ac:chgData name="Kelly Stokes" userId="3e5c5154-569e-4d81-aa91-4f91841cdfa9" providerId="ADAL" clId="{9C926A46-6A6B-4835-A198-A176C714350C}" dt="2022-12-13T10:14:17.649" v="632" actId="20577"/>
          <ac:spMkLst>
            <pc:docMk/>
            <pc:sldMk cId="2445196223" sldId="1669"/>
            <ac:spMk id="2" creationId="{52DA34BA-82FC-47C5-BCE1-BB65E08B92A1}"/>
          </ac:spMkLst>
        </pc:spChg>
        <pc:spChg chg="mod">
          <ac:chgData name="Kelly Stokes" userId="3e5c5154-569e-4d81-aa91-4f91841cdfa9" providerId="ADAL" clId="{9C926A46-6A6B-4835-A198-A176C714350C}" dt="2022-12-13T10:14:22.387" v="636" actId="20577"/>
          <ac:spMkLst>
            <pc:docMk/>
            <pc:sldMk cId="2445196223" sldId="1669"/>
            <ac:spMk id="10" creationId="{003D53EA-1945-744E-2DD1-0312F4DE835F}"/>
          </ac:spMkLst>
        </pc:spChg>
        <pc:spChg chg="mod">
          <ac:chgData name="Kelly Stokes" userId="3e5c5154-569e-4d81-aa91-4f91841cdfa9" providerId="ADAL" clId="{9C926A46-6A6B-4835-A198-A176C714350C}" dt="2022-12-13T10:14:33.530" v="637"/>
          <ac:spMkLst>
            <pc:docMk/>
            <pc:sldMk cId="2445196223" sldId="1669"/>
            <ac:spMk id="12" creationId="{E384BFF7-3319-CAE2-192F-C4DCBBBBFCCA}"/>
          </ac:spMkLst>
        </pc:spChg>
        <pc:picChg chg="del">
          <ac:chgData name="Kelly Stokes" userId="3e5c5154-569e-4d81-aa91-4f91841cdfa9" providerId="ADAL" clId="{9C926A46-6A6B-4835-A198-A176C714350C}" dt="2022-12-13T10:14:39.810" v="638" actId="478"/>
          <ac:picMkLst>
            <pc:docMk/>
            <pc:sldMk cId="2445196223" sldId="1669"/>
            <ac:picMk id="3" creationId="{E8AC8512-4E52-913E-91F0-0DDF19940650}"/>
          </ac:picMkLst>
        </pc:picChg>
        <pc:picChg chg="add mod">
          <ac:chgData name="Kelly Stokes" userId="3e5c5154-569e-4d81-aa91-4f91841cdfa9" providerId="ADAL" clId="{9C926A46-6A6B-4835-A198-A176C714350C}" dt="2022-12-13T10:14:40.361" v="639"/>
          <ac:picMkLst>
            <pc:docMk/>
            <pc:sldMk cId="2445196223" sldId="1669"/>
            <ac:picMk id="4" creationId="{FE026375-ADC3-AC82-4A95-F9C24DBC7562}"/>
          </ac:picMkLst>
        </pc:picChg>
      </pc:sldChg>
      <pc:sldChg chg="addSp delSp modSp modAnim">
        <pc:chgData name="Kelly Stokes" userId="3e5c5154-569e-4d81-aa91-4f91841cdfa9" providerId="ADAL" clId="{9C926A46-6A6B-4835-A198-A176C714350C}" dt="2022-12-13T10:15:16.382" v="653"/>
        <pc:sldMkLst>
          <pc:docMk/>
          <pc:sldMk cId="3774173874" sldId="1670"/>
        </pc:sldMkLst>
        <pc:spChg chg="mod">
          <ac:chgData name="Kelly Stokes" userId="3e5c5154-569e-4d81-aa91-4f91841cdfa9" providerId="ADAL" clId="{9C926A46-6A6B-4835-A198-A176C714350C}" dt="2022-12-13T10:14:58.087" v="650" actId="20577"/>
          <ac:spMkLst>
            <pc:docMk/>
            <pc:sldMk cId="3774173874" sldId="1670"/>
            <ac:spMk id="2" creationId="{52DA34BA-82FC-47C5-BCE1-BB65E08B92A1}"/>
          </ac:spMkLst>
        </pc:spChg>
        <pc:spChg chg="mod">
          <ac:chgData name="Kelly Stokes" userId="3e5c5154-569e-4d81-aa91-4f91841cdfa9" providerId="ADAL" clId="{9C926A46-6A6B-4835-A198-A176C714350C}" dt="2022-12-13T10:15:12.280" v="652" actId="20577"/>
          <ac:spMkLst>
            <pc:docMk/>
            <pc:sldMk cId="3774173874" sldId="1670"/>
            <ac:spMk id="10" creationId="{003D53EA-1945-744E-2DD1-0312F4DE835F}"/>
          </ac:spMkLst>
        </pc:spChg>
        <pc:spChg chg="mod">
          <ac:chgData name="Kelly Stokes" userId="3e5c5154-569e-4d81-aa91-4f91841cdfa9" providerId="ADAL" clId="{9C926A46-6A6B-4835-A198-A176C714350C}" dt="2022-12-13T10:15:16.382" v="653"/>
          <ac:spMkLst>
            <pc:docMk/>
            <pc:sldMk cId="3774173874" sldId="1670"/>
            <ac:spMk id="12" creationId="{E384BFF7-3319-CAE2-192F-C4DCBBBBFCCA}"/>
          </ac:spMkLst>
        </pc:spChg>
        <pc:picChg chg="del">
          <ac:chgData name="Kelly Stokes" userId="3e5c5154-569e-4d81-aa91-4f91841cdfa9" providerId="ADAL" clId="{9C926A46-6A6B-4835-A198-A176C714350C}" dt="2022-12-13T10:14:52.032" v="642" actId="478"/>
          <ac:picMkLst>
            <pc:docMk/>
            <pc:sldMk cId="3774173874" sldId="1670"/>
            <ac:picMk id="3" creationId="{80FE46C3-B185-688E-9CBE-91C5B1A7D3D8}"/>
          </ac:picMkLst>
        </pc:picChg>
        <pc:picChg chg="add mod">
          <ac:chgData name="Kelly Stokes" userId="3e5c5154-569e-4d81-aa91-4f91841cdfa9" providerId="ADAL" clId="{9C926A46-6A6B-4835-A198-A176C714350C}" dt="2022-12-13T10:14:52.430" v="643"/>
          <ac:picMkLst>
            <pc:docMk/>
            <pc:sldMk cId="3774173874" sldId="1670"/>
            <ac:picMk id="4" creationId="{B9CCDF2C-F74C-D07D-7121-8AC8ABB80FE6}"/>
          </ac:picMkLst>
        </pc:picChg>
      </pc:sldChg>
      <pc:sldChg chg="addSp delSp modSp modAnim">
        <pc:chgData name="Kelly Stokes" userId="3e5c5154-569e-4d81-aa91-4f91841cdfa9" providerId="ADAL" clId="{9C926A46-6A6B-4835-A198-A176C714350C}" dt="2022-12-13T10:15:58.702" v="665"/>
        <pc:sldMkLst>
          <pc:docMk/>
          <pc:sldMk cId="489777318" sldId="1671"/>
        </pc:sldMkLst>
        <pc:spChg chg="mod">
          <ac:chgData name="Kelly Stokes" userId="3e5c5154-569e-4d81-aa91-4f91841cdfa9" providerId="ADAL" clId="{9C926A46-6A6B-4835-A198-A176C714350C}" dt="2022-12-13T10:15:33.639" v="664" actId="20577"/>
          <ac:spMkLst>
            <pc:docMk/>
            <pc:sldMk cId="489777318" sldId="1671"/>
            <ac:spMk id="2" creationId="{52DA34BA-82FC-47C5-BCE1-BB65E08B92A1}"/>
          </ac:spMkLst>
        </pc:spChg>
        <pc:spChg chg="mod">
          <ac:chgData name="Kelly Stokes" userId="3e5c5154-569e-4d81-aa91-4f91841cdfa9" providerId="ADAL" clId="{9C926A46-6A6B-4835-A198-A176C714350C}" dt="2022-12-13T10:15:58.702" v="665"/>
          <ac:spMkLst>
            <pc:docMk/>
            <pc:sldMk cId="489777318" sldId="1671"/>
            <ac:spMk id="12" creationId="{E384BFF7-3319-CAE2-192F-C4DCBBBBFCCA}"/>
          </ac:spMkLst>
        </pc:spChg>
        <pc:picChg chg="del">
          <ac:chgData name="Kelly Stokes" userId="3e5c5154-569e-4d81-aa91-4f91841cdfa9" providerId="ADAL" clId="{9C926A46-6A6B-4835-A198-A176C714350C}" dt="2022-12-13T10:15:27.563" v="654" actId="478"/>
          <ac:picMkLst>
            <pc:docMk/>
            <pc:sldMk cId="489777318" sldId="1671"/>
            <ac:picMk id="3" creationId="{C5A663BE-AA52-7309-0726-4768B029E363}"/>
          </ac:picMkLst>
        </pc:picChg>
        <pc:picChg chg="add mod">
          <ac:chgData name="Kelly Stokes" userId="3e5c5154-569e-4d81-aa91-4f91841cdfa9" providerId="ADAL" clId="{9C926A46-6A6B-4835-A198-A176C714350C}" dt="2022-12-13T10:15:28.038" v="655"/>
          <ac:picMkLst>
            <pc:docMk/>
            <pc:sldMk cId="489777318" sldId="1671"/>
            <ac:picMk id="4" creationId="{82A0950F-202A-D1EF-3946-5F5816FEB5E4}"/>
          </ac:picMkLst>
        </pc:picChg>
      </pc:sldChg>
      <pc:sldChg chg="modSp mod">
        <pc:chgData name="Kelly Stokes" userId="3e5c5154-569e-4d81-aa91-4f91841cdfa9" providerId="ADAL" clId="{9C926A46-6A6B-4835-A198-A176C714350C}" dt="2022-12-13T10:16:26.349" v="672" actId="27636"/>
        <pc:sldMkLst>
          <pc:docMk/>
          <pc:sldMk cId="2459900034" sldId="1672"/>
        </pc:sldMkLst>
        <pc:spChg chg="mod">
          <ac:chgData name="Kelly Stokes" userId="3e5c5154-569e-4d81-aa91-4f91841cdfa9" providerId="ADAL" clId="{9C926A46-6A6B-4835-A198-A176C714350C}" dt="2022-12-13T10:16:17.724" v="667" actId="27636"/>
          <ac:spMkLst>
            <pc:docMk/>
            <pc:sldMk cId="2459900034" sldId="1672"/>
            <ac:spMk id="2" creationId="{52DA34BA-82FC-47C5-BCE1-BB65E08B92A1}"/>
          </ac:spMkLst>
        </pc:spChg>
        <pc:spChg chg="mod">
          <ac:chgData name="Kelly Stokes" userId="3e5c5154-569e-4d81-aa91-4f91841cdfa9" providerId="ADAL" clId="{9C926A46-6A6B-4835-A198-A176C714350C}" dt="2022-12-13T10:16:26.349" v="672" actId="27636"/>
          <ac:spMkLst>
            <pc:docMk/>
            <pc:sldMk cId="2459900034" sldId="1672"/>
            <ac:spMk id="3" creationId="{847A1AC9-9EC9-E1AA-348D-958CE44F2772}"/>
          </ac:spMkLst>
        </pc:spChg>
      </pc:sldChg>
      <pc:sldChg chg="modSp mod">
        <pc:chgData name="Kelly Stokes" userId="3e5c5154-569e-4d81-aa91-4f91841cdfa9" providerId="ADAL" clId="{9C926A46-6A6B-4835-A198-A176C714350C}" dt="2022-12-13T10:16:49.888" v="682" actId="27636"/>
        <pc:sldMkLst>
          <pc:docMk/>
          <pc:sldMk cId="2495730531" sldId="1673"/>
        </pc:sldMkLst>
        <pc:spChg chg="mod">
          <ac:chgData name="Kelly Stokes" userId="3e5c5154-569e-4d81-aa91-4f91841cdfa9" providerId="ADAL" clId="{9C926A46-6A6B-4835-A198-A176C714350C}" dt="2022-12-13T10:16:40.483" v="674" actId="27636"/>
          <ac:spMkLst>
            <pc:docMk/>
            <pc:sldMk cId="2495730531" sldId="1673"/>
            <ac:spMk id="2" creationId="{52DA34BA-82FC-47C5-BCE1-BB65E08B92A1}"/>
          </ac:spMkLst>
        </pc:spChg>
        <pc:spChg chg="mod">
          <ac:chgData name="Kelly Stokes" userId="3e5c5154-569e-4d81-aa91-4f91841cdfa9" providerId="ADAL" clId="{9C926A46-6A6B-4835-A198-A176C714350C}" dt="2022-12-13T10:16:49.888" v="682" actId="27636"/>
          <ac:spMkLst>
            <pc:docMk/>
            <pc:sldMk cId="2495730531" sldId="1673"/>
            <ac:spMk id="3" creationId="{847A1AC9-9EC9-E1AA-348D-958CE44F2772}"/>
          </ac:spMkLst>
        </pc:spChg>
      </pc:sldChg>
      <pc:sldChg chg="modSp mod">
        <pc:chgData name="Kelly Stokes" userId="3e5c5154-569e-4d81-aa91-4f91841cdfa9" providerId="ADAL" clId="{9C926A46-6A6B-4835-A198-A176C714350C}" dt="2022-12-13T10:17:20.004" v="694" actId="27636"/>
        <pc:sldMkLst>
          <pc:docMk/>
          <pc:sldMk cId="872335080" sldId="1674"/>
        </pc:sldMkLst>
        <pc:spChg chg="mod">
          <ac:chgData name="Kelly Stokes" userId="3e5c5154-569e-4d81-aa91-4f91841cdfa9" providerId="ADAL" clId="{9C926A46-6A6B-4835-A198-A176C714350C}" dt="2022-12-13T10:17:06.706" v="684" actId="27636"/>
          <ac:spMkLst>
            <pc:docMk/>
            <pc:sldMk cId="872335080" sldId="1674"/>
            <ac:spMk id="2" creationId="{52DA34BA-82FC-47C5-BCE1-BB65E08B92A1}"/>
          </ac:spMkLst>
        </pc:spChg>
        <pc:spChg chg="mod">
          <ac:chgData name="Kelly Stokes" userId="3e5c5154-569e-4d81-aa91-4f91841cdfa9" providerId="ADAL" clId="{9C926A46-6A6B-4835-A198-A176C714350C}" dt="2022-12-13T10:17:20.004" v="694" actId="27636"/>
          <ac:spMkLst>
            <pc:docMk/>
            <pc:sldMk cId="872335080" sldId="1674"/>
            <ac:spMk id="3" creationId="{847A1AC9-9EC9-E1AA-348D-958CE44F2772}"/>
          </ac:spMkLst>
        </pc:spChg>
      </pc:sldChg>
      <pc:sldChg chg="modSp mod">
        <pc:chgData name="Kelly Stokes" userId="3e5c5154-569e-4d81-aa91-4f91841cdfa9" providerId="ADAL" clId="{9C926A46-6A6B-4835-A198-A176C714350C}" dt="2022-12-13T10:17:38.793" v="696" actId="1076"/>
        <pc:sldMkLst>
          <pc:docMk/>
          <pc:sldMk cId="958836127" sldId="1675"/>
        </pc:sldMkLst>
        <pc:spChg chg="mod">
          <ac:chgData name="Kelly Stokes" userId="3e5c5154-569e-4d81-aa91-4f91841cdfa9" providerId="ADAL" clId="{9C926A46-6A6B-4835-A198-A176C714350C}" dt="2022-12-13T10:17:36.188" v="695"/>
          <ac:spMkLst>
            <pc:docMk/>
            <pc:sldMk cId="958836127" sldId="1675"/>
            <ac:spMk id="2" creationId="{52DA34BA-82FC-47C5-BCE1-BB65E08B92A1}"/>
          </ac:spMkLst>
        </pc:spChg>
        <pc:spChg chg="mod">
          <ac:chgData name="Kelly Stokes" userId="3e5c5154-569e-4d81-aa91-4f91841cdfa9" providerId="ADAL" clId="{9C926A46-6A6B-4835-A198-A176C714350C}" dt="2022-12-13T10:17:38.793" v="696" actId="1076"/>
          <ac:spMkLst>
            <pc:docMk/>
            <pc:sldMk cId="958836127" sldId="1675"/>
            <ac:spMk id="3" creationId="{847A1AC9-9EC9-E1AA-348D-958CE44F2772}"/>
          </ac:spMkLst>
        </pc:spChg>
      </pc:sldChg>
      <pc:sldChg chg="modNotesTx">
        <pc:chgData name="Kelly Stokes" userId="3e5c5154-569e-4d81-aa91-4f91841cdfa9" providerId="ADAL" clId="{9C926A46-6A6B-4835-A198-A176C714350C}" dt="2022-12-13T10:18:00.040" v="697"/>
        <pc:sldMkLst>
          <pc:docMk/>
          <pc:sldMk cId="362687944" sldId="1685"/>
        </pc:sldMkLst>
      </pc:sldChg>
      <pc:sldChg chg="modSp mod">
        <pc:chgData name="Kelly Stokes" userId="3e5c5154-569e-4d81-aa91-4f91841cdfa9" providerId="ADAL" clId="{9C926A46-6A6B-4835-A198-A176C714350C}" dt="2022-12-13T10:18:04.125" v="698"/>
        <pc:sldMkLst>
          <pc:docMk/>
          <pc:sldMk cId="698710284" sldId="1686"/>
        </pc:sldMkLst>
        <pc:spChg chg="mod">
          <ac:chgData name="Kelly Stokes" userId="3e5c5154-569e-4d81-aa91-4f91841cdfa9" providerId="ADAL" clId="{9C926A46-6A6B-4835-A198-A176C714350C}" dt="2022-12-13T10:18:04.125" v="698"/>
          <ac:spMkLst>
            <pc:docMk/>
            <pc:sldMk cId="698710284" sldId="1686"/>
            <ac:spMk id="2" creationId="{77E26784-A357-92CE-B6B1-8F248D3D6650}"/>
          </ac:spMkLst>
        </pc:spChg>
      </pc:sldChg>
      <pc:sldChg chg="del">
        <pc:chgData name="Kelly Stokes" userId="3e5c5154-569e-4d81-aa91-4f91841cdfa9" providerId="ADAL" clId="{9C926A46-6A6B-4835-A198-A176C714350C}" dt="2022-12-13T10:22:17.010" v="699" actId="2696"/>
        <pc:sldMkLst>
          <pc:docMk/>
          <pc:sldMk cId="3597132061" sldId="1694"/>
        </pc:sldMkLst>
      </pc:sldChg>
      <pc:sldChg chg="del">
        <pc:chgData name="Kelly Stokes" userId="3e5c5154-569e-4d81-aa91-4f91841cdfa9" providerId="ADAL" clId="{9C926A46-6A6B-4835-A198-A176C714350C}" dt="2022-12-13T10:22:17.010" v="699" actId="2696"/>
        <pc:sldMkLst>
          <pc:docMk/>
          <pc:sldMk cId="3021431851" sldId="1695"/>
        </pc:sldMkLst>
      </pc:sldChg>
      <pc:sldChg chg="del">
        <pc:chgData name="Kelly Stokes" userId="3e5c5154-569e-4d81-aa91-4f91841cdfa9" providerId="ADAL" clId="{9C926A46-6A6B-4835-A198-A176C714350C}" dt="2022-12-13T10:22:17.010" v="699" actId="2696"/>
        <pc:sldMkLst>
          <pc:docMk/>
          <pc:sldMk cId="2098735354" sldId="1696"/>
        </pc:sldMkLst>
      </pc:sldChg>
      <pc:sldChg chg="addSp delSp modSp mod modAnim">
        <pc:chgData name="Kelly Stokes" userId="3e5c5154-569e-4d81-aa91-4f91841cdfa9" providerId="ADAL" clId="{9C926A46-6A6B-4835-A198-A176C714350C}" dt="2022-12-13T10:25:40.546" v="724" actId="732"/>
        <pc:sldMkLst>
          <pc:docMk/>
          <pc:sldMk cId="1196338957" sldId="1700"/>
        </pc:sldMkLst>
        <pc:spChg chg="mod">
          <ac:chgData name="Kelly Stokes" userId="3e5c5154-569e-4d81-aa91-4f91841cdfa9" providerId="ADAL" clId="{9C926A46-6A6B-4835-A198-A176C714350C}" dt="2022-12-13T10:25:05.072" v="716" actId="20577"/>
          <ac:spMkLst>
            <pc:docMk/>
            <pc:sldMk cId="1196338957" sldId="1700"/>
            <ac:spMk id="2" creationId="{52DA34BA-82FC-47C5-BCE1-BB65E08B92A1}"/>
          </ac:spMkLst>
        </pc:spChg>
        <pc:spChg chg="mod">
          <ac:chgData name="Kelly Stokes" userId="3e5c5154-569e-4d81-aa91-4f91841cdfa9" providerId="ADAL" clId="{9C926A46-6A6B-4835-A198-A176C714350C}" dt="2022-12-13T10:25:10.409" v="717" actId="1076"/>
          <ac:spMkLst>
            <pc:docMk/>
            <pc:sldMk cId="1196338957" sldId="1700"/>
            <ac:spMk id="3" creationId="{13BB5EC0-7A96-4D29-A835-6FAE896C31A4}"/>
          </ac:spMkLst>
        </pc:spChg>
        <pc:picChg chg="del">
          <ac:chgData name="Kelly Stokes" userId="3e5c5154-569e-4d81-aa91-4f91841cdfa9" providerId="ADAL" clId="{9C926A46-6A6B-4835-A198-A176C714350C}" dt="2022-12-13T10:25:27.312" v="718" actId="478"/>
          <ac:picMkLst>
            <pc:docMk/>
            <pc:sldMk cId="1196338957" sldId="1700"/>
            <ac:picMk id="4" creationId="{BF26EC95-8786-E91E-EBB5-675A024D9CEA}"/>
          </ac:picMkLst>
        </pc:picChg>
        <pc:picChg chg="add mod">
          <ac:chgData name="Kelly Stokes" userId="3e5c5154-569e-4d81-aa91-4f91841cdfa9" providerId="ADAL" clId="{9C926A46-6A6B-4835-A198-A176C714350C}" dt="2022-12-13T10:25:40.546" v="724" actId="732"/>
          <ac:picMkLst>
            <pc:docMk/>
            <pc:sldMk cId="1196338957" sldId="1700"/>
            <ac:picMk id="30722" creationId="{D7731B2F-E544-F140-2703-513E197A0287}"/>
          </ac:picMkLst>
        </pc:picChg>
      </pc:sldChg>
      <pc:sldChg chg="addSp delSp modSp mod modAnim">
        <pc:chgData name="Kelly Stokes" userId="3e5c5154-569e-4d81-aa91-4f91841cdfa9" providerId="ADAL" clId="{9C926A46-6A6B-4835-A198-A176C714350C}" dt="2022-12-13T10:26:46.595" v="736"/>
        <pc:sldMkLst>
          <pc:docMk/>
          <pc:sldMk cId="4094086539" sldId="1701"/>
        </pc:sldMkLst>
        <pc:spChg chg="mod">
          <ac:chgData name="Kelly Stokes" userId="3e5c5154-569e-4d81-aa91-4f91841cdfa9" providerId="ADAL" clId="{9C926A46-6A6B-4835-A198-A176C714350C}" dt="2022-12-13T10:25:52.694" v="730" actId="20577"/>
          <ac:spMkLst>
            <pc:docMk/>
            <pc:sldMk cId="4094086539" sldId="1701"/>
            <ac:spMk id="2" creationId="{52DA34BA-82FC-47C5-BCE1-BB65E08B92A1}"/>
          </ac:spMkLst>
        </pc:spChg>
        <pc:spChg chg="mod">
          <ac:chgData name="Kelly Stokes" userId="3e5c5154-569e-4d81-aa91-4f91841cdfa9" providerId="ADAL" clId="{9C926A46-6A6B-4835-A198-A176C714350C}" dt="2022-12-13T10:25:58.885" v="732" actId="14100"/>
          <ac:spMkLst>
            <pc:docMk/>
            <pc:sldMk cId="4094086539" sldId="1701"/>
            <ac:spMk id="3" creationId="{0366E0B6-702E-4814-82C6-08CA2D13F3C9}"/>
          </ac:spMkLst>
        </pc:spChg>
        <pc:picChg chg="del">
          <ac:chgData name="Kelly Stokes" userId="3e5c5154-569e-4d81-aa91-4f91841cdfa9" providerId="ADAL" clId="{9C926A46-6A6B-4835-A198-A176C714350C}" dt="2022-12-13T10:26:00.359" v="733" actId="478"/>
          <ac:picMkLst>
            <pc:docMk/>
            <pc:sldMk cId="4094086539" sldId="1701"/>
            <ac:picMk id="4" creationId="{06E4876E-7341-8DA0-F776-D55DB65CDFA0}"/>
          </ac:picMkLst>
        </pc:picChg>
        <pc:picChg chg="add mod">
          <ac:chgData name="Kelly Stokes" userId="3e5c5154-569e-4d81-aa91-4f91841cdfa9" providerId="ADAL" clId="{9C926A46-6A6B-4835-A198-A176C714350C}" dt="2022-12-13T10:26:41.938" v="735" actId="1076"/>
          <ac:picMkLst>
            <pc:docMk/>
            <pc:sldMk cId="4094086539" sldId="1701"/>
            <ac:picMk id="29698" creationId="{453A8B0B-9F26-EC22-9DE5-7DAA2558F522}"/>
          </ac:picMkLst>
        </pc:picChg>
      </pc:sldChg>
      <pc:sldChg chg="addSp delSp modSp mod modAnim">
        <pc:chgData name="Kelly Stokes" userId="3e5c5154-569e-4d81-aa91-4f91841cdfa9" providerId="ADAL" clId="{9C926A46-6A6B-4835-A198-A176C714350C}" dt="2022-12-13T10:28:07.906" v="748" actId="1076"/>
        <pc:sldMkLst>
          <pc:docMk/>
          <pc:sldMk cId="2322077340" sldId="1702"/>
        </pc:sldMkLst>
        <pc:spChg chg="mod">
          <ac:chgData name="Kelly Stokes" userId="3e5c5154-569e-4d81-aa91-4f91841cdfa9" providerId="ADAL" clId="{9C926A46-6A6B-4835-A198-A176C714350C}" dt="2022-12-13T10:26:55.594" v="743" actId="20577"/>
          <ac:spMkLst>
            <pc:docMk/>
            <pc:sldMk cId="2322077340" sldId="1702"/>
            <ac:spMk id="2" creationId="{52DA34BA-82FC-47C5-BCE1-BB65E08B92A1}"/>
          </ac:spMkLst>
        </pc:spChg>
        <pc:spChg chg="mod">
          <ac:chgData name="Kelly Stokes" userId="3e5c5154-569e-4d81-aa91-4f91841cdfa9" providerId="ADAL" clId="{9C926A46-6A6B-4835-A198-A176C714350C}" dt="2022-12-13T10:27:00.403" v="745" actId="14100"/>
          <ac:spMkLst>
            <pc:docMk/>
            <pc:sldMk cId="2322077340" sldId="1702"/>
            <ac:spMk id="3" creationId="{4BCBA2DA-E95C-434C-BE81-320E182AE5EF}"/>
          </ac:spMkLst>
        </pc:spChg>
        <pc:picChg chg="del">
          <ac:chgData name="Kelly Stokes" userId="3e5c5154-569e-4d81-aa91-4f91841cdfa9" providerId="ADAL" clId="{9C926A46-6A6B-4835-A198-A176C714350C}" dt="2022-12-13T10:27:01.141" v="746" actId="478"/>
          <ac:picMkLst>
            <pc:docMk/>
            <pc:sldMk cId="2322077340" sldId="1702"/>
            <ac:picMk id="4" creationId="{8EAA7A10-1948-F125-4C10-C2625F251C55}"/>
          </ac:picMkLst>
        </pc:picChg>
        <pc:picChg chg="add mod">
          <ac:chgData name="Kelly Stokes" userId="3e5c5154-569e-4d81-aa91-4f91841cdfa9" providerId="ADAL" clId="{9C926A46-6A6B-4835-A198-A176C714350C}" dt="2022-12-13T10:28:07.906" v="748" actId="1076"/>
          <ac:picMkLst>
            <pc:docMk/>
            <pc:sldMk cId="2322077340" sldId="1702"/>
            <ac:picMk id="28674" creationId="{4542ECB2-DCC7-6BED-21B6-807A371D18F0}"/>
          </ac:picMkLst>
        </pc:picChg>
      </pc:sldChg>
      <pc:sldChg chg="addSp delSp modSp mod delAnim modAnim">
        <pc:chgData name="Kelly Stokes" userId="3e5c5154-569e-4d81-aa91-4f91841cdfa9" providerId="ADAL" clId="{9C926A46-6A6B-4835-A198-A176C714350C}" dt="2022-12-13T10:28:38.206" v="759"/>
        <pc:sldMkLst>
          <pc:docMk/>
          <pc:sldMk cId="322442380" sldId="1703"/>
        </pc:sldMkLst>
        <pc:spChg chg="mod">
          <ac:chgData name="Kelly Stokes" userId="3e5c5154-569e-4d81-aa91-4f91841cdfa9" providerId="ADAL" clId="{9C926A46-6A6B-4835-A198-A176C714350C}" dt="2022-12-13T10:28:13.434" v="754" actId="20577"/>
          <ac:spMkLst>
            <pc:docMk/>
            <pc:sldMk cId="322442380" sldId="1703"/>
            <ac:spMk id="2" creationId="{52DA34BA-82FC-47C5-BCE1-BB65E08B92A1}"/>
          </ac:spMkLst>
        </pc:spChg>
        <pc:spChg chg="del">
          <ac:chgData name="Kelly Stokes" userId="3e5c5154-569e-4d81-aa91-4f91841cdfa9" providerId="ADAL" clId="{9C926A46-6A6B-4835-A198-A176C714350C}" dt="2022-12-13T10:28:20.787" v="755" actId="478"/>
          <ac:spMkLst>
            <pc:docMk/>
            <pc:sldMk cId="322442380" sldId="1703"/>
            <ac:spMk id="3" creationId="{4BCBA2DA-E95C-434C-BE81-320E182AE5EF}"/>
          </ac:spMkLst>
        </pc:spChg>
        <pc:picChg chg="del">
          <ac:chgData name="Kelly Stokes" userId="3e5c5154-569e-4d81-aa91-4f91841cdfa9" providerId="ADAL" clId="{9C926A46-6A6B-4835-A198-A176C714350C}" dt="2022-12-13T10:28:24.531" v="756" actId="478"/>
          <ac:picMkLst>
            <pc:docMk/>
            <pc:sldMk cId="322442380" sldId="1703"/>
            <ac:picMk id="4098" creationId="{E751BDC1-FD67-1F47-2578-6E5D00A302CB}"/>
          </ac:picMkLst>
        </pc:picChg>
        <pc:picChg chg="add mod">
          <ac:chgData name="Kelly Stokes" userId="3e5c5154-569e-4d81-aa91-4f91841cdfa9" providerId="ADAL" clId="{9C926A46-6A6B-4835-A198-A176C714350C}" dt="2022-12-13T10:28:37.407" v="758" actId="1076"/>
          <ac:picMkLst>
            <pc:docMk/>
            <pc:sldMk cId="322442380" sldId="1703"/>
            <ac:picMk id="27650" creationId="{A97FBCC0-9C29-3CA9-F3CD-E522DA4FB57D}"/>
          </ac:picMkLst>
        </pc:picChg>
      </pc:sldChg>
      <pc:sldChg chg="addSp delSp modSp modAnim">
        <pc:chgData name="Kelly Stokes" userId="3e5c5154-569e-4d81-aa91-4f91841cdfa9" providerId="ADAL" clId="{9C926A46-6A6B-4835-A198-A176C714350C}" dt="2022-12-13T10:29:15.468" v="776" actId="20577"/>
        <pc:sldMkLst>
          <pc:docMk/>
          <pc:sldMk cId="3270094402" sldId="1704"/>
        </pc:sldMkLst>
        <pc:spChg chg="mod">
          <ac:chgData name="Kelly Stokes" userId="3e5c5154-569e-4d81-aa91-4f91841cdfa9" providerId="ADAL" clId="{9C926A46-6A6B-4835-A198-A176C714350C}" dt="2022-12-13T10:28:54.353" v="769" actId="20577"/>
          <ac:spMkLst>
            <pc:docMk/>
            <pc:sldMk cId="3270094402" sldId="1704"/>
            <ac:spMk id="2" creationId="{52DA34BA-82FC-47C5-BCE1-BB65E08B92A1}"/>
          </ac:spMkLst>
        </pc:spChg>
        <pc:spChg chg="mod">
          <ac:chgData name="Kelly Stokes" userId="3e5c5154-569e-4d81-aa91-4f91841cdfa9" providerId="ADAL" clId="{9C926A46-6A6B-4835-A198-A176C714350C}" dt="2022-12-13T10:29:08.779" v="773" actId="20577"/>
          <ac:spMkLst>
            <pc:docMk/>
            <pc:sldMk cId="3270094402" sldId="1704"/>
            <ac:spMk id="10" creationId="{003D53EA-1945-744E-2DD1-0312F4DE835F}"/>
          </ac:spMkLst>
        </pc:spChg>
        <pc:spChg chg="mod">
          <ac:chgData name="Kelly Stokes" userId="3e5c5154-569e-4d81-aa91-4f91841cdfa9" providerId="ADAL" clId="{9C926A46-6A6B-4835-A198-A176C714350C}" dt="2022-12-13T10:29:15.468" v="776" actId="20577"/>
          <ac:spMkLst>
            <pc:docMk/>
            <pc:sldMk cId="3270094402" sldId="1704"/>
            <ac:spMk id="12" creationId="{E384BFF7-3319-CAE2-192F-C4DCBBBBFCCA}"/>
          </ac:spMkLst>
        </pc:spChg>
        <pc:picChg chg="add mod">
          <ac:chgData name="Kelly Stokes" userId="3e5c5154-569e-4d81-aa91-4f91841cdfa9" providerId="ADAL" clId="{9C926A46-6A6B-4835-A198-A176C714350C}" dt="2022-12-13T10:28:48.316" v="761"/>
          <ac:picMkLst>
            <pc:docMk/>
            <pc:sldMk cId="3270094402" sldId="1704"/>
            <ac:picMk id="3" creationId="{555D9784-ABAC-0F52-2E4A-99C589CEC97D}"/>
          </ac:picMkLst>
        </pc:picChg>
        <pc:picChg chg="del">
          <ac:chgData name="Kelly Stokes" userId="3e5c5154-569e-4d81-aa91-4f91841cdfa9" providerId="ADAL" clId="{9C926A46-6A6B-4835-A198-A176C714350C}" dt="2022-12-13T10:28:47.908" v="760" actId="478"/>
          <ac:picMkLst>
            <pc:docMk/>
            <pc:sldMk cId="3270094402" sldId="1704"/>
            <ac:picMk id="4" creationId="{0D7AE78F-8DFC-4C4B-88AB-E82A58CECA1E}"/>
          </ac:picMkLst>
        </pc:picChg>
      </pc:sldChg>
      <pc:sldChg chg="addSp delSp modSp modAnim">
        <pc:chgData name="Kelly Stokes" userId="3e5c5154-569e-4d81-aa91-4f91841cdfa9" providerId="ADAL" clId="{9C926A46-6A6B-4835-A198-A176C714350C}" dt="2022-12-13T10:29:46.289" v="793"/>
        <pc:sldMkLst>
          <pc:docMk/>
          <pc:sldMk cId="3891469364" sldId="1705"/>
        </pc:sldMkLst>
        <pc:spChg chg="mod">
          <ac:chgData name="Kelly Stokes" userId="3e5c5154-569e-4d81-aa91-4f91841cdfa9" providerId="ADAL" clId="{9C926A46-6A6B-4835-A198-A176C714350C}" dt="2022-12-13T10:29:28.143" v="786" actId="20577"/>
          <ac:spMkLst>
            <pc:docMk/>
            <pc:sldMk cId="3891469364" sldId="1705"/>
            <ac:spMk id="2" creationId="{52DA34BA-82FC-47C5-BCE1-BB65E08B92A1}"/>
          </ac:spMkLst>
        </pc:spChg>
        <pc:spChg chg="mod">
          <ac:chgData name="Kelly Stokes" userId="3e5c5154-569e-4d81-aa91-4f91841cdfa9" providerId="ADAL" clId="{9C926A46-6A6B-4835-A198-A176C714350C}" dt="2022-12-13T10:29:31.800" v="792" actId="20577"/>
          <ac:spMkLst>
            <pc:docMk/>
            <pc:sldMk cId="3891469364" sldId="1705"/>
            <ac:spMk id="10" creationId="{003D53EA-1945-744E-2DD1-0312F4DE835F}"/>
          </ac:spMkLst>
        </pc:spChg>
        <pc:spChg chg="mod">
          <ac:chgData name="Kelly Stokes" userId="3e5c5154-569e-4d81-aa91-4f91841cdfa9" providerId="ADAL" clId="{9C926A46-6A6B-4835-A198-A176C714350C}" dt="2022-12-13T10:29:46.289" v="793"/>
          <ac:spMkLst>
            <pc:docMk/>
            <pc:sldMk cId="3891469364" sldId="1705"/>
            <ac:spMk id="12" creationId="{E384BFF7-3319-CAE2-192F-C4DCBBBBFCCA}"/>
          </ac:spMkLst>
        </pc:spChg>
        <pc:picChg chg="del">
          <ac:chgData name="Kelly Stokes" userId="3e5c5154-569e-4d81-aa91-4f91841cdfa9" providerId="ADAL" clId="{9C926A46-6A6B-4835-A198-A176C714350C}" dt="2022-12-13T10:29:22.716" v="777" actId="478"/>
          <ac:picMkLst>
            <pc:docMk/>
            <pc:sldMk cId="3891469364" sldId="1705"/>
            <ac:picMk id="3" creationId="{E8AC8512-4E52-913E-91F0-0DDF19940650}"/>
          </ac:picMkLst>
        </pc:picChg>
        <pc:picChg chg="add mod">
          <ac:chgData name="Kelly Stokes" userId="3e5c5154-569e-4d81-aa91-4f91841cdfa9" providerId="ADAL" clId="{9C926A46-6A6B-4835-A198-A176C714350C}" dt="2022-12-13T10:29:23.097" v="778"/>
          <ac:picMkLst>
            <pc:docMk/>
            <pc:sldMk cId="3891469364" sldId="1705"/>
            <ac:picMk id="4" creationId="{9C6B42A2-2CDF-A47F-3829-24669A1BC642}"/>
          </ac:picMkLst>
        </pc:picChg>
      </pc:sldChg>
      <pc:sldChg chg="addSp delSp modSp modAnim">
        <pc:chgData name="Kelly Stokes" userId="3e5c5154-569e-4d81-aa91-4f91841cdfa9" providerId="ADAL" clId="{9C926A46-6A6B-4835-A198-A176C714350C}" dt="2022-12-13T10:30:36.624" v="824"/>
        <pc:sldMkLst>
          <pc:docMk/>
          <pc:sldMk cId="943698883" sldId="1706"/>
        </pc:sldMkLst>
        <pc:spChg chg="mod">
          <ac:chgData name="Kelly Stokes" userId="3e5c5154-569e-4d81-aa91-4f91841cdfa9" providerId="ADAL" clId="{9C926A46-6A6B-4835-A198-A176C714350C}" dt="2022-12-13T10:30:04.269" v="805" actId="20577"/>
          <ac:spMkLst>
            <pc:docMk/>
            <pc:sldMk cId="943698883" sldId="1706"/>
            <ac:spMk id="2" creationId="{52DA34BA-82FC-47C5-BCE1-BB65E08B92A1}"/>
          </ac:spMkLst>
        </pc:spChg>
        <pc:spChg chg="mod">
          <ac:chgData name="Kelly Stokes" userId="3e5c5154-569e-4d81-aa91-4f91841cdfa9" providerId="ADAL" clId="{9C926A46-6A6B-4835-A198-A176C714350C}" dt="2022-12-13T10:30:16.613" v="823" actId="20577"/>
          <ac:spMkLst>
            <pc:docMk/>
            <pc:sldMk cId="943698883" sldId="1706"/>
            <ac:spMk id="10" creationId="{003D53EA-1945-744E-2DD1-0312F4DE835F}"/>
          </ac:spMkLst>
        </pc:spChg>
        <pc:spChg chg="mod">
          <ac:chgData name="Kelly Stokes" userId="3e5c5154-569e-4d81-aa91-4f91841cdfa9" providerId="ADAL" clId="{9C926A46-6A6B-4835-A198-A176C714350C}" dt="2022-12-13T10:30:36.624" v="824"/>
          <ac:spMkLst>
            <pc:docMk/>
            <pc:sldMk cId="943698883" sldId="1706"/>
            <ac:spMk id="12" creationId="{E384BFF7-3319-CAE2-192F-C4DCBBBBFCCA}"/>
          </ac:spMkLst>
        </pc:spChg>
        <pc:picChg chg="del">
          <ac:chgData name="Kelly Stokes" userId="3e5c5154-569e-4d81-aa91-4f91841cdfa9" providerId="ADAL" clId="{9C926A46-6A6B-4835-A198-A176C714350C}" dt="2022-12-13T10:29:56.743" v="794" actId="478"/>
          <ac:picMkLst>
            <pc:docMk/>
            <pc:sldMk cId="943698883" sldId="1706"/>
            <ac:picMk id="3" creationId="{80FE46C3-B185-688E-9CBE-91C5B1A7D3D8}"/>
          </ac:picMkLst>
        </pc:picChg>
        <pc:picChg chg="add mod">
          <ac:chgData name="Kelly Stokes" userId="3e5c5154-569e-4d81-aa91-4f91841cdfa9" providerId="ADAL" clId="{9C926A46-6A6B-4835-A198-A176C714350C}" dt="2022-12-13T10:29:57.090" v="795"/>
          <ac:picMkLst>
            <pc:docMk/>
            <pc:sldMk cId="943698883" sldId="1706"/>
            <ac:picMk id="4" creationId="{A2CD814F-C429-C01E-FA16-9A33EC1858D7}"/>
          </ac:picMkLst>
        </pc:picChg>
      </pc:sldChg>
      <pc:sldChg chg="addSp delSp modSp modAnim">
        <pc:chgData name="Kelly Stokes" userId="3e5c5154-569e-4d81-aa91-4f91841cdfa9" providerId="ADAL" clId="{9C926A46-6A6B-4835-A198-A176C714350C}" dt="2022-12-13T10:31:07.408" v="841"/>
        <pc:sldMkLst>
          <pc:docMk/>
          <pc:sldMk cId="4018573872" sldId="1707"/>
        </pc:sldMkLst>
        <pc:spChg chg="mod">
          <ac:chgData name="Kelly Stokes" userId="3e5c5154-569e-4d81-aa91-4f91841cdfa9" providerId="ADAL" clId="{9C926A46-6A6B-4835-A198-A176C714350C}" dt="2022-12-13T10:30:51.605" v="834" actId="20577"/>
          <ac:spMkLst>
            <pc:docMk/>
            <pc:sldMk cId="4018573872" sldId="1707"/>
            <ac:spMk id="2" creationId="{52DA34BA-82FC-47C5-BCE1-BB65E08B92A1}"/>
          </ac:spMkLst>
        </pc:spChg>
        <pc:spChg chg="mod">
          <ac:chgData name="Kelly Stokes" userId="3e5c5154-569e-4d81-aa91-4f91841cdfa9" providerId="ADAL" clId="{9C926A46-6A6B-4835-A198-A176C714350C}" dt="2022-12-13T10:30:55.810" v="840" actId="20577"/>
          <ac:spMkLst>
            <pc:docMk/>
            <pc:sldMk cId="4018573872" sldId="1707"/>
            <ac:spMk id="10" creationId="{003D53EA-1945-744E-2DD1-0312F4DE835F}"/>
          </ac:spMkLst>
        </pc:spChg>
        <pc:spChg chg="mod">
          <ac:chgData name="Kelly Stokes" userId="3e5c5154-569e-4d81-aa91-4f91841cdfa9" providerId="ADAL" clId="{9C926A46-6A6B-4835-A198-A176C714350C}" dt="2022-12-13T10:31:07.408" v="841"/>
          <ac:spMkLst>
            <pc:docMk/>
            <pc:sldMk cId="4018573872" sldId="1707"/>
            <ac:spMk id="12" creationId="{E384BFF7-3319-CAE2-192F-C4DCBBBBFCCA}"/>
          </ac:spMkLst>
        </pc:spChg>
        <pc:picChg chg="del">
          <ac:chgData name="Kelly Stokes" userId="3e5c5154-569e-4d81-aa91-4f91841cdfa9" providerId="ADAL" clId="{9C926A46-6A6B-4835-A198-A176C714350C}" dt="2022-12-13T10:30:46.814" v="825" actId="478"/>
          <ac:picMkLst>
            <pc:docMk/>
            <pc:sldMk cId="4018573872" sldId="1707"/>
            <ac:picMk id="3" creationId="{C5A663BE-AA52-7309-0726-4768B029E363}"/>
          </ac:picMkLst>
        </pc:picChg>
        <pc:picChg chg="add mod">
          <ac:chgData name="Kelly Stokes" userId="3e5c5154-569e-4d81-aa91-4f91841cdfa9" providerId="ADAL" clId="{9C926A46-6A6B-4835-A198-A176C714350C}" dt="2022-12-13T10:30:47.237" v="826"/>
          <ac:picMkLst>
            <pc:docMk/>
            <pc:sldMk cId="4018573872" sldId="1707"/>
            <ac:picMk id="4" creationId="{C6BED579-50B8-CFDB-3AD1-FC717C3758BF}"/>
          </ac:picMkLst>
        </pc:picChg>
      </pc:sldChg>
      <pc:sldChg chg="modSp mod">
        <pc:chgData name="Kelly Stokes" userId="3e5c5154-569e-4d81-aa91-4f91841cdfa9" providerId="ADAL" clId="{9C926A46-6A6B-4835-A198-A176C714350C}" dt="2022-12-13T10:31:28.778" v="848" actId="27636"/>
        <pc:sldMkLst>
          <pc:docMk/>
          <pc:sldMk cId="2173199380" sldId="1708"/>
        </pc:sldMkLst>
        <pc:spChg chg="mod">
          <ac:chgData name="Kelly Stokes" userId="3e5c5154-569e-4d81-aa91-4f91841cdfa9" providerId="ADAL" clId="{9C926A46-6A6B-4835-A198-A176C714350C}" dt="2022-12-13T10:31:21.758" v="843" actId="27636"/>
          <ac:spMkLst>
            <pc:docMk/>
            <pc:sldMk cId="2173199380" sldId="1708"/>
            <ac:spMk id="2" creationId="{52DA34BA-82FC-47C5-BCE1-BB65E08B92A1}"/>
          </ac:spMkLst>
        </pc:spChg>
        <pc:spChg chg="mod">
          <ac:chgData name="Kelly Stokes" userId="3e5c5154-569e-4d81-aa91-4f91841cdfa9" providerId="ADAL" clId="{9C926A46-6A6B-4835-A198-A176C714350C}" dt="2022-12-13T10:31:28.778" v="848" actId="27636"/>
          <ac:spMkLst>
            <pc:docMk/>
            <pc:sldMk cId="2173199380" sldId="1708"/>
            <ac:spMk id="3" creationId="{847A1AC9-9EC9-E1AA-348D-958CE44F2772}"/>
          </ac:spMkLst>
        </pc:spChg>
      </pc:sldChg>
      <pc:sldChg chg="modSp mod">
        <pc:chgData name="Kelly Stokes" userId="3e5c5154-569e-4d81-aa91-4f91841cdfa9" providerId="ADAL" clId="{9C926A46-6A6B-4835-A198-A176C714350C}" dt="2022-12-13T10:31:47.537" v="852" actId="27636"/>
        <pc:sldMkLst>
          <pc:docMk/>
          <pc:sldMk cId="4291263183" sldId="1709"/>
        </pc:sldMkLst>
        <pc:spChg chg="mod">
          <ac:chgData name="Kelly Stokes" userId="3e5c5154-569e-4d81-aa91-4f91841cdfa9" providerId="ADAL" clId="{9C926A46-6A6B-4835-A198-A176C714350C}" dt="2022-12-13T10:31:41.333" v="849"/>
          <ac:spMkLst>
            <pc:docMk/>
            <pc:sldMk cId="4291263183" sldId="1709"/>
            <ac:spMk id="2" creationId="{52DA34BA-82FC-47C5-BCE1-BB65E08B92A1}"/>
          </ac:spMkLst>
        </pc:spChg>
        <pc:spChg chg="mod">
          <ac:chgData name="Kelly Stokes" userId="3e5c5154-569e-4d81-aa91-4f91841cdfa9" providerId="ADAL" clId="{9C926A46-6A6B-4835-A198-A176C714350C}" dt="2022-12-13T10:31:47.537" v="852" actId="27636"/>
          <ac:spMkLst>
            <pc:docMk/>
            <pc:sldMk cId="4291263183" sldId="1709"/>
            <ac:spMk id="3" creationId="{847A1AC9-9EC9-E1AA-348D-958CE44F2772}"/>
          </ac:spMkLst>
        </pc:spChg>
      </pc:sldChg>
      <pc:sldChg chg="modSp mod">
        <pc:chgData name="Kelly Stokes" userId="3e5c5154-569e-4d81-aa91-4f91841cdfa9" providerId="ADAL" clId="{9C926A46-6A6B-4835-A198-A176C714350C}" dt="2022-12-13T10:32:06.069" v="856" actId="27636"/>
        <pc:sldMkLst>
          <pc:docMk/>
          <pc:sldMk cId="2954539069" sldId="1710"/>
        </pc:sldMkLst>
        <pc:spChg chg="mod">
          <ac:chgData name="Kelly Stokes" userId="3e5c5154-569e-4d81-aa91-4f91841cdfa9" providerId="ADAL" clId="{9C926A46-6A6B-4835-A198-A176C714350C}" dt="2022-12-13T10:32:00.275" v="853"/>
          <ac:spMkLst>
            <pc:docMk/>
            <pc:sldMk cId="2954539069" sldId="1710"/>
            <ac:spMk id="2" creationId="{52DA34BA-82FC-47C5-BCE1-BB65E08B92A1}"/>
          </ac:spMkLst>
        </pc:spChg>
        <pc:spChg chg="mod">
          <ac:chgData name="Kelly Stokes" userId="3e5c5154-569e-4d81-aa91-4f91841cdfa9" providerId="ADAL" clId="{9C926A46-6A6B-4835-A198-A176C714350C}" dt="2022-12-13T10:32:06.069" v="856" actId="27636"/>
          <ac:spMkLst>
            <pc:docMk/>
            <pc:sldMk cId="2954539069" sldId="1710"/>
            <ac:spMk id="3" creationId="{847A1AC9-9EC9-E1AA-348D-958CE44F2772}"/>
          </ac:spMkLst>
        </pc:spChg>
      </pc:sldChg>
      <pc:sldChg chg="modSp mod">
        <pc:chgData name="Kelly Stokes" userId="3e5c5154-569e-4d81-aa91-4f91841cdfa9" providerId="ADAL" clId="{9C926A46-6A6B-4835-A198-A176C714350C}" dt="2022-12-13T10:32:29.510" v="862" actId="27636"/>
        <pc:sldMkLst>
          <pc:docMk/>
          <pc:sldMk cId="3771338971" sldId="1711"/>
        </pc:sldMkLst>
        <pc:spChg chg="mod">
          <ac:chgData name="Kelly Stokes" userId="3e5c5154-569e-4d81-aa91-4f91841cdfa9" providerId="ADAL" clId="{9C926A46-6A6B-4835-A198-A176C714350C}" dt="2022-12-13T10:32:21.118" v="857"/>
          <ac:spMkLst>
            <pc:docMk/>
            <pc:sldMk cId="3771338971" sldId="1711"/>
            <ac:spMk id="2" creationId="{52DA34BA-82FC-47C5-BCE1-BB65E08B92A1}"/>
          </ac:spMkLst>
        </pc:spChg>
        <pc:spChg chg="mod">
          <ac:chgData name="Kelly Stokes" userId="3e5c5154-569e-4d81-aa91-4f91841cdfa9" providerId="ADAL" clId="{9C926A46-6A6B-4835-A198-A176C714350C}" dt="2022-12-13T10:32:29.510" v="862" actId="27636"/>
          <ac:spMkLst>
            <pc:docMk/>
            <pc:sldMk cId="3771338971" sldId="1711"/>
            <ac:spMk id="3" creationId="{847A1AC9-9EC9-E1AA-348D-958CE44F2772}"/>
          </ac:spMkLst>
        </pc:spChg>
      </pc:sldChg>
      <pc:sldChg chg="modNotesTx">
        <pc:chgData name="Kelly Stokes" userId="3e5c5154-569e-4d81-aa91-4f91841cdfa9" providerId="ADAL" clId="{9C926A46-6A6B-4835-A198-A176C714350C}" dt="2022-12-13T10:32:50.525" v="863"/>
        <pc:sldMkLst>
          <pc:docMk/>
          <pc:sldMk cId="3245149530" sldId="1721"/>
        </pc:sldMkLst>
      </pc:sldChg>
      <pc:sldChg chg="modSp mod">
        <pc:chgData name="Kelly Stokes" userId="3e5c5154-569e-4d81-aa91-4f91841cdfa9" providerId="ADAL" clId="{9C926A46-6A6B-4835-A198-A176C714350C}" dt="2022-12-13T10:32:55.671" v="864"/>
        <pc:sldMkLst>
          <pc:docMk/>
          <pc:sldMk cId="2371117743" sldId="1722"/>
        </pc:sldMkLst>
        <pc:spChg chg="mod">
          <ac:chgData name="Kelly Stokes" userId="3e5c5154-569e-4d81-aa91-4f91841cdfa9" providerId="ADAL" clId="{9C926A46-6A6B-4835-A198-A176C714350C}" dt="2022-12-13T10:32:55.671" v="864"/>
          <ac:spMkLst>
            <pc:docMk/>
            <pc:sldMk cId="2371117743" sldId="1722"/>
            <ac:spMk id="2" creationId="{77E26784-A357-92CE-B6B1-8F248D3D6650}"/>
          </ac:spMkLst>
        </pc:spChg>
      </pc:sldChg>
      <pc:sldChg chg="del">
        <pc:chgData name="Kelly Stokes" userId="3e5c5154-569e-4d81-aa91-4f91841cdfa9" providerId="ADAL" clId="{9C926A46-6A6B-4835-A198-A176C714350C}" dt="2022-12-13T10:33:08.816" v="865" actId="2696"/>
        <pc:sldMkLst>
          <pc:docMk/>
          <pc:sldMk cId="4165580522" sldId="1730"/>
        </pc:sldMkLst>
      </pc:sldChg>
      <pc:sldChg chg="del">
        <pc:chgData name="Kelly Stokes" userId="3e5c5154-569e-4d81-aa91-4f91841cdfa9" providerId="ADAL" clId="{9C926A46-6A6B-4835-A198-A176C714350C}" dt="2022-12-13T10:33:08.816" v="865" actId="2696"/>
        <pc:sldMkLst>
          <pc:docMk/>
          <pc:sldMk cId="1588041055" sldId="1731"/>
        </pc:sldMkLst>
      </pc:sldChg>
      <pc:sldChg chg="del">
        <pc:chgData name="Kelly Stokes" userId="3e5c5154-569e-4d81-aa91-4f91841cdfa9" providerId="ADAL" clId="{9C926A46-6A6B-4835-A198-A176C714350C}" dt="2022-12-13T10:33:08.816" v="865" actId="2696"/>
        <pc:sldMkLst>
          <pc:docMk/>
          <pc:sldMk cId="2055494014" sldId="1732"/>
        </pc:sldMkLst>
      </pc:sldChg>
      <pc:sldChg chg="addSp delSp modSp mod modAnim">
        <pc:chgData name="Kelly Stokes" userId="3e5c5154-569e-4d81-aa91-4f91841cdfa9" providerId="ADAL" clId="{9C926A46-6A6B-4835-A198-A176C714350C}" dt="2022-12-13T10:34:58.374" v="886"/>
        <pc:sldMkLst>
          <pc:docMk/>
          <pc:sldMk cId="2151455613" sldId="1736"/>
        </pc:sldMkLst>
        <pc:spChg chg="mod">
          <ac:chgData name="Kelly Stokes" userId="3e5c5154-569e-4d81-aa91-4f91841cdfa9" providerId="ADAL" clId="{9C926A46-6A6B-4835-A198-A176C714350C}" dt="2022-12-13T10:34:30.728" v="881" actId="20577"/>
          <ac:spMkLst>
            <pc:docMk/>
            <pc:sldMk cId="2151455613" sldId="1736"/>
            <ac:spMk id="2" creationId="{52DA34BA-82FC-47C5-BCE1-BB65E08B92A1}"/>
          </ac:spMkLst>
        </pc:spChg>
        <pc:spChg chg="mod">
          <ac:chgData name="Kelly Stokes" userId="3e5c5154-569e-4d81-aa91-4f91841cdfa9" providerId="ADAL" clId="{9C926A46-6A6B-4835-A198-A176C714350C}" dt="2022-12-13T10:34:36.210" v="882" actId="1076"/>
          <ac:spMkLst>
            <pc:docMk/>
            <pc:sldMk cId="2151455613" sldId="1736"/>
            <ac:spMk id="3" creationId="{13BB5EC0-7A96-4D29-A835-6FAE896C31A4}"/>
          </ac:spMkLst>
        </pc:spChg>
        <pc:picChg chg="del">
          <ac:chgData name="Kelly Stokes" userId="3e5c5154-569e-4d81-aa91-4f91841cdfa9" providerId="ADAL" clId="{9C926A46-6A6B-4835-A198-A176C714350C}" dt="2022-12-13T10:34:54.876" v="883" actId="478"/>
          <ac:picMkLst>
            <pc:docMk/>
            <pc:sldMk cId="2151455613" sldId="1736"/>
            <ac:picMk id="4" creationId="{BF26EC95-8786-E91E-EBB5-675A024D9CEA}"/>
          </ac:picMkLst>
        </pc:picChg>
        <pc:picChg chg="add mod">
          <ac:chgData name="Kelly Stokes" userId="3e5c5154-569e-4d81-aa91-4f91841cdfa9" providerId="ADAL" clId="{9C926A46-6A6B-4835-A198-A176C714350C}" dt="2022-12-13T10:34:56.839" v="885" actId="1076"/>
          <ac:picMkLst>
            <pc:docMk/>
            <pc:sldMk cId="2151455613" sldId="1736"/>
            <ac:picMk id="20482" creationId="{3F7850A7-FF39-CD8B-502F-4BA5A108D1BA}"/>
          </ac:picMkLst>
        </pc:picChg>
      </pc:sldChg>
      <pc:sldChg chg="addSp delSp modSp mod modAnim">
        <pc:chgData name="Kelly Stokes" userId="3e5c5154-569e-4d81-aa91-4f91841cdfa9" providerId="ADAL" clId="{9C926A46-6A6B-4835-A198-A176C714350C}" dt="2022-12-13T10:35:30.075" v="898"/>
        <pc:sldMkLst>
          <pc:docMk/>
          <pc:sldMk cId="4079563455" sldId="1737"/>
        </pc:sldMkLst>
        <pc:spChg chg="mod">
          <ac:chgData name="Kelly Stokes" userId="3e5c5154-569e-4d81-aa91-4f91841cdfa9" providerId="ADAL" clId="{9C926A46-6A6B-4835-A198-A176C714350C}" dt="2022-12-13T10:35:05.858" v="893" actId="20577"/>
          <ac:spMkLst>
            <pc:docMk/>
            <pc:sldMk cId="4079563455" sldId="1737"/>
            <ac:spMk id="2" creationId="{52DA34BA-82FC-47C5-BCE1-BB65E08B92A1}"/>
          </ac:spMkLst>
        </pc:spChg>
        <pc:spChg chg="mod">
          <ac:chgData name="Kelly Stokes" userId="3e5c5154-569e-4d81-aa91-4f91841cdfa9" providerId="ADAL" clId="{9C926A46-6A6B-4835-A198-A176C714350C}" dt="2022-12-13T10:35:09.164" v="894" actId="1076"/>
          <ac:spMkLst>
            <pc:docMk/>
            <pc:sldMk cId="4079563455" sldId="1737"/>
            <ac:spMk id="3" creationId="{0366E0B6-702E-4814-82C6-08CA2D13F3C9}"/>
          </ac:spMkLst>
        </pc:spChg>
        <pc:picChg chg="del">
          <ac:chgData name="Kelly Stokes" userId="3e5c5154-569e-4d81-aa91-4f91841cdfa9" providerId="ADAL" clId="{9C926A46-6A6B-4835-A198-A176C714350C}" dt="2022-12-13T10:35:10.758" v="895" actId="478"/>
          <ac:picMkLst>
            <pc:docMk/>
            <pc:sldMk cId="4079563455" sldId="1737"/>
            <ac:picMk id="4" creationId="{06E4876E-7341-8DA0-F776-D55DB65CDFA0}"/>
          </ac:picMkLst>
        </pc:picChg>
        <pc:picChg chg="add mod">
          <ac:chgData name="Kelly Stokes" userId="3e5c5154-569e-4d81-aa91-4f91841cdfa9" providerId="ADAL" clId="{9C926A46-6A6B-4835-A198-A176C714350C}" dt="2022-12-13T10:35:29.253" v="897" actId="1076"/>
          <ac:picMkLst>
            <pc:docMk/>
            <pc:sldMk cId="4079563455" sldId="1737"/>
            <ac:picMk id="19458" creationId="{D3D805C0-FE48-0A01-2AD7-6A19EDC9150A}"/>
          </ac:picMkLst>
        </pc:picChg>
      </pc:sldChg>
      <pc:sldChg chg="addSp delSp modSp mod modAnim">
        <pc:chgData name="Kelly Stokes" userId="3e5c5154-569e-4d81-aa91-4f91841cdfa9" providerId="ADAL" clId="{9C926A46-6A6B-4835-A198-A176C714350C}" dt="2022-12-13T10:36:06.992" v="910"/>
        <pc:sldMkLst>
          <pc:docMk/>
          <pc:sldMk cId="1769783166" sldId="1738"/>
        </pc:sldMkLst>
        <pc:spChg chg="mod">
          <ac:chgData name="Kelly Stokes" userId="3e5c5154-569e-4d81-aa91-4f91841cdfa9" providerId="ADAL" clId="{9C926A46-6A6B-4835-A198-A176C714350C}" dt="2022-12-13T10:35:39.277" v="903" actId="20577"/>
          <ac:spMkLst>
            <pc:docMk/>
            <pc:sldMk cId="1769783166" sldId="1738"/>
            <ac:spMk id="2" creationId="{52DA34BA-82FC-47C5-BCE1-BB65E08B92A1}"/>
          </ac:spMkLst>
        </pc:spChg>
        <pc:spChg chg="mod">
          <ac:chgData name="Kelly Stokes" userId="3e5c5154-569e-4d81-aa91-4f91841cdfa9" providerId="ADAL" clId="{9C926A46-6A6B-4835-A198-A176C714350C}" dt="2022-12-13T10:35:50.010" v="906" actId="14100"/>
          <ac:spMkLst>
            <pc:docMk/>
            <pc:sldMk cId="1769783166" sldId="1738"/>
            <ac:spMk id="3" creationId="{4BCBA2DA-E95C-434C-BE81-320E182AE5EF}"/>
          </ac:spMkLst>
        </pc:spChg>
        <pc:picChg chg="del">
          <ac:chgData name="Kelly Stokes" userId="3e5c5154-569e-4d81-aa91-4f91841cdfa9" providerId="ADAL" clId="{9C926A46-6A6B-4835-A198-A176C714350C}" dt="2022-12-13T10:35:51.492" v="907" actId="478"/>
          <ac:picMkLst>
            <pc:docMk/>
            <pc:sldMk cId="1769783166" sldId="1738"/>
            <ac:picMk id="4" creationId="{8EAA7A10-1948-F125-4C10-C2625F251C55}"/>
          </ac:picMkLst>
        </pc:picChg>
        <pc:picChg chg="add mod">
          <ac:chgData name="Kelly Stokes" userId="3e5c5154-569e-4d81-aa91-4f91841cdfa9" providerId="ADAL" clId="{9C926A46-6A6B-4835-A198-A176C714350C}" dt="2022-12-13T10:36:05.967" v="909" actId="1076"/>
          <ac:picMkLst>
            <pc:docMk/>
            <pc:sldMk cId="1769783166" sldId="1738"/>
            <ac:picMk id="18434" creationId="{8381B800-1D09-19EB-756A-FDDAC63CDC05}"/>
          </ac:picMkLst>
        </pc:picChg>
      </pc:sldChg>
      <pc:sldChg chg="addSp delSp modSp mod delAnim modAnim">
        <pc:chgData name="Kelly Stokes" userId="3e5c5154-569e-4d81-aa91-4f91841cdfa9" providerId="ADAL" clId="{9C926A46-6A6B-4835-A198-A176C714350C}" dt="2022-12-13T10:36:40.821" v="921"/>
        <pc:sldMkLst>
          <pc:docMk/>
          <pc:sldMk cId="3580252204" sldId="1739"/>
        </pc:sldMkLst>
        <pc:spChg chg="mod">
          <ac:chgData name="Kelly Stokes" userId="3e5c5154-569e-4d81-aa91-4f91841cdfa9" providerId="ADAL" clId="{9C926A46-6A6B-4835-A198-A176C714350C}" dt="2022-12-13T10:36:14.148" v="914" actId="20577"/>
          <ac:spMkLst>
            <pc:docMk/>
            <pc:sldMk cId="3580252204" sldId="1739"/>
            <ac:spMk id="2" creationId="{52DA34BA-82FC-47C5-BCE1-BB65E08B92A1}"/>
          </ac:spMkLst>
        </pc:spChg>
        <pc:spChg chg="del">
          <ac:chgData name="Kelly Stokes" userId="3e5c5154-569e-4d81-aa91-4f91841cdfa9" providerId="ADAL" clId="{9C926A46-6A6B-4835-A198-A176C714350C}" dt="2022-12-13T10:36:16.313" v="915" actId="478"/>
          <ac:spMkLst>
            <pc:docMk/>
            <pc:sldMk cId="3580252204" sldId="1739"/>
            <ac:spMk id="3" creationId="{4BCBA2DA-E95C-434C-BE81-320E182AE5EF}"/>
          </ac:spMkLst>
        </pc:spChg>
        <pc:spChg chg="mod">
          <ac:chgData name="Kelly Stokes" userId="3e5c5154-569e-4d81-aa91-4f91841cdfa9" providerId="ADAL" clId="{9C926A46-6A6B-4835-A198-A176C714350C}" dt="2022-12-13T10:36:22.195" v="917" actId="14100"/>
          <ac:spMkLst>
            <pc:docMk/>
            <pc:sldMk cId="3580252204" sldId="1739"/>
            <ac:spMk id="4" creationId="{672D1C3C-C600-B3E8-2713-27A673C31594}"/>
          </ac:spMkLst>
        </pc:spChg>
        <pc:picChg chg="del">
          <ac:chgData name="Kelly Stokes" userId="3e5c5154-569e-4d81-aa91-4f91841cdfa9" providerId="ADAL" clId="{9C926A46-6A6B-4835-A198-A176C714350C}" dt="2022-12-13T10:36:24.559" v="918" actId="478"/>
          <ac:picMkLst>
            <pc:docMk/>
            <pc:sldMk cId="3580252204" sldId="1739"/>
            <ac:picMk id="4098" creationId="{E751BDC1-FD67-1F47-2578-6E5D00A302CB}"/>
          </ac:picMkLst>
        </pc:picChg>
        <pc:picChg chg="add mod">
          <ac:chgData name="Kelly Stokes" userId="3e5c5154-569e-4d81-aa91-4f91841cdfa9" providerId="ADAL" clId="{9C926A46-6A6B-4835-A198-A176C714350C}" dt="2022-12-13T10:36:40.004" v="920" actId="1076"/>
          <ac:picMkLst>
            <pc:docMk/>
            <pc:sldMk cId="3580252204" sldId="1739"/>
            <ac:picMk id="17410" creationId="{802ABE59-19A8-5100-C83F-BE75E978E705}"/>
          </ac:picMkLst>
        </pc:picChg>
      </pc:sldChg>
      <pc:sldChg chg="addSp delSp modSp modAnim">
        <pc:chgData name="Kelly Stokes" userId="3e5c5154-569e-4d81-aa91-4f91841cdfa9" providerId="ADAL" clId="{9C926A46-6A6B-4835-A198-A176C714350C}" dt="2022-12-13T10:37:10.848" v="935"/>
        <pc:sldMkLst>
          <pc:docMk/>
          <pc:sldMk cId="1230952195" sldId="1740"/>
        </pc:sldMkLst>
        <pc:spChg chg="mod">
          <ac:chgData name="Kelly Stokes" userId="3e5c5154-569e-4d81-aa91-4f91841cdfa9" providerId="ADAL" clId="{9C926A46-6A6B-4835-A198-A176C714350C}" dt="2022-12-13T10:36:52.764" v="930" actId="20577"/>
          <ac:spMkLst>
            <pc:docMk/>
            <pc:sldMk cId="1230952195" sldId="1740"/>
            <ac:spMk id="2" creationId="{52DA34BA-82FC-47C5-BCE1-BB65E08B92A1}"/>
          </ac:spMkLst>
        </pc:spChg>
        <pc:spChg chg="mod">
          <ac:chgData name="Kelly Stokes" userId="3e5c5154-569e-4d81-aa91-4f91841cdfa9" providerId="ADAL" clId="{9C926A46-6A6B-4835-A198-A176C714350C}" dt="2022-12-13T10:37:07.533" v="934" actId="20577"/>
          <ac:spMkLst>
            <pc:docMk/>
            <pc:sldMk cId="1230952195" sldId="1740"/>
            <ac:spMk id="10" creationId="{003D53EA-1945-744E-2DD1-0312F4DE835F}"/>
          </ac:spMkLst>
        </pc:spChg>
        <pc:spChg chg="mod">
          <ac:chgData name="Kelly Stokes" userId="3e5c5154-569e-4d81-aa91-4f91841cdfa9" providerId="ADAL" clId="{9C926A46-6A6B-4835-A198-A176C714350C}" dt="2022-12-13T10:37:10.848" v="935"/>
          <ac:spMkLst>
            <pc:docMk/>
            <pc:sldMk cId="1230952195" sldId="1740"/>
            <ac:spMk id="12" creationId="{E384BFF7-3319-CAE2-192F-C4DCBBBBFCCA}"/>
          </ac:spMkLst>
        </pc:spChg>
        <pc:picChg chg="add mod">
          <ac:chgData name="Kelly Stokes" userId="3e5c5154-569e-4d81-aa91-4f91841cdfa9" providerId="ADAL" clId="{9C926A46-6A6B-4835-A198-A176C714350C}" dt="2022-12-13T10:36:47.603" v="923"/>
          <ac:picMkLst>
            <pc:docMk/>
            <pc:sldMk cId="1230952195" sldId="1740"/>
            <ac:picMk id="3" creationId="{F1C3FB4B-5CB2-F120-E06D-A676C1718DE8}"/>
          </ac:picMkLst>
        </pc:picChg>
        <pc:picChg chg="del">
          <ac:chgData name="Kelly Stokes" userId="3e5c5154-569e-4d81-aa91-4f91841cdfa9" providerId="ADAL" clId="{9C926A46-6A6B-4835-A198-A176C714350C}" dt="2022-12-13T10:36:47.152" v="922" actId="478"/>
          <ac:picMkLst>
            <pc:docMk/>
            <pc:sldMk cId="1230952195" sldId="1740"/>
            <ac:picMk id="4" creationId="{0D7AE78F-8DFC-4C4B-88AB-E82A58CECA1E}"/>
          </ac:picMkLst>
        </pc:picChg>
      </pc:sldChg>
      <pc:sldChg chg="addSp delSp modSp modAnim">
        <pc:chgData name="Kelly Stokes" userId="3e5c5154-569e-4d81-aa91-4f91841cdfa9" providerId="ADAL" clId="{9C926A46-6A6B-4835-A198-A176C714350C}" dt="2022-12-13T10:37:38.359" v="944"/>
        <pc:sldMkLst>
          <pc:docMk/>
          <pc:sldMk cId="4140112626" sldId="1741"/>
        </pc:sldMkLst>
        <pc:spChg chg="mod">
          <ac:chgData name="Kelly Stokes" userId="3e5c5154-569e-4d81-aa91-4f91841cdfa9" providerId="ADAL" clId="{9C926A46-6A6B-4835-A198-A176C714350C}" dt="2022-12-13T10:37:24.302" v="943" actId="20577"/>
          <ac:spMkLst>
            <pc:docMk/>
            <pc:sldMk cId="4140112626" sldId="1741"/>
            <ac:spMk id="2" creationId="{52DA34BA-82FC-47C5-BCE1-BB65E08B92A1}"/>
          </ac:spMkLst>
        </pc:spChg>
        <pc:spChg chg="mod">
          <ac:chgData name="Kelly Stokes" userId="3e5c5154-569e-4d81-aa91-4f91841cdfa9" providerId="ADAL" clId="{9C926A46-6A6B-4835-A198-A176C714350C}" dt="2022-12-13T10:37:38.359" v="944"/>
          <ac:spMkLst>
            <pc:docMk/>
            <pc:sldMk cId="4140112626" sldId="1741"/>
            <ac:spMk id="12" creationId="{E384BFF7-3319-CAE2-192F-C4DCBBBBFCCA}"/>
          </ac:spMkLst>
        </pc:spChg>
        <pc:picChg chg="del">
          <ac:chgData name="Kelly Stokes" userId="3e5c5154-569e-4d81-aa91-4f91841cdfa9" providerId="ADAL" clId="{9C926A46-6A6B-4835-A198-A176C714350C}" dt="2022-12-13T10:37:17.235" v="936" actId="478"/>
          <ac:picMkLst>
            <pc:docMk/>
            <pc:sldMk cId="4140112626" sldId="1741"/>
            <ac:picMk id="3" creationId="{E8AC8512-4E52-913E-91F0-0DDF19940650}"/>
          </ac:picMkLst>
        </pc:picChg>
        <pc:picChg chg="add mod">
          <ac:chgData name="Kelly Stokes" userId="3e5c5154-569e-4d81-aa91-4f91841cdfa9" providerId="ADAL" clId="{9C926A46-6A6B-4835-A198-A176C714350C}" dt="2022-12-13T10:37:17.651" v="937"/>
          <ac:picMkLst>
            <pc:docMk/>
            <pc:sldMk cId="4140112626" sldId="1741"/>
            <ac:picMk id="4" creationId="{494548C2-142A-1F94-7CB4-CD4E63704294}"/>
          </ac:picMkLst>
        </pc:picChg>
      </pc:sldChg>
      <pc:sldChg chg="addSp delSp modSp modAnim">
        <pc:chgData name="Kelly Stokes" userId="3e5c5154-569e-4d81-aa91-4f91841cdfa9" providerId="ADAL" clId="{9C926A46-6A6B-4835-A198-A176C714350C}" dt="2022-12-13T10:38:03.842" v="952"/>
        <pc:sldMkLst>
          <pc:docMk/>
          <pc:sldMk cId="212380285" sldId="1742"/>
        </pc:sldMkLst>
        <pc:spChg chg="mod">
          <ac:chgData name="Kelly Stokes" userId="3e5c5154-569e-4d81-aa91-4f91841cdfa9" providerId="ADAL" clId="{9C926A46-6A6B-4835-A198-A176C714350C}" dt="2022-12-13T10:37:49.660" v="951" actId="20577"/>
          <ac:spMkLst>
            <pc:docMk/>
            <pc:sldMk cId="212380285" sldId="1742"/>
            <ac:spMk id="2" creationId="{52DA34BA-82FC-47C5-BCE1-BB65E08B92A1}"/>
          </ac:spMkLst>
        </pc:spChg>
        <pc:spChg chg="mod">
          <ac:chgData name="Kelly Stokes" userId="3e5c5154-569e-4d81-aa91-4f91841cdfa9" providerId="ADAL" clId="{9C926A46-6A6B-4835-A198-A176C714350C}" dt="2022-12-13T10:38:03.842" v="952"/>
          <ac:spMkLst>
            <pc:docMk/>
            <pc:sldMk cId="212380285" sldId="1742"/>
            <ac:spMk id="12" creationId="{E384BFF7-3319-CAE2-192F-C4DCBBBBFCCA}"/>
          </ac:spMkLst>
        </pc:spChg>
        <pc:picChg chg="del">
          <ac:chgData name="Kelly Stokes" userId="3e5c5154-569e-4d81-aa91-4f91841cdfa9" providerId="ADAL" clId="{9C926A46-6A6B-4835-A198-A176C714350C}" dt="2022-12-13T10:37:45.841" v="945" actId="478"/>
          <ac:picMkLst>
            <pc:docMk/>
            <pc:sldMk cId="212380285" sldId="1742"/>
            <ac:picMk id="3" creationId="{80FE46C3-B185-688E-9CBE-91C5B1A7D3D8}"/>
          </ac:picMkLst>
        </pc:picChg>
        <pc:picChg chg="add mod">
          <ac:chgData name="Kelly Stokes" userId="3e5c5154-569e-4d81-aa91-4f91841cdfa9" providerId="ADAL" clId="{9C926A46-6A6B-4835-A198-A176C714350C}" dt="2022-12-13T10:37:46.237" v="946"/>
          <ac:picMkLst>
            <pc:docMk/>
            <pc:sldMk cId="212380285" sldId="1742"/>
            <ac:picMk id="4" creationId="{B8AA7D1A-DEC1-4295-F50B-2C1CEC1E09F3}"/>
          </ac:picMkLst>
        </pc:picChg>
      </pc:sldChg>
      <pc:sldChg chg="addSp delSp modSp modAnim">
        <pc:chgData name="Kelly Stokes" userId="3e5c5154-569e-4d81-aa91-4f91841cdfa9" providerId="ADAL" clId="{9C926A46-6A6B-4835-A198-A176C714350C}" dt="2022-12-13T10:38:38.751" v="969" actId="20577"/>
        <pc:sldMkLst>
          <pc:docMk/>
          <pc:sldMk cId="4126787911" sldId="1743"/>
        </pc:sldMkLst>
        <pc:spChg chg="mod">
          <ac:chgData name="Kelly Stokes" userId="3e5c5154-569e-4d81-aa91-4f91841cdfa9" providerId="ADAL" clId="{9C926A46-6A6B-4835-A198-A176C714350C}" dt="2022-12-13T10:38:16.936" v="960" actId="20577"/>
          <ac:spMkLst>
            <pc:docMk/>
            <pc:sldMk cId="4126787911" sldId="1743"/>
            <ac:spMk id="2" creationId="{52DA34BA-82FC-47C5-BCE1-BB65E08B92A1}"/>
          </ac:spMkLst>
        </pc:spChg>
        <pc:spChg chg="mod">
          <ac:chgData name="Kelly Stokes" userId="3e5c5154-569e-4d81-aa91-4f91841cdfa9" providerId="ADAL" clId="{9C926A46-6A6B-4835-A198-A176C714350C}" dt="2022-12-13T10:38:38.751" v="969" actId="20577"/>
          <ac:spMkLst>
            <pc:docMk/>
            <pc:sldMk cId="4126787911" sldId="1743"/>
            <ac:spMk id="10" creationId="{003D53EA-1945-744E-2DD1-0312F4DE835F}"/>
          </ac:spMkLst>
        </pc:spChg>
        <pc:spChg chg="mod">
          <ac:chgData name="Kelly Stokes" userId="3e5c5154-569e-4d81-aa91-4f91841cdfa9" providerId="ADAL" clId="{9C926A46-6A6B-4835-A198-A176C714350C}" dt="2022-12-13T10:38:33.130" v="965" actId="20577"/>
          <ac:spMkLst>
            <pc:docMk/>
            <pc:sldMk cId="4126787911" sldId="1743"/>
            <ac:spMk id="12" creationId="{E384BFF7-3319-CAE2-192F-C4DCBBBBFCCA}"/>
          </ac:spMkLst>
        </pc:spChg>
        <pc:picChg chg="del">
          <ac:chgData name="Kelly Stokes" userId="3e5c5154-569e-4d81-aa91-4f91841cdfa9" providerId="ADAL" clId="{9C926A46-6A6B-4835-A198-A176C714350C}" dt="2022-12-13T10:38:11.933" v="953" actId="478"/>
          <ac:picMkLst>
            <pc:docMk/>
            <pc:sldMk cId="4126787911" sldId="1743"/>
            <ac:picMk id="3" creationId="{C5A663BE-AA52-7309-0726-4768B029E363}"/>
          </ac:picMkLst>
        </pc:picChg>
        <pc:picChg chg="add mod">
          <ac:chgData name="Kelly Stokes" userId="3e5c5154-569e-4d81-aa91-4f91841cdfa9" providerId="ADAL" clId="{9C926A46-6A6B-4835-A198-A176C714350C}" dt="2022-12-13T10:38:12.302" v="954"/>
          <ac:picMkLst>
            <pc:docMk/>
            <pc:sldMk cId="4126787911" sldId="1743"/>
            <ac:picMk id="4" creationId="{5E248466-2617-78B1-4D36-4D08F22F87A7}"/>
          </ac:picMkLst>
        </pc:picChg>
      </pc:sldChg>
      <pc:sldChg chg="modSp mod">
        <pc:chgData name="Kelly Stokes" userId="3e5c5154-569e-4d81-aa91-4f91841cdfa9" providerId="ADAL" clId="{9C926A46-6A6B-4835-A198-A176C714350C}" dt="2022-12-13T10:39:02.475" v="977" actId="27636"/>
        <pc:sldMkLst>
          <pc:docMk/>
          <pc:sldMk cId="190936159" sldId="1744"/>
        </pc:sldMkLst>
        <pc:spChg chg="mod">
          <ac:chgData name="Kelly Stokes" userId="3e5c5154-569e-4d81-aa91-4f91841cdfa9" providerId="ADAL" clId="{9C926A46-6A6B-4835-A198-A176C714350C}" dt="2022-12-13T10:38:53.595" v="971" actId="27636"/>
          <ac:spMkLst>
            <pc:docMk/>
            <pc:sldMk cId="190936159" sldId="1744"/>
            <ac:spMk id="2" creationId="{52DA34BA-82FC-47C5-BCE1-BB65E08B92A1}"/>
          </ac:spMkLst>
        </pc:spChg>
        <pc:spChg chg="mod">
          <ac:chgData name="Kelly Stokes" userId="3e5c5154-569e-4d81-aa91-4f91841cdfa9" providerId="ADAL" clId="{9C926A46-6A6B-4835-A198-A176C714350C}" dt="2022-12-13T10:39:02.475" v="977" actId="27636"/>
          <ac:spMkLst>
            <pc:docMk/>
            <pc:sldMk cId="190936159" sldId="1744"/>
            <ac:spMk id="3" creationId="{847A1AC9-9EC9-E1AA-348D-958CE44F2772}"/>
          </ac:spMkLst>
        </pc:spChg>
      </pc:sldChg>
      <pc:sldChg chg="modSp mod">
        <pc:chgData name="Kelly Stokes" userId="3e5c5154-569e-4d81-aa91-4f91841cdfa9" providerId="ADAL" clId="{9C926A46-6A6B-4835-A198-A176C714350C}" dt="2022-12-13T10:39:24.555" v="983" actId="27636"/>
        <pc:sldMkLst>
          <pc:docMk/>
          <pc:sldMk cId="3925299287" sldId="1745"/>
        </pc:sldMkLst>
        <pc:spChg chg="mod">
          <ac:chgData name="Kelly Stokes" userId="3e5c5154-569e-4d81-aa91-4f91841cdfa9" providerId="ADAL" clId="{9C926A46-6A6B-4835-A198-A176C714350C}" dt="2022-12-13T10:39:15.227" v="978"/>
          <ac:spMkLst>
            <pc:docMk/>
            <pc:sldMk cId="3925299287" sldId="1745"/>
            <ac:spMk id="2" creationId="{52DA34BA-82FC-47C5-BCE1-BB65E08B92A1}"/>
          </ac:spMkLst>
        </pc:spChg>
        <pc:spChg chg="mod">
          <ac:chgData name="Kelly Stokes" userId="3e5c5154-569e-4d81-aa91-4f91841cdfa9" providerId="ADAL" clId="{9C926A46-6A6B-4835-A198-A176C714350C}" dt="2022-12-13T10:39:24.555" v="983" actId="27636"/>
          <ac:spMkLst>
            <pc:docMk/>
            <pc:sldMk cId="3925299287" sldId="1745"/>
            <ac:spMk id="3" creationId="{847A1AC9-9EC9-E1AA-348D-958CE44F2772}"/>
          </ac:spMkLst>
        </pc:spChg>
      </pc:sldChg>
      <pc:sldChg chg="modSp mod">
        <pc:chgData name="Kelly Stokes" userId="3e5c5154-569e-4d81-aa91-4f91841cdfa9" providerId="ADAL" clId="{9C926A46-6A6B-4835-A198-A176C714350C}" dt="2022-12-13T10:39:48.213" v="990" actId="27636"/>
        <pc:sldMkLst>
          <pc:docMk/>
          <pc:sldMk cId="3772678130" sldId="1746"/>
        </pc:sldMkLst>
        <pc:spChg chg="mod">
          <ac:chgData name="Kelly Stokes" userId="3e5c5154-569e-4d81-aa91-4f91841cdfa9" providerId="ADAL" clId="{9C926A46-6A6B-4835-A198-A176C714350C}" dt="2022-12-13T10:39:37.700" v="984"/>
          <ac:spMkLst>
            <pc:docMk/>
            <pc:sldMk cId="3772678130" sldId="1746"/>
            <ac:spMk id="2" creationId="{52DA34BA-82FC-47C5-BCE1-BB65E08B92A1}"/>
          </ac:spMkLst>
        </pc:spChg>
        <pc:spChg chg="mod">
          <ac:chgData name="Kelly Stokes" userId="3e5c5154-569e-4d81-aa91-4f91841cdfa9" providerId="ADAL" clId="{9C926A46-6A6B-4835-A198-A176C714350C}" dt="2022-12-13T10:39:48.213" v="990" actId="27636"/>
          <ac:spMkLst>
            <pc:docMk/>
            <pc:sldMk cId="3772678130" sldId="1746"/>
            <ac:spMk id="3" creationId="{847A1AC9-9EC9-E1AA-348D-958CE44F2772}"/>
          </ac:spMkLst>
        </pc:spChg>
      </pc:sldChg>
      <pc:sldChg chg="modSp mod">
        <pc:chgData name="Kelly Stokes" userId="3e5c5154-569e-4d81-aa91-4f91841cdfa9" providerId="ADAL" clId="{9C926A46-6A6B-4835-A198-A176C714350C}" dt="2022-12-13T10:40:09.547" v="1007" actId="27636"/>
        <pc:sldMkLst>
          <pc:docMk/>
          <pc:sldMk cId="463683421" sldId="1747"/>
        </pc:sldMkLst>
        <pc:spChg chg="mod">
          <ac:chgData name="Kelly Stokes" userId="3e5c5154-569e-4d81-aa91-4f91841cdfa9" providerId="ADAL" clId="{9C926A46-6A6B-4835-A198-A176C714350C}" dt="2022-12-13T10:40:00.521" v="991"/>
          <ac:spMkLst>
            <pc:docMk/>
            <pc:sldMk cId="463683421" sldId="1747"/>
            <ac:spMk id="2" creationId="{52DA34BA-82FC-47C5-BCE1-BB65E08B92A1}"/>
          </ac:spMkLst>
        </pc:spChg>
        <pc:spChg chg="mod">
          <ac:chgData name="Kelly Stokes" userId="3e5c5154-569e-4d81-aa91-4f91841cdfa9" providerId="ADAL" clId="{9C926A46-6A6B-4835-A198-A176C714350C}" dt="2022-12-13T10:40:09.547" v="1007" actId="27636"/>
          <ac:spMkLst>
            <pc:docMk/>
            <pc:sldMk cId="463683421" sldId="1747"/>
            <ac:spMk id="3" creationId="{847A1AC9-9EC9-E1AA-348D-958CE44F2772}"/>
          </ac:spMkLst>
        </pc:spChg>
      </pc:sldChg>
      <pc:sldChg chg="modNotesTx">
        <pc:chgData name="Kelly Stokes" userId="3e5c5154-569e-4d81-aa91-4f91841cdfa9" providerId="ADAL" clId="{9C926A46-6A6B-4835-A198-A176C714350C}" dt="2022-12-13T10:40:29.366" v="1008"/>
        <pc:sldMkLst>
          <pc:docMk/>
          <pc:sldMk cId="1064545327" sldId="1757"/>
        </pc:sldMkLst>
      </pc:sldChg>
      <pc:sldChg chg="modSp mod">
        <pc:chgData name="Kelly Stokes" userId="3e5c5154-569e-4d81-aa91-4f91841cdfa9" providerId="ADAL" clId="{9C926A46-6A6B-4835-A198-A176C714350C}" dt="2022-12-13T10:40:33.526" v="1010" actId="27636"/>
        <pc:sldMkLst>
          <pc:docMk/>
          <pc:sldMk cId="880872501" sldId="1758"/>
        </pc:sldMkLst>
        <pc:spChg chg="mod">
          <ac:chgData name="Kelly Stokes" userId="3e5c5154-569e-4d81-aa91-4f91841cdfa9" providerId="ADAL" clId="{9C926A46-6A6B-4835-A198-A176C714350C}" dt="2022-12-13T10:40:33.526" v="1010" actId="27636"/>
          <ac:spMkLst>
            <pc:docMk/>
            <pc:sldMk cId="880872501" sldId="1758"/>
            <ac:spMk id="2" creationId="{77E26784-A357-92CE-B6B1-8F248D3D6650}"/>
          </ac:spMkLst>
        </pc:spChg>
      </pc:sldChg>
      <pc:sldChg chg="addSp modSp modAnim">
        <pc:chgData name="Kelly Stokes" userId="3e5c5154-569e-4d81-aa91-4f91841cdfa9" providerId="ADAL" clId="{9C926A46-6A6B-4835-A198-A176C714350C}" dt="2022-12-13T10:10:36.350" v="556"/>
        <pc:sldMkLst>
          <pc:docMk/>
          <pc:sldMk cId="2487903896" sldId="1759"/>
        </pc:sldMkLst>
        <pc:picChg chg="add mod">
          <ac:chgData name="Kelly Stokes" userId="3e5c5154-569e-4d81-aa91-4f91841cdfa9" providerId="ADAL" clId="{9C926A46-6A6B-4835-A198-A176C714350C}" dt="2022-12-13T10:09:40.868" v="544"/>
          <ac:picMkLst>
            <pc:docMk/>
            <pc:sldMk cId="2487903896" sldId="1759"/>
            <ac:picMk id="4" creationId="{71DACB7A-A0C4-AF84-3282-1C02D577D6F0}"/>
          </ac:picMkLst>
        </pc:picChg>
      </pc:sldChg>
      <pc:sldChg chg="addSp modSp modAnim">
        <pc:chgData name="Kelly Stokes" userId="3e5c5154-569e-4d81-aa91-4f91841cdfa9" providerId="ADAL" clId="{9C926A46-6A6B-4835-A198-A176C714350C}" dt="2022-12-13T10:10:44.666" v="559"/>
        <pc:sldMkLst>
          <pc:docMk/>
          <pc:sldMk cId="1703000180" sldId="1760"/>
        </pc:sldMkLst>
        <pc:picChg chg="add mod">
          <ac:chgData name="Kelly Stokes" userId="3e5c5154-569e-4d81-aa91-4f91841cdfa9" providerId="ADAL" clId="{9C926A46-6A6B-4835-A198-A176C714350C}" dt="2022-12-13T10:09:49.610" v="547"/>
          <ac:picMkLst>
            <pc:docMk/>
            <pc:sldMk cId="1703000180" sldId="1760"/>
            <ac:picMk id="4" creationId="{E00DAAC4-6EA0-4A8B-FE96-A12D5A60DE9C}"/>
          </ac:picMkLst>
        </pc:picChg>
      </pc:sldChg>
      <pc:sldChg chg="addSp modSp modAnim">
        <pc:chgData name="Kelly Stokes" userId="3e5c5154-569e-4d81-aa91-4f91841cdfa9" providerId="ADAL" clId="{9C926A46-6A6B-4835-A198-A176C714350C}" dt="2022-12-13T10:10:53.079" v="562"/>
        <pc:sldMkLst>
          <pc:docMk/>
          <pc:sldMk cId="2424997482" sldId="1761"/>
        </pc:sldMkLst>
        <pc:picChg chg="add mod">
          <ac:chgData name="Kelly Stokes" userId="3e5c5154-569e-4d81-aa91-4f91841cdfa9" providerId="ADAL" clId="{9C926A46-6A6B-4835-A198-A176C714350C}" dt="2022-12-13T10:10:04.687" v="552"/>
          <ac:picMkLst>
            <pc:docMk/>
            <pc:sldMk cId="2424997482" sldId="1761"/>
            <ac:picMk id="4" creationId="{ACAFDEA7-19D6-26E4-4F7C-4676A0C3902A}"/>
          </ac:picMkLst>
        </pc:picChg>
      </pc:sldChg>
      <pc:sldChg chg="delSp del">
        <pc:chgData name="Kelly Stokes" userId="3e5c5154-569e-4d81-aa91-4f91841cdfa9" providerId="ADAL" clId="{9C926A46-6A6B-4835-A198-A176C714350C}" dt="2022-12-13T10:09:43.815" v="545" actId="2696"/>
        <pc:sldMkLst>
          <pc:docMk/>
          <pc:sldMk cId="640093876" sldId="1762"/>
        </pc:sldMkLst>
        <pc:picChg chg="del">
          <ac:chgData name="Kelly Stokes" userId="3e5c5154-569e-4d81-aa91-4f91841cdfa9" providerId="ADAL" clId="{9C926A46-6A6B-4835-A198-A176C714350C}" dt="2022-12-13T10:09:38.760" v="543" actId="21"/>
          <ac:picMkLst>
            <pc:docMk/>
            <pc:sldMk cId="640093876" sldId="1762"/>
            <ac:picMk id="39938" creationId="{D2C1A7DD-811E-58F2-8313-76537436DDF8}"/>
          </ac:picMkLst>
        </pc:picChg>
      </pc:sldChg>
      <pc:sldChg chg="addSp modSp modAnim">
        <pc:chgData name="Kelly Stokes" userId="3e5c5154-569e-4d81-aa91-4f91841cdfa9" providerId="ADAL" clId="{9C926A46-6A6B-4835-A198-A176C714350C}" dt="2022-12-13T10:22:45.058" v="707"/>
        <pc:sldMkLst>
          <pc:docMk/>
          <pc:sldMk cId="2303658560" sldId="1762"/>
        </pc:sldMkLst>
        <pc:picChg chg="add mod">
          <ac:chgData name="Kelly Stokes" userId="3e5c5154-569e-4d81-aa91-4f91841cdfa9" providerId="ADAL" clId="{9C926A46-6A6B-4835-A198-A176C714350C}" dt="2022-12-13T10:22:25.458" v="701"/>
          <ac:picMkLst>
            <pc:docMk/>
            <pc:sldMk cId="2303658560" sldId="1762"/>
            <ac:picMk id="4" creationId="{4CDCB069-810C-273C-FC51-82754AD3F807}"/>
          </ac:picMkLst>
        </pc:picChg>
      </pc:sldChg>
      <pc:sldChg chg="addSp modSp modAnim">
        <pc:chgData name="Kelly Stokes" userId="3e5c5154-569e-4d81-aa91-4f91841cdfa9" providerId="ADAL" clId="{9C926A46-6A6B-4835-A198-A176C714350C}" dt="2022-12-13T10:22:53.885" v="710"/>
        <pc:sldMkLst>
          <pc:docMk/>
          <pc:sldMk cId="340640489" sldId="1763"/>
        </pc:sldMkLst>
        <pc:picChg chg="add mod">
          <ac:chgData name="Kelly Stokes" userId="3e5c5154-569e-4d81-aa91-4f91841cdfa9" providerId="ADAL" clId="{9C926A46-6A6B-4835-A198-A176C714350C}" dt="2022-12-13T10:22:31.863" v="703"/>
          <ac:picMkLst>
            <pc:docMk/>
            <pc:sldMk cId="340640489" sldId="1763"/>
            <ac:picMk id="4" creationId="{C7D00E58-524C-E16B-D4D2-5501D30F8421}"/>
          </ac:picMkLst>
        </pc:picChg>
      </pc:sldChg>
      <pc:sldChg chg="delSp del">
        <pc:chgData name="Kelly Stokes" userId="3e5c5154-569e-4d81-aa91-4f91841cdfa9" providerId="ADAL" clId="{9C926A46-6A6B-4835-A198-A176C714350C}" dt="2022-12-13T10:09:59.632" v="550" actId="2696"/>
        <pc:sldMkLst>
          <pc:docMk/>
          <pc:sldMk cId="3904865024" sldId="1763"/>
        </pc:sldMkLst>
        <pc:picChg chg="del">
          <ac:chgData name="Kelly Stokes" userId="3e5c5154-569e-4d81-aa91-4f91841cdfa9" providerId="ADAL" clId="{9C926A46-6A6B-4835-A198-A176C714350C}" dt="2022-12-13T10:09:46.910" v="546" actId="21"/>
          <ac:picMkLst>
            <pc:docMk/>
            <pc:sldMk cId="3904865024" sldId="1763"/>
            <ac:picMk id="38914" creationId="{DC493031-B0FA-EFE7-81AA-F63A1C4704F3}"/>
          </ac:picMkLst>
        </pc:picChg>
      </pc:sldChg>
      <pc:sldChg chg="delSp del">
        <pc:chgData name="Kelly Stokes" userId="3e5c5154-569e-4d81-aa91-4f91841cdfa9" providerId="ADAL" clId="{9C926A46-6A6B-4835-A198-A176C714350C}" dt="2022-12-13T10:10:07.223" v="553" actId="2696"/>
        <pc:sldMkLst>
          <pc:docMk/>
          <pc:sldMk cId="3735072482" sldId="1764"/>
        </pc:sldMkLst>
        <pc:picChg chg="del">
          <ac:chgData name="Kelly Stokes" userId="3e5c5154-569e-4d81-aa91-4f91841cdfa9" providerId="ADAL" clId="{9C926A46-6A6B-4835-A198-A176C714350C}" dt="2022-12-13T10:10:02.289" v="551" actId="21"/>
          <ac:picMkLst>
            <pc:docMk/>
            <pc:sldMk cId="3735072482" sldId="1764"/>
            <ac:picMk id="37890" creationId="{6AAABC47-11F6-B73E-0E04-3D3D6C639CE9}"/>
          </ac:picMkLst>
        </pc:picChg>
      </pc:sldChg>
      <pc:sldChg chg="delSp del">
        <pc:chgData name="Kelly Stokes" userId="3e5c5154-569e-4d81-aa91-4f91841cdfa9" providerId="ADAL" clId="{9C926A46-6A6B-4835-A198-A176C714350C}" dt="2022-12-13T10:22:35.573" v="704" actId="2696"/>
        <pc:sldMkLst>
          <pc:docMk/>
          <pc:sldMk cId="4064189324" sldId="1764"/>
        </pc:sldMkLst>
        <pc:picChg chg="del">
          <ac:chgData name="Kelly Stokes" userId="3e5c5154-569e-4d81-aa91-4f91841cdfa9" providerId="ADAL" clId="{9C926A46-6A6B-4835-A198-A176C714350C}" dt="2022-12-13T10:22:23.296" v="700" actId="21"/>
          <ac:picMkLst>
            <pc:docMk/>
            <pc:sldMk cId="4064189324" sldId="1764"/>
            <ac:picMk id="28674" creationId="{57DA29C9-8846-32EC-B8E2-CD1C514F406B}"/>
          </ac:picMkLst>
        </pc:picChg>
      </pc:sldChg>
      <pc:sldChg chg="delSp del">
        <pc:chgData name="Kelly Stokes" userId="3e5c5154-569e-4d81-aa91-4f91841cdfa9" providerId="ADAL" clId="{9C926A46-6A6B-4835-A198-A176C714350C}" dt="2022-12-13T10:22:35.573" v="704" actId="2696"/>
        <pc:sldMkLst>
          <pc:docMk/>
          <pc:sldMk cId="1886442230" sldId="1765"/>
        </pc:sldMkLst>
        <pc:picChg chg="del">
          <ac:chgData name="Kelly Stokes" userId="3e5c5154-569e-4d81-aa91-4f91841cdfa9" providerId="ADAL" clId="{9C926A46-6A6B-4835-A198-A176C714350C}" dt="2022-12-13T10:22:28.984" v="702" actId="21"/>
          <ac:picMkLst>
            <pc:docMk/>
            <pc:sldMk cId="1886442230" sldId="1765"/>
            <ac:picMk id="27650" creationId="{34350E0B-19CC-78D9-789D-1E0E04F4749F}"/>
          </ac:picMkLst>
        </pc:picChg>
      </pc:sldChg>
      <pc:sldChg chg="addSp modSp modAnim">
        <pc:chgData name="Kelly Stokes" userId="3e5c5154-569e-4d81-aa91-4f91841cdfa9" providerId="ADAL" clId="{9C926A46-6A6B-4835-A198-A176C714350C}" dt="2022-12-13T10:34:06.789" v="873"/>
        <pc:sldMkLst>
          <pc:docMk/>
          <pc:sldMk cId="3030480947" sldId="1787"/>
        </pc:sldMkLst>
        <pc:picChg chg="add mod">
          <ac:chgData name="Kelly Stokes" userId="3e5c5154-569e-4d81-aa91-4f91841cdfa9" providerId="ADAL" clId="{9C926A46-6A6B-4835-A198-A176C714350C}" dt="2022-12-13T10:33:47.266" v="867"/>
          <ac:picMkLst>
            <pc:docMk/>
            <pc:sldMk cId="3030480947" sldId="1787"/>
            <ac:picMk id="4" creationId="{3F6BBB7D-516E-7BC0-A9B0-A09DD2A45408}"/>
          </ac:picMkLst>
        </pc:picChg>
      </pc:sldChg>
      <pc:sldChg chg="addSp modSp modAnim">
        <pc:chgData name="Kelly Stokes" userId="3e5c5154-569e-4d81-aa91-4f91841cdfa9" providerId="ADAL" clId="{9C926A46-6A6B-4835-A198-A176C714350C}" dt="2022-12-13T10:34:15.902" v="876"/>
        <pc:sldMkLst>
          <pc:docMk/>
          <pc:sldMk cId="2982368113" sldId="1789"/>
        </pc:sldMkLst>
        <pc:picChg chg="add mod">
          <ac:chgData name="Kelly Stokes" userId="3e5c5154-569e-4d81-aa91-4f91841cdfa9" providerId="ADAL" clId="{9C926A46-6A6B-4835-A198-A176C714350C}" dt="2022-12-13T10:33:53.805" v="869"/>
          <ac:picMkLst>
            <pc:docMk/>
            <pc:sldMk cId="2982368113" sldId="1789"/>
            <ac:picMk id="4" creationId="{C35F3433-7EC4-9D81-0FC9-D7D026D2D9ED}"/>
          </ac:picMkLst>
        </pc:picChg>
      </pc:sldChg>
      <pc:sldChg chg="delSp del">
        <pc:chgData name="Kelly Stokes" userId="3e5c5154-569e-4d81-aa91-4f91841cdfa9" providerId="ADAL" clId="{9C926A46-6A6B-4835-A198-A176C714350C}" dt="2022-12-13T10:33:57.466" v="870" actId="2696"/>
        <pc:sldMkLst>
          <pc:docMk/>
          <pc:sldMk cId="1480040448" sldId="1793"/>
        </pc:sldMkLst>
        <pc:picChg chg="del">
          <ac:chgData name="Kelly Stokes" userId="3e5c5154-569e-4d81-aa91-4f91841cdfa9" providerId="ADAL" clId="{9C926A46-6A6B-4835-A198-A176C714350C}" dt="2022-12-13T10:33:44.534" v="866" actId="21"/>
          <ac:picMkLst>
            <pc:docMk/>
            <pc:sldMk cId="1480040448" sldId="1793"/>
            <ac:picMk id="17410" creationId="{CE0BC1FC-2EFF-FCAF-73E8-0236E5F57826}"/>
          </ac:picMkLst>
        </pc:picChg>
      </pc:sldChg>
      <pc:sldChg chg="delSp del">
        <pc:chgData name="Kelly Stokes" userId="3e5c5154-569e-4d81-aa91-4f91841cdfa9" providerId="ADAL" clId="{9C926A46-6A6B-4835-A198-A176C714350C}" dt="2022-12-13T10:33:57.466" v="870" actId="2696"/>
        <pc:sldMkLst>
          <pc:docMk/>
          <pc:sldMk cId="4159839255" sldId="1800"/>
        </pc:sldMkLst>
        <pc:picChg chg="del">
          <ac:chgData name="Kelly Stokes" userId="3e5c5154-569e-4d81-aa91-4f91841cdfa9" providerId="ADAL" clId="{9C926A46-6A6B-4835-A198-A176C714350C}" dt="2022-12-13T10:33:50.352" v="868" actId="21"/>
          <ac:picMkLst>
            <pc:docMk/>
            <pc:sldMk cId="4159839255" sldId="1800"/>
            <ac:picMk id="16386" creationId="{0B7A6CF5-34BF-B57D-E107-9DF2290935B3}"/>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13/12/2022</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8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9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9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9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There are already many examples available of people and governments developing plans to use less oil.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111</a:t>
            </a:fld>
            <a:endParaRPr lang="en-GB"/>
          </a:p>
        </p:txBody>
      </p:sp>
    </p:spTree>
    <p:extLst>
      <p:ext uri="{BB962C8B-B14F-4D97-AF65-F5344CB8AC3E}">
        <p14:creationId xmlns:p14="http://schemas.microsoft.com/office/powerpoint/2010/main" val="8141664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113</a:t>
            </a:fld>
            <a:endParaRPr lang="en-GB"/>
          </a:p>
        </p:txBody>
      </p:sp>
    </p:spTree>
    <p:extLst>
      <p:ext uri="{BB962C8B-B14F-4D97-AF65-F5344CB8AC3E}">
        <p14:creationId xmlns:p14="http://schemas.microsoft.com/office/powerpoint/2010/main" val="21371710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116</a:t>
            </a:fld>
            <a:endParaRPr lang="en-GB" dirty="0"/>
          </a:p>
        </p:txBody>
      </p:sp>
    </p:spTree>
    <p:extLst>
      <p:ext uri="{BB962C8B-B14F-4D97-AF65-F5344CB8AC3E}">
        <p14:creationId xmlns:p14="http://schemas.microsoft.com/office/powerpoint/2010/main" val="1546830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Only these forms of transport are allowed in these cities.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147</a:t>
            </a:fld>
            <a:endParaRPr lang="en-GB"/>
          </a:p>
        </p:txBody>
      </p:sp>
    </p:spTree>
    <p:extLst>
      <p:ext uri="{BB962C8B-B14F-4D97-AF65-F5344CB8AC3E}">
        <p14:creationId xmlns:p14="http://schemas.microsoft.com/office/powerpoint/2010/main" val="18958013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149</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Occur           accompany   Attached available  artificial superficial     proceed allowed farther guessed </a:t>
            </a:r>
          </a:p>
        </p:txBody>
      </p:sp>
      <p:sp>
        <p:nvSpPr>
          <p:cNvPr id="4" name="Slide Number Placeholder 3"/>
          <p:cNvSpPr>
            <a:spLocks noGrp="1"/>
          </p:cNvSpPr>
          <p:nvPr>
            <p:ph type="sldNum" sz="quarter" idx="5"/>
          </p:nvPr>
        </p:nvSpPr>
        <p:spPr/>
        <p:txBody>
          <a:bodyPr/>
          <a:lstStyle/>
          <a:p>
            <a:fld id="{A370640F-E73A-4148-92BA-D1C70A966614}" type="slidenum">
              <a:rPr lang="en-GB" smtClean="0"/>
              <a:t>185</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186</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187</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188</a:t>
            </a:fld>
            <a:endParaRPr lang="en-GB"/>
          </a:p>
        </p:txBody>
      </p:sp>
    </p:spTree>
    <p:extLst>
      <p:ext uri="{BB962C8B-B14F-4D97-AF65-F5344CB8AC3E}">
        <p14:creationId xmlns:p14="http://schemas.microsoft.com/office/powerpoint/2010/main" val="3099117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189</a:t>
            </a:fld>
            <a:endParaRPr lang="en-GB"/>
          </a:p>
        </p:txBody>
      </p:sp>
    </p:spTree>
    <p:extLst>
      <p:ext uri="{BB962C8B-B14F-4D97-AF65-F5344CB8AC3E}">
        <p14:creationId xmlns:p14="http://schemas.microsoft.com/office/powerpoint/2010/main" val="2556138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190</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191</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192</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a:t>
            </a:fld>
            <a:endParaRPr lang="en-GB" dirty="0"/>
          </a:p>
        </p:txBody>
      </p:sp>
    </p:spTree>
    <p:extLst>
      <p:ext uri="{BB962C8B-B14F-4D97-AF65-F5344CB8AC3E}">
        <p14:creationId xmlns:p14="http://schemas.microsoft.com/office/powerpoint/2010/main" val="3574108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We need to change the way we live as in the past we have been too dependent on non-renewable energies.</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38</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40</a:t>
            </a:fld>
            <a:endParaRPr lang="en-GB"/>
          </a:p>
        </p:txBody>
      </p:sp>
    </p:spTree>
    <p:extLst>
      <p:ext uri="{BB962C8B-B14F-4D97-AF65-F5344CB8AC3E}">
        <p14:creationId xmlns:p14="http://schemas.microsoft.com/office/powerpoint/2010/main" val="4255570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43</a:t>
            </a:fld>
            <a:endParaRPr lang="en-GB" dirty="0"/>
          </a:p>
        </p:txBody>
      </p:sp>
    </p:spTree>
    <p:extLst>
      <p:ext uri="{BB962C8B-B14F-4D97-AF65-F5344CB8AC3E}">
        <p14:creationId xmlns:p14="http://schemas.microsoft.com/office/powerpoint/2010/main" val="17213710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We need to proceed in many  new ways if we are going to use less oil and slow the effects of climate change.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75</a:t>
            </a:fld>
            <a:endParaRPr lang="en-GB"/>
          </a:p>
        </p:txBody>
      </p:sp>
    </p:spTree>
    <p:extLst>
      <p:ext uri="{BB962C8B-B14F-4D97-AF65-F5344CB8AC3E}">
        <p14:creationId xmlns:p14="http://schemas.microsoft.com/office/powerpoint/2010/main" val="34361894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77</a:t>
            </a:fld>
            <a:endParaRPr lang="en-GB"/>
          </a:p>
        </p:txBody>
      </p:sp>
    </p:spTree>
    <p:extLst>
      <p:ext uri="{BB962C8B-B14F-4D97-AF65-F5344CB8AC3E}">
        <p14:creationId xmlns:p14="http://schemas.microsoft.com/office/powerpoint/2010/main" val="5017909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80</a:t>
            </a:fld>
            <a:endParaRPr lang="en-GB" dirty="0"/>
          </a:p>
        </p:txBody>
      </p:sp>
    </p:spTree>
    <p:extLst>
      <p:ext uri="{BB962C8B-B14F-4D97-AF65-F5344CB8AC3E}">
        <p14:creationId xmlns:p14="http://schemas.microsoft.com/office/powerpoint/2010/main" val="40003271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13/12/2022</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13/12/2022</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13/12/2022</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13/12/2022</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13/12/2022</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13/12/2022</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13/12/2022</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13/12/2022</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13/12/2022</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13/12/2022</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13/12/2022</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13/12/2022</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8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9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191.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19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Y5</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Spring 1</a:t>
            </a:r>
          </a:p>
          <a:p>
            <a:r>
              <a:rPr lang="en-GB" dirty="0">
                <a:latin typeface="Twinkl Cursive Looped" panose="02000000000000000000" pitchFamily="2" charset="0"/>
              </a:rPr>
              <a:t>Week 1</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cial</a:t>
            </a:r>
            <a:endParaRPr lang="en-GB" dirty="0">
              <a:latin typeface="Twinkl Cursive Looped" panose="02000000000000000000" pitchFamily="2" charset="0"/>
            </a:endParaRPr>
          </a:p>
        </p:txBody>
      </p:sp>
    </p:spTree>
    <p:extLst>
      <p:ext uri="{BB962C8B-B14F-4D97-AF65-F5344CB8AC3E}">
        <p14:creationId xmlns:p14="http://schemas.microsoft.com/office/powerpoint/2010/main" val="263833836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house was farther away than the flat.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012872" y="2867789"/>
            <a:ext cx="2318657" cy="95386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954539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Margaret's father was a famous actor.</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539343" y="3031075"/>
            <a:ext cx="1992086"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3771338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93493285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attached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400657"/>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6600" dirty="0">
                <a:solidFill>
                  <a:prstClr val="black"/>
                </a:solidFill>
                <a:latin typeface="Twinkl Cursive Looped" panose="02000000000000000000" pitchFamily="2" charset="0"/>
              </a:rPr>
              <a:t>joined, fastened, or connected to something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 name="Picture 2" descr="attachment clipart - Clip Art Library">
            <a:extLst>
              <a:ext uri="{FF2B5EF4-FFF2-40B4-BE49-F238E27FC236}">
                <a16:creationId xmlns:a16="http://schemas.microsoft.com/office/drawing/2014/main" id="{BFBF990F-D3C4-F6FA-F557-D9027370A8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445634"/>
            <a:ext cx="2447925" cy="1866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508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Please complete the attached form.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923313" y="3651560"/>
            <a:ext cx="2743201"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937986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available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429000"/>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able to be used or obtained; at someone's disposal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 name="Picture 2" descr="Available icon Clipart Vector Graphics. 18,412 Available icon EPS clip art  vector and stock illustrations available to search from thousands of  royalty free illustrators">
            <a:extLst>
              <a:ext uri="{FF2B5EF4-FFF2-40B4-BE49-F238E27FC236}">
                <a16:creationId xmlns:a16="http://schemas.microsoft.com/office/drawing/2014/main" id="{59AD1BE8-FE53-5D20-3516-CA98E64B0EB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998"/>
          <a:stretch/>
        </p:blipFill>
        <p:spPr bwMode="auto">
          <a:xfrm>
            <a:off x="386443" y="310243"/>
            <a:ext cx="2076450" cy="20022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6247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Refreshments will be available all afternoon.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429498" y="2841935"/>
            <a:ext cx="2873831"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2006485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82536013"/>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518549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Can we change?</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We need to change the way we live as in the past we have been too dependent on non-renewable energies. We need to proceed in many  new ways if we are going to use less oil and slow the effects of climate change.  There are already many examples available of people and governments developing plans to use less oil.  Cities around the world have started to introduce buses powered by natural gas and biodiesel.  Only these forms of transport are allowed in these cities.  Many countries have gone farther in investing in green technologies. </a:t>
            </a:r>
          </a:p>
        </p:txBody>
      </p:sp>
    </p:spTree>
    <p:extLst>
      <p:ext uri="{BB962C8B-B14F-4D97-AF65-F5344CB8AC3E}">
        <p14:creationId xmlns:p14="http://schemas.microsoft.com/office/powerpoint/2010/main" val="36599527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official</a:t>
            </a:r>
          </a:p>
        </p:txBody>
      </p:sp>
      <p:sp>
        <p:nvSpPr>
          <p:cNvPr id="3" name="Rectangle 2">
            <a:extLst>
              <a:ext uri="{FF2B5EF4-FFF2-40B4-BE49-F238E27FC236}">
                <a16:creationId xmlns:a16="http://schemas.microsoft.com/office/drawing/2014/main" id="{CADDE2D9-BBEE-4B60-9EA8-8BE166E5866C}"/>
              </a:ext>
            </a:extLst>
          </p:cNvPr>
          <p:cNvSpPr/>
          <p:nvPr/>
        </p:nvSpPr>
        <p:spPr>
          <a:xfrm>
            <a:off x="6095999" y="3679814"/>
            <a:ext cx="1393371"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Free Basketball Referee Cliparts, Download Free Basketball Referee Cliparts  png images, Free ClipArts on Clipart Library">
            <a:extLst>
              <a:ext uri="{FF2B5EF4-FFF2-40B4-BE49-F238E27FC236}">
                <a16:creationId xmlns:a16="http://schemas.microsoft.com/office/drawing/2014/main" id="{DFCCD56A-957F-93DA-BD20-A330F3082FD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1726" y="402157"/>
            <a:ext cx="1647825" cy="2771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1321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Can we change?</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We need to change the way we live as in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past</a:t>
            </a:r>
            <a:r>
              <a:rPr lang="en-GB" sz="3600" dirty="0">
                <a:solidFill>
                  <a:srgbClr val="000000"/>
                </a:solidFill>
                <a:effectLst/>
                <a:latin typeface="Twinkl Cursive Looped" panose="02000000000000000000" pitchFamily="2" charset="0"/>
                <a:ea typeface="Times New Roman" panose="02020603050405020304" pitchFamily="18" charset="0"/>
              </a:rPr>
              <a:t> we have been too dependent on non-renewable energies. We need to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proceed</a:t>
            </a:r>
            <a:r>
              <a:rPr lang="en-GB" sz="3600" dirty="0">
                <a:solidFill>
                  <a:srgbClr val="000000"/>
                </a:solidFill>
                <a:effectLst/>
                <a:latin typeface="Twinkl Cursive Looped" panose="02000000000000000000" pitchFamily="2" charset="0"/>
                <a:ea typeface="Times New Roman" panose="02020603050405020304" pitchFamily="18" charset="0"/>
              </a:rPr>
              <a:t> in many  new ways if we are going to use less oil and slow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effects</a:t>
            </a:r>
            <a:r>
              <a:rPr lang="en-GB" sz="3600" dirty="0">
                <a:solidFill>
                  <a:srgbClr val="000000"/>
                </a:solidFill>
                <a:effectLst/>
                <a:latin typeface="Twinkl Cursive Looped" panose="02000000000000000000" pitchFamily="2" charset="0"/>
                <a:ea typeface="Times New Roman" panose="02020603050405020304" pitchFamily="18" charset="0"/>
              </a:rPr>
              <a:t> of climate change.  There are already many examples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available</a:t>
            </a:r>
            <a:r>
              <a:rPr lang="en-GB" sz="3600" dirty="0">
                <a:solidFill>
                  <a:srgbClr val="000000"/>
                </a:solidFill>
                <a:effectLst/>
                <a:latin typeface="Twinkl Cursive Looped" panose="02000000000000000000" pitchFamily="2" charset="0"/>
                <a:ea typeface="Times New Roman" panose="02020603050405020304" pitchFamily="18" charset="0"/>
              </a:rPr>
              <a:t> of people and governments developing plans to use less oil.  Cities around the world have started to introduce buses powered by natural gas and biodiesel.  Only these forms of transport are allowed in these cities.  Many countries have gone</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 farther </a:t>
            </a:r>
            <a:r>
              <a:rPr lang="en-GB" sz="3600" dirty="0">
                <a:solidFill>
                  <a:srgbClr val="000000"/>
                </a:solidFill>
                <a:effectLst/>
                <a:latin typeface="Twinkl Cursive Looped" panose="02000000000000000000" pitchFamily="2" charset="0"/>
                <a:ea typeface="Times New Roman" panose="02020603050405020304" pitchFamily="18" charset="0"/>
              </a:rPr>
              <a:t>in investing in green technologies. </a:t>
            </a:r>
          </a:p>
        </p:txBody>
      </p:sp>
    </p:spTree>
    <p:extLst>
      <p:ext uri="{BB962C8B-B14F-4D97-AF65-F5344CB8AC3E}">
        <p14:creationId xmlns:p14="http://schemas.microsoft.com/office/powerpoint/2010/main" val="323001529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245149530"/>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There are already many examples available of people and governments developing plans to use less oil.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2371117743"/>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Spring 1</a:t>
            </a:r>
          </a:p>
          <a:p>
            <a:r>
              <a:rPr lang="en-GB" sz="7200" dirty="0">
                <a:latin typeface="Twinkl Cursive Looped" panose="02000000000000000000" pitchFamily="2" charset="0"/>
              </a:rPr>
              <a:t>Week 1 - Thursday</a:t>
            </a:r>
          </a:p>
          <a:p>
            <a:endParaRPr lang="en-GB" sz="7200" dirty="0"/>
          </a:p>
        </p:txBody>
      </p:sp>
    </p:spTree>
    <p:extLst>
      <p:ext uri="{BB962C8B-B14F-4D97-AF65-F5344CB8AC3E}">
        <p14:creationId xmlns:p14="http://schemas.microsoft.com/office/powerpoint/2010/main" val="64428806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ACDB538-8F88-1B5A-4FAB-7056494FC860}"/>
              </a:ext>
            </a:extLst>
          </p:cNvPr>
          <p:cNvPicPr>
            <a:picLocks noChangeAspect="1"/>
          </p:cNvPicPr>
          <p:nvPr/>
        </p:nvPicPr>
        <p:blipFill rotWithShape="1">
          <a:blip r:embed="rId2"/>
          <a:srcRect l="18080" t="12125" r="17634" b="14030"/>
          <a:stretch/>
        </p:blipFill>
        <p:spPr>
          <a:xfrm>
            <a:off x="797378" y="0"/>
            <a:ext cx="10597243" cy="6844052"/>
          </a:xfrm>
          <a:prstGeom prst="rect">
            <a:avLst/>
          </a:prstGeom>
        </p:spPr>
      </p:pic>
    </p:spTree>
    <p:extLst>
      <p:ext uri="{BB962C8B-B14F-4D97-AF65-F5344CB8AC3E}">
        <p14:creationId xmlns:p14="http://schemas.microsoft.com/office/powerpoint/2010/main" val="1048361474"/>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418336896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222035148"/>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r>
              <a:rPr lang="en-GB" dirty="0">
                <a:latin typeface="Twinkl Cursive Looped" panose="02000000000000000000" pitchFamily="2" charset="0"/>
              </a:rPr>
              <a:t>occur</a:t>
            </a:r>
            <a:br>
              <a:rPr lang="en-GB" dirty="0">
                <a:latin typeface="Twinkl Cursive Looped" panose="02000000000000000000" pitchFamily="2" charset="0"/>
              </a:rPr>
            </a:br>
            <a:br>
              <a:rPr lang="en-GB" dirty="0">
                <a:latin typeface="Twinkl Cursive Looped" panose="02000000000000000000" pitchFamily="2" charset="0"/>
              </a:rPr>
            </a:br>
            <a:endParaRPr lang="en-GB" i="1" dirty="0">
              <a:latin typeface="Twinkl Cursive Looped" panose="02000000000000000000" pitchFamily="2" charset="0"/>
            </a:endParaRPr>
          </a:p>
        </p:txBody>
      </p:sp>
      <p:pic>
        <p:nvPicPr>
          <p:cNvPr id="10242" name="Picture 2" descr="free clip art start - Clip Art Library">
            <a:extLst>
              <a:ext uri="{FF2B5EF4-FFF2-40B4-BE49-F238E27FC236}">
                <a16:creationId xmlns:a16="http://schemas.microsoft.com/office/drawing/2014/main" id="{42B3E103-52AC-B09E-CF88-472C2F19BE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667" y="325438"/>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EEB98445-372E-7452-3E33-06F3083ABF85}"/>
              </a:ext>
            </a:extLst>
          </p:cNvPr>
          <p:cNvSpPr txBox="1"/>
          <p:nvPr/>
        </p:nvSpPr>
        <p:spPr>
          <a:xfrm>
            <a:off x="1158421" y="3592979"/>
            <a:ext cx="9862457" cy="193899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For the event to occur, the rain had to stop.</a:t>
            </a:r>
            <a:endParaRPr lang="en-GB" dirty="0"/>
          </a:p>
        </p:txBody>
      </p:sp>
    </p:spTree>
    <p:extLst>
      <p:ext uri="{BB962C8B-B14F-4D97-AF65-F5344CB8AC3E}">
        <p14:creationId xmlns:p14="http://schemas.microsoft.com/office/powerpoint/2010/main" val="905181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1397001"/>
            <a:ext cx="10515600" cy="3708400"/>
          </a:xfrm>
        </p:spPr>
        <p:txBody>
          <a:bodyPr>
            <a:normAutofit/>
          </a:bodyPr>
          <a:lstStyle/>
          <a:p>
            <a:pPr algn="ctr"/>
            <a:r>
              <a:rPr lang="en-GB" dirty="0">
                <a:latin typeface="Twinkl Cursive Looped" panose="02000000000000000000" pitchFamily="2" charset="0"/>
              </a:rPr>
              <a:t>accompany </a:t>
            </a:r>
            <a:br>
              <a:rPr lang="en-GB" dirty="0">
                <a:latin typeface="Twinkl Cursive Looped" panose="02000000000000000000" pitchFamily="2" charset="0"/>
              </a:rPr>
            </a:br>
            <a:endParaRPr lang="en-GB" i="1" dirty="0"/>
          </a:p>
        </p:txBody>
      </p:sp>
      <p:pic>
        <p:nvPicPr>
          <p:cNvPr id="11266" name="Picture 2" descr="Accompany Stock Illustrations – 906 Accompany Stock Illustrations, Vectors  &amp; Clipart - Dreamstime">
            <a:extLst>
              <a:ext uri="{FF2B5EF4-FFF2-40B4-BE49-F238E27FC236}">
                <a16:creationId xmlns:a16="http://schemas.microsoft.com/office/drawing/2014/main" id="{79CF96C2-22E9-AE46-9089-1B9CBE4804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963" y="351517"/>
            <a:ext cx="2979311" cy="204484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9DB16633-F73E-BF96-7189-F687ECC9993B}"/>
              </a:ext>
            </a:extLst>
          </p:cNvPr>
          <p:cNvSpPr txBox="1"/>
          <p:nvPr/>
        </p:nvSpPr>
        <p:spPr>
          <a:xfrm>
            <a:off x="1027793" y="4211893"/>
            <a:ext cx="11025187" cy="193899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Ishmael had to accompany his dad to work.</a:t>
            </a:r>
            <a:endParaRPr lang="en-GB" dirty="0"/>
          </a:p>
        </p:txBody>
      </p:sp>
    </p:spTree>
    <p:extLst>
      <p:ext uri="{BB962C8B-B14F-4D97-AF65-F5344CB8AC3E}">
        <p14:creationId xmlns:p14="http://schemas.microsoft.com/office/powerpoint/2010/main" val="615974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2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Words with ending sound /</a:t>
            </a:r>
            <a:r>
              <a:rPr lang="en-GB" dirty="0" err="1">
                <a:latin typeface="Twinkl Cursive Looped" panose="02000000000000000000" pitchFamily="2" charset="0"/>
              </a:rPr>
              <a:t>shuhl</a:t>
            </a:r>
            <a:r>
              <a:rPr lang="en-GB" dirty="0">
                <a:latin typeface="Twinkl Cursive Looped" panose="02000000000000000000" pitchFamily="2" charset="0"/>
              </a:rPr>
              <a:t>/ after a vowel letter</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cial</a:t>
            </a:r>
            <a:r>
              <a:rPr lang="en-GB" dirty="0">
                <a:latin typeface="Twinkl Cursive Looped" panose="02000000000000000000" pitchFamily="2" charset="0"/>
              </a:rPr>
              <a:t> </a:t>
            </a:r>
          </a:p>
        </p:txBody>
      </p:sp>
    </p:spTree>
    <p:extLst>
      <p:ext uri="{BB962C8B-B14F-4D97-AF65-F5344CB8AC3E}">
        <p14:creationId xmlns:p14="http://schemas.microsoft.com/office/powerpoint/2010/main" val="30196163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special</a:t>
            </a:r>
            <a:endParaRPr lang="en-GB" i="1" dirty="0">
              <a:solidFill>
                <a:schemeClr val="bg1"/>
              </a:solidFill>
            </a:endParaRPr>
          </a:p>
        </p:txBody>
      </p:sp>
      <p:sp>
        <p:nvSpPr>
          <p:cNvPr id="3" name="Rectangle 2">
            <a:extLst>
              <a:ext uri="{FF2B5EF4-FFF2-40B4-BE49-F238E27FC236}">
                <a16:creationId xmlns:a16="http://schemas.microsoft.com/office/drawing/2014/main" id="{B8ADA5B7-6E68-4607-8157-D542A9E80543}"/>
              </a:ext>
            </a:extLst>
          </p:cNvPr>
          <p:cNvSpPr/>
          <p:nvPr/>
        </p:nvSpPr>
        <p:spPr>
          <a:xfrm>
            <a:off x="6089650" y="3643086"/>
            <a:ext cx="1341664"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Special. Whimsical drawing of the word special isolated on white. | CanStock">
            <a:extLst>
              <a:ext uri="{FF2B5EF4-FFF2-40B4-BE49-F238E27FC236}">
                <a16:creationId xmlns:a16="http://schemas.microsoft.com/office/drawing/2014/main" id="{24399E2C-0E85-42BC-CE17-D5B200FAAE0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0237"/>
          <a:stretch/>
        </p:blipFill>
        <p:spPr bwMode="auto">
          <a:xfrm>
            <a:off x="419781" y="541339"/>
            <a:ext cx="3514725" cy="11713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0523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cial</a:t>
            </a:r>
            <a:endParaRPr lang="en-GB" dirty="0">
              <a:latin typeface="Twinkl Cursive Looped" panose="02000000000000000000" pitchFamily="2" charset="0"/>
            </a:endParaRPr>
          </a:p>
        </p:txBody>
      </p:sp>
    </p:spTree>
    <p:extLst>
      <p:ext uri="{BB962C8B-B14F-4D97-AF65-F5344CB8AC3E}">
        <p14:creationId xmlns:p14="http://schemas.microsoft.com/office/powerpoint/2010/main" val="4174324038"/>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superficial</a:t>
            </a:r>
          </a:p>
        </p:txBody>
      </p:sp>
      <p:sp>
        <p:nvSpPr>
          <p:cNvPr id="3" name="Rectangle 2">
            <a:extLst>
              <a:ext uri="{FF2B5EF4-FFF2-40B4-BE49-F238E27FC236}">
                <a16:creationId xmlns:a16="http://schemas.microsoft.com/office/drawing/2014/main" id="{CADDE2D9-BBEE-4B60-9EA8-8BE166E5866C}"/>
              </a:ext>
            </a:extLst>
          </p:cNvPr>
          <p:cNvSpPr/>
          <p:nvPr/>
        </p:nvSpPr>
        <p:spPr>
          <a:xfrm>
            <a:off x="6633028" y="3679814"/>
            <a:ext cx="1393371"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cuts and grazes clipart - Clip Art Library">
            <a:extLst>
              <a:ext uri="{FF2B5EF4-FFF2-40B4-BE49-F238E27FC236}">
                <a16:creationId xmlns:a16="http://schemas.microsoft.com/office/drawing/2014/main" id="{3F6BBB7D-516E-7BC0-A9B0-A09DD2A4540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9199" y="298904"/>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0480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antisocial</a:t>
            </a:r>
            <a:endParaRPr lang="en-GB" i="1" dirty="0">
              <a:solidFill>
                <a:schemeClr val="bg1"/>
              </a:solidFill>
            </a:endParaRPr>
          </a:p>
        </p:txBody>
      </p:sp>
      <p:sp>
        <p:nvSpPr>
          <p:cNvPr id="3" name="Rectangle 2">
            <a:extLst>
              <a:ext uri="{FF2B5EF4-FFF2-40B4-BE49-F238E27FC236}">
                <a16:creationId xmlns:a16="http://schemas.microsoft.com/office/drawing/2014/main" id="{B8ADA5B7-6E68-4607-8157-D542A9E80543}"/>
              </a:ext>
            </a:extLst>
          </p:cNvPr>
          <p:cNvSpPr/>
          <p:nvPr/>
        </p:nvSpPr>
        <p:spPr>
          <a:xfrm>
            <a:off x="6510564" y="3628572"/>
            <a:ext cx="1341664"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1,278 Antisocial Stock Vector Illustration and Royalty Free Antisocial  Clipart">
            <a:extLst>
              <a:ext uri="{FF2B5EF4-FFF2-40B4-BE49-F238E27FC236}">
                <a16:creationId xmlns:a16="http://schemas.microsoft.com/office/drawing/2014/main" id="{C35F3433-7EC4-9D81-0FC9-D7D026D2D9E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4381" y="368981"/>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2368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919486636"/>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homo – same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phone – sound </a:t>
            </a:r>
          </a:p>
        </p:txBody>
      </p:sp>
      <p:sp>
        <p:nvSpPr>
          <p:cNvPr id="4" name="TextBox 3">
            <a:extLst>
              <a:ext uri="{FF2B5EF4-FFF2-40B4-BE49-F238E27FC236}">
                <a16:creationId xmlns:a16="http://schemas.microsoft.com/office/drawing/2014/main" id="{966C8701-49C3-079B-6C86-25B7DA7ACD4C}"/>
              </a:ext>
            </a:extLst>
          </p:cNvPr>
          <p:cNvSpPr txBox="1"/>
          <p:nvPr/>
        </p:nvSpPr>
        <p:spPr>
          <a:xfrm>
            <a:off x="701221" y="789818"/>
            <a:ext cx="10678886" cy="3139321"/>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homophone – </a:t>
            </a:r>
          </a:p>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same sound but different meaning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Tree>
    <p:extLst>
      <p:ext uri="{BB962C8B-B14F-4D97-AF65-F5344CB8AC3E}">
        <p14:creationId xmlns:p14="http://schemas.microsoft.com/office/powerpoint/2010/main" val="180194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homophones</a:t>
            </a:r>
          </a:p>
        </p:txBody>
      </p:sp>
    </p:spTree>
    <p:extLst>
      <p:ext uri="{BB962C8B-B14F-4D97-AF65-F5344CB8AC3E}">
        <p14:creationId xmlns:p14="http://schemas.microsoft.com/office/powerpoint/2010/main" val="201958615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guest  </a:t>
            </a:r>
          </a:p>
        </p:txBody>
      </p:sp>
      <p:sp>
        <p:nvSpPr>
          <p:cNvPr id="3" name="Rectangle 2">
            <a:extLst>
              <a:ext uri="{FF2B5EF4-FFF2-40B4-BE49-F238E27FC236}">
                <a16:creationId xmlns:a16="http://schemas.microsoft.com/office/drawing/2014/main" id="{13BB5EC0-7A96-4D29-A835-6FAE896C31A4}"/>
              </a:ext>
            </a:extLst>
          </p:cNvPr>
          <p:cNvSpPr/>
          <p:nvPr/>
        </p:nvSpPr>
        <p:spPr>
          <a:xfrm>
            <a:off x="7021285" y="3561670"/>
            <a:ext cx="424543"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482" name="Picture 2" descr="189 Welcoming Guests Stock Vector Illustration and Royalty Free Welcoming Guests  Clipart">
            <a:extLst>
              <a:ext uri="{FF2B5EF4-FFF2-40B4-BE49-F238E27FC236}">
                <a16:creationId xmlns:a16="http://schemas.microsoft.com/office/drawing/2014/main" id="{3F7850A7-FF39-CD8B-502F-4BA5A108D1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424" y="21839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1455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4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guessed</a:t>
            </a:r>
          </a:p>
        </p:txBody>
      </p:sp>
      <p:sp>
        <p:nvSpPr>
          <p:cNvPr id="3" name="Rectangle 2">
            <a:extLst>
              <a:ext uri="{FF2B5EF4-FFF2-40B4-BE49-F238E27FC236}">
                <a16:creationId xmlns:a16="http://schemas.microsoft.com/office/drawing/2014/main" id="{0366E0B6-702E-4814-82C6-08CA2D13F3C9}"/>
              </a:ext>
            </a:extLst>
          </p:cNvPr>
          <p:cNvSpPr/>
          <p:nvPr/>
        </p:nvSpPr>
        <p:spPr>
          <a:xfrm>
            <a:off x="6291941" y="3657599"/>
            <a:ext cx="1186543"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9458" name="Picture 2" descr="Guess Clipart, Transparent PNG Clipart Images Free Download - ClipartMax">
            <a:extLst>
              <a:ext uri="{FF2B5EF4-FFF2-40B4-BE49-F238E27FC236}">
                <a16:creationId xmlns:a16="http://schemas.microsoft.com/office/drawing/2014/main" id="{D3D805C0-FE48-0A01-2AD7-6A19EDC915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2861" y="509075"/>
            <a:ext cx="1771650" cy="2571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9563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heard</a:t>
            </a:r>
          </a:p>
        </p:txBody>
      </p:sp>
      <p:sp>
        <p:nvSpPr>
          <p:cNvPr id="3" name="Rectangle 2">
            <a:extLst>
              <a:ext uri="{FF2B5EF4-FFF2-40B4-BE49-F238E27FC236}">
                <a16:creationId xmlns:a16="http://schemas.microsoft.com/office/drawing/2014/main" id="{4BCBA2DA-E95C-434C-BE81-320E182AE5EF}"/>
              </a:ext>
            </a:extLst>
          </p:cNvPr>
          <p:cNvSpPr/>
          <p:nvPr/>
        </p:nvSpPr>
        <p:spPr>
          <a:xfrm>
            <a:off x="5957207" y="3673930"/>
            <a:ext cx="378279"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8434" name="Picture 2" descr="Ears Listening Clipart, Transparent PNG Clipart Images Free Download -  ClipartMax">
            <a:extLst>
              <a:ext uri="{FF2B5EF4-FFF2-40B4-BE49-F238E27FC236}">
                <a16:creationId xmlns:a16="http://schemas.microsoft.com/office/drawing/2014/main" id="{8381B800-1D09-19EB-756A-FDDAC63CDC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321" y="554492"/>
            <a:ext cx="1943100" cy="2352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9783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herd</a:t>
            </a:r>
          </a:p>
        </p:txBody>
      </p:sp>
      <p:sp>
        <p:nvSpPr>
          <p:cNvPr id="4" name="Rectangle 3">
            <a:extLst>
              <a:ext uri="{FF2B5EF4-FFF2-40B4-BE49-F238E27FC236}">
                <a16:creationId xmlns:a16="http://schemas.microsoft.com/office/drawing/2014/main" id="{672D1C3C-C600-B3E8-2713-27A673C31594}"/>
              </a:ext>
            </a:extLst>
          </p:cNvPr>
          <p:cNvSpPr/>
          <p:nvPr/>
        </p:nvSpPr>
        <p:spPr>
          <a:xfrm>
            <a:off x="6095999" y="3673930"/>
            <a:ext cx="121557"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7410" name="Picture 2" descr="Herd Of Sheep Clipart Sheep Herd Clip Art - Logo Banner Ribbon Png - Free  Transparent PNG Clipart Images Download">
            <a:extLst>
              <a:ext uri="{FF2B5EF4-FFF2-40B4-BE49-F238E27FC236}">
                <a16:creationId xmlns:a16="http://schemas.microsoft.com/office/drawing/2014/main" id="{802ABE59-19A8-5100-C83F-BE75E978E7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4028" y="646339"/>
            <a:ext cx="2895600" cy="1581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0252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4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artificial</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6308272" y="3639458"/>
            <a:ext cx="1311727"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Vector Set Of Artificial Limb Royalty Free SVG, Cliparts, Vectors, And  Stock Illustration. Image 63201428.">
            <a:extLst>
              <a:ext uri="{FF2B5EF4-FFF2-40B4-BE49-F238E27FC236}">
                <a16:creationId xmlns:a16="http://schemas.microsoft.com/office/drawing/2014/main" id="{3D7D5B06-ABF2-83A1-A63A-A7DBD4BACC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6324" y="422400"/>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4002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guest</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015663"/>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person who is invited to visit someone's home or attend a particular social occasion</a:t>
            </a:r>
            <a:endParaRPr lang="en-GB" sz="1400" dirty="0"/>
          </a:p>
        </p:txBody>
      </p:sp>
      <p:pic>
        <p:nvPicPr>
          <p:cNvPr id="3" name="Picture 2" descr="189 Welcoming Guests Stock Vector Illustration and Royalty Free Welcoming Guests  Clipart">
            <a:extLst>
              <a:ext uri="{FF2B5EF4-FFF2-40B4-BE49-F238E27FC236}">
                <a16:creationId xmlns:a16="http://schemas.microsoft.com/office/drawing/2014/main" id="{F1C3FB4B-5CB2-F120-E06D-A676C1718D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424" y="21839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0952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guessed</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estimate or conclude (something) without sufficient information to be sure of being correct </a:t>
            </a:r>
            <a:endParaRPr lang="en-GB" sz="1400" dirty="0"/>
          </a:p>
        </p:txBody>
      </p:sp>
      <p:pic>
        <p:nvPicPr>
          <p:cNvPr id="4" name="Picture 2" descr="Guess Clipart, Transparent PNG Clipart Images Free Download - ClipartMax">
            <a:extLst>
              <a:ext uri="{FF2B5EF4-FFF2-40B4-BE49-F238E27FC236}">
                <a16:creationId xmlns:a16="http://schemas.microsoft.com/office/drawing/2014/main" id="{494548C2-142A-1F94-7CB4-CD4E637042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2861" y="509075"/>
            <a:ext cx="1771650" cy="2571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0112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heard</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perceive with the ear the sound made by (someone or something) </a:t>
            </a:r>
            <a:endParaRPr lang="en-GB" sz="1400" dirty="0"/>
          </a:p>
        </p:txBody>
      </p:sp>
      <p:pic>
        <p:nvPicPr>
          <p:cNvPr id="4" name="Picture 2" descr="Ears Listening Clipart, Transparent PNG Clipart Images Free Download -  ClipartMax">
            <a:extLst>
              <a:ext uri="{FF2B5EF4-FFF2-40B4-BE49-F238E27FC236}">
                <a16:creationId xmlns:a16="http://schemas.microsoft.com/office/drawing/2014/main" id="{B8AA7D1A-DEC1-4295-F50B-2C1CEC1E09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321" y="554492"/>
            <a:ext cx="1943100" cy="2352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380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herd</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kumimoji="0" lang="en-GB" sz="4800" b="0" i="0" u="none" strike="noStrike" kern="1200" cap="none" spc="0" normalizeH="0" noProof="0" dirty="0">
                <a:ln>
                  <a:noFill/>
                </a:ln>
                <a:solidFill>
                  <a:prstClr val="black"/>
                </a:solidFill>
                <a:effectLst/>
                <a:uLnTx/>
                <a:uFillTx/>
                <a:latin typeface="Twinkl Cursive Looped" panose="02000000000000000000" pitchFamily="2" charset="0"/>
                <a:ea typeface="+mn-ea"/>
                <a:cs typeface="+mn-cs"/>
              </a:rPr>
              <a:t> </a:t>
            </a:r>
            <a:r>
              <a:rPr lang="en-GB" sz="4400" dirty="0">
                <a:solidFill>
                  <a:prstClr val="black"/>
                </a:solidFill>
                <a:latin typeface="Twinkl Cursive Looped" panose="02000000000000000000" pitchFamily="2" charset="0"/>
              </a:rPr>
              <a:t>a large group of animals, especially hoofed mammals, that live together or are kept together as livestock </a:t>
            </a:r>
            <a:endParaRPr lang="en-GB" sz="1400" dirty="0"/>
          </a:p>
        </p:txBody>
      </p:sp>
      <p:pic>
        <p:nvPicPr>
          <p:cNvPr id="4" name="Picture 2" descr="Herd Of Sheep Clipart Sheep Herd Clip Art - Logo Banner Ribbon Png - Free  Transparent PNG Clipart Images Download">
            <a:extLst>
              <a:ext uri="{FF2B5EF4-FFF2-40B4-BE49-F238E27FC236}">
                <a16:creationId xmlns:a16="http://schemas.microsoft.com/office/drawing/2014/main" id="{5E248466-2617-78B1-4D36-4D08F22F87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4028" y="646339"/>
            <a:ext cx="2895600" cy="1581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6787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I have two guests coming to dinner tonight.</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229553" y="2998418"/>
            <a:ext cx="2024290"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 </a:t>
            </a:r>
            <a:endParaRPr lang="en-GB" i="1" dirty="0"/>
          </a:p>
        </p:txBody>
      </p:sp>
    </p:spTree>
    <p:extLst>
      <p:ext uri="{BB962C8B-B14F-4D97-AF65-F5344CB8AC3E}">
        <p14:creationId xmlns:p14="http://schemas.microsoft.com/office/powerpoint/2010/main" val="190936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She guessed the child's age at 14 or 15.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079397" y="3045278"/>
            <a:ext cx="2410959" cy="76744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925299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Behind her she heard men's voices.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437414" y="3608614"/>
            <a:ext cx="1910443" cy="953861"/>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3772678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 herd of elephants gathered at the watering hole.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306286" y="2933104"/>
            <a:ext cx="1485900"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463683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270194552"/>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attached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400657"/>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6600" dirty="0">
                <a:solidFill>
                  <a:prstClr val="black"/>
                </a:solidFill>
                <a:latin typeface="Twinkl Cursive Looped" panose="02000000000000000000" pitchFamily="2" charset="0"/>
              </a:rPr>
              <a:t>joined, fastened, or connected to something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 name="Picture 2" descr="attachment clipart - Clip Art Library">
            <a:extLst>
              <a:ext uri="{FF2B5EF4-FFF2-40B4-BE49-F238E27FC236}">
                <a16:creationId xmlns:a16="http://schemas.microsoft.com/office/drawing/2014/main" id="{BFBF990F-D3C4-F6FA-F557-D9027370A8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445634"/>
            <a:ext cx="2447925" cy="1866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528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Please complete the attached form.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923313" y="3651560"/>
            <a:ext cx="2743201"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4267782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available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429000"/>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able to be used or obtained; at someone's disposal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 name="Picture 2" descr="Available icon Clipart Vector Graphics. 18,412 Available icon EPS clip art  vector and stock illustrations available to search from thousands of  royalty free illustrators">
            <a:extLst>
              <a:ext uri="{FF2B5EF4-FFF2-40B4-BE49-F238E27FC236}">
                <a16:creationId xmlns:a16="http://schemas.microsoft.com/office/drawing/2014/main" id="{59AD1BE8-FE53-5D20-3516-CA98E64B0EB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998"/>
          <a:stretch/>
        </p:blipFill>
        <p:spPr bwMode="auto">
          <a:xfrm>
            <a:off x="386443" y="310243"/>
            <a:ext cx="2076450" cy="20022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875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Refreshments will be available all afternoon.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429498" y="2841935"/>
            <a:ext cx="2873831"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861919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697416638"/>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60969739"/>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Can we change?</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We need to change the way we live as in the past we have been too dependent on non-renewable energies. We need to proceed in many  new ways if we are going to use less oil and slow the effects of climate change.  There are already many examples available of people and governments developing plans to use less oil.  Cities around the world have started to introduce buses powered by natural gas and biodiesel.  Only these forms of transport are allowed in these cities.  Many countries have gone farther in investing in green technologies. </a:t>
            </a:r>
          </a:p>
        </p:txBody>
      </p:sp>
    </p:spTree>
    <p:extLst>
      <p:ext uri="{BB962C8B-B14F-4D97-AF65-F5344CB8AC3E}">
        <p14:creationId xmlns:p14="http://schemas.microsoft.com/office/powerpoint/2010/main" val="334784621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Can we change?</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We need to change the way we live as in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past</a:t>
            </a:r>
            <a:r>
              <a:rPr lang="en-GB" sz="3600" dirty="0">
                <a:solidFill>
                  <a:srgbClr val="000000"/>
                </a:solidFill>
                <a:effectLst/>
                <a:latin typeface="Twinkl Cursive Looped" panose="02000000000000000000" pitchFamily="2" charset="0"/>
                <a:ea typeface="Times New Roman" panose="02020603050405020304" pitchFamily="18" charset="0"/>
              </a:rPr>
              <a:t> we have been too dependent on non-renewable energies. We need to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proceed</a:t>
            </a:r>
            <a:r>
              <a:rPr lang="en-GB" sz="3600" dirty="0">
                <a:solidFill>
                  <a:srgbClr val="000000"/>
                </a:solidFill>
                <a:effectLst/>
                <a:latin typeface="Twinkl Cursive Looped" panose="02000000000000000000" pitchFamily="2" charset="0"/>
                <a:ea typeface="Times New Roman" panose="02020603050405020304" pitchFamily="18" charset="0"/>
              </a:rPr>
              <a:t> in many  new ways if we are going to use less oil and slow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effects</a:t>
            </a:r>
            <a:r>
              <a:rPr lang="en-GB" sz="3600" dirty="0">
                <a:solidFill>
                  <a:srgbClr val="000000"/>
                </a:solidFill>
                <a:effectLst/>
                <a:latin typeface="Twinkl Cursive Looped" panose="02000000000000000000" pitchFamily="2" charset="0"/>
                <a:ea typeface="Times New Roman" panose="02020603050405020304" pitchFamily="18" charset="0"/>
              </a:rPr>
              <a:t> of climate change.  There are already many examples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available</a:t>
            </a:r>
            <a:r>
              <a:rPr lang="en-GB" sz="3600" dirty="0">
                <a:solidFill>
                  <a:srgbClr val="000000"/>
                </a:solidFill>
                <a:effectLst/>
                <a:latin typeface="Twinkl Cursive Looped" panose="02000000000000000000" pitchFamily="2" charset="0"/>
                <a:ea typeface="Times New Roman" panose="02020603050405020304" pitchFamily="18" charset="0"/>
              </a:rPr>
              <a:t> of people and governments developing plans to use less oil.  Cities around the world have started to introduce buses powered by natural gas and biodiesel.  Only these forms of transport are allowed in these cities.  Many countries have gone</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 farther </a:t>
            </a:r>
            <a:r>
              <a:rPr lang="en-GB" sz="3600" dirty="0">
                <a:solidFill>
                  <a:srgbClr val="000000"/>
                </a:solidFill>
                <a:effectLst/>
                <a:latin typeface="Twinkl Cursive Looped" panose="02000000000000000000" pitchFamily="2" charset="0"/>
                <a:ea typeface="Times New Roman" panose="02020603050405020304" pitchFamily="18" charset="0"/>
              </a:rPr>
              <a:t>in investing in green technologies. </a:t>
            </a:r>
          </a:p>
        </p:txBody>
      </p:sp>
    </p:spTree>
    <p:extLst>
      <p:ext uri="{BB962C8B-B14F-4D97-AF65-F5344CB8AC3E}">
        <p14:creationId xmlns:p14="http://schemas.microsoft.com/office/powerpoint/2010/main" val="3316370988"/>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064545327"/>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Only these forms of transport are allowed in these cities.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88087250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Spring 1</a:t>
            </a:r>
          </a:p>
          <a:p>
            <a:r>
              <a:rPr lang="en-GB" sz="7200" dirty="0">
                <a:latin typeface="Twinkl Cursive Looped" panose="02000000000000000000" pitchFamily="2" charset="0"/>
              </a:rPr>
              <a:t>Week 1 -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homo – same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phone – sound </a:t>
            </a:r>
          </a:p>
        </p:txBody>
      </p:sp>
      <p:sp>
        <p:nvSpPr>
          <p:cNvPr id="4" name="TextBox 3">
            <a:extLst>
              <a:ext uri="{FF2B5EF4-FFF2-40B4-BE49-F238E27FC236}">
                <a16:creationId xmlns:a16="http://schemas.microsoft.com/office/drawing/2014/main" id="{966C8701-49C3-079B-6C86-25B7DA7ACD4C}"/>
              </a:ext>
            </a:extLst>
          </p:cNvPr>
          <p:cNvSpPr txBox="1"/>
          <p:nvPr/>
        </p:nvSpPr>
        <p:spPr>
          <a:xfrm>
            <a:off x="701221" y="789818"/>
            <a:ext cx="10678886" cy="3139321"/>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homophone – </a:t>
            </a:r>
          </a:p>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same sound but different meaning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Tree>
    <p:extLst>
      <p:ext uri="{BB962C8B-B14F-4D97-AF65-F5344CB8AC3E}">
        <p14:creationId xmlns:p14="http://schemas.microsoft.com/office/powerpoint/2010/main" val="2817335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DE7924B-AE12-CBF8-D15F-37B48FBCE757}"/>
              </a:ext>
            </a:extLst>
          </p:cNvPr>
          <p:cNvPicPr>
            <a:picLocks noChangeAspect="1"/>
          </p:cNvPicPr>
          <p:nvPr/>
        </p:nvPicPr>
        <p:blipFill rotWithShape="1">
          <a:blip r:embed="rId2"/>
          <a:srcRect l="18080" t="12125" r="17634" b="14030"/>
          <a:stretch/>
        </p:blipFill>
        <p:spPr>
          <a:xfrm>
            <a:off x="797378" y="0"/>
            <a:ext cx="10597243" cy="6844052"/>
          </a:xfrm>
          <a:prstGeom prst="rect">
            <a:avLst/>
          </a:prstGeom>
        </p:spPr>
      </p:pic>
    </p:spTree>
    <p:extLst>
      <p:ext uri="{BB962C8B-B14F-4D97-AF65-F5344CB8AC3E}">
        <p14:creationId xmlns:p14="http://schemas.microsoft.com/office/powerpoint/2010/main" val="378660255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occur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4318806"/>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accompany</a:t>
            </a:r>
          </a:p>
        </p:txBody>
      </p:sp>
    </p:spTree>
    <p:extLst>
      <p:ext uri="{BB962C8B-B14F-4D97-AF65-F5344CB8AC3E}">
        <p14:creationId xmlns:p14="http://schemas.microsoft.com/office/powerpoint/2010/main" val="3459452253"/>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official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06076418"/>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special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48704156"/>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artificial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3554316"/>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social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96531670"/>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racial</a:t>
            </a:r>
          </a:p>
        </p:txBody>
      </p:sp>
    </p:spTree>
    <p:extLst>
      <p:ext uri="{BB962C8B-B14F-4D97-AF65-F5344CB8AC3E}">
        <p14:creationId xmlns:p14="http://schemas.microsoft.com/office/powerpoint/2010/main" val="14429048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homophones</a:t>
            </a:r>
          </a:p>
        </p:txBody>
      </p:sp>
    </p:spTree>
    <p:extLst>
      <p:ext uri="{BB962C8B-B14F-4D97-AF65-F5344CB8AC3E}">
        <p14:creationId xmlns:p14="http://schemas.microsoft.com/office/powerpoint/2010/main" val="3880644436"/>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crucial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6710126"/>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facial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41370762"/>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beneficial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879338149"/>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superficial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267605133"/>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antisocial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077455491"/>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past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3045715"/>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passed</a:t>
            </a:r>
          </a:p>
        </p:txBody>
      </p:sp>
    </p:spTree>
    <p:extLst>
      <p:ext uri="{BB962C8B-B14F-4D97-AF65-F5344CB8AC3E}">
        <p14:creationId xmlns:p14="http://schemas.microsoft.com/office/powerpoint/2010/main" val="2938272345"/>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proceed</a:t>
            </a:r>
          </a:p>
        </p:txBody>
      </p:sp>
    </p:spTree>
    <p:extLst>
      <p:ext uri="{BB962C8B-B14F-4D97-AF65-F5344CB8AC3E}">
        <p14:creationId xmlns:p14="http://schemas.microsoft.com/office/powerpoint/2010/main" val="4213858259"/>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precede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248792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past  </a:t>
            </a:r>
          </a:p>
        </p:txBody>
      </p:sp>
      <p:sp>
        <p:nvSpPr>
          <p:cNvPr id="3" name="Rectangle 2">
            <a:extLst>
              <a:ext uri="{FF2B5EF4-FFF2-40B4-BE49-F238E27FC236}">
                <a16:creationId xmlns:a16="http://schemas.microsoft.com/office/drawing/2014/main" id="{13BB5EC0-7A96-4D29-A835-6FAE896C31A4}"/>
              </a:ext>
            </a:extLst>
          </p:cNvPr>
          <p:cNvSpPr/>
          <p:nvPr/>
        </p:nvSpPr>
        <p:spPr>
          <a:xfrm>
            <a:off x="6841671" y="3561670"/>
            <a:ext cx="424543"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Past Walk Stock Illustrations – 170 Past Walk Stock Illustrations, Vectors  &amp; Clipart - Dreamstime">
            <a:extLst>
              <a:ext uri="{FF2B5EF4-FFF2-40B4-BE49-F238E27FC236}">
                <a16:creationId xmlns:a16="http://schemas.microsoft.com/office/drawing/2014/main" id="{BF26EC95-8786-E91E-EBB5-675A024D9CE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1368"/>
          <a:stretch/>
        </p:blipFill>
        <p:spPr bwMode="auto">
          <a:xfrm>
            <a:off x="310924" y="751963"/>
            <a:ext cx="2066925" cy="19585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9855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aisle</a:t>
            </a:r>
          </a:p>
        </p:txBody>
      </p:sp>
    </p:spTree>
    <p:extLst>
      <p:ext uri="{BB962C8B-B14F-4D97-AF65-F5344CB8AC3E}">
        <p14:creationId xmlns:p14="http://schemas.microsoft.com/office/powerpoint/2010/main" val="805782854"/>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isle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6067830"/>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aloud</a:t>
            </a:r>
          </a:p>
        </p:txBody>
      </p:sp>
    </p:spTree>
    <p:extLst>
      <p:ext uri="{BB962C8B-B14F-4D97-AF65-F5344CB8AC3E}">
        <p14:creationId xmlns:p14="http://schemas.microsoft.com/office/powerpoint/2010/main" val="2792669322"/>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allowed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8953568"/>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affect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0349578"/>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effect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4861550"/>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farther</a:t>
            </a:r>
          </a:p>
        </p:txBody>
      </p:sp>
    </p:spTree>
    <p:extLst>
      <p:ext uri="{BB962C8B-B14F-4D97-AF65-F5344CB8AC3E}">
        <p14:creationId xmlns:p14="http://schemas.microsoft.com/office/powerpoint/2010/main" val="3759821407"/>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father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93025048"/>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guest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64143245"/>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guessed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90214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passed </a:t>
            </a:r>
          </a:p>
        </p:txBody>
      </p:sp>
      <p:sp>
        <p:nvSpPr>
          <p:cNvPr id="3" name="Rectangle 2">
            <a:extLst>
              <a:ext uri="{FF2B5EF4-FFF2-40B4-BE49-F238E27FC236}">
                <a16:creationId xmlns:a16="http://schemas.microsoft.com/office/drawing/2014/main" id="{0366E0B6-702E-4814-82C6-08CA2D13F3C9}"/>
              </a:ext>
            </a:extLst>
          </p:cNvPr>
          <p:cNvSpPr/>
          <p:nvPr/>
        </p:nvSpPr>
        <p:spPr>
          <a:xfrm>
            <a:off x="6095999" y="3657597"/>
            <a:ext cx="1186543"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Clip Art: Stick Guy Basketball Pass Color – Abcteach">
            <a:extLst>
              <a:ext uri="{FF2B5EF4-FFF2-40B4-BE49-F238E27FC236}">
                <a16:creationId xmlns:a16="http://schemas.microsoft.com/office/drawing/2014/main" id="{06E4876E-7341-8DA0-F776-D55DB65CDF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570820"/>
            <a:ext cx="2752725" cy="1666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2200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heard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5048429"/>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herd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12248501"/>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attached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available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5201424"/>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occur   accompany   attached available  artificial superficial     proceed allowed farther guessed </a:t>
            </a:r>
          </a:p>
        </p:txBody>
      </p:sp>
    </p:spTree>
    <p:extLst>
      <p:ext uri="{BB962C8B-B14F-4D97-AF65-F5344CB8AC3E}">
        <p14:creationId xmlns:p14="http://schemas.microsoft.com/office/powerpoint/2010/main" val="3886991875"/>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10243" y="3150708"/>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adverb verb determiner adjective 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451759" y="1956022"/>
            <a:ext cx="11517084" cy="707886"/>
          </a:xfrm>
          <a:prstGeom prst="rect">
            <a:avLst/>
          </a:prstGeom>
          <a:noFill/>
        </p:spPr>
        <p:txBody>
          <a:bodyPr wrap="square" rtlCol="0">
            <a:spAutoFit/>
          </a:bodyPr>
          <a:lstStyle/>
          <a:p>
            <a:r>
              <a:rPr lang="en-GB" sz="4000" dirty="0">
                <a:latin typeface="Twinkl Cursive Looped" panose="02000000000000000000" pitchFamily="2" charset="0"/>
              </a:rPr>
              <a:t>Please complete the attached form.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4947558" y="2048355"/>
            <a:ext cx="1975756"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4016830" y="3150709"/>
            <a:ext cx="1404256"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5145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91885" y="3147653"/>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Noun verb verb adjective determiner 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337458" y="2013523"/>
            <a:ext cx="11517084" cy="707886"/>
          </a:xfrm>
          <a:prstGeom prst="rect">
            <a:avLst/>
          </a:prstGeom>
          <a:noFill/>
        </p:spPr>
        <p:txBody>
          <a:bodyPr wrap="square" rtlCol="0">
            <a:spAutoFit/>
          </a:bodyPr>
          <a:lstStyle/>
          <a:p>
            <a:r>
              <a:rPr lang="en-GB" sz="4000" dirty="0">
                <a:latin typeface="Twinkl Cursive Looped" panose="02000000000000000000" pitchFamily="2" charset="0"/>
              </a:rPr>
              <a:t>Refreshments will be available all afternoon.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5034643" y="2105856"/>
            <a:ext cx="2122713" cy="615553"/>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2906486" y="3147653"/>
            <a:ext cx="1502228"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0543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proceed</a:t>
            </a:r>
          </a:p>
        </p:txBody>
      </p:sp>
      <p:sp>
        <p:nvSpPr>
          <p:cNvPr id="3" name="Rectangle 2">
            <a:extLst>
              <a:ext uri="{FF2B5EF4-FFF2-40B4-BE49-F238E27FC236}">
                <a16:creationId xmlns:a16="http://schemas.microsoft.com/office/drawing/2014/main" id="{4BCBA2DA-E95C-434C-BE81-320E182AE5EF}"/>
              </a:ext>
            </a:extLst>
          </p:cNvPr>
          <p:cNvSpPr/>
          <p:nvPr/>
        </p:nvSpPr>
        <p:spPr>
          <a:xfrm>
            <a:off x="6286501" y="3657602"/>
            <a:ext cx="1126670"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900+ Proceed Clip Art | Royalty Free - GoGraph">
            <a:extLst>
              <a:ext uri="{FF2B5EF4-FFF2-40B4-BE49-F238E27FC236}">
                <a16:creationId xmlns:a16="http://schemas.microsoft.com/office/drawing/2014/main" id="{8EAA7A10-1948-F125-4C10-C2625F251C5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3077"/>
          <a:stretch/>
        </p:blipFill>
        <p:spPr bwMode="auto">
          <a:xfrm>
            <a:off x="634093" y="279627"/>
            <a:ext cx="1714500" cy="16144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9598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654352"/>
            <a:ext cx="11740242" cy="3693319"/>
          </a:xfrm>
          <a:prstGeom prst="rect">
            <a:avLst/>
          </a:prstGeom>
          <a:noFill/>
        </p:spPr>
        <p:txBody>
          <a:bodyPr wrap="square" rtlCol="0">
            <a:spAutoFit/>
          </a:bodyPr>
          <a:lstStyle/>
          <a:p>
            <a:r>
              <a:rPr lang="en-GB" b="1" dirty="0">
                <a:solidFill>
                  <a:srgbClr val="83001D"/>
                </a:solidFill>
                <a:effectLst/>
              </a:rPr>
              <a:t>Attached</a:t>
            </a:r>
          </a:p>
          <a:p>
            <a:endParaRPr lang="en-GB" b="1" dirty="0">
              <a:solidFill>
                <a:srgbClr val="83001D"/>
              </a:solidFill>
            </a:endParaRPr>
          </a:p>
          <a:p>
            <a:r>
              <a:rPr lang="en-GB" b="1" dirty="0">
                <a:solidFill>
                  <a:srgbClr val="83001D"/>
                </a:solidFill>
                <a:effectLst/>
              </a:rPr>
              <a:t>Middle English (in the sense ‘seize by legal authority’): from Old French </a:t>
            </a:r>
            <a:r>
              <a:rPr lang="en-GB" b="1" dirty="0" err="1">
                <a:solidFill>
                  <a:srgbClr val="83001D"/>
                </a:solidFill>
                <a:effectLst/>
              </a:rPr>
              <a:t>atachier</a:t>
            </a:r>
            <a:r>
              <a:rPr lang="en-GB" b="1" dirty="0">
                <a:solidFill>
                  <a:srgbClr val="83001D"/>
                </a:solidFill>
                <a:effectLst/>
              </a:rPr>
              <a:t> or </a:t>
            </a:r>
            <a:r>
              <a:rPr lang="en-GB" b="1" dirty="0" err="1">
                <a:solidFill>
                  <a:srgbClr val="83001D"/>
                </a:solidFill>
                <a:effectLst/>
              </a:rPr>
              <a:t>estachier</a:t>
            </a:r>
            <a:r>
              <a:rPr lang="en-GB" b="1" dirty="0">
                <a:solidFill>
                  <a:srgbClr val="83001D"/>
                </a:solidFill>
                <a:effectLst/>
              </a:rPr>
              <a:t> ‘fasten, fix’, based on an element of Germanic origin related to stake; compare with attack.</a:t>
            </a:r>
          </a:p>
          <a:p>
            <a:endParaRPr lang="en-GB" b="1" dirty="0">
              <a:solidFill>
                <a:srgbClr val="83001D"/>
              </a:solidFill>
            </a:endParaRPr>
          </a:p>
          <a:p>
            <a:endParaRPr lang="en-GB" b="1" dirty="0">
              <a:solidFill>
                <a:srgbClr val="83001D"/>
              </a:solidFill>
              <a:effectLst/>
            </a:endParaRPr>
          </a:p>
          <a:p>
            <a:r>
              <a:rPr lang="en-GB" b="1" dirty="0">
                <a:solidFill>
                  <a:srgbClr val="83001D"/>
                </a:solidFill>
                <a:effectLst/>
              </a:rPr>
              <a:t>Available</a:t>
            </a:r>
          </a:p>
          <a:p>
            <a:endParaRPr lang="en-GB" b="1" dirty="0">
              <a:solidFill>
                <a:srgbClr val="83001D"/>
              </a:solidFill>
            </a:endParaRPr>
          </a:p>
          <a:p>
            <a:endParaRPr lang="en-GB" b="1" dirty="0">
              <a:solidFill>
                <a:srgbClr val="83001D"/>
              </a:solidFill>
              <a:effectLst/>
            </a:endParaRPr>
          </a:p>
          <a:p>
            <a:r>
              <a:rPr lang="en-GB" b="1" dirty="0">
                <a:solidFill>
                  <a:srgbClr val="83001D"/>
                </a:solidFill>
                <a:effectLst/>
              </a:rPr>
              <a:t>Late Middle English (in the senses ‘effectual, serviceable’ and ‘legally valid’): from avail + -able. The sense ‘at someone's disposal’ dates from the early 19th century.</a:t>
            </a:r>
          </a:p>
          <a:p>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4524315"/>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7200" i="1" dirty="0">
                <a:latin typeface="Twinkl Cursive Looped" panose="02000000000000000000" pitchFamily="2" charset="0"/>
              </a:rPr>
              <a:t>Create questions and mark schemes for these words. </a:t>
            </a:r>
          </a:p>
        </p:txBody>
      </p:sp>
    </p:spTree>
    <p:extLst>
      <p:ext uri="{BB962C8B-B14F-4D97-AF65-F5344CB8AC3E}">
        <p14:creationId xmlns:p14="http://schemas.microsoft.com/office/powerpoint/2010/main" val="4027390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7CB77-1BC6-F944-148E-7718A4A87291}"/>
              </a:ext>
            </a:extLst>
          </p:cNvPr>
          <p:cNvSpPr>
            <a:spLocks noGrp="1"/>
          </p:cNvSpPr>
          <p:nvPr>
            <p:ph type="title"/>
          </p:nvPr>
        </p:nvSpPr>
        <p:spPr/>
        <p:txBody>
          <a:bodyPr/>
          <a:lstStyle/>
          <a:p>
            <a:r>
              <a:rPr lang="en-GB" dirty="0"/>
              <a:t>These slides are slightly different - to reduce the number there are now animations used</a:t>
            </a:r>
          </a:p>
        </p:txBody>
      </p:sp>
      <p:sp>
        <p:nvSpPr>
          <p:cNvPr id="3" name="Content Placeholder 2">
            <a:extLst>
              <a:ext uri="{FF2B5EF4-FFF2-40B4-BE49-F238E27FC236}">
                <a16:creationId xmlns:a16="http://schemas.microsoft.com/office/drawing/2014/main" id="{077E62D0-33DD-9CBA-3B37-C650BF8941B5}"/>
              </a:ext>
            </a:extLst>
          </p:cNvPr>
          <p:cNvSpPr>
            <a:spLocks noGrp="1"/>
          </p:cNvSpPr>
          <p:nvPr>
            <p:ph idx="1"/>
          </p:nvPr>
        </p:nvSpPr>
        <p:spPr/>
        <p:txBody>
          <a:bodyPr/>
          <a:lstStyle/>
          <a:p>
            <a:r>
              <a:rPr lang="en-GB" dirty="0"/>
              <a:t>Please use these slides in full screen slide show mode to ensure they work how they are designed with chunks of information being shown at a time to prevent overload </a:t>
            </a:r>
          </a:p>
          <a:p>
            <a:endParaRPr lang="en-GB" dirty="0"/>
          </a:p>
          <a:p>
            <a:r>
              <a:rPr lang="en-GB" dirty="0"/>
              <a:t>Thank you</a:t>
            </a:r>
          </a:p>
        </p:txBody>
      </p:sp>
    </p:spTree>
    <p:extLst>
      <p:ext uri="{BB962C8B-B14F-4D97-AF65-F5344CB8AC3E}">
        <p14:creationId xmlns:p14="http://schemas.microsoft.com/office/powerpoint/2010/main" val="14722791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precede</a:t>
            </a:r>
          </a:p>
        </p:txBody>
      </p:sp>
      <p:sp>
        <p:nvSpPr>
          <p:cNvPr id="3" name="Rectangle 2">
            <a:extLst>
              <a:ext uri="{FF2B5EF4-FFF2-40B4-BE49-F238E27FC236}">
                <a16:creationId xmlns:a16="http://schemas.microsoft.com/office/drawing/2014/main" id="{4BCBA2DA-E95C-434C-BE81-320E182AE5EF}"/>
              </a:ext>
            </a:extLst>
          </p:cNvPr>
          <p:cNvSpPr/>
          <p:nvPr/>
        </p:nvSpPr>
        <p:spPr>
          <a:xfrm>
            <a:off x="6286501" y="3657602"/>
            <a:ext cx="1126670"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672D1C3C-C600-B3E8-2713-27A673C31594}"/>
              </a:ext>
            </a:extLst>
          </p:cNvPr>
          <p:cNvSpPr/>
          <p:nvPr/>
        </p:nvSpPr>
        <p:spPr>
          <a:xfrm>
            <a:off x="5649686" y="3657601"/>
            <a:ext cx="255814"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098" name="Picture 2" descr="Spelling Words by Muskaan Makhija">
            <a:extLst>
              <a:ext uri="{FF2B5EF4-FFF2-40B4-BE49-F238E27FC236}">
                <a16:creationId xmlns:a16="http://schemas.microsoft.com/office/drawing/2014/main" id="{E751BDC1-FD67-1F47-2578-6E5D00A302C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1770" y="888547"/>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6258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0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past</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gone by in time and no longer existing </a:t>
            </a:r>
            <a:endParaRPr lang="en-GB" sz="1400" dirty="0"/>
          </a:p>
        </p:txBody>
      </p:sp>
      <p:pic>
        <p:nvPicPr>
          <p:cNvPr id="4" name="Picture 2" descr="Past Walk Stock Illustrations – 170 Past Walk Stock Illustrations, Vectors  &amp; Clipart - Dreamstime">
            <a:extLst>
              <a:ext uri="{FF2B5EF4-FFF2-40B4-BE49-F238E27FC236}">
                <a16:creationId xmlns:a16="http://schemas.microsoft.com/office/drawing/2014/main" id="{0D7AE78F-8DFC-4C4B-88AB-E82A58CECA1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1368"/>
          <a:stretch/>
        </p:blipFill>
        <p:spPr bwMode="auto">
          <a:xfrm>
            <a:off x="310924" y="751963"/>
            <a:ext cx="2066925" cy="19585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822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passed</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move or cause to move in a specified direction </a:t>
            </a:r>
            <a:endParaRPr lang="en-GB" sz="1400" dirty="0"/>
          </a:p>
        </p:txBody>
      </p:sp>
      <p:pic>
        <p:nvPicPr>
          <p:cNvPr id="3" name="Picture 2" descr="Clip Art: Stick Guy Basketball Pass Color – Abcteach">
            <a:extLst>
              <a:ext uri="{FF2B5EF4-FFF2-40B4-BE49-F238E27FC236}">
                <a16:creationId xmlns:a16="http://schemas.microsoft.com/office/drawing/2014/main" id="{E8AC8512-4E52-913E-91F0-0DDF199406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570820"/>
            <a:ext cx="2752725" cy="1666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576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proceed</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begin a course of action </a:t>
            </a:r>
            <a:endParaRPr lang="en-GB" sz="1400" dirty="0"/>
          </a:p>
        </p:txBody>
      </p:sp>
      <p:pic>
        <p:nvPicPr>
          <p:cNvPr id="3" name="Picture 2" descr="900+ Proceed Clip Art | Royalty Free - GoGraph">
            <a:extLst>
              <a:ext uri="{FF2B5EF4-FFF2-40B4-BE49-F238E27FC236}">
                <a16:creationId xmlns:a16="http://schemas.microsoft.com/office/drawing/2014/main" id="{80FE46C3-B185-688E-9CBE-91C5B1A7D3D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3077"/>
          <a:stretch/>
        </p:blipFill>
        <p:spPr bwMode="auto">
          <a:xfrm>
            <a:off x="634093" y="279627"/>
            <a:ext cx="1714500" cy="16144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2288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precede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come before something in order, time or position </a:t>
            </a:r>
            <a:endParaRPr lang="en-GB" sz="1400" dirty="0"/>
          </a:p>
        </p:txBody>
      </p:sp>
      <p:pic>
        <p:nvPicPr>
          <p:cNvPr id="3" name="Picture 2" descr="Spelling Words by Muskaan Makhija">
            <a:extLst>
              <a:ext uri="{FF2B5EF4-FFF2-40B4-BE49-F238E27FC236}">
                <a16:creationId xmlns:a16="http://schemas.microsoft.com/office/drawing/2014/main" id="{C5A663BE-AA52-7309-0726-4768B029E3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1770" y="888547"/>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2658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 danger is now past.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409668" y="3771900"/>
            <a:ext cx="1861004" cy="790575"/>
          </a:xfrm>
          <a:prstGeom prst="rect">
            <a:avLst/>
          </a:prstGeom>
          <a:solidFill>
            <a:schemeClr val="bg1">
              <a:lumMod val="95000"/>
            </a:schemeClr>
          </a:solidFill>
        </p:spPr>
        <p:txBody>
          <a:bodyPr vert="horz" lIns="91440" tIns="45720" rIns="91440" bIns="45720" rtlCol="0" anchor="b">
            <a:normAutofit fontScale="900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 </a:t>
            </a:r>
            <a:endParaRPr lang="en-GB" i="1" dirty="0"/>
          </a:p>
        </p:txBody>
      </p:sp>
    </p:spTree>
    <p:extLst>
      <p:ext uri="{BB962C8B-B14F-4D97-AF65-F5344CB8AC3E}">
        <p14:creationId xmlns:p14="http://schemas.microsoft.com/office/powerpoint/2010/main" val="219983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He passed through towns and villages.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471284" y="3045278"/>
            <a:ext cx="2182360" cy="76744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99949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class could proceed with the plan.</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959929" y="2867789"/>
            <a:ext cx="2465159" cy="953861"/>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203475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Take time to read the chapters that precede the recipes.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988129" y="3771900"/>
            <a:ext cx="2563586"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833432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254380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Spring 1</a:t>
            </a:r>
          </a:p>
          <a:p>
            <a:r>
              <a:rPr lang="en-GB" sz="7200" dirty="0">
                <a:latin typeface="Twinkl Cursive Looped" panose="02000000000000000000" pitchFamily="2" charset="0"/>
              </a:rPr>
              <a:t>Week 1 -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attached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400657"/>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6600" dirty="0">
                <a:solidFill>
                  <a:prstClr val="black"/>
                </a:solidFill>
                <a:latin typeface="Twinkl Cursive Looped" panose="02000000000000000000" pitchFamily="2" charset="0"/>
              </a:rPr>
              <a:t>joined, fastened, or connected to something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 name="Picture 2" descr="attachment clipart - Clip Art Library">
            <a:extLst>
              <a:ext uri="{FF2B5EF4-FFF2-40B4-BE49-F238E27FC236}">
                <a16:creationId xmlns:a16="http://schemas.microsoft.com/office/drawing/2014/main" id="{BFBF990F-D3C4-F6FA-F557-D9027370A8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445634"/>
            <a:ext cx="2447925" cy="1866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029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Please complete the attached form.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923313" y="3651560"/>
            <a:ext cx="2743201"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57166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available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429000"/>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able to be used or obtained; at someone's disposal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 name="Picture 2" descr="Available icon Clipart Vector Graphics. 18,412 Available icon EPS clip art  vector and stock illustrations available to search from thousands of  royalty free illustrators">
            <a:extLst>
              <a:ext uri="{FF2B5EF4-FFF2-40B4-BE49-F238E27FC236}">
                <a16:creationId xmlns:a16="http://schemas.microsoft.com/office/drawing/2014/main" id="{59AD1BE8-FE53-5D20-3516-CA98E64B0EB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998"/>
          <a:stretch/>
        </p:blipFill>
        <p:spPr bwMode="auto">
          <a:xfrm>
            <a:off x="386443" y="310243"/>
            <a:ext cx="2076450" cy="20022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970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Refreshments will be available all afternoon.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429498" y="2841935"/>
            <a:ext cx="2873831"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261182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Can we change?</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We need to change the way we live as in the past we have been too dependent on non-renewable energies. We need to proceed in many  new ways if we are going to use less oil and slow the effects of climate change.  There are already many examples available of people and governments developing plans to use less oil.  Cities around the world have started to introduce buses powered by natural gas and biodiesel.  Only these forms of transport are allowed in these cities.  Many countries have gone farther in investing in green technologies. </a:t>
            </a:r>
          </a:p>
        </p:txBody>
      </p:sp>
    </p:spTree>
    <p:extLst>
      <p:ext uri="{BB962C8B-B14F-4D97-AF65-F5344CB8AC3E}">
        <p14:creationId xmlns:p14="http://schemas.microsoft.com/office/powerpoint/2010/main" val="24335001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Can we change?</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We need to change the way we live as in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past</a:t>
            </a:r>
            <a:r>
              <a:rPr lang="en-GB" sz="3600" dirty="0">
                <a:solidFill>
                  <a:srgbClr val="000000"/>
                </a:solidFill>
                <a:effectLst/>
                <a:latin typeface="Twinkl Cursive Looped" panose="02000000000000000000" pitchFamily="2" charset="0"/>
                <a:ea typeface="Times New Roman" panose="02020603050405020304" pitchFamily="18" charset="0"/>
              </a:rPr>
              <a:t> we have been too dependent on non-renewable energies. We need to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proceed</a:t>
            </a:r>
            <a:r>
              <a:rPr lang="en-GB" sz="3600" dirty="0">
                <a:solidFill>
                  <a:srgbClr val="000000"/>
                </a:solidFill>
                <a:effectLst/>
                <a:latin typeface="Twinkl Cursive Looped" panose="02000000000000000000" pitchFamily="2" charset="0"/>
                <a:ea typeface="Times New Roman" panose="02020603050405020304" pitchFamily="18" charset="0"/>
              </a:rPr>
              <a:t> in many  new ways if we are going to use less oil and slow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effects</a:t>
            </a:r>
            <a:r>
              <a:rPr lang="en-GB" sz="3600" dirty="0">
                <a:solidFill>
                  <a:srgbClr val="000000"/>
                </a:solidFill>
                <a:effectLst/>
                <a:latin typeface="Twinkl Cursive Looped" panose="02000000000000000000" pitchFamily="2" charset="0"/>
                <a:ea typeface="Times New Roman" panose="02020603050405020304" pitchFamily="18" charset="0"/>
              </a:rPr>
              <a:t> of climate change.  There are already many examples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available</a:t>
            </a:r>
            <a:r>
              <a:rPr lang="en-GB" sz="3600" dirty="0">
                <a:solidFill>
                  <a:srgbClr val="000000"/>
                </a:solidFill>
                <a:effectLst/>
                <a:latin typeface="Twinkl Cursive Looped" panose="02000000000000000000" pitchFamily="2" charset="0"/>
                <a:ea typeface="Times New Roman" panose="02020603050405020304" pitchFamily="18" charset="0"/>
              </a:rPr>
              <a:t> of people and governments developing plans to use less oil.  Cities around the world have started to introduce buses powered by natural gas and biodiesel.  Only these forms of transport are allowed in these cities.  Many countries have gone</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 farther </a:t>
            </a:r>
            <a:r>
              <a:rPr lang="en-GB" sz="3600" dirty="0">
                <a:solidFill>
                  <a:srgbClr val="000000"/>
                </a:solidFill>
                <a:effectLst/>
                <a:latin typeface="Twinkl Cursive Looped" panose="02000000000000000000" pitchFamily="2" charset="0"/>
                <a:ea typeface="Times New Roman" panose="02020603050405020304" pitchFamily="18" charset="0"/>
              </a:rPr>
              <a:t>in investing in green technologies. </a:t>
            </a:r>
          </a:p>
        </p:txBody>
      </p:sp>
    </p:spTree>
    <p:extLst>
      <p:ext uri="{BB962C8B-B14F-4D97-AF65-F5344CB8AC3E}">
        <p14:creationId xmlns:p14="http://schemas.microsoft.com/office/powerpoint/2010/main" val="12140362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We need to change the way we live as in the past we have been too dependent on non-renewable energies.</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ACDB538-8F88-1B5A-4FAB-7056494FC860}"/>
              </a:ext>
            </a:extLst>
          </p:cNvPr>
          <p:cNvPicPr>
            <a:picLocks noChangeAspect="1"/>
          </p:cNvPicPr>
          <p:nvPr/>
        </p:nvPicPr>
        <p:blipFill rotWithShape="1">
          <a:blip r:embed="rId2"/>
          <a:srcRect l="18080" t="12125" r="17634" b="14030"/>
          <a:stretch/>
        </p:blipFill>
        <p:spPr>
          <a:xfrm>
            <a:off x="797378" y="0"/>
            <a:ext cx="10597243" cy="6844052"/>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Spring 1</a:t>
            </a:r>
          </a:p>
          <a:p>
            <a:r>
              <a:rPr lang="en-GB" sz="7200" dirty="0">
                <a:latin typeface="Twinkl Cursive Looped" panose="02000000000000000000" pitchFamily="2" charset="0"/>
              </a:rPr>
              <a:t>Week 1 - Tuesday</a:t>
            </a:r>
          </a:p>
          <a:p>
            <a:endParaRPr lang="en-GB" sz="7200" dirty="0"/>
          </a:p>
        </p:txBody>
      </p:sp>
    </p:spTree>
    <p:extLst>
      <p:ext uri="{BB962C8B-B14F-4D97-AF65-F5344CB8AC3E}">
        <p14:creationId xmlns:p14="http://schemas.microsoft.com/office/powerpoint/2010/main" val="36347645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ACDB538-8F88-1B5A-4FAB-7056494FC860}"/>
              </a:ext>
            </a:extLst>
          </p:cNvPr>
          <p:cNvPicPr>
            <a:picLocks noChangeAspect="1"/>
          </p:cNvPicPr>
          <p:nvPr/>
        </p:nvPicPr>
        <p:blipFill rotWithShape="1">
          <a:blip r:embed="rId2"/>
          <a:srcRect l="18080" t="12125" r="17634" b="14030"/>
          <a:stretch/>
        </p:blipFill>
        <p:spPr>
          <a:xfrm>
            <a:off x="797378" y="0"/>
            <a:ext cx="10597243" cy="6844052"/>
          </a:xfrm>
          <a:prstGeom prst="rect">
            <a:avLst/>
          </a:prstGeom>
        </p:spPr>
      </p:pic>
    </p:spTree>
    <p:extLst>
      <p:ext uri="{BB962C8B-B14F-4D97-AF65-F5344CB8AC3E}">
        <p14:creationId xmlns:p14="http://schemas.microsoft.com/office/powerpoint/2010/main" val="349121663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1631061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52652730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r>
              <a:rPr lang="en-GB" dirty="0">
                <a:latin typeface="Twinkl Cursive Looped" panose="02000000000000000000" pitchFamily="2" charset="0"/>
              </a:rPr>
              <a:t>occur</a:t>
            </a:r>
            <a:br>
              <a:rPr lang="en-GB" dirty="0">
                <a:latin typeface="Twinkl Cursive Looped" panose="02000000000000000000" pitchFamily="2" charset="0"/>
              </a:rPr>
            </a:br>
            <a:br>
              <a:rPr lang="en-GB" dirty="0">
                <a:latin typeface="Twinkl Cursive Looped" panose="02000000000000000000" pitchFamily="2" charset="0"/>
              </a:rPr>
            </a:br>
            <a:endParaRPr lang="en-GB" i="1" dirty="0">
              <a:latin typeface="Twinkl Cursive Looped" panose="02000000000000000000" pitchFamily="2" charset="0"/>
            </a:endParaRPr>
          </a:p>
        </p:txBody>
      </p:sp>
      <p:pic>
        <p:nvPicPr>
          <p:cNvPr id="10242" name="Picture 2" descr="free clip art start - Clip Art Library">
            <a:extLst>
              <a:ext uri="{FF2B5EF4-FFF2-40B4-BE49-F238E27FC236}">
                <a16:creationId xmlns:a16="http://schemas.microsoft.com/office/drawing/2014/main" id="{42B3E103-52AC-B09E-CF88-472C2F19BE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667" y="325438"/>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EEB98445-372E-7452-3E33-06F3083ABF85}"/>
              </a:ext>
            </a:extLst>
          </p:cNvPr>
          <p:cNvSpPr txBox="1"/>
          <p:nvPr/>
        </p:nvSpPr>
        <p:spPr>
          <a:xfrm>
            <a:off x="1158421" y="3592979"/>
            <a:ext cx="9862457" cy="193899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For the event to occur, the rain had to stop.</a:t>
            </a:r>
            <a:endParaRPr lang="en-GB" dirty="0"/>
          </a:p>
        </p:txBody>
      </p:sp>
    </p:spTree>
    <p:extLst>
      <p:ext uri="{BB962C8B-B14F-4D97-AF65-F5344CB8AC3E}">
        <p14:creationId xmlns:p14="http://schemas.microsoft.com/office/powerpoint/2010/main" val="662932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1397001"/>
            <a:ext cx="10515600" cy="3708400"/>
          </a:xfrm>
        </p:spPr>
        <p:txBody>
          <a:bodyPr>
            <a:normAutofit/>
          </a:bodyPr>
          <a:lstStyle/>
          <a:p>
            <a:pPr algn="ctr"/>
            <a:r>
              <a:rPr lang="en-GB" dirty="0">
                <a:latin typeface="Twinkl Cursive Looped" panose="02000000000000000000" pitchFamily="2" charset="0"/>
              </a:rPr>
              <a:t>accompany </a:t>
            </a:r>
            <a:br>
              <a:rPr lang="en-GB" dirty="0">
                <a:latin typeface="Twinkl Cursive Looped" panose="02000000000000000000" pitchFamily="2" charset="0"/>
              </a:rPr>
            </a:br>
            <a:endParaRPr lang="en-GB" i="1" dirty="0"/>
          </a:p>
        </p:txBody>
      </p:sp>
      <p:pic>
        <p:nvPicPr>
          <p:cNvPr id="11266" name="Picture 2" descr="Accompany Stock Illustrations – 906 Accompany Stock Illustrations, Vectors  &amp; Clipart - Dreamstime">
            <a:extLst>
              <a:ext uri="{FF2B5EF4-FFF2-40B4-BE49-F238E27FC236}">
                <a16:creationId xmlns:a16="http://schemas.microsoft.com/office/drawing/2014/main" id="{79CF96C2-22E9-AE46-9089-1B9CBE4804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963" y="351517"/>
            <a:ext cx="2979311" cy="204484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9DB16633-F73E-BF96-7189-F687ECC9993B}"/>
              </a:ext>
            </a:extLst>
          </p:cNvPr>
          <p:cNvSpPr txBox="1"/>
          <p:nvPr/>
        </p:nvSpPr>
        <p:spPr>
          <a:xfrm>
            <a:off x="1027793" y="4211893"/>
            <a:ext cx="11025187" cy="193899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Ishmael had to accompany his dad to work.</a:t>
            </a:r>
            <a:endParaRPr lang="en-GB" dirty="0"/>
          </a:p>
        </p:txBody>
      </p:sp>
    </p:spTree>
    <p:extLst>
      <p:ext uri="{BB962C8B-B14F-4D97-AF65-F5344CB8AC3E}">
        <p14:creationId xmlns:p14="http://schemas.microsoft.com/office/powerpoint/2010/main" val="2640437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2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Words with ending sound /</a:t>
            </a:r>
            <a:r>
              <a:rPr lang="en-GB" dirty="0" err="1">
                <a:latin typeface="Twinkl Cursive Looped" panose="02000000000000000000" pitchFamily="2" charset="0"/>
              </a:rPr>
              <a:t>shuhl</a:t>
            </a:r>
            <a:r>
              <a:rPr lang="en-GB" dirty="0">
                <a:latin typeface="Twinkl Cursive Looped" panose="02000000000000000000" pitchFamily="2" charset="0"/>
              </a:rPr>
              <a:t>/ after a vowel letter</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cial</a:t>
            </a:r>
            <a:r>
              <a:rPr lang="en-GB" dirty="0">
                <a:latin typeface="Twinkl Cursive Looped" panose="02000000000000000000" pitchFamily="2" charset="0"/>
              </a:rPr>
              <a:t> </a:t>
            </a:r>
          </a:p>
        </p:txBody>
      </p:sp>
    </p:spTree>
    <p:extLst>
      <p:ext uri="{BB962C8B-B14F-4D97-AF65-F5344CB8AC3E}">
        <p14:creationId xmlns:p14="http://schemas.microsoft.com/office/powerpoint/2010/main" val="429176906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cial</a:t>
            </a:r>
            <a:endParaRPr lang="en-GB" dirty="0">
              <a:latin typeface="Twinkl Cursive Looped" panose="02000000000000000000" pitchFamily="2" charset="0"/>
            </a:endParaRPr>
          </a:p>
        </p:txBody>
      </p:sp>
    </p:spTree>
    <p:extLst>
      <p:ext uri="{BB962C8B-B14F-4D97-AF65-F5344CB8AC3E}">
        <p14:creationId xmlns:p14="http://schemas.microsoft.com/office/powerpoint/2010/main" val="200578369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social</a:t>
            </a:r>
          </a:p>
        </p:txBody>
      </p:sp>
      <p:sp>
        <p:nvSpPr>
          <p:cNvPr id="3" name="Rectangle 2">
            <a:extLst>
              <a:ext uri="{FF2B5EF4-FFF2-40B4-BE49-F238E27FC236}">
                <a16:creationId xmlns:a16="http://schemas.microsoft.com/office/drawing/2014/main" id="{CADDE2D9-BBEE-4B60-9EA8-8BE166E5866C}"/>
              </a:ext>
            </a:extLst>
          </p:cNvPr>
          <p:cNvSpPr/>
          <p:nvPr/>
        </p:nvSpPr>
        <p:spPr>
          <a:xfrm>
            <a:off x="5907313" y="3694329"/>
            <a:ext cx="1393371"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Free Social People Cliparts, Download Free Social People Cliparts png  images, Free ClipArts on Clipart Library">
            <a:extLst>
              <a:ext uri="{FF2B5EF4-FFF2-40B4-BE49-F238E27FC236}">
                <a16:creationId xmlns:a16="http://schemas.microsoft.com/office/drawing/2014/main" id="{71DACB7A-A0C4-AF84-3282-1C02D577D6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3084" y="342446"/>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7903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racial</a:t>
            </a:r>
            <a:endParaRPr lang="en-GB" i="1" dirty="0">
              <a:solidFill>
                <a:schemeClr val="bg1"/>
              </a:solidFill>
            </a:endParaRPr>
          </a:p>
        </p:txBody>
      </p:sp>
      <p:sp>
        <p:nvSpPr>
          <p:cNvPr id="3" name="Rectangle 2">
            <a:extLst>
              <a:ext uri="{FF2B5EF4-FFF2-40B4-BE49-F238E27FC236}">
                <a16:creationId xmlns:a16="http://schemas.microsoft.com/office/drawing/2014/main" id="{B8ADA5B7-6E68-4607-8157-D542A9E80543}"/>
              </a:ext>
            </a:extLst>
          </p:cNvPr>
          <p:cNvSpPr/>
          <p:nvPr/>
        </p:nvSpPr>
        <p:spPr>
          <a:xfrm>
            <a:off x="5886450" y="3643086"/>
            <a:ext cx="1341664"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1,242 Racism Illustrations &amp; Clip Art - iStock">
            <a:extLst>
              <a:ext uri="{FF2B5EF4-FFF2-40B4-BE49-F238E27FC236}">
                <a16:creationId xmlns:a16="http://schemas.microsoft.com/office/drawing/2014/main" id="{E00DAAC4-6EA0-4A8B-FE96-A12D5A60DE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696" y="451077"/>
            <a:ext cx="3028950" cy="1514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3000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crucial</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5974443" y="3639458"/>
            <a:ext cx="1311727"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Important Stamp Means Marking Goods As Essential or Crucial - 3d  Illustration Stock Illustration - Illustration of crucial, mark: 160718570">
            <a:extLst>
              <a:ext uri="{FF2B5EF4-FFF2-40B4-BE49-F238E27FC236}">
                <a16:creationId xmlns:a16="http://schemas.microsoft.com/office/drawing/2014/main" id="{ACAFDEA7-19D6-26E4-4F7C-4676A0C390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422400"/>
            <a:ext cx="2133600"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4997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67661004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homo – same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phone – sound </a:t>
            </a:r>
          </a:p>
        </p:txBody>
      </p:sp>
      <p:sp>
        <p:nvSpPr>
          <p:cNvPr id="4" name="TextBox 3">
            <a:extLst>
              <a:ext uri="{FF2B5EF4-FFF2-40B4-BE49-F238E27FC236}">
                <a16:creationId xmlns:a16="http://schemas.microsoft.com/office/drawing/2014/main" id="{966C8701-49C3-079B-6C86-25B7DA7ACD4C}"/>
              </a:ext>
            </a:extLst>
          </p:cNvPr>
          <p:cNvSpPr txBox="1"/>
          <p:nvPr/>
        </p:nvSpPr>
        <p:spPr>
          <a:xfrm>
            <a:off x="701221" y="789818"/>
            <a:ext cx="10678886" cy="3139321"/>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homophone – </a:t>
            </a:r>
          </a:p>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same sound but different meaning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Tree>
    <p:extLst>
      <p:ext uri="{BB962C8B-B14F-4D97-AF65-F5344CB8AC3E}">
        <p14:creationId xmlns:p14="http://schemas.microsoft.com/office/powerpoint/2010/main" val="3320386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homophones</a:t>
            </a:r>
          </a:p>
        </p:txBody>
      </p:sp>
    </p:spTree>
    <p:extLst>
      <p:ext uri="{BB962C8B-B14F-4D97-AF65-F5344CB8AC3E}">
        <p14:creationId xmlns:p14="http://schemas.microsoft.com/office/powerpoint/2010/main" val="421447359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aisle  </a:t>
            </a:r>
          </a:p>
        </p:txBody>
      </p:sp>
      <p:sp>
        <p:nvSpPr>
          <p:cNvPr id="3" name="Rectangle 2">
            <a:extLst>
              <a:ext uri="{FF2B5EF4-FFF2-40B4-BE49-F238E27FC236}">
                <a16:creationId xmlns:a16="http://schemas.microsoft.com/office/drawing/2014/main" id="{13BB5EC0-7A96-4D29-A835-6FAE896C31A4}"/>
              </a:ext>
            </a:extLst>
          </p:cNvPr>
          <p:cNvSpPr/>
          <p:nvPr/>
        </p:nvSpPr>
        <p:spPr>
          <a:xfrm>
            <a:off x="5671457" y="3563711"/>
            <a:ext cx="424543"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0962" name="Picture 2" descr="Aisle Cartoon Stock Illustrations – 582 Aisle Cartoon Stock Illustrations,  Vectors &amp; Clipart - Dreamstime">
            <a:extLst>
              <a:ext uri="{FF2B5EF4-FFF2-40B4-BE49-F238E27FC236}">
                <a16:creationId xmlns:a16="http://schemas.microsoft.com/office/drawing/2014/main" id="{10CFFE9F-A4C5-51DC-22D9-F270042F04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1013" y="357188"/>
            <a:ext cx="2543175" cy="1800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6607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isle</a:t>
            </a:r>
          </a:p>
        </p:txBody>
      </p:sp>
      <p:sp>
        <p:nvSpPr>
          <p:cNvPr id="3" name="Rectangle 2">
            <a:extLst>
              <a:ext uri="{FF2B5EF4-FFF2-40B4-BE49-F238E27FC236}">
                <a16:creationId xmlns:a16="http://schemas.microsoft.com/office/drawing/2014/main" id="{0366E0B6-702E-4814-82C6-08CA2D13F3C9}"/>
              </a:ext>
            </a:extLst>
          </p:cNvPr>
          <p:cNvSpPr/>
          <p:nvPr/>
        </p:nvSpPr>
        <p:spPr>
          <a:xfrm>
            <a:off x="5143500" y="3657599"/>
            <a:ext cx="424542"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9938" name="Picture 2" descr="Island Vector Art, Icons, and Graphics for Free Download">
            <a:extLst>
              <a:ext uri="{FF2B5EF4-FFF2-40B4-BE49-F238E27FC236}">
                <a16:creationId xmlns:a16="http://schemas.microsoft.com/office/drawing/2014/main" id="{5A4FD37E-9078-7BC3-4B7A-55A64B3191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864" y="623207"/>
            <a:ext cx="2552700" cy="1790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9902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99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aloud</a:t>
            </a:r>
          </a:p>
        </p:txBody>
      </p:sp>
      <p:sp>
        <p:nvSpPr>
          <p:cNvPr id="3" name="Rectangle 2">
            <a:extLst>
              <a:ext uri="{FF2B5EF4-FFF2-40B4-BE49-F238E27FC236}">
                <a16:creationId xmlns:a16="http://schemas.microsoft.com/office/drawing/2014/main" id="{4BCBA2DA-E95C-434C-BE81-320E182AE5EF}"/>
              </a:ext>
            </a:extLst>
          </p:cNvPr>
          <p:cNvSpPr/>
          <p:nvPr/>
        </p:nvSpPr>
        <p:spPr>
          <a:xfrm>
            <a:off x="5796644" y="3673930"/>
            <a:ext cx="1338942"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8914" name="Picture 2" descr="10,153 Aloud Images, Stock Photos &amp; Vectors | Shutterstock">
            <a:extLst>
              <a:ext uri="{FF2B5EF4-FFF2-40B4-BE49-F238E27FC236}">
                <a16:creationId xmlns:a16="http://schemas.microsoft.com/office/drawing/2014/main" id="{5BB7C220-F67F-69F0-8ACD-B46373D8E6A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063"/>
          <a:stretch/>
        </p:blipFill>
        <p:spPr bwMode="auto">
          <a:xfrm>
            <a:off x="462642" y="441552"/>
            <a:ext cx="2057400" cy="20403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5035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89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allowed</a:t>
            </a:r>
          </a:p>
        </p:txBody>
      </p:sp>
      <p:sp>
        <p:nvSpPr>
          <p:cNvPr id="3" name="Rectangle 2">
            <a:extLst>
              <a:ext uri="{FF2B5EF4-FFF2-40B4-BE49-F238E27FC236}">
                <a16:creationId xmlns:a16="http://schemas.microsoft.com/office/drawing/2014/main" id="{4BCBA2DA-E95C-434C-BE81-320E182AE5EF}"/>
              </a:ext>
            </a:extLst>
          </p:cNvPr>
          <p:cNvSpPr/>
          <p:nvPr/>
        </p:nvSpPr>
        <p:spPr>
          <a:xfrm>
            <a:off x="5421086" y="3657602"/>
            <a:ext cx="1992085"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7890" name="Picture 2" descr="Not Allowed Sign Clipart Vector, Stop Halt Allowed Do Not Enter Danger  Warning Sign Vector Attention Forbidden Caution Or Admittance Signs No Ban  Allowed Walking People Stepping Or Run Symbols Highway Road">
            <a:extLst>
              <a:ext uri="{FF2B5EF4-FFF2-40B4-BE49-F238E27FC236}">
                <a16:creationId xmlns:a16="http://schemas.microsoft.com/office/drawing/2014/main" id="{21F648CE-F691-0619-5945-C6A7631120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7470" y="582386"/>
            <a:ext cx="3152775" cy="1447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8478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78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aisle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passage between rows of seats in a building such as a church or theatre, an aircraft, or train</a:t>
            </a:r>
            <a:endParaRPr lang="en-GB" sz="1400" dirty="0"/>
          </a:p>
        </p:txBody>
      </p:sp>
      <p:pic>
        <p:nvPicPr>
          <p:cNvPr id="3" name="Picture 2" descr="Aisle Cartoon Stock Illustrations – 582 Aisle Cartoon Stock Illustrations,  Vectors &amp; Clipart - Dreamstime">
            <a:extLst>
              <a:ext uri="{FF2B5EF4-FFF2-40B4-BE49-F238E27FC236}">
                <a16:creationId xmlns:a16="http://schemas.microsoft.com/office/drawing/2014/main" id="{EE333848-7C06-608A-0B25-BFD43F559A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1013" y="357188"/>
            <a:ext cx="2543175" cy="1800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0572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isle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an island or peninsula, especially a small one </a:t>
            </a:r>
            <a:endParaRPr lang="en-GB" sz="1400" dirty="0"/>
          </a:p>
        </p:txBody>
      </p:sp>
      <p:pic>
        <p:nvPicPr>
          <p:cNvPr id="4" name="Picture 2" descr="Island Vector Art, Icons, and Graphics for Free Download">
            <a:extLst>
              <a:ext uri="{FF2B5EF4-FFF2-40B4-BE49-F238E27FC236}">
                <a16:creationId xmlns:a16="http://schemas.microsoft.com/office/drawing/2014/main" id="{FE026375-ADC3-AC82-4A95-F9C24DBC75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864" y="623207"/>
            <a:ext cx="2552700" cy="1790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5196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aloud</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audibly; not silently or in a whisper </a:t>
            </a:r>
            <a:endParaRPr lang="en-GB" sz="1400" dirty="0"/>
          </a:p>
        </p:txBody>
      </p:sp>
      <p:pic>
        <p:nvPicPr>
          <p:cNvPr id="4" name="Picture 2" descr="10,153 Aloud Images, Stock Photos &amp; Vectors | Shutterstock">
            <a:extLst>
              <a:ext uri="{FF2B5EF4-FFF2-40B4-BE49-F238E27FC236}">
                <a16:creationId xmlns:a16="http://schemas.microsoft.com/office/drawing/2014/main" id="{B9CCDF2C-F74C-D07D-7121-8AC8ABB80FE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063"/>
          <a:stretch/>
        </p:blipFill>
        <p:spPr bwMode="auto">
          <a:xfrm>
            <a:off x="462642" y="441552"/>
            <a:ext cx="2057400" cy="20403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4173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allowed</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let (someone) have or do something </a:t>
            </a:r>
            <a:endParaRPr lang="en-GB" sz="1400" dirty="0"/>
          </a:p>
        </p:txBody>
      </p:sp>
      <p:pic>
        <p:nvPicPr>
          <p:cNvPr id="4" name="Picture 2" descr="Not Allowed Sign Clipart Vector, Stop Halt Allowed Do Not Enter Danger  Warning Sign Vector Attention Forbidden Caution Or Admittance Signs No Ban  Allowed Walking People Stepping Or Run Symbols Highway Road">
            <a:extLst>
              <a:ext uri="{FF2B5EF4-FFF2-40B4-BE49-F238E27FC236}">
                <a16:creationId xmlns:a16="http://schemas.microsoft.com/office/drawing/2014/main" id="{82A0950F-202A-D1EF-3946-5F5816FEB5E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7470" y="582386"/>
            <a:ext cx="3152775" cy="1447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9777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musical had the audience dancing in the aisles.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380968" y="3641271"/>
            <a:ext cx="1861004"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 </a:t>
            </a:r>
            <a:endParaRPr lang="en-GB" i="1" dirty="0"/>
          </a:p>
        </p:txBody>
      </p:sp>
    </p:spTree>
    <p:extLst>
      <p:ext uri="{BB962C8B-B14F-4D97-AF65-F5344CB8AC3E}">
        <p14:creationId xmlns:p14="http://schemas.microsoft.com/office/powerpoint/2010/main" val="2459900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They sailed around the isle.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9421585" y="3633107"/>
            <a:ext cx="1371601" cy="767444"/>
          </a:xfrm>
          <a:prstGeom prst="rect">
            <a:avLst/>
          </a:prstGeom>
          <a:solidFill>
            <a:schemeClr val="bg1">
              <a:lumMod val="95000"/>
            </a:schemeClr>
          </a:solidFill>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2495730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He read the letter aloud.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066315" y="3429000"/>
            <a:ext cx="2138588" cy="953861"/>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872335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passenger was allowed to leave the plane.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580415" y="2949432"/>
            <a:ext cx="2563586"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958836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00493224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attached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400657"/>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6600" dirty="0">
                <a:solidFill>
                  <a:prstClr val="black"/>
                </a:solidFill>
                <a:latin typeface="Twinkl Cursive Looped" panose="02000000000000000000" pitchFamily="2" charset="0"/>
              </a:rPr>
              <a:t>joined, fastened, or connected to something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 name="Picture 2" descr="attachment clipart - Clip Art Library">
            <a:extLst>
              <a:ext uri="{FF2B5EF4-FFF2-40B4-BE49-F238E27FC236}">
                <a16:creationId xmlns:a16="http://schemas.microsoft.com/office/drawing/2014/main" id="{BFBF990F-D3C4-F6FA-F557-D9027370A8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445634"/>
            <a:ext cx="2447925" cy="1866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0382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Please complete the attached form.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923313" y="3651560"/>
            <a:ext cx="2743201"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4070063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available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429000"/>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able to be used or obtained; at someone's disposal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 name="Picture 2" descr="Available icon Clipart Vector Graphics. 18,412 Available icon EPS clip art  vector and stock illustrations available to search from thousands of  royalty free illustrators">
            <a:extLst>
              <a:ext uri="{FF2B5EF4-FFF2-40B4-BE49-F238E27FC236}">
                <a16:creationId xmlns:a16="http://schemas.microsoft.com/office/drawing/2014/main" id="{59AD1BE8-FE53-5D20-3516-CA98E64B0EB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998"/>
          <a:stretch/>
        </p:blipFill>
        <p:spPr bwMode="auto">
          <a:xfrm>
            <a:off x="386443" y="310243"/>
            <a:ext cx="2076450" cy="20022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9605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r>
              <a:rPr lang="en-GB" dirty="0">
                <a:latin typeface="Twinkl Cursive Looped" panose="02000000000000000000" pitchFamily="2" charset="0"/>
              </a:rPr>
              <a:t>occur</a:t>
            </a:r>
            <a:br>
              <a:rPr lang="en-GB" dirty="0">
                <a:latin typeface="Twinkl Cursive Looped" panose="02000000000000000000" pitchFamily="2" charset="0"/>
              </a:rPr>
            </a:br>
            <a:br>
              <a:rPr lang="en-GB" dirty="0">
                <a:latin typeface="Twinkl Cursive Looped" panose="02000000000000000000" pitchFamily="2" charset="0"/>
              </a:rPr>
            </a:br>
            <a:endParaRPr lang="en-GB" i="1" dirty="0">
              <a:latin typeface="Twinkl Cursive Looped" panose="02000000000000000000" pitchFamily="2" charset="0"/>
            </a:endParaRPr>
          </a:p>
        </p:txBody>
      </p:sp>
      <p:pic>
        <p:nvPicPr>
          <p:cNvPr id="10242" name="Picture 2" descr="free clip art start - Clip Art Library">
            <a:extLst>
              <a:ext uri="{FF2B5EF4-FFF2-40B4-BE49-F238E27FC236}">
                <a16:creationId xmlns:a16="http://schemas.microsoft.com/office/drawing/2014/main" id="{42B3E103-52AC-B09E-CF88-472C2F19BE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667" y="325438"/>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EEB98445-372E-7452-3E33-06F3083ABF85}"/>
              </a:ext>
            </a:extLst>
          </p:cNvPr>
          <p:cNvSpPr txBox="1"/>
          <p:nvPr/>
        </p:nvSpPr>
        <p:spPr>
          <a:xfrm>
            <a:off x="1158421" y="3592979"/>
            <a:ext cx="9862457" cy="193899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For the event to occur, the rain had to stop.</a:t>
            </a:r>
            <a:endParaRPr lang="en-GB" dirty="0"/>
          </a:p>
        </p:txBody>
      </p:sp>
    </p:spTree>
    <p:extLst>
      <p:ext uri="{BB962C8B-B14F-4D97-AF65-F5344CB8AC3E}">
        <p14:creationId xmlns:p14="http://schemas.microsoft.com/office/powerpoint/2010/main" val="4294902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Refreshments will be available all afternoon.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429498" y="2841935"/>
            <a:ext cx="2873831"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273421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3098209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17777893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Can we change?</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We need to change the way we live as in the past we have been too dependent on non-renewable energies. We need to proceed in many  new ways if we are going to use less oil and slow the effects of climate change.  There are already many examples available of people and governments developing plans to use less oil.  Cities around the world have started to introduce buses powered by natural gas and biodiesel.  Only these forms of transport are allowed in these cities.  Many countries have gone farther in investing in green technologies. </a:t>
            </a:r>
          </a:p>
        </p:txBody>
      </p:sp>
    </p:spTree>
    <p:extLst>
      <p:ext uri="{BB962C8B-B14F-4D97-AF65-F5344CB8AC3E}">
        <p14:creationId xmlns:p14="http://schemas.microsoft.com/office/powerpoint/2010/main" val="204558788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Can we change?</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We need to change the way we live as in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past</a:t>
            </a:r>
            <a:r>
              <a:rPr lang="en-GB" sz="3600" dirty="0">
                <a:solidFill>
                  <a:srgbClr val="000000"/>
                </a:solidFill>
                <a:effectLst/>
                <a:latin typeface="Twinkl Cursive Looped" panose="02000000000000000000" pitchFamily="2" charset="0"/>
                <a:ea typeface="Times New Roman" panose="02020603050405020304" pitchFamily="18" charset="0"/>
              </a:rPr>
              <a:t> we have been too dependent on non-renewable energies. We need to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proceed</a:t>
            </a:r>
            <a:r>
              <a:rPr lang="en-GB" sz="3600" dirty="0">
                <a:solidFill>
                  <a:srgbClr val="000000"/>
                </a:solidFill>
                <a:effectLst/>
                <a:latin typeface="Twinkl Cursive Looped" panose="02000000000000000000" pitchFamily="2" charset="0"/>
                <a:ea typeface="Times New Roman" panose="02020603050405020304" pitchFamily="18" charset="0"/>
              </a:rPr>
              <a:t> in many  new ways if we are going to use less oil and slow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effects</a:t>
            </a:r>
            <a:r>
              <a:rPr lang="en-GB" sz="3600" dirty="0">
                <a:solidFill>
                  <a:srgbClr val="000000"/>
                </a:solidFill>
                <a:effectLst/>
                <a:latin typeface="Twinkl Cursive Looped" panose="02000000000000000000" pitchFamily="2" charset="0"/>
                <a:ea typeface="Times New Roman" panose="02020603050405020304" pitchFamily="18" charset="0"/>
              </a:rPr>
              <a:t> of climate change.  There are already many examples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available</a:t>
            </a:r>
            <a:r>
              <a:rPr lang="en-GB" sz="3600" dirty="0">
                <a:solidFill>
                  <a:srgbClr val="000000"/>
                </a:solidFill>
                <a:effectLst/>
                <a:latin typeface="Twinkl Cursive Looped" panose="02000000000000000000" pitchFamily="2" charset="0"/>
                <a:ea typeface="Times New Roman" panose="02020603050405020304" pitchFamily="18" charset="0"/>
              </a:rPr>
              <a:t> of people and governments developing plans to use less oil.  Cities around the world have started to introduce buses powered by natural gas and biodiesel.  Only these forms of transport are allowed in these cities.  Many countries have gone</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 farther </a:t>
            </a:r>
            <a:r>
              <a:rPr lang="en-GB" sz="3600" dirty="0">
                <a:solidFill>
                  <a:srgbClr val="000000"/>
                </a:solidFill>
                <a:effectLst/>
                <a:latin typeface="Twinkl Cursive Looped" panose="02000000000000000000" pitchFamily="2" charset="0"/>
                <a:ea typeface="Times New Roman" panose="02020603050405020304" pitchFamily="18" charset="0"/>
              </a:rPr>
              <a:t>in investing in green technologies. </a:t>
            </a:r>
          </a:p>
        </p:txBody>
      </p:sp>
    </p:spTree>
    <p:extLst>
      <p:ext uri="{BB962C8B-B14F-4D97-AF65-F5344CB8AC3E}">
        <p14:creationId xmlns:p14="http://schemas.microsoft.com/office/powerpoint/2010/main" val="9688065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268794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We need to proceed in many  new ways if we are going to use less oil and slow the effects of climate change.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69871028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Spring 1</a:t>
            </a:r>
          </a:p>
          <a:p>
            <a:r>
              <a:rPr lang="en-GB" sz="7200" dirty="0">
                <a:latin typeface="Twinkl Cursive Looped" panose="02000000000000000000" pitchFamily="2" charset="0"/>
              </a:rPr>
              <a:t>Week 1 - Wednesday</a:t>
            </a:r>
          </a:p>
          <a:p>
            <a:endParaRPr lang="en-GB" sz="7200" dirty="0"/>
          </a:p>
        </p:txBody>
      </p:sp>
    </p:spTree>
    <p:extLst>
      <p:ext uri="{BB962C8B-B14F-4D97-AF65-F5344CB8AC3E}">
        <p14:creationId xmlns:p14="http://schemas.microsoft.com/office/powerpoint/2010/main" val="239972937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ACDB538-8F88-1B5A-4FAB-7056494FC860}"/>
              </a:ext>
            </a:extLst>
          </p:cNvPr>
          <p:cNvPicPr>
            <a:picLocks noChangeAspect="1"/>
          </p:cNvPicPr>
          <p:nvPr/>
        </p:nvPicPr>
        <p:blipFill rotWithShape="1">
          <a:blip r:embed="rId2"/>
          <a:srcRect l="18080" t="12125" r="17634" b="14030"/>
          <a:stretch/>
        </p:blipFill>
        <p:spPr>
          <a:xfrm>
            <a:off x="797378" y="0"/>
            <a:ext cx="10597243" cy="6844052"/>
          </a:xfrm>
          <a:prstGeom prst="rect">
            <a:avLst/>
          </a:prstGeom>
        </p:spPr>
      </p:pic>
    </p:spTree>
    <p:extLst>
      <p:ext uri="{BB962C8B-B14F-4D97-AF65-F5344CB8AC3E}">
        <p14:creationId xmlns:p14="http://schemas.microsoft.com/office/powerpoint/2010/main" val="297276571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4185966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1397001"/>
            <a:ext cx="10515600" cy="3708400"/>
          </a:xfrm>
        </p:spPr>
        <p:txBody>
          <a:bodyPr>
            <a:normAutofit/>
          </a:bodyPr>
          <a:lstStyle/>
          <a:p>
            <a:pPr algn="ctr"/>
            <a:r>
              <a:rPr lang="en-GB" dirty="0">
                <a:latin typeface="Twinkl Cursive Looped" panose="02000000000000000000" pitchFamily="2" charset="0"/>
              </a:rPr>
              <a:t>accompany </a:t>
            </a:r>
            <a:br>
              <a:rPr lang="en-GB" dirty="0">
                <a:latin typeface="Twinkl Cursive Looped" panose="02000000000000000000" pitchFamily="2" charset="0"/>
              </a:rPr>
            </a:br>
            <a:endParaRPr lang="en-GB" i="1" dirty="0"/>
          </a:p>
        </p:txBody>
      </p:sp>
      <p:pic>
        <p:nvPicPr>
          <p:cNvPr id="11266" name="Picture 2" descr="Accompany Stock Illustrations – 906 Accompany Stock Illustrations, Vectors  &amp; Clipart - Dreamstime">
            <a:extLst>
              <a:ext uri="{FF2B5EF4-FFF2-40B4-BE49-F238E27FC236}">
                <a16:creationId xmlns:a16="http://schemas.microsoft.com/office/drawing/2014/main" id="{79CF96C2-22E9-AE46-9089-1B9CBE4804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963" y="351517"/>
            <a:ext cx="2979311" cy="204484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9DB16633-F73E-BF96-7189-F687ECC9993B}"/>
              </a:ext>
            </a:extLst>
          </p:cNvPr>
          <p:cNvSpPr txBox="1"/>
          <p:nvPr/>
        </p:nvSpPr>
        <p:spPr>
          <a:xfrm>
            <a:off x="1027793" y="4211893"/>
            <a:ext cx="11025187" cy="193899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Ishmael had to accompany his dad to work.</a:t>
            </a:r>
            <a:endParaRPr lang="en-GB" dirty="0"/>
          </a:p>
        </p:txBody>
      </p:sp>
    </p:spTree>
    <p:extLst>
      <p:ext uri="{BB962C8B-B14F-4D97-AF65-F5344CB8AC3E}">
        <p14:creationId xmlns:p14="http://schemas.microsoft.com/office/powerpoint/2010/main" val="839128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2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84942238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r>
              <a:rPr lang="en-GB" dirty="0">
                <a:latin typeface="Twinkl Cursive Looped" panose="02000000000000000000" pitchFamily="2" charset="0"/>
              </a:rPr>
              <a:t>occur</a:t>
            </a:r>
            <a:br>
              <a:rPr lang="en-GB" dirty="0">
                <a:latin typeface="Twinkl Cursive Looped" panose="02000000000000000000" pitchFamily="2" charset="0"/>
              </a:rPr>
            </a:br>
            <a:br>
              <a:rPr lang="en-GB" dirty="0">
                <a:latin typeface="Twinkl Cursive Looped" panose="02000000000000000000" pitchFamily="2" charset="0"/>
              </a:rPr>
            </a:br>
            <a:endParaRPr lang="en-GB" i="1" dirty="0">
              <a:latin typeface="Twinkl Cursive Looped" panose="02000000000000000000" pitchFamily="2" charset="0"/>
            </a:endParaRPr>
          </a:p>
        </p:txBody>
      </p:sp>
      <p:pic>
        <p:nvPicPr>
          <p:cNvPr id="10242" name="Picture 2" descr="free clip art start - Clip Art Library">
            <a:extLst>
              <a:ext uri="{FF2B5EF4-FFF2-40B4-BE49-F238E27FC236}">
                <a16:creationId xmlns:a16="http://schemas.microsoft.com/office/drawing/2014/main" id="{42B3E103-52AC-B09E-CF88-472C2F19BE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667" y="325438"/>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EEB98445-372E-7452-3E33-06F3083ABF85}"/>
              </a:ext>
            </a:extLst>
          </p:cNvPr>
          <p:cNvSpPr txBox="1"/>
          <p:nvPr/>
        </p:nvSpPr>
        <p:spPr>
          <a:xfrm>
            <a:off x="1158421" y="3592979"/>
            <a:ext cx="9862457" cy="193899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For the event to occur, the rain had to stop.</a:t>
            </a:r>
            <a:endParaRPr lang="en-GB" dirty="0"/>
          </a:p>
        </p:txBody>
      </p:sp>
    </p:spTree>
    <p:extLst>
      <p:ext uri="{BB962C8B-B14F-4D97-AF65-F5344CB8AC3E}">
        <p14:creationId xmlns:p14="http://schemas.microsoft.com/office/powerpoint/2010/main" val="3529619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1397001"/>
            <a:ext cx="10515600" cy="3708400"/>
          </a:xfrm>
        </p:spPr>
        <p:txBody>
          <a:bodyPr>
            <a:normAutofit/>
          </a:bodyPr>
          <a:lstStyle/>
          <a:p>
            <a:pPr algn="ctr"/>
            <a:r>
              <a:rPr lang="en-GB" dirty="0">
                <a:latin typeface="Twinkl Cursive Looped" panose="02000000000000000000" pitchFamily="2" charset="0"/>
              </a:rPr>
              <a:t>accompany </a:t>
            </a:r>
            <a:br>
              <a:rPr lang="en-GB" dirty="0">
                <a:latin typeface="Twinkl Cursive Looped" panose="02000000000000000000" pitchFamily="2" charset="0"/>
              </a:rPr>
            </a:br>
            <a:endParaRPr lang="en-GB" i="1" dirty="0"/>
          </a:p>
        </p:txBody>
      </p:sp>
      <p:pic>
        <p:nvPicPr>
          <p:cNvPr id="11266" name="Picture 2" descr="Accompany Stock Illustrations – 906 Accompany Stock Illustrations, Vectors  &amp; Clipart - Dreamstime">
            <a:extLst>
              <a:ext uri="{FF2B5EF4-FFF2-40B4-BE49-F238E27FC236}">
                <a16:creationId xmlns:a16="http://schemas.microsoft.com/office/drawing/2014/main" id="{79CF96C2-22E9-AE46-9089-1B9CBE4804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963" y="351517"/>
            <a:ext cx="2979311" cy="204484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9DB16633-F73E-BF96-7189-F687ECC9993B}"/>
              </a:ext>
            </a:extLst>
          </p:cNvPr>
          <p:cNvSpPr txBox="1"/>
          <p:nvPr/>
        </p:nvSpPr>
        <p:spPr>
          <a:xfrm>
            <a:off x="1027793" y="4211893"/>
            <a:ext cx="11025187" cy="193899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Ishmael had to accompany his dad to work.</a:t>
            </a:r>
            <a:endParaRPr lang="en-GB" dirty="0"/>
          </a:p>
        </p:txBody>
      </p:sp>
    </p:spTree>
    <p:extLst>
      <p:ext uri="{BB962C8B-B14F-4D97-AF65-F5344CB8AC3E}">
        <p14:creationId xmlns:p14="http://schemas.microsoft.com/office/powerpoint/2010/main" val="1931943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2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Words with ending sound /</a:t>
            </a:r>
            <a:r>
              <a:rPr lang="en-GB" dirty="0" err="1">
                <a:latin typeface="Twinkl Cursive Looped" panose="02000000000000000000" pitchFamily="2" charset="0"/>
              </a:rPr>
              <a:t>shuhl</a:t>
            </a:r>
            <a:r>
              <a:rPr lang="en-GB" dirty="0">
                <a:latin typeface="Twinkl Cursive Looped" panose="02000000000000000000" pitchFamily="2" charset="0"/>
              </a:rPr>
              <a:t>/ after a vowel letter</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cial</a:t>
            </a:r>
            <a:r>
              <a:rPr lang="en-GB" dirty="0">
                <a:latin typeface="Twinkl Cursive Looped" panose="02000000000000000000" pitchFamily="2" charset="0"/>
              </a:rPr>
              <a:t> </a:t>
            </a:r>
          </a:p>
        </p:txBody>
      </p:sp>
    </p:spTree>
    <p:extLst>
      <p:ext uri="{BB962C8B-B14F-4D97-AF65-F5344CB8AC3E}">
        <p14:creationId xmlns:p14="http://schemas.microsoft.com/office/powerpoint/2010/main" val="53921725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cial</a:t>
            </a:r>
            <a:endParaRPr lang="en-GB" dirty="0">
              <a:latin typeface="Twinkl Cursive Looped" panose="02000000000000000000" pitchFamily="2" charset="0"/>
            </a:endParaRPr>
          </a:p>
        </p:txBody>
      </p:sp>
    </p:spTree>
    <p:extLst>
      <p:ext uri="{BB962C8B-B14F-4D97-AF65-F5344CB8AC3E}">
        <p14:creationId xmlns:p14="http://schemas.microsoft.com/office/powerpoint/2010/main" val="23520027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facial</a:t>
            </a:r>
          </a:p>
        </p:txBody>
      </p:sp>
      <p:sp>
        <p:nvSpPr>
          <p:cNvPr id="3" name="Rectangle 2">
            <a:extLst>
              <a:ext uri="{FF2B5EF4-FFF2-40B4-BE49-F238E27FC236}">
                <a16:creationId xmlns:a16="http://schemas.microsoft.com/office/drawing/2014/main" id="{CADDE2D9-BBEE-4B60-9EA8-8BE166E5866C}"/>
              </a:ext>
            </a:extLst>
          </p:cNvPr>
          <p:cNvSpPr/>
          <p:nvPr/>
        </p:nvSpPr>
        <p:spPr>
          <a:xfrm>
            <a:off x="5863770" y="3679814"/>
            <a:ext cx="1393371"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Facial Stock Illustrations – 210,519 Facial Stock Illustrations, Vectors &amp;  Clipart - Dreamstime">
            <a:extLst>
              <a:ext uri="{FF2B5EF4-FFF2-40B4-BE49-F238E27FC236}">
                <a16:creationId xmlns:a16="http://schemas.microsoft.com/office/drawing/2014/main" id="{4CDCB069-810C-273C-FC51-82754AD3F80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838" y="310924"/>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3658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beneficial</a:t>
            </a:r>
            <a:endParaRPr lang="en-GB" i="1" dirty="0">
              <a:solidFill>
                <a:schemeClr val="bg1"/>
              </a:solidFill>
            </a:endParaRPr>
          </a:p>
        </p:txBody>
      </p:sp>
      <p:sp>
        <p:nvSpPr>
          <p:cNvPr id="3" name="Rectangle 2">
            <a:extLst>
              <a:ext uri="{FF2B5EF4-FFF2-40B4-BE49-F238E27FC236}">
                <a16:creationId xmlns:a16="http://schemas.microsoft.com/office/drawing/2014/main" id="{B8ADA5B7-6E68-4607-8157-D542A9E80543}"/>
              </a:ext>
            </a:extLst>
          </p:cNvPr>
          <p:cNvSpPr/>
          <p:nvPr/>
        </p:nvSpPr>
        <p:spPr>
          <a:xfrm>
            <a:off x="6539592" y="3657601"/>
            <a:ext cx="1341664"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exercise clip art - Clip Art Library">
            <a:extLst>
              <a:ext uri="{FF2B5EF4-FFF2-40B4-BE49-F238E27FC236}">
                <a16:creationId xmlns:a16="http://schemas.microsoft.com/office/drawing/2014/main" id="{C7D00E58-524C-E16B-D4D2-5501D30F842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0632" y="384856"/>
            <a:ext cx="2686050" cy="1704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640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78612884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homo – same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phone – sound </a:t>
            </a:r>
          </a:p>
        </p:txBody>
      </p:sp>
      <p:sp>
        <p:nvSpPr>
          <p:cNvPr id="4" name="TextBox 3">
            <a:extLst>
              <a:ext uri="{FF2B5EF4-FFF2-40B4-BE49-F238E27FC236}">
                <a16:creationId xmlns:a16="http://schemas.microsoft.com/office/drawing/2014/main" id="{966C8701-49C3-079B-6C86-25B7DA7ACD4C}"/>
              </a:ext>
            </a:extLst>
          </p:cNvPr>
          <p:cNvSpPr txBox="1"/>
          <p:nvPr/>
        </p:nvSpPr>
        <p:spPr>
          <a:xfrm>
            <a:off x="701221" y="789818"/>
            <a:ext cx="10678886" cy="3139321"/>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homophone – </a:t>
            </a:r>
          </a:p>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same sound but different meaning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Tree>
    <p:extLst>
      <p:ext uri="{BB962C8B-B14F-4D97-AF65-F5344CB8AC3E}">
        <p14:creationId xmlns:p14="http://schemas.microsoft.com/office/powerpoint/2010/main" val="1049893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homophones</a:t>
            </a:r>
          </a:p>
        </p:txBody>
      </p:sp>
    </p:spTree>
    <p:extLst>
      <p:ext uri="{BB962C8B-B14F-4D97-AF65-F5344CB8AC3E}">
        <p14:creationId xmlns:p14="http://schemas.microsoft.com/office/powerpoint/2010/main" val="24822405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Words with ending sound /</a:t>
            </a:r>
            <a:r>
              <a:rPr lang="en-GB" dirty="0" err="1">
                <a:latin typeface="Twinkl Cursive Looped" panose="02000000000000000000" pitchFamily="2" charset="0"/>
              </a:rPr>
              <a:t>shuhl</a:t>
            </a:r>
            <a:r>
              <a:rPr lang="en-GB" dirty="0">
                <a:latin typeface="Twinkl Cursive Looped" panose="02000000000000000000" pitchFamily="2" charset="0"/>
              </a:rPr>
              <a:t>/ after a vowel letter</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cial</a:t>
            </a:r>
            <a:r>
              <a:rPr lang="en-GB" dirty="0">
                <a:latin typeface="Twinkl Cursive Looped" panose="02000000000000000000" pitchFamily="2" charset="0"/>
              </a:rPr>
              <a:t> </a:t>
            </a:r>
          </a:p>
        </p:txBody>
      </p:sp>
    </p:spTree>
    <p:extLst>
      <p:ext uri="{BB962C8B-B14F-4D97-AF65-F5344CB8AC3E}">
        <p14:creationId xmlns:p14="http://schemas.microsoft.com/office/powerpoint/2010/main" val="337575136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affect  </a:t>
            </a:r>
          </a:p>
        </p:txBody>
      </p:sp>
      <p:sp>
        <p:nvSpPr>
          <p:cNvPr id="3" name="Rectangle 2">
            <a:extLst>
              <a:ext uri="{FF2B5EF4-FFF2-40B4-BE49-F238E27FC236}">
                <a16:creationId xmlns:a16="http://schemas.microsoft.com/office/drawing/2014/main" id="{13BB5EC0-7A96-4D29-A835-6FAE896C31A4}"/>
              </a:ext>
            </a:extLst>
          </p:cNvPr>
          <p:cNvSpPr/>
          <p:nvPr/>
        </p:nvSpPr>
        <p:spPr>
          <a:xfrm>
            <a:off x="5453742" y="3563711"/>
            <a:ext cx="424543"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22" name="Picture 2" descr="900+ Cause Effect Clip Art | Royalty Free - GoGraph">
            <a:extLst>
              <a:ext uri="{FF2B5EF4-FFF2-40B4-BE49-F238E27FC236}">
                <a16:creationId xmlns:a16="http://schemas.microsoft.com/office/drawing/2014/main" id="{D7731B2F-E544-F140-2703-513E197A028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1119"/>
          <a:stretch/>
        </p:blipFill>
        <p:spPr bwMode="auto">
          <a:xfrm>
            <a:off x="477611" y="643618"/>
            <a:ext cx="2419350" cy="16423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6338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effect </a:t>
            </a:r>
          </a:p>
        </p:txBody>
      </p:sp>
      <p:sp>
        <p:nvSpPr>
          <p:cNvPr id="3" name="Rectangle 2">
            <a:extLst>
              <a:ext uri="{FF2B5EF4-FFF2-40B4-BE49-F238E27FC236}">
                <a16:creationId xmlns:a16="http://schemas.microsoft.com/office/drawing/2014/main" id="{0366E0B6-702E-4814-82C6-08CA2D13F3C9}"/>
              </a:ext>
            </a:extLst>
          </p:cNvPr>
          <p:cNvSpPr/>
          <p:nvPr/>
        </p:nvSpPr>
        <p:spPr>
          <a:xfrm>
            <a:off x="5176157" y="3657599"/>
            <a:ext cx="391885"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9698" name="Picture 2" descr="2.3 Cause &amp; Effect">
            <a:extLst>
              <a:ext uri="{FF2B5EF4-FFF2-40B4-BE49-F238E27FC236}">
                <a16:creationId xmlns:a16="http://schemas.microsoft.com/office/drawing/2014/main" id="{453A8B0B-9F26-EC22-9DE5-7DAA2558F5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650" y="491218"/>
            <a:ext cx="2381250" cy="1924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4086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96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farther</a:t>
            </a:r>
          </a:p>
        </p:txBody>
      </p:sp>
      <p:sp>
        <p:nvSpPr>
          <p:cNvPr id="3" name="Rectangle 2">
            <a:extLst>
              <a:ext uri="{FF2B5EF4-FFF2-40B4-BE49-F238E27FC236}">
                <a16:creationId xmlns:a16="http://schemas.microsoft.com/office/drawing/2014/main" id="{4BCBA2DA-E95C-434C-BE81-320E182AE5EF}"/>
              </a:ext>
            </a:extLst>
          </p:cNvPr>
          <p:cNvSpPr/>
          <p:nvPr/>
        </p:nvSpPr>
        <p:spPr>
          <a:xfrm>
            <a:off x="5649687" y="3673930"/>
            <a:ext cx="261256"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8674" name="Picture 2" descr="Far It is not close to where I live. I would need to go out of my way to  get there, for no good reaso… | In case of emergency, Emergency preparedness">
            <a:extLst>
              <a:ext uri="{FF2B5EF4-FFF2-40B4-BE49-F238E27FC236}">
                <a16:creationId xmlns:a16="http://schemas.microsoft.com/office/drawing/2014/main" id="{4542ECB2-DCC7-6BED-21B6-807A371D18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586468"/>
            <a:ext cx="2638425" cy="1733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2077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father</a:t>
            </a:r>
          </a:p>
        </p:txBody>
      </p:sp>
      <p:sp>
        <p:nvSpPr>
          <p:cNvPr id="4" name="Rectangle 3">
            <a:extLst>
              <a:ext uri="{FF2B5EF4-FFF2-40B4-BE49-F238E27FC236}">
                <a16:creationId xmlns:a16="http://schemas.microsoft.com/office/drawing/2014/main" id="{672D1C3C-C600-B3E8-2713-27A673C31594}"/>
              </a:ext>
            </a:extLst>
          </p:cNvPr>
          <p:cNvSpPr/>
          <p:nvPr/>
        </p:nvSpPr>
        <p:spPr>
          <a:xfrm>
            <a:off x="5649686" y="3657601"/>
            <a:ext cx="255814"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7650" name="Picture 2" descr="Father And Daughter Going With Bags Full Of Food. Walking Home From  Supermarket. Idea Of Shopping. Flat Vector Illustration. Royalty Free SVG,  Cliparts, Vectors, And Stock Illustration. Image 126434592.">
            <a:extLst>
              <a:ext uri="{FF2B5EF4-FFF2-40B4-BE49-F238E27FC236}">
                <a16:creationId xmlns:a16="http://schemas.microsoft.com/office/drawing/2014/main" id="{A97FBCC0-9C29-3CA9-F3CD-E522DA4FB57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767" y="479652"/>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442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76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affect</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have an effect on; make a difference to </a:t>
            </a:r>
            <a:endParaRPr lang="en-GB" sz="1400" dirty="0"/>
          </a:p>
        </p:txBody>
      </p:sp>
      <p:pic>
        <p:nvPicPr>
          <p:cNvPr id="3" name="Picture 2" descr="900+ Cause Effect Clip Art | Royalty Free - GoGraph">
            <a:extLst>
              <a:ext uri="{FF2B5EF4-FFF2-40B4-BE49-F238E27FC236}">
                <a16:creationId xmlns:a16="http://schemas.microsoft.com/office/drawing/2014/main" id="{555D9784-ABAC-0F52-2E4A-99C589CEC97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1119"/>
          <a:stretch/>
        </p:blipFill>
        <p:spPr bwMode="auto">
          <a:xfrm>
            <a:off x="477611" y="643618"/>
            <a:ext cx="2419350" cy="16423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0094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effect</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NOUN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change which is a result or consequence of an action or other cause: </a:t>
            </a:r>
            <a:endParaRPr lang="en-GB" sz="1400" dirty="0"/>
          </a:p>
        </p:txBody>
      </p:sp>
      <p:pic>
        <p:nvPicPr>
          <p:cNvPr id="4" name="Picture 2" descr="2.3 Cause &amp; Effect">
            <a:extLst>
              <a:ext uri="{FF2B5EF4-FFF2-40B4-BE49-F238E27FC236}">
                <a16:creationId xmlns:a16="http://schemas.microsoft.com/office/drawing/2014/main" id="{9C6B42A2-2CDF-A47F-3829-24669A1BC6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650" y="491218"/>
            <a:ext cx="2381250" cy="1924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1469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farther</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COMPARATIVE ADVERB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at, to, or by a great distance (used to indicate the extent to which one thing is distant from another) </a:t>
            </a:r>
            <a:endParaRPr lang="en-GB" sz="1400" dirty="0"/>
          </a:p>
        </p:txBody>
      </p:sp>
      <p:pic>
        <p:nvPicPr>
          <p:cNvPr id="4" name="Picture 2" descr="Far It is not close to where I live. I would need to go out of my way to  get there, for no good reaso… | In case of emergency, Emergency preparedness">
            <a:extLst>
              <a:ext uri="{FF2B5EF4-FFF2-40B4-BE49-F238E27FC236}">
                <a16:creationId xmlns:a16="http://schemas.microsoft.com/office/drawing/2014/main" id="{A2CD814F-C429-C01E-FA16-9A33EC1858D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586468"/>
            <a:ext cx="2638425" cy="1733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3698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father</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NOUN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man in relation to his child or children </a:t>
            </a:r>
            <a:endParaRPr lang="en-GB" sz="1400" dirty="0"/>
          </a:p>
        </p:txBody>
      </p:sp>
      <p:pic>
        <p:nvPicPr>
          <p:cNvPr id="4" name="Picture 2" descr="Father And Daughter Going With Bags Full Of Food. Walking Home From  Supermarket. Idea Of Shopping. Flat Vector Illustration. Royalty Free SVG,  Cliparts, Vectors, And Stock Illustration. Image 126434592.">
            <a:extLst>
              <a:ext uri="{FF2B5EF4-FFF2-40B4-BE49-F238E27FC236}">
                <a16:creationId xmlns:a16="http://schemas.microsoft.com/office/drawing/2014/main" id="{C6BED579-50B8-CFDB-3AD1-FC717C3758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767" y="479652"/>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8573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dampness began to affect my health.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246382" y="3031075"/>
            <a:ext cx="1861004"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 </a:t>
            </a:r>
            <a:endParaRPr lang="en-GB" i="1" dirty="0"/>
          </a:p>
        </p:txBody>
      </p:sp>
    </p:spTree>
    <p:extLst>
      <p:ext uri="{BB962C8B-B14F-4D97-AF65-F5344CB8AC3E}">
        <p14:creationId xmlns:p14="http://schemas.microsoft.com/office/powerpoint/2010/main" val="2173199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lighting effects were incredible.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561341" y="3821650"/>
            <a:ext cx="2182360" cy="767444"/>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4291263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F2833DB78C4C646ABEEBCBE875020A6" ma:contentTypeVersion="14" ma:contentTypeDescription="Create a new document." ma:contentTypeScope="" ma:versionID="7bb88365a3e0113cc41143aebbb8d3e9">
  <xsd:schema xmlns:xsd="http://www.w3.org/2001/XMLSchema" xmlns:xs="http://www.w3.org/2001/XMLSchema" xmlns:p="http://schemas.microsoft.com/office/2006/metadata/properties" xmlns:ns3="8d45de22-6cb8-482f-aec1-9d11b8cf9a91" xmlns:ns4="23653dbe-e4a6-4bb0-9890-1638d21e2f2d" targetNamespace="http://schemas.microsoft.com/office/2006/metadata/properties" ma:root="true" ma:fieldsID="1ce945835774f60f590bb324a0cf45c2" ns3:_="" ns4:_="">
    <xsd:import namespace="8d45de22-6cb8-482f-aec1-9d11b8cf9a91"/>
    <xsd:import namespace="23653dbe-e4a6-4bb0-9890-1638d21e2f2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LengthInSeconds" minOccurs="0"/>
                <xsd:element ref="ns4:SharedWithUsers" minOccurs="0"/>
                <xsd:element ref="ns4:SharedWithDetails" minOccurs="0"/>
                <xsd:element ref="ns4:SharingHintHash"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45de22-6cb8-482f-aec1-9d11b8cf9a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21"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3653dbe-e4a6-4bb0-9890-1638d21e2f2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C88B295-9A9B-49B1-BCEE-A6316E9E9DF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45de22-6cb8-482f-aec1-9d11b8cf9a91"/>
    <ds:schemaRef ds:uri="23653dbe-e4a6-4bb0-9890-1638d21e2f2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7B9DB9F-F8B4-4435-855D-866112E700F6}">
  <ds:schemaRefs>
    <ds:schemaRef ds:uri="http://schemas.microsoft.com/sharepoint/v3/contenttype/forms"/>
  </ds:schemaRefs>
</ds:datastoreItem>
</file>

<file path=customXml/itemProps3.xml><?xml version="1.0" encoding="utf-8"?>
<ds:datastoreItem xmlns:ds="http://schemas.openxmlformats.org/officeDocument/2006/customXml" ds:itemID="{04967396-FB1F-484B-AF5C-CC197DB3B911}">
  <ds:schemaRefs>
    <ds:schemaRef ds:uri="http://schemas.microsoft.com/office/2006/metadata/properties"/>
    <ds:schemaRef ds:uri="http://schemas.openxmlformats.org/package/2006/metadata/core-properties"/>
    <ds:schemaRef ds:uri="http://purl.org/dc/dcmitype/"/>
    <ds:schemaRef ds:uri="23653dbe-e4a6-4bb0-9890-1638d21e2f2d"/>
    <ds:schemaRef ds:uri="http://schemas.microsoft.com/office/2006/documentManagement/types"/>
    <ds:schemaRef ds:uri="8d45de22-6cb8-482f-aec1-9d11b8cf9a91"/>
    <ds:schemaRef ds:uri="http://purl.org/dc/terms/"/>
    <ds:schemaRef ds:uri="http://www.w3.org/XML/1998/namespace"/>
    <ds:schemaRef ds:uri="http://purl.org/dc/elements/1.1/"/>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9419</TotalTime>
  <Words>2939</Words>
  <Application>Microsoft Office PowerPoint</Application>
  <PresentationFormat>Widescreen</PresentationFormat>
  <Paragraphs>391</Paragraphs>
  <Slides>192</Slides>
  <Notes>22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192</vt:i4>
      </vt:variant>
    </vt:vector>
  </HeadingPairs>
  <TitlesOfParts>
    <vt:vector size="198" baseType="lpstr">
      <vt:lpstr>Arial</vt:lpstr>
      <vt:lpstr>Calibri</vt:lpstr>
      <vt:lpstr>Calibri Light</vt:lpstr>
      <vt:lpstr>Times New Roman</vt:lpstr>
      <vt:lpstr>Twinkl Cursive Looped</vt:lpstr>
      <vt:lpstr>Office Theme</vt:lpstr>
      <vt:lpstr>Spelling Y5</vt:lpstr>
      <vt:lpstr>These slides are slightly different - to reduce the number there are now animations used</vt:lpstr>
      <vt:lpstr>PowerPoint Presentation</vt:lpstr>
      <vt:lpstr>PowerPoint Presentation</vt:lpstr>
      <vt:lpstr>Let’s Revisit and Review…</vt:lpstr>
      <vt:lpstr>Do you remember this challenge word?</vt:lpstr>
      <vt:lpstr>occur  </vt:lpstr>
      <vt:lpstr>accompany  </vt:lpstr>
      <vt:lpstr>Words with ending sound /shuhl/ after a vowel letter -cial </vt:lpstr>
      <vt:lpstr>-cial</vt:lpstr>
      <vt:lpstr>official</vt:lpstr>
      <vt:lpstr>special</vt:lpstr>
      <vt:lpstr>artificial</vt:lpstr>
      <vt:lpstr>Let’s Teach and Practise</vt:lpstr>
      <vt:lpstr>  homo – same  phone – sound </vt:lpstr>
      <vt:lpstr>homophones</vt:lpstr>
      <vt:lpstr>past  </vt:lpstr>
      <vt:lpstr>passed </vt:lpstr>
      <vt:lpstr>proceed</vt:lpstr>
      <vt:lpstr>precede</vt:lpstr>
      <vt:lpstr>past</vt:lpstr>
      <vt:lpstr>passed</vt:lpstr>
      <vt:lpstr>proceed</vt:lpstr>
      <vt:lpstr>precede</vt:lpstr>
      <vt:lpstr>The danger is now past. </vt:lpstr>
      <vt:lpstr>He passed through towns and villages. </vt:lpstr>
      <vt:lpstr>The class could proceed with the plan.</vt:lpstr>
      <vt:lpstr>Take time to read the chapters that precede the recipes.</vt:lpstr>
      <vt:lpstr>New CHALLENGE words.</vt:lpstr>
      <vt:lpstr>attached </vt:lpstr>
      <vt:lpstr>Please complete the attached form. </vt:lpstr>
      <vt:lpstr>available </vt:lpstr>
      <vt:lpstr>Refreshments will be available all afternoon. </vt:lpstr>
      <vt:lpstr>Let’s Practise and Apply.</vt:lpstr>
      <vt:lpstr>Can you spot the spelling rule words and the challenge words?</vt:lpstr>
      <vt:lpstr>Can we change?  We need to change the way we live as in the past we have been too dependent on non-renewable energies. We need to proceed in many  new ways if we are going to use less oil and slow the effects of climate change.  There are already many examples available of people and governments developing plans to use less oil.  Cities around the world have started to introduce buses powered by natural gas and biodiesel.  Only these forms of transport are allowed in these cities.  Many countries have gone farther in investing in green technologies. </vt:lpstr>
      <vt:lpstr>Can we change?  We need to change the way we live as in the past we have been too dependent on non-renewable energies. We need to proceed in many  new ways if we are going to use less oil and slow the effects of climate change.  There are already many examples available of people and governments developing plans to use less oil.  Cities around the world have started to introduce buses powered by natural gas and biodiesel.  Only these forms of transport are allowed in these cities.  Many countries have gone farther in investing in green technologies. </vt:lpstr>
      <vt:lpstr>Write this sentence as I dictate it to you.</vt:lpstr>
      <vt:lpstr>We need to change the way we live as in the past we have been too dependent on non-renewable energies.</vt:lpstr>
      <vt:lpstr>PowerPoint Presentation</vt:lpstr>
      <vt:lpstr>PowerPoint Presentation</vt:lpstr>
      <vt:lpstr>Let’s Revisit and Review…</vt:lpstr>
      <vt:lpstr>Do you remember this challenge word?</vt:lpstr>
      <vt:lpstr>occur  </vt:lpstr>
      <vt:lpstr>accompany  </vt:lpstr>
      <vt:lpstr>Words with ending sound /shuhl/ after a vowel letter -cial </vt:lpstr>
      <vt:lpstr>-cial</vt:lpstr>
      <vt:lpstr>social</vt:lpstr>
      <vt:lpstr>racial</vt:lpstr>
      <vt:lpstr>crucial</vt:lpstr>
      <vt:lpstr>Let’s Teach and Practise</vt:lpstr>
      <vt:lpstr>  homo – same  phone – sound </vt:lpstr>
      <vt:lpstr>homophones</vt:lpstr>
      <vt:lpstr>aisle  </vt:lpstr>
      <vt:lpstr>isle</vt:lpstr>
      <vt:lpstr>aloud</vt:lpstr>
      <vt:lpstr>allowed</vt:lpstr>
      <vt:lpstr>aisle</vt:lpstr>
      <vt:lpstr>isle</vt:lpstr>
      <vt:lpstr>aloud</vt:lpstr>
      <vt:lpstr>allowed</vt:lpstr>
      <vt:lpstr>The musical had the audience dancing in the aisles.</vt:lpstr>
      <vt:lpstr>They sailed around the isle. </vt:lpstr>
      <vt:lpstr>He read the letter aloud. </vt:lpstr>
      <vt:lpstr>The passenger was allowed to leave the plane. </vt:lpstr>
      <vt:lpstr>New CHALLENGE words.</vt:lpstr>
      <vt:lpstr>attached </vt:lpstr>
      <vt:lpstr>Please complete the attached form. </vt:lpstr>
      <vt:lpstr>available </vt:lpstr>
      <vt:lpstr>Refreshments will be available all afternoon. </vt:lpstr>
      <vt:lpstr>Let’s Practise and Apply.</vt:lpstr>
      <vt:lpstr>Can you spot the spelling rule words and the challenge words?</vt:lpstr>
      <vt:lpstr>Can we change?  We need to change the way we live as in the past we have been too dependent on non-renewable energies. We need to proceed in many  new ways if we are going to use less oil and slow the effects of climate change.  There are already many examples available of people and governments developing plans to use less oil.  Cities around the world have started to introduce buses powered by natural gas and biodiesel.  Only these forms of transport are allowed in these cities.  Many countries have gone farther in investing in green technologies. </vt:lpstr>
      <vt:lpstr>Can we change?  We need to change the way we live as in the past we have been too dependent on non-renewable energies. We need to proceed in many  new ways if we are going to use less oil and slow the effects of climate change.  There are already many examples available of people and governments developing plans to use less oil.  Cities around the world have started to introduce buses powered by natural gas and biodiesel.  Only these forms of transport are allowed in these cities.  Many countries have gone farther in investing in green technologies. </vt:lpstr>
      <vt:lpstr>Write this sentence as I dictate it to you.</vt:lpstr>
      <vt:lpstr>We need to proceed in many  new ways if we are going to use less oil and slow the effects of climate change. </vt:lpstr>
      <vt:lpstr>PowerPoint Presentation</vt:lpstr>
      <vt:lpstr>PowerPoint Presentation</vt:lpstr>
      <vt:lpstr>Let’s Revisit and Review…</vt:lpstr>
      <vt:lpstr>Do you remember this challenge word?</vt:lpstr>
      <vt:lpstr>occur  </vt:lpstr>
      <vt:lpstr>accompany  </vt:lpstr>
      <vt:lpstr>Words with ending sound /shuhl/ after a vowel letter -cial </vt:lpstr>
      <vt:lpstr>-cial</vt:lpstr>
      <vt:lpstr>facial</vt:lpstr>
      <vt:lpstr>beneficial</vt:lpstr>
      <vt:lpstr>Let’s Teach and Practise</vt:lpstr>
      <vt:lpstr>  homo – same  phone – sound </vt:lpstr>
      <vt:lpstr>homophones</vt:lpstr>
      <vt:lpstr>affect  </vt:lpstr>
      <vt:lpstr>effect </vt:lpstr>
      <vt:lpstr>farther</vt:lpstr>
      <vt:lpstr>father</vt:lpstr>
      <vt:lpstr>affect</vt:lpstr>
      <vt:lpstr>effect</vt:lpstr>
      <vt:lpstr>farther</vt:lpstr>
      <vt:lpstr>father</vt:lpstr>
      <vt:lpstr>The dampness began to affect my health. </vt:lpstr>
      <vt:lpstr>The lighting effects were incredible. </vt:lpstr>
      <vt:lpstr>The house was farther away than the flat. </vt:lpstr>
      <vt:lpstr>Margaret's father was a famous actor.</vt:lpstr>
      <vt:lpstr>New CHALLENGE words.</vt:lpstr>
      <vt:lpstr>attached </vt:lpstr>
      <vt:lpstr>Please complete the attached form. </vt:lpstr>
      <vt:lpstr>available </vt:lpstr>
      <vt:lpstr>Refreshments will be available all afternoon. </vt:lpstr>
      <vt:lpstr>Let’s Practise and Apply.</vt:lpstr>
      <vt:lpstr>Can you spot the spelling rule words and the challenge words?</vt:lpstr>
      <vt:lpstr>Can we change?  We need to change the way we live as in the past we have been too dependent on non-renewable energies. We need to proceed in many  new ways if we are going to use less oil and slow the effects of climate change.  There are already many examples available of people and governments developing plans to use less oil.  Cities around the world have started to introduce buses powered by natural gas and biodiesel.  Only these forms of transport are allowed in these cities.  Many countries have gone farther in investing in green technologies. </vt:lpstr>
      <vt:lpstr>Can we change?  We need to change the way we live as in the past we have been too dependent on non-renewable energies. We need to proceed in many  new ways if we are going to use less oil and slow the effects of climate change.  There are already many examples available of people and governments developing plans to use less oil.  Cities around the world have started to introduce buses powered by natural gas and biodiesel.  Only these forms of transport are allowed in these cities.  Many countries have gone farther in investing in green technologies. </vt:lpstr>
      <vt:lpstr>Write this sentence as I dictate it to you.</vt:lpstr>
      <vt:lpstr>There are already many examples available of people and governments developing plans to use less oil. </vt:lpstr>
      <vt:lpstr>PowerPoint Presentation</vt:lpstr>
      <vt:lpstr>PowerPoint Presentation</vt:lpstr>
      <vt:lpstr>Let’s Revisit and Review…</vt:lpstr>
      <vt:lpstr>Do you remember this challenge word?</vt:lpstr>
      <vt:lpstr>occur  </vt:lpstr>
      <vt:lpstr>accompany  </vt:lpstr>
      <vt:lpstr>Words with ending sound /shuhl/ after a vowel letter -cial </vt:lpstr>
      <vt:lpstr>-cial</vt:lpstr>
      <vt:lpstr>superficial</vt:lpstr>
      <vt:lpstr>antisocial</vt:lpstr>
      <vt:lpstr>Let’s Teach and Practise</vt:lpstr>
      <vt:lpstr>  homo – same  phone – sound </vt:lpstr>
      <vt:lpstr>homophones</vt:lpstr>
      <vt:lpstr>guest  </vt:lpstr>
      <vt:lpstr>guessed</vt:lpstr>
      <vt:lpstr>heard</vt:lpstr>
      <vt:lpstr>herd</vt:lpstr>
      <vt:lpstr>guest</vt:lpstr>
      <vt:lpstr>guessed</vt:lpstr>
      <vt:lpstr>heard</vt:lpstr>
      <vt:lpstr>herd</vt:lpstr>
      <vt:lpstr>I have two guests coming to dinner tonight.</vt:lpstr>
      <vt:lpstr>She guessed the child's age at 14 or 15. </vt:lpstr>
      <vt:lpstr>Behind her she heard men's voices.</vt:lpstr>
      <vt:lpstr>A herd of elephants gathered at the watering hole. </vt:lpstr>
      <vt:lpstr>New CHALLENGE words.</vt:lpstr>
      <vt:lpstr>attached </vt:lpstr>
      <vt:lpstr>Please complete the attached form. </vt:lpstr>
      <vt:lpstr>available </vt:lpstr>
      <vt:lpstr>Refreshments will be available all afternoon. </vt:lpstr>
      <vt:lpstr>Let’s Practise and Apply.</vt:lpstr>
      <vt:lpstr>Can you spot the spelling rule words and the challenge words?</vt:lpstr>
      <vt:lpstr>Can we change?  We need to change the way we live as in the past we have been too dependent on non-renewable energies. We need to proceed in many  new ways if we are going to use less oil and slow the effects of climate change.  There are already many examples available of people and governments developing plans to use less oil.  Cities around the world have started to introduce buses powered by natural gas and biodiesel.  Only these forms of transport are allowed in these cities.  Many countries have gone farther in investing in green technologies. </vt:lpstr>
      <vt:lpstr>Can we change?  We need to change the way we live as in the past we have been too dependent on non-renewable energies. We need to proceed in many  new ways if we are going to use less oil and slow the effects of climate change.  There are already many examples available of people and governments developing plans to use less oil.  Cities around the world have started to introduce buses powered by natural gas and biodiesel.  Only these forms of transport are allowed in these cities.  Many countries have gone farther in investing in green technologies. </vt:lpstr>
      <vt:lpstr>Write this sentence as I dictate it to you.</vt:lpstr>
      <vt:lpstr>Only these forms of transport are allowed in these cities. </vt:lpstr>
      <vt:lpstr>PowerPoint Presentation</vt:lpstr>
      <vt:lpstr>PowerPoint Presentation</vt:lpstr>
      <vt:lpstr>Old challenge words…</vt:lpstr>
      <vt:lpstr>occur</vt:lpstr>
      <vt:lpstr>accompany</vt:lpstr>
      <vt:lpstr>Old spelling rule words…</vt:lpstr>
      <vt:lpstr>official</vt:lpstr>
      <vt:lpstr>special</vt:lpstr>
      <vt:lpstr>artificial</vt:lpstr>
      <vt:lpstr>social</vt:lpstr>
      <vt:lpstr>racial</vt:lpstr>
      <vt:lpstr>crucial</vt:lpstr>
      <vt:lpstr>facial</vt:lpstr>
      <vt:lpstr>beneficial</vt:lpstr>
      <vt:lpstr>superficial</vt:lpstr>
      <vt:lpstr>antisocial</vt:lpstr>
      <vt:lpstr>New spelling rule words…</vt:lpstr>
      <vt:lpstr>past</vt:lpstr>
      <vt:lpstr>passed</vt:lpstr>
      <vt:lpstr>proceed</vt:lpstr>
      <vt:lpstr>precede</vt:lpstr>
      <vt:lpstr>aisle</vt:lpstr>
      <vt:lpstr>isle</vt:lpstr>
      <vt:lpstr>aloud</vt:lpstr>
      <vt:lpstr>allowed</vt:lpstr>
      <vt:lpstr>affect</vt:lpstr>
      <vt:lpstr>effect</vt:lpstr>
      <vt:lpstr>farther</vt:lpstr>
      <vt:lpstr>father</vt:lpstr>
      <vt:lpstr>guest</vt:lpstr>
      <vt:lpstr>guessed</vt:lpstr>
      <vt:lpstr>heard</vt:lpstr>
      <vt:lpstr>herd</vt:lpstr>
      <vt:lpstr>New challenge words…</vt:lpstr>
      <vt:lpstr>attached</vt:lpstr>
      <vt:lpstr>available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7</cp:revision>
  <cp:lastPrinted>2022-05-27T07:40:55Z</cp:lastPrinted>
  <dcterms:created xsi:type="dcterms:W3CDTF">2022-03-23T13:56:57Z</dcterms:created>
  <dcterms:modified xsi:type="dcterms:W3CDTF">2022-12-13T10:40:37Z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0x0101006F2833DB78C4C646ABEEBCBE875020A6</vt:lpwstr>
  </property>
</Properties>
</file>