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2"/>
  </p:notesMasterIdLst>
  <p:sldIdLst>
    <p:sldId id="256" r:id="rId5"/>
    <p:sldId id="1633" r:id="rId6"/>
    <p:sldId id="322" r:id="rId7"/>
    <p:sldId id="604" r:id="rId8"/>
    <p:sldId id="258" r:id="rId9"/>
    <p:sldId id="333" r:id="rId10"/>
    <p:sldId id="1845" r:id="rId11"/>
    <p:sldId id="1848" r:id="rId12"/>
    <p:sldId id="605" r:id="rId13"/>
    <p:sldId id="606" r:id="rId14"/>
    <p:sldId id="282" r:id="rId15"/>
    <p:sldId id="285" r:id="rId16"/>
    <p:sldId id="284" r:id="rId17"/>
    <p:sldId id="267" r:id="rId18"/>
    <p:sldId id="1452" r:id="rId19"/>
    <p:sldId id="1453" r:id="rId20"/>
    <p:sldId id="1456" r:id="rId21"/>
    <p:sldId id="1459" r:id="rId22"/>
    <p:sldId id="1462" r:id="rId23"/>
    <p:sldId id="1635" r:id="rId24"/>
    <p:sldId id="1466" r:id="rId25"/>
    <p:sldId id="1499" r:id="rId26"/>
    <p:sldId id="1498" r:id="rId27"/>
    <p:sldId id="1500" r:id="rId28"/>
    <p:sldId id="1473" r:id="rId29"/>
    <p:sldId id="1501" r:id="rId30"/>
    <p:sldId id="1502" r:id="rId31"/>
    <p:sldId id="1503" r:id="rId32"/>
    <p:sldId id="1482" r:id="rId33"/>
    <p:sldId id="1485" r:id="rId34"/>
    <p:sldId id="1505" r:id="rId35"/>
    <p:sldId id="1504" r:id="rId36"/>
    <p:sldId id="1506" r:id="rId37"/>
    <p:sldId id="304" r:id="rId38"/>
    <p:sldId id="318" r:id="rId39"/>
    <p:sldId id="316" r:id="rId40"/>
    <p:sldId id="1849" r:id="rId41"/>
    <p:sldId id="331" r:id="rId42"/>
    <p:sldId id="332" r:id="rId43"/>
    <p:sldId id="323" r:id="rId44"/>
    <p:sldId id="1864" r:id="rId45"/>
    <p:sldId id="1865" r:id="rId46"/>
    <p:sldId id="1866" r:id="rId47"/>
    <p:sldId id="1867" r:id="rId48"/>
    <p:sldId id="1868" r:id="rId49"/>
    <p:sldId id="1869" r:id="rId50"/>
    <p:sldId id="1870" r:id="rId51"/>
    <p:sldId id="1972" r:id="rId52"/>
    <p:sldId id="1973" r:id="rId53"/>
    <p:sldId id="1974" r:id="rId54"/>
    <p:sldId id="1874" r:id="rId55"/>
    <p:sldId id="1875" r:id="rId56"/>
    <p:sldId id="1876" r:id="rId57"/>
    <p:sldId id="1877" r:id="rId58"/>
    <p:sldId id="1878" r:id="rId59"/>
    <p:sldId id="1879" r:id="rId60"/>
    <p:sldId id="1881" r:id="rId61"/>
    <p:sldId id="1882" r:id="rId62"/>
    <p:sldId id="1883" r:id="rId63"/>
    <p:sldId id="1885" r:id="rId64"/>
    <p:sldId id="1886" r:id="rId65"/>
    <p:sldId id="1887" r:id="rId66"/>
    <p:sldId id="1889" r:id="rId67"/>
    <p:sldId id="1890" r:id="rId68"/>
    <p:sldId id="1891" r:id="rId69"/>
    <p:sldId id="1892" r:id="rId70"/>
    <p:sldId id="1893" r:id="rId71"/>
    <p:sldId id="1894" r:id="rId72"/>
    <p:sldId id="1895" r:id="rId73"/>
    <p:sldId id="1896" r:id="rId74"/>
    <p:sldId id="1897" r:id="rId75"/>
    <p:sldId id="1898" r:id="rId76"/>
    <p:sldId id="1899" r:id="rId77"/>
    <p:sldId id="1850" r:id="rId78"/>
    <p:sldId id="1900" r:id="rId79"/>
    <p:sldId id="1901" r:id="rId80"/>
    <p:sldId id="1902" r:id="rId81"/>
    <p:sldId id="1903" r:id="rId82"/>
    <p:sldId id="1904" r:id="rId83"/>
    <p:sldId id="1905" r:id="rId84"/>
    <p:sldId id="1906" r:id="rId85"/>
    <p:sldId id="1975" r:id="rId86"/>
    <p:sldId id="1976" r:id="rId87"/>
    <p:sldId id="1910" r:id="rId88"/>
    <p:sldId id="1911" r:id="rId89"/>
    <p:sldId id="1912" r:id="rId90"/>
    <p:sldId id="1913" r:id="rId91"/>
    <p:sldId id="1914" r:id="rId92"/>
    <p:sldId id="1915" r:id="rId93"/>
    <p:sldId id="1916" r:id="rId94"/>
    <p:sldId id="1917" r:id="rId95"/>
    <p:sldId id="1918" r:id="rId96"/>
    <p:sldId id="1919" r:id="rId97"/>
    <p:sldId id="1920" r:id="rId98"/>
    <p:sldId id="1921" r:id="rId99"/>
    <p:sldId id="1922" r:id="rId100"/>
    <p:sldId id="1923" r:id="rId101"/>
    <p:sldId id="1924" r:id="rId102"/>
    <p:sldId id="1925" r:id="rId103"/>
    <p:sldId id="1926" r:id="rId104"/>
    <p:sldId id="1927" r:id="rId105"/>
    <p:sldId id="1928" r:id="rId106"/>
    <p:sldId id="1929" r:id="rId107"/>
    <p:sldId id="1930" r:id="rId108"/>
    <p:sldId id="1931" r:id="rId109"/>
    <p:sldId id="1932" r:id="rId110"/>
    <p:sldId id="1933" r:id="rId111"/>
    <p:sldId id="1934" r:id="rId112"/>
    <p:sldId id="1935" r:id="rId113"/>
    <p:sldId id="1851" r:id="rId114"/>
    <p:sldId id="1936" r:id="rId115"/>
    <p:sldId id="1937" r:id="rId116"/>
    <p:sldId id="1938" r:id="rId117"/>
    <p:sldId id="1939" r:id="rId118"/>
    <p:sldId id="1940" r:id="rId119"/>
    <p:sldId id="1941" r:id="rId120"/>
    <p:sldId id="1942" r:id="rId121"/>
    <p:sldId id="2008" r:id="rId122"/>
    <p:sldId id="2010" r:id="rId123"/>
    <p:sldId id="1946" r:id="rId124"/>
    <p:sldId id="1947" r:id="rId125"/>
    <p:sldId id="1948" r:id="rId126"/>
    <p:sldId id="1949" r:id="rId127"/>
    <p:sldId id="1950" r:id="rId128"/>
    <p:sldId id="1951" r:id="rId129"/>
    <p:sldId id="1952" r:id="rId130"/>
    <p:sldId id="1953" r:id="rId131"/>
    <p:sldId id="1954" r:id="rId132"/>
    <p:sldId id="1955" r:id="rId133"/>
    <p:sldId id="1956" r:id="rId134"/>
    <p:sldId id="1957" r:id="rId135"/>
    <p:sldId id="1958" r:id="rId136"/>
    <p:sldId id="1959" r:id="rId137"/>
    <p:sldId id="1960" r:id="rId138"/>
    <p:sldId id="1961" r:id="rId139"/>
    <p:sldId id="1962" r:id="rId140"/>
    <p:sldId id="1963" r:id="rId141"/>
    <p:sldId id="1964" r:id="rId142"/>
    <p:sldId id="1965" r:id="rId143"/>
    <p:sldId id="1966" r:id="rId144"/>
    <p:sldId id="1967" r:id="rId145"/>
    <p:sldId id="1968" r:id="rId146"/>
    <p:sldId id="1969" r:id="rId147"/>
    <p:sldId id="1970" r:id="rId148"/>
    <p:sldId id="1971" r:id="rId149"/>
    <p:sldId id="328" r:id="rId150"/>
    <p:sldId id="1509" r:id="rId151"/>
    <p:sldId id="595" r:id="rId152"/>
    <p:sldId id="1862" r:id="rId153"/>
    <p:sldId id="1863" r:id="rId154"/>
    <p:sldId id="596" r:id="rId155"/>
    <p:sldId id="1852" r:id="rId156"/>
    <p:sldId id="557" r:id="rId157"/>
    <p:sldId id="1853" r:id="rId158"/>
    <p:sldId id="1854" r:id="rId159"/>
    <p:sldId id="1855" r:id="rId160"/>
    <p:sldId id="1856" r:id="rId161"/>
    <p:sldId id="1857" r:id="rId162"/>
    <p:sldId id="1858" r:id="rId163"/>
    <p:sldId id="1859" r:id="rId164"/>
    <p:sldId id="1860" r:id="rId165"/>
    <p:sldId id="594" r:id="rId166"/>
    <p:sldId id="558" r:id="rId167"/>
    <p:sldId id="559" r:id="rId168"/>
    <p:sldId id="555" r:id="rId169"/>
    <p:sldId id="566" r:id="rId170"/>
    <p:sldId id="567" r:id="rId171"/>
    <p:sldId id="568" r:id="rId172"/>
    <p:sldId id="573" r:id="rId173"/>
    <p:sldId id="574" r:id="rId174"/>
    <p:sldId id="575" r:id="rId175"/>
    <p:sldId id="580" r:id="rId176"/>
    <p:sldId id="581" r:id="rId177"/>
    <p:sldId id="582" r:id="rId178"/>
    <p:sldId id="1628" r:id="rId179"/>
    <p:sldId id="1627" r:id="rId180"/>
    <p:sldId id="560" r:id="rId181"/>
    <p:sldId id="593" r:id="rId182"/>
    <p:sldId id="561" r:id="rId183"/>
    <p:sldId id="550" r:id="rId184"/>
    <p:sldId id="597" r:id="rId185"/>
    <p:sldId id="583" r:id="rId186"/>
    <p:sldId id="1194" r:id="rId187"/>
    <p:sldId id="1631" r:id="rId188"/>
    <p:sldId id="590" r:id="rId189"/>
    <p:sldId id="591" r:id="rId190"/>
    <p:sldId id="598" r:id="rId19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A66CE-272B-4AEF-9D02-2AAF77A8D589}" v="597" dt="2022-12-13T11:46:35.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notesMaster" Target="notesMasters/notes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presProps" Target="pres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theme" Target="theme/theme1.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tableStyles" Target="tableStyle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microsoft.com/office/2016/11/relationships/changesInfo" Target="changesInfos/changesInfo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microsoft.com/office/2015/10/relationships/revisionInfo" Target="revisionInfo.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CCA66CE-272B-4AEF-9D02-2AAF77A8D589}"/>
    <pc:docChg chg="undo custSel addSld delSld modSld sldOrd">
      <pc:chgData name="Kelly Stokes" userId="3e5c5154-569e-4d81-aa91-4f91841cdfa9" providerId="ADAL" clId="{5CCA66CE-272B-4AEF-9D02-2AAF77A8D589}" dt="2022-12-13T11:46:40.827" v="988"/>
      <pc:docMkLst>
        <pc:docMk/>
      </pc:docMkLst>
      <pc:sldChg chg="modSp mod">
        <pc:chgData name="Kelly Stokes" userId="3e5c5154-569e-4d81-aa91-4f91841cdfa9" providerId="ADAL" clId="{5CCA66CE-272B-4AEF-9D02-2AAF77A8D589}" dt="2022-12-13T10:45:47.032" v="1" actId="20577"/>
        <pc:sldMkLst>
          <pc:docMk/>
          <pc:sldMk cId="3945579917" sldId="256"/>
        </pc:sldMkLst>
        <pc:spChg chg="mod">
          <ac:chgData name="Kelly Stokes" userId="3e5c5154-569e-4d81-aa91-4f91841cdfa9" providerId="ADAL" clId="{5CCA66CE-272B-4AEF-9D02-2AAF77A8D589}" dt="2022-12-13T10:45:47.032" v="1" actId="20577"/>
          <ac:spMkLst>
            <pc:docMk/>
            <pc:sldMk cId="3945579917" sldId="256"/>
            <ac:spMk id="3" creationId="{9B667196-C5B4-45FC-B5E8-3B190D7A595C}"/>
          </ac:spMkLst>
        </pc:spChg>
      </pc:sldChg>
      <pc:sldChg chg="addSp modSp del modAnim">
        <pc:chgData name="Kelly Stokes" userId="3e5c5154-569e-4d81-aa91-4f91841cdfa9" providerId="ADAL" clId="{5CCA66CE-272B-4AEF-9D02-2AAF77A8D589}" dt="2022-12-13T10:48:17.181" v="23"/>
        <pc:sldMkLst>
          <pc:docMk/>
          <pc:sldMk cId="1811321050" sldId="282"/>
        </pc:sldMkLst>
        <pc:picChg chg="add mod">
          <ac:chgData name="Kelly Stokes" userId="3e5c5154-569e-4d81-aa91-4f91841cdfa9" providerId="ADAL" clId="{5CCA66CE-272B-4AEF-9D02-2AAF77A8D589}" dt="2022-12-13T10:47:49.350" v="13"/>
          <ac:picMkLst>
            <pc:docMk/>
            <pc:sldMk cId="1811321050" sldId="282"/>
            <ac:picMk id="4" creationId="{C01929CA-E101-3E6F-8627-7B0576DED990}"/>
          </ac:picMkLst>
        </pc:picChg>
      </pc:sldChg>
      <pc:sldChg chg="addSp modSp del modAnim">
        <pc:chgData name="Kelly Stokes" userId="3e5c5154-569e-4d81-aa91-4f91841cdfa9" providerId="ADAL" clId="{5CCA66CE-272B-4AEF-9D02-2AAF77A8D589}" dt="2022-12-13T10:48:33.171" v="29"/>
        <pc:sldMkLst>
          <pc:docMk/>
          <pc:sldMk cId="2974002518" sldId="284"/>
        </pc:sldMkLst>
        <pc:picChg chg="add mod">
          <ac:chgData name="Kelly Stokes" userId="3e5c5154-569e-4d81-aa91-4f91841cdfa9" providerId="ADAL" clId="{5CCA66CE-272B-4AEF-9D02-2AAF77A8D589}" dt="2022-12-13T10:48:04.544" v="19"/>
          <ac:picMkLst>
            <pc:docMk/>
            <pc:sldMk cId="2974002518" sldId="284"/>
            <ac:picMk id="4" creationId="{9F87A1B9-5277-2B77-94E0-CF04EC7987D6}"/>
          </ac:picMkLst>
        </pc:picChg>
      </pc:sldChg>
      <pc:sldChg chg="addSp modSp del modAnim">
        <pc:chgData name="Kelly Stokes" userId="3e5c5154-569e-4d81-aa91-4f91841cdfa9" providerId="ADAL" clId="{5CCA66CE-272B-4AEF-9D02-2AAF77A8D589}" dt="2022-12-13T10:48:25.503" v="26"/>
        <pc:sldMkLst>
          <pc:docMk/>
          <pc:sldMk cId="1000523104" sldId="285"/>
        </pc:sldMkLst>
        <pc:picChg chg="add mod">
          <ac:chgData name="Kelly Stokes" userId="3e5c5154-569e-4d81-aa91-4f91841cdfa9" providerId="ADAL" clId="{5CCA66CE-272B-4AEF-9D02-2AAF77A8D589}" dt="2022-12-13T10:47:57.464" v="16"/>
          <ac:picMkLst>
            <pc:docMk/>
            <pc:sldMk cId="1000523104" sldId="285"/>
            <ac:picMk id="4" creationId="{D3FC3062-C423-4A51-99BC-B03BA7B234C0}"/>
          </ac:picMkLst>
        </pc:picChg>
      </pc:sldChg>
      <pc:sldChg chg="modSp mod">
        <pc:chgData name="Kelly Stokes" userId="3e5c5154-569e-4d81-aa91-4f91841cdfa9" providerId="ADAL" clId="{5CCA66CE-272B-4AEF-9D02-2AAF77A8D589}" dt="2022-12-13T11:00:04.228" v="238"/>
        <pc:sldMkLst>
          <pc:docMk/>
          <pc:sldMk cId="2433500145" sldId="316"/>
        </pc:sldMkLst>
        <pc:spChg chg="mod">
          <ac:chgData name="Kelly Stokes" userId="3e5c5154-569e-4d81-aa91-4f91841cdfa9" providerId="ADAL" clId="{5CCA66CE-272B-4AEF-9D02-2AAF77A8D589}" dt="2022-12-13T11:00:04.228" v="238"/>
          <ac:spMkLst>
            <pc:docMk/>
            <pc:sldMk cId="2433500145" sldId="316"/>
            <ac:spMk id="2" creationId="{52DA34BA-82FC-47C5-BCE1-BB65E08B92A1}"/>
          </ac:spMkLst>
        </pc:spChg>
      </pc:sldChg>
      <pc:sldChg chg="modSp mod">
        <pc:chgData name="Kelly Stokes" userId="3e5c5154-569e-4d81-aa91-4f91841cdfa9" providerId="ADAL" clId="{5CCA66CE-272B-4AEF-9D02-2AAF77A8D589}" dt="2022-12-13T10:45:50.864" v="3" actId="20577"/>
        <pc:sldMkLst>
          <pc:docMk/>
          <pc:sldMk cId="864376776" sldId="322"/>
        </pc:sldMkLst>
        <pc:spChg chg="mod">
          <ac:chgData name="Kelly Stokes" userId="3e5c5154-569e-4d81-aa91-4f91841cdfa9" providerId="ADAL" clId="{5CCA66CE-272B-4AEF-9D02-2AAF77A8D589}" dt="2022-12-13T10:45:50.864" v="3" actId="20577"/>
          <ac:spMkLst>
            <pc:docMk/>
            <pc:sldMk cId="864376776" sldId="322"/>
            <ac:spMk id="2" creationId="{02FB8773-AD3E-2543-510F-CEE32E75C793}"/>
          </ac:spMkLst>
        </pc:spChg>
      </pc:sldChg>
      <pc:sldChg chg="modSp mod">
        <pc:chgData name="Kelly Stokes" userId="3e5c5154-569e-4d81-aa91-4f91841cdfa9" providerId="ADAL" clId="{5CCA66CE-272B-4AEF-9D02-2AAF77A8D589}" dt="2022-12-13T11:01:52.642" v="249" actId="20577"/>
        <pc:sldMkLst>
          <pc:docMk/>
          <pc:sldMk cId="3634764576" sldId="323"/>
        </pc:sldMkLst>
        <pc:spChg chg="mod">
          <ac:chgData name="Kelly Stokes" userId="3e5c5154-569e-4d81-aa91-4f91841cdfa9" providerId="ADAL" clId="{5CCA66CE-272B-4AEF-9D02-2AAF77A8D589}" dt="2022-12-13T11:01:52.642" v="249" actId="20577"/>
          <ac:spMkLst>
            <pc:docMk/>
            <pc:sldMk cId="3634764576" sldId="323"/>
            <ac:spMk id="2" creationId="{02FB8773-AD3E-2543-510F-CEE32E75C793}"/>
          </ac:spMkLst>
        </pc:spChg>
      </pc:sldChg>
      <pc:sldChg chg="modSp mod">
        <pc:chgData name="Kelly Stokes" userId="3e5c5154-569e-4d81-aa91-4f91841cdfa9" providerId="ADAL" clId="{5CCA66CE-272B-4AEF-9D02-2AAF77A8D589}" dt="2022-12-13T11:02:27.892" v="269" actId="20577"/>
        <pc:sldMkLst>
          <pc:docMk/>
          <pc:sldMk cId="4214164962" sldId="328"/>
        </pc:sldMkLst>
        <pc:spChg chg="mod">
          <ac:chgData name="Kelly Stokes" userId="3e5c5154-569e-4d81-aa91-4f91841cdfa9" providerId="ADAL" clId="{5CCA66CE-272B-4AEF-9D02-2AAF77A8D589}" dt="2022-12-13T11:02:27.892" v="269" actId="20577"/>
          <ac:spMkLst>
            <pc:docMk/>
            <pc:sldMk cId="4214164962" sldId="328"/>
            <ac:spMk id="2" creationId="{02FB8773-AD3E-2543-510F-CEE32E75C793}"/>
          </ac:spMkLst>
        </pc:spChg>
      </pc:sldChg>
      <pc:sldChg chg="modNotesTx">
        <pc:chgData name="Kelly Stokes" userId="3e5c5154-569e-4d81-aa91-4f91841cdfa9" providerId="ADAL" clId="{5CCA66CE-272B-4AEF-9D02-2AAF77A8D589}" dt="2022-12-13T11:01:44.329" v="246"/>
        <pc:sldMkLst>
          <pc:docMk/>
          <pc:sldMk cId="2534233594" sldId="331"/>
        </pc:sldMkLst>
      </pc:sldChg>
      <pc:sldChg chg="modSp mod">
        <pc:chgData name="Kelly Stokes" userId="3e5c5154-569e-4d81-aa91-4f91841cdfa9" providerId="ADAL" clId="{5CCA66CE-272B-4AEF-9D02-2AAF77A8D589}" dt="2022-12-13T11:01:47.788" v="247"/>
        <pc:sldMkLst>
          <pc:docMk/>
          <pc:sldMk cId="958288502" sldId="332"/>
        </pc:sldMkLst>
        <pc:spChg chg="mod">
          <ac:chgData name="Kelly Stokes" userId="3e5c5154-569e-4d81-aa91-4f91841cdfa9" providerId="ADAL" clId="{5CCA66CE-272B-4AEF-9D02-2AAF77A8D589}" dt="2022-12-13T11:01:47.788" v="247"/>
          <ac:spMkLst>
            <pc:docMk/>
            <pc:sldMk cId="958288502" sldId="332"/>
            <ac:spMk id="2" creationId="{77E26784-A357-92CE-B6B1-8F248D3D6650}"/>
          </ac:spMkLst>
        </pc:spChg>
      </pc:sldChg>
      <pc:sldChg chg="modNotesTx">
        <pc:chgData name="Kelly Stokes" userId="3e5c5154-569e-4d81-aa91-4f91841cdfa9" providerId="ADAL" clId="{5CCA66CE-272B-4AEF-9D02-2AAF77A8D589}" dt="2022-12-13T11:07:16.712" v="429"/>
        <pc:sldMkLst>
          <pc:docMk/>
          <pc:sldMk cId="3625788919" sldId="550"/>
        </pc:sldMkLst>
      </pc:sldChg>
      <pc:sldChg chg="modSp mod">
        <pc:chgData name="Kelly Stokes" userId="3e5c5154-569e-4d81-aa91-4f91841cdfa9" providerId="ADAL" clId="{5CCA66CE-272B-4AEF-9D02-2AAF77A8D589}" dt="2022-12-13T11:04:59.310" v="296" actId="20577"/>
        <pc:sldMkLst>
          <pc:docMk/>
          <pc:sldMk cId="4213858259" sldId="555"/>
        </pc:sldMkLst>
        <pc:spChg chg="mod">
          <ac:chgData name="Kelly Stokes" userId="3e5c5154-569e-4d81-aa91-4f91841cdfa9" providerId="ADAL" clId="{5CCA66CE-272B-4AEF-9D02-2AAF77A8D589}" dt="2022-12-13T11:04:59.310" v="296" actId="20577"/>
          <ac:spMkLst>
            <pc:docMk/>
            <pc:sldMk cId="4213858259" sldId="555"/>
            <ac:spMk id="2" creationId="{52DA34BA-82FC-47C5-BCE1-BB65E08B92A1}"/>
          </ac:spMkLst>
        </pc:spChg>
      </pc:sldChg>
      <pc:sldChg chg="del">
        <pc:chgData name="Kelly Stokes" userId="3e5c5154-569e-4d81-aa91-4f91841cdfa9" providerId="ADAL" clId="{5CCA66CE-272B-4AEF-9D02-2AAF77A8D589}" dt="2022-12-13T11:02:57.147" v="273" actId="2696"/>
        <pc:sldMkLst>
          <pc:docMk/>
          <pc:sldMk cId="2648704156" sldId="557"/>
        </pc:sldMkLst>
      </pc:sldChg>
      <pc:sldChg chg="modSp mod">
        <pc:chgData name="Kelly Stokes" userId="3e5c5154-569e-4d81-aa91-4f91841cdfa9" providerId="ADAL" clId="{5CCA66CE-272B-4AEF-9D02-2AAF77A8D589}" dt="2022-12-13T11:04:50.162" v="281" actId="20577"/>
        <pc:sldMkLst>
          <pc:docMk/>
          <pc:sldMk cId="1413045715" sldId="558"/>
        </pc:sldMkLst>
        <pc:spChg chg="mod">
          <ac:chgData name="Kelly Stokes" userId="3e5c5154-569e-4d81-aa91-4f91841cdfa9" providerId="ADAL" clId="{5CCA66CE-272B-4AEF-9D02-2AAF77A8D589}" dt="2022-12-13T11:04:50.162" v="281" actId="20577"/>
          <ac:spMkLst>
            <pc:docMk/>
            <pc:sldMk cId="1413045715" sldId="558"/>
            <ac:spMk id="2" creationId="{52DA34BA-82FC-47C5-BCE1-BB65E08B92A1}"/>
          </ac:spMkLst>
        </pc:spChg>
      </pc:sldChg>
      <pc:sldChg chg="modSp mod">
        <pc:chgData name="Kelly Stokes" userId="3e5c5154-569e-4d81-aa91-4f91841cdfa9" providerId="ADAL" clId="{5CCA66CE-272B-4AEF-9D02-2AAF77A8D589}" dt="2022-12-13T11:04:54.202" v="286" actId="20577"/>
        <pc:sldMkLst>
          <pc:docMk/>
          <pc:sldMk cId="2938272345" sldId="559"/>
        </pc:sldMkLst>
        <pc:spChg chg="mod">
          <ac:chgData name="Kelly Stokes" userId="3e5c5154-569e-4d81-aa91-4f91841cdfa9" providerId="ADAL" clId="{5CCA66CE-272B-4AEF-9D02-2AAF77A8D589}" dt="2022-12-13T11:04:54.202" v="286" actId="20577"/>
          <ac:spMkLst>
            <pc:docMk/>
            <pc:sldMk cId="2938272345" sldId="559"/>
            <ac:spMk id="2" creationId="{52DA34BA-82FC-47C5-BCE1-BB65E08B92A1}"/>
          </ac:spMkLst>
        </pc:spChg>
      </pc:sldChg>
      <pc:sldChg chg="modSp mod">
        <pc:chgData name="Kelly Stokes" userId="3e5c5154-569e-4d81-aa91-4f91841cdfa9" providerId="ADAL" clId="{5CCA66CE-272B-4AEF-9D02-2AAF77A8D589}" dt="2022-12-13T11:07:03.777" v="428" actId="20577"/>
        <pc:sldMkLst>
          <pc:docMk/>
          <pc:sldMk cId="2844813666" sldId="561"/>
        </pc:sldMkLst>
        <pc:spChg chg="mod">
          <ac:chgData name="Kelly Stokes" userId="3e5c5154-569e-4d81-aa91-4f91841cdfa9" providerId="ADAL" clId="{5CCA66CE-272B-4AEF-9D02-2AAF77A8D589}" dt="2022-12-13T11:07:03.777" v="428" actId="20577"/>
          <ac:spMkLst>
            <pc:docMk/>
            <pc:sldMk cId="2844813666" sldId="561"/>
            <ac:spMk id="2" creationId="{52DA34BA-82FC-47C5-BCE1-BB65E08B92A1}"/>
          </ac:spMkLst>
        </pc:spChg>
      </pc:sldChg>
      <pc:sldChg chg="modSp mod">
        <pc:chgData name="Kelly Stokes" userId="3e5c5154-569e-4d81-aa91-4f91841cdfa9" providerId="ADAL" clId="{5CCA66CE-272B-4AEF-9D02-2AAF77A8D589}" dt="2022-12-13T11:05:08.601" v="303" actId="20577"/>
        <pc:sldMkLst>
          <pc:docMk/>
          <pc:sldMk cId="2824879269" sldId="566"/>
        </pc:sldMkLst>
        <pc:spChg chg="mod">
          <ac:chgData name="Kelly Stokes" userId="3e5c5154-569e-4d81-aa91-4f91841cdfa9" providerId="ADAL" clId="{5CCA66CE-272B-4AEF-9D02-2AAF77A8D589}" dt="2022-12-13T11:05:08.601" v="303" actId="20577"/>
          <ac:spMkLst>
            <pc:docMk/>
            <pc:sldMk cId="2824879269" sldId="566"/>
            <ac:spMk id="2" creationId="{52DA34BA-82FC-47C5-BCE1-BB65E08B92A1}"/>
          </ac:spMkLst>
        </pc:spChg>
      </pc:sldChg>
      <pc:sldChg chg="modSp mod">
        <pc:chgData name="Kelly Stokes" userId="3e5c5154-569e-4d81-aa91-4f91841cdfa9" providerId="ADAL" clId="{5CCA66CE-272B-4AEF-9D02-2AAF77A8D589}" dt="2022-12-13T11:05:16.143" v="324" actId="20577"/>
        <pc:sldMkLst>
          <pc:docMk/>
          <pc:sldMk cId="805782854" sldId="567"/>
        </pc:sldMkLst>
        <pc:spChg chg="mod">
          <ac:chgData name="Kelly Stokes" userId="3e5c5154-569e-4d81-aa91-4f91841cdfa9" providerId="ADAL" clId="{5CCA66CE-272B-4AEF-9D02-2AAF77A8D589}" dt="2022-12-13T11:05:16.143" v="324" actId="20577"/>
          <ac:spMkLst>
            <pc:docMk/>
            <pc:sldMk cId="805782854" sldId="567"/>
            <ac:spMk id="2" creationId="{52DA34BA-82FC-47C5-BCE1-BB65E08B92A1}"/>
          </ac:spMkLst>
        </pc:spChg>
      </pc:sldChg>
      <pc:sldChg chg="modSp mod">
        <pc:chgData name="Kelly Stokes" userId="3e5c5154-569e-4d81-aa91-4f91841cdfa9" providerId="ADAL" clId="{5CCA66CE-272B-4AEF-9D02-2AAF77A8D589}" dt="2022-12-13T11:05:41.285" v="340" actId="20577"/>
        <pc:sldMkLst>
          <pc:docMk/>
          <pc:sldMk cId="2306067830" sldId="568"/>
        </pc:sldMkLst>
        <pc:spChg chg="mod">
          <ac:chgData name="Kelly Stokes" userId="3e5c5154-569e-4d81-aa91-4f91841cdfa9" providerId="ADAL" clId="{5CCA66CE-272B-4AEF-9D02-2AAF77A8D589}" dt="2022-12-13T11:05:41.285" v="340" actId="20577"/>
          <ac:spMkLst>
            <pc:docMk/>
            <pc:sldMk cId="2306067830" sldId="568"/>
            <ac:spMk id="2" creationId="{52DA34BA-82FC-47C5-BCE1-BB65E08B92A1}"/>
          </ac:spMkLst>
        </pc:spChg>
      </pc:sldChg>
      <pc:sldChg chg="modSp mod">
        <pc:chgData name="Kelly Stokes" userId="3e5c5154-569e-4d81-aa91-4f91841cdfa9" providerId="ADAL" clId="{5CCA66CE-272B-4AEF-9D02-2AAF77A8D589}" dt="2022-12-13T11:05:51.547" v="345" actId="20577"/>
        <pc:sldMkLst>
          <pc:docMk/>
          <pc:sldMk cId="2792669322" sldId="573"/>
        </pc:sldMkLst>
        <pc:spChg chg="mod">
          <ac:chgData name="Kelly Stokes" userId="3e5c5154-569e-4d81-aa91-4f91841cdfa9" providerId="ADAL" clId="{5CCA66CE-272B-4AEF-9D02-2AAF77A8D589}" dt="2022-12-13T11:05:51.547" v="345" actId="20577"/>
          <ac:spMkLst>
            <pc:docMk/>
            <pc:sldMk cId="2792669322" sldId="573"/>
            <ac:spMk id="2" creationId="{52DA34BA-82FC-47C5-BCE1-BB65E08B92A1}"/>
          </ac:spMkLst>
        </pc:spChg>
      </pc:sldChg>
      <pc:sldChg chg="modSp mod">
        <pc:chgData name="Kelly Stokes" userId="3e5c5154-569e-4d81-aa91-4f91841cdfa9" providerId="ADAL" clId="{5CCA66CE-272B-4AEF-9D02-2AAF77A8D589}" dt="2022-12-13T11:06:01.701" v="354" actId="20577"/>
        <pc:sldMkLst>
          <pc:docMk/>
          <pc:sldMk cId="1378953568" sldId="574"/>
        </pc:sldMkLst>
        <pc:spChg chg="mod">
          <ac:chgData name="Kelly Stokes" userId="3e5c5154-569e-4d81-aa91-4f91841cdfa9" providerId="ADAL" clId="{5CCA66CE-272B-4AEF-9D02-2AAF77A8D589}" dt="2022-12-13T11:06:01.701" v="354" actId="20577"/>
          <ac:spMkLst>
            <pc:docMk/>
            <pc:sldMk cId="1378953568" sldId="574"/>
            <ac:spMk id="2" creationId="{52DA34BA-82FC-47C5-BCE1-BB65E08B92A1}"/>
          </ac:spMkLst>
        </pc:spChg>
      </pc:sldChg>
      <pc:sldChg chg="modSp mod">
        <pc:chgData name="Kelly Stokes" userId="3e5c5154-569e-4d81-aa91-4f91841cdfa9" providerId="ADAL" clId="{5CCA66CE-272B-4AEF-9D02-2AAF77A8D589}" dt="2022-12-13T11:06:08.097" v="362" actId="20577"/>
        <pc:sldMkLst>
          <pc:docMk/>
          <pc:sldMk cId="3670349578" sldId="575"/>
        </pc:sldMkLst>
        <pc:spChg chg="mod">
          <ac:chgData name="Kelly Stokes" userId="3e5c5154-569e-4d81-aa91-4f91841cdfa9" providerId="ADAL" clId="{5CCA66CE-272B-4AEF-9D02-2AAF77A8D589}" dt="2022-12-13T11:06:08.097" v="362" actId="20577"/>
          <ac:spMkLst>
            <pc:docMk/>
            <pc:sldMk cId="3670349578" sldId="575"/>
            <ac:spMk id="2" creationId="{52DA34BA-82FC-47C5-BCE1-BB65E08B92A1}"/>
          </ac:spMkLst>
        </pc:spChg>
      </pc:sldChg>
      <pc:sldChg chg="modSp mod">
        <pc:chgData name="Kelly Stokes" userId="3e5c5154-569e-4d81-aa91-4f91841cdfa9" providerId="ADAL" clId="{5CCA66CE-272B-4AEF-9D02-2AAF77A8D589}" dt="2022-12-13T11:06:12.971" v="371" actId="20577"/>
        <pc:sldMkLst>
          <pc:docMk/>
          <pc:sldMk cId="1304861550" sldId="580"/>
        </pc:sldMkLst>
        <pc:spChg chg="mod">
          <ac:chgData name="Kelly Stokes" userId="3e5c5154-569e-4d81-aa91-4f91841cdfa9" providerId="ADAL" clId="{5CCA66CE-272B-4AEF-9D02-2AAF77A8D589}" dt="2022-12-13T11:06:12.971" v="371" actId="20577"/>
          <ac:spMkLst>
            <pc:docMk/>
            <pc:sldMk cId="1304861550" sldId="580"/>
            <ac:spMk id="2" creationId="{52DA34BA-82FC-47C5-BCE1-BB65E08B92A1}"/>
          </ac:spMkLst>
        </pc:spChg>
      </pc:sldChg>
      <pc:sldChg chg="modSp mod">
        <pc:chgData name="Kelly Stokes" userId="3e5c5154-569e-4d81-aa91-4f91841cdfa9" providerId="ADAL" clId="{5CCA66CE-272B-4AEF-9D02-2AAF77A8D589}" dt="2022-12-13T11:06:21.310" v="378" actId="20577"/>
        <pc:sldMkLst>
          <pc:docMk/>
          <pc:sldMk cId="3759821407" sldId="581"/>
        </pc:sldMkLst>
        <pc:spChg chg="mod">
          <ac:chgData name="Kelly Stokes" userId="3e5c5154-569e-4d81-aa91-4f91841cdfa9" providerId="ADAL" clId="{5CCA66CE-272B-4AEF-9D02-2AAF77A8D589}" dt="2022-12-13T11:06:21.310" v="378" actId="20577"/>
          <ac:spMkLst>
            <pc:docMk/>
            <pc:sldMk cId="3759821407" sldId="581"/>
            <ac:spMk id="2" creationId="{52DA34BA-82FC-47C5-BCE1-BB65E08B92A1}"/>
          </ac:spMkLst>
        </pc:spChg>
      </pc:sldChg>
      <pc:sldChg chg="modSp mod">
        <pc:chgData name="Kelly Stokes" userId="3e5c5154-569e-4d81-aa91-4f91841cdfa9" providerId="ADAL" clId="{5CCA66CE-272B-4AEF-9D02-2AAF77A8D589}" dt="2022-12-13T11:06:30.126" v="396" actId="20577"/>
        <pc:sldMkLst>
          <pc:docMk/>
          <pc:sldMk cId="3893025048" sldId="582"/>
        </pc:sldMkLst>
        <pc:spChg chg="mod">
          <ac:chgData name="Kelly Stokes" userId="3e5c5154-569e-4d81-aa91-4f91841cdfa9" providerId="ADAL" clId="{5CCA66CE-272B-4AEF-9D02-2AAF77A8D589}" dt="2022-12-13T11:06:30.126" v="396" actId="20577"/>
          <ac:spMkLst>
            <pc:docMk/>
            <pc:sldMk cId="3893025048" sldId="582"/>
            <ac:spMk id="2" creationId="{52DA34BA-82FC-47C5-BCE1-BB65E08B92A1}"/>
          </ac:spMkLst>
        </pc:spChg>
      </pc:sldChg>
      <pc:sldChg chg="modSp mod">
        <pc:chgData name="Kelly Stokes" userId="3e5c5154-569e-4d81-aa91-4f91841cdfa9" providerId="ADAL" clId="{5CCA66CE-272B-4AEF-9D02-2AAF77A8D589}" dt="2022-12-13T11:09:34.747" v="467"/>
        <pc:sldMkLst>
          <pc:docMk/>
          <pc:sldMk cId="2558172481" sldId="591"/>
        </pc:sldMkLst>
        <pc:spChg chg="mod">
          <ac:chgData name="Kelly Stokes" userId="3e5c5154-569e-4d81-aa91-4f91841cdfa9" providerId="ADAL" clId="{5CCA66CE-272B-4AEF-9D02-2AAF77A8D589}" dt="2022-12-13T11:09:34.747" v="467"/>
          <ac:spMkLst>
            <pc:docMk/>
            <pc:sldMk cId="2558172481" sldId="591"/>
            <ac:spMk id="2" creationId="{02FB8773-AD3E-2543-510F-CEE32E75C793}"/>
          </ac:spMkLst>
        </pc:spChg>
      </pc:sldChg>
      <pc:sldChg chg="modSp mod">
        <pc:chgData name="Kelly Stokes" userId="3e5c5154-569e-4d81-aa91-4f91841cdfa9" providerId="ADAL" clId="{5CCA66CE-272B-4AEF-9D02-2AAF77A8D589}" dt="2022-12-13T11:06:58.312" v="421" actId="20577"/>
        <pc:sldMkLst>
          <pc:docMk/>
          <pc:sldMk cId="2335409816" sldId="593"/>
        </pc:sldMkLst>
        <pc:spChg chg="mod">
          <ac:chgData name="Kelly Stokes" userId="3e5c5154-569e-4d81-aa91-4f91841cdfa9" providerId="ADAL" clId="{5CCA66CE-272B-4AEF-9D02-2AAF77A8D589}" dt="2022-12-13T11:06:58.312" v="421" actId="20577"/>
          <ac:spMkLst>
            <pc:docMk/>
            <pc:sldMk cId="2335409816" sldId="593"/>
            <ac:spMk id="2" creationId="{52DA34BA-82FC-47C5-BCE1-BB65E08B92A1}"/>
          </ac:spMkLst>
        </pc:spChg>
      </pc:sldChg>
      <pc:sldChg chg="modSp mod">
        <pc:chgData name="Kelly Stokes" userId="3e5c5154-569e-4d81-aa91-4f91841cdfa9" providerId="ADAL" clId="{5CCA66CE-272B-4AEF-9D02-2AAF77A8D589}" dt="2022-12-13T11:07:26.961" v="439" actId="20577"/>
        <pc:sldMkLst>
          <pc:docMk/>
          <pc:sldMk cId="3886991875" sldId="597"/>
        </pc:sldMkLst>
        <pc:spChg chg="mod">
          <ac:chgData name="Kelly Stokes" userId="3e5c5154-569e-4d81-aa91-4f91841cdfa9" providerId="ADAL" clId="{5CCA66CE-272B-4AEF-9D02-2AAF77A8D589}" dt="2022-12-13T11:07:26.961" v="439" actId="20577"/>
          <ac:spMkLst>
            <pc:docMk/>
            <pc:sldMk cId="3886991875" sldId="597"/>
            <ac:spMk id="2" creationId="{02FB8773-AD3E-2543-510F-CEE32E75C793}"/>
          </ac:spMkLst>
        </pc:spChg>
      </pc:sldChg>
      <pc:sldChg chg="modSp mod">
        <pc:chgData name="Kelly Stokes" userId="3e5c5154-569e-4d81-aa91-4f91841cdfa9" providerId="ADAL" clId="{5CCA66CE-272B-4AEF-9D02-2AAF77A8D589}" dt="2022-12-13T11:10:17.984" v="468"/>
        <pc:sldMkLst>
          <pc:docMk/>
          <pc:sldMk cId="4027390957" sldId="598"/>
        </pc:sldMkLst>
        <pc:spChg chg="mod">
          <ac:chgData name="Kelly Stokes" userId="3e5c5154-569e-4d81-aa91-4f91841cdfa9" providerId="ADAL" clId="{5CCA66CE-272B-4AEF-9D02-2AAF77A8D589}" dt="2022-12-13T11:10:17.984" v="468"/>
          <ac:spMkLst>
            <pc:docMk/>
            <pc:sldMk cId="4027390957" sldId="598"/>
            <ac:spMk id="2" creationId="{02FB8773-AD3E-2543-510F-CEE32E75C793}"/>
          </ac:spMkLst>
        </pc:spChg>
      </pc:sldChg>
      <pc:sldChg chg="addSp delSp modSp mod">
        <pc:chgData name="Kelly Stokes" userId="3e5c5154-569e-4d81-aa91-4f91841cdfa9" providerId="ADAL" clId="{5CCA66CE-272B-4AEF-9D02-2AAF77A8D589}" dt="2022-12-13T10:46:19.368" v="10" actId="1076"/>
        <pc:sldMkLst>
          <pc:docMk/>
          <pc:sldMk cId="3955913320" sldId="604"/>
        </pc:sldMkLst>
        <pc:picChg chg="del">
          <ac:chgData name="Kelly Stokes" userId="3e5c5154-569e-4d81-aa91-4f91841cdfa9" providerId="ADAL" clId="{5CCA66CE-272B-4AEF-9D02-2AAF77A8D589}" dt="2022-12-13T10:45:53.391" v="4" actId="478"/>
          <ac:picMkLst>
            <pc:docMk/>
            <pc:sldMk cId="3955913320" sldId="604"/>
            <ac:picMk id="4" creationId="{4ACDB538-8F88-1B5A-4FAB-7056494FC860}"/>
          </ac:picMkLst>
        </pc:picChg>
        <pc:picChg chg="add mod modCrop">
          <ac:chgData name="Kelly Stokes" userId="3e5c5154-569e-4d81-aa91-4f91841cdfa9" providerId="ADAL" clId="{5CCA66CE-272B-4AEF-9D02-2AAF77A8D589}" dt="2022-12-13T10:46:19.368" v="10" actId="1076"/>
          <ac:picMkLst>
            <pc:docMk/>
            <pc:sldMk cId="3955913320" sldId="604"/>
            <ac:picMk id="6" creationId="{372F4CA6-4815-F74A-289F-4F2715428D6F}"/>
          </ac:picMkLst>
        </pc:picChg>
      </pc:sldChg>
      <pc:sldChg chg="del">
        <pc:chgData name="Kelly Stokes" userId="3e5c5154-569e-4d81-aa91-4f91841cdfa9" providerId="ADAL" clId="{5CCA66CE-272B-4AEF-9D02-2AAF77A8D589}" dt="2022-12-13T10:46:36.041" v="11" actId="2696"/>
        <pc:sldMkLst>
          <pc:docMk/>
          <pc:sldMk cId="3375751367" sldId="605"/>
        </pc:sldMkLst>
      </pc:sldChg>
      <pc:sldChg chg="del">
        <pc:chgData name="Kelly Stokes" userId="3e5c5154-569e-4d81-aa91-4f91841cdfa9" providerId="ADAL" clId="{5CCA66CE-272B-4AEF-9D02-2AAF77A8D589}" dt="2022-12-13T10:46:36.041" v="11" actId="2696"/>
        <pc:sldMkLst>
          <pc:docMk/>
          <pc:sldMk cId="2638338362" sldId="606"/>
        </pc:sldMkLst>
      </pc:sldChg>
      <pc:sldChg chg="delSp del">
        <pc:chgData name="Kelly Stokes" userId="3e5c5154-569e-4d81-aa91-4f91841cdfa9" providerId="ADAL" clId="{5CCA66CE-272B-4AEF-9D02-2AAF77A8D589}" dt="2022-12-13T10:47:52.129" v="14" actId="2696"/>
        <pc:sldMkLst>
          <pc:docMk/>
          <pc:sldMk cId="2025548147" sldId="614"/>
        </pc:sldMkLst>
        <pc:picChg chg="del">
          <ac:chgData name="Kelly Stokes" userId="3e5c5154-569e-4d81-aa91-4f91841cdfa9" providerId="ADAL" clId="{5CCA66CE-272B-4AEF-9D02-2AAF77A8D589}" dt="2022-12-13T10:47:47.263" v="12" actId="21"/>
          <ac:picMkLst>
            <pc:docMk/>
            <pc:sldMk cId="2025548147" sldId="614"/>
            <ac:picMk id="5124" creationId="{FF5D6519-600E-6775-477D-CDDEEE27DAA5}"/>
          </ac:picMkLst>
        </pc:picChg>
      </pc:sldChg>
      <pc:sldChg chg="delSp del">
        <pc:chgData name="Kelly Stokes" userId="3e5c5154-569e-4d81-aa91-4f91841cdfa9" providerId="ADAL" clId="{5CCA66CE-272B-4AEF-9D02-2AAF77A8D589}" dt="2022-12-13T10:47:59.887" v="17" actId="2696"/>
        <pc:sldMkLst>
          <pc:docMk/>
          <pc:sldMk cId="2424799599" sldId="616"/>
        </pc:sldMkLst>
        <pc:picChg chg="del">
          <ac:chgData name="Kelly Stokes" userId="3e5c5154-569e-4d81-aa91-4f91841cdfa9" providerId="ADAL" clId="{5CCA66CE-272B-4AEF-9D02-2AAF77A8D589}" dt="2022-12-13T10:47:54.741" v="15" actId="21"/>
          <ac:picMkLst>
            <pc:docMk/>
            <pc:sldMk cId="2424799599" sldId="616"/>
            <ac:picMk id="4" creationId="{AC4EA9C8-925E-8319-43C5-F64A6DBAC22E}"/>
          </ac:picMkLst>
        </pc:picChg>
      </pc:sldChg>
      <pc:sldChg chg="modSp mod">
        <pc:chgData name="Kelly Stokes" userId="3e5c5154-569e-4d81-aa91-4f91841cdfa9" providerId="ADAL" clId="{5CCA66CE-272B-4AEF-9D02-2AAF77A8D589}" dt="2022-12-13T11:08:06.286" v="445" actId="1076"/>
        <pc:sldMkLst>
          <pc:docMk/>
          <pc:sldMk cId="2851453709" sldId="1194"/>
        </pc:sldMkLst>
        <pc:spChg chg="mod">
          <ac:chgData name="Kelly Stokes" userId="3e5c5154-569e-4d81-aa91-4f91841cdfa9" providerId="ADAL" clId="{5CCA66CE-272B-4AEF-9D02-2AAF77A8D589}" dt="2022-12-13T11:08:03.180" v="444" actId="1076"/>
          <ac:spMkLst>
            <pc:docMk/>
            <pc:sldMk cId="2851453709" sldId="1194"/>
            <ac:spMk id="2" creationId="{02FB8773-AD3E-2543-510F-CEE32E75C793}"/>
          </ac:spMkLst>
        </pc:spChg>
        <pc:spChg chg="mod">
          <ac:chgData name="Kelly Stokes" userId="3e5c5154-569e-4d81-aa91-4f91841cdfa9" providerId="ADAL" clId="{5CCA66CE-272B-4AEF-9D02-2AAF77A8D589}" dt="2022-12-13T11:07:45.899" v="440"/>
          <ac:spMkLst>
            <pc:docMk/>
            <pc:sldMk cId="2851453709" sldId="1194"/>
            <ac:spMk id="3" creationId="{E500F0D3-C8EE-77CA-D8A5-2252D46724AA}"/>
          </ac:spMkLst>
        </pc:spChg>
        <pc:spChg chg="mod">
          <ac:chgData name="Kelly Stokes" userId="3e5c5154-569e-4d81-aa91-4f91841cdfa9" providerId="ADAL" clId="{5CCA66CE-272B-4AEF-9D02-2AAF77A8D589}" dt="2022-12-13T11:07:50.634" v="442" actId="14100"/>
          <ac:spMkLst>
            <pc:docMk/>
            <pc:sldMk cId="2851453709" sldId="1194"/>
            <ac:spMk id="4" creationId="{B5313488-7E4A-79E2-52CD-B230AB2EBC8A}"/>
          </ac:spMkLst>
        </pc:spChg>
        <pc:spChg chg="mod">
          <ac:chgData name="Kelly Stokes" userId="3e5c5154-569e-4d81-aa91-4f91841cdfa9" providerId="ADAL" clId="{5CCA66CE-272B-4AEF-9D02-2AAF77A8D589}" dt="2022-12-13T11:08:06.286" v="445" actId="1076"/>
          <ac:spMkLst>
            <pc:docMk/>
            <pc:sldMk cId="2851453709" sldId="1194"/>
            <ac:spMk id="5" creationId="{E02A7888-AA45-7396-3E3D-4AC6E69CC2E9}"/>
          </ac:spMkLst>
        </pc:spChg>
      </pc:sldChg>
      <pc:sldChg chg="modSp mod">
        <pc:chgData name="Kelly Stokes" userId="3e5c5154-569e-4d81-aa91-4f91841cdfa9" providerId="ADAL" clId="{5CCA66CE-272B-4AEF-9D02-2AAF77A8D589}" dt="2022-12-13T10:50:05.648" v="54" actId="20577"/>
        <pc:sldMkLst>
          <pc:docMk/>
          <pc:sldMk cId="2817335207" sldId="1452"/>
        </pc:sldMkLst>
        <pc:spChg chg="mod">
          <ac:chgData name="Kelly Stokes" userId="3e5c5154-569e-4d81-aa91-4f91841cdfa9" providerId="ADAL" clId="{5CCA66CE-272B-4AEF-9D02-2AAF77A8D589}" dt="2022-12-13T10:50:05.648" v="54" actId="20577"/>
          <ac:spMkLst>
            <pc:docMk/>
            <pc:sldMk cId="2817335207" sldId="1452"/>
            <ac:spMk id="2" creationId="{52DA34BA-82FC-47C5-BCE1-BB65E08B92A1}"/>
          </ac:spMkLst>
        </pc:spChg>
        <pc:spChg chg="mod">
          <ac:chgData name="Kelly Stokes" userId="3e5c5154-569e-4d81-aa91-4f91841cdfa9" providerId="ADAL" clId="{5CCA66CE-272B-4AEF-9D02-2AAF77A8D589}" dt="2022-12-13T10:49:59.892" v="51" actId="21"/>
          <ac:spMkLst>
            <pc:docMk/>
            <pc:sldMk cId="2817335207" sldId="1452"/>
            <ac:spMk id="4" creationId="{966C8701-49C3-079B-6C86-25B7DA7ACD4C}"/>
          </ac:spMkLst>
        </pc:spChg>
      </pc:sldChg>
      <pc:sldChg chg="modSp mod">
        <pc:chgData name="Kelly Stokes" userId="3e5c5154-569e-4d81-aa91-4f91841cdfa9" providerId="ADAL" clId="{5CCA66CE-272B-4AEF-9D02-2AAF77A8D589}" dt="2022-12-13T10:50:22.491" v="65" actId="20577"/>
        <pc:sldMkLst>
          <pc:docMk/>
          <pc:sldMk cId="3880644436" sldId="1453"/>
        </pc:sldMkLst>
        <pc:spChg chg="mod">
          <ac:chgData name="Kelly Stokes" userId="3e5c5154-569e-4d81-aa91-4f91841cdfa9" providerId="ADAL" clId="{5CCA66CE-272B-4AEF-9D02-2AAF77A8D589}" dt="2022-12-13T10:50:22.491" v="65" actId="20577"/>
          <ac:spMkLst>
            <pc:docMk/>
            <pc:sldMk cId="3880644436" sldId="1453"/>
            <ac:spMk id="2" creationId="{52DA34BA-82FC-47C5-BCE1-BB65E08B92A1}"/>
          </ac:spMkLst>
        </pc:spChg>
      </pc:sldChg>
      <pc:sldChg chg="addSp delSp modSp mod modAnim">
        <pc:chgData name="Kelly Stokes" userId="3e5c5154-569e-4d81-aa91-4f91841cdfa9" providerId="ADAL" clId="{5CCA66CE-272B-4AEF-9D02-2AAF77A8D589}" dt="2022-12-13T10:51:05.044" v="76"/>
        <pc:sldMkLst>
          <pc:docMk/>
          <pc:sldMk cId="1149855702" sldId="1456"/>
        </pc:sldMkLst>
        <pc:spChg chg="mod">
          <ac:chgData name="Kelly Stokes" userId="3e5c5154-569e-4d81-aa91-4f91841cdfa9" providerId="ADAL" clId="{5CCA66CE-272B-4AEF-9D02-2AAF77A8D589}" dt="2022-12-13T10:50:39.156" v="70" actId="20577"/>
          <ac:spMkLst>
            <pc:docMk/>
            <pc:sldMk cId="1149855702" sldId="1456"/>
            <ac:spMk id="2" creationId="{52DA34BA-82FC-47C5-BCE1-BB65E08B92A1}"/>
          </ac:spMkLst>
        </pc:spChg>
        <pc:spChg chg="mod">
          <ac:chgData name="Kelly Stokes" userId="3e5c5154-569e-4d81-aa91-4f91841cdfa9" providerId="ADAL" clId="{5CCA66CE-272B-4AEF-9D02-2AAF77A8D589}" dt="2022-12-13T10:50:44.077" v="72" actId="14100"/>
          <ac:spMkLst>
            <pc:docMk/>
            <pc:sldMk cId="1149855702" sldId="1456"/>
            <ac:spMk id="3" creationId="{13BB5EC0-7A96-4D29-A835-6FAE896C31A4}"/>
          </ac:spMkLst>
        </pc:spChg>
        <pc:picChg chg="del">
          <ac:chgData name="Kelly Stokes" userId="3e5c5154-569e-4d81-aa91-4f91841cdfa9" providerId="ADAL" clId="{5CCA66CE-272B-4AEF-9D02-2AAF77A8D589}" dt="2022-12-13T10:51:02.140" v="73" actId="478"/>
          <ac:picMkLst>
            <pc:docMk/>
            <pc:sldMk cId="1149855702" sldId="1456"/>
            <ac:picMk id="4" creationId="{BF26EC95-8786-E91E-EBB5-675A024D9CEA}"/>
          </ac:picMkLst>
        </pc:picChg>
        <pc:picChg chg="add mod">
          <ac:chgData name="Kelly Stokes" userId="3e5c5154-569e-4d81-aa91-4f91841cdfa9" providerId="ADAL" clId="{5CCA66CE-272B-4AEF-9D02-2AAF77A8D589}" dt="2022-12-13T10:51:04.183" v="75" actId="1076"/>
          <ac:picMkLst>
            <pc:docMk/>
            <pc:sldMk cId="1149855702" sldId="1456"/>
            <ac:picMk id="1028" creationId="{54D6CD80-C162-9F89-5765-0CF9165C4505}"/>
          </ac:picMkLst>
        </pc:picChg>
      </pc:sldChg>
      <pc:sldChg chg="addSp delSp modSp mod modAnim">
        <pc:chgData name="Kelly Stokes" userId="3e5c5154-569e-4d81-aa91-4f91841cdfa9" providerId="ADAL" clId="{5CCA66CE-272B-4AEF-9D02-2AAF77A8D589}" dt="2022-12-13T10:51:44.724" v="87"/>
        <pc:sldMkLst>
          <pc:docMk/>
          <pc:sldMk cId="3292200701" sldId="1459"/>
        </pc:sldMkLst>
        <pc:spChg chg="mod">
          <ac:chgData name="Kelly Stokes" userId="3e5c5154-569e-4d81-aa91-4f91841cdfa9" providerId="ADAL" clId="{5CCA66CE-272B-4AEF-9D02-2AAF77A8D589}" dt="2022-12-13T10:51:10.262" v="81" actId="20577"/>
          <ac:spMkLst>
            <pc:docMk/>
            <pc:sldMk cId="3292200701" sldId="1459"/>
            <ac:spMk id="2" creationId="{52DA34BA-82FC-47C5-BCE1-BB65E08B92A1}"/>
          </ac:spMkLst>
        </pc:spChg>
        <pc:spChg chg="mod">
          <ac:chgData name="Kelly Stokes" userId="3e5c5154-569e-4d81-aa91-4f91841cdfa9" providerId="ADAL" clId="{5CCA66CE-272B-4AEF-9D02-2AAF77A8D589}" dt="2022-12-13T10:51:16.193" v="83" actId="14100"/>
          <ac:spMkLst>
            <pc:docMk/>
            <pc:sldMk cId="3292200701" sldId="1459"/>
            <ac:spMk id="3" creationId="{0366E0B6-702E-4814-82C6-08CA2D13F3C9}"/>
          </ac:spMkLst>
        </pc:spChg>
        <pc:picChg chg="del">
          <ac:chgData name="Kelly Stokes" userId="3e5c5154-569e-4d81-aa91-4f91841cdfa9" providerId="ADAL" clId="{5CCA66CE-272B-4AEF-9D02-2AAF77A8D589}" dt="2022-12-13T10:51:17.094" v="84" actId="478"/>
          <ac:picMkLst>
            <pc:docMk/>
            <pc:sldMk cId="3292200701" sldId="1459"/>
            <ac:picMk id="4" creationId="{06E4876E-7341-8DA0-F776-D55DB65CDFA0}"/>
          </ac:picMkLst>
        </pc:picChg>
        <pc:picChg chg="add mod">
          <ac:chgData name="Kelly Stokes" userId="3e5c5154-569e-4d81-aa91-4f91841cdfa9" providerId="ADAL" clId="{5CCA66CE-272B-4AEF-9D02-2AAF77A8D589}" dt="2022-12-13T10:51:43.749" v="86" actId="1076"/>
          <ac:picMkLst>
            <pc:docMk/>
            <pc:sldMk cId="3292200701" sldId="1459"/>
            <ac:picMk id="2052" creationId="{38074120-106E-5244-E96F-0C888EA329A6}"/>
          </ac:picMkLst>
        </pc:picChg>
      </pc:sldChg>
      <pc:sldChg chg="addSp delSp modSp mod modAnim">
        <pc:chgData name="Kelly Stokes" userId="3e5c5154-569e-4d81-aa91-4f91841cdfa9" providerId="ADAL" clId="{5CCA66CE-272B-4AEF-9D02-2AAF77A8D589}" dt="2022-12-13T10:52:35.653" v="104" actId="732"/>
        <pc:sldMkLst>
          <pc:docMk/>
          <pc:sldMk cId="2099598269" sldId="1462"/>
        </pc:sldMkLst>
        <pc:spChg chg="mod">
          <ac:chgData name="Kelly Stokes" userId="3e5c5154-569e-4d81-aa91-4f91841cdfa9" providerId="ADAL" clId="{5CCA66CE-272B-4AEF-9D02-2AAF77A8D589}" dt="2022-12-13T10:51:55.490" v="97" actId="20577"/>
          <ac:spMkLst>
            <pc:docMk/>
            <pc:sldMk cId="2099598269" sldId="1462"/>
            <ac:spMk id="2" creationId="{52DA34BA-82FC-47C5-BCE1-BB65E08B92A1}"/>
          </ac:spMkLst>
        </pc:spChg>
        <pc:spChg chg="mod">
          <ac:chgData name="Kelly Stokes" userId="3e5c5154-569e-4d81-aa91-4f91841cdfa9" providerId="ADAL" clId="{5CCA66CE-272B-4AEF-9D02-2AAF77A8D589}" dt="2022-12-13T10:52:03.216" v="99" actId="14100"/>
          <ac:spMkLst>
            <pc:docMk/>
            <pc:sldMk cId="2099598269" sldId="1462"/>
            <ac:spMk id="3" creationId="{4BCBA2DA-E95C-434C-BE81-320E182AE5EF}"/>
          </ac:spMkLst>
        </pc:spChg>
        <pc:picChg chg="del">
          <ac:chgData name="Kelly Stokes" userId="3e5c5154-569e-4d81-aa91-4f91841cdfa9" providerId="ADAL" clId="{5CCA66CE-272B-4AEF-9D02-2AAF77A8D589}" dt="2022-12-13T10:52:04.231" v="100" actId="478"/>
          <ac:picMkLst>
            <pc:docMk/>
            <pc:sldMk cId="2099598269" sldId="1462"/>
            <ac:picMk id="4" creationId="{8EAA7A10-1948-F125-4C10-C2625F251C55}"/>
          </ac:picMkLst>
        </pc:picChg>
        <pc:picChg chg="add mod">
          <ac:chgData name="Kelly Stokes" userId="3e5c5154-569e-4d81-aa91-4f91841cdfa9" providerId="ADAL" clId="{5CCA66CE-272B-4AEF-9D02-2AAF77A8D589}" dt="2022-12-13T10:52:35.653" v="104" actId="732"/>
          <ac:picMkLst>
            <pc:docMk/>
            <pc:sldMk cId="2099598269" sldId="1462"/>
            <ac:picMk id="3076" creationId="{BFCCE138-8435-7500-9A3E-A7E8C53F6B0D}"/>
          </ac:picMkLst>
        </pc:picChg>
      </pc:sldChg>
      <pc:sldChg chg="addSp delSp modSp modAnim">
        <pc:chgData name="Kelly Stokes" userId="3e5c5154-569e-4d81-aa91-4f91841cdfa9" providerId="ADAL" clId="{5CCA66CE-272B-4AEF-9D02-2AAF77A8D589}" dt="2022-12-13T10:53:53.656" v="131"/>
        <pc:sldMkLst>
          <pc:docMk/>
          <pc:sldMk cId="498228807" sldId="1466"/>
        </pc:sldMkLst>
        <pc:spChg chg="mod">
          <ac:chgData name="Kelly Stokes" userId="3e5c5154-569e-4d81-aa91-4f91841cdfa9" providerId="ADAL" clId="{5CCA66CE-272B-4AEF-9D02-2AAF77A8D589}" dt="2022-12-13T10:53:23.799" v="126" actId="20577"/>
          <ac:spMkLst>
            <pc:docMk/>
            <pc:sldMk cId="498228807" sldId="1466"/>
            <ac:spMk id="2" creationId="{52DA34BA-82FC-47C5-BCE1-BB65E08B92A1}"/>
          </ac:spMkLst>
        </pc:spChg>
        <pc:spChg chg="mod">
          <ac:chgData name="Kelly Stokes" userId="3e5c5154-569e-4d81-aa91-4f91841cdfa9" providerId="ADAL" clId="{5CCA66CE-272B-4AEF-9D02-2AAF77A8D589}" dt="2022-12-13T10:53:49.475" v="130" actId="20577"/>
          <ac:spMkLst>
            <pc:docMk/>
            <pc:sldMk cId="498228807" sldId="1466"/>
            <ac:spMk id="10" creationId="{003D53EA-1945-744E-2DD1-0312F4DE835F}"/>
          </ac:spMkLst>
        </pc:spChg>
        <pc:spChg chg="mod">
          <ac:chgData name="Kelly Stokes" userId="3e5c5154-569e-4d81-aa91-4f91841cdfa9" providerId="ADAL" clId="{5CCA66CE-272B-4AEF-9D02-2AAF77A8D589}" dt="2022-12-13T10:53:53.656" v="131"/>
          <ac:spMkLst>
            <pc:docMk/>
            <pc:sldMk cId="498228807" sldId="1466"/>
            <ac:spMk id="12" creationId="{E384BFF7-3319-CAE2-192F-C4DCBBBBFCCA}"/>
          </ac:spMkLst>
        </pc:spChg>
        <pc:picChg chg="del">
          <ac:chgData name="Kelly Stokes" userId="3e5c5154-569e-4d81-aa91-4f91841cdfa9" providerId="ADAL" clId="{5CCA66CE-272B-4AEF-9D02-2AAF77A8D589}" dt="2022-12-13T10:53:15.927" v="118" actId="478"/>
          <ac:picMkLst>
            <pc:docMk/>
            <pc:sldMk cId="498228807" sldId="1466"/>
            <ac:picMk id="4" creationId="{0D7AE78F-8DFC-4C4B-88AB-E82A58CECA1E}"/>
          </ac:picMkLst>
        </pc:picChg>
        <pc:picChg chg="add mod">
          <ac:chgData name="Kelly Stokes" userId="3e5c5154-569e-4d81-aa91-4f91841cdfa9" providerId="ADAL" clId="{5CCA66CE-272B-4AEF-9D02-2AAF77A8D589}" dt="2022-12-13T10:53:16.304" v="119"/>
          <ac:picMkLst>
            <pc:docMk/>
            <pc:sldMk cId="498228807" sldId="1466"/>
            <ac:picMk id="5" creationId="{854D8188-D86F-E774-C8F7-6214802BB6DB}"/>
          </ac:picMkLst>
        </pc:picChg>
      </pc:sldChg>
      <pc:sldChg chg="modSp mod">
        <pc:chgData name="Kelly Stokes" userId="3e5c5154-569e-4d81-aa91-4f91841cdfa9" providerId="ADAL" clId="{5CCA66CE-272B-4AEF-9D02-2AAF77A8D589}" dt="2022-12-13T10:55:43.015" v="173" actId="27636"/>
        <pc:sldMkLst>
          <pc:docMk/>
          <pc:sldMk cId="2199839506" sldId="1473"/>
        </pc:sldMkLst>
        <pc:spChg chg="mod">
          <ac:chgData name="Kelly Stokes" userId="3e5c5154-569e-4d81-aa91-4f91841cdfa9" providerId="ADAL" clId="{5CCA66CE-272B-4AEF-9D02-2AAF77A8D589}" dt="2022-12-13T10:55:35.971" v="168" actId="27636"/>
          <ac:spMkLst>
            <pc:docMk/>
            <pc:sldMk cId="2199839506" sldId="1473"/>
            <ac:spMk id="2" creationId="{52DA34BA-82FC-47C5-BCE1-BB65E08B92A1}"/>
          </ac:spMkLst>
        </pc:spChg>
        <pc:spChg chg="mod">
          <ac:chgData name="Kelly Stokes" userId="3e5c5154-569e-4d81-aa91-4f91841cdfa9" providerId="ADAL" clId="{5CCA66CE-272B-4AEF-9D02-2AAF77A8D589}" dt="2022-12-13T10:55:43.015" v="173" actId="27636"/>
          <ac:spMkLst>
            <pc:docMk/>
            <pc:sldMk cId="2199839506" sldId="1473"/>
            <ac:spMk id="3" creationId="{847A1AC9-9EC9-E1AA-348D-958CE44F2772}"/>
          </ac:spMkLst>
        </pc:spChg>
      </pc:sldChg>
      <pc:sldChg chg="delSp del">
        <pc:chgData name="Kelly Stokes" userId="3e5c5154-569e-4d81-aa91-4f91841cdfa9" providerId="ADAL" clId="{5CCA66CE-272B-4AEF-9D02-2AAF77A8D589}" dt="2022-12-13T10:48:06.717" v="20" actId="2696"/>
        <pc:sldMkLst>
          <pc:docMk/>
          <pc:sldMk cId="815215785" sldId="1475"/>
        </pc:sldMkLst>
        <pc:picChg chg="del">
          <ac:chgData name="Kelly Stokes" userId="3e5c5154-569e-4d81-aa91-4f91841cdfa9" providerId="ADAL" clId="{5CCA66CE-272B-4AEF-9D02-2AAF77A8D589}" dt="2022-12-13T10:48:02.402" v="18" actId="21"/>
          <ac:picMkLst>
            <pc:docMk/>
            <pc:sldMk cId="815215785" sldId="1475"/>
            <ac:picMk id="9220" creationId="{AD9A88F0-AA6D-7A8E-E605-9807BAAED671}"/>
          </ac:picMkLst>
        </pc:picChg>
      </pc:sldChg>
      <pc:sldChg chg="del">
        <pc:chgData name="Kelly Stokes" userId="3e5c5154-569e-4d81-aa91-4f91841cdfa9" providerId="ADAL" clId="{5CCA66CE-272B-4AEF-9D02-2AAF77A8D589}" dt="2022-12-13T10:46:36.041" v="11" actId="2696"/>
        <pc:sldMkLst>
          <pc:docMk/>
          <pc:sldMk cId="4294902147" sldId="1477"/>
        </pc:sldMkLst>
      </pc:sldChg>
      <pc:sldChg chg="addSp delSp modSp mod modAnim">
        <pc:chgData name="Kelly Stokes" userId="3e5c5154-569e-4d81-aa91-4f91841cdfa9" providerId="ADAL" clId="{5CCA66CE-272B-4AEF-9D02-2AAF77A8D589}" dt="2022-12-13T10:58:09.240" v="209"/>
        <pc:sldMkLst>
          <pc:docMk/>
          <pc:sldMk cId="2330293709" sldId="1485"/>
        </pc:sldMkLst>
        <pc:spChg chg="mod">
          <ac:chgData name="Kelly Stokes" userId="3e5c5154-569e-4d81-aa91-4f91841cdfa9" providerId="ADAL" clId="{5CCA66CE-272B-4AEF-9D02-2AAF77A8D589}" dt="2022-12-13T10:57:06.604" v="194" actId="20577"/>
          <ac:spMkLst>
            <pc:docMk/>
            <pc:sldMk cId="2330293709" sldId="1485"/>
            <ac:spMk id="2" creationId="{52DA34BA-82FC-47C5-BCE1-BB65E08B92A1}"/>
          </ac:spMkLst>
        </pc:spChg>
        <pc:spChg chg="mod">
          <ac:chgData name="Kelly Stokes" userId="3e5c5154-569e-4d81-aa91-4f91841cdfa9" providerId="ADAL" clId="{5CCA66CE-272B-4AEF-9D02-2AAF77A8D589}" dt="2022-12-13T10:57:51.641" v="206" actId="1076"/>
          <ac:spMkLst>
            <pc:docMk/>
            <pc:sldMk cId="2330293709" sldId="1485"/>
            <ac:spMk id="8" creationId="{1FCDC8B7-0F0D-46B5-057E-579929B7D816}"/>
          </ac:spMkLst>
        </pc:spChg>
        <pc:picChg chg="del">
          <ac:chgData name="Kelly Stokes" userId="3e5c5154-569e-4d81-aa91-4f91841cdfa9" providerId="ADAL" clId="{5CCA66CE-272B-4AEF-9D02-2AAF77A8D589}" dt="2022-12-13T10:57:23.254" v="195" actId="478"/>
          <ac:picMkLst>
            <pc:docMk/>
            <pc:sldMk cId="2330293709" sldId="1485"/>
            <ac:picMk id="3" creationId="{BFBF990F-D3C4-F6FA-F557-D9027370A8BE}"/>
          </ac:picMkLst>
        </pc:picChg>
        <pc:picChg chg="add mod">
          <ac:chgData name="Kelly Stokes" userId="3e5c5154-569e-4d81-aa91-4f91841cdfa9" providerId="ADAL" clId="{5CCA66CE-272B-4AEF-9D02-2AAF77A8D589}" dt="2022-12-13T10:57:25.658" v="197" actId="1076"/>
          <ac:picMkLst>
            <pc:docMk/>
            <pc:sldMk cId="2330293709" sldId="1485"/>
            <ac:picMk id="5124" creationId="{B4944D85-6C1E-C979-6609-17B28D6D4F1D}"/>
          </ac:picMkLst>
        </pc:picChg>
      </pc:sldChg>
      <pc:sldChg chg="addSp delSp modSp modAnim">
        <pc:chgData name="Kelly Stokes" userId="3e5c5154-569e-4d81-aa91-4f91841cdfa9" providerId="ADAL" clId="{5CCA66CE-272B-4AEF-9D02-2AAF77A8D589}" dt="2022-12-13T10:54:52.042" v="156"/>
        <pc:sldMkLst>
          <pc:docMk/>
          <pc:sldMk cId="1842288125" sldId="1498"/>
        </pc:sldMkLst>
        <pc:spChg chg="mod">
          <ac:chgData name="Kelly Stokes" userId="3e5c5154-569e-4d81-aa91-4f91841cdfa9" providerId="ADAL" clId="{5CCA66CE-272B-4AEF-9D02-2AAF77A8D589}" dt="2022-12-13T10:54:38.305" v="155" actId="20577"/>
          <ac:spMkLst>
            <pc:docMk/>
            <pc:sldMk cId="1842288125" sldId="1498"/>
            <ac:spMk id="2" creationId="{52DA34BA-82FC-47C5-BCE1-BB65E08B92A1}"/>
          </ac:spMkLst>
        </pc:spChg>
        <pc:spChg chg="mod">
          <ac:chgData name="Kelly Stokes" userId="3e5c5154-569e-4d81-aa91-4f91841cdfa9" providerId="ADAL" clId="{5CCA66CE-272B-4AEF-9D02-2AAF77A8D589}" dt="2022-12-13T10:54:52.042" v="156"/>
          <ac:spMkLst>
            <pc:docMk/>
            <pc:sldMk cId="1842288125" sldId="1498"/>
            <ac:spMk id="12" creationId="{E384BFF7-3319-CAE2-192F-C4DCBBBBFCCA}"/>
          </ac:spMkLst>
        </pc:spChg>
        <pc:picChg chg="del">
          <ac:chgData name="Kelly Stokes" userId="3e5c5154-569e-4d81-aa91-4f91841cdfa9" providerId="ADAL" clId="{5CCA66CE-272B-4AEF-9D02-2AAF77A8D589}" dt="2022-12-13T10:54:33.648" v="146" actId="478"/>
          <ac:picMkLst>
            <pc:docMk/>
            <pc:sldMk cId="1842288125" sldId="1498"/>
            <ac:picMk id="3" creationId="{80FE46C3-B185-688E-9CBE-91C5B1A7D3D8}"/>
          </ac:picMkLst>
        </pc:picChg>
        <pc:picChg chg="add mod">
          <ac:chgData name="Kelly Stokes" userId="3e5c5154-569e-4d81-aa91-4f91841cdfa9" providerId="ADAL" clId="{5CCA66CE-272B-4AEF-9D02-2AAF77A8D589}" dt="2022-12-13T10:54:34.106" v="147"/>
          <ac:picMkLst>
            <pc:docMk/>
            <pc:sldMk cId="1842288125" sldId="1498"/>
            <ac:picMk id="5" creationId="{55A3BD29-EA3A-2D65-7A8E-59CC73C8009F}"/>
          </ac:picMkLst>
        </pc:picChg>
      </pc:sldChg>
      <pc:sldChg chg="addSp delSp modSp modAnim">
        <pc:chgData name="Kelly Stokes" userId="3e5c5154-569e-4d81-aa91-4f91841cdfa9" providerId="ADAL" clId="{5CCA66CE-272B-4AEF-9D02-2AAF77A8D589}" dt="2022-12-13T10:54:25.859" v="145"/>
        <pc:sldMkLst>
          <pc:docMk/>
          <pc:sldMk cId="228576249" sldId="1499"/>
        </pc:sldMkLst>
        <pc:spChg chg="mod">
          <ac:chgData name="Kelly Stokes" userId="3e5c5154-569e-4d81-aa91-4f91841cdfa9" providerId="ADAL" clId="{5CCA66CE-272B-4AEF-9D02-2AAF77A8D589}" dt="2022-12-13T10:54:08.008" v="140" actId="20577"/>
          <ac:spMkLst>
            <pc:docMk/>
            <pc:sldMk cId="228576249" sldId="1499"/>
            <ac:spMk id="2" creationId="{52DA34BA-82FC-47C5-BCE1-BB65E08B92A1}"/>
          </ac:spMkLst>
        </pc:spChg>
        <pc:spChg chg="mod">
          <ac:chgData name="Kelly Stokes" userId="3e5c5154-569e-4d81-aa91-4f91841cdfa9" providerId="ADAL" clId="{5CCA66CE-272B-4AEF-9D02-2AAF77A8D589}" dt="2022-12-13T10:54:13.889" v="144" actId="20577"/>
          <ac:spMkLst>
            <pc:docMk/>
            <pc:sldMk cId="228576249" sldId="1499"/>
            <ac:spMk id="10" creationId="{003D53EA-1945-744E-2DD1-0312F4DE835F}"/>
          </ac:spMkLst>
        </pc:spChg>
        <pc:spChg chg="mod">
          <ac:chgData name="Kelly Stokes" userId="3e5c5154-569e-4d81-aa91-4f91841cdfa9" providerId="ADAL" clId="{5CCA66CE-272B-4AEF-9D02-2AAF77A8D589}" dt="2022-12-13T10:54:25.859" v="145"/>
          <ac:spMkLst>
            <pc:docMk/>
            <pc:sldMk cId="228576249" sldId="1499"/>
            <ac:spMk id="12" creationId="{E384BFF7-3319-CAE2-192F-C4DCBBBBFCCA}"/>
          </ac:spMkLst>
        </pc:spChg>
        <pc:picChg chg="del">
          <ac:chgData name="Kelly Stokes" userId="3e5c5154-569e-4d81-aa91-4f91841cdfa9" providerId="ADAL" clId="{5CCA66CE-272B-4AEF-9D02-2AAF77A8D589}" dt="2022-12-13T10:54:01.253" v="132" actId="478"/>
          <ac:picMkLst>
            <pc:docMk/>
            <pc:sldMk cId="228576249" sldId="1499"/>
            <ac:picMk id="3" creationId="{E8AC8512-4E52-913E-91F0-0DDF19940650}"/>
          </ac:picMkLst>
        </pc:picChg>
        <pc:picChg chg="add mod">
          <ac:chgData name="Kelly Stokes" userId="3e5c5154-569e-4d81-aa91-4f91841cdfa9" providerId="ADAL" clId="{5CCA66CE-272B-4AEF-9D02-2AAF77A8D589}" dt="2022-12-13T10:54:01.645" v="133"/>
          <ac:picMkLst>
            <pc:docMk/>
            <pc:sldMk cId="228576249" sldId="1499"/>
            <ac:picMk id="5" creationId="{B5ABC864-1A96-D5EC-A5BC-AE85D3CD0C67}"/>
          </ac:picMkLst>
        </pc:picChg>
      </pc:sldChg>
      <pc:sldChg chg="addSp delSp modSp modAnim">
        <pc:chgData name="Kelly Stokes" userId="3e5c5154-569e-4d81-aa91-4f91841cdfa9" providerId="ADAL" clId="{5CCA66CE-272B-4AEF-9D02-2AAF77A8D589}" dt="2022-12-13T10:55:19.433" v="166"/>
        <pc:sldMkLst>
          <pc:docMk/>
          <pc:sldMk cId="652658603" sldId="1500"/>
        </pc:sldMkLst>
        <pc:spChg chg="mod">
          <ac:chgData name="Kelly Stokes" userId="3e5c5154-569e-4d81-aa91-4f91841cdfa9" providerId="ADAL" clId="{5CCA66CE-272B-4AEF-9D02-2AAF77A8D589}" dt="2022-12-13T10:55:07.248" v="165" actId="20577"/>
          <ac:spMkLst>
            <pc:docMk/>
            <pc:sldMk cId="652658603" sldId="1500"/>
            <ac:spMk id="2" creationId="{52DA34BA-82FC-47C5-BCE1-BB65E08B92A1}"/>
          </ac:spMkLst>
        </pc:spChg>
        <pc:spChg chg="mod">
          <ac:chgData name="Kelly Stokes" userId="3e5c5154-569e-4d81-aa91-4f91841cdfa9" providerId="ADAL" clId="{5CCA66CE-272B-4AEF-9D02-2AAF77A8D589}" dt="2022-12-13T10:55:19.433" v="166"/>
          <ac:spMkLst>
            <pc:docMk/>
            <pc:sldMk cId="652658603" sldId="1500"/>
            <ac:spMk id="12" creationId="{E384BFF7-3319-CAE2-192F-C4DCBBBBFCCA}"/>
          </ac:spMkLst>
        </pc:spChg>
        <pc:picChg chg="del">
          <ac:chgData name="Kelly Stokes" userId="3e5c5154-569e-4d81-aa91-4f91841cdfa9" providerId="ADAL" clId="{5CCA66CE-272B-4AEF-9D02-2AAF77A8D589}" dt="2022-12-13T10:55:02.751" v="157" actId="478"/>
          <ac:picMkLst>
            <pc:docMk/>
            <pc:sldMk cId="652658603" sldId="1500"/>
            <ac:picMk id="3" creationId="{C5A663BE-AA52-7309-0726-4768B029E363}"/>
          </ac:picMkLst>
        </pc:picChg>
        <pc:picChg chg="add mod">
          <ac:chgData name="Kelly Stokes" userId="3e5c5154-569e-4d81-aa91-4f91841cdfa9" providerId="ADAL" clId="{5CCA66CE-272B-4AEF-9D02-2AAF77A8D589}" dt="2022-12-13T10:55:03.140" v="158"/>
          <ac:picMkLst>
            <pc:docMk/>
            <pc:sldMk cId="652658603" sldId="1500"/>
            <ac:picMk id="5" creationId="{AF15B583-6600-58C2-17AB-05EFB3B2EF5D}"/>
          </ac:picMkLst>
        </pc:picChg>
      </pc:sldChg>
      <pc:sldChg chg="modSp mod">
        <pc:chgData name="Kelly Stokes" userId="3e5c5154-569e-4d81-aa91-4f91841cdfa9" providerId="ADAL" clId="{5CCA66CE-272B-4AEF-9D02-2AAF77A8D589}" dt="2022-12-13T10:56:02.825" v="179" actId="27636"/>
        <pc:sldMkLst>
          <pc:docMk/>
          <pc:sldMk cId="199949674" sldId="1501"/>
        </pc:sldMkLst>
        <pc:spChg chg="mod">
          <ac:chgData name="Kelly Stokes" userId="3e5c5154-569e-4d81-aa91-4f91841cdfa9" providerId="ADAL" clId="{5CCA66CE-272B-4AEF-9D02-2AAF77A8D589}" dt="2022-12-13T10:55:55.922" v="174"/>
          <ac:spMkLst>
            <pc:docMk/>
            <pc:sldMk cId="199949674" sldId="1501"/>
            <ac:spMk id="2" creationId="{52DA34BA-82FC-47C5-BCE1-BB65E08B92A1}"/>
          </ac:spMkLst>
        </pc:spChg>
        <pc:spChg chg="mod">
          <ac:chgData name="Kelly Stokes" userId="3e5c5154-569e-4d81-aa91-4f91841cdfa9" providerId="ADAL" clId="{5CCA66CE-272B-4AEF-9D02-2AAF77A8D589}" dt="2022-12-13T10:56:02.825" v="179" actId="27636"/>
          <ac:spMkLst>
            <pc:docMk/>
            <pc:sldMk cId="199949674" sldId="1501"/>
            <ac:spMk id="3" creationId="{847A1AC9-9EC9-E1AA-348D-958CE44F2772}"/>
          </ac:spMkLst>
        </pc:spChg>
      </pc:sldChg>
      <pc:sldChg chg="modSp mod">
        <pc:chgData name="Kelly Stokes" userId="3e5c5154-569e-4d81-aa91-4f91841cdfa9" providerId="ADAL" clId="{5CCA66CE-272B-4AEF-9D02-2AAF77A8D589}" dt="2022-12-13T10:56:28.905" v="183" actId="27636"/>
        <pc:sldMkLst>
          <pc:docMk/>
          <pc:sldMk cId="2203475726" sldId="1502"/>
        </pc:sldMkLst>
        <pc:spChg chg="mod">
          <ac:chgData name="Kelly Stokes" userId="3e5c5154-569e-4d81-aa91-4f91841cdfa9" providerId="ADAL" clId="{5CCA66CE-272B-4AEF-9D02-2AAF77A8D589}" dt="2022-12-13T10:56:22.485" v="180"/>
          <ac:spMkLst>
            <pc:docMk/>
            <pc:sldMk cId="2203475726" sldId="1502"/>
            <ac:spMk id="2" creationId="{52DA34BA-82FC-47C5-BCE1-BB65E08B92A1}"/>
          </ac:spMkLst>
        </pc:spChg>
        <pc:spChg chg="mod">
          <ac:chgData name="Kelly Stokes" userId="3e5c5154-569e-4d81-aa91-4f91841cdfa9" providerId="ADAL" clId="{5CCA66CE-272B-4AEF-9D02-2AAF77A8D589}" dt="2022-12-13T10:56:28.905" v="183" actId="27636"/>
          <ac:spMkLst>
            <pc:docMk/>
            <pc:sldMk cId="2203475726" sldId="1502"/>
            <ac:spMk id="3" creationId="{847A1AC9-9EC9-E1AA-348D-958CE44F2772}"/>
          </ac:spMkLst>
        </pc:spChg>
      </pc:sldChg>
      <pc:sldChg chg="modSp mod">
        <pc:chgData name="Kelly Stokes" userId="3e5c5154-569e-4d81-aa91-4f91841cdfa9" providerId="ADAL" clId="{5CCA66CE-272B-4AEF-9D02-2AAF77A8D589}" dt="2022-12-13T10:56:55.470" v="188" actId="27636"/>
        <pc:sldMkLst>
          <pc:docMk/>
          <pc:sldMk cId="3833432609" sldId="1503"/>
        </pc:sldMkLst>
        <pc:spChg chg="mod">
          <ac:chgData name="Kelly Stokes" userId="3e5c5154-569e-4d81-aa91-4f91841cdfa9" providerId="ADAL" clId="{5CCA66CE-272B-4AEF-9D02-2AAF77A8D589}" dt="2022-12-13T10:56:45.496" v="184"/>
          <ac:spMkLst>
            <pc:docMk/>
            <pc:sldMk cId="3833432609" sldId="1503"/>
            <ac:spMk id="2" creationId="{52DA34BA-82FC-47C5-BCE1-BB65E08B92A1}"/>
          </ac:spMkLst>
        </pc:spChg>
        <pc:spChg chg="mod">
          <ac:chgData name="Kelly Stokes" userId="3e5c5154-569e-4d81-aa91-4f91841cdfa9" providerId="ADAL" clId="{5CCA66CE-272B-4AEF-9D02-2AAF77A8D589}" dt="2022-12-13T10:56:55.470" v="188" actId="27636"/>
          <ac:spMkLst>
            <pc:docMk/>
            <pc:sldMk cId="3833432609" sldId="1503"/>
            <ac:spMk id="3" creationId="{847A1AC9-9EC9-E1AA-348D-958CE44F2772}"/>
          </ac:spMkLst>
        </pc:spChg>
      </pc:sldChg>
      <pc:sldChg chg="addSp delSp modSp mod modAnim">
        <pc:chgData name="Kelly Stokes" userId="3e5c5154-569e-4d81-aa91-4f91841cdfa9" providerId="ADAL" clId="{5CCA66CE-272B-4AEF-9D02-2AAF77A8D589}" dt="2022-12-13T10:59:26.899" v="229" actId="1076"/>
        <pc:sldMkLst>
          <pc:docMk/>
          <pc:sldMk cId="2659700584" sldId="1504"/>
        </pc:sldMkLst>
        <pc:spChg chg="mod">
          <ac:chgData name="Kelly Stokes" userId="3e5c5154-569e-4d81-aa91-4f91841cdfa9" providerId="ADAL" clId="{5CCA66CE-272B-4AEF-9D02-2AAF77A8D589}" dt="2022-12-13T10:58:46.650" v="221" actId="20577"/>
          <ac:spMkLst>
            <pc:docMk/>
            <pc:sldMk cId="2659700584" sldId="1504"/>
            <ac:spMk id="2" creationId="{52DA34BA-82FC-47C5-BCE1-BB65E08B92A1}"/>
          </ac:spMkLst>
        </pc:spChg>
        <pc:spChg chg="mod">
          <ac:chgData name="Kelly Stokes" userId="3e5c5154-569e-4d81-aa91-4f91841cdfa9" providerId="ADAL" clId="{5CCA66CE-272B-4AEF-9D02-2AAF77A8D589}" dt="2022-12-13T10:59:26.899" v="229" actId="1076"/>
          <ac:spMkLst>
            <pc:docMk/>
            <pc:sldMk cId="2659700584" sldId="1504"/>
            <ac:spMk id="8" creationId="{1FCDC8B7-0F0D-46B5-057E-579929B7D816}"/>
          </ac:spMkLst>
        </pc:spChg>
        <pc:picChg chg="del">
          <ac:chgData name="Kelly Stokes" userId="3e5c5154-569e-4d81-aa91-4f91841cdfa9" providerId="ADAL" clId="{5CCA66CE-272B-4AEF-9D02-2AAF77A8D589}" dt="2022-12-13T10:59:04.348" v="222" actId="478"/>
          <ac:picMkLst>
            <pc:docMk/>
            <pc:sldMk cId="2659700584" sldId="1504"/>
            <ac:picMk id="3" creationId="{59AD1BE8-FE53-5D20-3516-CA98E64B0EB5}"/>
          </ac:picMkLst>
        </pc:picChg>
        <pc:picChg chg="add mod">
          <ac:chgData name="Kelly Stokes" userId="3e5c5154-569e-4d81-aa91-4f91841cdfa9" providerId="ADAL" clId="{5CCA66CE-272B-4AEF-9D02-2AAF77A8D589}" dt="2022-12-13T10:59:07.109" v="224" actId="1076"/>
          <ac:picMkLst>
            <pc:docMk/>
            <pc:sldMk cId="2659700584" sldId="1504"/>
            <ac:picMk id="10244" creationId="{11B6C136-34C3-F723-525C-3EC43CB4F517}"/>
          </ac:picMkLst>
        </pc:picChg>
      </pc:sldChg>
      <pc:sldChg chg="modSp mod">
        <pc:chgData name="Kelly Stokes" userId="3e5c5154-569e-4d81-aa91-4f91841cdfa9" providerId="ADAL" clId="{5CCA66CE-272B-4AEF-9D02-2AAF77A8D589}" dt="2022-12-13T10:58:34.661" v="215" actId="27636"/>
        <pc:sldMkLst>
          <pc:docMk/>
          <pc:sldMk cId="1571660563" sldId="1505"/>
        </pc:sldMkLst>
        <pc:spChg chg="mod">
          <ac:chgData name="Kelly Stokes" userId="3e5c5154-569e-4d81-aa91-4f91841cdfa9" providerId="ADAL" clId="{5CCA66CE-272B-4AEF-9D02-2AAF77A8D589}" dt="2022-12-13T10:58:25.042" v="210"/>
          <ac:spMkLst>
            <pc:docMk/>
            <pc:sldMk cId="1571660563" sldId="1505"/>
            <ac:spMk id="2" creationId="{52DA34BA-82FC-47C5-BCE1-BB65E08B92A1}"/>
          </ac:spMkLst>
        </pc:spChg>
        <pc:spChg chg="mod">
          <ac:chgData name="Kelly Stokes" userId="3e5c5154-569e-4d81-aa91-4f91841cdfa9" providerId="ADAL" clId="{5CCA66CE-272B-4AEF-9D02-2AAF77A8D589}" dt="2022-12-13T10:58:34.661" v="215" actId="27636"/>
          <ac:spMkLst>
            <pc:docMk/>
            <pc:sldMk cId="1571660563" sldId="1505"/>
            <ac:spMk id="3" creationId="{847A1AC9-9EC9-E1AA-348D-958CE44F2772}"/>
          </ac:spMkLst>
        </pc:spChg>
      </pc:sldChg>
      <pc:sldChg chg="modSp mod">
        <pc:chgData name="Kelly Stokes" userId="3e5c5154-569e-4d81-aa91-4f91841cdfa9" providerId="ADAL" clId="{5CCA66CE-272B-4AEF-9D02-2AAF77A8D589}" dt="2022-12-13T10:59:50.695" v="237" actId="27636"/>
        <pc:sldMkLst>
          <pc:docMk/>
          <pc:sldMk cId="2611828572" sldId="1506"/>
        </pc:sldMkLst>
        <pc:spChg chg="mod">
          <ac:chgData name="Kelly Stokes" userId="3e5c5154-569e-4d81-aa91-4f91841cdfa9" providerId="ADAL" clId="{5CCA66CE-272B-4AEF-9D02-2AAF77A8D589}" dt="2022-12-13T10:59:41.784" v="230"/>
          <ac:spMkLst>
            <pc:docMk/>
            <pc:sldMk cId="2611828572" sldId="1506"/>
            <ac:spMk id="2" creationId="{52DA34BA-82FC-47C5-BCE1-BB65E08B92A1}"/>
          </ac:spMkLst>
        </pc:spChg>
        <pc:spChg chg="mod">
          <ac:chgData name="Kelly Stokes" userId="3e5c5154-569e-4d81-aa91-4f91841cdfa9" providerId="ADAL" clId="{5CCA66CE-272B-4AEF-9D02-2AAF77A8D589}" dt="2022-12-13T10:59:50.695" v="237" actId="27636"/>
          <ac:spMkLst>
            <pc:docMk/>
            <pc:sldMk cId="2611828572" sldId="1506"/>
            <ac:spMk id="3" creationId="{847A1AC9-9EC9-E1AA-348D-958CE44F2772}"/>
          </ac:spMkLst>
        </pc:spChg>
      </pc:sldChg>
      <pc:sldChg chg="addSp delSp modSp mod">
        <pc:chgData name="Kelly Stokes" userId="3e5c5154-569e-4d81-aa91-4f91841cdfa9" providerId="ADAL" clId="{5CCA66CE-272B-4AEF-9D02-2AAF77A8D589}" dt="2022-12-13T11:02:42.152" v="271"/>
        <pc:sldMkLst>
          <pc:docMk/>
          <pc:sldMk cId="3786602557" sldId="1509"/>
        </pc:sldMkLst>
        <pc:picChg chg="del">
          <ac:chgData name="Kelly Stokes" userId="3e5c5154-569e-4d81-aa91-4f91841cdfa9" providerId="ADAL" clId="{5CCA66CE-272B-4AEF-9D02-2AAF77A8D589}" dt="2022-12-13T11:02:30.694" v="270" actId="478"/>
          <ac:picMkLst>
            <pc:docMk/>
            <pc:sldMk cId="3786602557" sldId="1509"/>
            <ac:picMk id="2" creationId="{7DE7924B-AE12-CBF8-D15F-37B48FBCE757}"/>
          </ac:picMkLst>
        </pc:picChg>
        <pc:picChg chg="add mod">
          <ac:chgData name="Kelly Stokes" userId="3e5c5154-569e-4d81-aa91-4f91841cdfa9" providerId="ADAL" clId="{5CCA66CE-272B-4AEF-9D02-2AAF77A8D589}" dt="2022-12-13T11:02:42.152" v="271"/>
          <ac:picMkLst>
            <pc:docMk/>
            <pc:sldMk cId="3786602557" sldId="1509"/>
            <ac:picMk id="4" creationId="{ACBB5FD9-82DB-8E5E-7B22-E77498DFD51D}"/>
          </ac:picMkLst>
        </pc:picChg>
      </pc:sldChg>
      <pc:sldChg chg="modSp mod">
        <pc:chgData name="Kelly Stokes" userId="3e5c5154-569e-4d81-aa91-4f91841cdfa9" providerId="ADAL" clId="{5CCA66CE-272B-4AEF-9D02-2AAF77A8D589}" dt="2022-12-13T11:06:47.190" v="413" actId="20577"/>
        <pc:sldMkLst>
          <pc:docMk/>
          <pc:sldMk cId="3429021406" sldId="1627"/>
        </pc:sldMkLst>
        <pc:spChg chg="mod">
          <ac:chgData name="Kelly Stokes" userId="3e5c5154-569e-4d81-aa91-4f91841cdfa9" providerId="ADAL" clId="{5CCA66CE-272B-4AEF-9D02-2AAF77A8D589}" dt="2022-12-13T11:06:47.190" v="413" actId="20577"/>
          <ac:spMkLst>
            <pc:docMk/>
            <pc:sldMk cId="3429021406" sldId="1627"/>
            <ac:spMk id="2" creationId="{52DA34BA-82FC-47C5-BCE1-BB65E08B92A1}"/>
          </ac:spMkLst>
        </pc:spChg>
      </pc:sldChg>
      <pc:sldChg chg="modSp mod">
        <pc:chgData name="Kelly Stokes" userId="3e5c5154-569e-4d81-aa91-4f91841cdfa9" providerId="ADAL" clId="{5CCA66CE-272B-4AEF-9D02-2AAF77A8D589}" dt="2022-12-13T11:06:43.678" v="406" actId="114"/>
        <pc:sldMkLst>
          <pc:docMk/>
          <pc:sldMk cId="764143245" sldId="1628"/>
        </pc:sldMkLst>
        <pc:spChg chg="mod">
          <ac:chgData name="Kelly Stokes" userId="3e5c5154-569e-4d81-aa91-4f91841cdfa9" providerId="ADAL" clId="{5CCA66CE-272B-4AEF-9D02-2AAF77A8D589}" dt="2022-12-13T11:06:43.678" v="406" actId="114"/>
          <ac:spMkLst>
            <pc:docMk/>
            <pc:sldMk cId="764143245" sldId="1628"/>
            <ac:spMk id="2" creationId="{52DA34BA-82FC-47C5-BCE1-BB65E08B92A1}"/>
          </ac:spMkLst>
        </pc:spChg>
      </pc:sldChg>
      <pc:sldChg chg="del">
        <pc:chgData name="Kelly Stokes" userId="3e5c5154-569e-4d81-aa91-4f91841cdfa9" providerId="ADAL" clId="{5CCA66CE-272B-4AEF-9D02-2AAF77A8D589}" dt="2022-12-13T11:06:52.500" v="414" actId="2696"/>
        <pc:sldMkLst>
          <pc:docMk/>
          <pc:sldMk cId="712248501" sldId="1629"/>
        </pc:sldMkLst>
      </pc:sldChg>
      <pc:sldChg chg="del">
        <pc:chgData name="Kelly Stokes" userId="3e5c5154-569e-4d81-aa91-4f91841cdfa9" providerId="ADAL" clId="{5CCA66CE-272B-4AEF-9D02-2AAF77A8D589}" dt="2022-12-13T11:06:52.500" v="414" actId="2696"/>
        <pc:sldMkLst>
          <pc:docMk/>
          <pc:sldMk cId="365048429" sldId="1630"/>
        </pc:sldMkLst>
      </pc:sldChg>
      <pc:sldChg chg="modSp mod">
        <pc:chgData name="Kelly Stokes" userId="3e5c5154-569e-4d81-aa91-4f91841cdfa9" providerId="ADAL" clId="{5CCA66CE-272B-4AEF-9D02-2AAF77A8D589}" dt="2022-12-13T11:08:46.679" v="450" actId="1076"/>
        <pc:sldMkLst>
          <pc:docMk/>
          <pc:sldMk cId="3605437593" sldId="1631"/>
        </pc:sldMkLst>
        <pc:spChg chg="mod">
          <ac:chgData name="Kelly Stokes" userId="3e5c5154-569e-4d81-aa91-4f91841cdfa9" providerId="ADAL" clId="{5CCA66CE-272B-4AEF-9D02-2AAF77A8D589}" dt="2022-12-13T11:08:43.544" v="449"/>
          <ac:spMkLst>
            <pc:docMk/>
            <pc:sldMk cId="3605437593" sldId="1631"/>
            <ac:spMk id="2" creationId="{02FB8773-AD3E-2543-510F-CEE32E75C793}"/>
          </ac:spMkLst>
        </pc:spChg>
        <pc:spChg chg="mod">
          <ac:chgData name="Kelly Stokes" userId="3e5c5154-569e-4d81-aa91-4f91841cdfa9" providerId="ADAL" clId="{5CCA66CE-272B-4AEF-9D02-2AAF77A8D589}" dt="2022-12-13T11:08:21.378" v="446"/>
          <ac:spMkLst>
            <pc:docMk/>
            <pc:sldMk cId="3605437593" sldId="1631"/>
            <ac:spMk id="3" creationId="{E500F0D3-C8EE-77CA-D8A5-2252D46724AA}"/>
          </ac:spMkLst>
        </pc:spChg>
        <pc:spChg chg="mod">
          <ac:chgData name="Kelly Stokes" userId="3e5c5154-569e-4d81-aa91-4f91841cdfa9" providerId="ADAL" clId="{5CCA66CE-272B-4AEF-9D02-2AAF77A8D589}" dt="2022-12-13T11:08:23.828" v="447" actId="1076"/>
          <ac:spMkLst>
            <pc:docMk/>
            <pc:sldMk cId="3605437593" sldId="1631"/>
            <ac:spMk id="4" creationId="{B5313488-7E4A-79E2-52CD-B230AB2EBC8A}"/>
          </ac:spMkLst>
        </pc:spChg>
        <pc:spChg chg="mod">
          <ac:chgData name="Kelly Stokes" userId="3e5c5154-569e-4d81-aa91-4f91841cdfa9" providerId="ADAL" clId="{5CCA66CE-272B-4AEF-9D02-2AAF77A8D589}" dt="2022-12-13T11:08:46.679" v="450" actId="1076"/>
          <ac:spMkLst>
            <pc:docMk/>
            <pc:sldMk cId="3605437593" sldId="1631"/>
            <ac:spMk id="5" creationId="{E02A7888-AA45-7396-3E3D-4AC6E69CC2E9}"/>
          </ac:spMkLst>
        </pc:spChg>
      </pc:sldChg>
      <pc:sldChg chg="del">
        <pc:chgData name="Kelly Stokes" userId="3e5c5154-569e-4d81-aa91-4f91841cdfa9" providerId="ADAL" clId="{5CCA66CE-272B-4AEF-9D02-2AAF77A8D589}" dt="2022-12-13T10:46:36.041" v="11" actId="2696"/>
        <pc:sldMkLst>
          <pc:docMk/>
          <pc:sldMk cId="839128054" sldId="1634"/>
        </pc:sldMkLst>
      </pc:sldChg>
      <pc:sldChg chg="addSp delSp modSp mod delAnim modAnim">
        <pc:chgData name="Kelly Stokes" userId="3e5c5154-569e-4d81-aa91-4f91841cdfa9" providerId="ADAL" clId="{5CCA66CE-272B-4AEF-9D02-2AAF77A8D589}" dt="2022-12-13T10:53:06.486" v="117" actId="1076"/>
        <pc:sldMkLst>
          <pc:docMk/>
          <pc:sldMk cId="3096258409" sldId="1635"/>
        </pc:sldMkLst>
        <pc:spChg chg="mod">
          <ac:chgData name="Kelly Stokes" userId="3e5c5154-569e-4d81-aa91-4f91841cdfa9" providerId="ADAL" clId="{5CCA66CE-272B-4AEF-9D02-2AAF77A8D589}" dt="2022-12-13T10:52:41.380" v="111" actId="20577"/>
          <ac:spMkLst>
            <pc:docMk/>
            <pc:sldMk cId="3096258409" sldId="1635"/>
            <ac:spMk id="2" creationId="{52DA34BA-82FC-47C5-BCE1-BB65E08B92A1}"/>
          </ac:spMkLst>
        </pc:spChg>
        <pc:spChg chg="mod">
          <ac:chgData name="Kelly Stokes" userId="3e5c5154-569e-4d81-aa91-4f91841cdfa9" providerId="ADAL" clId="{5CCA66CE-272B-4AEF-9D02-2AAF77A8D589}" dt="2022-12-13T10:52:48.162" v="114" actId="14100"/>
          <ac:spMkLst>
            <pc:docMk/>
            <pc:sldMk cId="3096258409" sldId="1635"/>
            <ac:spMk id="3" creationId="{4BCBA2DA-E95C-434C-BE81-320E182AE5EF}"/>
          </ac:spMkLst>
        </pc:spChg>
        <pc:spChg chg="del">
          <ac:chgData name="Kelly Stokes" userId="3e5c5154-569e-4d81-aa91-4f91841cdfa9" providerId="ADAL" clId="{5CCA66CE-272B-4AEF-9D02-2AAF77A8D589}" dt="2022-12-13T10:52:43.871" v="112" actId="478"/>
          <ac:spMkLst>
            <pc:docMk/>
            <pc:sldMk cId="3096258409" sldId="1635"/>
            <ac:spMk id="4" creationId="{672D1C3C-C600-B3E8-2713-27A673C31594}"/>
          </ac:spMkLst>
        </pc:spChg>
        <pc:picChg chg="del">
          <ac:chgData name="Kelly Stokes" userId="3e5c5154-569e-4d81-aa91-4f91841cdfa9" providerId="ADAL" clId="{5CCA66CE-272B-4AEF-9D02-2AAF77A8D589}" dt="2022-12-13T10:52:49.463" v="115" actId="478"/>
          <ac:picMkLst>
            <pc:docMk/>
            <pc:sldMk cId="3096258409" sldId="1635"/>
            <ac:picMk id="4098" creationId="{E751BDC1-FD67-1F47-2578-6E5D00A302CB}"/>
          </ac:picMkLst>
        </pc:picChg>
        <pc:picChg chg="add mod">
          <ac:chgData name="Kelly Stokes" userId="3e5c5154-569e-4d81-aa91-4f91841cdfa9" providerId="ADAL" clId="{5CCA66CE-272B-4AEF-9D02-2AAF77A8D589}" dt="2022-12-13T10:53:06.486" v="117" actId="1076"/>
          <ac:picMkLst>
            <pc:docMk/>
            <pc:sldMk cId="3096258409" sldId="1635"/>
            <ac:picMk id="4100" creationId="{CA40667B-0348-D47F-6481-097D1CC0878D}"/>
          </ac:picMkLst>
        </pc:picChg>
      </pc:sldChg>
      <pc:sldChg chg="del">
        <pc:chgData name="Kelly Stokes" userId="3e5c5154-569e-4d81-aa91-4f91841cdfa9" providerId="ADAL" clId="{5CCA66CE-272B-4AEF-9D02-2AAF77A8D589}" dt="2022-12-13T11:00:08.562" v="239" actId="2696"/>
        <pc:sldMkLst>
          <pc:docMk/>
          <pc:sldMk cId="1214036298" sldId="1636"/>
        </pc:sldMkLst>
      </pc:sldChg>
      <pc:sldChg chg="del">
        <pc:chgData name="Kelly Stokes" userId="3e5c5154-569e-4d81-aa91-4f91841cdfa9" providerId="ADAL" clId="{5CCA66CE-272B-4AEF-9D02-2AAF77A8D589}" dt="2022-12-13T11:02:07.510" v="250" actId="2696"/>
        <pc:sldMkLst>
          <pc:docMk/>
          <pc:sldMk cId="2399729379" sldId="1637"/>
        </pc:sldMkLst>
      </pc:sldChg>
      <pc:sldChg chg="del">
        <pc:chgData name="Kelly Stokes" userId="3e5c5154-569e-4d81-aa91-4f91841cdfa9" providerId="ADAL" clId="{5CCA66CE-272B-4AEF-9D02-2AAF77A8D589}" dt="2022-12-13T11:02:07.510" v="250" actId="2696"/>
        <pc:sldMkLst>
          <pc:docMk/>
          <pc:sldMk cId="644288068" sldId="1638"/>
        </pc:sldMkLst>
      </pc:sldChg>
      <pc:sldChg chg="del">
        <pc:chgData name="Kelly Stokes" userId="3e5c5154-569e-4d81-aa91-4f91841cdfa9" providerId="ADAL" clId="{5CCA66CE-272B-4AEF-9D02-2AAF77A8D589}" dt="2022-12-13T11:02:57.147" v="273" actId="2696"/>
        <pc:sldMkLst>
          <pc:docMk/>
          <pc:sldMk cId="3806076418" sldId="1639"/>
        </pc:sldMkLst>
      </pc:sldChg>
      <pc:sldChg chg="del">
        <pc:chgData name="Kelly Stokes" userId="3e5c5154-569e-4d81-aa91-4f91841cdfa9" providerId="ADAL" clId="{5CCA66CE-272B-4AEF-9D02-2AAF77A8D589}" dt="2022-12-13T11:02:57.147" v="273" actId="2696"/>
        <pc:sldMkLst>
          <pc:docMk/>
          <pc:sldMk cId="263554316" sldId="1640"/>
        </pc:sldMkLst>
      </pc:sldChg>
      <pc:sldChg chg="del">
        <pc:chgData name="Kelly Stokes" userId="3e5c5154-569e-4d81-aa91-4f91841cdfa9" providerId="ADAL" clId="{5CCA66CE-272B-4AEF-9D02-2AAF77A8D589}" dt="2022-12-13T11:02:57.147" v="273" actId="2696"/>
        <pc:sldMkLst>
          <pc:docMk/>
          <pc:sldMk cId="1196531670" sldId="1641"/>
        </pc:sldMkLst>
      </pc:sldChg>
      <pc:sldChg chg="del">
        <pc:chgData name="Kelly Stokes" userId="3e5c5154-569e-4d81-aa91-4f91841cdfa9" providerId="ADAL" clId="{5CCA66CE-272B-4AEF-9D02-2AAF77A8D589}" dt="2022-12-13T11:02:57.147" v="273" actId="2696"/>
        <pc:sldMkLst>
          <pc:docMk/>
          <pc:sldMk cId="1442904837" sldId="1642"/>
        </pc:sldMkLst>
      </pc:sldChg>
      <pc:sldChg chg="del">
        <pc:chgData name="Kelly Stokes" userId="3e5c5154-569e-4d81-aa91-4f91841cdfa9" providerId="ADAL" clId="{5CCA66CE-272B-4AEF-9D02-2AAF77A8D589}" dt="2022-12-13T11:02:57.147" v="273" actId="2696"/>
        <pc:sldMkLst>
          <pc:docMk/>
          <pc:sldMk cId="396710126" sldId="1643"/>
        </pc:sldMkLst>
      </pc:sldChg>
      <pc:sldChg chg="del">
        <pc:chgData name="Kelly Stokes" userId="3e5c5154-569e-4d81-aa91-4f91841cdfa9" providerId="ADAL" clId="{5CCA66CE-272B-4AEF-9D02-2AAF77A8D589}" dt="2022-12-13T11:02:57.147" v="273" actId="2696"/>
        <pc:sldMkLst>
          <pc:docMk/>
          <pc:sldMk cId="2241370762" sldId="1644"/>
        </pc:sldMkLst>
      </pc:sldChg>
      <pc:sldChg chg="del">
        <pc:chgData name="Kelly Stokes" userId="3e5c5154-569e-4d81-aa91-4f91841cdfa9" providerId="ADAL" clId="{5CCA66CE-272B-4AEF-9D02-2AAF77A8D589}" dt="2022-12-13T11:02:57.147" v="273" actId="2696"/>
        <pc:sldMkLst>
          <pc:docMk/>
          <pc:sldMk cId="879338149" sldId="1645"/>
        </pc:sldMkLst>
      </pc:sldChg>
      <pc:sldChg chg="del">
        <pc:chgData name="Kelly Stokes" userId="3e5c5154-569e-4d81-aa91-4f91841cdfa9" providerId="ADAL" clId="{5CCA66CE-272B-4AEF-9D02-2AAF77A8D589}" dt="2022-12-13T11:02:57.147" v="273" actId="2696"/>
        <pc:sldMkLst>
          <pc:docMk/>
          <pc:sldMk cId="1267605133" sldId="1646"/>
        </pc:sldMkLst>
      </pc:sldChg>
      <pc:sldChg chg="del">
        <pc:chgData name="Kelly Stokes" userId="3e5c5154-569e-4d81-aa91-4f91841cdfa9" providerId="ADAL" clId="{5CCA66CE-272B-4AEF-9D02-2AAF77A8D589}" dt="2022-12-13T11:02:57.147" v="273" actId="2696"/>
        <pc:sldMkLst>
          <pc:docMk/>
          <pc:sldMk cId="2077455491" sldId="1647"/>
        </pc:sldMkLst>
      </pc:sldChg>
      <pc:sldChg chg="del">
        <pc:chgData name="Kelly Stokes" userId="3e5c5154-569e-4d81-aa91-4f91841cdfa9" providerId="ADAL" clId="{5CCA66CE-272B-4AEF-9D02-2AAF77A8D589}" dt="2022-12-13T11:02:49.196" v="272" actId="2696"/>
        <pc:sldMkLst>
          <pc:docMk/>
          <pc:sldMk cId="2334318806" sldId="1649"/>
        </pc:sldMkLst>
      </pc:sldChg>
      <pc:sldChg chg="del">
        <pc:chgData name="Kelly Stokes" userId="3e5c5154-569e-4d81-aa91-4f91841cdfa9" providerId="ADAL" clId="{5CCA66CE-272B-4AEF-9D02-2AAF77A8D589}" dt="2022-12-13T11:02:49.196" v="272" actId="2696"/>
        <pc:sldMkLst>
          <pc:docMk/>
          <pc:sldMk cId="3459452253" sldId="1650"/>
        </pc:sldMkLst>
      </pc:sldChg>
      <pc:sldChg chg="del">
        <pc:chgData name="Kelly Stokes" userId="3e5c5154-569e-4d81-aa91-4f91841cdfa9" providerId="ADAL" clId="{5CCA66CE-272B-4AEF-9D02-2AAF77A8D589}" dt="2022-12-13T11:02:07.510" v="250" actId="2696"/>
        <pc:sldMkLst>
          <pc:docMk/>
          <pc:sldMk cId="3491216637" sldId="1651"/>
        </pc:sldMkLst>
      </pc:sldChg>
      <pc:sldChg chg="del">
        <pc:chgData name="Kelly Stokes" userId="3e5c5154-569e-4d81-aa91-4f91841cdfa9" providerId="ADAL" clId="{5CCA66CE-272B-4AEF-9D02-2AAF77A8D589}" dt="2022-12-13T11:02:07.510" v="250" actId="2696"/>
        <pc:sldMkLst>
          <pc:docMk/>
          <pc:sldMk cId="1163106165" sldId="1652"/>
        </pc:sldMkLst>
      </pc:sldChg>
      <pc:sldChg chg="del">
        <pc:chgData name="Kelly Stokes" userId="3e5c5154-569e-4d81-aa91-4f91841cdfa9" providerId="ADAL" clId="{5CCA66CE-272B-4AEF-9D02-2AAF77A8D589}" dt="2022-12-13T11:02:07.510" v="250" actId="2696"/>
        <pc:sldMkLst>
          <pc:docMk/>
          <pc:sldMk cId="526527304" sldId="1653"/>
        </pc:sldMkLst>
      </pc:sldChg>
      <pc:sldChg chg="del">
        <pc:chgData name="Kelly Stokes" userId="3e5c5154-569e-4d81-aa91-4f91841cdfa9" providerId="ADAL" clId="{5CCA66CE-272B-4AEF-9D02-2AAF77A8D589}" dt="2022-12-13T11:02:07.510" v="250" actId="2696"/>
        <pc:sldMkLst>
          <pc:docMk/>
          <pc:sldMk cId="662932831" sldId="1654"/>
        </pc:sldMkLst>
      </pc:sldChg>
      <pc:sldChg chg="del">
        <pc:chgData name="Kelly Stokes" userId="3e5c5154-569e-4d81-aa91-4f91841cdfa9" providerId="ADAL" clId="{5CCA66CE-272B-4AEF-9D02-2AAF77A8D589}" dt="2022-12-13T11:02:07.510" v="250" actId="2696"/>
        <pc:sldMkLst>
          <pc:docMk/>
          <pc:sldMk cId="2640437938" sldId="1655"/>
        </pc:sldMkLst>
      </pc:sldChg>
      <pc:sldChg chg="del">
        <pc:chgData name="Kelly Stokes" userId="3e5c5154-569e-4d81-aa91-4f91841cdfa9" providerId="ADAL" clId="{5CCA66CE-272B-4AEF-9D02-2AAF77A8D589}" dt="2022-12-13T11:02:07.510" v="250" actId="2696"/>
        <pc:sldMkLst>
          <pc:docMk/>
          <pc:sldMk cId="4291769068" sldId="1656"/>
        </pc:sldMkLst>
      </pc:sldChg>
      <pc:sldChg chg="del">
        <pc:chgData name="Kelly Stokes" userId="3e5c5154-569e-4d81-aa91-4f91841cdfa9" providerId="ADAL" clId="{5CCA66CE-272B-4AEF-9D02-2AAF77A8D589}" dt="2022-12-13T11:02:07.510" v="250" actId="2696"/>
        <pc:sldMkLst>
          <pc:docMk/>
          <pc:sldMk cId="2005783695" sldId="1657"/>
        </pc:sldMkLst>
      </pc:sldChg>
      <pc:sldChg chg="del">
        <pc:chgData name="Kelly Stokes" userId="3e5c5154-569e-4d81-aa91-4f91841cdfa9" providerId="ADAL" clId="{5CCA66CE-272B-4AEF-9D02-2AAF77A8D589}" dt="2022-12-13T11:02:07.510" v="250" actId="2696"/>
        <pc:sldMkLst>
          <pc:docMk/>
          <pc:sldMk cId="3676610040" sldId="1661"/>
        </pc:sldMkLst>
      </pc:sldChg>
      <pc:sldChg chg="del">
        <pc:chgData name="Kelly Stokes" userId="3e5c5154-569e-4d81-aa91-4f91841cdfa9" providerId="ADAL" clId="{5CCA66CE-272B-4AEF-9D02-2AAF77A8D589}" dt="2022-12-13T11:02:07.510" v="250" actId="2696"/>
        <pc:sldMkLst>
          <pc:docMk/>
          <pc:sldMk cId="3320386067" sldId="1662"/>
        </pc:sldMkLst>
      </pc:sldChg>
      <pc:sldChg chg="del">
        <pc:chgData name="Kelly Stokes" userId="3e5c5154-569e-4d81-aa91-4f91841cdfa9" providerId="ADAL" clId="{5CCA66CE-272B-4AEF-9D02-2AAF77A8D589}" dt="2022-12-13T11:02:07.510" v="250" actId="2696"/>
        <pc:sldMkLst>
          <pc:docMk/>
          <pc:sldMk cId="4214473590" sldId="1663"/>
        </pc:sldMkLst>
      </pc:sldChg>
      <pc:sldChg chg="del">
        <pc:chgData name="Kelly Stokes" userId="3e5c5154-569e-4d81-aa91-4f91841cdfa9" providerId="ADAL" clId="{5CCA66CE-272B-4AEF-9D02-2AAF77A8D589}" dt="2022-12-13T11:02:07.510" v="250" actId="2696"/>
        <pc:sldMkLst>
          <pc:docMk/>
          <pc:sldMk cId="2436607668" sldId="1664"/>
        </pc:sldMkLst>
      </pc:sldChg>
      <pc:sldChg chg="del">
        <pc:chgData name="Kelly Stokes" userId="3e5c5154-569e-4d81-aa91-4f91841cdfa9" providerId="ADAL" clId="{5CCA66CE-272B-4AEF-9D02-2AAF77A8D589}" dt="2022-12-13T11:02:07.510" v="250" actId="2696"/>
        <pc:sldMkLst>
          <pc:docMk/>
          <pc:sldMk cId="2639902267" sldId="1665"/>
        </pc:sldMkLst>
      </pc:sldChg>
      <pc:sldChg chg="del">
        <pc:chgData name="Kelly Stokes" userId="3e5c5154-569e-4d81-aa91-4f91841cdfa9" providerId="ADAL" clId="{5CCA66CE-272B-4AEF-9D02-2AAF77A8D589}" dt="2022-12-13T11:02:07.510" v="250" actId="2696"/>
        <pc:sldMkLst>
          <pc:docMk/>
          <pc:sldMk cId="1215035591" sldId="1666"/>
        </pc:sldMkLst>
      </pc:sldChg>
      <pc:sldChg chg="del">
        <pc:chgData name="Kelly Stokes" userId="3e5c5154-569e-4d81-aa91-4f91841cdfa9" providerId="ADAL" clId="{5CCA66CE-272B-4AEF-9D02-2AAF77A8D589}" dt="2022-12-13T11:02:07.510" v="250" actId="2696"/>
        <pc:sldMkLst>
          <pc:docMk/>
          <pc:sldMk cId="1638478542" sldId="1667"/>
        </pc:sldMkLst>
      </pc:sldChg>
      <pc:sldChg chg="del">
        <pc:chgData name="Kelly Stokes" userId="3e5c5154-569e-4d81-aa91-4f91841cdfa9" providerId="ADAL" clId="{5CCA66CE-272B-4AEF-9D02-2AAF77A8D589}" dt="2022-12-13T11:02:07.510" v="250" actId="2696"/>
        <pc:sldMkLst>
          <pc:docMk/>
          <pc:sldMk cId="930572561" sldId="1668"/>
        </pc:sldMkLst>
      </pc:sldChg>
      <pc:sldChg chg="del">
        <pc:chgData name="Kelly Stokes" userId="3e5c5154-569e-4d81-aa91-4f91841cdfa9" providerId="ADAL" clId="{5CCA66CE-272B-4AEF-9D02-2AAF77A8D589}" dt="2022-12-13T11:02:07.510" v="250" actId="2696"/>
        <pc:sldMkLst>
          <pc:docMk/>
          <pc:sldMk cId="2445196223" sldId="1669"/>
        </pc:sldMkLst>
      </pc:sldChg>
      <pc:sldChg chg="del">
        <pc:chgData name="Kelly Stokes" userId="3e5c5154-569e-4d81-aa91-4f91841cdfa9" providerId="ADAL" clId="{5CCA66CE-272B-4AEF-9D02-2AAF77A8D589}" dt="2022-12-13T11:02:07.510" v="250" actId="2696"/>
        <pc:sldMkLst>
          <pc:docMk/>
          <pc:sldMk cId="3774173874" sldId="1670"/>
        </pc:sldMkLst>
      </pc:sldChg>
      <pc:sldChg chg="del">
        <pc:chgData name="Kelly Stokes" userId="3e5c5154-569e-4d81-aa91-4f91841cdfa9" providerId="ADAL" clId="{5CCA66CE-272B-4AEF-9D02-2AAF77A8D589}" dt="2022-12-13T11:02:07.510" v="250" actId="2696"/>
        <pc:sldMkLst>
          <pc:docMk/>
          <pc:sldMk cId="489777318" sldId="1671"/>
        </pc:sldMkLst>
      </pc:sldChg>
      <pc:sldChg chg="del">
        <pc:chgData name="Kelly Stokes" userId="3e5c5154-569e-4d81-aa91-4f91841cdfa9" providerId="ADAL" clId="{5CCA66CE-272B-4AEF-9D02-2AAF77A8D589}" dt="2022-12-13T11:02:07.510" v="250" actId="2696"/>
        <pc:sldMkLst>
          <pc:docMk/>
          <pc:sldMk cId="2459900034" sldId="1672"/>
        </pc:sldMkLst>
      </pc:sldChg>
      <pc:sldChg chg="del">
        <pc:chgData name="Kelly Stokes" userId="3e5c5154-569e-4d81-aa91-4f91841cdfa9" providerId="ADAL" clId="{5CCA66CE-272B-4AEF-9D02-2AAF77A8D589}" dt="2022-12-13T11:02:07.510" v="250" actId="2696"/>
        <pc:sldMkLst>
          <pc:docMk/>
          <pc:sldMk cId="2495730531" sldId="1673"/>
        </pc:sldMkLst>
      </pc:sldChg>
      <pc:sldChg chg="del">
        <pc:chgData name="Kelly Stokes" userId="3e5c5154-569e-4d81-aa91-4f91841cdfa9" providerId="ADAL" clId="{5CCA66CE-272B-4AEF-9D02-2AAF77A8D589}" dt="2022-12-13T11:02:07.510" v="250" actId="2696"/>
        <pc:sldMkLst>
          <pc:docMk/>
          <pc:sldMk cId="872335080" sldId="1674"/>
        </pc:sldMkLst>
      </pc:sldChg>
      <pc:sldChg chg="del">
        <pc:chgData name="Kelly Stokes" userId="3e5c5154-569e-4d81-aa91-4f91841cdfa9" providerId="ADAL" clId="{5CCA66CE-272B-4AEF-9D02-2AAF77A8D589}" dt="2022-12-13T11:02:07.510" v="250" actId="2696"/>
        <pc:sldMkLst>
          <pc:docMk/>
          <pc:sldMk cId="958836127" sldId="1675"/>
        </pc:sldMkLst>
      </pc:sldChg>
      <pc:sldChg chg="del">
        <pc:chgData name="Kelly Stokes" userId="3e5c5154-569e-4d81-aa91-4f91841cdfa9" providerId="ADAL" clId="{5CCA66CE-272B-4AEF-9D02-2AAF77A8D589}" dt="2022-12-13T11:02:07.510" v="250" actId="2696"/>
        <pc:sldMkLst>
          <pc:docMk/>
          <pc:sldMk cId="2004932244" sldId="1676"/>
        </pc:sldMkLst>
      </pc:sldChg>
      <pc:sldChg chg="del">
        <pc:chgData name="Kelly Stokes" userId="3e5c5154-569e-4d81-aa91-4f91841cdfa9" providerId="ADAL" clId="{5CCA66CE-272B-4AEF-9D02-2AAF77A8D589}" dt="2022-12-13T11:02:07.510" v="250" actId="2696"/>
        <pc:sldMkLst>
          <pc:docMk/>
          <pc:sldMk cId="980382758" sldId="1677"/>
        </pc:sldMkLst>
      </pc:sldChg>
      <pc:sldChg chg="del">
        <pc:chgData name="Kelly Stokes" userId="3e5c5154-569e-4d81-aa91-4f91841cdfa9" providerId="ADAL" clId="{5CCA66CE-272B-4AEF-9D02-2AAF77A8D589}" dt="2022-12-13T11:02:07.510" v="250" actId="2696"/>
        <pc:sldMkLst>
          <pc:docMk/>
          <pc:sldMk cId="4070063922" sldId="1678"/>
        </pc:sldMkLst>
      </pc:sldChg>
      <pc:sldChg chg="del">
        <pc:chgData name="Kelly Stokes" userId="3e5c5154-569e-4d81-aa91-4f91841cdfa9" providerId="ADAL" clId="{5CCA66CE-272B-4AEF-9D02-2AAF77A8D589}" dt="2022-12-13T11:02:07.510" v="250" actId="2696"/>
        <pc:sldMkLst>
          <pc:docMk/>
          <pc:sldMk cId="2709605413" sldId="1679"/>
        </pc:sldMkLst>
      </pc:sldChg>
      <pc:sldChg chg="del">
        <pc:chgData name="Kelly Stokes" userId="3e5c5154-569e-4d81-aa91-4f91841cdfa9" providerId="ADAL" clId="{5CCA66CE-272B-4AEF-9D02-2AAF77A8D589}" dt="2022-12-13T11:02:07.510" v="250" actId="2696"/>
        <pc:sldMkLst>
          <pc:docMk/>
          <pc:sldMk cId="3273421902" sldId="1680"/>
        </pc:sldMkLst>
      </pc:sldChg>
      <pc:sldChg chg="del">
        <pc:chgData name="Kelly Stokes" userId="3e5c5154-569e-4d81-aa91-4f91841cdfa9" providerId="ADAL" clId="{5CCA66CE-272B-4AEF-9D02-2AAF77A8D589}" dt="2022-12-13T11:02:07.510" v="250" actId="2696"/>
        <pc:sldMkLst>
          <pc:docMk/>
          <pc:sldMk cId="3630982092" sldId="1681"/>
        </pc:sldMkLst>
      </pc:sldChg>
      <pc:sldChg chg="del">
        <pc:chgData name="Kelly Stokes" userId="3e5c5154-569e-4d81-aa91-4f91841cdfa9" providerId="ADAL" clId="{5CCA66CE-272B-4AEF-9D02-2AAF77A8D589}" dt="2022-12-13T11:02:07.510" v="250" actId="2696"/>
        <pc:sldMkLst>
          <pc:docMk/>
          <pc:sldMk cId="4177778932" sldId="1682"/>
        </pc:sldMkLst>
      </pc:sldChg>
      <pc:sldChg chg="del">
        <pc:chgData name="Kelly Stokes" userId="3e5c5154-569e-4d81-aa91-4f91841cdfa9" providerId="ADAL" clId="{5CCA66CE-272B-4AEF-9D02-2AAF77A8D589}" dt="2022-12-13T11:02:07.510" v="250" actId="2696"/>
        <pc:sldMkLst>
          <pc:docMk/>
          <pc:sldMk cId="2045587888" sldId="1683"/>
        </pc:sldMkLst>
      </pc:sldChg>
      <pc:sldChg chg="del">
        <pc:chgData name="Kelly Stokes" userId="3e5c5154-569e-4d81-aa91-4f91841cdfa9" providerId="ADAL" clId="{5CCA66CE-272B-4AEF-9D02-2AAF77A8D589}" dt="2022-12-13T11:02:07.510" v="250" actId="2696"/>
        <pc:sldMkLst>
          <pc:docMk/>
          <pc:sldMk cId="96880657" sldId="1684"/>
        </pc:sldMkLst>
      </pc:sldChg>
      <pc:sldChg chg="del">
        <pc:chgData name="Kelly Stokes" userId="3e5c5154-569e-4d81-aa91-4f91841cdfa9" providerId="ADAL" clId="{5CCA66CE-272B-4AEF-9D02-2AAF77A8D589}" dt="2022-12-13T11:02:07.510" v="250" actId="2696"/>
        <pc:sldMkLst>
          <pc:docMk/>
          <pc:sldMk cId="362687944" sldId="1685"/>
        </pc:sldMkLst>
      </pc:sldChg>
      <pc:sldChg chg="del">
        <pc:chgData name="Kelly Stokes" userId="3e5c5154-569e-4d81-aa91-4f91841cdfa9" providerId="ADAL" clId="{5CCA66CE-272B-4AEF-9D02-2AAF77A8D589}" dt="2022-12-13T11:02:07.510" v="250" actId="2696"/>
        <pc:sldMkLst>
          <pc:docMk/>
          <pc:sldMk cId="698710284" sldId="1686"/>
        </pc:sldMkLst>
      </pc:sldChg>
      <pc:sldChg chg="del">
        <pc:chgData name="Kelly Stokes" userId="3e5c5154-569e-4d81-aa91-4f91841cdfa9" providerId="ADAL" clId="{5CCA66CE-272B-4AEF-9D02-2AAF77A8D589}" dt="2022-12-13T11:02:07.510" v="250" actId="2696"/>
        <pc:sldMkLst>
          <pc:docMk/>
          <pc:sldMk cId="2972765714" sldId="1687"/>
        </pc:sldMkLst>
      </pc:sldChg>
      <pc:sldChg chg="del">
        <pc:chgData name="Kelly Stokes" userId="3e5c5154-569e-4d81-aa91-4f91841cdfa9" providerId="ADAL" clId="{5CCA66CE-272B-4AEF-9D02-2AAF77A8D589}" dt="2022-12-13T11:02:07.510" v="250" actId="2696"/>
        <pc:sldMkLst>
          <pc:docMk/>
          <pc:sldMk cId="1418596649" sldId="1688"/>
        </pc:sldMkLst>
      </pc:sldChg>
      <pc:sldChg chg="del">
        <pc:chgData name="Kelly Stokes" userId="3e5c5154-569e-4d81-aa91-4f91841cdfa9" providerId="ADAL" clId="{5CCA66CE-272B-4AEF-9D02-2AAF77A8D589}" dt="2022-12-13T11:02:07.510" v="250" actId="2696"/>
        <pc:sldMkLst>
          <pc:docMk/>
          <pc:sldMk cId="1849422384" sldId="1689"/>
        </pc:sldMkLst>
      </pc:sldChg>
      <pc:sldChg chg="del">
        <pc:chgData name="Kelly Stokes" userId="3e5c5154-569e-4d81-aa91-4f91841cdfa9" providerId="ADAL" clId="{5CCA66CE-272B-4AEF-9D02-2AAF77A8D589}" dt="2022-12-13T11:02:07.510" v="250" actId="2696"/>
        <pc:sldMkLst>
          <pc:docMk/>
          <pc:sldMk cId="3529619949" sldId="1690"/>
        </pc:sldMkLst>
      </pc:sldChg>
      <pc:sldChg chg="del">
        <pc:chgData name="Kelly Stokes" userId="3e5c5154-569e-4d81-aa91-4f91841cdfa9" providerId="ADAL" clId="{5CCA66CE-272B-4AEF-9D02-2AAF77A8D589}" dt="2022-12-13T11:02:07.510" v="250" actId="2696"/>
        <pc:sldMkLst>
          <pc:docMk/>
          <pc:sldMk cId="1931943872" sldId="1691"/>
        </pc:sldMkLst>
      </pc:sldChg>
      <pc:sldChg chg="del">
        <pc:chgData name="Kelly Stokes" userId="3e5c5154-569e-4d81-aa91-4f91841cdfa9" providerId="ADAL" clId="{5CCA66CE-272B-4AEF-9D02-2AAF77A8D589}" dt="2022-12-13T11:02:07.510" v="250" actId="2696"/>
        <pc:sldMkLst>
          <pc:docMk/>
          <pc:sldMk cId="539217251" sldId="1692"/>
        </pc:sldMkLst>
      </pc:sldChg>
      <pc:sldChg chg="del">
        <pc:chgData name="Kelly Stokes" userId="3e5c5154-569e-4d81-aa91-4f91841cdfa9" providerId="ADAL" clId="{5CCA66CE-272B-4AEF-9D02-2AAF77A8D589}" dt="2022-12-13T11:02:07.510" v="250" actId="2696"/>
        <pc:sldMkLst>
          <pc:docMk/>
          <pc:sldMk cId="235200273" sldId="1693"/>
        </pc:sldMkLst>
      </pc:sldChg>
      <pc:sldChg chg="del">
        <pc:chgData name="Kelly Stokes" userId="3e5c5154-569e-4d81-aa91-4f91841cdfa9" providerId="ADAL" clId="{5CCA66CE-272B-4AEF-9D02-2AAF77A8D589}" dt="2022-12-13T11:02:07.510" v="250" actId="2696"/>
        <pc:sldMkLst>
          <pc:docMk/>
          <pc:sldMk cId="1786128845" sldId="1697"/>
        </pc:sldMkLst>
      </pc:sldChg>
      <pc:sldChg chg="del">
        <pc:chgData name="Kelly Stokes" userId="3e5c5154-569e-4d81-aa91-4f91841cdfa9" providerId="ADAL" clId="{5CCA66CE-272B-4AEF-9D02-2AAF77A8D589}" dt="2022-12-13T11:02:07.510" v="250" actId="2696"/>
        <pc:sldMkLst>
          <pc:docMk/>
          <pc:sldMk cId="1049893471" sldId="1698"/>
        </pc:sldMkLst>
      </pc:sldChg>
      <pc:sldChg chg="del">
        <pc:chgData name="Kelly Stokes" userId="3e5c5154-569e-4d81-aa91-4f91841cdfa9" providerId="ADAL" clId="{5CCA66CE-272B-4AEF-9D02-2AAF77A8D589}" dt="2022-12-13T11:02:07.510" v="250" actId="2696"/>
        <pc:sldMkLst>
          <pc:docMk/>
          <pc:sldMk cId="2482240575" sldId="1699"/>
        </pc:sldMkLst>
      </pc:sldChg>
      <pc:sldChg chg="del">
        <pc:chgData name="Kelly Stokes" userId="3e5c5154-569e-4d81-aa91-4f91841cdfa9" providerId="ADAL" clId="{5CCA66CE-272B-4AEF-9D02-2AAF77A8D589}" dt="2022-12-13T11:02:07.510" v="250" actId="2696"/>
        <pc:sldMkLst>
          <pc:docMk/>
          <pc:sldMk cId="1196338957" sldId="1700"/>
        </pc:sldMkLst>
      </pc:sldChg>
      <pc:sldChg chg="del">
        <pc:chgData name="Kelly Stokes" userId="3e5c5154-569e-4d81-aa91-4f91841cdfa9" providerId="ADAL" clId="{5CCA66CE-272B-4AEF-9D02-2AAF77A8D589}" dt="2022-12-13T11:02:07.510" v="250" actId="2696"/>
        <pc:sldMkLst>
          <pc:docMk/>
          <pc:sldMk cId="4094086539" sldId="1701"/>
        </pc:sldMkLst>
      </pc:sldChg>
      <pc:sldChg chg="del">
        <pc:chgData name="Kelly Stokes" userId="3e5c5154-569e-4d81-aa91-4f91841cdfa9" providerId="ADAL" clId="{5CCA66CE-272B-4AEF-9D02-2AAF77A8D589}" dt="2022-12-13T11:02:07.510" v="250" actId="2696"/>
        <pc:sldMkLst>
          <pc:docMk/>
          <pc:sldMk cId="2322077340" sldId="1702"/>
        </pc:sldMkLst>
      </pc:sldChg>
      <pc:sldChg chg="del">
        <pc:chgData name="Kelly Stokes" userId="3e5c5154-569e-4d81-aa91-4f91841cdfa9" providerId="ADAL" clId="{5CCA66CE-272B-4AEF-9D02-2AAF77A8D589}" dt="2022-12-13T11:02:07.510" v="250" actId="2696"/>
        <pc:sldMkLst>
          <pc:docMk/>
          <pc:sldMk cId="322442380" sldId="1703"/>
        </pc:sldMkLst>
      </pc:sldChg>
      <pc:sldChg chg="del">
        <pc:chgData name="Kelly Stokes" userId="3e5c5154-569e-4d81-aa91-4f91841cdfa9" providerId="ADAL" clId="{5CCA66CE-272B-4AEF-9D02-2AAF77A8D589}" dt="2022-12-13T11:02:07.510" v="250" actId="2696"/>
        <pc:sldMkLst>
          <pc:docMk/>
          <pc:sldMk cId="3270094402" sldId="1704"/>
        </pc:sldMkLst>
      </pc:sldChg>
      <pc:sldChg chg="del">
        <pc:chgData name="Kelly Stokes" userId="3e5c5154-569e-4d81-aa91-4f91841cdfa9" providerId="ADAL" clId="{5CCA66CE-272B-4AEF-9D02-2AAF77A8D589}" dt="2022-12-13T11:02:07.510" v="250" actId="2696"/>
        <pc:sldMkLst>
          <pc:docMk/>
          <pc:sldMk cId="3891469364" sldId="1705"/>
        </pc:sldMkLst>
      </pc:sldChg>
      <pc:sldChg chg="del">
        <pc:chgData name="Kelly Stokes" userId="3e5c5154-569e-4d81-aa91-4f91841cdfa9" providerId="ADAL" clId="{5CCA66CE-272B-4AEF-9D02-2AAF77A8D589}" dt="2022-12-13T11:02:07.510" v="250" actId="2696"/>
        <pc:sldMkLst>
          <pc:docMk/>
          <pc:sldMk cId="943698883" sldId="1706"/>
        </pc:sldMkLst>
      </pc:sldChg>
      <pc:sldChg chg="del">
        <pc:chgData name="Kelly Stokes" userId="3e5c5154-569e-4d81-aa91-4f91841cdfa9" providerId="ADAL" clId="{5CCA66CE-272B-4AEF-9D02-2AAF77A8D589}" dt="2022-12-13T11:02:07.510" v="250" actId="2696"/>
        <pc:sldMkLst>
          <pc:docMk/>
          <pc:sldMk cId="4018573872" sldId="1707"/>
        </pc:sldMkLst>
      </pc:sldChg>
      <pc:sldChg chg="del">
        <pc:chgData name="Kelly Stokes" userId="3e5c5154-569e-4d81-aa91-4f91841cdfa9" providerId="ADAL" clId="{5CCA66CE-272B-4AEF-9D02-2AAF77A8D589}" dt="2022-12-13T11:02:07.510" v="250" actId="2696"/>
        <pc:sldMkLst>
          <pc:docMk/>
          <pc:sldMk cId="2173199380" sldId="1708"/>
        </pc:sldMkLst>
      </pc:sldChg>
      <pc:sldChg chg="del">
        <pc:chgData name="Kelly Stokes" userId="3e5c5154-569e-4d81-aa91-4f91841cdfa9" providerId="ADAL" clId="{5CCA66CE-272B-4AEF-9D02-2AAF77A8D589}" dt="2022-12-13T11:02:07.510" v="250" actId="2696"/>
        <pc:sldMkLst>
          <pc:docMk/>
          <pc:sldMk cId="4291263183" sldId="1709"/>
        </pc:sldMkLst>
      </pc:sldChg>
      <pc:sldChg chg="del">
        <pc:chgData name="Kelly Stokes" userId="3e5c5154-569e-4d81-aa91-4f91841cdfa9" providerId="ADAL" clId="{5CCA66CE-272B-4AEF-9D02-2AAF77A8D589}" dt="2022-12-13T11:02:07.510" v="250" actId="2696"/>
        <pc:sldMkLst>
          <pc:docMk/>
          <pc:sldMk cId="2954539069" sldId="1710"/>
        </pc:sldMkLst>
      </pc:sldChg>
      <pc:sldChg chg="del">
        <pc:chgData name="Kelly Stokes" userId="3e5c5154-569e-4d81-aa91-4f91841cdfa9" providerId="ADAL" clId="{5CCA66CE-272B-4AEF-9D02-2AAF77A8D589}" dt="2022-12-13T11:02:07.510" v="250" actId="2696"/>
        <pc:sldMkLst>
          <pc:docMk/>
          <pc:sldMk cId="3771338971" sldId="1711"/>
        </pc:sldMkLst>
      </pc:sldChg>
      <pc:sldChg chg="del">
        <pc:chgData name="Kelly Stokes" userId="3e5c5154-569e-4d81-aa91-4f91841cdfa9" providerId="ADAL" clId="{5CCA66CE-272B-4AEF-9D02-2AAF77A8D589}" dt="2022-12-13T11:02:07.510" v="250" actId="2696"/>
        <pc:sldMkLst>
          <pc:docMk/>
          <pc:sldMk cId="934932854" sldId="1712"/>
        </pc:sldMkLst>
      </pc:sldChg>
      <pc:sldChg chg="del">
        <pc:chgData name="Kelly Stokes" userId="3e5c5154-569e-4d81-aa91-4f91841cdfa9" providerId="ADAL" clId="{5CCA66CE-272B-4AEF-9D02-2AAF77A8D589}" dt="2022-12-13T11:02:07.510" v="250" actId="2696"/>
        <pc:sldMkLst>
          <pc:docMk/>
          <pc:sldMk cId="98508946" sldId="1713"/>
        </pc:sldMkLst>
      </pc:sldChg>
      <pc:sldChg chg="del">
        <pc:chgData name="Kelly Stokes" userId="3e5c5154-569e-4d81-aa91-4f91841cdfa9" providerId="ADAL" clId="{5CCA66CE-272B-4AEF-9D02-2AAF77A8D589}" dt="2022-12-13T11:02:07.510" v="250" actId="2696"/>
        <pc:sldMkLst>
          <pc:docMk/>
          <pc:sldMk cId="3937986445" sldId="1714"/>
        </pc:sldMkLst>
      </pc:sldChg>
      <pc:sldChg chg="del">
        <pc:chgData name="Kelly Stokes" userId="3e5c5154-569e-4d81-aa91-4f91841cdfa9" providerId="ADAL" clId="{5CCA66CE-272B-4AEF-9D02-2AAF77A8D589}" dt="2022-12-13T11:02:07.510" v="250" actId="2696"/>
        <pc:sldMkLst>
          <pc:docMk/>
          <pc:sldMk cId="1776247022" sldId="1715"/>
        </pc:sldMkLst>
      </pc:sldChg>
      <pc:sldChg chg="del">
        <pc:chgData name="Kelly Stokes" userId="3e5c5154-569e-4d81-aa91-4f91841cdfa9" providerId="ADAL" clId="{5CCA66CE-272B-4AEF-9D02-2AAF77A8D589}" dt="2022-12-13T11:02:07.510" v="250" actId="2696"/>
        <pc:sldMkLst>
          <pc:docMk/>
          <pc:sldMk cId="2006485652" sldId="1716"/>
        </pc:sldMkLst>
      </pc:sldChg>
      <pc:sldChg chg="del">
        <pc:chgData name="Kelly Stokes" userId="3e5c5154-569e-4d81-aa91-4f91841cdfa9" providerId="ADAL" clId="{5CCA66CE-272B-4AEF-9D02-2AAF77A8D589}" dt="2022-12-13T11:02:07.510" v="250" actId="2696"/>
        <pc:sldMkLst>
          <pc:docMk/>
          <pc:sldMk cId="482536013" sldId="1717"/>
        </pc:sldMkLst>
      </pc:sldChg>
      <pc:sldChg chg="del">
        <pc:chgData name="Kelly Stokes" userId="3e5c5154-569e-4d81-aa91-4f91841cdfa9" providerId="ADAL" clId="{5CCA66CE-272B-4AEF-9D02-2AAF77A8D589}" dt="2022-12-13T11:02:07.510" v="250" actId="2696"/>
        <pc:sldMkLst>
          <pc:docMk/>
          <pc:sldMk cId="1755185495" sldId="1718"/>
        </pc:sldMkLst>
      </pc:sldChg>
      <pc:sldChg chg="del">
        <pc:chgData name="Kelly Stokes" userId="3e5c5154-569e-4d81-aa91-4f91841cdfa9" providerId="ADAL" clId="{5CCA66CE-272B-4AEF-9D02-2AAF77A8D589}" dt="2022-12-13T11:02:07.510" v="250" actId="2696"/>
        <pc:sldMkLst>
          <pc:docMk/>
          <pc:sldMk cId="3659952766" sldId="1719"/>
        </pc:sldMkLst>
      </pc:sldChg>
      <pc:sldChg chg="del">
        <pc:chgData name="Kelly Stokes" userId="3e5c5154-569e-4d81-aa91-4f91841cdfa9" providerId="ADAL" clId="{5CCA66CE-272B-4AEF-9D02-2AAF77A8D589}" dt="2022-12-13T11:02:07.510" v="250" actId="2696"/>
        <pc:sldMkLst>
          <pc:docMk/>
          <pc:sldMk cId="3230015290" sldId="1720"/>
        </pc:sldMkLst>
      </pc:sldChg>
      <pc:sldChg chg="del">
        <pc:chgData name="Kelly Stokes" userId="3e5c5154-569e-4d81-aa91-4f91841cdfa9" providerId="ADAL" clId="{5CCA66CE-272B-4AEF-9D02-2AAF77A8D589}" dt="2022-12-13T11:02:07.510" v="250" actId="2696"/>
        <pc:sldMkLst>
          <pc:docMk/>
          <pc:sldMk cId="3245149530" sldId="1721"/>
        </pc:sldMkLst>
      </pc:sldChg>
      <pc:sldChg chg="del">
        <pc:chgData name="Kelly Stokes" userId="3e5c5154-569e-4d81-aa91-4f91841cdfa9" providerId="ADAL" clId="{5CCA66CE-272B-4AEF-9D02-2AAF77A8D589}" dt="2022-12-13T11:02:07.510" v="250" actId="2696"/>
        <pc:sldMkLst>
          <pc:docMk/>
          <pc:sldMk cId="2371117743" sldId="1722"/>
        </pc:sldMkLst>
      </pc:sldChg>
      <pc:sldChg chg="del">
        <pc:chgData name="Kelly Stokes" userId="3e5c5154-569e-4d81-aa91-4f91841cdfa9" providerId="ADAL" clId="{5CCA66CE-272B-4AEF-9D02-2AAF77A8D589}" dt="2022-12-13T11:02:07.510" v="250" actId="2696"/>
        <pc:sldMkLst>
          <pc:docMk/>
          <pc:sldMk cId="1048361474" sldId="1723"/>
        </pc:sldMkLst>
      </pc:sldChg>
      <pc:sldChg chg="del">
        <pc:chgData name="Kelly Stokes" userId="3e5c5154-569e-4d81-aa91-4f91841cdfa9" providerId="ADAL" clId="{5CCA66CE-272B-4AEF-9D02-2AAF77A8D589}" dt="2022-12-13T11:02:07.510" v="250" actId="2696"/>
        <pc:sldMkLst>
          <pc:docMk/>
          <pc:sldMk cId="4183368965" sldId="1724"/>
        </pc:sldMkLst>
      </pc:sldChg>
      <pc:sldChg chg="del">
        <pc:chgData name="Kelly Stokes" userId="3e5c5154-569e-4d81-aa91-4f91841cdfa9" providerId="ADAL" clId="{5CCA66CE-272B-4AEF-9D02-2AAF77A8D589}" dt="2022-12-13T11:02:07.510" v="250" actId="2696"/>
        <pc:sldMkLst>
          <pc:docMk/>
          <pc:sldMk cId="1222035148" sldId="1725"/>
        </pc:sldMkLst>
      </pc:sldChg>
      <pc:sldChg chg="del">
        <pc:chgData name="Kelly Stokes" userId="3e5c5154-569e-4d81-aa91-4f91841cdfa9" providerId="ADAL" clId="{5CCA66CE-272B-4AEF-9D02-2AAF77A8D589}" dt="2022-12-13T11:02:07.510" v="250" actId="2696"/>
        <pc:sldMkLst>
          <pc:docMk/>
          <pc:sldMk cId="905181126" sldId="1726"/>
        </pc:sldMkLst>
      </pc:sldChg>
      <pc:sldChg chg="del">
        <pc:chgData name="Kelly Stokes" userId="3e5c5154-569e-4d81-aa91-4f91841cdfa9" providerId="ADAL" clId="{5CCA66CE-272B-4AEF-9D02-2AAF77A8D589}" dt="2022-12-13T11:02:07.510" v="250" actId="2696"/>
        <pc:sldMkLst>
          <pc:docMk/>
          <pc:sldMk cId="615974739" sldId="1727"/>
        </pc:sldMkLst>
      </pc:sldChg>
      <pc:sldChg chg="del">
        <pc:chgData name="Kelly Stokes" userId="3e5c5154-569e-4d81-aa91-4f91841cdfa9" providerId="ADAL" clId="{5CCA66CE-272B-4AEF-9D02-2AAF77A8D589}" dt="2022-12-13T11:02:07.510" v="250" actId="2696"/>
        <pc:sldMkLst>
          <pc:docMk/>
          <pc:sldMk cId="3019616380" sldId="1728"/>
        </pc:sldMkLst>
      </pc:sldChg>
      <pc:sldChg chg="del">
        <pc:chgData name="Kelly Stokes" userId="3e5c5154-569e-4d81-aa91-4f91841cdfa9" providerId="ADAL" clId="{5CCA66CE-272B-4AEF-9D02-2AAF77A8D589}" dt="2022-12-13T11:02:07.510" v="250" actId="2696"/>
        <pc:sldMkLst>
          <pc:docMk/>
          <pc:sldMk cId="4174324038" sldId="1729"/>
        </pc:sldMkLst>
      </pc:sldChg>
      <pc:sldChg chg="del">
        <pc:chgData name="Kelly Stokes" userId="3e5c5154-569e-4d81-aa91-4f91841cdfa9" providerId="ADAL" clId="{5CCA66CE-272B-4AEF-9D02-2AAF77A8D589}" dt="2022-12-13T11:02:07.510" v="250" actId="2696"/>
        <pc:sldMkLst>
          <pc:docMk/>
          <pc:sldMk cId="1919486636" sldId="1733"/>
        </pc:sldMkLst>
      </pc:sldChg>
      <pc:sldChg chg="del">
        <pc:chgData name="Kelly Stokes" userId="3e5c5154-569e-4d81-aa91-4f91841cdfa9" providerId="ADAL" clId="{5CCA66CE-272B-4AEF-9D02-2AAF77A8D589}" dt="2022-12-13T11:02:07.510" v="250" actId="2696"/>
        <pc:sldMkLst>
          <pc:docMk/>
          <pc:sldMk cId="180194142" sldId="1734"/>
        </pc:sldMkLst>
      </pc:sldChg>
      <pc:sldChg chg="del">
        <pc:chgData name="Kelly Stokes" userId="3e5c5154-569e-4d81-aa91-4f91841cdfa9" providerId="ADAL" clId="{5CCA66CE-272B-4AEF-9D02-2AAF77A8D589}" dt="2022-12-13T11:02:07.510" v="250" actId="2696"/>
        <pc:sldMkLst>
          <pc:docMk/>
          <pc:sldMk cId="2019586151" sldId="1735"/>
        </pc:sldMkLst>
      </pc:sldChg>
      <pc:sldChg chg="del">
        <pc:chgData name="Kelly Stokes" userId="3e5c5154-569e-4d81-aa91-4f91841cdfa9" providerId="ADAL" clId="{5CCA66CE-272B-4AEF-9D02-2AAF77A8D589}" dt="2022-12-13T11:02:07.510" v="250" actId="2696"/>
        <pc:sldMkLst>
          <pc:docMk/>
          <pc:sldMk cId="2151455613" sldId="1736"/>
        </pc:sldMkLst>
      </pc:sldChg>
      <pc:sldChg chg="del">
        <pc:chgData name="Kelly Stokes" userId="3e5c5154-569e-4d81-aa91-4f91841cdfa9" providerId="ADAL" clId="{5CCA66CE-272B-4AEF-9D02-2AAF77A8D589}" dt="2022-12-13T11:02:07.510" v="250" actId="2696"/>
        <pc:sldMkLst>
          <pc:docMk/>
          <pc:sldMk cId="4079563455" sldId="1737"/>
        </pc:sldMkLst>
      </pc:sldChg>
      <pc:sldChg chg="del">
        <pc:chgData name="Kelly Stokes" userId="3e5c5154-569e-4d81-aa91-4f91841cdfa9" providerId="ADAL" clId="{5CCA66CE-272B-4AEF-9D02-2AAF77A8D589}" dt="2022-12-13T11:02:07.510" v="250" actId="2696"/>
        <pc:sldMkLst>
          <pc:docMk/>
          <pc:sldMk cId="1769783166" sldId="1738"/>
        </pc:sldMkLst>
      </pc:sldChg>
      <pc:sldChg chg="del">
        <pc:chgData name="Kelly Stokes" userId="3e5c5154-569e-4d81-aa91-4f91841cdfa9" providerId="ADAL" clId="{5CCA66CE-272B-4AEF-9D02-2AAF77A8D589}" dt="2022-12-13T11:02:07.510" v="250" actId="2696"/>
        <pc:sldMkLst>
          <pc:docMk/>
          <pc:sldMk cId="3580252204" sldId="1739"/>
        </pc:sldMkLst>
      </pc:sldChg>
      <pc:sldChg chg="del">
        <pc:chgData name="Kelly Stokes" userId="3e5c5154-569e-4d81-aa91-4f91841cdfa9" providerId="ADAL" clId="{5CCA66CE-272B-4AEF-9D02-2AAF77A8D589}" dt="2022-12-13T11:02:07.510" v="250" actId="2696"/>
        <pc:sldMkLst>
          <pc:docMk/>
          <pc:sldMk cId="1230952195" sldId="1740"/>
        </pc:sldMkLst>
      </pc:sldChg>
      <pc:sldChg chg="del">
        <pc:chgData name="Kelly Stokes" userId="3e5c5154-569e-4d81-aa91-4f91841cdfa9" providerId="ADAL" clId="{5CCA66CE-272B-4AEF-9D02-2AAF77A8D589}" dt="2022-12-13T11:02:07.510" v="250" actId="2696"/>
        <pc:sldMkLst>
          <pc:docMk/>
          <pc:sldMk cId="4140112626" sldId="1741"/>
        </pc:sldMkLst>
      </pc:sldChg>
      <pc:sldChg chg="del">
        <pc:chgData name="Kelly Stokes" userId="3e5c5154-569e-4d81-aa91-4f91841cdfa9" providerId="ADAL" clId="{5CCA66CE-272B-4AEF-9D02-2AAF77A8D589}" dt="2022-12-13T11:02:07.510" v="250" actId="2696"/>
        <pc:sldMkLst>
          <pc:docMk/>
          <pc:sldMk cId="212380285" sldId="1742"/>
        </pc:sldMkLst>
      </pc:sldChg>
      <pc:sldChg chg="del">
        <pc:chgData name="Kelly Stokes" userId="3e5c5154-569e-4d81-aa91-4f91841cdfa9" providerId="ADAL" clId="{5CCA66CE-272B-4AEF-9D02-2AAF77A8D589}" dt="2022-12-13T11:02:07.510" v="250" actId="2696"/>
        <pc:sldMkLst>
          <pc:docMk/>
          <pc:sldMk cId="4126787911" sldId="1743"/>
        </pc:sldMkLst>
      </pc:sldChg>
      <pc:sldChg chg="del">
        <pc:chgData name="Kelly Stokes" userId="3e5c5154-569e-4d81-aa91-4f91841cdfa9" providerId="ADAL" clId="{5CCA66CE-272B-4AEF-9D02-2AAF77A8D589}" dt="2022-12-13T11:02:07.510" v="250" actId="2696"/>
        <pc:sldMkLst>
          <pc:docMk/>
          <pc:sldMk cId="190936159" sldId="1744"/>
        </pc:sldMkLst>
      </pc:sldChg>
      <pc:sldChg chg="del">
        <pc:chgData name="Kelly Stokes" userId="3e5c5154-569e-4d81-aa91-4f91841cdfa9" providerId="ADAL" clId="{5CCA66CE-272B-4AEF-9D02-2AAF77A8D589}" dt="2022-12-13T11:02:07.510" v="250" actId="2696"/>
        <pc:sldMkLst>
          <pc:docMk/>
          <pc:sldMk cId="3925299287" sldId="1745"/>
        </pc:sldMkLst>
      </pc:sldChg>
      <pc:sldChg chg="del">
        <pc:chgData name="Kelly Stokes" userId="3e5c5154-569e-4d81-aa91-4f91841cdfa9" providerId="ADAL" clId="{5CCA66CE-272B-4AEF-9D02-2AAF77A8D589}" dt="2022-12-13T11:02:07.510" v="250" actId="2696"/>
        <pc:sldMkLst>
          <pc:docMk/>
          <pc:sldMk cId="3772678130" sldId="1746"/>
        </pc:sldMkLst>
      </pc:sldChg>
      <pc:sldChg chg="del">
        <pc:chgData name="Kelly Stokes" userId="3e5c5154-569e-4d81-aa91-4f91841cdfa9" providerId="ADAL" clId="{5CCA66CE-272B-4AEF-9D02-2AAF77A8D589}" dt="2022-12-13T11:02:07.510" v="250" actId="2696"/>
        <pc:sldMkLst>
          <pc:docMk/>
          <pc:sldMk cId="463683421" sldId="1747"/>
        </pc:sldMkLst>
      </pc:sldChg>
      <pc:sldChg chg="del">
        <pc:chgData name="Kelly Stokes" userId="3e5c5154-569e-4d81-aa91-4f91841cdfa9" providerId="ADAL" clId="{5CCA66CE-272B-4AEF-9D02-2AAF77A8D589}" dt="2022-12-13T11:02:07.510" v="250" actId="2696"/>
        <pc:sldMkLst>
          <pc:docMk/>
          <pc:sldMk cId="1270194552" sldId="1748"/>
        </pc:sldMkLst>
      </pc:sldChg>
      <pc:sldChg chg="del">
        <pc:chgData name="Kelly Stokes" userId="3e5c5154-569e-4d81-aa91-4f91841cdfa9" providerId="ADAL" clId="{5CCA66CE-272B-4AEF-9D02-2AAF77A8D589}" dt="2022-12-13T11:02:07.510" v="250" actId="2696"/>
        <pc:sldMkLst>
          <pc:docMk/>
          <pc:sldMk cId="1302528921" sldId="1749"/>
        </pc:sldMkLst>
      </pc:sldChg>
      <pc:sldChg chg="del">
        <pc:chgData name="Kelly Stokes" userId="3e5c5154-569e-4d81-aa91-4f91841cdfa9" providerId="ADAL" clId="{5CCA66CE-272B-4AEF-9D02-2AAF77A8D589}" dt="2022-12-13T11:02:07.510" v="250" actId="2696"/>
        <pc:sldMkLst>
          <pc:docMk/>
          <pc:sldMk cId="4267782351" sldId="1750"/>
        </pc:sldMkLst>
      </pc:sldChg>
      <pc:sldChg chg="del">
        <pc:chgData name="Kelly Stokes" userId="3e5c5154-569e-4d81-aa91-4f91841cdfa9" providerId="ADAL" clId="{5CCA66CE-272B-4AEF-9D02-2AAF77A8D589}" dt="2022-12-13T11:02:07.510" v="250" actId="2696"/>
        <pc:sldMkLst>
          <pc:docMk/>
          <pc:sldMk cId="377875232" sldId="1751"/>
        </pc:sldMkLst>
      </pc:sldChg>
      <pc:sldChg chg="del">
        <pc:chgData name="Kelly Stokes" userId="3e5c5154-569e-4d81-aa91-4f91841cdfa9" providerId="ADAL" clId="{5CCA66CE-272B-4AEF-9D02-2AAF77A8D589}" dt="2022-12-13T11:02:07.510" v="250" actId="2696"/>
        <pc:sldMkLst>
          <pc:docMk/>
          <pc:sldMk cId="3861919673" sldId="1752"/>
        </pc:sldMkLst>
      </pc:sldChg>
      <pc:sldChg chg="del">
        <pc:chgData name="Kelly Stokes" userId="3e5c5154-569e-4d81-aa91-4f91841cdfa9" providerId="ADAL" clId="{5CCA66CE-272B-4AEF-9D02-2AAF77A8D589}" dt="2022-12-13T11:02:07.510" v="250" actId="2696"/>
        <pc:sldMkLst>
          <pc:docMk/>
          <pc:sldMk cId="1697416638" sldId="1753"/>
        </pc:sldMkLst>
      </pc:sldChg>
      <pc:sldChg chg="del">
        <pc:chgData name="Kelly Stokes" userId="3e5c5154-569e-4d81-aa91-4f91841cdfa9" providerId="ADAL" clId="{5CCA66CE-272B-4AEF-9D02-2AAF77A8D589}" dt="2022-12-13T11:02:07.510" v="250" actId="2696"/>
        <pc:sldMkLst>
          <pc:docMk/>
          <pc:sldMk cId="2860969739" sldId="1754"/>
        </pc:sldMkLst>
      </pc:sldChg>
      <pc:sldChg chg="del">
        <pc:chgData name="Kelly Stokes" userId="3e5c5154-569e-4d81-aa91-4f91841cdfa9" providerId="ADAL" clId="{5CCA66CE-272B-4AEF-9D02-2AAF77A8D589}" dt="2022-12-13T11:02:07.510" v="250" actId="2696"/>
        <pc:sldMkLst>
          <pc:docMk/>
          <pc:sldMk cId="3347846217" sldId="1755"/>
        </pc:sldMkLst>
      </pc:sldChg>
      <pc:sldChg chg="del">
        <pc:chgData name="Kelly Stokes" userId="3e5c5154-569e-4d81-aa91-4f91841cdfa9" providerId="ADAL" clId="{5CCA66CE-272B-4AEF-9D02-2AAF77A8D589}" dt="2022-12-13T11:02:07.510" v="250" actId="2696"/>
        <pc:sldMkLst>
          <pc:docMk/>
          <pc:sldMk cId="3316370988" sldId="1756"/>
        </pc:sldMkLst>
      </pc:sldChg>
      <pc:sldChg chg="del">
        <pc:chgData name="Kelly Stokes" userId="3e5c5154-569e-4d81-aa91-4f91841cdfa9" providerId="ADAL" clId="{5CCA66CE-272B-4AEF-9D02-2AAF77A8D589}" dt="2022-12-13T11:02:07.510" v="250" actId="2696"/>
        <pc:sldMkLst>
          <pc:docMk/>
          <pc:sldMk cId="1064545327" sldId="1757"/>
        </pc:sldMkLst>
      </pc:sldChg>
      <pc:sldChg chg="del">
        <pc:chgData name="Kelly Stokes" userId="3e5c5154-569e-4d81-aa91-4f91841cdfa9" providerId="ADAL" clId="{5CCA66CE-272B-4AEF-9D02-2AAF77A8D589}" dt="2022-12-13T11:02:07.510" v="250" actId="2696"/>
        <pc:sldMkLst>
          <pc:docMk/>
          <pc:sldMk cId="880872501" sldId="1758"/>
        </pc:sldMkLst>
      </pc:sldChg>
      <pc:sldChg chg="del">
        <pc:chgData name="Kelly Stokes" userId="3e5c5154-569e-4d81-aa91-4f91841cdfa9" providerId="ADAL" clId="{5CCA66CE-272B-4AEF-9D02-2AAF77A8D589}" dt="2022-12-13T11:02:07.510" v="250" actId="2696"/>
        <pc:sldMkLst>
          <pc:docMk/>
          <pc:sldMk cId="2487903896" sldId="1759"/>
        </pc:sldMkLst>
      </pc:sldChg>
      <pc:sldChg chg="del">
        <pc:chgData name="Kelly Stokes" userId="3e5c5154-569e-4d81-aa91-4f91841cdfa9" providerId="ADAL" clId="{5CCA66CE-272B-4AEF-9D02-2AAF77A8D589}" dt="2022-12-13T11:02:07.510" v="250" actId="2696"/>
        <pc:sldMkLst>
          <pc:docMk/>
          <pc:sldMk cId="1703000180" sldId="1760"/>
        </pc:sldMkLst>
      </pc:sldChg>
      <pc:sldChg chg="del">
        <pc:chgData name="Kelly Stokes" userId="3e5c5154-569e-4d81-aa91-4f91841cdfa9" providerId="ADAL" clId="{5CCA66CE-272B-4AEF-9D02-2AAF77A8D589}" dt="2022-12-13T11:02:07.510" v="250" actId="2696"/>
        <pc:sldMkLst>
          <pc:docMk/>
          <pc:sldMk cId="2424997482" sldId="1761"/>
        </pc:sldMkLst>
      </pc:sldChg>
      <pc:sldChg chg="del">
        <pc:chgData name="Kelly Stokes" userId="3e5c5154-569e-4d81-aa91-4f91841cdfa9" providerId="ADAL" clId="{5CCA66CE-272B-4AEF-9D02-2AAF77A8D589}" dt="2022-12-13T11:02:07.510" v="250" actId="2696"/>
        <pc:sldMkLst>
          <pc:docMk/>
          <pc:sldMk cId="2303658560" sldId="1762"/>
        </pc:sldMkLst>
      </pc:sldChg>
      <pc:sldChg chg="del">
        <pc:chgData name="Kelly Stokes" userId="3e5c5154-569e-4d81-aa91-4f91841cdfa9" providerId="ADAL" clId="{5CCA66CE-272B-4AEF-9D02-2AAF77A8D589}" dt="2022-12-13T11:02:07.510" v="250" actId="2696"/>
        <pc:sldMkLst>
          <pc:docMk/>
          <pc:sldMk cId="340640489" sldId="1763"/>
        </pc:sldMkLst>
      </pc:sldChg>
      <pc:sldChg chg="del">
        <pc:chgData name="Kelly Stokes" userId="3e5c5154-569e-4d81-aa91-4f91841cdfa9" providerId="ADAL" clId="{5CCA66CE-272B-4AEF-9D02-2AAF77A8D589}" dt="2022-12-13T11:02:07.510" v="250" actId="2696"/>
        <pc:sldMkLst>
          <pc:docMk/>
          <pc:sldMk cId="3030480947" sldId="1787"/>
        </pc:sldMkLst>
      </pc:sldChg>
      <pc:sldChg chg="del">
        <pc:chgData name="Kelly Stokes" userId="3e5c5154-569e-4d81-aa91-4f91841cdfa9" providerId="ADAL" clId="{5CCA66CE-272B-4AEF-9D02-2AAF77A8D589}" dt="2022-12-13T11:02:07.510" v="250" actId="2696"/>
        <pc:sldMkLst>
          <pc:docMk/>
          <pc:sldMk cId="2982368113" sldId="1789"/>
        </pc:sldMkLst>
      </pc:sldChg>
      <pc:sldChg chg="addSp modSp mod ord modAnim">
        <pc:chgData name="Kelly Stokes" userId="3e5c5154-569e-4d81-aa91-4f91841cdfa9" providerId="ADAL" clId="{5CCA66CE-272B-4AEF-9D02-2AAF77A8D589}" dt="2022-12-13T10:49:30.797" v="49"/>
        <pc:sldMkLst>
          <pc:docMk/>
          <pc:sldMk cId="3506214112" sldId="1845"/>
        </pc:sldMkLst>
        <pc:spChg chg="mod">
          <ac:chgData name="Kelly Stokes" userId="3e5c5154-569e-4d81-aa91-4f91841cdfa9" providerId="ADAL" clId="{5CCA66CE-272B-4AEF-9D02-2AAF77A8D589}" dt="2022-12-13T10:49:17.790" v="44" actId="21"/>
          <ac:spMkLst>
            <pc:docMk/>
            <pc:sldMk cId="3506214112" sldId="1845"/>
            <ac:spMk id="2" creationId="{52DA34BA-82FC-47C5-BCE1-BB65E08B92A1}"/>
          </ac:spMkLst>
        </pc:spChg>
        <pc:spChg chg="add mod">
          <ac:chgData name="Kelly Stokes" userId="3e5c5154-569e-4d81-aa91-4f91841cdfa9" providerId="ADAL" clId="{5CCA66CE-272B-4AEF-9D02-2AAF77A8D589}" dt="2022-12-13T10:49:22.312" v="46" actId="1076"/>
          <ac:spMkLst>
            <pc:docMk/>
            <pc:sldMk cId="3506214112" sldId="1845"/>
            <ac:spMk id="4" creationId="{F1D2C1F0-A556-56D5-888D-F36879D57C27}"/>
          </ac:spMkLst>
        </pc:spChg>
      </pc:sldChg>
      <pc:sldChg chg="addSp delSp modSp mod ord modAnim">
        <pc:chgData name="Kelly Stokes" userId="3e5c5154-569e-4d81-aa91-4f91841cdfa9" providerId="ADAL" clId="{5CCA66CE-272B-4AEF-9D02-2AAF77A8D589}" dt="2022-12-13T10:49:11.408" v="43"/>
        <pc:sldMkLst>
          <pc:docMk/>
          <pc:sldMk cId="415781612" sldId="1848"/>
        </pc:sldMkLst>
        <pc:spChg chg="mod">
          <ac:chgData name="Kelly Stokes" userId="3e5c5154-569e-4d81-aa91-4f91841cdfa9" providerId="ADAL" clId="{5CCA66CE-272B-4AEF-9D02-2AAF77A8D589}" dt="2022-12-13T10:48:55.350" v="36" actId="21"/>
          <ac:spMkLst>
            <pc:docMk/>
            <pc:sldMk cId="415781612" sldId="1848"/>
            <ac:spMk id="2" creationId="{52DA34BA-82FC-47C5-BCE1-BB65E08B92A1}"/>
          </ac:spMkLst>
        </pc:spChg>
        <pc:spChg chg="add del">
          <ac:chgData name="Kelly Stokes" userId="3e5c5154-569e-4d81-aa91-4f91841cdfa9" providerId="ADAL" clId="{5CCA66CE-272B-4AEF-9D02-2AAF77A8D589}" dt="2022-12-13T10:48:51.997" v="35" actId="478"/>
          <ac:spMkLst>
            <pc:docMk/>
            <pc:sldMk cId="415781612" sldId="1848"/>
            <ac:spMk id="4" creationId="{E01473E6-B2D0-9EBD-957A-6554DE52A448}"/>
          </ac:spMkLst>
        </pc:spChg>
        <pc:spChg chg="add del">
          <ac:chgData name="Kelly Stokes" userId="3e5c5154-569e-4d81-aa91-4f91841cdfa9" providerId="ADAL" clId="{5CCA66CE-272B-4AEF-9D02-2AAF77A8D589}" dt="2022-12-13T10:48:58.952" v="38" actId="22"/>
          <ac:spMkLst>
            <pc:docMk/>
            <pc:sldMk cId="415781612" sldId="1848"/>
            <ac:spMk id="6" creationId="{51D1643D-F130-B8F4-B8D3-9B6B538DC847}"/>
          </ac:spMkLst>
        </pc:spChg>
        <pc:spChg chg="add mod">
          <ac:chgData name="Kelly Stokes" userId="3e5c5154-569e-4d81-aa91-4f91841cdfa9" providerId="ADAL" clId="{5CCA66CE-272B-4AEF-9D02-2AAF77A8D589}" dt="2022-12-13T10:49:03.387" v="40" actId="1076"/>
          <ac:spMkLst>
            <pc:docMk/>
            <pc:sldMk cId="415781612" sldId="1848"/>
            <ac:spMk id="8" creationId="{79248D02-602A-52C4-C227-A63513B3361A}"/>
          </ac:spMkLst>
        </pc:spChg>
      </pc:sldChg>
      <pc:sldChg chg="modSp add mod">
        <pc:chgData name="Kelly Stokes" userId="3e5c5154-569e-4d81-aa91-4f91841cdfa9" providerId="ADAL" clId="{5CCA66CE-272B-4AEF-9D02-2AAF77A8D589}" dt="2022-12-13T11:01:17.751" v="245" actId="13926"/>
        <pc:sldMkLst>
          <pc:docMk/>
          <pc:sldMk cId="752077418" sldId="1849"/>
        </pc:sldMkLst>
        <pc:spChg chg="mod">
          <ac:chgData name="Kelly Stokes" userId="3e5c5154-569e-4d81-aa91-4f91841cdfa9" providerId="ADAL" clId="{5CCA66CE-272B-4AEF-9D02-2AAF77A8D589}" dt="2022-12-13T11:01:17.751" v="245" actId="13926"/>
          <ac:spMkLst>
            <pc:docMk/>
            <pc:sldMk cId="752077418" sldId="1849"/>
            <ac:spMk id="2" creationId="{52DA34BA-82FC-47C5-BCE1-BB65E08B92A1}"/>
          </ac:spMkLst>
        </pc:spChg>
      </pc:sldChg>
      <pc:sldChg chg="modSp add mod">
        <pc:chgData name="Kelly Stokes" userId="3e5c5154-569e-4d81-aa91-4f91841cdfa9" providerId="ADAL" clId="{5CCA66CE-272B-4AEF-9D02-2AAF77A8D589}" dt="2022-12-13T11:02:15.386" v="257" actId="20577"/>
        <pc:sldMkLst>
          <pc:docMk/>
          <pc:sldMk cId="2336226569" sldId="1850"/>
        </pc:sldMkLst>
        <pc:spChg chg="mod">
          <ac:chgData name="Kelly Stokes" userId="3e5c5154-569e-4d81-aa91-4f91841cdfa9" providerId="ADAL" clId="{5CCA66CE-272B-4AEF-9D02-2AAF77A8D589}" dt="2022-12-13T11:02:15.386" v="257" actId="20577"/>
          <ac:spMkLst>
            <pc:docMk/>
            <pc:sldMk cId="2336226569" sldId="1850"/>
            <ac:spMk id="2" creationId="{02FB8773-AD3E-2543-510F-CEE32E75C793}"/>
          </ac:spMkLst>
        </pc:spChg>
      </pc:sldChg>
      <pc:sldChg chg="modSp add mod">
        <pc:chgData name="Kelly Stokes" userId="3e5c5154-569e-4d81-aa91-4f91841cdfa9" providerId="ADAL" clId="{5CCA66CE-272B-4AEF-9D02-2AAF77A8D589}" dt="2022-12-13T11:02:22.775" v="267" actId="20577"/>
        <pc:sldMkLst>
          <pc:docMk/>
          <pc:sldMk cId="1900108404" sldId="1851"/>
        </pc:sldMkLst>
        <pc:spChg chg="mod">
          <ac:chgData name="Kelly Stokes" userId="3e5c5154-569e-4d81-aa91-4f91841cdfa9" providerId="ADAL" clId="{5CCA66CE-272B-4AEF-9D02-2AAF77A8D589}" dt="2022-12-13T11:02:22.775" v="267" actId="20577"/>
          <ac:spMkLst>
            <pc:docMk/>
            <pc:sldMk cId="1900108404" sldId="1851"/>
            <ac:spMk id="2" creationId="{02FB8773-AD3E-2543-510F-CEE32E75C793}"/>
          </ac:spMkLst>
        </pc:spChg>
      </pc:sldChg>
      <pc:sldChg chg="del">
        <pc:chgData name="Kelly Stokes" userId="3e5c5154-569e-4d81-aa91-4f91841cdfa9" providerId="ADAL" clId="{5CCA66CE-272B-4AEF-9D02-2AAF77A8D589}" dt="2022-12-13T11:04:30.779" v="274" actId="2696"/>
        <pc:sldMkLst>
          <pc:docMk/>
          <pc:sldMk cId="728723330" sldId="1861"/>
        </pc:sldMkLst>
      </pc:sldChg>
      <pc:sldChg chg="ord">
        <pc:chgData name="Kelly Stokes" userId="3e5c5154-569e-4d81-aa91-4f91841cdfa9" providerId="ADAL" clId="{5CCA66CE-272B-4AEF-9D02-2AAF77A8D589}" dt="2022-12-13T11:04:37.468" v="276"/>
        <pc:sldMkLst>
          <pc:docMk/>
          <pc:sldMk cId="825929952" sldId="1862"/>
        </pc:sldMkLst>
      </pc:sldChg>
      <pc:sldChg chg="ord">
        <pc:chgData name="Kelly Stokes" userId="3e5c5154-569e-4d81-aa91-4f91841cdfa9" providerId="ADAL" clId="{5CCA66CE-272B-4AEF-9D02-2AAF77A8D589}" dt="2022-12-13T11:04:37.468" v="276"/>
        <pc:sldMkLst>
          <pc:docMk/>
          <pc:sldMk cId="59280620" sldId="1863"/>
        </pc:sldMkLst>
      </pc:sldChg>
      <pc:sldChg chg="del">
        <pc:chgData name="Kelly Stokes" userId="3e5c5154-569e-4d81-aa91-4f91841cdfa9" providerId="ADAL" clId="{5CCA66CE-272B-4AEF-9D02-2AAF77A8D589}" dt="2022-12-13T11:11:23.396" v="469" actId="2696"/>
        <pc:sldMkLst>
          <pc:docMk/>
          <pc:sldMk cId="2986503030" sldId="1871"/>
        </pc:sldMkLst>
      </pc:sldChg>
      <pc:sldChg chg="del">
        <pc:chgData name="Kelly Stokes" userId="3e5c5154-569e-4d81-aa91-4f91841cdfa9" providerId="ADAL" clId="{5CCA66CE-272B-4AEF-9D02-2AAF77A8D589}" dt="2022-12-13T11:11:23.396" v="469" actId="2696"/>
        <pc:sldMkLst>
          <pc:docMk/>
          <pc:sldMk cId="2315413840" sldId="1872"/>
        </pc:sldMkLst>
      </pc:sldChg>
      <pc:sldChg chg="del">
        <pc:chgData name="Kelly Stokes" userId="3e5c5154-569e-4d81-aa91-4f91841cdfa9" providerId="ADAL" clId="{5CCA66CE-272B-4AEF-9D02-2AAF77A8D589}" dt="2022-12-13T11:11:23.396" v="469" actId="2696"/>
        <pc:sldMkLst>
          <pc:docMk/>
          <pc:sldMk cId="2360976943" sldId="1873"/>
        </pc:sldMkLst>
      </pc:sldChg>
      <pc:sldChg chg="addSp delSp modSp mod modAnim">
        <pc:chgData name="Kelly Stokes" userId="3e5c5154-569e-4d81-aa91-4f91841cdfa9" providerId="ADAL" clId="{5CCA66CE-272B-4AEF-9D02-2AAF77A8D589}" dt="2022-12-13T11:13:39.621" v="505"/>
        <pc:sldMkLst>
          <pc:docMk/>
          <pc:sldMk cId="3925787977" sldId="1877"/>
        </pc:sldMkLst>
        <pc:spChg chg="mod">
          <ac:chgData name="Kelly Stokes" userId="3e5c5154-569e-4d81-aa91-4f91841cdfa9" providerId="ADAL" clId="{5CCA66CE-272B-4AEF-9D02-2AAF77A8D589}" dt="2022-12-13T11:13:05.191" v="499" actId="20577"/>
          <ac:spMkLst>
            <pc:docMk/>
            <pc:sldMk cId="3925787977" sldId="1877"/>
            <ac:spMk id="2" creationId="{52DA34BA-82FC-47C5-BCE1-BB65E08B92A1}"/>
          </ac:spMkLst>
        </pc:spChg>
        <pc:spChg chg="mod">
          <ac:chgData name="Kelly Stokes" userId="3e5c5154-569e-4d81-aa91-4f91841cdfa9" providerId="ADAL" clId="{5CCA66CE-272B-4AEF-9D02-2AAF77A8D589}" dt="2022-12-13T11:13:10.524" v="501" actId="14100"/>
          <ac:spMkLst>
            <pc:docMk/>
            <pc:sldMk cId="3925787977" sldId="1877"/>
            <ac:spMk id="3" creationId="{13BB5EC0-7A96-4D29-A835-6FAE896C31A4}"/>
          </ac:spMkLst>
        </pc:spChg>
        <pc:picChg chg="del">
          <ac:chgData name="Kelly Stokes" userId="3e5c5154-569e-4d81-aa91-4f91841cdfa9" providerId="ADAL" clId="{5CCA66CE-272B-4AEF-9D02-2AAF77A8D589}" dt="2022-12-13T11:13:35.534" v="502" actId="478"/>
          <ac:picMkLst>
            <pc:docMk/>
            <pc:sldMk cId="3925787977" sldId="1877"/>
            <ac:picMk id="1028" creationId="{54D6CD80-C162-9F89-5765-0CF9165C4505}"/>
          </ac:picMkLst>
        </pc:picChg>
        <pc:picChg chg="add mod">
          <ac:chgData name="Kelly Stokes" userId="3e5c5154-569e-4d81-aa91-4f91841cdfa9" providerId="ADAL" clId="{5CCA66CE-272B-4AEF-9D02-2AAF77A8D589}" dt="2022-12-13T11:13:38.638" v="504" actId="1076"/>
          <ac:picMkLst>
            <pc:docMk/>
            <pc:sldMk cId="3925787977" sldId="1877"/>
            <ac:picMk id="71682" creationId="{4A5EBD52-DF8D-2BEB-9648-902B1D85C7F3}"/>
          </ac:picMkLst>
        </pc:picChg>
      </pc:sldChg>
      <pc:sldChg chg="addSp delSp modSp mod modAnim">
        <pc:chgData name="Kelly Stokes" userId="3e5c5154-569e-4d81-aa91-4f91841cdfa9" providerId="ADAL" clId="{5CCA66CE-272B-4AEF-9D02-2AAF77A8D589}" dt="2022-12-13T11:14:49.261" v="525" actId="732"/>
        <pc:sldMkLst>
          <pc:docMk/>
          <pc:sldMk cId="3783023826" sldId="1878"/>
        </pc:sldMkLst>
        <pc:spChg chg="mod">
          <ac:chgData name="Kelly Stokes" userId="3e5c5154-569e-4d81-aa91-4f91841cdfa9" providerId="ADAL" clId="{5CCA66CE-272B-4AEF-9D02-2AAF77A8D589}" dt="2022-12-13T11:14:14.013" v="519" actId="313"/>
          <ac:spMkLst>
            <pc:docMk/>
            <pc:sldMk cId="3783023826" sldId="1878"/>
            <ac:spMk id="2" creationId="{52DA34BA-82FC-47C5-BCE1-BB65E08B92A1}"/>
          </ac:spMkLst>
        </pc:spChg>
        <pc:spChg chg="mod">
          <ac:chgData name="Kelly Stokes" userId="3e5c5154-569e-4d81-aa91-4f91841cdfa9" providerId="ADAL" clId="{5CCA66CE-272B-4AEF-9D02-2AAF77A8D589}" dt="2022-12-13T11:14:20.488" v="520" actId="1076"/>
          <ac:spMkLst>
            <pc:docMk/>
            <pc:sldMk cId="3783023826" sldId="1878"/>
            <ac:spMk id="3" creationId="{0366E0B6-702E-4814-82C6-08CA2D13F3C9}"/>
          </ac:spMkLst>
        </pc:spChg>
        <pc:picChg chg="del">
          <ac:chgData name="Kelly Stokes" userId="3e5c5154-569e-4d81-aa91-4f91841cdfa9" providerId="ADAL" clId="{5CCA66CE-272B-4AEF-9D02-2AAF77A8D589}" dt="2022-12-13T11:14:39.404" v="521" actId="478"/>
          <ac:picMkLst>
            <pc:docMk/>
            <pc:sldMk cId="3783023826" sldId="1878"/>
            <ac:picMk id="2052" creationId="{38074120-106E-5244-E96F-0C888EA329A6}"/>
          </ac:picMkLst>
        </pc:picChg>
        <pc:picChg chg="add mod">
          <ac:chgData name="Kelly Stokes" userId="3e5c5154-569e-4d81-aa91-4f91841cdfa9" providerId="ADAL" clId="{5CCA66CE-272B-4AEF-9D02-2AAF77A8D589}" dt="2022-12-13T11:14:49.261" v="525" actId="732"/>
          <ac:picMkLst>
            <pc:docMk/>
            <pc:sldMk cId="3783023826" sldId="1878"/>
            <ac:picMk id="70658" creationId="{3DF68A96-D495-1E49-C9D9-8A9532624904}"/>
          </ac:picMkLst>
        </pc:picChg>
      </pc:sldChg>
      <pc:sldChg chg="addSp delSp modSp mod modAnim">
        <pc:chgData name="Kelly Stokes" userId="3e5c5154-569e-4d81-aa91-4f91841cdfa9" providerId="ADAL" clId="{5CCA66CE-272B-4AEF-9D02-2AAF77A8D589}" dt="2022-12-13T11:15:25.709" v="539"/>
        <pc:sldMkLst>
          <pc:docMk/>
          <pc:sldMk cId="887965882" sldId="1879"/>
        </pc:sldMkLst>
        <pc:spChg chg="mod">
          <ac:chgData name="Kelly Stokes" userId="3e5c5154-569e-4d81-aa91-4f91841cdfa9" providerId="ADAL" clId="{5CCA66CE-272B-4AEF-9D02-2AAF77A8D589}" dt="2022-12-13T11:15:00.030" v="534" actId="20577"/>
          <ac:spMkLst>
            <pc:docMk/>
            <pc:sldMk cId="887965882" sldId="1879"/>
            <ac:spMk id="2" creationId="{52DA34BA-82FC-47C5-BCE1-BB65E08B92A1}"/>
          </ac:spMkLst>
        </pc:spChg>
        <pc:spChg chg="mod">
          <ac:chgData name="Kelly Stokes" userId="3e5c5154-569e-4d81-aa91-4f91841cdfa9" providerId="ADAL" clId="{5CCA66CE-272B-4AEF-9D02-2AAF77A8D589}" dt="2022-12-13T11:15:02.995" v="535" actId="1076"/>
          <ac:spMkLst>
            <pc:docMk/>
            <pc:sldMk cId="887965882" sldId="1879"/>
            <ac:spMk id="3" creationId="{4BCBA2DA-E95C-434C-BE81-320E182AE5EF}"/>
          </ac:spMkLst>
        </pc:spChg>
        <pc:picChg chg="del">
          <ac:chgData name="Kelly Stokes" userId="3e5c5154-569e-4d81-aa91-4f91841cdfa9" providerId="ADAL" clId="{5CCA66CE-272B-4AEF-9D02-2AAF77A8D589}" dt="2022-12-13T11:15:03.688" v="536" actId="478"/>
          <ac:picMkLst>
            <pc:docMk/>
            <pc:sldMk cId="887965882" sldId="1879"/>
            <ac:picMk id="3076" creationId="{BFCCE138-8435-7500-9A3E-A7E8C53F6B0D}"/>
          </ac:picMkLst>
        </pc:picChg>
        <pc:picChg chg="add mod">
          <ac:chgData name="Kelly Stokes" userId="3e5c5154-569e-4d81-aa91-4f91841cdfa9" providerId="ADAL" clId="{5CCA66CE-272B-4AEF-9D02-2AAF77A8D589}" dt="2022-12-13T11:15:23.531" v="538" actId="1076"/>
          <ac:picMkLst>
            <pc:docMk/>
            <pc:sldMk cId="887965882" sldId="1879"/>
            <ac:picMk id="69634" creationId="{FC53AAF4-3ECF-8921-15B2-928D8C0BE193}"/>
          </ac:picMkLst>
        </pc:picChg>
      </pc:sldChg>
      <pc:sldChg chg="del">
        <pc:chgData name="Kelly Stokes" userId="3e5c5154-569e-4d81-aa91-4f91841cdfa9" providerId="ADAL" clId="{5CCA66CE-272B-4AEF-9D02-2AAF77A8D589}" dt="2022-12-13T11:15:30.874" v="540" actId="2696"/>
        <pc:sldMkLst>
          <pc:docMk/>
          <pc:sldMk cId="1277965860" sldId="1880"/>
        </pc:sldMkLst>
      </pc:sldChg>
      <pc:sldChg chg="addSp delSp modSp modAnim">
        <pc:chgData name="Kelly Stokes" userId="3e5c5154-569e-4d81-aa91-4f91841cdfa9" providerId="ADAL" clId="{5CCA66CE-272B-4AEF-9D02-2AAF77A8D589}" dt="2022-12-13T11:16:09.474" v="558"/>
        <pc:sldMkLst>
          <pc:docMk/>
          <pc:sldMk cId="1397996095" sldId="1881"/>
        </pc:sldMkLst>
        <pc:spChg chg="mod">
          <ac:chgData name="Kelly Stokes" userId="3e5c5154-569e-4d81-aa91-4f91841cdfa9" providerId="ADAL" clId="{5CCA66CE-272B-4AEF-9D02-2AAF77A8D589}" dt="2022-12-13T11:15:42.556" v="557" actId="20577"/>
          <ac:spMkLst>
            <pc:docMk/>
            <pc:sldMk cId="1397996095" sldId="1881"/>
            <ac:spMk id="2" creationId="{52DA34BA-82FC-47C5-BCE1-BB65E08B92A1}"/>
          </ac:spMkLst>
        </pc:spChg>
        <pc:spChg chg="mod">
          <ac:chgData name="Kelly Stokes" userId="3e5c5154-569e-4d81-aa91-4f91841cdfa9" providerId="ADAL" clId="{5CCA66CE-272B-4AEF-9D02-2AAF77A8D589}" dt="2022-12-13T11:16:09.474" v="558"/>
          <ac:spMkLst>
            <pc:docMk/>
            <pc:sldMk cId="1397996095" sldId="1881"/>
            <ac:spMk id="12" creationId="{E384BFF7-3319-CAE2-192F-C4DCBBBBFCCA}"/>
          </ac:spMkLst>
        </pc:spChg>
        <pc:picChg chg="add mod">
          <ac:chgData name="Kelly Stokes" userId="3e5c5154-569e-4d81-aa91-4f91841cdfa9" providerId="ADAL" clId="{5CCA66CE-272B-4AEF-9D02-2AAF77A8D589}" dt="2022-12-13T11:15:35.975" v="542"/>
          <ac:picMkLst>
            <pc:docMk/>
            <pc:sldMk cId="1397996095" sldId="1881"/>
            <ac:picMk id="3" creationId="{8176FB49-D5B0-1F59-D86B-907E931A3D71}"/>
          </ac:picMkLst>
        </pc:picChg>
        <pc:picChg chg="del">
          <ac:chgData name="Kelly Stokes" userId="3e5c5154-569e-4d81-aa91-4f91841cdfa9" providerId="ADAL" clId="{5CCA66CE-272B-4AEF-9D02-2AAF77A8D589}" dt="2022-12-13T11:15:35.513" v="541" actId="478"/>
          <ac:picMkLst>
            <pc:docMk/>
            <pc:sldMk cId="1397996095" sldId="1881"/>
            <ac:picMk id="5" creationId="{854D8188-D86F-E774-C8F7-6214802BB6DB}"/>
          </ac:picMkLst>
        </pc:picChg>
      </pc:sldChg>
      <pc:sldChg chg="addSp delSp modSp modAnim">
        <pc:chgData name="Kelly Stokes" userId="3e5c5154-569e-4d81-aa91-4f91841cdfa9" providerId="ADAL" clId="{5CCA66CE-272B-4AEF-9D02-2AAF77A8D589}" dt="2022-12-13T11:16:46.992" v="589" actId="20577"/>
        <pc:sldMkLst>
          <pc:docMk/>
          <pc:sldMk cId="3584848358" sldId="1882"/>
        </pc:sldMkLst>
        <pc:spChg chg="mod">
          <ac:chgData name="Kelly Stokes" userId="3e5c5154-569e-4d81-aa91-4f91841cdfa9" providerId="ADAL" clId="{5CCA66CE-272B-4AEF-9D02-2AAF77A8D589}" dt="2022-12-13T11:16:25.202" v="571" actId="20577"/>
          <ac:spMkLst>
            <pc:docMk/>
            <pc:sldMk cId="3584848358" sldId="1882"/>
            <ac:spMk id="2" creationId="{52DA34BA-82FC-47C5-BCE1-BB65E08B92A1}"/>
          </ac:spMkLst>
        </pc:spChg>
        <pc:spChg chg="mod">
          <ac:chgData name="Kelly Stokes" userId="3e5c5154-569e-4d81-aa91-4f91841cdfa9" providerId="ADAL" clId="{5CCA66CE-272B-4AEF-9D02-2AAF77A8D589}" dt="2022-12-13T11:16:46.992" v="589" actId="20577"/>
          <ac:spMkLst>
            <pc:docMk/>
            <pc:sldMk cId="3584848358" sldId="1882"/>
            <ac:spMk id="10" creationId="{003D53EA-1945-744E-2DD1-0312F4DE835F}"/>
          </ac:spMkLst>
        </pc:spChg>
        <pc:spChg chg="mod">
          <ac:chgData name="Kelly Stokes" userId="3e5c5154-569e-4d81-aa91-4f91841cdfa9" providerId="ADAL" clId="{5CCA66CE-272B-4AEF-9D02-2AAF77A8D589}" dt="2022-12-13T11:16:42.171" v="572"/>
          <ac:spMkLst>
            <pc:docMk/>
            <pc:sldMk cId="3584848358" sldId="1882"/>
            <ac:spMk id="12" creationId="{E384BFF7-3319-CAE2-192F-C4DCBBBBFCCA}"/>
          </ac:spMkLst>
        </pc:spChg>
        <pc:picChg chg="add mod">
          <ac:chgData name="Kelly Stokes" userId="3e5c5154-569e-4d81-aa91-4f91841cdfa9" providerId="ADAL" clId="{5CCA66CE-272B-4AEF-9D02-2AAF77A8D589}" dt="2022-12-13T11:16:19.527" v="560"/>
          <ac:picMkLst>
            <pc:docMk/>
            <pc:sldMk cId="3584848358" sldId="1882"/>
            <ac:picMk id="3" creationId="{DD1B8CA8-0CC0-351B-1816-1B61D483AB81}"/>
          </ac:picMkLst>
        </pc:picChg>
        <pc:picChg chg="del">
          <ac:chgData name="Kelly Stokes" userId="3e5c5154-569e-4d81-aa91-4f91841cdfa9" providerId="ADAL" clId="{5CCA66CE-272B-4AEF-9D02-2AAF77A8D589}" dt="2022-12-13T11:16:18.955" v="559" actId="478"/>
          <ac:picMkLst>
            <pc:docMk/>
            <pc:sldMk cId="3584848358" sldId="1882"/>
            <ac:picMk id="5" creationId="{B5ABC864-1A96-D5EC-A5BC-AE85D3CD0C67}"/>
          </ac:picMkLst>
        </pc:picChg>
      </pc:sldChg>
      <pc:sldChg chg="addSp delSp modSp mod modAnim">
        <pc:chgData name="Kelly Stokes" userId="3e5c5154-569e-4d81-aa91-4f91841cdfa9" providerId="ADAL" clId="{5CCA66CE-272B-4AEF-9D02-2AAF77A8D589}" dt="2022-12-13T11:17:28.386" v="603" actId="1076"/>
        <pc:sldMkLst>
          <pc:docMk/>
          <pc:sldMk cId="3269371539" sldId="1883"/>
        </pc:sldMkLst>
        <pc:spChg chg="mod">
          <ac:chgData name="Kelly Stokes" userId="3e5c5154-569e-4d81-aa91-4f91841cdfa9" providerId="ADAL" clId="{5CCA66CE-272B-4AEF-9D02-2AAF77A8D589}" dt="2022-12-13T11:17:03.625" v="596" actId="20577"/>
          <ac:spMkLst>
            <pc:docMk/>
            <pc:sldMk cId="3269371539" sldId="1883"/>
            <ac:spMk id="2" creationId="{52DA34BA-82FC-47C5-BCE1-BB65E08B92A1}"/>
          </ac:spMkLst>
        </pc:spChg>
        <pc:spChg chg="mod">
          <ac:chgData name="Kelly Stokes" userId="3e5c5154-569e-4d81-aa91-4f91841cdfa9" providerId="ADAL" clId="{5CCA66CE-272B-4AEF-9D02-2AAF77A8D589}" dt="2022-12-13T11:17:24.302" v="602" actId="20577"/>
          <ac:spMkLst>
            <pc:docMk/>
            <pc:sldMk cId="3269371539" sldId="1883"/>
            <ac:spMk id="10" creationId="{003D53EA-1945-744E-2DD1-0312F4DE835F}"/>
          </ac:spMkLst>
        </pc:spChg>
        <pc:spChg chg="mod">
          <ac:chgData name="Kelly Stokes" userId="3e5c5154-569e-4d81-aa91-4f91841cdfa9" providerId="ADAL" clId="{5CCA66CE-272B-4AEF-9D02-2AAF77A8D589}" dt="2022-12-13T11:17:28.386" v="603" actId="1076"/>
          <ac:spMkLst>
            <pc:docMk/>
            <pc:sldMk cId="3269371539" sldId="1883"/>
            <ac:spMk id="12" creationId="{E384BFF7-3319-CAE2-192F-C4DCBBBBFCCA}"/>
          </ac:spMkLst>
        </pc:spChg>
        <pc:picChg chg="add mod">
          <ac:chgData name="Kelly Stokes" userId="3e5c5154-569e-4d81-aa91-4f91841cdfa9" providerId="ADAL" clId="{5CCA66CE-272B-4AEF-9D02-2AAF77A8D589}" dt="2022-12-13T11:16:58.694" v="591"/>
          <ac:picMkLst>
            <pc:docMk/>
            <pc:sldMk cId="3269371539" sldId="1883"/>
            <ac:picMk id="3" creationId="{0F33B4A9-6695-1A74-F87D-FEC781CE7840}"/>
          </ac:picMkLst>
        </pc:picChg>
        <pc:picChg chg="del">
          <ac:chgData name="Kelly Stokes" userId="3e5c5154-569e-4d81-aa91-4f91841cdfa9" providerId="ADAL" clId="{5CCA66CE-272B-4AEF-9D02-2AAF77A8D589}" dt="2022-12-13T11:16:58.238" v="590" actId="478"/>
          <ac:picMkLst>
            <pc:docMk/>
            <pc:sldMk cId="3269371539" sldId="1883"/>
            <ac:picMk id="5" creationId="{55A3BD29-EA3A-2D65-7A8E-59CC73C8009F}"/>
          </ac:picMkLst>
        </pc:picChg>
      </pc:sldChg>
      <pc:sldChg chg="del">
        <pc:chgData name="Kelly Stokes" userId="3e5c5154-569e-4d81-aa91-4f91841cdfa9" providerId="ADAL" clId="{5CCA66CE-272B-4AEF-9D02-2AAF77A8D589}" dt="2022-12-13T11:17:36.436" v="604" actId="2696"/>
        <pc:sldMkLst>
          <pc:docMk/>
          <pc:sldMk cId="1325980099" sldId="1884"/>
        </pc:sldMkLst>
      </pc:sldChg>
      <pc:sldChg chg="modSp mod">
        <pc:chgData name="Kelly Stokes" userId="3e5c5154-569e-4d81-aa91-4f91841cdfa9" providerId="ADAL" clId="{5CCA66CE-272B-4AEF-9D02-2AAF77A8D589}" dt="2022-12-13T11:18:06.548" v="619" actId="27636"/>
        <pc:sldMkLst>
          <pc:docMk/>
          <pc:sldMk cId="45745493" sldId="1885"/>
        </pc:sldMkLst>
        <pc:spChg chg="mod">
          <ac:chgData name="Kelly Stokes" userId="3e5c5154-569e-4d81-aa91-4f91841cdfa9" providerId="ADAL" clId="{5CCA66CE-272B-4AEF-9D02-2AAF77A8D589}" dt="2022-12-13T11:17:51.643" v="605"/>
          <ac:spMkLst>
            <pc:docMk/>
            <pc:sldMk cId="45745493" sldId="1885"/>
            <ac:spMk id="2" creationId="{52DA34BA-82FC-47C5-BCE1-BB65E08B92A1}"/>
          </ac:spMkLst>
        </pc:spChg>
        <pc:spChg chg="mod">
          <ac:chgData name="Kelly Stokes" userId="3e5c5154-569e-4d81-aa91-4f91841cdfa9" providerId="ADAL" clId="{5CCA66CE-272B-4AEF-9D02-2AAF77A8D589}" dt="2022-12-13T11:18:06.548" v="619" actId="27636"/>
          <ac:spMkLst>
            <pc:docMk/>
            <pc:sldMk cId="45745493" sldId="1885"/>
            <ac:spMk id="3" creationId="{847A1AC9-9EC9-E1AA-348D-958CE44F2772}"/>
          </ac:spMkLst>
        </pc:spChg>
      </pc:sldChg>
      <pc:sldChg chg="modSp mod">
        <pc:chgData name="Kelly Stokes" userId="3e5c5154-569e-4d81-aa91-4f91841cdfa9" providerId="ADAL" clId="{5CCA66CE-272B-4AEF-9D02-2AAF77A8D589}" dt="2022-12-13T11:18:31.406" v="634" actId="27636"/>
        <pc:sldMkLst>
          <pc:docMk/>
          <pc:sldMk cId="2247890350" sldId="1886"/>
        </pc:sldMkLst>
        <pc:spChg chg="mod">
          <ac:chgData name="Kelly Stokes" userId="3e5c5154-569e-4d81-aa91-4f91841cdfa9" providerId="ADAL" clId="{5CCA66CE-272B-4AEF-9D02-2AAF77A8D589}" dt="2022-12-13T11:18:20.453" v="620"/>
          <ac:spMkLst>
            <pc:docMk/>
            <pc:sldMk cId="2247890350" sldId="1886"/>
            <ac:spMk id="2" creationId="{52DA34BA-82FC-47C5-BCE1-BB65E08B92A1}"/>
          </ac:spMkLst>
        </pc:spChg>
        <pc:spChg chg="mod">
          <ac:chgData name="Kelly Stokes" userId="3e5c5154-569e-4d81-aa91-4f91841cdfa9" providerId="ADAL" clId="{5CCA66CE-272B-4AEF-9D02-2AAF77A8D589}" dt="2022-12-13T11:18:31.406" v="634" actId="27636"/>
          <ac:spMkLst>
            <pc:docMk/>
            <pc:sldMk cId="2247890350" sldId="1886"/>
            <ac:spMk id="3" creationId="{847A1AC9-9EC9-E1AA-348D-958CE44F2772}"/>
          </ac:spMkLst>
        </pc:spChg>
      </pc:sldChg>
      <pc:sldChg chg="modSp mod">
        <pc:chgData name="Kelly Stokes" userId="3e5c5154-569e-4d81-aa91-4f91841cdfa9" providerId="ADAL" clId="{5CCA66CE-272B-4AEF-9D02-2AAF77A8D589}" dt="2022-12-13T11:18:55.957" v="640" actId="20577"/>
        <pc:sldMkLst>
          <pc:docMk/>
          <pc:sldMk cId="1944777025" sldId="1887"/>
        </pc:sldMkLst>
        <pc:spChg chg="mod">
          <ac:chgData name="Kelly Stokes" userId="3e5c5154-569e-4d81-aa91-4f91841cdfa9" providerId="ADAL" clId="{5CCA66CE-272B-4AEF-9D02-2AAF77A8D589}" dt="2022-12-13T11:18:48.166" v="635"/>
          <ac:spMkLst>
            <pc:docMk/>
            <pc:sldMk cId="1944777025" sldId="1887"/>
            <ac:spMk id="2" creationId="{52DA34BA-82FC-47C5-BCE1-BB65E08B92A1}"/>
          </ac:spMkLst>
        </pc:spChg>
        <pc:spChg chg="mod">
          <ac:chgData name="Kelly Stokes" userId="3e5c5154-569e-4d81-aa91-4f91841cdfa9" providerId="ADAL" clId="{5CCA66CE-272B-4AEF-9D02-2AAF77A8D589}" dt="2022-12-13T11:18:55.957" v="640" actId="20577"/>
          <ac:spMkLst>
            <pc:docMk/>
            <pc:sldMk cId="1944777025" sldId="1887"/>
            <ac:spMk id="3" creationId="{847A1AC9-9EC9-E1AA-348D-958CE44F2772}"/>
          </ac:spMkLst>
        </pc:spChg>
      </pc:sldChg>
      <pc:sldChg chg="del">
        <pc:chgData name="Kelly Stokes" userId="3e5c5154-569e-4d81-aa91-4f91841cdfa9" providerId="ADAL" clId="{5CCA66CE-272B-4AEF-9D02-2AAF77A8D589}" dt="2022-12-13T11:19:00.795" v="641" actId="2696"/>
        <pc:sldMkLst>
          <pc:docMk/>
          <pc:sldMk cId="3593969916" sldId="1888"/>
        </pc:sldMkLst>
      </pc:sldChg>
      <pc:sldChg chg="modNotesTx">
        <pc:chgData name="Kelly Stokes" userId="3e5c5154-569e-4d81-aa91-4f91841cdfa9" providerId="ADAL" clId="{5CCA66CE-272B-4AEF-9D02-2AAF77A8D589}" dt="2022-12-13T11:19:17.146" v="642"/>
        <pc:sldMkLst>
          <pc:docMk/>
          <pc:sldMk cId="1252808589" sldId="1898"/>
        </pc:sldMkLst>
      </pc:sldChg>
      <pc:sldChg chg="modSp mod">
        <pc:chgData name="Kelly Stokes" userId="3e5c5154-569e-4d81-aa91-4f91841cdfa9" providerId="ADAL" clId="{5CCA66CE-272B-4AEF-9D02-2AAF77A8D589}" dt="2022-12-13T11:19:22.131" v="643"/>
        <pc:sldMkLst>
          <pc:docMk/>
          <pc:sldMk cId="3626078437" sldId="1899"/>
        </pc:sldMkLst>
        <pc:spChg chg="mod">
          <ac:chgData name="Kelly Stokes" userId="3e5c5154-569e-4d81-aa91-4f91841cdfa9" providerId="ADAL" clId="{5CCA66CE-272B-4AEF-9D02-2AAF77A8D589}" dt="2022-12-13T11:19:22.131" v="643"/>
          <ac:spMkLst>
            <pc:docMk/>
            <pc:sldMk cId="3626078437" sldId="1899"/>
            <ac:spMk id="2" creationId="{77E26784-A357-92CE-B6B1-8F248D3D6650}"/>
          </ac:spMkLst>
        </pc:spChg>
      </pc:sldChg>
      <pc:sldChg chg="del">
        <pc:chgData name="Kelly Stokes" userId="3e5c5154-569e-4d81-aa91-4f91841cdfa9" providerId="ADAL" clId="{5CCA66CE-272B-4AEF-9D02-2AAF77A8D589}" dt="2022-12-13T11:19:38.865" v="644" actId="2696"/>
        <pc:sldMkLst>
          <pc:docMk/>
          <pc:sldMk cId="2701502879" sldId="1907"/>
        </pc:sldMkLst>
      </pc:sldChg>
      <pc:sldChg chg="del">
        <pc:chgData name="Kelly Stokes" userId="3e5c5154-569e-4d81-aa91-4f91841cdfa9" providerId="ADAL" clId="{5CCA66CE-272B-4AEF-9D02-2AAF77A8D589}" dt="2022-12-13T11:19:38.865" v="644" actId="2696"/>
        <pc:sldMkLst>
          <pc:docMk/>
          <pc:sldMk cId="2444569999" sldId="1908"/>
        </pc:sldMkLst>
      </pc:sldChg>
      <pc:sldChg chg="del">
        <pc:chgData name="Kelly Stokes" userId="3e5c5154-569e-4d81-aa91-4f91841cdfa9" providerId="ADAL" clId="{5CCA66CE-272B-4AEF-9D02-2AAF77A8D589}" dt="2022-12-13T11:19:38.865" v="644" actId="2696"/>
        <pc:sldMkLst>
          <pc:docMk/>
          <pc:sldMk cId="1055065104" sldId="1909"/>
        </pc:sldMkLst>
      </pc:sldChg>
      <pc:sldChg chg="addSp delSp modSp modAnim">
        <pc:chgData name="Kelly Stokes" userId="3e5c5154-569e-4d81-aa91-4f91841cdfa9" providerId="ADAL" clId="{5CCA66CE-272B-4AEF-9D02-2AAF77A8D589}" dt="2022-12-13T11:21:43.374" v="669" actId="732"/>
        <pc:sldMkLst>
          <pc:docMk/>
          <pc:sldMk cId="2560736284" sldId="1913"/>
        </pc:sldMkLst>
        <pc:spChg chg="mod">
          <ac:chgData name="Kelly Stokes" userId="3e5c5154-569e-4d81-aa91-4f91841cdfa9" providerId="ADAL" clId="{5CCA66CE-272B-4AEF-9D02-2AAF77A8D589}" dt="2022-12-13T11:21:16.476" v="664" actId="20577"/>
          <ac:spMkLst>
            <pc:docMk/>
            <pc:sldMk cId="2560736284" sldId="1913"/>
            <ac:spMk id="2" creationId="{52DA34BA-82FC-47C5-BCE1-BB65E08B92A1}"/>
          </ac:spMkLst>
        </pc:spChg>
        <pc:picChg chg="del">
          <ac:chgData name="Kelly Stokes" userId="3e5c5154-569e-4d81-aa91-4f91841cdfa9" providerId="ADAL" clId="{5CCA66CE-272B-4AEF-9D02-2AAF77A8D589}" dt="2022-12-13T11:21:18.496" v="665" actId="478"/>
          <ac:picMkLst>
            <pc:docMk/>
            <pc:sldMk cId="2560736284" sldId="1913"/>
            <ac:picMk id="1028" creationId="{54D6CD80-C162-9F89-5765-0CF9165C4505}"/>
          </ac:picMkLst>
        </pc:picChg>
        <pc:picChg chg="add mod">
          <ac:chgData name="Kelly Stokes" userId="3e5c5154-569e-4d81-aa91-4f91841cdfa9" providerId="ADAL" clId="{5CCA66CE-272B-4AEF-9D02-2AAF77A8D589}" dt="2022-12-13T11:21:43.374" v="669" actId="732"/>
          <ac:picMkLst>
            <pc:docMk/>
            <pc:sldMk cId="2560736284" sldId="1913"/>
            <ac:picMk id="61442" creationId="{A8D8F5BC-A7FE-4C32-E917-3063D98E18F9}"/>
          </ac:picMkLst>
        </pc:picChg>
      </pc:sldChg>
      <pc:sldChg chg="addSp delSp modSp mod modAnim">
        <pc:chgData name="Kelly Stokes" userId="3e5c5154-569e-4d81-aa91-4f91841cdfa9" providerId="ADAL" clId="{5CCA66CE-272B-4AEF-9D02-2AAF77A8D589}" dt="2022-12-13T11:22:15.112" v="692"/>
        <pc:sldMkLst>
          <pc:docMk/>
          <pc:sldMk cId="1395792410" sldId="1914"/>
        </pc:sldMkLst>
        <pc:spChg chg="mod">
          <ac:chgData name="Kelly Stokes" userId="3e5c5154-569e-4d81-aa91-4f91841cdfa9" providerId="ADAL" clId="{5CCA66CE-272B-4AEF-9D02-2AAF77A8D589}" dt="2022-12-13T11:21:53.946" v="687" actId="20577"/>
          <ac:spMkLst>
            <pc:docMk/>
            <pc:sldMk cId="1395792410" sldId="1914"/>
            <ac:spMk id="2" creationId="{52DA34BA-82FC-47C5-BCE1-BB65E08B92A1}"/>
          </ac:spMkLst>
        </pc:spChg>
        <pc:spChg chg="mod">
          <ac:chgData name="Kelly Stokes" userId="3e5c5154-569e-4d81-aa91-4f91841cdfa9" providerId="ADAL" clId="{5CCA66CE-272B-4AEF-9D02-2AAF77A8D589}" dt="2022-12-13T11:21:57.518" v="688" actId="1076"/>
          <ac:spMkLst>
            <pc:docMk/>
            <pc:sldMk cId="1395792410" sldId="1914"/>
            <ac:spMk id="3" creationId="{0366E0B6-702E-4814-82C6-08CA2D13F3C9}"/>
          </ac:spMkLst>
        </pc:spChg>
        <pc:picChg chg="del">
          <ac:chgData name="Kelly Stokes" userId="3e5c5154-569e-4d81-aa91-4f91841cdfa9" providerId="ADAL" clId="{5CCA66CE-272B-4AEF-9D02-2AAF77A8D589}" dt="2022-12-13T11:21:58.624" v="689" actId="478"/>
          <ac:picMkLst>
            <pc:docMk/>
            <pc:sldMk cId="1395792410" sldId="1914"/>
            <ac:picMk id="2052" creationId="{38074120-106E-5244-E96F-0C888EA329A6}"/>
          </ac:picMkLst>
        </pc:picChg>
        <pc:picChg chg="add mod">
          <ac:chgData name="Kelly Stokes" userId="3e5c5154-569e-4d81-aa91-4f91841cdfa9" providerId="ADAL" clId="{5CCA66CE-272B-4AEF-9D02-2AAF77A8D589}" dt="2022-12-13T11:22:12.496" v="691" actId="1076"/>
          <ac:picMkLst>
            <pc:docMk/>
            <pc:sldMk cId="1395792410" sldId="1914"/>
            <ac:picMk id="60418" creationId="{EE6CEADE-AAED-E77B-DF2F-70126B03CC56}"/>
          </ac:picMkLst>
        </pc:picChg>
      </pc:sldChg>
      <pc:sldChg chg="addSp delSp modSp mod modAnim">
        <pc:chgData name="Kelly Stokes" userId="3e5c5154-569e-4d81-aa91-4f91841cdfa9" providerId="ADAL" clId="{5CCA66CE-272B-4AEF-9D02-2AAF77A8D589}" dt="2022-12-13T11:23:07.184" v="705" actId="732"/>
        <pc:sldMkLst>
          <pc:docMk/>
          <pc:sldMk cId="3733202116" sldId="1915"/>
        </pc:sldMkLst>
        <pc:spChg chg="mod">
          <ac:chgData name="Kelly Stokes" userId="3e5c5154-569e-4d81-aa91-4f91841cdfa9" providerId="ADAL" clId="{5CCA66CE-272B-4AEF-9D02-2AAF77A8D589}" dt="2022-12-13T11:22:38.240" v="699" actId="20577"/>
          <ac:spMkLst>
            <pc:docMk/>
            <pc:sldMk cId="3733202116" sldId="1915"/>
            <ac:spMk id="2" creationId="{52DA34BA-82FC-47C5-BCE1-BB65E08B92A1}"/>
          </ac:spMkLst>
        </pc:spChg>
        <pc:spChg chg="mod">
          <ac:chgData name="Kelly Stokes" userId="3e5c5154-569e-4d81-aa91-4f91841cdfa9" providerId="ADAL" clId="{5CCA66CE-272B-4AEF-9D02-2AAF77A8D589}" dt="2022-12-13T11:22:43.386" v="700" actId="1076"/>
          <ac:spMkLst>
            <pc:docMk/>
            <pc:sldMk cId="3733202116" sldId="1915"/>
            <ac:spMk id="3" creationId="{4BCBA2DA-E95C-434C-BE81-320E182AE5EF}"/>
          </ac:spMkLst>
        </pc:spChg>
        <pc:picChg chg="del">
          <ac:chgData name="Kelly Stokes" userId="3e5c5154-569e-4d81-aa91-4f91841cdfa9" providerId="ADAL" clId="{5CCA66CE-272B-4AEF-9D02-2AAF77A8D589}" dt="2022-12-13T11:22:44.120" v="701" actId="478"/>
          <ac:picMkLst>
            <pc:docMk/>
            <pc:sldMk cId="3733202116" sldId="1915"/>
            <ac:picMk id="3076" creationId="{BFCCE138-8435-7500-9A3E-A7E8C53F6B0D}"/>
          </ac:picMkLst>
        </pc:picChg>
        <pc:picChg chg="add mod">
          <ac:chgData name="Kelly Stokes" userId="3e5c5154-569e-4d81-aa91-4f91841cdfa9" providerId="ADAL" clId="{5CCA66CE-272B-4AEF-9D02-2AAF77A8D589}" dt="2022-12-13T11:23:07.184" v="705" actId="732"/>
          <ac:picMkLst>
            <pc:docMk/>
            <pc:sldMk cId="3733202116" sldId="1915"/>
            <ac:picMk id="59394" creationId="{F23F6E2F-E409-C358-CC7C-9A12210D9523}"/>
          </ac:picMkLst>
        </pc:picChg>
      </pc:sldChg>
      <pc:sldChg chg="addSp delSp modSp mod modAnim">
        <pc:chgData name="Kelly Stokes" userId="3e5c5154-569e-4d81-aa91-4f91841cdfa9" providerId="ADAL" clId="{5CCA66CE-272B-4AEF-9D02-2AAF77A8D589}" dt="2022-12-13T11:23:53.967" v="722"/>
        <pc:sldMkLst>
          <pc:docMk/>
          <pc:sldMk cId="1501381173" sldId="1916"/>
        </pc:sldMkLst>
        <pc:spChg chg="mod">
          <ac:chgData name="Kelly Stokes" userId="3e5c5154-569e-4d81-aa91-4f91841cdfa9" providerId="ADAL" clId="{5CCA66CE-272B-4AEF-9D02-2AAF77A8D589}" dt="2022-12-13T11:23:21.557" v="717" actId="20577"/>
          <ac:spMkLst>
            <pc:docMk/>
            <pc:sldMk cId="1501381173" sldId="1916"/>
            <ac:spMk id="2" creationId="{52DA34BA-82FC-47C5-BCE1-BB65E08B92A1}"/>
          </ac:spMkLst>
        </pc:spChg>
        <pc:spChg chg="mod">
          <ac:chgData name="Kelly Stokes" userId="3e5c5154-569e-4d81-aa91-4f91841cdfa9" providerId="ADAL" clId="{5CCA66CE-272B-4AEF-9D02-2AAF77A8D589}" dt="2022-12-13T11:23:27.193" v="718" actId="1076"/>
          <ac:spMkLst>
            <pc:docMk/>
            <pc:sldMk cId="1501381173" sldId="1916"/>
            <ac:spMk id="3" creationId="{4BCBA2DA-E95C-434C-BE81-320E182AE5EF}"/>
          </ac:spMkLst>
        </pc:spChg>
        <pc:picChg chg="del">
          <ac:chgData name="Kelly Stokes" userId="3e5c5154-569e-4d81-aa91-4f91841cdfa9" providerId="ADAL" clId="{5CCA66CE-272B-4AEF-9D02-2AAF77A8D589}" dt="2022-12-13T11:23:29.020" v="719" actId="478"/>
          <ac:picMkLst>
            <pc:docMk/>
            <pc:sldMk cId="1501381173" sldId="1916"/>
            <ac:picMk id="4100" creationId="{CA40667B-0348-D47F-6481-097D1CC0878D}"/>
          </ac:picMkLst>
        </pc:picChg>
        <pc:picChg chg="add mod">
          <ac:chgData name="Kelly Stokes" userId="3e5c5154-569e-4d81-aa91-4f91841cdfa9" providerId="ADAL" clId="{5CCA66CE-272B-4AEF-9D02-2AAF77A8D589}" dt="2022-12-13T11:23:52.461" v="721" actId="1076"/>
          <ac:picMkLst>
            <pc:docMk/>
            <pc:sldMk cId="1501381173" sldId="1916"/>
            <ac:picMk id="58370" creationId="{27114A61-5C61-D0F3-369C-366279C45153}"/>
          </ac:picMkLst>
        </pc:picChg>
      </pc:sldChg>
      <pc:sldChg chg="addSp delSp modSp modAnim">
        <pc:chgData name="Kelly Stokes" userId="3e5c5154-569e-4d81-aa91-4f91841cdfa9" providerId="ADAL" clId="{5CCA66CE-272B-4AEF-9D02-2AAF77A8D589}" dt="2022-12-13T11:24:26.659" v="742" actId="20577"/>
        <pc:sldMkLst>
          <pc:docMk/>
          <pc:sldMk cId="856482232" sldId="1917"/>
        </pc:sldMkLst>
        <pc:spChg chg="mod">
          <ac:chgData name="Kelly Stokes" userId="3e5c5154-569e-4d81-aa91-4f91841cdfa9" providerId="ADAL" clId="{5CCA66CE-272B-4AEF-9D02-2AAF77A8D589}" dt="2022-12-13T11:24:08.567" v="737" actId="20577"/>
          <ac:spMkLst>
            <pc:docMk/>
            <pc:sldMk cId="856482232" sldId="1917"/>
            <ac:spMk id="2" creationId="{52DA34BA-82FC-47C5-BCE1-BB65E08B92A1}"/>
          </ac:spMkLst>
        </pc:spChg>
        <pc:spChg chg="mod">
          <ac:chgData name="Kelly Stokes" userId="3e5c5154-569e-4d81-aa91-4f91841cdfa9" providerId="ADAL" clId="{5CCA66CE-272B-4AEF-9D02-2AAF77A8D589}" dt="2022-12-13T11:24:26.659" v="742" actId="20577"/>
          <ac:spMkLst>
            <pc:docMk/>
            <pc:sldMk cId="856482232" sldId="1917"/>
            <ac:spMk id="10" creationId="{003D53EA-1945-744E-2DD1-0312F4DE835F}"/>
          </ac:spMkLst>
        </pc:spChg>
        <pc:spChg chg="mod">
          <ac:chgData name="Kelly Stokes" userId="3e5c5154-569e-4d81-aa91-4f91841cdfa9" providerId="ADAL" clId="{5CCA66CE-272B-4AEF-9D02-2AAF77A8D589}" dt="2022-12-13T11:24:23.769" v="738"/>
          <ac:spMkLst>
            <pc:docMk/>
            <pc:sldMk cId="856482232" sldId="1917"/>
            <ac:spMk id="12" creationId="{E384BFF7-3319-CAE2-192F-C4DCBBBBFCCA}"/>
          </ac:spMkLst>
        </pc:spChg>
        <pc:picChg chg="add mod">
          <ac:chgData name="Kelly Stokes" userId="3e5c5154-569e-4d81-aa91-4f91841cdfa9" providerId="ADAL" clId="{5CCA66CE-272B-4AEF-9D02-2AAF77A8D589}" dt="2022-12-13T11:24:02.321" v="724"/>
          <ac:picMkLst>
            <pc:docMk/>
            <pc:sldMk cId="856482232" sldId="1917"/>
            <ac:picMk id="3" creationId="{37AF1AE1-DDD8-A20F-6C87-BA90AFEDFD6D}"/>
          </ac:picMkLst>
        </pc:picChg>
        <pc:picChg chg="del">
          <ac:chgData name="Kelly Stokes" userId="3e5c5154-569e-4d81-aa91-4f91841cdfa9" providerId="ADAL" clId="{5CCA66CE-272B-4AEF-9D02-2AAF77A8D589}" dt="2022-12-13T11:24:01.943" v="723" actId="478"/>
          <ac:picMkLst>
            <pc:docMk/>
            <pc:sldMk cId="856482232" sldId="1917"/>
            <ac:picMk id="5" creationId="{854D8188-D86F-E774-C8F7-6214802BB6DB}"/>
          </ac:picMkLst>
        </pc:picChg>
      </pc:sldChg>
      <pc:sldChg chg="addSp delSp modSp modAnim">
        <pc:chgData name="Kelly Stokes" userId="3e5c5154-569e-4d81-aa91-4f91841cdfa9" providerId="ADAL" clId="{5CCA66CE-272B-4AEF-9D02-2AAF77A8D589}" dt="2022-12-13T11:25:03.637" v="759" actId="20577"/>
        <pc:sldMkLst>
          <pc:docMk/>
          <pc:sldMk cId="2346418103" sldId="1918"/>
        </pc:sldMkLst>
        <pc:spChg chg="mod">
          <ac:chgData name="Kelly Stokes" userId="3e5c5154-569e-4d81-aa91-4f91841cdfa9" providerId="ADAL" clId="{5CCA66CE-272B-4AEF-9D02-2AAF77A8D589}" dt="2022-12-13T11:24:44.939" v="752" actId="20577"/>
          <ac:spMkLst>
            <pc:docMk/>
            <pc:sldMk cId="2346418103" sldId="1918"/>
            <ac:spMk id="2" creationId="{52DA34BA-82FC-47C5-BCE1-BB65E08B92A1}"/>
          </ac:spMkLst>
        </pc:spChg>
        <pc:spChg chg="mod">
          <ac:chgData name="Kelly Stokes" userId="3e5c5154-569e-4d81-aa91-4f91841cdfa9" providerId="ADAL" clId="{5CCA66CE-272B-4AEF-9D02-2AAF77A8D589}" dt="2022-12-13T11:25:02.044" v="757" actId="20577"/>
          <ac:spMkLst>
            <pc:docMk/>
            <pc:sldMk cId="2346418103" sldId="1918"/>
            <ac:spMk id="10" creationId="{003D53EA-1945-744E-2DD1-0312F4DE835F}"/>
          </ac:spMkLst>
        </pc:spChg>
        <pc:spChg chg="mod">
          <ac:chgData name="Kelly Stokes" userId="3e5c5154-569e-4d81-aa91-4f91841cdfa9" providerId="ADAL" clId="{5CCA66CE-272B-4AEF-9D02-2AAF77A8D589}" dt="2022-12-13T11:25:03.637" v="759" actId="20577"/>
          <ac:spMkLst>
            <pc:docMk/>
            <pc:sldMk cId="2346418103" sldId="1918"/>
            <ac:spMk id="12" creationId="{E384BFF7-3319-CAE2-192F-C4DCBBBBFCCA}"/>
          </ac:spMkLst>
        </pc:spChg>
        <pc:picChg chg="add mod">
          <ac:chgData name="Kelly Stokes" userId="3e5c5154-569e-4d81-aa91-4f91841cdfa9" providerId="ADAL" clId="{5CCA66CE-272B-4AEF-9D02-2AAF77A8D589}" dt="2022-12-13T11:24:33.130" v="744"/>
          <ac:picMkLst>
            <pc:docMk/>
            <pc:sldMk cId="2346418103" sldId="1918"/>
            <ac:picMk id="3" creationId="{36F0834B-639B-37DE-BA05-C1262BF18562}"/>
          </ac:picMkLst>
        </pc:picChg>
        <pc:picChg chg="del">
          <ac:chgData name="Kelly Stokes" userId="3e5c5154-569e-4d81-aa91-4f91841cdfa9" providerId="ADAL" clId="{5CCA66CE-272B-4AEF-9D02-2AAF77A8D589}" dt="2022-12-13T11:24:32.715" v="743" actId="478"/>
          <ac:picMkLst>
            <pc:docMk/>
            <pc:sldMk cId="2346418103" sldId="1918"/>
            <ac:picMk id="5" creationId="{B5ABC864-1A96-D5EC-A5BC-AE85D3CD0C67}"/>
          </ac:picMkLst>
        </pc:picChg>
      </pc:sldChg>
      <pc:sldChg chg="addSp delSp modSp modAnim">
        <pc:chgData name="Kelly Stokes" userId="3e5c5154-569e-4d81-aa91-4f91841cdfa9" providerId="ADAL" clId="{5CCA66CE-272B-4AEF-9D02-2AAF77A8D589}" dt="2022-12-13T11:25:28.946" v="771"/>
        <pc:sldMkLst>
          <pc:docMk/>
          <pc:sldMk cId="3049269079" sldId="1919"/>
        </pc:sldMkLst>
        <pc:spChg chg="mod">
          <ac:chgData name="Kelly Stokes" userId="3e5c5154-569e-4d81-aa91-4f91841cdfa9" providerId="ADAL" clId="{5CCA66CE-272B-4AEF-9D02-2AAF77A8D589}" dt="2022-12-13T11:25:16.496" v="770" actId="20577"/>
          <ac:spMkLst>
            <pc:docMk/>
            <pc:sldMk cId="3049269079" sldId="1919"/>
            <ac:spMk id="2" creationId="{52DA34BA-82FC-47C5-BCE1-BB65E08B92A1}"/>
          </ac:spMkLst>
        </pc:spChg>
        <pc:spChg chg="mod">
          <ac:chgData name="Kelly Stokes" userId="3e5c5154-569e-4d81-aa91-4f91841cdfa9" providerId="ADAL" clId="{5CCA66CE-272B-4AEF-9D02-2AAF77A8D589}" dt="2022-12-13T11:25:28.946" v="771"/>
          <ac:spMkLst>
            <pc:docMk/>
            <pc:sldMk cId="3049269079" sldId="1919"/>
            <ac:spMk id="12" creationId="{E384BFF7-3319-CAE2-192F-C4DCBBBBFCCA}"/>
          </ac:spMkLst>
        </pc:spChg>
        <pc:picChg chg="add mod">
          <ac:chgData name="Kelly Stokes" userId="3e5c5154-569e-4d81-aa91-4f91841cdfa9" providerId="ADAL" clId="{5CCA66CE-272B-4AEF-9D02-2AAF77A8D589}" dt="2022-12-13T11:25:11.367" v="761"/>
          <ac:picMkLst>
            <pc:docMk/>
            <pc:sldMk cId="3049269079" sldId="1919"/>
            <ac:picMk id="3" creationId="{77828A08-ABE2-89DE-BBB2-1E78FEFF4689}"/>
          </ac:picMkLst>
        </pc:picChg>
        <pc:picChg chg="del">
          <ac:chgData name="Kelly Stokes" userId="3e5c5154-569e-4d81-aa91-4f91841cdfa9" providerId="ADAL" clId="{5CCA66CE-272B-4AEF-9D02-2AAF77A8D589}" dt="2022-12-13T11:25:10.980" v="760" actId="478"/>
          <ac:picMkLst>
            <pc:docMk/>
            <pc:sldMk cId="3049269079" sldId="1919"/>
            <ac:picMk id="5" creationId="{55A3BD29-EA3A-2D65-7A8E-59CC73C8009F}"/>
          </ac:picMkLst>
        </pc:picChg>
      </pc:sldChg>
      <pc:sldChg chg="addSp delSp modSp modAnim">
        <pc:chgData name="Kelly Stokes" userId="3e5c5154-569e-4d81-aa91-4f91841cdfa9" providerId="ADAL" clId="{5CCA66CE-272B-4AEF-9D02-2AAF77A8D589}" dt="2022-12-13T11:26:03.921" v="792" actId="20577"/>
        <pc:sldMkLst>
          <pc:docMk/>
          <pc:sldMk cId="2594316422" sldId="1920"/>
        </pc:sldMkLst>
        <pc:spChg chg="mod">
          <ac:chgData name="Kelly Stokes" userId="3e5c5154-569e-4d81-aa91-4f91841cdfa9" providerId="ADAL" clId="{5CCA66CE-272B-4AEF-9D02-2AAF77A8D589}" dt="2022-12-13T11:25:44.014" v="789" actId="20577"/>
          <ac:spMkLst>
            <pc:docMk/>
            <pc:sldMk cId="2594316422" sldId="1920"/>
            <ac:spMk id="2" creationId="{52DA34BA-82FC-47C5-BCE1-BB65E08B92A1}"/>
          </ac:spMkLst>
        </pc:spChg>
        <pc:spChg chg="mod">
          <ac:chgData name="Kelly Stokes" userId="3e5c5154-569e-4d81-aa91-4f91841cdfa9" providerId="ADAL" clId="{5CCA66CE-272B-4AEF-9D02-2AAF77A8D589}" dt="2022-12-13T11:26:03.921" v="792" actId="20577"/>
          <ac:spMkLst>
            <pc:docMk/>
            <pc:sldMk cId="2594316422" sldId="1920"/>
            <ac:spMk id="12" creationId="{E384BFF7-3319-CAE2-192F-C4DCBBBBFCCA}"/>
          </ac:spMkLst>
        </pc:spChg>
        <pc:picChg chg="add mod">
          <ac:chgData name="Kelly Stokes" userId="3e5c5154-569e-4d81-aa91-4f91841cdfa9" providerId="ADAL" clId="{5CCA66CE-272B-4AEF-9D02-2AAF77A8D589}" dt="2022-12-13T11:25:36.667" v="773"/>
          <ac:picMkLst>
            <pc:docMk/>
            <pc:sldMk cId="2594316422" sldId="1920"/>
            <ac:picMk id="3" creationId="{F7836303-9767-DAEC-D32C-7915830074D3}"/>
          </ac:picMkLst>
        </pc:picChg>
        <pc:picChg chg="del">
          <ac:chgData name="Kelly Stokes" userId="3e5c5154-569e-4d81-aa91-4f91841cdfa9" providerId="ADAL" clId="{5CCA66CE-272B-4AEF-9D02-2AAF77A8D589}" dt="2022-12-13T11:25:36.249" v="772" actId="478"/>
          <ac:picMkLst>
            <pc:docMk/>
            <pc:sldMk cId="2594316422" sldId="1920"/>
            <ac:picMk id="5" creationId="{AF15B583-6600-58C2-17AB-05EFB3B2EF5D}"/>
          </ac:picMkLst>
        </pc:picChg>
      </pc:sldChg>
      <pc:sldChg chg="modSp mod">
        <pc:chgData name="Kelly Stokes" userId="3e5c5154-569e-4d81-aa91-4f91841cdfa9" providerId="ADAL" clId="{5CCA66CE-272B-4AEF-9D02-2AAF77A8D589}" dt="2022-12-13T11:36:11.414" v="802" actId="27636"/>
        <pc:sldMkLst>
          <pc:docMk/>
          <pc:sldMk cId="3250031626" sldId="1921"/>
        </pc:sldMkLst>
        <pc:spChg chg="mod">
          <ac:chgData name="Kelly Stokes" userId="3e5c5154-569e-4d81-aa91-4f91841cdfa9" providerId="ADAL" clId="{5CCA66CE-272B-4AEF-9D02-2AAF77A8D589}" dt="2022-12-13T11:36:01.014" v="795" actId="20577"/>
          <ac:spMkLst>
            <pc:docMk/>
            <pc:sldMk cId="3250031626" sldId="1921"/>
            <ac:spMk id="2" creationId="{52DA34BA-82FC-47C5-BCE1-BB65E08B92A1}"/>
          </ac:spMkLst>
        </pc:spChg>
        <pc:spChg chg="mod">
          <ac:chgData name="Kelly Stokes" userId="3e5c5154-569e-4d81-aa91-4f91841cdfa9" providerId="ADAL" clId="{5CCA66CE-272B-4AEF-9D02-2AAF77A8D589}" dt="2022-12-13T11:36:11.414" v="802" actId="27636"/>
          <ac:spMkLst>
            <pc:docMk/>
            <pc:sldMk cId="3250031626" sldId="1921"/>
            <ac:spMk id="3" creationId="{847A1AC9-9EC9-E1AA-348D-958CE44F2772}"/>
          </ac:spMkLst>
        </pc:spChg>
      </pc:sldChg>
      <pc:sldChg chg="modSp mod">
        <pc:chgData name="Kelly Stokes" userId="3e5c5154-569e-4d81-aa91-4f91841cdfa9" providerId="ADAL" clId="{5CCA66CE-272B-4AEF-9D02-2AAF77A8D589}" dt="2022-12-13T11:36:38.127" v="812" actId="27636"/>
        <pc:sldMkLst>
          <pc:docMk/>
          <pc:sldMk cId="2808141445" sldId="1922"/>
        </pc:sldMkLst>
        <pc:spChg chg="mod">
          <ac:chgData name="Kelly Stokes" userId="3e5c5154-569e-4d81-aa91-4f91841cdfa9" providerId="ADAL" clId="{5CCA66CE-272B-4AEF-9D02-2AAF77A8D589}" dt="2022-12-13T11:36:26.592" v="803"/>
          <ac:spMkLst>
            <pc:docMk/>
            <pc:sldMk cId="2808141445" sldId="1922"/>
            <ac:spMk id="2" creationId="{52DA34BA-82FC-47C5-BCE1-BB65E08B92A1}"/>
          </ac:spMkLst>
        </pc:spChg>
        <pc:spChg chg="mod">
          <ac:chgData name="Kelly Stokes" userId="3e5c5154-569e-4d81-aa91-4f91841cdfa9" providerId="ADAL" clId="{5CCA66CE-272B-4AEF-9D02-2AAF77A8D589}" dt="2022-12-13T11:36:38.127" v="812" actId="27636"/>
          <ac:spMkLst>
            <pc:docMk/>
            <pc:sldMk cId="2808141445" sldId="1922"/>
            <ac:spMk id="3" creationId="{847A1AC9-9EC9-E1AA-348D-958CE44F2772}"/>
          </ac:spMkLst>
        </pc:spChg>
      </pc:sldChg>
      <pc:sldChg chg="modSp mod">
        <pc:chgData name="Kelly Stokes" userId="3e5c5154-569e-4d81-aa91-4f91841cdfa9" providerId="ADAL" clId="{5CCA66CE-272B-4AEF-9D02-2AAF77A8D589}" dt="2022-12-13T11:37:04.505" v="818" actId="27636"/>
        <pc:sldMkLst>
          <pc:docMk/>
          <pc:sldMk cId="3071985973" sldId="1923"/>
        </pc:sldMkLst>
        <pc:spChg chg="mod">
          <ac:chgData name="Kelly Stokes" userId="3e5c5154-569e-4d81-aa91-4f91841cdfa9" providerId="ADAL" clId="{5CCA66CE-272B-4AEF-9D02-2AAF77A8D589}" dt="2022-12-13T11:36:57.982" v="813"/>
          <ac:spMkLst>
            <pc:docMk/>
            <pc:sldMk cId="3071985973" sldId="1923"/>
            <ac:spMk id="2" creationId="{52DA34BA-82FC-47C5-BCE1-BB65E08B92A1}"/>
          </ac:spMkLst>
        </pc:spChg>
        <pc:spChg chg="mod">
          <ac:chgData name="Kelly Stokes" userId="3e5c5154-569e-4d81-aa91-4f91841cdfa9" providerId="ADAL" clId="{5CCA66CE-272B-4AEF-9D02-2AAF77A8D589}" dt="2022-12-13T11:37:04.505" v="818" actId="27636"/>
          <ac:spMkLst>
            <pc:docMk/>
            <pc:sldMk cId="3071985973" sldId="1923"/>
            <ac:spMk id="3" creationId="{847A1AC9-9EC9-E1AA-348D-958CE44F2772}"/>
          </ac:spMkLst>
        </pc:spChg>
      </pc:sldChg>
      <pc:sldChg chg="modSp mod">
        <pc:chgData name="Kelly Stokes" userId="3e5c5154-569e-4d81-aa91-4f91841cdfa9" providerId="ADAL" clId="{5CCA66CE-272B-4AEF-9D02-2AAF77A8D589}" dt="2022-12-13T11:37:33.266" v="823" actId="27636"/>
        <pc:sldMkLst>
          <pc:docMk/>
          <pc:sldMk cId="443054150" sldId="1924"/>
        </pc:sldMkLst>
        <pc:spChg chg="mod">
          <ac:chgData name="Kelly Stokes" userId="3e5c5154-569e-4d81-aa91-4f91841cdfa9" providerId="ADAL" clId="{5CCA66CE-272B-4AEF-9D02-2AAF77A8D589}" dt="2022-12-13T11:37:21.820" v="819"/>
          <ac:spMkLst>
            <pc:docMk/>
            <pc:sldMk cId="443054150" sldId="1924"/>
            <ac:spMk id="2" creationId="{52DA34BA-82FC-47C5-BCE1-BB65E08B92A1}"/>
          </ac:spMkLst>
        </pc:spChg>
        <pc:spChg chg="mod">
          <ac:chgData name="Kelly Stokes" userId="3e5c5154-569e-4d81-aa91-4f91841cdfa9" providerId="ADAL" clId="{5CCA66CE-272B-4AEF-9D02-2AAF77A8D589}" dt="2022-12-13T11:37:33.266" v="823" actId="27636"/>
          <ac:spMkLst>
            <pc:docMk/>
            <pc:sldMk cId="443054150" sldId="1924"/>
            <ac:spMk id="3" creationId="{847A1AC9-9EC9-E1AA-348D-958CE44F2772}"/>
          </ac:spMkLst>
        </pc:spChg>
      </pc:sldChg>
      <pc:sldChg chg="modNotesTx">
        <pc:chgData name="Kelly Stokes" userId="3e5c5154-569e-4d81-aa91-4f91841cdfa9" providerId="ADAL" clId="{5CCA66CE-272B-4AEF-9D02-2AAF77A8D589}" dt="2022-12-13T11:37:52.207" v="824"/>
        <pc:sldMkLst>
          <pc:docMk/>
          <pc:sldMk cId="21917376" sldId="1934"/>
        </pc:sldMkLst>
      </pc:sldChg>
      <pc:sldChg chg="modSp mod">
        <pc:chgData name="Kelly Stokes" userId="3e5c5154-569e-4d81-aa91-4f91841cdfa9" providerId="ADAL" clId="{5CCA66CE-272B-4AEF-9D02-2AAF77A8D589}" dt="2022-12-13T11:37:58.190" v="826" actId="27636"/>
        <pc:sldMkLst>
          <pc:docMk/>
          <pc:sldMk cId="3966939040" sldId="1935"/>
        </pc:sldMkLst>
        <pc:spChg chg="mod">
          <ac:chgData name="Kelly Stokes" userId="3e5c5154-569e-4d81-aa91-4f91841cdfa9" providerId="ADAL" clId="{5CCA66CE-272B-4AEF-9D02-2AAF77A8D589}" dt="2022-12-13T11:37:58.190" v="826" actId="27636"/>
          <ac:spMkLst>
            <pc:docMk/>
            <pc:sldMk cId="3966939040" sldId="1935"/>
            <ac:spMk id="2" creationId="{77E26784-A357-92CE-B6B1-8F248D3D6650}"/>
          </ac:spMkLst>
        </pc:spChg>
      </pc:sldChg>
      <pc:sldChg chg="del">
        <pc:chgData name="Kelly Stokes" userId="3e5c5154-569e-4d81-aa91-4f91841cdfa9" providerId="ADAL" clId="{5CCA66CE-272B-4AEF-9D02-2AAF77A8D589}" dt="2022-12-13T11:38:12.527" v="827" actId="2696"/>
        <pc:sldMkLst>
          <pc:docMk/>
          <pc:sldMk cId="1568259512" sldId="1943"/>
        </pc:sldMkLst>
      </pc:sldChg>
      <pc:sldChg chg="del">
        <pc:chgData name="Kelly Stokes" userId="3e5c5154-569e-4d81-aa91-4f91841cdfa9" providerId="ADAL" clId="{5CCA66CE-272B-4AEF-9D02-2AAF77A8D589}" dt="2022-12-13T11:38:12.527" v="827" actId="2696"/>
        <pc:sldMkLst>
          <pc:docMk/>
          <pc:sldMk cId="2368182402" sldId="1944"/>
        </pc:sldMkLst>
      </pc:sldChg>
      <pc:sldChg chg="del">
        <pc:chgData name="Kelly Stokes" userId="3e5c5154-569e-4d81-aa91-4f91841cdfa9" providerId="ADAL" clId="{5CCA66CE-272B-4AEF-9D02-2AAF77A8D589}" dt="2022-12-13T11:38:12.527" v="827" actId="2696"/>
        <pc:sldMkLst>
          <pc:docMk/>
          <pc:sldMk cId="400568937" sldId="1945"/>
        </pc:sldMkLst>
      </pc:sldChg>
      <pc:sldChg chg="addSp delSp modSp mod modAnim">
        <pc:chgData name="Kelly Stokes" userId="3e5c5154-569e-4d81-aa91-4f91841cdfa9" providerId="ADAL" clId="{5CCA66CE-272B-4AEF-9D02-2AAF77A8D589}" dt="2022-12-13T11:39:53.129" v="853"/>
        <pc:sldMkLst>
          <pc:docMk/>
          <pc:sldMk cId="809238168" sldId="1949"/>
        </pc:sldMkLst>
        <pc:spChg chg="mod">
          <ac:chgData name="Kelly Stokes" userId="3e5c5154-569e-4d81-aa91-4f91841cdfa9" providerId="ADAL" clId="{5CCA66CE-272B-4AEF-9D02-2AAF77A8D589}" dt="2022-12-13T11:39:31.925" v="848" actId="20577"/>
          <ac:spMkLst>
            <pc:docMk/>
            <pc:sldMk cId="809238168" sldId="1949"/>
            <ac:spMk id="2" creationId="{52DA34BA-82FC-47C5-BCE1-BB65E08B92A1}"/>
          </ac:spMkLst>
        </pc:spChg>
        <pc:spChg chg="mod">
          <ac:chgData name="Kelly Stokes" userId="3e5c5154-569e-4d81-aa91-4f91841cdfa9" providerId="ADAL" clId="{5CCA66CE-272B-4AEF-9D02-2AAF77A8D589}" dt="2022-12-13T11:39:35.897" v="849" actId="1076"/>
          <ac:spMkLst>
            <pc:docMk/>
            <pc:sldMk cId="809238168" sldId="1949"/>
            <ac:spMk id="3" creationId="{13BB5EC0-7A96-4D29-A835-6FAE896C31A4}"/>
          </ac:spMkLst>
        </pc:spChg>
        <pc:picChg chg="del">
          <ac:chgData name="Kelly Stokes" userId="3e5c5154-569e-4d81-aa91-4f91841cdfa9" providerId="ADAL" clId="{5CCA66CE-272B-4AEF-9D02-2AAF77A8D589}" dt="2022-12-13T11:39:38.317" v="850" actId="478"/>
          <ac:picMkLst>
            <pc:docMk/>
            <pc:sldMk cId="809238168" sldId="1949"/>
            <ac:picMk id="1028" creationId="{54D6CD80-C162-9F89-5765-0CF9165C4505}"/>
          </ac:picMkLst>
        </pc:picChg>
        <pc:picChg chg="add mod">
          <ac:chgData name="Kelly Stokes" userId="3e5c5154-569e-4d81-aa91-4f91841cdfa9" providerId="ADAL" clId="{5CCA66CE-272B-4AEF-9D02-2AAF77A8D589}" dt="2022-12-13T11:39:51.937" v="852" actId="1076"/>
          <ac:picMkLst>
            <pc:docMk/>
            <pc:sldMk cId="809238168" sldId="1949"/>
            <ac:picMk id="51202" creationId="{F18ACD13-97CA-0638-6936-D7045C400DEC}"/>
          </ac:picMkLst>
        </pc:picChg>
      </pc:sldChg>
      <pc:sldChg chg="addSp delSp modSp mod modAnim">
        <pc:chgData name="Kelly Stokes" userId="3e5c5154-569e-4d81-aa91-4f91841cdfa9" providerId="ADAL" clId="{5CCA66CE-272B-4AEF-9D02-2AAF77A8D589}" dt="2022-12-13T11:40:27.417" v="866"/>
        <pc:sldMkLst>
          <pc:docMk/>
          <pc:sldMk cId="284421006" sldId="1950"/>
        </pc:sldMkLst>
        <pc:spChg chg="mod">
          <ac:chgData name="Kelly Stokes" userId="3e5c5154-569e-4d81-aa91-4f91841cdfa9" providerId="ADAL" clId="{5CCA66CE-272B-4AEF-9D02-2AAF77A8D589}" dt="2022-12-13T11:40:03.024" v="861" actId="20577"/>
          <ac:spMkLst>
            <pc:docMk/>
            <pc:sldMk cId="284421006" sldId="1950"/>
            <ac:spMk id="2" creationId="{52DA34BA-82FC-47C5-BCE1-BB65E08B92A1}"/>
          </ac:spMkLst>
        </pc:spChg>
        <pc:spChg chg="mod">
          <ac:chgData name="Kelly Stokes" userId="3e5c5154-569e-4d81-aa91-4f91841cdfa9" providerId="ADAL" clId="{5CCA66CE-272B-4AEF-9D02-2AAF77A8D589}" dt="2022-12-13T11:40:07.145" v="862" actId="1076"/>
          <ac:spMkLst>
            <pc:docMk/>
            <pc:sldMk cId="284421006" sldId="1950"/>
            <ac:spMk id="3" creationId="{0366E0B6-702E-4814-82C6-08CA2D13F3C9}"/>
          </ac:spMkLst>
        </pc:spChg>
        <pc:picChg chg="del">
          <ac:chgData name="Kelly Stokes" userId="3e5c5154-569e-4d81-aa91-4f91841cdfa9" providerId="ADAL" clId="{5CCA66CE-272B-4AEF-9D02-2AAF77A8D589}" dt="2022-12-13T11:40:08.210" v="863" actId="478"/>
          <ac:picMkLst>
            <pc:docMk/>
            <pc:sldMk cId="284421006" sldId="1950"/>
            <ac:picMk id="2052" creationId="{38074120-106E-5244-E96F-0C888EA329A6}"/>
          </ac:picMkLst>
        </pc:picChg>
        <pc:picChg chg="add mod">
          <ac:chgData name="Kelly Stokes" userId="3e5c5154-569e-4d81-aa91-4f91841cdfa9" providerId="ADAL" clId="{5CCA66CE-272B-4AEF-9D02-2AAF77A8D589}" dt="2022-12-13T11:40:26.191" v="865" actId="1076"/>
          <ac:picMkLst>
            <pc:docMk/>
            <pc:sldMk cId="284421006" sldId="1950"/>
            <ac:picMk id="50178" creationId="{45E42FE2-356C-A112-AB24-01334488F5F5}"/>
          </ac:picMkLst>
        </pc:picChg>
      </pc:sldChg>
      <pc:sldChg chg="addSp delSp modSp mod modAnim">
        <pc:chgData name="Kelly Stokes" userId="3e5c5154-569e-4d81-aa91-4f91841cdfa9" providerId="ADAL" clId="{5CCA66CE-272B-4AEF-9D02-2AAF77A8D589}" dt="2022-12-13T11:41:09.343" v="885" actId="1076"/>
        <pc:sldMkLst>
          <pc:docMk/>
          <pc:sldMk cId="1856161011" sldId="1951"/>
        </pc:sldMkLst>
        <pc:spChg chg="mod">
          <ac:chgData name="Kelly Stokes" userId="3e5c5154-569e-4d81-aa91-4f91841cdfa9" providerId="ADAL" clId="{5CCA66CE-272B-4AEF-9D02-2AAF77A8D589}" dt="2022-12-13T11:40:41.793" v="881" actId="20577"/>
          <ac:spMkLst>
            <pc:docMk/>
            <pc:sldMk cId="1856161011" sldId="1951"/>
            <ac:spMk id="2" creationId="{52DA34BA-82FC-47C5-BCE1-BB65E08B92A1}"/>
          </ac:spMkLst>
        </pc:spChg>
        <pc:spChg chg="mod">
          <ac:chgData name="Kelly Stokes" userId="3e5c5154-569e-4d81-aa91-4f91841cdfa9" providerId="ADAL" clId="{5CCA66CE-272B-4AEF-9D02-2AAF77A8D589}" dt="2022-12-13T11:40:45.211" v="882" actId="1076"/>
          <ac:spMkLst>
            <pc:docMk/>
            <pc:sldMk cId="1856161011" sldId="1951"/>
            <ac:spMk id="3" creationId="{4BCBA2DA-E95C-434C-BE81-320E182AE5EF}"/>
          </ac:spMkLst>
        </pc:spChg>
        <pc:picChg chg="del">
          <ac:chgData name="Kelly Stokes" userId="3e5c5154-569e-4d81-aa91-4f91841cdfa9" providerId="ADAL" clId="{5CCA66CE-272B-4AEF-9D02-2AAF77A8D589}" dt="2022-12-13T11:40:46.142" v="883" actId="478"/>
          <ac:picMkLst>
            <pc:docMk/>
            <pc:sldMk cId="1856161011" sldId="1951"/>
            <ac:picMk id="3076" creationId="{BFCCE138-8435-7500-9A3E-A7E8C53F6B0D}"/>
          </ac:picMkLst>
        </pc:picChg>
        <pc:picChg chg="add mod">
          <ac:chgData name="Kelly Stokes" userId="3e5c5154-569e-4d81-aa91-4f91841cdfa9" providerId="ADAL" clId="{5CCA66CE-272B-4AEF-9D02-2AAF77A8D589}" dt="2022-12-13T11:41:09.343" v="885" actId="1076"/>
          <ac:picMkLst>
            <pc:docMk/>
            <pc:sldMk cId="1856161011" sldId="1951"/>
            <ac:picMk id="49154" creationId="{02CEDEB7-E577-5677-1809-8D14B03D3566}"/>
          </ac:picMkLst>
        </pc:picChg>
      </pc:sldChg>
      <pc:sldChg chg="addSp delSp modSp mod modAnim">
        <pc:chgData name="Kelly Stokes" userId="3e5c5154-569e-4d81-aa91-4f91841cdfa9" providerId="ADAL" clId="{5CCA66CE-272B-4AEF-9D02-2AAF77A8D589}" dt="2022-12-13T11:42:06.171" v="898"/>
        <pc:sldMkLst>
          <pc:docMk/>
          <pc:sldMk cId="3174687712" sldId="1952"/>
        </pc:sldMkLst>
        <pc:spChg chg="mod">
          <ac:chgData name="Kelly Stokes" userId="3e5c5154-569e-4d81-aa91-4f91841cdfa9" providerId="ADAL" clId="{5CCA66CE-272B-4AEF-9D02-2AAF77A8D589}" dt="2022-12-13T11:41:22.911" v="892" actId="20577"/>
          <ac:spMkLst>
            <pc:docMk/>
            <pc:sldMk cId="3174687712" sldId="1952"/>
            <ac:spMk id="2" creationId="{52DA34BA-82FC-47C5-BCE1-BB65E08B92A1}"/>
          </ac:spMkLst>
        </pc:spChg>
        <pc:spChg chg="mod">
          <ac:chgData name="Kelly Stokes" userId="3e5c5154-569e-4d81-aa91-4f91841cdfa9" providerId="ADAL" clId="{5CCA66CE-272B-4AEF-9D02-2AAF77A8D589}" dt="2022-12-13T11:41:27.671" v="893" actId="1076"/>
          <ac:spMkLst>
            <pc:docMk/>
            <pc:sldMk cId="3174687712" sldId="1952"/>
            <ac:spMk id="3" creationId="{4BCBA2DA-E95C-434C-BE81-320E182AE5EF}"/>
          </ac:spMkLst>
        </pc:spChg>
        <pc:picChg chg="del">
          <ac:chgData name="Kelly Stokes" userId="3e5c5154-569e-4d81-aa91-4f91841cdfa9" providerId="ADAL" clId="{5CCA66CE-272B-4AEF-9D02-2AAF77A8D589}" dt="2022-12-13T11:41:28.512" v="894" actId="478"/>
          <ac:picMkLst>
            <pc:docMk/>
            <pc:sldMk cId="3174687712" sldId="1952"/>
            <ac:picMk id="4100" creationId="{CA40667B-0348-D47F-6481-097D1CC0878D}"/>
          </ac:picMkLst>
        </pc:picChg>
        <pc:picChg chg="add mod">
          <ac:chgData name="Kelly Stokes" userId="3e5c5154-569e-4d81-aa91-4f91841cdfa9" providerId="ADAL" clId="{5CCA66CE-272B-4AEF-9D02-2AAF77A8D589}" dt="2022-12-13T11:42:02.779" v="897" actId="732"/>
          <ac:picMkLst>
            <pc:docMk/>
            <pc:sldMk cId="3174687712" sldId="1952"/>
            <ac:picMk id="48130" creationId="{1E310AB6-7A73-23B1-FC97-D69D96C25636}"/>
          </ac:picMkLst>
        </pc:picChg>
      </pc:sldChg>
      <pc:sldChg chg="addSp delSp modSp modAnim">
        <pc:chgData name="Kelly Stokes" userId="3e5c5154-569e-4d81-aa91-4f91841cdfa9" providerId="ADAL" clId="{5CCA66CE-272B-4AEF-9D02-2AAF77A8D589}" dt="2022-12-13T11:42:34.801" v="910"/>
        <pc:sldMkLst>
          <pc:docMk/>
          <pc:sldMk cId="3952903428" sldId="1953"/>
        </pc:sldMkLst>
        <pc:spChg chg="mod">
          <ac:chgData name="Kelly Stokes" userId="3e5c5154-569e-4d81-aa91-4f91841cdfa9" providerId="ADAL" clId="{5CCA66CE-272B-4AEF-9D02-2AAF77A8D589}" dt="2022-12-13T11:42:19.284" v="909" actId="20577"/>
          <ac:spMkLst>
            <pc:docMk/>
            <pc:sldMk cId="3952903428" sldId="1953"/>
            <ac:spMk id="2" creationId="{52DA34BA-82FC-47C5-BCE1-BB65E08B92A1}"/>
          </ac:spMkLst>
        </pc:spChg>
        <pc:spChg chg="mod">
          <ac:chgData name="Kelly Stokes" userId="3e5c5154-569e-4d81-aa91-4f91841cdfa9" providerId="ADAL" clId="{5CCA66CE-272B-4AEF-9D02-2AAF77A8D589}" dt="2022-12-13T11:42:34.801" v="910"/>
          <ac:spMkLst>
            <pc:docMk/>
            <pc:sldMk cId="3952903428" sldId="1953"/>
            <ac:spMk id="12" creationId="{E384BFF7-3319-CAE2-192F-C4DCBBBBFCCA}"/>
          </ac:spMkLst>
        </pc:spChg>
        <pc:picChg chg="add mod">
          <ac:chgData name="Kelly Stokes" userId="3e5c5154-569e-4d81-aa91-4f91841cdfa9" providerId="ADAL" clId="{5CCA66CE-272B-4AEF-9D02-2AAF77A8D589}" dt="2022-12-13T11:42:13.386" v="900"/>
          <ac:picMkLst>
            <pc:docMk/>
            <pc:sldMk cId="3952903428" sldId="1953"/>
            <ac:picMk id="3" creationId="{8CC980E3-7CA6-11D4-BA2F-64AE05BD9D08}"/>
          </ac:picMkLst>
        </pc:picChg>
        <pc:picChg chg="del">
          <ac:chgData name="Kelly Stokes" userId="3e5c5154-569e-4d81-aa91-4f91841cdfa9" providerId="ADAL" clId="{5CCA66CE-272B-4AEF-9D02-2AAF77A8D589}" dt="2022-12-13T11:42:12.827" v="899" actId="478"/>
          <ac:picMkLst>
            <pc:docMk/>
            <pc:sldMk cId="3952903428" sldId="1953"/>
            <ac:picMk id="5" creationId="{854D8188-D86F-E774-C8F7-6214802BB6DB}"/>
          </ac:picMkLst>
        </pc:picChg>
      </pc:sldChg>
      <pc:sldChg chg="addSp delSp modSp modAnim">
        <pc:chgData name="Kelly Stokes" userId="3e5c5154-569e-4d81-aa91-4f91841cdfa9" providerId="ADAL" clId="{5CCA66CE-272B-4AEF-9D02-2AAF77A8D589}" dt="2022-12-13T11:43:05.143" v="923"/>
        <pc:sldMkLst>
          <pc:docMk/>
          <pc:sldMk cId="1376115454" sldId="1954"/>
        </pc:sldMkLst>
        <pc:spChg chg="mod">
          <ac:chgData name="Kelly Stokes" userId="3e5c5154-569e-4d81-aa91-4f91841cdfa9" providerId="ADAL" clId="{5CCA66CE-272B-4AEF-9D02-2AAF77A8D589}" dt="2022-12-13T11:42:51.169" v="922" actId="20577"/>
          <ac:spMkLst>
            <pc:docMk/>
            <pc:sldMk cId="1376115454" sldId="1954"/>
            <ac:spMk id="2" creationId="{52DA34BA-82FC-47C5-BCE1-BB65E08B92A1}"/>
          </ac:spMkLst>
        </pc:spChg>
        <pc:spChg chg="mod">
          <ac:chgData name="Kelly Stokes" userId="3e5c5154-569e-4d81-aa91-4f91841cdfa9" providerId="ADAL" clId="{5CCA66CE-272B-4AEF-9D02-2AAF77A8D589}" dt="2022-12-13T11:43:05.143" v="923"/>
          <ac:spMkLst>
            <pc:docMk/>
            <pc:sldMk cId="1376115454" sldId="1954"/>
            <ac:spMk id="12" creationId="{E384BFF7-3319-CAE2-192F-C4DCBBBBFCCA}"/>
          </ac:spMkLst>
        </pc:spChg>
        <pc:picChg chg="add mod">
          <ac:chgData name="Kelly Stokes" userId="3e5c5154-569e-4d81-aa91-4f91841cdfa9" providerId="ADAL" clId="{5CCA66CE-272B-4AEF-9D02-2AAF77A8D589}" dt="2022-12-13T11:42:45.885" v="912"/>
          <ac:picMkLst>
            <pc:docMk/>
            <pc:sldMk cId="1376115454" sldId="1954"/>
            <ac:picMk id="3" creationId="{664D4407-8039-96D9-8766-B217C2EF45E1}"/>
          </ac:picMkLst>
        </pc:picChg>
        <pc:picChg chg="del">
          <ac:chgData name="Kelly Stokes" userId="3e5c5154-569e-4d81-aa91-4f91841cdfa9" providerId="ADAL" clId="{5CCA66CE-272B-4AEF-9D02-2AAF77A8D589}" dt="2022-12-13T11:42:45.466" v="911" actId="478"/>
          <ac:picMkLst>
            <pc:docMk/>
            <pc:sldMk cId="1376115454" sldId="1954"/>
            <ac:picMk id="5" creationId="{B5ABC864-1A96-D5EC-A5BC-AE85D3CD0C67}"/>
          </ac:picMkLst>
        </pc:picChg>
      </pc:sldChg>
      <pc:sldChg chg="addSp delSp modSp modAnim">
        <pc:chgData name="Kelly Stokes" userId="3e5c5154-569e-4d81-aa91-4f91841cdfa9" providerId="ADAL" clId="{5CCA66CE-272B-4AEF-9D02-2AAF77A8D589}" dt="2022-12-13T11:43:36.147" v="934"/>
        <pc:sldMkLst>
          <pc:docMk/>
          <pc:sldMk cId="4260655517" sldId="1955"/>
        </pc:sldMkLst>
        <pc:spChg chg="mod">
          <ac:chgData name="Kelly Stokes" userId="3e5c5154-569e-4d81-aa91-4f91841cdfa9" providerId="ADAL" clId="{5CCA66CE-272B-4AEF-9D02-2AAF77A8D589}" dt="2022-12-13T11:43:24.710" v="933" actId="20577"/>
          <ac:spMkLst>
            <pc:docMk/>
            <pc:sldMk cId="4260655517" sldId="1955"/>
            <ac:spMk id="2" creationId="{52DA34BA-82FC-47C5-BCE1-BB65E08B92A1}"/>
          </ac:spMkLst>
        </pc:spChg>
        <pc:spChg chg="mod">
          <ac:chgData name="Kelly Stokes" userId="3e5c5154-569e-4d81-aa91-4f91841cdfa9" providerId="ADAL" clId="{5CCA66CE-272B-4AEF-9D02-2AAF77A8D589}" dt="2022-12-13T11:43:36.147" v="934"/>
          <ac:spMkLst>
            <pc:docMk/>
            <pc:sldMk cId="4260655517" sldId="1955"/>
            <ac:spMk id="12" creationId="{E384BFF7-3319-CAE2-192F-C4DCBBBBFCCA}"/>
          </ac:spMkLst>
        </pc:spChg>
        <pc:picChg chg="add mod">
          <ac:chgData name="Kelly Stokes" userId="3e5c5154-569e-4d81-aa91-4f91841cdfa9" providerId="ADAL" clId="{5CCA66CE-272B-4AEF-9D02-2AAF77A8D589}" dt="2022-12-13T11:43:15.684" v="925"/>
          <ac:picMkLst>
            <pc:docMk/>
            <pc:sldMk cId="4260655517" sldId="1955"/>
            <ac:picMk id="3" creationId="{7C955A0B-D188-4850-EA23-6B61AFC566AC}"/>
          </ac:picMkLst>
        </pc:picChg>
        <pc:picChg chg="del">
          <ac:chgData name="Kelly Stokes" userId="3e5c5154-569e-4d81-aa91-4f91841cdfa9" providerId="ADAL" clId="{5CCA66CE-272B-4AEF-9D02-2AAF77A8D589}" dt="2022-12-13T11:43:15.205" v="924" actId="478"/>
          <ac:picMkLst>
            <pc:docMk/>
            <pc:sldMk cId="4260655517" sldId="1955"/>
            <ac:picMk id="5" creationId="{55A3BD29-EA3A-2D65-7A8E-59CC73C8009F}"/>
          </ac:picMkLst>
        </pc:picChg>
      </pc:sldChg>
      <pc:sldChg chg="addSp delSp modSp mod modAnim">
        <pc:chgData name="Kelly Stokes" userId="3e5c5154-569e-4d81-aa91-4f91841cdfa9" providerId="ADAL" clId="{5CCA66CE-272B-4AEF-9D02-2AAF77A8D589}" dt="2022-12-13T11:44:16.980" v="950" actId="1076"/>
        <pc:sldMkLst>
          <pc:docMk/>
          <pc:sldMk cId="3515123642" sldId="1956"/>
        </pc:sldMkLst>
        <pc:spChg chg="mod">
          <ac:chgData name="Kelly Stokes" userId="3e5c5154-569e-4d81-aa91-4f91841cdfa9" providerId="ADAL" clId="{5CCA66CE-272B-4AEF-9D02-2AAF77A8D589}" dt="2022-12-13T11:43:53.640" v="945" actId="20577"/>
          <ac:spMkLst>
            <pc:docMk/>
            <pc:sldMk cId="3515123642" sldId="1956"/>
            <ac:spMk id="2" creationId="{52DA34BA-82FC-47C5-BCE1-BB65E08B92A1}"/>
          </ac:spMkLst>
        </pc:spChg>
        <pc:spChg chg="mod">
          <ac:chgData name="Kelly Stokes" userId="3e5c5154-569e-4d81-aa91-4f91841cdfa9" providerId="ADAL" clId="{5CCA66CE-272B-4AEF-9D02-2AAF77A8D589}" dt="2022-12-13T11:44:14.285" v="949" actId="1076"/>
          <ac:spMkLst>
            <pc:docMk/>
            <pc:sldMk cId="3515123642" sldId="1956"/>
            <ac:spMk id="10" creationId="{003D53EA-1945-744E-2DD1-0312F4DE835F}"/>
          </ac:spMkLst>
        </pc:spChg>
        <pc:spChg chg="mod">
          <ac:chgData name="Kelly Stokes" userId="3e5c5154-569e-4d81-aa91-4f91841cdfa9" providerId="ADAL" clId="{5CCA66CE-272B-4AEF-9D02-2AAF77A8D589}" dt="2022-12-13T11:44:16.980" v="950" actId="1076"/>
          <ac:spMkLst>
            <pc:docMk/>
            <pc:sldMk cId="3515123642" sldId="1956"/>
            <ac:spMk id="12" creationId="{E384BFF7-3319-CAE2-192F-C4DCBBBBFCCA}"/>
          </ac:spMkLst>
        </pc:spChg>
        <pc:picChg chg="add mod">
          <ac:chgData name="Kelly Stokes" userId="3e5c5154-569e-4d81-aa91-4f91841cdfa9" providerId="ADAL" clId="{5CCA66CE-272B-4AEF-9D02-2AAF77A8D589}" dt="2022-12-13T11:43:48.743" v="936"/>
          <ac:picMkLst>
            <pc:docMk/>
            <pc:sldMk cId="3515123642" sldId="1956"/>
            <ac:picMk id="3" creationId="{A347AF3B-27A8-447A-8694-EAB58BD08DAF}"/>
          </ac:picMkLst>
        </pc:picChg>
        <pc:picChg chg="del">
          <ac:chgData name="Kelly Stokes" userId="3e5c5154-569e-4d81-aa91-4f91841cdfa9" providerId="ADAL" clId="{5CCA66CE-272B-4AEF-9D02-2AAF77A8D589}" dt="2022-12-13T11:43:48.207" v="935" actId="478"/>
          <ac:picMkLst>
            <pc:docMk/>
            <pc:sldMk cId="3515123642" sldId="1956"/>
            <ac:picMk id="5" creationId="{AF15B583-6600-58C2-17AB-05EFB3B2EF5D}"/>
          </ac:picMkLst>
        </pc:picChg>
      </pc:sldChg>
      <pc:sldChg chg="modSp mod">
        <pc:chgData name="Kelly Stokes" userId="3e5c5154-569e-4d81-aa91-4f91841cdfa9" providerId="ADAL" clId="{5CCA66CE-272B-4AEF-9D02-2AAF77A8D589}" dt="2022-12-13T11:44:49.994" v="958" actId="27636"/>
        <pc:sldMkLst>
          <pc:docMk/>
          <pc:sldMk cId="3895564153" sldId="1957"/>
        </pc:sldMkLst>
        <pc:spChg chg="mod">
          <ac:chgData name="Kelly Stokes" userId="3e5c5154-569e-4d81-aa91-4f91841cdfa9" providerId="ADAL" clId="{5CCA66CE-272B-4AEF-9D02-2AAF77A8D589}" dt="2022-12-13T11:44:39.721" v="951"/>
          <ac:spMkLst>
            <pc:docMk/>
            <pc:sldMk cId="3895564153" sldId="1957"/>
            <ac:spMk id="2" creationId="{52DA34BA-82FC-47C5-BCE1-BB65E08B92A1}"/>
          </ac:spMkLst>
        </pc:spChg>
        <pc:spChg chg="mod">
          <ac:chgData name="Kelly Stokes" userId="3e5c5154-569e-4d81-aa91-4f91841cdfa9" providerId="ADAL" clId="{5CCA66CE-272B-4AEF-9D02-2AAF77A8D589}" dt="2022-12-13T11:44:49.994" v="958" actId="27636"/>
          <ac:spMkLst>
            <pc:docMk/>
            <pc:sldMk cId="3895564153" sldId="1957"/>
            <ac:spMk id="3" creationId="{847A1AC9-9EC9-E1AA-348D-958CE44F2772}"/>
          </ac:spMkLst>
        </pc:spChg>
      </pc:sldChg>
      <pc:sldChg chg="modSp mod">
        <pc:chgData name="Kelly Stokes" userId="3e5c5154-569e-4d81-aa91-4f91841cdfa9" providerId="ADAL" clId="{5CCA66CE-272B-4AEF-9D02-2AAF77A8D589}" dt="2022-12-13T11:45:13.267" v="969" actId="27636"/>
        <pc:sldMkLst>
          <pc:docMk/>
          <pc:sldMk cId="1537529280" sldId="1958"/>
        </pc:sldMkLst>
        <pc:spChg chg="mod">
          <ac:chgData name="Kelly Stokes" userId="3e5c5154-569e-4d81-aa91-4f91841cdfa9" providerId="ADAL" clId="{5CCA66CE-272B-4AEF-9D02-2AAF77A8D589}" dt="2022-12-13T11:45:04.232" v="959"/>
          <ac:spMkLst>
            <pc:docMk/>
            <pc:sldMk cId="1537529280" sldId="1958"/>
            <ac:spMk id="2" creationId="{52DA34BA-82FC-47C5-BCE1-BB65E08B92A1}"/>
          </ac:spMkLst>
        </pc:spChg>
        <pc:spChg chg="mod">
          <ac:chgData name="Kelly Stokes" userId="3e5c5154-569e-4d81-aa91-4f91841cdfa9" providerId="ADAL" clId="{5CCA66CE-272B-4AEF-9D02-2AAF77A8D589}" dt="2022-12-13T11:45:13.267" v="969" actId="27636"/>
          <ac:spMkLst>
            <pc:docMk/>
            <pc:sldMk cId="1537529280" sldId="1958"/>
            <ac:spMk id="3" creationId="{847A1AC9-9EC9-E1AA-348D-958CE44F2772}"/>
          </ac:spMkLst>
        </pc:spChg>
      </pc:sldChg>
      <pc:sldChg chg="modSp mod">
        <pc:chgData name="Kelly Stokes" userId="3e5c5154-569e-4d81-aa91-4f91841cdfa9" providerId="ADAL" clId="{5CCA66CE-272B-4AEF-9D02-2AAF77A8D589}" dt="2022-12-13T11:45:38.451" v="978" actId="27636"/>
        <pc:sldMkLst>
          <pc:docMk/>
          <pc:sldMk cId="2140059990" sldId="1959"/>
        </pc:sldMkLst>
        <pc:spChg chg="mod">
          <ac:chgData name="Kelly Stokes" userId="3e5c5154-569e-4d81-aa91-4f91841cdfa9" providerId="ADAL" clId="{5CCA66CE-272B-4AEF-9D02-2AAF77A8D589}" dt="2022-12-13T11:45:29.199" v="970"/>
          <ac:spMkLst>
            <pc:docMk/>
            <pc:sldMk cId="2140059990" sldId="1959"/>
            <ac:spMk id="2" creationId="{52DA34BA-82FC-47C5-BCE1-BB65E08B92A1}"/>
          </ac:spMkLst>
        </pc:spChg>
        <pc:spChg chg="mod">
          <ac:chgData name="Kelly Stokes" userId="3e5c5154-569e-4d81-aa91-4f91841cdfa9" providerId="ADAL" clId="{5CCA66CE-272B-4AEF-9D02-2AAF77A8D589}" dt="2022-12-13T11:45:38.451" v="978" actId="27636"/>
          <ac:spMkLst>
            <pc:docMk/>
            <pc:sldMk cId="2140059990" sldId="1959"/>
            <ac:spMk id="3" creationId="{847A1AC9-9EC9-E1AA-348D-958CE44F2772}"/>
          </ac:spMkLst>
        </pc:spChg>
      </pc:sldChg>
      <pc:sldChg chg="modSp mod">
        <pc:chgData name="Kelly Stokes" userId="3e5c5154-569e-4d81-aa91-4f91841cdfa9" providerId="ADAL" clId="{5CCA66CE-272B-4AEF-9D02-2AAF77A8D589}" dt="2022-12-13T11:46:14.249" v="986" actId="27636"/>
        <pc:sldMkLst>
          <pc:docMk/>
          <pc:sldMk cId="2754283053" sldId="1960"/>
        </pc:sldMkLst>
        <pc:spChg chg="mod">
          <ac:chgData name="Kelly Stokes" userId="3e5c5154-569e-4d81-aa91-4f91841cdfa9" providerId="ADAL" clId="{5CCA66CE-272B-4AEF-9D02-2AAF77A8D589}" dt="2022-12-13T11:46:03.764" v="980" actId="1076"/>
          <ac:spMkLst>
            <pc:docMk/>
            <pc:sldMk cId="2754283053" sldId="1960"/>
            <ac:spMk id="2" creationId="{52DA34BA-82FC-47C5-BCE1-BB65E08B92A1}"/>
          </ac:spMkLst>
        </pc:spChg>
        <pc:spChg chg="mod">
          <ac:chgData name="Kelly Stokes" userId="3e5c5154-569e-4d81-aa91-4f91841cdfa9" providerId="ADAL" clId="{5CCA66CE-272B-4AEF-9D02-2AAF77A8D589}" dt="2022-12-13T11:46:14.249" v="986" actId="27636"/>
          <ac:spMkLst>
            <pc:docMk/>
            <pc:sldMk cId="2754283053" sldId="1960"/>
            <ac:spMk id="3" creationId="{847A1AC9-9EC9-E1AA-348D-958CE44F2772}"/>
          </ac:spMkLst>
        </pc:spChg>
      </pc:sldChg>
      <pc:sldChg chg="modNotesTx">
        <pc:chgData name="Kelly Stokes" userId="3e5c5154-569e-4d81-aa91-4f91841cdfa9" providerId="ADAL" clId="{5CCA66CE-272B-4AEF-9D02-2AAF77A8D589}" dt="2022-12-13T11:46:36.760" v="987"/>
        <pc:sldMkLst>
          <pc:docMk/>
          <pc:sldMk cId="1556812410" sldId="1970"/>
        </pc:sldMkLst>
      </pc:sldChg>
      <pc:sldChg chg="modSp mod">
        <pc:chgData name="Kelly Stokes" userId="3e5c5154-569e-4d81-aa91-4f91841cdfa9" providerId="ADAL" clId="{5CCA66CE-272B-4AEF-9D02-2AAF77A8D589}" dt="2022-12-13T11:46:40.827" v="988"/>
        <pc:sldMkLst>
          <pc:docMk/>
          <pc:sldMk cId="3205879727" sldId="1971"/>
        </pc:sldMkLst>
        <pc:spChg chg="mod">
          <ac:chgData name="Kelly Stokes" userId="3e5c5154-569e-4d81-aa91-4f91841cdfa9" providerId="ADAL" clId="{5CCA66CE-272B-4AEF-9D02-2AAF77A8D589}" dt="2022-12-13T11:46:40.827" v="988"/>
          <ac:spMkLst>
            <pc:docMk/>
            <pc:sldMk cId="3205879727" sldId="1971"/>
            <ac:spMk id="2" creationId="{77E26784-A357-92CE-B6B1-8F248D3D6650}"/>
          </ac:spMkLst>
        </pc:spChg>
      </pc:sldChg>
      <pc:sldChg chg="addSp modSp modAnim">
        <pc:chgData name="Kelly Stokes" userId="3e5c5154-569e-4d81-aa91-4f91841cdfa9" providerId="ADAL" clId="{5CCA66CE-272B-4AEF-9D02-2AAF77A8D589}" dt="2022-12-13T11:12:29.672" v="479"/>
        <pc:sldMkLst>
          <pc:docMk/>
          <pc:sldMk cId="545627353" sldId="1972"/>
        </pc:sldMkLst>
        <pc:picChg chg="add mod">
          <ac:chgData name="Kelly Stokes" userId="3e5c5154-569e-4d81-aa91-4f91841cdfa9" providerId="ADAL" clId="{5CCA66CE-272B-4AEF-9D02-2AAF77A8D589}" dt="2022-12-13T11:12:03.927" v="471"/>
          <ac:picMkLst>
            <pc:docMk/>
            <pc:sldMk cId="545627353" sldId="1972"/>
            <ac:picMk id="4" creationId="{1E1C81A2-CFDC-0FF9-FE20-A4E127208CC4}"/>
          </ac:picMkLst>
        </pc:picChg>
      </pc:sldChg>
      <pc:sldChg chg="addSp modSp modAnim">
        <pc:chgData name="Kelly Stokes" userId="3e5c5154-569e-4d81-aa91-4f91841cdfa9" providerId="ADAL" clId="{5CCA66CE-272B-4AEF-9D02-2AAF77A8D589}" dt="2022-12-13T11:12:38.886" v="482"/>
        <pc:sldMkLst>
          <pc:docMk/>
          <pc:sldMk cId="3703231893" sldId="1973"/>
        </pc:sldMkLst>
        <pc:picChg chg="add mod">
          <ac:chgData name="Kelly Stokes" userId="3e5c5154-569e-4d81-aa91-4f91841cdfa9" providerId="ADAL" clId="{5CCA66CE-272B-4AEF-9D02-2AAF77A8D589}" dt="2022-12-13T11:12:08.827" v="473"/>
          <ac:picMkLst>
            <pc:docMk/>
            <pc:sldMk cId="3703231893" sldId="1973"/>
            <ac:picMk id="4" creationId="{D7FF7D3A-DFBD-5183-60D7-0A524873D09B}"/>
          </ac:picMkLst>
        </pc:picChg>
      </pc:sldChg>
      <pc:sldChg chg="addSp modSp modAnim">
        <pc:chgData name="Kelly Stokes" userId="3e5c5154-569e-4d81-aa91-4f91841cdfa9" providerId="ADAL" clId="{5CCA66CE-272B-4AEF-9D02-2AAF77A8D589}" dt="2022-12-13T11:12:47.152" v="485"/>
        <pc:sldMkLst>
          <pc:docMk/>
          <pc:sldMk cId="3982609177" sldId="1974"/>
        </pc:sldMkLst>
        <pc:picChg chg="add mod">
          <ac:chgData name="Kelly Stokes" userId="3e5c5154-569e-4d81-aa91-4f91841cdfa9" providerId="ADAL" clId="{5CCA66CE-272B-4AEF-9D02-2AAF77A8D589}" dt="2022-12-13T11:12:16.066" v="475"/>
          <ac:picMkLst>
            <pc:docMk/>
            <pc:sldMk cId="3982609177" sldId="1974"/>
            <ac:picMk id="4" creationId="{240ACADF-CB56-E06C-7BA1-AD54C1AFEB90}"/>
          </ac:picMkLst>
        </pc:picChg>
      </pc:sldChg>
      <pc:sldChg chg="addSp modSp modAnim">
        <pc:chgData name="Kelly Stokes" userId="3e5c5154-569e-4d81-aa91-4f91841cdfa9" providerId="ADAL" clId="{5CCA66CE-272B-4AEF-9D02-2AAF77A8D589}" dt="2022-12-13T11:20:28.250" v="652"/>
        <pc:sldMkLst>
          <pc:docMk/>
          <pc:sldMk cId="342532972" sldId="1975"/>
        </pc:sldMkLst>
        <pc:picChg chg="add mod">
          <ac:chgData name="Kelly Stokes" userId="3e5c5154-569e-4d81-aa91-4f91841cdfa9" providerId="ADAL" clId="{5CCA66CE-272B-4AEF-9D02-2AAF77A8D589}" dt="2022-12-13T11:20:10.230" v="646"/>
          <ac:picMkLst>
            <pc:docMk/>
            <pc:sldMk cId="342532972" sldId="1975"/>
            <ac:picMk id="4" creationId="{36D50532-EBD8-EC91-DBC4-CA17E808048C}"/>
          </ac:picMkLst>
        </pc:picChg>
      </pc:sldChg>
      <pc:sldChg chg="delSp del">
        <pc:chgData name="Kelly Stokes" userId="3e5c5154-569e-4d81-aa91-4f91841cdfa9" providerId="ADAL" clId="{5CCA66CE-272B-4AEF-9D02-2AAF77A8D589}" dt="2022-12-13T11:12:19.508" v="476" actId="2696"/>
        <pc:sldMkLst>
          <pc:docMk/>
          <pc:sldMk cId="3153089120" sldId="1975"/>
        </pc:sldMkLst>
        <pc:picChg chg="del">
          <ac:chgData name="Kelly Stokes" userId="3e5c5154-569e-4d81-aa91-4f91841cdfa9" providerId="ADAL" clId="{5CCA66CE-272B-4AEF-9D02-2AAF77A8D589}" dt="2022-12-13T11:12:01.639" v="470" actId="21"/>
          <ac:picMkLst>
            <pc:docMk/>
            <pc:sldMk cId="3153089120" sldId="1975"/>
            <ac:picMk id="83970" creationId="{C9FFFC9D-0B9B-B39A-8527-21EE4126F14F}"/>
          </ac:picMkLst>
        </pc:picChg>
      </pc:sldChg>
      <pc:sldChg chg="delSp del">
        <pc:chgData name="Kelly Stokes" userId="3e5c5154-569e-4d81-aa91-4f91841cdfa9" providerId="ADAL" clId="{5CCA66CE-272B-4AEF-9D02-2AAF77A8D589}" dt="2022-12-13T11:12:19.508" v="476" actId="2696"/>
        <pc:sldMkLst>
          <pc:docMk/>
          <pc:sldMk cId="475085392" sldId="1976"/>
        </pc:sldMkLst>
        <pc:picChg chg="del">
          <ac:chgData name="Kelly Stokes" userId="3e5c5154-569e-4d81-aa91-4f91841cdfa9" providerId="ADAL" clId="{5CCA66CE-272B-4AEF-9D02-2AAF77A8D589}" dt="2022-12-13T11:12:06.749" v="472" actId="21"/>
          <ac:picMkLst>
            <pc:docMk/>
            <pc:sldMk cId="475085392" sldId="1976"/>
            <ac:picMk id="82946" creationId="{CC80E937-D704-1226-FF72-4104A8EDAF88}"/>
          </ac:picMkLst>
        </pc:picChg>
      </pc:sldChg>
      <pc:sldChg chg="addSp modSp modAnim">
        <pc:chgData name="Kelly Stokes" userId="3e5c5154-569e-4d81-aa91-4f91841cdfa9" providerId="ADAL" clId="{5CCA66CE-272B-4AEF-9D02-2AAF77A8D589}" dt="2022-12-13T11:20:37.734" v="655"/>
        <pc:sldMkLst>
          <pc:docMk/>
          <pc:sldMk cId="1989486850" sldId="1976"/>
        </pc:sldMkLst>
        <pc:picChg chg="add mod">
          <ac:chgData name="Kelly Stokes" userId="3e5c5154-569e-4d81-aa91-4f91841cdfa9" providerId="ADAL" clId="{5CCA66CE-272B-4AEF-9D02-2AAF77A8D589}" dt="2022-12-13T11:20:15.364" v="648"/>
          <ac:picMkLst>
            <pc:docMk/>
            <pc:sldMk cId="1989486850" sldId="1976"/>
            <ac:picMk id="4" creationId="{5F955E76-76E1-923C-3D5D-D6A03E618670}"/>
          </ac:picMkLst>
        </pc:picChg>
      </pc:sldChg>
      <pc:sldChg chg="delSp del">
        <pc:chgData name="Kelly Stokes" userId="3e5c5154-569e-4d81-aa91-4f91841cdfa9" providerId="ADAL" clId="{5CCA66CE-272B-4AEF-9D02-2AAF77A8D589}" dt="2022-12-13T11:12:19.508" v="476" actId="2696"/>
        <pc:sldMkLst>
          <pc:docMk/>
          <pc:sldMk cId="979628179" sldId="1977"/>
        </pc:sldMkLst>
        <pc:picChg chg="del">
          <ac:chgData name="Kelly Stokes" userId="3e5c5154-569e-4d81-aa91-4f91841cdfa9" providerId="ADAL" clId="{5CCA66CE-272B-4AEF-9D02-2AAF77A8D589}" dt="2022-12-13T11:12:11.308" v="474" actId="21"/>
          <ac:picMkLst>
            <pc:docMk/>
            <pc:sldMk cId="979628179" sldId="1977"/>
            <ac:picMk id="81922" creationId="{FABC2E4E-1F3F-D580-532A-988161A200F6}"/>
          </ac:picMkLst>
        </pc:picChg>
      </pc:sldChg>
      <pc:sldChg chg="delSp del">
        <pc:chgData name="Kelly Stokes" userId="3e5c5154-569e-4d81-aa91-4f91841cdfa9" providerId="ADAL" clId="{5CCA66CE-272B-4AEF-9D02-2AAF77A8D589}" dt="2022-12-13T11:20:19.056" v="649" actId="2696"/>
        <pc:sldMkLst>
          <pc:docMk/>
          <pc:sldMk cId="2949390048" sldId="1977"/>
        </pc:sldMkLst>
        <pc:picChg chg="del">
          <ac:chgData name="Kelly Stokes" userId="3e5c5154-569e-4d81-aa91-4f91841cdfa9" providerId="ADAL" clId="{5CCA66CE-272B-4AEF-9D02-2AAF77A8D589}" dt="2022-12-13T11:20:07.870" v="645" actId="21"/>
          <ac:picMkLst>
            <pc:docMk/>
            <pc:sldMk cId="2949390048" sldId="1977"/>
            <ac:picMk id="74754" creationId="{1761C45B-7EB5-7371-04CC-C10A9061444A}"/>
          </ac:picMkLst>
        </pc:picChg>
      </pc:sldChg>
      <pc:sldChg chg="delSp del">
        <pc:chgData name="Kelly Stokes" userId="3e5c5154-569e-4d81-aa91-4f91841cdfa9" providerId="ADAL" clId="{5CCA66CE-272B-4AEF-9D02-2AAF77A8D589}" dt="2022-12-13T11:20:19.056" v="649" actId="2696"/>
        <pc:sldMkLst>
          <pc:docMk/>
          <pc:sldMk cId="193532128" sldId="1978"/>
        </pc:sldMkLst>
        <pc:picChg chg="del">
          <ac:chgData name="Kelly Stokes" userId="3e5c5154-569e-4d81-aa91-4f91841cdfa9" providerId="ADAL" clId="{5CCA66CE-272B-4AEF-9D02-2AAF77A8D589}" dt="2022-12-13T11:20:12.955" v="647" actId="21"/>
          <ac:picMkLst>
            <pc:docMk/>
            <pc:sldMk cId="193532128" sldId="1978"/>
            <ac:picMk id="3" creationId="{6AE2E9D7-B670-5537-131B-7AACD0BA6684}"/>
          </ac:picMkLst>
        </pc:picChg>
      </pc:sldChg>
      <pc:sldChg chg="addSp modSp modAnim">
        <pc:chgData name="Kelly Stokes" userId="3e5c5154-569e-4d81-aa91-4f91841cdfa9" providerId="ADAL" clId="{5CCA66CE-272B-4AEF-9D02-2AAF77A8D589}" dt="2022-12-13T11:39:08.958" v="836"/>
        <pc:sldMkLst>
          <pc:docMk/>
          <pc:sldMk cId="3349162342" sldId="2008"/>
        </pc:sldMkLst>
        <pc:picChg chg="add mod">
          <ac:chgData name="Kelly Stokes" userId="3e5c5154-569e-4d81-aa91-4f91841cdfa9" providerId="ADAL" clId="{5CCA66CE-272B-4AEF-9D02-2AAF77A8D589}" dt="2022-12-13T11:38:46.738" v="829"/>
          <ac:picMkLst>
            <pc:docMk/>
            <pc:sldMk cId="3349162342" sldId="2008"/>
            <ac:picMk id="4" creationId="{5F376E9D-8D2B-CF63-2707-748B15DF2EA3}"/>
          </ac:picMkLst>
        </pc:picChg>
      </pc:sldChg>
      <pc:sldChg chg="addSp modSp modAnim">
        <pc:chgData name="Kelly Stokes" userId="3e5c5154-569e-4d81-aa91-4f91841cdfa9" providerId="ADAL" clId="{5CCA66CE-272B-4AEF-9D02-2AAF77A8D589}" dt="2022-12-13T11:39:18.960" v="839"/>
        <pc:sldMkLst>
          <pc:docMk/>
          <pc:sldMk cId="3746996321" sldId="2010"/>
        </pc:sldMkLst>
        <pc:picChg chg="add mod">
          <ac:chgData name="Kelly Stokes" userId="3e5c5154-569e-4d81-aa91-4f91841cdfa9" providerId="ADAL" clId="{5CCA66CE-272B-4AEF-9D02-2AAF77A8D589}" dt="2022-12-13T11:38:56.992" v="832"/>
          <ac:picMkLst>
            <pc:docMk/>
            <pc:sldMk cId="3746996321" sldId="2010"/>
            <ac:picMk id="4" creationId="{61A53444-BE6D-5AE7-EDDA-B963F4D607A8}"/>
          </ac:picMkLst>
        </pc:picChg>
      </pc:sldChg>
      <pc:sldChg chg="delSp del">
        <pc:chgData name="Kelly Stokes" userId="3e5c5154-569e-4d81-aa91-4f91841cdfa9" providerId="ADAL" clId="{5CCA66CE-272B-4AEF-9D02-2AAF77A8D589}" dt="2022-12-13T11:38:51.478" v="830" actId="2696"/>
        <pc:sldMkLst>
          <pc:docMk/>
          <pc:sldMk cId="3496704326" sldId="2014"/>
        </pc:sldMkLst>
        <pc:picChg chg="del">
          <ac:chgData name="Kelly Stokes" userId="3e5c5154-569e-4d81-aa91-4f91841cdfa9" providerId="ADAL" clId="{5CCA66CE-272B-4AEF-9D02-2AAF77A8D589}" dt="2022-12-13T11:38:44.514" v="828" actId="21"/>
          <ac:picMkLst>
            <pc:docMk/>
            <pc:sldMk cId="3496704326" sldId="2014"/>
            <ac:picMk id="65538" creationId="{A9417692-42CA-2EC0-6AF0-89DB4753FDA0}"/>
          </ac:picMkLst>
        </pc:picChg>
      </pc:sldChg>
      <pc:sldChg chg="delSp del">
        <pc:chgData name="Kelly Stokes" userId="3e5c5154-569e-4d81-aa91-4f91841cdfa9" providerId="ADAL" clId="{5CCA66CE-272B-4AEF-9D02-2AAF77A8D589}" dt="2022-12-13T11:38:59.486" v="833" actId="2696"/>
        <pc:sldMkLst>
          <pc:docMk/>
          <pc:sldMk cId="2451229648" sldId="2020"/>
        </pc:sldMkLst>
        <pc:picChg chg="del">
          <ac:chgData name="Kelly Stokes" userId="3e5c5154-569e-4d81-aa91-4f91841cdfa9" providerId="ADAL" clId="{5CCA66CE-272B-4AEF-9D02-2AAF77A8D589}" dt="2022-12-13T11:38:54.695" v="831" actId="21"/>
          <ac:picMkLst>
            <pc:docMk/>
            <pc:sldMk cId="2451229648" sldId="2020"/>
            <ac:picMk id="64514" creationId="{C2E81B3E-9ED9-34ED-E5CB-7928C13EFD1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Having an electric car used to be awkward due to a lack of charging points.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2852987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1384786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dirty="0"/>
          </a:p>
        </p:txBody>
      </p:sp>
    </p:spTree>
    <p:extLst>
      <p:ext uri="{BB962C8B-B14F-4D97-AF65-F5344CB8AC3E}">
        <p14:creationId xmlns:p14="http://schemas.microsoft.com/office/powerpoint/2010/main" val="3553716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While the average price of petrol and diesel continues to rise, electric cars may be a cheaper longer-term solution for people.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2288354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According       accordingly  Average awkward  confidential influential siege mischievous receive protein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Maybe this will be received by the public as meaning greener technologies are not necessarily slower.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2058046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use of petrol in cars is seen as a convenience as petrol stations are located across the country.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3437476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2216734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2694836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17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average temperature in May was 4°C below normal.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7" y="3033712"/>
            <a:ext cx="2547258"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6680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 questions are awkward to answer.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68241" y="2841935"/>
            <a:ext cx="2955473"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743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498649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936923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a:t>
            </a:r>
          </a:p>
        </p:txBody>
      </p:sp>
    </p:spTree>
    <p:extLst>
      <p:ext uri="{BB962C8B-B14F-4D97-AF65-F5344CB8AC3E}">
        <p14:creationId xmlns:p14="http://schemas.microsoft.com/office/powerpoint/2010/main" val="2972162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received</a:t>
            </a:r>
            <a:r>
              <a:rPr lang="en-GB" sz="3600" dirty="0">
                <a:solidFill>
                  <a:srgbClr val="000000"/>
                </a:solidFill>
                <a:effectLst/>
                <a:latin typeface="Twinkl Cursive Looped" panose="02000000000000000000" pitchFamily="2" charset="0"/>
                <a:ea typeface="Times New Roman" panose="02020603050405020304" pitchFamily="18" charset="0"/>
              </a:rPr>
              <a:t> by the public as meaning greener technologies are not necessarily slower.  The use of petrol in cars is seen 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as petrol stations are located across the country.  Having an electric car used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awkward</a:t>
            </a:r>
            <a:r>
              <a:rPr lang="en-GB" sz="3600" dirty="0">
                <a:solidFill>
                  <a:srgbClr val="000000"/>
                </a:solidFill>
                <a:effectLst/>
                <a:latin typeface="Twinkl Cursive Looped" panose="02000000000000000000" pitchFamily="2" charset="0"/>
                <a:ea typeface="Times New Roman" panose="02020603050405020304" pitchFamily="18" charset="0"/>
              </a:rPr>
              <a:t> due to a lack of charging points.  However, now, more and more stations have electric charging points to allows greener technologies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achieved</a:t>
            </a:r>
            <a:r>
              <a:rPr lang="en-GB" sz="3600" dirty="0">
                <a:solidFill>
                  <a:srgbClr val="000000"/>
                </a:solidFill>
                <a:effectLst/>
                <a:latin typeface="Twinkl Cursive Looped" panose="02000000000000000000" pitchFamily="2" charset="0"/>
                <a:ea typeface="Times New Roman" panose="02020603050405020304" pitchFamily="18" charset="0"/>
              </a:rPr>
              <a:t>.  While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average</a:t>
            </a:r>
            <a:r>
              <a:rPr lang="en-GB" sz="3600" dirty="0">
                <a:solidFill>
                  <a:srgbClr val="000000"/>
                </a:solidFill>
                <a:effectLst/>
                <a:latin typeface="Twinkl Cursive Looped" panose="02000000000000000000" pitchFamily="2" charset="0"/>
                <a:ea typeface="Times New Roman" panose="02020603050405020304" pitchFamily="18" charset="0"/>
              </a:rPr>
              <a:t> price of petrol and diesel continues to rise, electric cars may be a cheaper longer-term solution for people. </a:t>
            </a:r>
          </a:p>
        </p:txBody>
      </p:sp>
    </p:spTree>
    <p:extLst>
      <p:ext uri="{BB962C8B-B14F-4D97-AF65-F5344CB8AC3E}">
        <p14:creationId xmlns:p14="http://schemas.microsoft.com/office/powerpoint/2010/main" val="289929476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91737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Having an electric car used to be awkward due to a lack of charging points.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66939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p>
        </p:txBody>
      </p:sp>
      <p:sp>
        <p:nvSpPr>
          <p:cNvPr id="3" name="Rectangle 2">
            <a:extLst>
              <a:ext uri="{FF2B5EF4-FFF2-40B4-BE49-F238E27FC236}">
                <a16:creationId xmlns:a16="http://schemas.microsoft.com/office/drawing/2014/main" id="{CADDE2D9-BBEE-4B60-9EA8-8BE166E5866C}"/>
              </a:ext>
            </a:extLst>
          </p:cNvPr>
          <p:cNvSpPr/>
          <p:nvPr/>
        </p:nvSpPr>
        <p:spPr>
          <a:xfrm>
            <a:off x="6095999"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Cog - Outline Clip Art at Clker.com - vector clip art online, royalty free  &amp; public domain">
            <a:extLst>
              <a:ext uri="{FF2B5EF4-FFF2-40B4-BE49-F238E27FC236}">
                <a16:creationId xmlns:a16="http://schemas.microsoft.com/office/drawing/2014/main" id="{C01929CA-E101-3E6F-8627-7B0576DED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456067"/>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19001084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2F4CA6-4815-F74A-289F-4F2715428D6F}"/>
              </a:ext>
            </a:extLst>
          </p:cNvPr>
          <p:cNvPicPr>
            <a:picLocks noChangeAspect="1"/>
          </p:cNvPicPr>
          <p:nvPr/>
        </p:nvPicPr>
        <p:blipFill rotWithShape="1">
          <a:blip r:embed="rId2"/>
          <a:srcRect l="19018" t="11648" r="18973" b="10219"/>
          <a:stretch/>
        </p:blipFill>
        <p:spPr>
          <a:xfrm>
            <a:off x="1401536" y="103333"/>
            <a:ext cx="9388928" cy="6651334"/>
          </a:xfrm>
          <a:prstGeom prst="rect">
            <a:avLst/>
          </a:prstGeom>
        </p:spPr>
      </p:pic>
    </p:spTree>
    <p:extLst>
      <p:ext uri="{BB962C8B-B14F-4D97-AF65-F5344CB8AC3E}">
        <p14:creationId xmlns:p14="http://schemas.microsoft.com/office/powerpoint/2010/main" val="351290853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71561871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7588874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D2C1F0-A556-56D5-888D-F36879D57C27}"/>
              </a:ext>
            </a:extLst>
          </p:cNvPr>
          <p:cNvSpPr txBox="1"/>
          <p:nvPr/>
        </p:nvSpPr>
        <p:spPr>
          <a:xfrm>
            <a:off x="4094390" y="11891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a:t>
            </a:r>
            <a:endParaRPr lang="en-GB" dirty="0"/>
          </a:p>
        </p:txBody>
      </p:sp>
    </p:spTree>
    <p:extLst>
      <p:ext uri="{BB962C8B-B14F-4D97-AF65-F5344CB8AC3E}">
        <p14:creationId xmlns:p14="http://schemas.microsoft.com/office/powerpoint/2010/main" val="49048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9248D02-602A-52C4-C227-A63513B3361A}"/>
              </a:ext>
            </a:extLst>
          </p:cNvPr>
          <p:cNvSpPr txBox="1"/>
          <p:nvPr/>
        </p:nvSpPr>
        <p:spPr>
          <a:xfrm>
            <a:off x="4274004" y="15985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accordingly </a:t>
            </a:r>
            <a:endParaRPr lang="en-GB" dirty="0"/>
          </a:p>
        </p:txBody>
      </p:sp>
    </p:spTree>
    <p:extLst>
      <p:ext uri="{BB962C8B-B14F-4D97-AF65-F5344CB8AC3E}">
        <p14:creationId xmlns:p14="http://schemas.microsoft.com/office/powerpoint/2010/main" val="399847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25370947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57656321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p>
        </p:txBody>
      </p:sp>
      <p:sp>
        <p:nvSpPr>
          <p:cNvPr id="3" name="Rectangle 2">
            <a:extLst>
              <a:ext uri="{FF2B5EF4-FFF2-40B4-BE49-F238E27FC236}">
                <a16:creationId xmlns:a16="http://schemas.microsoft.com/office/drawing/2014/main" id="{CADDE2D9-BBEE-4B60-9EA8-8BE166E5866C}"/>
              </a:ext>
            </a:extLst>
          </p:cNvPr>
          <p:cNvSpPr/>
          <p:nvPr/>
        </p:nvSpPr>
        <p:spPr>
          <a:xfrm>
            <a:off x="6212114" y="3679814"/>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Martial Arts Program - Mixed Martial Arts Clip Art Transparent PNG -  714x557 - Free Download on NicePNG">
            <a:extLst>
              <a:ext uri="{FF2B5EF4-FFF2-40B4-BE49-F238E27FC236}">
                <a16:creationId xmlns:a16="http://schemas.microsoft.com/office/drawing/2014/main" id="{5F376E9D-8D2B-CF63-2707-748B15DF2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220" y="3669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16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713764"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nfluence Illustrations and Clip Art. 20,146 Influence royalty free  illustrations, drawings and graphics available to search from thousands of  vector EPS clipart producers.">
            <a:extLst>
              <a:ext uri="{FF2B5EF4-FFF2-40B4-BE49-F238E27FC236}">
                <a16:creationId xmlns:a16="http://schemas.microsoft.com/office/drawing/2014/main" id="{61A53444-BE6D-5AE7-EDDA-B963F4D607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266"/>
          <a:stretch/>
        </p:blipFill>
        <p:spPr bwMode="auto">
          <a:xfrm>
            <a:off x="427718" y="137207"/>
            <a:ext cx="2076450" cy="1996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99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931479"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ee Confidential Cliparts, Download Free Confidential Cliparts png images,  Free ClipArts on Clipart Library">
            <a:extLst>
              <a:ext uri="{FF2B5EF4-FFF2-40B4-BE49-F238E27FC236}">
                <a16:creationId xmlns:a16="http://schemas.microsoft.com/office/drawing/2014/main" id="{D3FC3062-C423-4A51-99BC-B03BA7B234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3" y="553584"/>
            <a:ext cx="28003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6868248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46691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124692988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protein</a:t>
            </a:r>
          </a:p>
        </p:txBody>
      </p:sp>
      <p:sp>
        <p:nvSpPr>
          <p:cNvPr id="3" name="Rectangle 2">
            <a:extLst>
              <a:ext uri="{FF2B5EF4-FFF2-40B4-BE49-F238E27FC236}">
                <a16:creationId xmlns:a16="http://schemas.microsoft.com/office/drawing/2014/main" id="{13BB5EC0-7A96-4D29-A835-6FAE896C31A4}"/>
              </a:ext>
            </a:extLst>
          </p:cNvPr>
          <p:cNvSpPr/>
          <p:nvPr/>
        </p:nvSpPr>
        <p:spPr>
          <a:xfrm>
            <a:off x="6487886" y="3561670"/>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Protein Food Group Vector Illustration Stock Vector - Illustration of  protein, eggs: 134252776">
            <a:extLst>
              <a:ext uri="{FF2B5EF4-FFF2-40B4-BE49-F238E27FC236}">
                <a16:creationId xmlns:a16="http://schemas.microsoft.com/office/drawing/2014/main" id="{F18ACD13-97CA-0638-6936-D7045C400D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48" y="449035"/>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23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caffeine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Caffeine Vectors, Clipart &amp; Illustrations for Free Download - illustAC">
            <a:extLst>
              <a:ext uri="{FF2B5EF4-FFF2-40B4-BE49-F238E27FC236}">
                <a16:creationId xmlns:a16="http://schemas.microsoft.com/office/drawing/2014/main" id="{45E42FE2-356C-A112-AB24-01334488F5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1" y="3986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2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seize</a:t>
            </a:r>
          </a:p>
        </p:txBody>
      </p:sp>
      <p:sp>
        <p:nvSpPr>
          <p:cNvPr id="3" name="Rectangle 2">
            <a:extLst>
              <a:ext uri="{FF2B5EF4-FFF2-40B4-BE49-F238E27FC236}">
                <a16:creationId xmlns:a16="http://schemas.microsoft.com/office/drawing/2014/main" id="{4BCBA2DA-E95C-434C-BE81-320E182AE5EF}"/>
              </a:ext>
            </a:extLst>
          </p:cNvPr>
          <p:cNvSpPr/>
          <p:nvPr/>
        </p:nvSpPr>
        <p:spPr>
          <a:xfrm>
            <a:off x="5616121"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Cartoon Seize Stock Illustrations – 86 Cartoon Seize Stock Illustrations,  Vectors &amp; Clipart - Dreamstime">
            <a:extLst>
              <a:ext uri="{FF2B5EF4-FFF2-40B4-BE49-F238E27FC236}">
                <a16:creationId xmlns:a16="http://schemas.microsoft.com/office/drawing/2014/main" id="{02CEDEB7-E577-5677-1809-8D14B03D3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5327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161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neither</a:t>
            </a:r>
          </a:p>
        </p:txBody>
      </p:sp>
      <p:sp>
        <p:nvSpPr>
          <p:cNvPr id="3" name="Rectangle 2">
            <a:extLst>
              <a:ext uri="{FF2B5EF4-FFF2-40B4-BE49-F238E27FC236}">
                <a16:creationId xmlns:a16="http://schemas.microsoft.com/office/drawing/2014/main" id="{4BCBA2DA-E95C-434C-BE81-320E182AE5EF}"/>
              </a:ext>
            </a:extLst>
          </p:cNvPr>
          <p:cNvSpPr/>
          <p:nvPr/>
        </p:nvSpPr>
        <p:spPr>
          <a:xfrm>
            <a:off x="5387521" y="3657605"/>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64 Neither Clip Art | Royalty Free - GoGraph">
            <a:extLst>
              <a:ext uri="{FF2B5EF4-FFF2-40B4-BE49-F238E27FC236}">
                <a16:creationId xmlns:a16="http://schemas.microsoft.com/office/drawing/2014/main" id="{1E310AB6-7A73-23B1-FC97-D69D96C256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59242" y="268061"/>
            <a:ext cx="1704975"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68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protein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proteins collectively, especially as a dietary component </a:t>
            </a:r>
            <a:endParaRPr lang="en-GB" sz="1400" dirty="0"/>
          </a:p>
        </p:txBody>
      </p:sp>
      <p:pic>
        <p:nvPicPr>
          <p:cNvPr id="3" name="Picture 2" descr="Protein Food Group Vector Illustration Stock Vector - Illustration of  protein, eggs: 134252776">
            <a:extLst>
              <a:ext uri="{FF2B5EF4-FFF2-40B4-BE49-F238E27FC236}">
                <a16:creationId xmlns:a16="http://schemas.microsoft.com/office/drawing/2014/main" id="{8CC980E3-7CA6-11D4-BA2F-64AE05BD9D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48" y="449035"/>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90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caffeine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stimulant found in tea and coffee </a:t>
            </a:r>
            <a:endParaRPr lang="en-GB" sz="1400" dirty="0"/>
          </a:p>
        </p:txBody>
      </p:sp>
      <p:pic>
        <p:nvPicPr>
          <p:cNvPr id="3" name="Picture 2" descr="Caffeine Vectors, Clipart &amp; Illustrations for Free Download - illustAC">
            <a:extLst>
              <a:ext uri="{FF2B5EF4-FFF2-40B4-BE49-F238E27FC236}">
                <a16:creationId xmlns:a16="http://schemas.microsoft.com/office/drawing/2014/main" id="{664D4407-8039-96D9-8766-B217C2EF45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1" y="3986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11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seize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hold of suddenly and forcibly </a:t>
            </a:r>
            <a:endParaRPr lang="en-GB" sz="1400" dirty="0"/>
          </a:p>
        </p:txBody>
      </p:sp>
      <p:pic>
        <p:nvPicPr>
          <p:cNvPr id="3" name="Picture 2" descr="Cartoon Seize Stock Illustrations – 86 Cartoon Seize Stock Illustrations,  Vectors &amp; Clipart - Dreamstime">
            <a:extLst>
              <a:ext uri="{FF2B5EF4-FFF2-40B4-BE49-F238E27FC236}">
                <a16:creationId xmlns:a16="http://schemas.microsoft.com/office/drawing/2014/main" id="{7C955A0B-D188-4850-EA23-6B61AFC56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5327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65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essential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38901"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Frontliners Essential Workers clip art, Cute characters (645295) |  Characters | Design Bundles">
            <a:extLst>
              <a:ext uri="{FF2B5EF4-FFF2-40B4-BE49-F238E27FC236}">
                <a16:creationId xmlns:a16="http://schemas.microsoft.com/office/drawing/2014/main" id="{9F87A1B9-5277-2B77-94E0-CF04EC7987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303"/>
          <a:stretch/>
        </p:blipFill>
        <p:spPr bwMode="auto">
          <a:xfrm>
            <a:off x="330428" y="220663"/>
            <a:ext cx="3240086" cy="111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neither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525456"/>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59242" y="3820932"/>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before the first of two (or occasionally more) alternatives (the others being introduced by ‘nor’) to indicate that they are each untrue or each does not happen </a:t>
            </a:r>
            <a:endParaRPr lang="en-GB" sz="1400" dirty="0"/>
          </a:p>
        </p:txBody>
      </p:sp>
      <p:pic>
        <p:nvPicPr>
          <p:cNvPr id="3" name="Picture 2" descr="64 Neither Clip Art | Royalty Free - GoGraph">
            <a:extLst>
              <a:ext uri="{FF2B5EF4-FFF2-40B4-BE49-F238E27FC236}">
                <a16:creationId xmlns:a16="http://schemas.microsoft.com/office/drawing/2014/main" id="{A347AF3B-27A8-447A-8694-EAB58BD08D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9"/>
          <a:stretch/>
        </p:blipFill>
        <p:spPr bwMode="auto">
          <a:xfrm>
            <a:off x="459242" y="268061"/>
            <a:ext cx="1704975" cy="1642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12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diet high in protein can be good for growth.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369" y="3033712"/>
            <a:ext cx="228577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89556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caffeine was strong in her new coffee.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06387" y="3045278"/>
            <a:ext cx="2530928"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3752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jumped up and seized his arm.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90657" y="3608614"/>
            <a:ext cx="1992086"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4005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80825"/>
            <a:ext cx="11560628" cy="1481650"/>
          </a:xfrm>
        </p:spPr>
        <p:txBody>
          <a:bodyPr>
            <a:normAutofit fontScale="90000"/>
          </a:bodyPr>
          <a:lstStyle/>
          <a:p>
            <a:pPr algn="ctr"/>
            <a:r>
              <a:rPr lang="en-GB" dirty="0">
                <a:latin typeface="Twinkl Cursive Looped" panose="02000000000000000000" pitchFamily="2" charset="0"/>
              </a:rPr>
              <a:t>Unlike her friends, she is neither a snob nor a gossip.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21486" y="2857500"/>
            <a:ext cx="220435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5428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822226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92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average temperature in May was 4°C below normal.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7" y="3033712"/>
            <a:ext cx="2547258"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6859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49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 questions are awkward to answer.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68241" y="2841935"/>
            <a:ext cx="2955473"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5845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432344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1239241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a:t>
            </a:r>
          </a:p>
        </p:txBody>
      </p:sp>
    </p:spTree>
    <p:extLst>
      <p:ext uri="{BB962C8B-B14F-4D97-AF65-F5344CB8AC3E}">
        <p14:creationId xmlns:p14="http://schemas.microsoft.com/office/powerpoint/2010/main" val="48890119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received</a:t>
            </a:r>
            <a:r>
              <a:rPr lang="en-GB" sz="3600" dirty="0">
                <a:solidFill>
                  <a:srgbClr val="000000"/>
                </a:solidFill>
                <a:effectLst/>
                <a:latin typeface="Twinkl Cursive Looped" panose="02000000000000000000" pitchFamily="2" charset="0"/>
                <a:ea typeface="Times New Roman" panose="02020603050405020304" pitchFamily="18" charset="0"/>
              </a:rPr>
              <a:t> by the public as meaning greener technologies are not necessarily slower.  The use of petrol in cars is seen 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as petrol stations are located across the country.  Having an electric car used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awkward</a:t>
            </a:r>
            <a:r>
              <a:rPr lang="en-GB" sz="3600" dirty="0">
                <a:solidFill>
                  <a:srgbClr val="000000"/>
                </a:solidFill>
                <a:effectLst/>
                <a:latin typeface="Twinkl Cursive Looped" panose="02000000000000000000" pitchFamily="2" charset="0"/>
                <a:ea typeface="Times New Roman" panose="02020603050405020304" pitchFamily="18" charset="0"/>
              </a:rPr>
              <a:t> due to a lack of charging points.  However, now, more and more stations have electric charging points to allows greener technologies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achieved</a:t>
            </a:r>
            <a:r>
              <a:rPr lang="en-GB" sz="3600" dirty="0">
                <a:solidFill>
                  <a:srgbClr val="000000"/>
                </a:solidFill>
                <a:effectLst/>
                <a:latin typeface="Twinkl Cursive Looped" panose="02000000000000000000" pitchFamily="2" charset="0"/>
                <a:ea typeface="Times New Roman" panose="02020603050405020304" pitchFamily="18" charset="0"/>
              </a:rPr>
              <a:t>.  While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average</a:t>
            </a:r>
            <a:r>
              <a:rPr lang="en-GB" sz="3600" dirty="0">
                <a:solidFill>
                  <a:srgbClr val="000000"/>
                </a:solidFill>
                <a:effectLst/>
                <a:latin typeface="Twinkl Cursive Looped" panose="02000000000000000000" pitchFamily="2" charset="0"/>
                <a:ea typeface="Times New Roman" panose="02020603050405020304" pitchFamily="18" charset="0"/>
              </a:rPr>
              <a:t> price of petrol and diesel continues to rise, electric cars may be a cheaper longer-term solution for people. </a:t>
            </a:r>
          </a:p>
        </p:txBody>
      </p:sp>
    </p:spTree>
    <p:extLst>
      <p:ext uri="{BB962C8B-B14F-4D97-AF65-F5344CB8AC3E}">
        <p14:creationId xmlns:p14="http://schemas.microsoft.com/office/powerpoint/2010/main" val="29033640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5681241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While the average price of petrol and diesel continues to rise, electric cars may be a cheaper longer-term solution for people.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0587972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CBB5FD9-82DB-8E5E-7B22-E77498DFD51D}"/>
              </a:ext>
            </a:extLst>
          </p:cNvPr>
          <p:cNvPicPr>
            <a:picLocks noChangeAspect="1"/>
          </p:cNvPicPr>
          <p:nvPr/>
        </p:nvPicPr>
        <p:blipFill rotWithShape="1">
          <a:blip r:embed="rId2"/>
          <a:srcRect l="19018" t="11648" r="18973" b="10219"/>
          <a:stretch/>
        </p:blipFill>
        <p:spPr>
          <a:xfrm>
            <a:off x="1401536" y="103333"/>
            <a:ext cx="9388928" cy="665133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592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accordingly</a:t>
            </a:r>
          </a:p>
        </p:txBody>
      </p:sp>
    </p:spTree>
    <p:extLst>
      <p:ext uri="{BB962C8B-B14F-4D97-AF65-F5344CB8AC3E}">
        <p14:creationId xmlns:p14="http://schemas.microsoft.com/office/powerpoint/2010/main" val="5928062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299954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essential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9976181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780669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p>
        </p:txBody>
      </p:sp>
    </p:spTree>
    <p:extLst>
      <p:ext uri="{BB962C8B-B14F-4D97-AF65-F5344CB8AC3E}">
        <p14:creationId xmlns:p14="http://schemas.microsoft.com/office/powerpoint/2010/main" val="82851235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sequential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488287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375020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16396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182181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influential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8642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chief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fiend</a:t>
            </a:r>
          </a:p>
        </p:txBody>
      </p:sp>
    </p:spTree>
    <p:extLst>
      <p:ext uri="{BB962C8B-B14F-4D97-AF65-F5344CB8AC3E}">
        <p14:creationId xmlns:p14="http://schemas.microsoft.com/office/powerpoint/2010/main" val="293827234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shriek</a:t>
            </a:r>
          </a:p>
        </p:txBody>
      </p:sp>
    </p:spTree>
    <p:extLst>
      <p:ext uri="{BB962C8B-B14F-4D97-AF65-F5344CB8AC3E}">
        <p14:creationId xmlns:p14="http://schemas.microsoft.com/office/powerpoint/2010/main" val="42138582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convenience</a:t>
            </a:r>
          </a:p>
        </p:txBody>
      </p:sp>
    </p:spTree>
    <p:extLst>
      <p:ext uri="{BB962C8B-B14F-4D97-AF65-F5344CB8AC3E}">
        <p14:creationId xmlns:p14="http://schemas.microsoft.com/office/powerpoint/2010/main" val="80578285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mischievous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siege</a:t>
            </a:r>
          </a:p>
        </p:txBody>
      </p:sp>
    </p:spTree>
    <p:extLst>
      <p:ext uri="{BB962C8B-B14F-4D97-AF65-F5344CB8AC3E}">
        <p14:creationId xmlns:p14="http://schemas.microsoft.com/office/powerpoint/2010/main" val="279266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chief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1,306 Indian Chief Illustrations &amp; Clip Art - iStock">
            <a:extLst>
              <a:ext uri="{FF2B5EF4-FFF2-40B4-BE49-F238E27FC236}">
                <a16:creationId xmlns:a16="http://schemas.microsoft.com/office/drawing/2014/main" id="{54D6CD80-C162-9F89-5765-0CF9165C45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protein</a:t>
            </a:r>
          </a:p>
        </p:txBody>
      </p:sp>
    </p:spTree>
    <p:extLst>
      <p:ext uri="{BB962C8B-B14F-4D97-AF65-F5344CB8AC3E}">
        <p14:creationId xmlns:p14="http://schemas.microsoft.com/office/powerpoint/2010/main" val="37598214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caffeine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seize</a:t>
            </a:r>
          </a:p>
        </p:txBody>
      </p:sp>
    </p:spTree>
    <p:extLst>
      <p:ext uri="{BB962C8B-B14F-4D97-AF65-F5344CB8AC3E}">
        <p14:creationId xmlns:p14="http://schemas.microsoft.com/office/powerpoint/2010/main" val="7641432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02140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average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awkward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fiend </a:t>
            </a:r>
          </a:p>
        </p:txBody>
      </p:sp>
      <p:sp>
        <p:nvSpPr>
          <p:cNvPr id="3" name="Rectangle 2">
            <a:extLst>
              <a:ext uri="{FF2B5EF4-FFF2-40B4-BE49-F238E27FC236}">
                <a16:creationId xmlns:a16="http://schemas.microsoft.com/office/drawing/2014/main" id="{0366E0B6-702E-4814-82C6-08CA2D13F3C9}"/>
              </a:ext>
            </a:extLst>
          </p:cNvPr>
          <p:cNvSpPr/>
          <p:nvPr/>
        </p:nvSpPr>
        <p:spPr>
          <a:xfrm>
            <a:off x="5502729" y="3657596"/>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Summer Fiend Stock Illustrations – 143 Summer Fiend Stock Illustrations,  Vectors &amp; Clipart - Dreamstime">
            <a:extLst>
              <a:ext uri="{FF2B5EF4-FFF2-40B4-BE49-F238E27FC236}">
                <a16:creationId xmlns:a16="http://schemas.microsoft.com/office/drawing/2014/main" id="{38074120-106E-5244-E96F-0C888EA329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5776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according  accordingly  average awkward  confidential influential siege mischievous receive protein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429000"/>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The average temperature in May was 4°C below normal.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436915" y="2030146"/>
            <a:ext cx="182879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351314" y="3380899"/>
            <a:ext cx="14042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08214" y="3429000"/>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adjective 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Some questions are awkward to answer.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871357" y="2059689"/>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02529" y="3429000"/>
            <a:ext cx="150222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693319"/>
          </a:xfrm>
          <a:prstGeom prst="rect">
            <a:avLst/>
          </a:prstGeom>
          <a:noFill/>
        </p:spPr>
        <p:txBody>
          <a:bodyPr wrap="square" rtlCol="0">
            <a:spAutoFit/>
          </a:bodyPr>
          <a:lstStyle/>
          <a:p>
            <a:r>
              <a:rPr lang="en-GB" b="1" dirty="0">
                <a:solidFill>
                  <a:srgbClr val="83001D"/>
                </a:solidFill>
                <a:effectLst/>
              </a:rPr>
              <a:t>Average</a:t>
            </a:r>
          </a:p>
          <a:p>
            <a:endParaRPr lang="en-GB" b="1" dirty="0">
              <a:solidFill>
                <a:srgbClr val="83001D"/>
              </a:solidFill>
            </a:endParaRPr>
          </a:p>
          <a:p>
            <a:r>
              <a:rPr lang="en-GB" b="1" dirty="0">
                <a:solidFill>
                  <a:srgbClr val="83001D"/>
                </a:solidFill>
                <a:effectLst/>
              </a:rPr>
              <a:t>late 15th century: from French </a:t>
            </a:r>
            <a:r>
              <a:rPr lang="en-GB" b="1" dirty="0" err="1">
                <a:solidFill>
                  <a:srgbClr val="83001D"/>
                </a:solidFill>
                <a:effectLst/>
              </a:rPr>
              <a:t>avarie</a:t>
            </a:r>
            <a:r>
              <a:rPr lang="en-GB" b="1" dirty="0">
                <a:solidFill>
                  <a:srgbClr val="83001D"/>
                </a:solidFill>
                <a:effectLst/>
              </a:rPr>
              <a:t> ‘damage to ship or cargo’, earlier ‘customs duty’, from Italian </a:t>
            </a:r>
            <a:r>
              <a:rPr lang="en-GB" b="1" dirty="0" err="1">
                <a:solidFill>
                  <a:srgbClr val="83001D"/>
                </a:solidFill>
                <a:effectLst/>
              </a:rPr>
              <a:t>avaria</a:t>
            </a:r>
            <a:r>
              <a:rPr lang="en-GB" b="1" dirty="0">
                <a:solidFill>
                  <a:srgbClr val="83001D"/>
                </a:solidFill>
                <a:effectLst/>
              </a:rPr>
              <a:t>, from Arabic ‘</a:t>
            </a:r>
            <a:r>
              <a:rPr lang="en-GB" b="1" dirty="0" err="1">
                <a:solidFill>
                  <a:srgbClr val="83001D"/>
                </a:solidFill>
                <a:effectLst/>
              </a:rPr>
              <a:t>awār</a:t>
            </a:r>
            <a:r>
              <a:rPr lang="en-GB" b="1" dirty="0">
                <a:solidFill>
                  <a:srgbClr val="83001D"/>
                </a:solidFill>
                <a:effectLst/>
              </a:rPr>
              <a:t> ‘damage to goods’; the suffix -age is on the pattern of damage. Originally denoting a duty payable by the owner of goods to be shipped, the term later denoted the financial liability from goods lost or damaged at sea, and specifically the equitable apportionment of this between the owners of the vessel and of the cargo (late 16th century); this gave rise to the general sense of calculating the mean (mid 18th century).</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Awkward</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late Middle English (in the sense ‘the wrong way round, upside down’): from dialect awk ‘backwards, perverse, clumsy’ (from Old Norse </a:t>
            </a:r>
            <a:r>
              <a:rPr lang="en-GB" b="1" dirty="0" err="1">
                <a:solidFill>
                  <a:srgbClr val="83001D"/>
                </a:solidFill>
                <a:effectLst/>
              </a:rPr>
              <a:t>afugr</a:t>
            </a:r>
            <a:r>
              <a:rPr lang="en-GB" b="1" dirty="0">
                <a:solidFill>
                  <a:srgbClr val="83001D"/>
                </a:solidFill>
                <a:effectLst/>
              </a:rPr>
              <a:t> ‘turned the wrong way’) + -ward.</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shriek</a:t>
            </a:r>
          </a:p>
        </p:txBody>
      </p:sp>
      <p:sp>
        <p:nvSpPr>
          <p:cNvPr id="3" name="Rectangle 2">
            <a:extLst>
              <a:ext uri="{FF2B5EF4-FFF2-40B4-BE49-F238E27FC236}">
                <a16:creationId xmlns:a16="http://schemas.microsoft.com/office/drawing/2014/main" id="{4BCBA2DA-E95C-434C-BE81-320E182AE5EF}"/>
              </a:ext>
            </a:extLst>
          </p:cNvPr>
          <p:cNvSpPr/>
          <p:nvPr/>
        </p:nvSpPr>
        <p:spPr>
          <a:xfrm>
            <a:off x="6089650" y="3657603"/>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3,988 Shriek Images, Stock Photos &amp; Vectors | Shutterstock">
            <a:extLst>
              <a:ext uri="{FF2B5EF4-FFF2-40B4-BE49-F238E27FC236}">
                <a16:creationId xmlns:a16="http://schemas.microsoft.com/office/drawing/2014/main" id="{BFCCE138-8435-7500-9A3E-A7E8C53F6B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458561" y="412978"/>
            <a:ext cx="2228850" cy="185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achieve</a:t>
            </a:r>
          </a:p>
        </p:txBody>
      </p:sp>
      <p:sp>
        <p:nvSpPr>
          <p:cNvPr id="3" name="Rectangle 2">
            <a:extLst>
              <a:ext uri="{FF2B5EF4-FFF2-40B4-BE49-F238E27FC236}">
                <a16:creationId xmlns:a16="http://schemas.microsoft.com/office/drawing/2014/main" id="{4BCBA2DA-E95C-434C-BE81-320E182AE5EF}"/>
              </a:ext>
            </a:extLst>
          </p:cNvPr>
          <p:cNvSpPr/>
          <p:nvPr/>
        </p:nvSpPr>
        <p:spPr>
          <a:xfrm>
            <a:off x="6089650" y="3673932"/>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Free Achieve Cliparts, Download Free Achieve Cliparts png images, Free  ClipArts on Clipart Library">
            <a:extLst>
              <a:ext uri="{FF2B5EF4-FFF2-40B4-BE49-F238E27FC236}">
                <a16:creationId xmlns:a16="http://schemas.microsoft.com/office/drawing/2014/main" id="{CA40667B-0348-D47F-6481-097D1CC08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08" y="616404"/>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25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chief</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leader or ruler of a people or clan </a:t>
            </a:r>
            <a:endParaRPr lang="en-GB" sz="1400" dirty="0"/>
          </a:p>
        </p:txBody>
      </p:sp>
      <p:pic>
        <p:nvPicPr>
          <p:cNvPr id="5" name="Picture 4" descr="1,306 Indian Chief Illustrations &amp; Clip Art - iStock">
            <a:extLst>
              <a:ext uri="{FF2B5EF4-FFF2-40B4-BE49-F238E27FC236}">
                <a16:creationId xmlns:a16="http://schemas.microsoft.com/office/drawing/2014/main" id="{854D8188-D86F-E774-C8F7-6214802BB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fiend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evil spirit or demon </a:t>
            </a:r>
            <a:endParaRPr lang="en-GB" sz="1400" dirty="0"/>
          </a:p>
        </p:txBody>
      </p:sp>
      <p:pic>
        <p:nvPicPr>
          <p:cNvPr id="5" name="Picture 4" descr="Summer Fiend Stock Illustrations – 143 Summer Fiend Stock Illustrations,  Vectors &amp; Clipart - Dreamstime">
            <a:extLst>
              <a:ext uri="{FF2B5EF4-FFF2-40B4-BE49-F238E27FC236}">
                <a16:creationId xmlns:a16="http://schemas.microsoft.com/office/drawing/2014/main" id="{B5ABC864-1A96-D5EC-A5BC-AE85D3CD0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5776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shriek</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utter a high-pitched piercing sound or words, especially as an expression of terror, pain, or excitement </a:t>
            </a:r>
            <a:endParaRPr lang="en-GB" sz="1400" dirty="0"/>
          </a:p>
        </p:txBody>
      </p:sp>
      <p:pic>
        <p:nvPicPr>
          <p:cNvPr id="5" name="Picture 4" descr="3,988 Shriek Images, Stock Photos &amp; Vectors | Shutterstock">
            <a:extLst>
              <a:ext uri="{FF2B5EF4-FFF2-40B4-BE49-F238E27FC236}">
                <a16:creationId xmlns:a16="http://schemas.microsoft.com/office/drawing/2014/main" id="{55A3BD29-EA3A-2D65-7A8E-59CC73C800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458561" y="412978"/>
            <a:ext cx="2228850" cy="185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achieve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successfully bring about or reach (a desired objective or result) by effort, skill, or courage</a:t>
            </a:r>
            <a:endParaRPr lang="en-GB" sz="1400" dirty="0"/>
          </a:p>
        </p:txBody>
      </p:sp>
      <p:pic>
        <p:nvPicPr>
          <p:cNvPr id="5" name="Picture 4" descr="Free Achieve Cliparts, Download Free Achieve Cliparts png images, Free  ClipArts on Clipart Library">
            <a:extLst>
              <a:ext uri="{FF2B5EF4-FFF2-40B4-BE49-F238E27FC236}">
                <a16:creationId xmlns:a16="http://schemas.microsoft.com/office/drawing/2014/main" id="{AF15B583-6600-58C2-17AB-05EFB3B2EF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08" y="616404"/>
            <a:ext cx="3467100" cy="1314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65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chief of the village invited in their guests.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66068" y="3033712"/>
            <a:ext cx="173037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fiend was trying to steal the charity money.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3" y="3045278"/>
            <a:ext cx="1698173"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audience shrieked with laughter.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3" y="3608614"/>
            <a:ext cx="2596243"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achieved her ambition to become a press photographer.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79813" y="2873829"/>
            <a:ext cx="277585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3343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average temperature in May was 4°C below normal.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7" y="3033712"/>
            <a:ext cx="2547258"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 questions are awkward to answer.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68241" y="2841935"/>
            <a:ext cx="2955473"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received</a:t>
            </a:r>
            <a:r>
              <a:rPr lang="en-GB" sz="3600" dirty="0">
                <a:solidFill>
                  <a:srgbClr val="000000"/>
                </a:solidFill>
                <a:effectLst/>
                <a:latin typeface="Twinkl Cursive Looped" panose="02000000000000000000" pitchFamily="2" charset="0"/>
                <a:ea typeface="Times New Roman" panose="02020603050405020304" pitchFamily="18" charset="0"/>
              </a:rPr>
              <a:t> by the public as meaning greener technologies are not necessarily slower.  The use of petrol in cars is seen 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as petrol stations are located across the country.  Having an electric car used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awkward</a:t>
            </a:r>
            <a:r>
              <a:rPr lang="en-GB" sz="3600" dirty="0">
                <a:solidFill>
                  <a:srgbClr val="000000"/>
                </a:solidFill>
                <a:effectLst/>
                <a:latin typeface="Twinkl Cursive Looped" panose="02000000000000000000" pitchFamily="2" charset="0"/>
                <a:ea typeface="Times New Roman" panose="02020603050405020304" pitchFamily="18" charset="0"/>
              </a:rPr>
              <a:t> due to a lack of charging points.  However, now, more and more stations have electric charging points to allows greener technologies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achieved</a:t>
            </a:r>
            <a:r>
              <a:rPr lang="en-GB" sz="3600" dirty="0">
                <a:solidFill>
                  <a:srgbClr val="000000"/>
                </a:solidFill>
                <a:effectLst/>
                <a:latin typeface="Twinkl Cursive Looped" panose="02000000000000000000" pitchFamily="2" charset="0"/>
                <a:ea typeface="Times New Roman" panose="02020603050405020304" pitchFamily="18" charset="0"/>
              </a:rPr>
              <a:t>.  While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average</a:t>
            </a:r>
            <a:r>
              <a:rPr lang="en-GB" sz="3600" dirty="0">
                <a:solidFill>
                  <a:srgbClr val="000000"/>
                </a:solidFill>
                <a:effectLst/>
                <a:latin typeface="Twinkl Cursive Looped" panose="02000000000000000000" pitchFamily="2" charset="0"/>
                <a:ea typeface="Times New Roman" panose="02020603050405020304" pitchFamily="18" charset="0"/>
              </a:rPr>
              <a:t> price of petrol and diesel continues to rise, electric cars may be a cheaper longer-term solution for people. </a:t>
            </a:r>
          </a:p>
        </p:txBody>
      </p:sp>
    </p:spTree>
    <p:extLst>
      <p:ext uri="{BB962C8B-B14F-4D97-AF65-F5344CB8AC3E}">
        <p14:creationId xmlns:p14="http://schemas.microsoft.com/office/powerpoint/2010/main" val="752077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Maybe this will be received by the public as meaning greener technologies are not necessarily slower.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2F4CA6-4815-F74A-289F-4F2715428D6F}"/>
              </a:ext>
            </a:extLst>
          </p:cNvPr>
          <p:cNvPicPr>
            <a:picLocks noChangeAspect="1"/>
          </p:cNvPicPr>
          <p:nvPr/>
        </p:nvPicPr>
        <p:blipFill rotWithShape="1">
          <a:blip r:embed="rId2"/>
          <a:srcRect l="19018" t="11648" r="18973" b="10219"/>
          <a:stretch/>
        </p:blipFill>
        <p:spPr>
          <a:xfrm>
            <a:off x="1401536" y="103333"/>
            <a:ext cx="9388928" cy="665133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2F4CA6-4815-F74A-289F-4F2715428D6F}"/>
              </a:ext>
            </a:extLst>
          </p:cNvPr>
          <p:cNvPicPr>
            <a:picLocks noChangeAspect="1"/>
          </p:cNvPicPr>
          <p:nvPr/>
        </p:nvPicPr>
        <p:blipFill rotWithShape="1">
          <a:blip r:embed="rId2"/>
          <a:srcRect l="19018" t="11648" r="18973" b="10219"/>
          <a:stretch/>
        </p:blipFill>
        <p:spPr>
          <a:xfrm>
            <a:off x="1401536" y="103333"/>
            <a:ext cx="9388928" cy="6651334"/>
          </a:xfrm>
          <a:prstGeom prst="rect">
            <a:avLst/>
          </a:prstGeom>
        </p:spPr>
      </p:pic>
    </p:spTree>
    <p:extLst>
      <p:ext uri="{BB962C8B-B14F-4D97-AF65-F5344CB8AC3E}">
        <p14:creationId xmlns:p14="http://schemas.microsoft.com/office/powerpoint/2010/main" val="37994303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271758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17898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D2C1F0-A556-56D5-888D-F36879D57C27}"/>
              </a:ext>
            </a:extLst>
          </p:cNvPr>
          <p:cNvSpPr txBox="1"/>
          <p:nvPr/>
        </p:nvSpPr>
        <p:spPr>
          <a:xfrm>
            <a:off x="4094390" y="11891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a:t>
            </a:r>
            <a:endParaRPr lang="en-GB" dirty="0"/>
          </a:p>
        </p:txBody>
      </p:sp>
    </p:spTree>
    <p:extLst>
      <p:ext uri="{BB962C8B-B14F-4D97-AF65-F5344CB8AC3E}">
        <p14:creationId xmlns:p14="http://schemas.microsoft.com/office/powerpoint/2010/main" val="343896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9248D02-602A-52C4-C227-A63513B3361A}"/>
              </a:ext>
            </a:extLst>
          </p:cNvPr>
          <p:cNvSpPr txBox="1"/>
          <p:nvPr/>
        </p:nvSpPr>
        <p:spPr>
          <a:xfrm>
            <a:off x="4274004" y="15985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accordingly </a:t>
            </a:r>
            <a:endParaRPr lang="en-GB" dirty="0"/>
          </a:p>
        </p:txBody>
      </p:sp>
    </p:spTree>
    <p:extLst>
      <p:ext uri="{BB962C8B-B14F-4D97-AF65-F5344CB8AC3E}">
        <p14:creationId xmlns:p14="http://schemas.microsoft.com/office/powerpoint/2010/main" val="54725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33715773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8195714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substantial</a:t>
            </a:r>
          </a:p>
        </p:txBody>
      </p:sp>
      <p:sp>
        <p:nvSpPr>
          <p:cNvPr id="3" name="Rectangle 2">
            <a:extLst>
              <a:ext uri="{FF2B5EF4-FFF2-40B4-BE49-F238E27FC236}">
                <a16:creationId xmlns:a16="http://schemas.microsoft.com/office/drawing/2014/main" id="{CADDE2D9-BBEE-4B60-9EA8-8BE166E5866C}"/>
              </a:ext>
            </a:extLst>
          </p:cNvPr>
          <p:cNvSpPr/>
          <p:nvPr/>
        </p:nvSpPr>
        <p:spPr>
          <a:xfrm>
            <a:off x="6821713"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177 Substantial Limit Illustrations &amp; Clip Art - iStock">
            <a:extLst>
              <a:ext uri="{FF2B5EF4-FFF2-40B4-BE49-F238E27FC236}">
                <a16:creationId xmlns:a16="http://schemas.microsoft.com/office/drawing/2014/main" id="{1E1C81A2-CFDC-0FF9-FE20-A4E127208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161" y="304800"/>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627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torrential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525079" y="3657601"/>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Torrential Rain Stock Illustrations – 358 Torrential Rain Stock  Illustrations, Vectors &amp; Clipart - Dreamstime">
            <a:extLst>
              <a:ext uri="{FF2B5EF4-FFF2-40B4-BE49-F238E27FC236}">
                <a16:creationId xmlns:a16="http://schemas.microsoft.com/office/drawing/2014/main" id="{D7FF7D3A-DFBD-5183-60D7-0A524873D0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49643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23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sequential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685644" y="3639458"/>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equence Clip Art, PNG, 880x880px, Sequence, Animation, Area, Blue, Chatbot  Download Free">
            <a:extLst>
              <a:ext uri="{FF2B5EF4-FFF2-40B4-BE49-F238E27FC236}">
                <a16:creationId xmlns:a16="http://schemas.microsoft.com/office/drawing/2014/main" id="{240ACADF-CB56-E06C-7BA1-AD54C1AFEB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714" y="431925"/>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60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2656384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33607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304309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convenience </a:t>
            </a:r>
          </a:p>
        </p:txBody>
      </p:sp>
      <p:sp>
        <p:nvSpPr>
          <p:cNvPr id="3" name="Rectangle 2">
            <a:extLst>
              <a:ext uri="{FF2B5EF4-FFF2-40B4-BE49-F238E27FC236}">
                <a16:creationId xmlns:a16="http://schemas.microsoft.com/office/drawing/2014/main" id="{13BB5EC0-7A96-4D29-A835-6FAE896C31A4}"/>
              </a:ext>
            </a:extLst>
          </p:cNvPr>
          <p:cNvSpPr/>
          <p:nvPr/>
        </p:nvSpPr>
        <p:spPr>
          <a:xfrm>
            <a:off x="6651171" y="3445329"/>
            <a:ext cx="6966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convenience store clipart - Clip Art Library">
            <a:extLst>
              <a:ext uri="{FF2B5EF4-FFF2-40B4-BE49-F238E27FC236}">
                <a16:creationId xmlns:a16="http://schemas.microsoft.com/office/drawing/2014/main" id="{4A5EBD52-DF8D-2BEB-9648-902B1D85C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0049"/>
            <a:ext cx="317182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78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mischievous </a:t>
            </a:r>
          </a:p>
        </p:txBody>
      </p:sp>
      <p:sp>
        <p:nvSpPr>
          <p:cNvPr id="3" name="Rectangle 2">
            <a:extLst>
              <a:ext uri="{FF2B5EF4-FFF2-40B4-BE49-F238E27FC236}">
                <a16:creationId xmlns:a16="http://schemas.microsoft.com/office/drawing/2014/main" id="{0366E0B6-702E-4814-82C6-08CA2D13F3C9}"/>
              </a:ext>
            </a:extLst>
          </p:cNvPr>
          <p:cNvSpPr/>
          <p:nvPr/>
        </p:nvSpPr>
        <p:spPr>
          <a:xfrm>
            <a:off x="5959928" y="364126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Mischievous Stock Illustrations – 3,066 Mischievous Stock Illustrations,  Vectors &amp; Clipart - Dreamstime">
            <a:extLst>
              <a:ext uri="{FF2B5EF4-FFF2-40B4-BE49-F238E27FC236}">
                <a16:creationId xmlns:a16="http://schemas.microsoft.com/office/drawing/2014/main" id="{3DF68A96-D495-1E49-C9D9-8A95326249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391"/>
          <a:stretch/>
        </p:blipFill>
        <p:spPr bwMode="auto">
          <a:xfrm>
            <a:off x="300038" y="536121"/>
            <a:ext cx="2447925" cy="1635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02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siege</a:t>
            </a:r>
          </a:p>
        </p:txBody>
      </p:sp>
      <p:sp>
        <p:nvSpPr>
          <p:cNvPr id="3" name="Rectangle 2">
            <a:extLst>
              <a:ext uri="{FF2B5EF4-FFF2-40B4-BE49-F238E27FC236}">
                <a16:creationId xmlns:a16="http://schemas.microsoft.com/office/drawing/2014/main" id="{4BCBA2DA-E95C-434C-BE81-320E182AE5EF}"/>
              </a:ext>
            </a:extLst>
          </p:cNvPr>
          <p:cNvSpPr/>
          <p:nvPr/>
        </p:nvSpPr>
        <p:spPr>
          <a:xfrm>
            <a:off x="5599793"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Siege Stock Illustrations – 1,094 Siege Stock Illustrations, Vectors &amp;  Clipart - Dreamstime">
            <a:extLst>
              <a:ext uri="{FF2B5EF4-FFF2-40B4-BE49-F238E27FC236}">
                <a16:creationId xmlns:a16="http://schemas.microsoft.com/office/drawing/2014/main" id="{FC53AAF4-3ECF-8921-15B2-928D8C0BE1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796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convenience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the state of being able to proceed with something without difficulty </a:t>
            </a:r>
            <a:endParaRPr lang="en-GB" sz="1400" dirty="0"/>
          </a:p>
        </p:txBody>
      </p:sp>
      <p:pic>
        <p:nvPicPr>
          <p:cNvPr id="3" name="Picture 2" descr="convenience store clipart - Clip Art Library">
            <a:extLst>
              <a:ext uri="{FF2B5EF4-FFF2-40B4-BE49-F238E27FC236}">
                <a16:creationId xmlns:a16="http://schemas.microsoft.com/office/drawing/2014/main" id="{8176FB49-D5B0-1F59-D86B-907E931A3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0049"/>
            <a:ext cx="3171825"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996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mischievous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causing or showing a fondness for causing trouble in a playful way</a:t>
            </a:r>
            <a:endParaRPr lang="en-GB" sz="1400" dirty="0"/>
          </a:p>
        </p:txBody>
      </p:sp>
      <p:pic>
        <p:nvPicPr>
          <p:cNvPr id="3" name="Picture 2" descr="Mischievous Stock Illustrations – 3,066 Mischievous Stock Illustrations,  Vectors &amp; Clipart - Dreamstime">
            <a:extLst>
              <a:ext uri="{FF2B5EF4-FFF2-40B4-BE49-F238E27FC236}">
                <a16:creationId xmlns:a16="http://schemas.microsoft.com/office/drawing/2014/main" id="{DD1B8CA8-0CC0-351B-1816-1B61D483AB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391"/>
          <a:stretch/>
        </p:blipFill>
        <p:spPr bwMode="auto">
          <a:xfrm>
            <a:off x="300038" y="536121"/>
            <a:ext cx="2447925" cy="1635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84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siege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528216"/>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8208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military operation in which enemy forces surround a town or building, cutting off essential supplies, with the aim of compelling those inside to surrender </a:t>
            </a:r>
            <a:endParaRPr lang="en-GB" sz="1400" dirty="0"/>
          </a:p>
        </p:txBody>
      </p:sp>
      <p:pic>
        <p:nvPicPr>
          <p:cNvPr id="3" name="Picture 2" descr="Siege Stock Illustrations – 1,094 Siege Stock Illustrations, Vectors &amp;  Clipart - Dreamstime">
            <a:extLst>
              <a:ext uri="{FF2B5EF4-FFF2-40B4-BE49-F238E27FC236}">
                <a16:creationId xmlns:a16="http://schemas.microsoft.com/office/drawing/2014/main" id="{0F33B4A9-6695-1A74-F87D-FEC781CE78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37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Services should be run to suit the convenience of customers, not of staff.</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59782" y="3031075"/>
            <a:ext cx="365714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4574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Mischievous children must be stopped.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79813" y="3045278"/>
            <a:ext cx="3624944"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224789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Verdun had withstood a siege of ten weeks.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98971" y="2867789"/>
            <a:ext cx="1698172"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4477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20145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average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42419"/>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constituting the result obtained by adding together several amounts and then dividing this total by the number of amounts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4" name="Picture 4" descr="383 Average Mark Stock Vector Illustration and Royalty Free Average Mark  Clipart">
            <a:extLst>
              <a:ext uri="{FF2B5EF4-FFF2-40B4-BE49-F238E27FC236}">
                <a16:creationId xmlns:a16="http://schemas.microsoft.com/office/drawing/2014/main" id="{B4944D85-6C1E-C979-6609-17B28D6D4F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3102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12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average temperature in May was 4°C below normal.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7" y="3033712"/>
            <a:ext cx="2547258"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736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awkward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72814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causing difficulty; hard to do or deal with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4" name="Picture 4" descr="awkward clipart - Clip Art Library">
            <a:extLst>
              <a:ext uri="{FF2B5EF4-FFF2-40B4-BE49-F238E27FC236}">
                <a16:creationId xmlns:a16="http://schemas.microsoft.com/office/drawing/2014/main" id="{11B6C136-34C3-F723-525C-3EC43CB4F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10243"/>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43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 questions are awkward to answer.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68241" y="2841935"/>
            <a:ext cx="2955473"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246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8601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3426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D2C1F0-A556-56D5-888D-F36879D57C27}"/>
              </a:ext>
            </a:extLst>
          </p:cNvPr>
          <p:cNvSpPr txBox="1"/>
          <p:nvPr/>
        </p:nvSpPr>
        <p:spPr>
          <a:xfrm>
            <a:off x="4094390" y="11891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a:t>
            </a:r>
            <a:endParaRPr lang="en-GB" dirty="0"/>
          </a:p>
        </p:txBody>
      </p:sp>
    </p:spTree>
    <p:extLst>
      <p:ext uri="{BB962C8B-B14F-4D97-AF65-F5344CB8AC3E}">
        <p14:creationId xmlns:p14="http://schemas.microsoft.com/office/powerpoint/2010/main" val="350621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a:t>
            </a:r>
          </a:p>
        </p:txBody>
      </p:sp>
    </p:spTree>
    <p:extLst>
      <p:ext uri="{BB962C8B-B14F-4D97-AF65-F5344CB8AC3E}">
        <p14:creationId xmlns:p14="http://schemas.microsoft.com/office/powerpoint/2010/main" val="1855263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habits and minds</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Formula 1 cars use a lot of fuel and their engineers have pledged to reduce engine emissions by half.  Maybe this will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received</a:t>
            </a:r>
            <a:r>
              <a:rPr lang="en-GB" sz="3600" dirty="0">
                <a:solidFill>
                  <a:srgbClr val="000000"/>
                </a:solidFill>
                <a:effectLst/>
                <a:latin typeface="Twinkl Cursive Looped" panose="02000000000000000000" pitchFamily="2" charset="0"/>
                <a:ea typeface="Times New Roman" panose="02020603050405020304" pitchFamily="18" charset="0"/>
              </a:rPr>
              <a:t> by the public as meaning greener technologies are not necessarily slower.  The use of petrol in cars is seen as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as petrol stations are located across the country.  Having an electric car used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awkward</a:t>
            </a:r>
            <a:r>
              <a:rPr lang="en-GB" sz="3600" dirty="0">
                <a:solidFill>
                  <a:srgbClr val="000000"/>
                </a:solidFill>
                <a:effectLst/>
                <a:latin typeface="Twinkl Cursive Looped" panose="02000000000000000000" pitchFamily="2" charset="0"/>
                <a:ea typeface="Times New Roman" panose="02020603050405020304" pitchFamily="18" charset="0"/>
              </a:rPr>
              <a:t> due to a lack of charging points.  However, now, more and more stations have electric charging points to allows greener technologies to be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achieved</a:t>
            </a:r>
            <a:r>
              <a:rPr lang="en-GB" sz="3600" dirty="0">
                <a:solidFill>
                  <a:srgbClr val="000000"/>
                </a:solidFill>
                <a:effectLst/>
                <a:latin typeface="Twinkl Cursive Looped" panose="02000000000000000000" pitchFamily="2" charset="0"/>
                <a:ea typeface="Times New Roman" panose="02020603050405020304" pitchFamily="18" charset="0"/>
              </a:rPr>
              <a:t>.  While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average</a:t>
            </a:r>
            <a:r>
              <a:rPr lang="en-GB" sz="3600" dirty="0">
                <a:solidFill>
                  <a:srgbClr val="000000"/>
                </a:solidFill>
                <a:effectLst/>
                <a:latin typeface="Twinkl Cursive Looped" panose="02000000000000000000" pitchFamily="2" charset="0"/>
                <a:ea typeface="Times New Roman" panose="02020603050405020304" pitchFamily="18" charset="0"/>
              </a:rPr>
              <a:t> price of petrol and diesel continues to rise, electric cars may be a cheaper longer-term solution for people. </a:t>
            </a:r>
          </a:p>
        </p:txBody>
      </p:sp>
    </p:spTree>
    <p:extLst>
      <p:ext uri="{BB962C8B-B14F-4D97-AF65-F5344CB8AC3E}">
        <p14:creationId xmlns:p14="http://schemas.microsoft.com/office/powerpoint/2010/main" val="8485480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528085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use of petrol in cars is seen as a convenience as petrol stations are located across the country.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260784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23362265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2F4CA6-4815-F74A-289F-4F2715428D6F}"/>
              </a:ext>
            </a:extLst>
          </p:cNvPr>
          <p:cNvPicPr>
            <a:picLocks noChangeAspect="1"/>
          </p:cNvPicPr>
          <p:nvPr/>
        </p:nvPicPr>
        <p:blipFill rotWithShape="1">
          <a:blip r:embed="rId2"/>
          <a:srcRect l="19018" t="11648" r="18973" b="10219"/>
          <a:stretch/>
        </p:blipFill>
        <p:spPr>
          <a:xfrm>
            <a:off x="1401536" y="103333"/>
            <a:ext cx="9388928" cy="6651334"/>
          </a:xfrm>
          <a:prstGeom prst="rect">
            <a:avLst/>
          </a:prstGeom>
        </p:spPr>
      </p:pic>
    </p:spTree>
    <p:extLst>
      <p:ext uri="{BB962C8B-B14F-4D97-AF65-F5344CB8AC3E}">
        <p14:creationId xmlns:p14="http://schemas.microsoft.com/office/powerpoint/2010/main" val="40360727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577485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378593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According</a:t>
            </a:r>
            <a:r>
              <a:rPr lang="en-GB" dirty="0">
                <a:latin typeface="Twinkl Cursive Looped" panose="02000000000000000000" pitchFamily="2" charset="0"/>
              </a:rPr>
              <a:t> to the weather report, there will be sunshine today. </a:t>
            </a:r>
            <a:endParaRPr lang="en-GB" i="1" dirty="0">
              <a:latin typeface="Twinkl Cursive Looped" panose="02000000000000000000" pitchFamily="2" charset="0"/>
            </a:endParaRPr>
          </a:p>
        </p:txBody>
      </p:sp>
      <p:pic>
        <p:nvPicPr>
          <p:cNvPr id="56322" name="Picture 2" descr="70 According Creative Illustrations &amp; Clip Art - iStock">
            <a:extLst>
              <a:ext uri="{FF2B5EF4-FFF2-40B4-BE49-F238E27FC236}">
                <a16:creationId xmlns:a16="http://schemas.microsoft.com/office/drawing/2014/main" id="{99898123-3AAC-949F-800C-4CA9515E65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609" y="616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D2C1F0-A556-56D5-888D-F36879D57C27}"/>
              </a:ext>
            </a:extLst>
          </p:cNvPr>
          <p:cNvSpPr txBox="1"/>
          <p:nvPr/>
        </p:nvSpPr>
        <p:spPr>
          <a:xfrm>
            <a:off x="4094390" y="11891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a:t>
            </a:r>
            <a:endParaRPr lang="en-GB" dirty="0"/>
          </a:p>
        </p:txBody>
      </p:sp>
    </p:spTree>
    <p:extLst>
      <p:ext uri="{BB962C8B-B14F-4D97-AF65-F5344CB8AC3E}">
        <p14:creationId xmlns:p14="http://schemas.microsoft.com/office/powerpoint/2010/main" val="144976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9248D02-602A-52C4-C227-A63513B3361A}"/>
              </a:ext>
            </a:extLst>
          </p:cNvPr>
          <p:cNvSpPr txBox="1"/>
          <p:nvPr/>
        </p:nvSpPr>
        <p:spPr>
          <a:xfrm>
            <a:off x="4274004" y="15985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accordingly </a:t>
            </a:r>
            <a:endParaRPr lang="en-GB" dirty="0"/>
          </a:p>
        </p:txBody>
      </p:sp>
    </p:spTree>
    <p:extLst>
      <p:ext uri="{BB962C8B-B14F-4D97-AF65-F5344CB8AC3E}">
        <p14:creationId xmlns:p14="http://schemas.microsoft.com/office/powerpoint/2010/main" val="423627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397001"/>
            <a:ext cx="10515600" cy="3708400"/>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If there is rain, then I dress accordingly.</a:t>
            </a:r>
            <a:endParaRPr lang="en-GB" i="1" dirty="0"/>
          </a:p>
        </p:txBody>
      </p:sp>
      <p:pic>
        <p:nvPicPr>
          <p:cNvPr id="58370" name="Picture 2" descr="Dress Accordingly - West Noble Elementary School">
            <a:extLst>
              <a:ext uri="{FF2B5EF4-FFF2-40B4-BE49-F238E27FC236}">
                <a16:creationId xmlns:a16="http://schemas.microsoft.com/office/drawing/2014/main" id="{A4634CA1-E090-60DE-395E-A085DAB0A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82" y="387351"/>
            <a:ext cx="2266950" cy="20193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9248D02-602A-52C4-C227-A63513B3361A}"/>
              </a:ext>
            </a:extLst>
          </p:cNvPr>
          <p:cNvSpPr txBox="1"/>
          <p:nvPr/>
        </p:nvSpPr>
        <p:spPr>
          <a:xfrm>
            <a:off x="4274004" y="15985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accordingly </a:t>
            </a:r>
            <a:endParaRPr lang="en-GB" dirty="0"/>
          </a:p>
        </p:txBody>
      </p:sp>
    </p:spTree>
    <p:extLst>
      <p:ext uri="{BB962C8B-B14F-4D97-AF65-F5344CB8AC3E}">
        <p14:creationId xmlns:p14="http://schemas.microsoft.com/office/powerpoint/2010/main" val="41578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28846689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tial</a:t>
            </a:r>
            <a:endParaRPr lang="en-GB" dirty="0">
              <a:latin typeface="Twinkl Cursive Looped" panose="02000000000000000000" pitchFamily="2" charset="0"/>
            </a:endParaRPr>
          </a:p>
        </p:txBody>
      </p:sp>
    </p:spTree>
    <p:extLst>
      <p:ext uri="{BB962C8B-B14F-4D97-AF65-F5344CB8AC3E}">
        <p14:creationId xmlns:p14="http://schemas.microsoft.com/office/powerpoint/2010/main" val="6770138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potential</a:t>
            </a:r>
          </a:p>
        </p:txBody>
      </p:sp>
      <p:sp>
        <p:nvSpPr>
          <p:cNvPr id="3" name="Rectangle 2">
            <a:extLst>
              <a:ext uri="{FF2B5EF4-FFF2-40B4-BE49-F238E27FC236}">
                <a16:creationId xmlns:a16="http://schemas.microsoft.com/office/drawing/2014/main" id="{CADDE2D9-BBEE-4B60-9EA8-8BE166E5866C}"/>
              </a:ext>
            </a:extLst>
          </p:cNvPr>
          <p:cNvSpPr/>
          <p:nvPr/>
        </p:nvSpPr>
        <p:spPr>
          <a:xfrm>
            <a:off x="6444342"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otential Capacity Motivation Possible Success Concept Clipart Image">
            <a:extLst>
              <a:ext uri="{FF2B5EF4-FFF2-40B4-BE49-F238E27FC236}">
                <a16:creationId xmlns:a16="http://schemas.microsoft.com/office/drawing/2014/main" id="{36D50532-EBD8-EC91-DBC4-CA17E80804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367" y="45668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3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spatial</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6096000" y="3657601"/>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Personal space Illustrations and Clip Art. 9,931 Personal space royalty  free illustrations, drawings and graphics available to search from  thousands of vector EPS clipart producers.">
            <a:extLst>
              <a:ext uri="{FF2B5EF4-FFF2-40B4-BE49-F238E27FC236}">
                <a16:creationId xmlns:a16="http://schemas.microsoft.com/office/drawing/2014/main" id="{5F955E76-76E1-923C-3D5D-D6A03E6186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224"/>
          <a:stretch/>
        </p:blipFill>
        <p:spPr bwMode="auto">
          <a:xfrm>
            <a:off x="180975" y="362859"/>
            <a:ext cx="2076450" cy="1843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48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6387840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(and exceptions)</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701221" y="789818"/>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Words with a long</a:t>
            </a:r>
          </a:p>
          <a:p>
            <a:pPr algn="ctr"/>
            <a:r>
              <a:rPr lang="en-GB" sz="6000" dirty="0">
                <a:solidFill>
                  <a:prstClr val="black"/>
                </a:solidFill>
                <a:latin typeface="Twinkl Cursive Looped" panose="02000000000000000000" pitchFamily="2" charset="0"/>
                <a:ea typeface="+mj-ea"/>
                <a:cs typeface="+mj-cs"/>
              </a:rPr>
              <a:t>/e/ sound spelt ‘</a:t>
            </a:r>
            <a:r>
              <a:rPr lang="en-GB" sz="6000" dirty="0" err="1">
                <a:solidFill>
                  <a:prstClr val="black"/>
                </a:solidFill>
                <a:latin typeface="Twinkl Cursive Looped" panose="02000000000000000000" pitchFamily="2" charset="0"/>
                <a:ea typeface="+mj-ea"/>
                <a:cs typeface="+mj-cs"/>
              </a:rPr>
              <a:t>ie</a:t>
            </a:r>
            <a:r>
              <a:rPr lang="en-GB" sz="6000" dirty="0">
                <a:solidFill>
                  <a:prstClr val="black"/>
                </a:solidFill>
                <a:latin typeface="Twinkl Cursive Looped" panose="02000000000000000000" pitchFamily="2" charset="0"/>
                <a:ea typeface="+mj-ea"/>
                <a:cs typeface="+mj-cs"/>
              </a:rPr>
              <a:t>’</a:t>
            </a:r>
          </a:p>
          <a:p>
            <a:pPr algn="ctr"/>
            <a:r>
              <a:rPr lang="en-GB" sz="6000" dirty="0">
                <a:solidFill>
                  <a:prstClr val="black"/>
                </a:solidFill>
                <a:latin typeface="Twinkl Cursive Looped" panose="02000000000000000000" pitchFamily="2" charset="0"/>
                <a:ea typeface="+mj-ea"/>
                <a:cs typeface="+mj-cs"/>
              </a:rPr>
              <a:t>or ‘</a:t>
            </a:r>
            <a:r>
              <a:rPr lang="en-GB" sz="6000" dirty="0" err="1">
                <a:solidFill>
                  <a:prstClr val="black"/>
                </a:solidFill>
                <a:latin typeface="Twinkl Cursive Looped" panose="02000000000000000000" pitchFamily="2" charset="0"/>
                <a:ea typeface="+mj-ea"/>
                <a:cs typeface="+mj-cs"/>
              </a:rPr>
              <a:t>ei</a:t>
            </a:r>
            <a:r>
              <a:rPr lang="en-GB" sz="6000" dirty="0">
                <a:solidFill>
                  <a:prstClr val="black"/>
                </a:solidFill>
                <a:latin typeface="Twinkl Cursive Looped" panose="02000000000000000000" pitchFamily="2" charset="0"/>
                <a:ea typeface="+mj-ea"/>
                <a:cs typeface="+mj-cs"/>
              </a:rPr>
              <a:t>’ after 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71569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ie</a:t>
            </a:r>
            <a:r>
              <a:rPr lang="en-GB" dirty="0">
                <a:latin typeface="Twinkl Cursive Looped" panose="02000000000000000000" pitchFamily="2" charset="0"/>
              </a:rPr>
              <a:t> or </a:t>
            </a:r>
            <a:r>
              <a:rPr lang="en-GB" dirty="0" err="1">
                <a:latin typeface="Twinkl Cursive Looped" panose="02000000000000000000" pitchFamily="2" charset="0"/>
              </a:rPr>
              <a:t>ei</a:t>
            </a:r>
            <a:endParaRPr lang="en-GB" dirty="0">
              <a:latin typeface="Twinkl Cursive Looped" panose="02000000000000000000" pitchFamily="2" charset="0"/>
            </a:endParaRPr>
          </a:p>
        </p:txBody>
      </p:sp>
    </p:spTree>
    <p:extLst>
      <p:ext uri="{BB962C8B-B14F-4D97-AF65-F5344CB8AC3E}">
        <p14:creationId xmlns:p14="http://schemas.microsoft.com/office/powerpoint/2010/main" val="10176354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deceive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549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42" name="Picture 2" descr="Deceive Vector Clipart EPS Images. 1,540 Deceive clip art vector  illustrations available to search from thousands of royalty free  illustration producers.">
            <a:extLst>
              <a:ext uri="{FF2B5EF4-FFF2-40B4-BE49-F238E27FC236}">
                <a16:creationId xmlns:a16="http://schemas.microsoft.com/office/drawing/2014/main" id="{A8D8F5BC-A7FE-4C32-E917-3063D98E18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518433" y="418420"/>
            <a:ext cx="2076450" cy="1998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73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conceive </a:t>
            </a:r>
          </a:p>
        </p:txBody>
      </p:sp>
      <p:sp>
        <p:nvSpPr>
          <p:cNvPr id="3" name="Rectangle 2">
            <a:extLst>
              <a:ext uri="{FF2B5EF4-FFF2-40B4-BE49-F238E27FC236}">
                <a16:creationId xmlns:a16="http://schemas.microsoft.com/office/drawing/2014/main" id="{0366E0B6-702E-4814-82C6-08CA2D13F3C9}"/>
              </a:ext>
            </a:extLst>
          </p:cNvPr>
          <p:cNvSpPr/>
          <p:nvPr/>
        </p:nvSpPr>
        <p:spPr>
          <a:xfrm>
            <a:off x="6221186" y="3657595"/>
            <a:ext cx="5932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Free Pregnant Woman Silhouette Clipart, Download Free Pregnant Woman  Silhouette Clipart png images, Free ClipArts on Clipart Library">
            <a:extLst>
              <a:ext uri="{FF2B5EF4-FFF2-40B4-BE49-F238E27FC236}">
                <a16:creationId xmlns:a16="http://schemas.microsoft.com/office/drawing/2014/main" id="{EE6CEADE-AAED-E77B-DF2F-70126B03C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544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79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receive</a:t>
            </a:r>
          </a:p>
        </p:txBody>
      </p:sp>
      <p:sp>
        <p:nvSpPr>
          <p:cNvPr id="3" name="Rectangle 2">
            <a:extLst>
              <a:ext uri="{FF2B5EF4-FFF2-40B4-BE49-F238E27FC236}">
                <a16:creationId xmlns:a16="http://schemas.microsoft.com/office/drawing/2014/main" id="{4BCBA2DA-E95C-434C-BE81-320E182AE5EF}"/>
              </a:ext>
            </a:extLst>
          </p:cNvPr>
          <p:cNvSpPr/>
          <p:nvPr/>
        </p:nvSpPr>
        <p:spPr>
          <a:xfrm>
            <a:off x="5942693" y="3673930"/>
            <a:ext cx="6703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Receive Clipart and Stock Illustrations. 114,582 Receive vector EPS  illustrations and drawings available to search from thousands of royalty  free clip art graphic designers.">
            <a:extLst>
              <a:ext uri="{FF2B5EF4-FFF2-40B4-BE49-F238E27FC236}">
                <a16:creationId xmlns:a16="http://schemas.microsoft.com/office/drawing/2014/main" id="{F23F6E2F-E409-C358-CC7C-9A12210D95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63"/>
          <a:stretch/>
        </p:blipFill>
        <p:spPr bwMode="auto">
          <a:xfrm>
            <a:off x="383721" y="520475"/>
            <a:ext cx="2247900" cy="181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20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shuhl</a:t>
            </a:r>
            <a:r>
              <a:rPr lang="en-GB" dirty="0">
                <a:latin typeface="Twinkl Cursive Looped" panose="02000000000000000000" pitchFamily="2" charset="0"/>
              </a:rPr>
              <a:t>/ after a consonant  letter</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tial</a:t>
            </a:r>
            <a:r>
              <a:rPr lang="en-GB" dirty="0">
                <a:latin typeface="Twinkl Cursive Looped" panose="02000000000000000000" pitchFamily="2" charset="0"/>
              </a:rPr>
              <a:t> </a:t>
            </a:r>
          </a:p>
        </p:txBody>
      </p:sp>
    </p:spTree>
    <p:extLst>
      <p:ext uri="{BB962C8B-B14F-4D97-AF65-F5344CB8AC3E}">
        <p14:creationId xmlns:p14="http://schemas.microsoft.com/office/powerpoint/2010/main" val="33757513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perceive</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3"/>
            <a:ext cx="5560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Free See Cliparts, Download Free See Cliparts png images, Free ClipArts on  Clipart Library">
            <a:extLst>
              <a:ext uri="{FF2B5EF4-FFF2-40B4-BE49-F238E27FC236}">
                <a16:creationId xmlns:a16="http://schemas.microsoft.com/office/drawing/2014/main" id="{27114A61-5C61-D0F3-369C-366279C45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5788"/>
            <a:ext cx="2257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38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deceive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deliberately cause (someone) to believe something that is not true, especially for personal gain </a:t>
            </a:r>
            <a:endParaRPr lang="en-GB" sz="1400" dirty="0"/>
          </a:p>
        </p:txBody>
      </p:sp>
      <p:pic>
        <p:nvPicPr>
          <p:cNvPr id="3" name="Picture 2" descr="Deceive Vector Clipart EPS Images. 1,540 Deceive clip art vector  illustrations available to search from thousands of royalty free  illustration producers.">
            <a:extLst>
              <a:ext uri="{FF2B5EF4-FFF2-40B4-BE49-F238E27FC236}">
                <a16:creationId xmlns:a16="http://schemas.microsoft.com/office/drawing/2014/main" id="{37AF1AE1-DDD8-A20F-6C87-BA90AFEDFD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518433" y="418420"/>
            <a:ext cx="2076450" cy="1998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48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conceive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create (an embryo) by fertilizing an egg </a:t>
            </a:r>
            <a:endParaRPr lang="en-GB" sz="1400" dirty="0"/>
          </a:p>
        </p:txBody>
      </p:sp>
      <p:pic>
        <p:nvPicPr>
          <p:cNvPr id="3" name="Picture 2" descr="Free Pregnant Woman Silhouette Clipart, Download Free Pregnant Woman  Silhouette Clipart png images, Free ClipArts on Clipart Library">
            <a:extLst>
              <a:ext uri="{FF2B5EF4-FFF2-40B4-BE49-F238E27FC236}">
                <a16:creationId xmlns:a16="http://schemas.microsoft.com/office/drawing/2014/main" id="{36F0834B-639B-37DE-BA05-C1262BF18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5449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41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receive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 given, presented with, or paid (something) </a:t>
            </a:r>
            <a:endParaRPr lang="en-GB" sz="1400" dirty="0"/>
          </a:p>
        </p:txBody>
      </p:sp>
      <p:pic>
        <p:nvPicPr>
          <p:cNvPr id="3" name="Picture 2" descr="Receive Clipart and Stock Illustrations. 114,582 Receive vector EPS  illustrations and drawings available to search from thousands of royalty  free clip art graphic designers.">
            <a:extLst>
              <a:ext uri="{FF2B5EF4-FFF2-40B4-BE49-F238E27FC236}">
                <a16:creationId xmlns:a16="http://schemas.microsoft.com/office/drawing/2014/main" id="{77828A08-ABE2-89DE-BBB2-1E78FEFF46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63"/>
          <a:stretch/>
        </p:blipFill>
        <p:spPr bwMode="auto">
          <a:xfrm>
            <a:off x="383721" y="520475"/>
            <a:ext cx="2247900" cy="181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26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perceive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become aware or conscious of (something); come to realise or understand </a:t>
            </a:r>
            <a:endParaRPr lang="en-GB" sz="1400" dirty="0"/>
          </a:p>
        </p:txBody>
      </p:sp>
      <p:pic>
        <p:nvPicPr>
          <p:cNvPr id="3" name="Picture 2" descr="Free See Cliparts, Download Free See Cliparts png images, Free ClipArts on  Clipart Library">
            <a:extLst>
              <a:ext uri="{FF2B5EF4-FFF2-40B4-BE49-F238E27FC236}">
                <a16:creationId xmlns:a16="http://schemas.microsoft.com/office/drawing/2014/main" id="{F7836303-9767-DAEC-D32C-791583007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85788"/>
            <a:ext cx="2257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31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didn't intend to deceive people into thinking it was French champagne.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2929701"/>
            <a:ext cx="23676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25003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Each child conceived is a miracle.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92384" y="3697060"/>
            <a:ext cx="3102430"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0814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band will receive a £100,000 advance.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23115" y="2867789"/>
            <a:ext cx="2220686"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7198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His mouth fell open as he perceived the truth.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21485" y="3031075"/>
            <a:ext cx="2824844"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4305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0103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9485</TotalTime>
  <Words>3291</Words>
  <Application>Microsoft Office PowerPoint</Application>
  <PresentationFormat>Widescreen</PresentationFormat>
  <Paragraphs>384</Paragraphs>
  <Slides>187</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187</vt:i4>
      </vt:variant>
    </vt:vector>
  </HeadingPairs>
  <TitlesOfParts>
    <vt:vector size="193" baseType="lpstr">
      <vt:lpstr>Arial</vt:lpstr>
      <vt:lpstr>Calibri</vt:lpstr>
      <vt:lpstr>Calibri Light</vt:lpstr>
      <vt:lpstr>Times New Roman</vt:lpstr>
      <vt:lpstr>Twinkl Cursive Looped</vt:lpstr>
      <vt:lpstr>Office Theme</vt:lpstr>
      <vt:lpstr>Spelling Y5</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  According to the weather report, there will be sunshine today. </vt:lpstr>
      <vt:lpstr> If there is rain, then I dress accordingly.</vt:lpstr>
      <vt:lpstr>Words with ending sound /shuhl/ after a consonant  letter -tial </vt:lpstr>
      <vt:lpstr>-tial</vt:lpstr>
      <vt:lpstr>partial</vt:lpstr>
      <vt:lpstr>confidential</vt:lpstr>
      <vt:lpstr>essential</vt:lpstr>
      <vt:lpstr>Let’s Teach and Practise</vt:lpstr>
      <vt:lpstr>  (and exceptions) </vt:lpstr>
      <vt:lpstr>ie or ei</vt:lpstr>
      <vt:lpstr>chief </vt:lpstr>
      <vt:lpstr>fiend </vt:lpstr>
      <vt:lpstr>shriek</vt:lpstr>
      <vt:lpstr>achieve</vt:lpstr>
      <vt:lpstr>chief</vt:lpstr>
      <vt:lpstr>fiend</vt:lpstr>
      <vt:lpstr>shriek</vt:lpstr>
      <vt:lpstr>achieve</vt:lpstr>
      <vt:lpstr> The chief of the village invited in their guests. </vt:lpstr>
      <vt:lpstr> The fiend was trying to steal the charity money. </vt:lpstr>
      <vt:lpstr>The audience shrieked with laughter.</vt:lpstr>
      <vt:lpstr>She achieved her ambition to become a press photographer.</vt:lpstr>
      <vt:lpstr>New CHALLENGE words.</vt:lpstr>
      <vt:lpstr>average </vt:lpstr>
      <vt:lpstr>The average temperature in May was 4°C below normal. </vt:lpstr>
      <vt:lpstr>awkward </vt:lpstr>
      <vt:lpstr>Some questions are awkward to answer. </vt:lpstr>
      <vt:lpstr>Let’s Practise and Apply.</vt:lpstr>
      <vt:lpstr>Can you spot the spelling rule words and the challenge words?</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Write this sentence as I dictate it to you.</vt:lpstr>
      <vt:lpstr>Maybe this will be received by the public as meaning greener technologies are not necessarily slower. </vt:lpstr>
      <vt:lpstr>PowerPoint Presentation</vt:lpstr>
      <vt:lpstr>PowerPoint Presentation</vt:lpstr>
      <vt:lpstr>Let’s Revisit and Review…</vt:lpstr>
      <vt:lpstr>Do you remember this challenge word?</vt:lpstr>
      <vt:lpstr>  According to the weather report, there will be sunshine today. </vt:lpstr>
      <vt:lpstr> If there is rain, then I dress accordingly.</vt:lpstr>
      <vt:lpstr>Words with ending sound /shuhl/ after a consonant  letter -tial </vt:lpstr>
      <vt:lpstr>-tial</vt:lpstr>
      <vt:lpstr>substantial</vt:lpstr>
      <vt:lpstr>torrential</vt:lpstr>
      <vt:lpstr>sequential</vt:lpstr>
      <vt:lpstr>Let’s Teach and Practise</vt:lpstr>
      <vt:lpstr>  (and exceptions) </vt:lpstr>
      <vt:lpstr>ie or ei</vt:lpstr>
      <vt:lpstr>convenience </vt:lpstr>
      <vt:lpstr>mischievous </vt:lpstr>
      <vt:lpstr>siege</vt:lpstr>
      <vt:lpstr>convenience</vt:lpstr>
      <vt:lpstr>mischievous</vt:lpstr>
      <vt:lpstr>siege</vt:lpstr>
      <vt:lpstr> Services should be run to suit the convenience of customers, not of staff.</vt:lpstr>
      <vt:lpstr> Mischievous children must be stopped. </vt:lpstr>
      <vt:lpstr>Verdun had withstood a siege of ten weeks. </vt:lpstr>
      <vt:lpstr>New CHALLENGE words.</vt:lpstr>
      <vt:lpstr>average </vt:lpstr>
      <vt:lpstr>The average temperature in May was 4°C below normal. </vt:lpstr>
      <vt:lpstr>awkward </vt:lpstr>
      <vt:lpstr>Some questions are awkward to answer. </vt:lpstr>
      <vt:lpstr>Let’s Practise and Apply.</vt:lpstr>
      <vt:lpstr>Can you spot the spelling rule words and the challenge words?</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Write this sentence as I dictate it to you.</vt:lpstr>
      <vt:lpstr>The use of petrol in cars is seen as a convenience as petrol stations are located across the country. </vt:lpstr>
      <vt:lpstr>PowerPoint Presentation</vt:lpstr>
      <vt:lpstr>PowerPoint Presentation</vt:lpstr>
      <vt:lpstr>Let’s Revisit and Review…</vt:lpstr>
      <vt:lpstr>Do you remember this challenge word?</vt:lpstr>
      <vt:lpstr>  According to the weather report, there will be sunshine today. </vt:lpstr>
      <vt:lpstr> If there is rain, then I dress accordingly.</vt:lpstr>
      <vt:lpstr>Words with ending sound /shuhl/ after a consonant  letter -tial </vt:lpstr>
      <vt:lpstr>-tial</vt:lpstr>
      <vt:lpstr>potential</vt:lpstr>
      <vt:lpstr>spatial</vt:lpstr>
      <vt:lpstr>Let’s Teach and Practise</vt:lpstr>
      <vt:lpstr>  (and exceptions) </vt:lpstr>
      <vt:lpstr>ie or ei</vt:lpstr>
      <vt:lpstr>deceive </vt:lpstr>
      <vt:lpstr>conceive </vt:lpstr>
      <vt:lpstr>receive</vt:lpstr>
      <vt:lpstr>perceive</vt:lpstr>
      <vt:lpstr>deceive</vt:lpstr>
      <vt:lpstr>conceive</vt:lpstr>
      <vt:lpstr>receive</vt:lpstr>
      <vt:lpstr>perceive</vt:lpstr>
      <vt:lpstr>  I didn't intend to deceive people into thinking it was French champagne.</vt:lpstr>
      <vt:lpstr> Each child conceived is a miracle. </vt:lpstr>
      <vt:lpstr>The band will receive a £100,000 advance.</vt:lpstr>
      <vt:lpstr>His mouth fell open as he perceived the truth.</vt:lpstr>
      <vt:lpstr>New CHALLENGE words.</vt:lpstr>
      <vt:lpstr>average </vt:lpstr>
      <vt:lpstr>The average temperature in May was 4°C below normal. </vt:lpstr>
      <vt:lpstr>awkward </vt:lpstr>
      <vt:lpstr>Some questions are awkward to answer. </vt:lpstr>
      <vt:lpstr>Let’s Practise and Apply.</vt:lpstr>
      <vt:lpstr>Can you spot the spelling rule words and the challenge words?</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Write this sentence as I dictate it to you.</vt:lpstr>
      <vt:lpstr>Having an electric car used to be awkward due to a lack of charging points. </vt:lpstr>
      <vt:lpstr>PowerPoint Presentation</vt:lpstr>
      <vt:lpstr>PowerPoint Presentation</vt:lpstr>
      <vt:lpstr>Let’s Revisit and Review…</vt:lpstr>
      <vt:lpstr>Do you remember this challenge word?</vt:lpstr>
      <vt:lpstr>  According to the weather report, there will be sunshine today. </vt:lpstr>
      <vt:lpstr> If there is rain, then I dress accordingly.</vt:lpstr>
      <vt:lpstr>Words with ending sound /shuhl/ after a consonant  letter -tial </vt:lpstr>
      <vt:lpstr>-tial</vt:lpstr>
      <vt:lpstr>martial</vt:lpstr>
      <vt:lpstr>influential</vt:lpstr>
      <vt:lpstr>Let’s Teach and Practise</vt:lpstr>
      <vt:lpstr>  (and exceptions) </vt:lpstr>
      <vt:lpstr>ie or ei</vt:lpstr>
      <vt:lpstr>protein</vt:lpstr>
      <vt:lpstr>caffeine</vt:lpstr>
      <vt:lpstr>seize</vt:lpstr>
      <vt:lpstr>neither</vt:lpstr>
      <vt:lpstr>protein</vt:lpstr>
      <vt:lpstr>caffeine</vt:lpstr>
      <vt:lpstr>seize</vt:lpstr>
      <vt:lpstr>neither</vt:lpstr>
      <vt:lpstr> A diet high in protein can be good for growth. </vt:lpstr>
      <vt:lpstr> The caffeine was strong in her new coffee. </vt:lpstr>
      <vt:lpstr>She jumped up and seized his arm.</vt:lpstr>
      <vt:lpstr>Unlike her friends, she is neither a snob nor a gossip. </vt:lpstr>
      <vt:lpstr>New CHALLENGE words.</vt:lpstr>
      <vt:lpstr>average </vt:lpstr>
      <vt:lpstr>The average temperature in May was 4°C below normal. </vt:lpstr>
      <vt:lpstr>awkward </vt:lpstr>
      <vt:lpstr>Some questions are awkward to answer. </vt:lpstr>
      <vt:lpstr>Let’s Practise and Apply.</vt:lpstr>
      <vt:lpstr>Can you spot the spelling rule words and the challenge words?</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Changing habits and minds  Formula 1 cars use a lot of fuel and their engineers have pledged to reduce engine emissions by half.  Maybe this will be received by the public as meaning greener technologies are not necessarily slower.  The use of petrol in cars is seen as a convenience as petrol stations are located across the country.  Having an electric car used to be awkward due to a lack of charging points.  However, now, more and more stations have electric charging points to allows greener technologies to be achieved.  While the average price of petrol and diesel continues to rise, electric cars may be a cheaper longer-term solution for people. </vt:lpstr>
      <vt:lpstr>Write this sentence as I dictate it to you.</vt:lpstr>
      <vt:lpstr>While the average price of petrol and diesel continues to rise, electric cars may be a cheaper longer-term solution for people. </vt:lpstr>
      <vt:lpstr>PowerPoint Presentation</vt:lpstr>
      <vt:lpstr>PowerPoint Presentation</vt:lpstr>
      <vt:lpstr>Old challenge words…</vt:lpstr>
      <vt:lpstr>according</vt:lpstr>
      <vt:lpstr>accordingly</vt:lpstr>
      <vt:lpstr>Old spelling rule words…</vt:lpstr>
      <vt:lpstr>partial</vt:lpstr>
      <vt:lpstr>confidential</vt:lpstr>
      <vt:lpstr>essential</vt:lpstr>
      <vt:lpstr>substantial</vt:lpstr>
      <vt:lpstr>torrential</vt:lpstr>
      <vt:lpstr>sequential</vt:lpstr>
      <vt:lpstr>potential</vt:lpstr>
      <vt:lpstr>spatial</vt:lpstr>
      <vt:lpstr>martial</vt:lpstr>
      <vt:lpstr>influential</vt:lpstr>
      <vt:lpstr>New spelling rule words…</vt:lpstr>
      <vt:lpstr>chief</vt:lpstr>
      <vt:lpstr>fiend</vt:lpstr>
      <vt:lpstr>shriek</vt:lpstr>
      <vt:lpstr>achieve</vt:lpstr>
      <vt:lpstr>convenience</vt:lpstr>
      <vt:lpstr>mischievous </vt:lpstr>
      <vt:lpstr>siege</vt:lpstr>
      <vt:lpstr>deceive</vt:lpstr>
      <vt:lpstr>conceive</vt:lpstr>
      <vt:lpstr>receive</vt:lpstr>
      <vt:lpstr>protein</vt:lpstr>
      <vt:lpstr>caffeine </vt:lpstr>
      <vt:lpstr>seize</vt:lpstr>
      <vt:lpstr>neither</vt:lpstr>
      <vt:lpstr>New challenge words…</vt:lpstr>
      <vt:lpstr>average</vt:lpstr>
      <vt:lpstr>awkward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2022-12-13T11:46:43Z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