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3"/>
  </p:notesMasterIdLst>
  <p:sldIdLst>
    <p:sldId id="256" r:id="rId5"/>
    <p:sldId id="1633" r:id="rId6"/>
    <p:sldId id="322" r:id="rId7"/>
    <p:sldId id="604" r:id="rId8"/>
    <p:sldId id="258" r:id="rId9"/>
    <p:sldId id="333" r:id="rId10"/>
    <p:sldId id="2071" r:id="rId11"/>
    <p:sldId id="2074" r:id="rId12"/>
    <p:sldId id="605" r:id="rId13"/>
    <p:sldId id="606" r:id="rId14"/>
    <p:sldId id="282" r:id="rId15"/>
    <p:sldId id="285" r:id="rId16"/>
    <p:sldId id="284" r:id="rId17"/>
    <p:sldId id="267" r:id="rId18"/>
    <p:sldId id="1452" r:id="rId19"/>
    <p:sldId id="1456" r:id="rId20"/>
    <p:sldId id="1459" r:id="rId21"/>
    <p:sldId id="1462" r:id="rId22"/>
    <p:sldId id="1466" r:id="rId23"/>
    <p:sldId id="1499" r:id="rId24"/>
    <p:sldId id="1498" r:id="rId25"/>
    <p:sldId id="1473" r:id="rId26"/>
    <p:sldId id="1501" r:id="rId27"/>
    <p:sldId id="1502" r:id="rId28"/>
    <p:sldId id="1482" r:id="rId29"/>
    <p:sldId id="1485" r:id="rId30"/>
    <p:sldId id="1505" r:id="rId31"/>
    <p:sldId id="1504" r:id="rId32"/>
    <p:sldId id="1506" r:id="rId33"/>
    <p:sldId id="304" r:id="rId34"/>
    <p:sldId id="318" r:id="rId35"/>
    <p:sldId id="316" r:id="rId36"/>
    <p:sldId id="2075" r:id="rId37"/>
    <p:sldId id="331" r:id="rId38"/>
    <p:sldId id="332" r:id="rId39"/>
    <p:sldId id="323" r:id="rId40"/>
    <p:sldId id="2092" r:id="rId41"/>
    <p:sldId id="2093" r:id="rId42"/>
    <p:sldId id="2094" r:id="rId43"/>
    <p:sldId id="2095" r:id="rId44"/>
    <p:sldId id="2096" r:id="rId45"/>
    <p:sldId id="2097" r:id="rId46"/>
    <p:sldId id="2098" r:id="rId47"/>
    <p:sldId id="2188" r:id="rId48"/>
    <p:sldId id="2189" r:id="rId49"/>
    <p:sldId id="2190" r:id="rId50"/>
    <p:sldId id="2102" r:id="rId51"/>
    <p:sldId id="2103" r:id="rId52"/>
    <p:sldId id="2104" r:id="rId53"/>
    <p:sldId id="2105" r:id="rId54"/>
    <p:sldId id="2106" r:id="rId55"/>
    <p:sldId id="2107" r:id="rId56"/>
    <p:sldId id="2108" r:id="rId57"/>
    <p:sldId id="2109" r:id="rId58"/>
    <p:sldId id="2110" r:id="rId59"/>
    <p:sldId id="2111" r:id="rId60"/>
    <p:sldId id="2112" r:id="rId61"/>
    <p:sldId id="2113" r:id="rId62"/>
    <p:sldId id="2114" r:id="rId63"/>
    <p:sldId id="2115" r:id="rId64"/>
    <p:sldId id="2116" r:id="rId65"/>
    <p:sldId id="2117" r:id="rId66"/>
    <p:sldId id="2118" r:id="rId67"/>
    <p:sldId id="2119" r:id="rId68"/>
    <p:sldId id="2120" r:id="rId69"/>
    <p:sldId id="2121" r:id="rId70"/>
    <p:sldId id="2122" r:id="rId71"/>
    <p:sldId id="2123" r:id="rId72"/>
    <p:sldId id="2076" r:id="rId73"/>
    <p:sldId id="2124" r:id="rId74"/>
    <p:sldId id="2125" r:id="rId75"/>
    <p:sldId id="2126" r:id="rId76"/>
    <p:sldId id="2127" r:id="rId77"/>
    <p:sldId id="2128" r:id="rId78"/>
    <p:sldId id="2129" r:id="rId79"/>
    <p:sldId id="2130" r:id="rId80"/>
    <p:sldId id="2191" r:id="rId81"/>
    <p:sldId id="2192" r:id="rId82"/>
    <p:sldId id="2193" r:id="rId83"/>
    <p:sldId id="2134" r:id="rId84"/>
    <p:sldId id="2135" r:id="rId85"/>
    <p:sldId id="2136" r:id="rId86"/>
    <p:sldId id="2137" r:id="rId87"/>
    <p:sldId id="2139" r:id="rId88"/>
    <p:sldId id="2140" r:id="rId89"/>
    <p:sldId id="2142" r:id="rId90"/>
    <p:sldId id="2143" r:id="rId91"/>
    <p:sldId id="2145" r:id="rId92"/>
    <p:sldId id="2146" r:id="rId93"/>
    <p:sldId id="2147" r:id="rId94"/>
    <p:sldId id="2148" r:id="rId95"/>
    <p:sldId id="2149" r:id="rId96"/>
    <p:sldId id="2150" r:id="rId97"/>
    <p:sldId id="2151" r:id="rId98"/>
    <p:sldId id="2152" r:id="rId99"/>
    <p:sldId id="2153" r:id="rId100"/>
    <p:sldId id="2154" r:id="rId101"/>
    <p:sldId id="2155" r:id="rId102"/>
    <p:sldId id="2077" r:id="rId103"/>
    <p:sldId id="2156" r:id="rId104"/>
    <p:sldId id="2157" r:id="rId105"/>
    <p:sldId id="2158" r:id="rId106"/>
    <p:sldId id="2159" r:id="rId107"/>
    <p:sldId id="2160" r:id="rId108"/>
    <p:sldId id="2161" r:id="rId109"/>
    <p:sldId id="2162" r:id="rId110"/>
    <p:sldId id="2238" r:id="rId111"/>
    <p:sldId id="2240" r:id="rId112"/>
    <p:sldId id="2242" r:id="rId113"/>
    <p:sldId id="2166" r:id="rId114"/>
    <p:sldId id="2167" r:id="rId115"/>
    <p:sldId id="2168" r:id="rId116"/>
    <p:sldId id="2169" r:id="rId117"/>
    <p:sldId id="2171" r:id="rId118"/>
    <p:sldId id="2172" r:id="rId119"/>
    <p:sldId id="2174" r:id="rId120"/>
    <p:sldId id="2175" r:id="rId121"/>
    <p:sldId id="2177" r:id="rId122"/>
    <p:sldId id="2178" r:id="rId123"/>
    <p:sldId id="2179" r:id="rId124"/>
    <p:sldId id="2180" r:id="rId125"/>
    <p:sldId id="2181" r:id="rId126"/>
    <p:sldId id="2182" r:id="rId127"/>
    <p:sldId id="2183" r:id="rId128"/>
    <p:sldId id="2184" r:id="rId129"/>
    <p:sldId id="2185" r:id="rId130"/>
    <p:sldId id="2186" r:id="rId131"/>
    <p:sldId id="2187" r:id="rId132"/>
    <p:sldId id="328" r:id="rId133"/>
    <p:sldId id="1509" r:id="rId134"/>
    <p:sldId id="595" r:id="rId135"/>
    <p:sldId id="2090" r:id="rId136"/>
    <p:sldId id="2091" r:id="rId137"/>
    <p:sldId id="596" r:id="rId138"/>
    <p:sldId id="2078" r:id="rId139"/>
    <p:sldId id="557" r:id="rId140"/>
    <p:sldId id="2079" r:id="rId141"/>
    <p:sldId id="2080" r:id="rId142"/>
    <p:sldId id="2081" r:id="rId143"/>
    <p:sldId id="2082" r:id="rId144"/>
    <p:sldId id="2083" r:id="rId145"/>
    <p:sldId id="2084" r:id="rId146"/>
    <p:sldId id="2085" r:id="rId147"/>
    <p:sldId id="2086" r:id="rId148"/>
    <p:sldId id="2087" r:id="rId149"/>
    <p:sldId id="2088" r:id="rId150"/>
    <p:sldId id="594" r:id="rId151"/>
    <p:sldId id="558" r:id="rId152"/>
    <p:sldId id="559" r:id="rId153"/>
    <p:sldId id="555" r:id="rId154"/>
    <p:sldId id="566" r:id="rId155"/>
    <p:sldId id="567" r:id="rId156"/>
    <p:sldId id="568" r:id="rId157"/>
    <p:sldId id="573" r:id="rId158"/>
    <p:sldId id="574" r:id="rId159"/>
    <p:sldId id="575" r:id="rId160"/>
    <p:sldId id="580" r:id="rId161"/>
    <p:sldId id="560" r:id="rId162"/>
    <p:sldId id="593" r:id="rId163"/>
    <p:sldId id="561" r:id="rId164"/>
    <p:sldId id="550" r:id="rId165"/>
    <p:sldId id="597" r:id="rId166"/>
    <p:sldId id="583" r:id="rId167"/>
    <p:sldId id="1194" r:id="rId168"/>
    <p:sldId id="1631" r:id="rId169"/>
    <p:sldId id="590" r:id="rId170"/>
    <p:sldId id="591" r:id="rId171"/>
    <p:sldId id="598" r:id="rId17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A5985E-BA1D-41E6-BF0A-F1031F21CF92}" v="422" dt="2022-12-13T13:52:48.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tableStyles" Target="tableStyles.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presProps" Target="presProps.xml"/><Relationship Id="rId179"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viewProps" Target="view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DA5985E-BA1D-41E6-BF0A-F1031F21CF92}"/>
    <pc:docChg chg="undo custSel addSld delSld modSld sldOrd">
      <pc:chgData name="Kelly Stokes" userId="3e5c5154-569e-4d81-aa91-4f91841cdfa9" providerId="ADAL" clId="{EDA5985E-BA1D-41E6-BF0A-F1031F21CF92}" dt="2022-12-13T13:53:46.752" v="726" actId="27636"/>
      <pc:docMkLst>
        <pc:docMk/>
      </pc:docMkLst>
      <pc:sldChg chg="modSp mod">
        <pc:chgData name="Kelly Stokes" userId="3e5c5154-569e-4d81-aa91-4f91841cdfa9" providerId="ADAL" clId="{EDA5985E-BA1D-41E6-BF0A-F1031F21CF92}" dt="2022-12-13T11:48:55.258" v="1" actId="20577"/>
        <pc:sldMkLst>
          <pc:docMk/>
          <pc:sldMk cId="3945579917" sldId="256"/>
        </pc:sldMkLst>
        <pc:spChg chg="mod">
          <ac:chgData name="Kelly Stokes" userId="3e5c5154-569e-4d81-aa91-4f91841cdfa9" providerId="ADAL" clId="{EDA5985E-BA1D-41E6-BF0A-F1031F21CF92}" dt="2022-12-13T11:48:55.258" v="1" actId="20577"/>
          <ac:spMkLst>
            <pc:docMk/>
            <pc:sldMk cId="3945579917" sldId="256"/>
            <ac:spMk id="3" creationId="{9B667196-C5B4-45FC-B5E8-3B190D7A595C}"/>
          </ac:spMkLst>
        </pc:spChg>
      </pc:sldChg>
      <pc:sldChg chg="addSp modSp del modAnim">
        <pc:chgData name="Kelly Stokes" userId="3e5c5154-569e-4d81-aa91-4f91841cdfa9" providerId="ADAL" clId="{EDA5985E-BA1D-41E6-BF0A-F1031F21CF92}" dt="2022-12-13T11:51:37.787" v="38"/>
        <pc:sldMkLst>
          <pc:docMk/>
          <pc:sldMk cId="1811321050" sldId="282"/>
        </pc:sldMkLst>
        <pc:picChg chg="add mod">
          <ac:chgData name="Kelly Stokes" userId="3e5c5154-569e-4d81-aa91-4f91841cdfa9" providerId="ADAL" clId="{EDA5985E-BA1D-41E6-BF0A-F1031F21CF92}" dt="2022-12-13T11:51:11.789" v="28"/>
          <ac:picMkLst>
            <pc:docMk/>
            <pc:sldMk cId="1811321050" sldId="282"/>
            <ac:picMk id="4" creationId="{5DC24B2D-BA4F-F4A2-259A-425A2EB829C3}"/>
          </ac:picMkLst>
        </pc:picChg>
      </pc:sldChg>
      <pc:sldChg chg="addSp modSp del modAnim">
        <pc:chgData name="Kelly Stokes" userId="3e5c5154-569e-4d81-aa91-4f91841cdfa9" providerId="ADAL" clId="{EDA5985E-BA1D-41E6-BF0A-F1031F21CF92}" dt="2022-12-13T11:51:56.481" v="44"/>
        <pc:sldMkLst>
          <pc:docMk/>
          <pc:sldMk cId="2974002518" sldId="284"/>
        </pc:sldMkLst>
        <pc:picChg chg="add mod">
          <ac:chgData name="Kelly Stokes" userId="3e5c5154-569e-4d81-aa91-4f91841cdfa9" providerId="ADAL" clId="{EDA5985E-BA1D-41E6-BF0A-F1031F21CF92}" dt="2022-12-13T11:51:26.753" v="34"/>
          <ac:picMkLst>
            <pc:docMk/>
            <pc:sldMk cId="2974002518" sldId="284"/>
            <ac:picMk id="4" creationId="{DA55A12C-AF59-67DA-FA0A-F1072092BCFE}"/>
          </ac:picMkLst>
        </pc:picChg>
      </pc:sldChg>
      <pc:sldChg chg="addSp modSp del modAnim">
        <pc:chgData name="Kelly Stokes" userId="3e5c5154-569e-4d81-aa91-4f91841cdfa9" providerId="ADAL" clId="{EDA5985E-BA1D-41E6-BF0A-F1031F21CF92}" dt="2022-12-13T11:51:47.238" v="41"/>
        <pc:sldMkLst>
          <pc:docMk/>
          <pc:sldMk cId="1000523104" sldId="285"/>
        </pc:sldMkLst>
        <pc:picChg chg="add mod">
          <ac:chgData name="Kelly Stokes" userId="3e5c5154-569e-4d81-aa91-4f91841cdfa9" providerId="ADAL" clId="{EDA5985E-BA1D-41E6-BF0A-F1031F21CF92}" dt="2022-12-13T11:51:19.540" v="31"/>
          <ac:picMkLst>
            <pc:docMk/>
            <pc:sldMk cId="1000523104" sldId="285"/>
            <ac:picMk id="4" creationId="{A0D3AB86-0145-E9F0-5877-2A271C87728E}"/>
          </ac:picMkLst>
        </pc:picChg>
      </pc:sldChg>
      <pc:sldChg chg="modSp mod">
        <pc:chgData name="Kelly Stokes" userId="3e5c5154-569e-4d81-aa91-4f91841cdfa9" providerId="ADAL" clId="{EDA5985E-BA1D-41E6-BF0A-F1031F21CF92}" dt="2022-12-13T12:05:10.041" v="224" actId="1076"/>
        <pc:sldMkLst>
          <pc:docMk/>
          <pc:sldMk cId="2433500145" sldId="316"/>
        </pc:sldMkLst>
        <pc:spChg chg="mod">
          <ac:chgData name="Kelly Stokes" userId="3e5c5154-569e-4d81-aa91-4f91841cdfa9" providerId="ADAL" clId="{EDA5985E-BA1D-41E6-BF0A-F1031F21CF92}" dt="2022-12-13T12:05:10.041" v="224" actId="1076"/>
          <ac:spMkLst>
            <pc:docMk/>
            <pc:sldMk cId="2433500145" sldId="316"/>
            <ac:spMk id="2" creationId="{52DA34BA-82FC-47C5-BCE1-BB65E08B92A1}"/>
          </ac:spMkLst>
        </pc:spChg>
      </pc:sldChg>
      <pc:sldChg chg="modSp mod">
        <pc:chgData name="Kelly Stokes" userId="3e5c5154-569e-4d81-aa91-4f91841cdfa9" providerId="ADAL" clId="{EDA5985E-BA1D-41E6-BF0A-F1031F21CF92}" dt="2022-12-13T11:48:58.184" v="3" actId="20577"/>
        <pc:sldMkLst>
          <pc:docMk/>
          <pc:sldMk cId="864376776" sldId="322"/>
        </pc:sldMkLst>
        <pc:spChg chg="mod">
          <ac:chgData name="Kelly Stokes" userId="3e5c5154-569e-4d81-aa91-4f91841cdfa9" providerId="ADAL" clId="{EDA5985E-BA1D-41E6-BF0A-F1031F21CF92}" dt="2022-12-13T11:48:58.184" v="3" actId="20577"/>
          <ac:spMkLst>
            <pc:docMk/>
            <pc:sldMk cId="864376776" sldId="322"/>
            <ac:spMk id="2" creationId="{02FB8773-AD3E-2543-510F-CEE32E75C793}"/>
          </ac:spMkLst>
        </pc:spChg>
      </pc:sldChg>
      <pc:sldChg chg="modSp mod">
        <pc:chgData name="Kelly Stokes" userId="3e5c5154-569e-4d81-aa91-4f91841cdfa9" providerId="ADAL" clId="{EDA5985E-BA1D-41E6-BF0A-F1031F21CF92}" dt="2022-12-13T12:06:20.756" v="234" actId="20577"/>
        <pc:sldMkLst>
          <pc:docMk/>
          <pc:sldMk cId="3634764576" sldId="323"/>
        </pc:sldMkLst>
        <pc:spChg chg="mod">
          <ac:chgData name="Kelly Stokes" userId="3e5c5154-569e-4d81-aa91-4f91841cdfa9" providerId="ADAL" clId="{EDA5985E-BA1D-41E6-BF0A-F1031F21CF92}" dt="2022-12-13T12:06:20.756" v="234" actId="20577"/>
          <ac:spMkLst>
            <pc:docMk/>
            <pc:sldMk cId="3634764576" sldId="323"/>
            <ac:spMk id="2" creationId="{02FB8773-AD3E-2543-510F-CEE32E75C793}"/>
          </ac:spMkLst>
        </pc:spChg>
      </pc:sldChg>
      <pc:sldChg chg="modSp mod">
        <pc:chgData name="Kelly Stokes" userId="3e5c5154-569e-4d81-aa91-4f91841cdfa9" providerId="ADAL" clId="{EDA5985E-BA1D-41E6-BF0A-F1031F21CF92}" dt="2022-12-13T12:06:54.431" v="254" actId="20577"/>
        <pc:sldMkLst>
          <pc:docMk/>
          <pc:sldMk cId="4214164962" sldId="328"/>
        </pc:sldMkLst>
        <pc:spChg chg="mod">
          <ac:chgData name="Kelly Stokes" userId="3e5c5154-569e-4d81-aa91-4f91841cdfa9" providerId="ADAL" clId="{EDA5985E-BA1D-41E6-BF0A-F1031F21CF92}" dt="2022-12-13T12:06:54.431" v="254" actId="20577"/>
          <ac:spMkLst>
            <pc:docMk/>
            <pc:sldMk cId="4214164962" sldId="328"/>
            <ac:spMk id="2" creationId="{02FB8773-AD3E-2543-510F-CEE32E75C793}"/>
          </ac:spMkLst>
        </pc:spChg>
      </pc:sldChg>
      <pc:sldChg chg="modNotesTx">
        <pc:chgData name="Kelly Stokes" userId="3e5c5154-569e-4d81-aa91-4f91841cdfa9" providerId="ADAL" clId="{EDA5985E-BA1D-41E6-BF0A-F1031F21CF92}" dt="2022-12-13T12:06:10.530" v="231"/>
        <pc:sldMkLst>
          <pc:docMk/>
          <pc:sldMk cId="2534233594" sldId="331"/>
        </pc:sldMkLst>
      </pc:sldChg>
      <pc:sldChg chg="modSp mod">
        <pc:chgData name="Kelly Stokes" userId="3e5c5154-569e-4d81-aa91-4f91841cdfa9" providerId="ADAL" clId="{EDA5985E-BA1D-41E6-BF0A-F1031F21CF92}" dt="2022-12-13T12:06:15.038" v="232"/>
        <pc:sldMkLst>
          <pc:docMk/>
          <pc:sldMk cId="958288502" sldId="332"/>
        </pc:sldMkLst>
        <pc:spChg chg="mod">
          <ac:chgData name="Kelly Stokes" userId="3e5c5154-569e-4d81-aa91-4f91841cdfa9" providerId="ADAL" clId="{EDA5985E-BA1D-41E6-BF0A-F1031F21CF92}" dt="2022-12-13T12:06:15.038" v="232"/>
          <ac:spMkLst>
            <pc:docMk/>
            <pc:sldMk cId="958288502" sldId="332"/>
            <ac:spMk id="2" creationId="{77E26784-A357-92CE-B6B1-8F248D3D6650}"/>
          </ac:spMkLst>
        </pc:spChg>
      </pc:sldChg>
      <pc:sldChg chg="modNotesTx">
        <pc:chgData name="Kelly Stokes" userId="3e5c5154-569e-4d81-aa91-4f91841cdfa9" providerId="ADAL" clId="{EDA5985E-BA1D-41E6-BF0A-F1031F21CF92}" dt="2022-12-13T13:28:16.469" v="370"/>
        <pc:sldMkLst>
          <pc:docMk/>
          <pc:sldMk cId="3625788919" sldId="550"/>
        </pc:sldMkLst>
      </pc:sldChg>
      <pc:sldChg chg="modSp mod">
        <pc:chgData name="Kelly Stokes" userId="3e5c5154-569e-4d81-aa91-4f91841cdfa9" providerId="ADAL" clId="{EDA5985E-BA1D-41E6-BF0A-F1031F21CF92}" dt="2022-12-13T13:26:44.437" v="304" actId="20577"/>
        <pc:sldMkLst>
          <pc:docMk/>
          <pc:sldMk cId="4213858259" sldId="555"/>
        </pc:sldMkLst>
        <pc:spChg chg="mod">
          <ac:chgData name="Kelly Stokes" userId="3e5c5154-569e-4d81-aa91-4f91841cdfa9" providerId="ADAL" clId="{EDA5985E-BA1D-41E6-BF0A-F1031F21CF92}" dt="2022-12-13T13:26:44.437" v="304" actId="20577"/>
          <ac:spMkLst>
            <pc:docMk/>
            <pc:sldMk cId="4213858259" sldId="555"/>
            <ac:spMk id="2" creationId="{52DA34BA-82FC-47C5-BCE1-BB65E08B92A1}"/>
          </ac:spMkLst>
        </pc:spChg>
      </pc:sldChg>
      <pc:sldChg chg="del">
        <pc:chgData name="Kelly Stokes" userId="3e5c5154-569e-4d81-aa91-4f91841cdfa9" providerId="ADAL" clId="{EDA5985E-BA1D-41E6-BF0A-F1031F21CF92}" dt="2022-12-13T12:07:50.604" v="264" actId="2696"/>
        <pc:sldMkLst>
          <pc:docMk/>
          <pc:sldMk cId="2648704156" sldId="557"/>
        </pc:sldMkLst>
      </pc:sldChg>
      <pc:sldChg chg="modSp mod">
        <pc:chgData name="Kelly Stokes" userId="3e5c5154-569e-4d81-aa91-4f91841cdfa9" providerId="ADAL" clId="{EDA5985E-BA1D-41E6-BF0A-F1031F21CF92}" dt="2022-12-13T13:26:33.095" v="274" actId="20577"/>
        <pc:sldMkLst>
          <pc:docMk/>
          <pc:sldMk cId="1413045715" sldId="558"/>
        </pc:sldMkLst>
        <pc:spChg chg="mod">
          <ac:chgData name="Kelly Stokes" userId="3e5c5154-569e-4d81-aa91-4f91841cdfa9" providerId="ADAL" clId="{EDA5985E-BA1D-41E6-BF0A-F1031F21CF92}" dt="2022-12-13T13:26:33.095" v="274" actId="20577"/>
          <ac:spMkLst>
            <pc:docMk/>
            <pc:sldMk cId="1413045715" sldId="558"/>
            <ac:spMk id="2" creationId="{52DA34BA-82FC-47C5-BCE1-BB65E08B92A1}"/>
          </ac:spMkLst>
        </pc:spChg>
      </pc:sldChg>
      <pc:sldChg chg="modSp mod">
        <pc:chgData name="Kelly Stokes" userId="3e5c5154-569e-4d81-aa91-4f91841cdfa9" providerId="ADAL" clId="{EDA5985E-BA1D-41E6-BF0A-F1031F21CF92}" dt="2022-12-13T13:26:37.208" v="280" actId="20577"/>
        <pc:sldMkLst>
          <pc:docMk/>
          <pc:sldMk cId="2938272345" sldId="559"/>
        </pc:sldMkLst>
        <pc:spChg chg="mod">
          <ac:chgData name="Kelly Stokes" userId="3e5c5154-569e-4d81-aa91-4f91841cdfa9" providerId="ADAL" clId="{EDA5985E-BA1D-41E6-BF0A-F1031F21CF92}" dt="2022-12-13T13:26:37.208" v="280" actId="20577"/>
          <ac:spMkLst>
            <pc:docMk/>
            <pc:sldMk cId="2938272345" sldId="559"/>
            <ac:spMk id="2" creationId="{52DA34BA-82FC-47C5-BCE1-BB65E08B92A1}"/>
          </ac:spMkLst>
        </pc:spChg>
      </pc:sldChg>
      <pc:sldChg chg="modSp mod">
        <pc:chgData name="Kelly Stokes" userId="3e5c5154-569e-4d81-aa91-4f91841cdfa9" providerId="ADAL" clId="{EDA5985E-BA1D-41E6-BF0A-F1031F21CF92}" dt="2022-12-13T13:28:01.519" v="369" actId="20577"/>
        <pc:sldMkLst>
          <pc:docMk/>
          <pc:sldMk cId="2844813666" sldId="561"/>
        </pc:sldMkLst>
        <pc:spChg chg="mod">
          <ac:chgData name="Kelly Stokes" userId="3e5c5154-569e-4d81-aa91-4f91841cdfa9" providerId="ADAL" clId="{EDA5985E-BA1D-41E6-BF0A-F1031F21CF92}" dt="2022-12-13T13:28:01.519" v="369" actId="20577"/>
          <ac:spMkLst>
            <pc:docMk/>
            <pc:sldMk cId="2844813666" sldId="561"/>
            <ac:spMk id="2" creationId="{52DA34BA-82FC-47C5-BCE1-BB65E08B92A1}"/>
          </ac:spMkLst>
        </pc:spChg>
      </pc:sldChg>
      <pc:sldChg chg="modSp mod">
        <pc:chgData name="Kelly Stokes" userId="3e5c5154-569e-4d81-aa91-4f91841cdfa9" providerId="ADAL" clId="{EDA5985E-BA1D-41E6-BF0A-F1031F21CF92}" dt="2022-12-13T13:26:53.682" v="310" actId="20577"/>
        <pc:sldMkLst>
          <pc:docMk/>
          <pc:sldMk cId="2824879269" sldId="566"/>
        </pc:sldMkLst>
        <pc:spChg chg="mod">
          <ac:chgData name="Kelly Stokes" userId="3e5c5154-569e-4d81-aa91-4f91841cdfa9" providerId="ADAL" clId="{EDA5985E-BA1D-41E6-BF0A-F1031F21CF92}" dt="2022-12-13T13:26:53.682" v="310" actId="20577"/>
          <ac:spMkLst>
            <pc:docMk/>
            <pc:sldMk cId="2824879269" sldId="566"/>
            <ac:spMk id="2" creationId="{52DA34BA-82FC-47C5-BCE1-BB65E08B92A1}"/>
          </ac:spMkLst>
        </pc:spChg>
      </pc:sldChg>
      <pc:sldChg chg="modSp mod">
        <pc:chgData name="Kelly Stokes" userId="3e5c5154-569e-4d81-aa91-4f91841cdfa9" providerId="ADAL" clId="{EDA5985E-BA1D-41E6-BF0A-F1031F21CF92}" dt="2022-12-13T13:26:58.862" v="318" actId="20577"/>
        <pc:sldMkLst>
          <pc:docMk/>
          <pc:sldMk cId="805782854" sldId="567"/>
        </pc:sldMkLst>
        <pc:spChg chg="mod">
          <ac:chgData name="Kelly Stokes" userId="3e5c5154-569e-4d81-aa91-4f91841cdfa9" providerId="ADAL" clId="{EDA5985E-BA1D-41E6-BF0A-F1031F21CF92}" dt="2022-12-13T13:26:58.862" v="318" actId="20577"/>
          <ac:spMkLst>
            <pc:docMk/>
            <pc:sldMk cId="805782854" sldId="567"/>
            <ac:spMk id="2" creationId="{52DA34BA-82FC-47C5-BCE1-BB65E08B92A1}"/>
          </ac:spMkLst>
        </pc:spChg>
      </pc:sldChg>
      <pc:sldChg chg="modSp mod">
        <pc:chgData name="Kelly Stokes" userId="3e5c5154-569e-4d81-aa91-4f91841cdfa9" providerId="ADAL" clId="{EDA5985E-BA1D-41E6-BF0A-F1031F21CF92}" dt="2022-12-13T13:27:02.990" v="323" actId="20577"/>
        <pc:sldMkLst>
          <pc:docMk/>
          <pc:sldMk cId="2306067830" sldId="568"/>
        </pc:sldMkLst>
        <pc:spChg chg="mod">
          <ac:chgData name="Kelly Stokes" userId="3e5c5154-569e-4d81-aa91-4f91841cdfa9" providerId="ADAL" clId="{EDA5985E-BA1D-41E6-BF0A-F1031F21CF92}" dt="2022-12-13T13:27:02.990" v="323" actId="20577"/>
          <ac:spMkLst>
            <pc:docMk/>
            <pc:sldMk cId="2306067830" sldId="568"/>
            <ac:spMk id="2" creationId="{52DA34BA-82FC-47C5-BCE1-BB65E08B92A1}"/>
          </ac:spMkLst>
        </pc:spChg>
      </pc:sldChg>
      <pc:sldChg chg="modSp mod">
        <pc:chgData name="Kelly Stokes" userId="3e5c5154-569e-4d81-aa91-4f91841cdfa9" providerId="ADAL" clId="{EDA5985E-BA1D-41E6-BF0A-F1031F21CF92}" dt="2022-12-13T13:27:09.592" v="328" actId="20577"/>
        <pc:sldMkLst>
          <pc:docMk/>
          <pc:sldMk cId="2792669322" sldId="573"/>
        </pc:sldMkLst>
        <pc:spChg chg="mod">
          <ac:chgData name="Kelly Stokes" userId="3e5c5154-569e-4d81-aa91-4f91841cdfa9" providerId="ADAL" clId="{EDA5985E-BA1D-41E6-BF0A-F1031F21CF92}" dt="2022-12-13T13:27:09.592" v="328" actId="20577"/>
          <ac:spMkLst>
            <pc:docMk/>
            <pc:sldMk cId="2792669322" sldId="573"/>
            <ac:spMk id="2" creationId="{52DA34BA-82FC-47C5-BCE1-BB65E08B92A1}"/>
          </ac:spMkLst>
        </pc:spChg>
      </pc:sldChg>
      <pc:sldChg chg="modSp mod">
        <pc:chgData name="Kelly Stokes" userId="3e5c5154-569e-4d81-aa91-4f91841cdfa9" providerId="ADAL" clId="{EDA5985E-BA1D-41E6-BF0A-F1031F21CF92}" dt="2022-12-13T13:27:16.700" v="336" actId="20577"/>
        <pc:sldMkLst>
          <pc:docMk/>
          <pc:sldMk cId="1378953568" sldId="574"/>
        </pc:sldMkLst>
        <pc:spChg chg="mod">
          <ac:chgData name="Kelly Stokes" userId="3e5c5154-569e-4d81-aa91-4f91841cdfa9" providerId="ADAL" clId="{EDA5985E-BA1D-41E6-BF0A-F1031F21CF92}" dt="2022-12-13T13:27:16.700" v="336" actId="20577"/>
          <ac:spMkLst>
            <pc:docMk/>
            <pc:sldMk cId="1378953568" sldId="574"/>
            <ac:spMk id="2" creationId="{52DA34BA-82FC-47C5-BCE1-BB65E08B92A1}"/>
          </ac:spMkLst>
        </pc:spChg>
      </pc:sldChg>
      <pc:sldChg chg="modSp mod">
        <pc:chgData name="Kelly Stokes" userId="3e5c5154-569e-4d81-aa91-4f91841cdfa9" providerId="ADAL" clId="{EDA5985E-BA1D-41E6-BF0A-F1031F21CF92}" dt="2022-12-13T13:27:24.741" v="343" actId="20577"/>
        <pc:sldMkLst>
          <pc:docMk/>
          <pc:sldMk cId="3670349578" sldId="575"/>
        </pc:sldMkLst>
        <pc:spChg chg="mod">
          <ac:chgData name="Kelly Stokes" userId="3e5c5154-569e-4d81-aa91-4f91841cdfa9" providerId="ADAL" clId="{EDA5985E-BA1D-41E6-BF0A-F1031F21CF92}" dt="2022-12-13T13:27:24.741" v="343" actId="20577"/>
          <ac:spMkLst>
            <pc:docMk/>
            <pc:sldMk cId="3670349578" sldId="575"/>
            <ac:spMk id="2" creationId="{52DA34BA-82FC-47C5-BCE1-BB65E08B92A1}"/>
          </ac:spMkLst>
        </pc:spChg>
      </pc:sldChg>
      <pc:sldChg chg="modSp mod">
        <pc:chgData name="Kelly Stokes" userId="3e5c5154-569e-4d81-aa91-4f91841cdfa9" providerId="ADAL" clId="{EDA5985E-BA1D-41E6-BF0A-F1031F21CF92}" dt="2022-12-13T13:27:38.642" v="355" actId="20577"/>
        <pc:sldMkLst>
          <pc:docMk/>
          <pc:sldMk cId="1304861550" sldId="580"/>
        </pc:sldMkLst>
        <pc:spChg chg="mod">
          <ac:chgData name="Kelly Stokes" userId="3e5c5154-569e-4d81-aa91-4f91841cdfa9" providerId="ADAL" clId="{EDA5985E-BA1D-41E6-BF0A-F1031F21CF92}" dt="2022-12-13T13:27:38.642" v="355" actId="20577"/>
          <ac:spMkLst>
            <pc:docMk/>
            <pc:sldMk cId="1304861550" sldId="580"/>
            <ac:spMk id="2" creationId="{52DA34BA-82FC-47C5-BCE1-BB65E08B92A1}"/>
          </ac:spMkLst>
        </pc:spChg>
      </pc:sldChg>
      <pc:sldChg chg="del">
        <pc:chgData name="Kelly Stokes" userId="3e5c5154-569e-4d81-aa91-4f91841cdfa9" providerId="ADAL" clId="{EDA5985E-BA1D-41E6-BF0A-F1031F21CF92}" dt="2022-12-13T13:27:45.328" v="356" actId="2696"/>
        <pc:sldMkLst>
          <pc:docMk/>
          <pc:sldMk cId="3759821407" sldId="581"/>
        </pc:sldMkLst>
      </pc:sldChg>
      <pc:sldChg chg="del">
        <pc:chgData name="Kelly Stokes" userId="3e5c5154-569e-4d81-aa91-4f91841cdfa9" providerId="ADAL" clId="{EDA5985E-BA1D-41E6-BF0A-F1031F21CF92}" dt="2022-12-13T13:27:45.328" v="356" actId="2696"/>
        <pc:sldMkLst>
          <pc:docMk/>
          <pc:sldMk cId="3893025048" sldId="582"/>
        </pc:sldMkLst>
      </pc:sldChg>
      <pc:sldChg chg="modSp mod">
        <pc:chgData name="Kelly Stokes" userId="3e5c5154-569e-4d81-aa91-4f91841cdfa9" providerId="ADAL" clId="{EDA5985E-BA1D-41E6-BF0A-F1031F21CF92}" dt="2022-12-13T13:30:35.925" v="410"/>
        <pc:sldMkLst>
          <pc:docMk/>
          <pc:sldMk cId="2558172481" sldId="591"/>
        </pc:sldMkLst>
        <pc:spChg chg="mod">
          <ac:chgData name="Kelly Stokes" userId="3e5c5154-569e-4d81-aa91-4f91841cdfa9" providerId="ADAL" clId="{EDA5985E-BA1D-41E6-BF0A-F1031F21CF92}" dt="2022-12-13T13:30:35.925" v="410"/>
          <ac:spMkLst>
            <pc:docMk/>
            <pc:sldMk cId="2558172481" sldId="591"/>
            <ac:spMk id="2" creationId="{02FB8773-AD3E-2543-510F-CEE32E75C793}"/>
          </ac:spMkLst>
        </pc:spChg>
      </pc:sldChg>
      <pc:sldChg chg="modSp mod">
        <pc:chgData name="Kelly Stokes" userId="3e5c5154-569e-4d81-aa91-4f91841cdfa9" providerId="ADAL" clId="{EDA5985E-BA1D-41E6-BF0A-F1031F21CF92}" dt="2022-12-13T13:27:54.284" v="363" actId="20577"/>
        <pc:sldMkLst>
          <pc:docMk/>
          <pc:sldMk cId="2335409816" sldId="593"/>
        </pc:sldMkLst>
        <pc:spChg chg="mod">
          <ac:chgData name="Kelly Stokes" userId="3e5c5154-569e-4d81-aa91-4f91841cdfa9" providerId="ADAL" clId="{EDA5985E-BA1D-41E6-BF0A-F1031F21CF92}" dt="2022-12-13T13:27:54.284" v="363" actId="20577"/>
          <ac:spMkLst>
            <pc:docMk/>
            <pc:sldMk cId="2335409816" sldId="593"/>
            <ac:spMk id="2" creationId="{52DA34BA-82FC-47C5-BCE1-BB65E08B92A1}"/>
          </ac:spMkLst>
        </pc:spChg>
      </pc:sldChg>
      <pc:sldChg chg="ord">
        <pc:chgData name="Kelly Stokes" userId="3e5c5154-569e-4d81-aa91-4f91841cdfa9" providerId="ADAL" clId="{EDA5985E-BA1D-41E6-BF0A-F1031F21CF92}" dt="2022-12-13T13:26:22.015" v="269"/>
        <pc:sldMkLst>
          <pc:docMk/>
          <pc:sldMk cId="3463393091" sldId="596"/>
        </pc:sldMkLst>
      </pc:sldChg>
      <pc:sldChg chg="modSp mod">
        <pc:chgData name="Kelly Stokes" userId="3e5c5154-569e-4d81-aa91-4f91841cdfa9" providerId="ADAL" clId="{EDA5985E-BA1D-41E6-BF0A-F1031F21CF92}" dt="2022-12-13T13:28:26.354" v="375" actId="20577"/>
        <pc:sldMkLst>
          <pc:docMk/>
          <pc:sldMk cId="3886991875" sldId="597"/>
        </pc:sldMkLst>
        <pc:spChg chg="mod">
          <ac:chgData name="Kelly Stokes" userId="3e5c5154-569e-4d81-aa91-4f91841cdfa9" providerId="ADAL" clId="{EDA5985E-BA1D-41E6-BF0A-F1031F21CF92}" dt="2022-12-13T13:28:26.354" v="375" actId="20577"/>
          <ac:spMkLst>
            <pc:docMk/>
            <pc:sldMk cId="3886991875" sldId="597"/>
            <ac:spMk id="2" creationId="{02FB8773-AD3E-2543-510F-CEE32E75C793}"/>
          </ac:spMkLst>
        </pc:spChg>
      </pc:sldChg>
      <pc:sldChg chg="modSp mod">
        <pc:chgData name="Kelly Stokes" userId="3e5c5154-569e-4d81-aa91-4f91841cdfa9" providerId="ADAL" clId="{EDA5985E-BA1D-41E6-BF0A-F1031F21CF92}" dt="2022-12-13T13:31:07.662" v="413" actId="404"/>
        <pc:sldMkLst>
          <pc:docMk/>
          <pc:sldMk cId="4027390957" sldId="598"/>
        </pc:sldMkLst>
        <pc:spChg chg="mod">
          <ac:chgData name="Kelly Stokes" userId="3e5c5154-569e-4d81-aa91-4f91841cdfa9" providerId="ADAL" clId="{EDA5985E-BA1D-41E6-BF0A-F1031F21CF92}" dt="2022-12-13T13:31:07.662" v="413" actId="404"/>
          <ac:spMkLst>
            <pc:docMk/>
            <pc:sldMk cId="4027390957" sldId="598"/>
            <ac:spMk id="2" creationId="{02FB8773-AD3E-2543-510F-CEE32E75C793}"/>
          </ac:spMkLst>
        </pc:spChg>
      </pc:sldChg>
      <pc:sldChg chg="addSp delSp modSp mod">
        <pc:chgData name="Kelly Stokes" userId="3e5c5154-569e-4d81-aa91-4f91841cdfa9" providerId="ADAL" clId="{EDA5985E-BA1D-41E6-BF0A-F1031F21CF92}" dt="2022-12-13T12:07:34.410" v="262"/>
        <pc:sldMkLst>
          <pc:docMk/>
          <pc:sldMk cId="3955913320" sldId="604"/>
        </pc:sldMkLst>
        <pc:picChg chg="del">
          <ac:chgData name="Kelly Stokes" userId="3e5c5154-569e-4d81-aa91-4f91841cdfa9" providerId="ADAL" clId="{EDA5985E-BA1D-41E6-BF0A-F1031F21CF92}" dt="2022-12-13T11:49:00.317" v="4" actId="478"/>
          <ac:picMkLst>
            <pc:docMk/>
            <pc:sldMk cId="3955913320" sldId="604"/>
            <ac:picMk id="6" creationId="{372F4CA6-4815-F74A-289F-4F2715428D6F}"/>
          </ac:picMkLst>
        </pc:picChg>
        <pc:picChg chg="add mod">
          <ac:chgData name="Kelly Stokes" userId="3e5c5154-569e-4d81-aa91-4f91841cdfa9" providerId="ADAL" clId="{EDA5985E-BA1D-41E6-BF0A-F1031F21CF92}" dt="2022-12-13T12:07:34.410" v="262"/>
          <ac:picMkLst>
            <pc:docMk/>
            <pc:sldMk cId="3955913320" sldId="604"/>
            <ac:picMk id="7" creationId="{919A5C59-0F89-3511-5C92-8CAB88DC2684}"/>
          </ac:picMkLst>
        </pc:picChg>
      </pc:sldChg>
      <pc:sldChg chg="addSp modSp del mod modAnim">
        <pc:chgData name="Kelly Stokes" userId="3e5c5154-569e-4d81-aa91-4f91841cdfa9" providerId="ADAL" clId="{EDA5985E-BA1D-41E6-BF0A-F1031F21CF92}" dt="2022-12-13T11:50:58.460" v="26"/>
        <pc:sldMkLst>
          <pc:docMk/>
          <pc:sldMk cId="3375751367" sldId="605"/>
        </pc:sldMkLst>
        <pc:spChg chg="mod">
          <ac:chgData name="Kelly Stokes" userId="3e5c5154-569e-4d81-aa91-4f91841cdfa9" providerId="ADAL" clId="{EDA5985E-BA1D-41E6-BF0A-F1031F21CF92}" dt="2022-12-13T11:50:42.403" v="20" actId="21"/>
          <ac:spMkLst>
            <pc:docMk/>
            <pc:sldMk cId="3375751367" sldId="605"/>
            <ac:spMk id="2" creationId="{52DA34BA-82FC-47C5-BCE1-BB65E08B92A1}"/>
          </ac:spMkLst>
        </pc:spChg>
        <pc:spChg chg="add mod">
          <ac:chgData name="Kelly Stokes" userId="3e5c5154-569e-4d81-aa91-4f91841cdfa9" providerId="ADAL" clId="{EDA5985E-BA1D-41E6-BF0A-F1031F21CF92}" dt="2022-12-13T11:50:51.685" v="24" actId="122"/>
          <ac:spMkLst>
            <pc:docMk/>
            <pc:sldMk cId="3375751367" sldId="605"/>
            <ac:spMk id="4" creationId="{BE612362-1284-31A4-9E8B-2C35855BEFAD}"/>
          </ac:spMkLst>
        </pc:spChg>
      </pc:sldChg>
      <pc:sldChg chg="del">
        <pc:chgData name="Kelly Stokes" userId="3e5c5154-569e-4d81-aa91-4f91841cdfa9" providerId="ADAL" clId="{EDA5985E-BA1D-41E6-BF0A-F1031F21CF92}" dt="2022-12-13T11:49:13.371" v="5" actId="2696"/>
        <pc:sldMkLst>
          <pc:docMk/>
          <pc:sldMk cId="2638338362" sldId="606"/>
        </pc:sldMkLst>
      </pc:sldChg>
      <pc:sldChg chg="delSp del">
        <pc:chgData name="Kelly Stokes" userId="3e5c5154-569e-4d81-aa91-4f91841cdfa9" providerId="ADAL" clId="{EDA5985E-BA1D-41E6-BF0A-F1031F21CF92}" dt="2022-12-13T11:51:14.448" v="29" actId="2696"/>
        <pc:sldMkLst>
          <pc:docMk/>
          <pc:sldMk cId="2025548147" sldId="614"/>
        </pc:sldMkLst>
        <pc:picChg chg="del">
          <ac:chgData name="Kelly Stokes" userId="3e5c5154-569e-4d81-aa91-4f91841cdfa9" providerId="ADAL" clId="{EDA5985E-BA1D-41E6-BF0A-F1031F21CF92}" dt="2022-12-13T11:51:09.697" v="27" actId="21"/>
          <ac:picMkLst>
            <pc:docMk/>
            <pc:sldMk cId="2025548147" sldId="614"/>
            <ac:picMk id="5126" creationId="{20B89EFD-9E81-4C94-E4E6-89D711265F89}"/>
          </ac:picMkLst>
        </pc:picChg>
      </pc:sldChg>
      <pc:sldChg chg="delSp del">
        <pc:chgData name="Kelly Stokes" userId="3e5c5154-569e-4d81-aa91-4f91841cdfa9" providerId="ADAL" clId="{EDA5985E-BA1D-41E6-BF0A-F1031F21CF92}" dt="2022-12-13T11:51:21.820" v="32" actId="2696"/>
        <pc:sldMkLst>
          <pc:docMk/>
          <pc:sldMk cId="2424799599" sldId="616"/>
        </pc:sldMkLst>
        <pc:picChg chg="del">
          <ac:chgData name="Kelly Stokes" userId="3e5c5154-569e-4d81-aa91-4f91841cdfa9" providerId="ADAL" clId="{EDA5985E-BA1D-41E6-BF0A-F1031F21CF92}" dt="2022-12-13T11:51:17.230" v="30" actId="21"/>
          <ac:picMkLst>
            <pc:docMk/>
            <pc:sldMk cId="2424799599" sldId="616"/>
            <ac:picMk id="7174" creationId="{47522888-AA6A-DC07-50F9-A1755CC648CB}"/>
          </ac:picMkLst>
        </pc:picChg>
      </pc:sldChg>
      <pc:sldChg chg="modSp mod">
        <pc:chgData name="Kelly Stokes" userId="3e5c5154-569e-4d81-aa91-4f91841cdfa9" providerId="ADAL" clId="{EDA5985E-BA1D-41E6-BF0A-F1031F21CF92}" dt="2022-12-13T13:29:10.307" v="380" actId="1076"/>
        <pc:sldMkLst>
          <pc:docMk/>
          <pc:sldMk cId="2851453709" sldId="1194"/>
        </pc:sldMkLst>
        <pc:spChg chg="mod">
          <ac:chgData name="Kelly Stokes" userId="3e5c5154-569e-4d81-aa91-4f91841cdfa9" providerId="ADAL" clId="{EDA5985E-BA1D-41E6-BF0A-F1031F21CF92}" dt="2022-12-13T13:29:06.526" v="379" actId="1076"/>
          <ac:spMkLst>
            <pc:docMk/>
            <pc:sldMk cId="2851453709" sldId="1194"/>
            <ac:spMk id="2" creationId="{02FB8773-AD3E-2543-510F-CEE32E75C793}"/>
          </ac:spMkLst>
        </pc:spChg>
        <pc:spChg chg="mod">
          <ac:chgData name="Kelly Stokes" userId="3e5c5154-569e-4d81-aa91-4f91841cdfa9" providerId="ADAL" clId="{EDA5985E-BA1D-41E6-BF0A-F1031F21CF92}" dt="2022-12-13T13:28:43.648" v="376"/>
          <ac:spMkLst>
            <pc:docMk/>
            <pc:sldMk cId="2851453709" sldId="1194"/>
            <ac:spMk id="3" creationId="{E500F0D3-C8EE-77CA-D8A5-2252D46724AA}"/>
          </ac:spMkLst>
        </pc:spChg>
        <pc:spChg chg="mod">
          <ac:chgData name="Kelly Stokes" userId="3e5c5154-569e-4d81-aa91-4f91841cdfa9" providerId="ADAL" clId="{EDA5985E-BA1D-41E6-BF0A-F1031F21CF92}" dt="2022-12-13T13:28:46.410" v="377" actId="1076"/>
          <ac:spMkLst>
            <pc:docMk/>
            <pc:sldMk cId="2851453709" sldId="1194"/>
            <ac:spMk id="4" creationId="{B5313488-7E4A-79E2-52CD-B230AB2EBC8A}"/>
          </ac:spMkLst>
        </pc:spChg>
        <pc:spChg chg="mod">
          <ac:chgData name="Kelly Stokes" userId="3e5c5154-569e-4d81-aa91-4f91841cdfa9" providerId="ADAL" clId="{EDA5985E-BA1D-41E6-BF0A-F1031F21CF92}" dt="2022-12-13T13:29:10.307" v="380" actId="1076"/>
          <ac:spMkLst>
            <pc:docMk/>
            <pc:sldMk cId="2851453709" sldId="1194"/>
            <ac:spMk id="5" creationId="{E02A7888-AA45-7396-3E3D-4AC6E69CC2E9}"/>
          </ac:spMkLst>
        </pc:spChg>
      </pc:sldChg>
      <pc:sldChg chg="modSp">
        <pc:chgData name="Kelly Stokes" userId="3e5c5154-569e-4d81-aa91-4f91841cdfa9" providerId="ADAL" clId="{EDA5985E-BA1D-41E6-BF0A-F1031F21CF92}" dt="2022-12-13T11:52:24.582" v="50" actId="20577"/>
        <pc:sldMkLst>
          <pc:docMk/>
          <pc:sldMk cId="2817335207" sldId="1452"/>
        </pc:sldMkLst>
        <pc:spChg chg="mod">
          <ac:chgData name="Kelly Stokes" userId="3e5c5154-569e-4d81-aa91-4f91841cdfa9" providerId="ADAL" clId="{EDA5985E-BA1D-41E6-BF0A-F1031F21CF92}" dt="2022-12-13T11:52:24.582" v="50" actId="20577"/>
          <ac:spMkLst>
            <pc:docMk/>
            <pc:sldMk cId="2817335207" sldId="1452"/>
            <ac:spMk id="2" creationId="{52DA34BA-82FC-47C5-BCE1-BB65E08B92A1}"/>
          </ac:spMkLst>
        </pc:spChg>
        <pc:spChg chg="mod">
          <ac:chgData name="Kelly Stokes" userId="3e5c5154-569e-4d81-aa91-4f91841cdfa9" providerId="ADAL" clId="{EDA5985E-BA1D-41E6-BF0A-F1031F21CF92}" dt="2022-12-13T11:52:15.626" v="47" actId="20577"/>
          <ac:spMkLst>
            <pc:docMk/>
            <pc:sldMk cId="2817335207" sldId="1452"/>
            <ac:spMk id="4" creationId="{966C8701-49C3-079B-6C86-25B7DA7ACD4C}"/>
          </ac:spMkLst>
        </pc:spChg>
      </pc:sldChg>
      <pc:sldChg chg="del">
        <pc:chgData name="Kelly Stokes" userId="3e5c5154-569e-4d81-aa91-4f91841cdfa9" providerId="ADAL" clId="{EDA5985E-BA1D-41E6-BF0A-F1031F21CF92}" dt="2022-12-13T11:52:28.804" v="51" actId="2696"/>
        <pc:sldMkLst>
          <pc:docMk/>
          <pc:sldMk cId="3880644436" sldId="1453"/>
        </pc:sldMkLst>
      </pc:sldChg>
      <pc:sldChg chg="addSp delSp modSp mod modAnim">
        <pc:chgData name="Kelly Stokes" userId="3e5c5154-569e-4d81-aa91-4f91841cdfa9" providerId="ADAL" clId="{EDA5985E-BA1D-41E6-BF0A-F1031F21CF92}" dt="2022-12-13T11:53:02.012" v="61"/>
        <pc:sldMkLst>
          <pc:docMk/>
          <pc:sldMk cId="1149855702" sldId="1456"/>
        </pc:sldMkLst>
        <pc:spChg chg="mod">
          <ac:chgData name="Kelly Stokes" userId="3e5c5154-569e-4d81-aa91-4f91841cdfa9" providerId="ADAL" clId="{EDA5985E-BA1D-41E6-BF0A-F1031F21CF92}" dt="2022-12-13T11:52:35.968" v="56" actId="20577"/>
          <ac:spMkLst>
            <pc:docMk/>
            <pc:sldMk cId="1149855702" sldId="1456"/>
            <ac:spMk id="2" creationId="{52DA34BA-82FC-47C5-BCE1-BB65E08B92A1}"/>
          </ac:spMkLst>
        </pc:spChg>
        <pc:spChg chg="mod">
          <ac:chgData name="Kelly Stokes" userId="3e5c5154-569e-4d81-aa91-4f91841cdfa9" providerId="ADAL" clId="{EDA5985E-BA1D-41E6-BF0A-F1031F21CF92}" dt="2022-12-13T11:52:40.221" v="57" actId="1076"/>
          <ac:spMkLst>
            <pc:docMk/>
            <pc:sldMk cId="1149855702" sldId="1456"/>
            <ac:spMk id="3" creationId="{13BB5EC0-7A96-4D29-A835-6FAE896C31A4}"/>
          </ac:spMkLst>
        </pc:spChg>
        <pc:picChg chg="del">
          <ac:chgData name="Kelly Stokes" userId="3e5c5154-569e-4d81-aa91-4f91841cdfa9" providerId="ADAL" clId="{EDA5985E-BA1D-41E6-BF0A-F1031F21CF92}" dt="2022-12-13T11:52:58.843" v="58" actId="478"/>
          <ac:picMkLst>
            <pc:docMk/>
            <pc:sldMk cId="1149855702" sldId="1456"/>
            <ac:picMk id="1028" creationId="{54D6CD80-C162-9F89-5765-0CF9165C4505}"/>
          </ac:picMkLst>
        </pc:picChg>
        <pc:picChg chg="add mod">
          <ac:chgData name="Kelly Stokes" userId="3e5c5154-569e-4d81-aa91-4f91841cdfa9" providerId="ADAL" clId="{EDA5985E-BA1D-41E6-BF0A-F1031F21CF92}" dt="2022-12-13T11:53:01.244" v="60" actId="1076"/>
          <ac:picMkLst>
            <pc:docMk/>
            <pc:sldMk cId="1149855702" sldId="1456"/>
            <ac:picMk id="1030" creationId="{37F63D5D-0CC2-A81D-D30F-88BDC80DCE8B}"/>
          </ac:picMkLst>
        </pc:picChg>
      </pc:sldChg>
      <pc:sldChg chg="addSp delSp modSp mod modAnim">
        <pc:chgData name="Kelly Stokes" userId="3e5c5154-569e-4d81-aa91-4f91841cdfa9" providerId="ADAL" clId="{EDA5985E-BA1D-41E6-BF0A-F1031F21CF92}" dt="2022-12-13T11:53:34.253" v="72"/>
        <pc:sldMkLst>
          <pc:docMk/>
          <pc:sldMk cId="3292200701" sldId="1459"/>
        </pc:sldMkLst>
        <pc:spChg chg="mod">
          <ac:chgData name="Kelly Stokes" userId="3e5c5154-569e-4d81-aa91-4f91841cdfa9" providerId="ADAL" clId="{EDA5985E-BA1D-41E6-BF0A-F1031F21CF92}" dt="2022-12-13T11:53:12.912" v="67" actId="20577"/>
          <ac:spMkLst>
            <pc:docMk/>
            <pc:sldMk cId="3292200701" sldId="1459"/>
            <ac:spMk id="2" creationId="{52DA34BA-82FC-47C5-BCE1-BB65E08B92A1}"/>
          </ac:spMkLst>
        </pc:spChg>
        <pc:spChg chg="mod">
          <ac:chgData name="Kelly Stokes" userId="3e5c5154-569e-4d81-aa91-4f91841cdfa9" providerId="ADAL" clId="{EDA5985E-BA1D-41E6-BF0A-F1031F21CF92}" dt="2022-12-13T11:53:15.577" v="68" actId="1076"/>
          <ac:spMkLst>
            <pc:docMk/>
            <pc:sldMk cId="3292200701" sldId="1459"/>
            <ac:spMk id="3" creationId="{0366E0B6-702E-4814-82C6-08CA2D13F3C9}"/>
          </ac:spMkLst>
        </pc:spChg>
        <pc:picChg chg="del">
          <ac:chgData name="Kelly Stokes" userId="3e5c5154-569e-4d81-aa91-4f91841cdfa9" providerId="ADAL" clId="{EDA5985E-BA1D-41E6-BF0A-F1031F21CF92}" dt="2022-12-13T11:53:16.318" v="69" actId="478"/>
          <ac:picMkLst>
            <pc:docMk/>
            <pc:sldMk cId="3292200701" sldId="1459"/>
            <ac:picMk id="2052" creationId="{38074120-106E-5244-E96F-0C888EA329A6}"/>
          </ac:picMkLst>
        </pc:picChg>
        <pc:picChg chg="add mod">
          <ac:chgData name="Kelly Stokes" userId="3e5c5154-569e-4d81-aa91-4f91841cdfa9" providerId="ADAL" clId="{EDA5985E-BA1D-41E6-BF0A-F1031F21CF92}" dt="2022-12-13T11:53:33.336" v="71" actId="1076"/>
          <ac:picMkLst>
            <pc:docMk/>
            <pc:sldMk cId="3292200701" sldId="1459"/>
            <ac:picMk id="2054" creationId="{179719ED-20E3-2E84-3899-2B79856B5E58}"/>
          </ac:picMkLst>
        </pc:picChg>
      </pc:sldChg>
      <pc:sldChg chg="addSp delSp modSp mod modAnim">
        <pc:chgData name="Kelly Stokes" userId="3e5c5154-569e-4d81-aa91-4f91841cdfa9" providerId="ADAL" clId="{EDA5985E-BA1D-41E6-BF0A-F1031F21CF92}" dt="2022-12-13T11:54:06.535" v="89" actId="1076"/>
        <pc:sldMkLst>
          <pc:docMk/>
          <pc:sldMk cId="2099598269" sldId="1462"/>
        </pc:sldMkLst>
        <pc:spChg chg="mod">
          <ac:chgData name="Kelly Stokes" userId="3e5c5154-569e-4d81-aa91-4f91841cdfa9" providerId="ADAL" clId="{EDA5985E-BA1D-41E6-BF0A-F1031F21CF92}" dt="2022-12-13T11:54:01.817" v="88" actId="313"/>
          <ac:spMkLst>
            <pc:docMk/>
            <pc:sldMk cId="2099598269" sldId="1462"/>
            <ac:spMk id="2" creationId="{52DA34BA-82FC-47C5-BCE1-BB65E08B92A1}"/>
          </ac:spMkLst>
        </pc:spChg>
        <pc:spChg chg="mod">
          <ac:chgData name="Kelly Stokes" userId="3e5c5154-569e-4d81-aa91-4f91841cdfa9" providerId="ADAL" clId="{EDA5985E-BA1D-41E6-BF0A-F1031F21CF92}" dt="2022-12-13T11:54:06.535" v="89" actId="1076"/>
          <ac:spMkLst>
            <pc:docMk/>
            <pc:sldMk cId="2099598269" sldId="1462"/>
            <ac:spMk id="3" creationId="{4BCBA2DA-E95C-434C-BE81-320E182AE5EF}"/>
          </ac:spMkLst>
        </pc:spChg>
        <pc:picChg chg="del">
          <ac:chgData name="Kelly Stokes" userId="3e5c5154-569e-4d81-aa91-4f91841cdfa9" providerId="ADAL" clId="{EDA5985E-BA1D-41E6-BF0A-F1031F21CF92}" dt="2022-12-13T11:53:43.209" v="85" actId="478"/>
          <ac:picMkLst>
            <pc:docMk/>
            <pc:sldMk cId="2099598269" sldId="1462"/>
            <ac:picMk id="3076" creationId="{BFCCE138-8435-7500-9A3E-A7E8C53F6B0D}"/>
          </ac:picMkLst>
        </pc:picChg>
        <pc:picChg chg="add mod">
          <ac:chgData name="Kelly Stokes" userId="3e5c5154-569e-4d81-aa91-4f91841cdfa9" providerId="ADAL" clId="{EDA5985E-BA1D-41E6-BF0A-F1031F21CF92}" dt="2022-12-13T11:53:57.293" v="87" actId="1076"/>
          <ac:picMkLst>
            <pc:docMk/>
            <pc:sldMk cId="2099598269" sldId="1462"/>
            <ac:picMk id="3078" creationId="{A4EAF876-0603-A176-2DDD-4E7034182E24}"/>
          </ac:picMkLst>
        </pc:picChg>
      </pc:sldChg>
      <pc:sldChg chg="addSp delSp modSp modAnim">
        <pc:chgData name="Kelly Stokes" userId="3e5c5154-569e-4d81-aa91-4f91841cdfa9" providerId="ADAL" clId="{EDA5985E-BA1D-41E6-BF0A-F1031F21CF92}" dt="2022-12-13T11:54:40.126" v="104"/>
        <pc:sldMkLst>
          <pc:docMk/>
          <pc:sldMk cId="498228807" sldId="1466"/>
        </pc:sldMkLst>
        <pc:spChg chg="mod">
          <ac:chgData name="Kelly Stokes" userId="3e5c5154-569e-4d81-aa91-4f91841cdfa9" providerId="ADAL" clId="{EDA5985E-BA1D-41E6-BF0A-F1031F21CF92}" dt="2022-12-13T11:54:24.041" v="99" actId="20577"/>
          <ac:spMkLst>
            <pc:docMk/>
            <pc:sldMk cId="498228807" sldId="1466"/>
            <ac:spMk id="2" creationId="{52DA34BA-82FC-47C5-BCE1-BB65E08B92A1}"/>
          </ac:spMkLst>
        </pc:spChg>
        <pc:spChg chg="mod">
          <ac:chgData name="Kelly Stokes" userId="3e5c5154-569e-4d81-aa91-4f91841cdfa9" providerId="ADAL" clId="{EDA5985E-BA1D-41E6-BF0A-F1031F21CF92}" dt="2022-12-13T11:54:27.819" v="103" actId="20577"/>
          <ac:spMkLst>
            <pc:docMk/>
            <pc:sldMk cId="498228807" sldId="1466"/>
            <ac:spMk id="10" creationId="{003D53EA-1945-744E-2DD1-0312F4DE835F}"/>
          </ac:spMkLst>
        </pc:spChg>
        <pc:spChg chg="mod">
          <ac:chgData name="Kelly Stokes" userId="3e5c5154-569e-4d81-aa91-4f91841cdfa9" providerId="ADAL" clId="{EDA5985E-BA1D-41E6-BF0A-F1031F21CF92}" dt="2022-12-13T11:54:40.126" v="104"/>
          <ac:spMkLst>
            <pc:docMk/>
            <pc:sldMk cId="498228807" sldId="1466"/>
            <ac:spMk id="12" creationId="{E384BFF7-3319-CAE2-192F-C4DCBBBBFCCA}"/>
          </ac:spMkLst>
        </pc:spChg>
        <pc:picChg chg="del">
          <ac:chgData name="Kelly Stokes" userId="3e5c5154-569e-4d81-aa91-4f91841cdfa9" providerId="ADAL" clId="{EDA5985E-BA1D-41E6-BF0A-F1031F21CF92}" dt="2022-12-13T11:54:18.298" v="91" actId="478"/>
          <ac:picMkLst>
            <pc:docMk/>
            <pc:sldMk cId="498228807" sldId="1466"/>
            <ac:picMk id="5" creationId="{854D8188-D86F-E774-C8F7-6214802BB6DB}"/>
          </ac:picMkLst>
        </pc:picChg>
        <pc:picChg chg="add mod">
          <ac:chgData name="Kelly Stokes" userId="3e5c5154-569e-4d81-aa91-4f91841cdfa9" providerId="ADAL" clId="{EDA5985E-BA1D-41E6-BF0A-F1031F21CF92}" dt="2022-12-13T11:54:18.762" v="92"/>
          <ac:picMkLst>
            <pc:docMk/>
            <pc:sldMk cId="498228807" sldId="1466"/>
            <ac:picMk id="6" creationId="{BC2F33EE-9E69-9392-0FB7-6626C7831FBA}"/>
          </ac:picMkLst>
        </pc:picChg>
      </pc:sldChg>
      <pc:sldChg chg="modSp mod">
        <pc:chgData name="Kelly Stokes" userId="3e5c5154-569e-4d81-aa91-4f91841cdfa9" providerId="ADAL" clId="{EDA5985E-BA1D-41E6-BF0A-F1031F21CF92}" dt="2022-12-13T11:55:59.579" v="135" actId="1076"/>
        <pc:sldMkLst>
          <pc:docMk/>
          <pc:sldMk cId="2199839506" sldId="1473"/>
        </pc:sldMkLst>
        <pc:spChg chg="mod">
          <ac:chgData name="Kelly Stokes" userId="3e5c5154-569e-4d81-aa91-4f91841cdfa9" providerId="ADAL" clId="{EDA5985E-BA1D-41E6-BF0A-F1031F21CF92}" dt="2022-12-13T11:55:55.155" v="134"/>
          <ac:spMkLst>
            <pc:docMk/>
            <pc:sldMk cId="2199839506" sldId="1473"/>
            <ac:spMk id="2" creationId="{52DA34BA-82FC-47C5-BCE1-BB65E08B92A1}"/>
          </ac:spMkLst>
        </pc:spChg>
        <pc:spChg chg="mod">
          <ac:chgData name="Kelly Stokes" userId="3e5c5154-569e-4d81-aa91-4f91841cdfa9" providerId="ADAL" clId="{EDA5985E-BA1D-41E6-BF0A-F1031F21CF92}" dt="2022-12-13T11:55:59.579" v="135" actId="1076"/>
          <ac:spMkLst>
            <pc:docMk/>
            <pc:sldMk cId="2199839506" sldId="1473"/>
            <ac:spMk id="3" creationId="{847A1AC9-9EC9-E1AA-348D-958CE44F2772}"/>
          </ac:spMkLst>
        </pc:spChg>
      </pc:sldChg>
      <pc:sldChg chg="delSp del">
        <pc:chgData name="Kelly Stokes" userId="3e5c5154-569e-4d81-aa91-4f91841cdfa9" providerId="ADAL" clId="{EDA5985E-BA1D-41E6-BF0A-F1031F21CF92}" dt="2022-12-13T11:51:29.197" v="35" actId="2696"/>
        <pc:sldMkLst>
          <pc:docMk/>
          <pc:sldMk cId="815215785" sldId="1475"/>
        </pc:sldMkLst>
        <pc:picChg chg="del">
          <ac:chgData name="Kelly Stokes" userId="3e5c5154-569e-4d81-aa91-4f91841cdfa9" providerId="ADAL" clId="{EDA5985E-BA1D-41E6-BF0A-F1031F21CF92}" dt="2022-12-13T11:51:24.532" v="33" actId="21"/>
          <ac:picMkLst>
            <pc:docMk/>
            <pc:sldMk cId="815215785" sldId="1475"/>
            <ac:picMk id="9222" creationId="{DD7E3E2B-5657-A47F-629F-58722F730B21}"/>
          </ac:picMkLst>
        </pc:picChg>
      </pc:sldChg>
      <pc:sldChg chg="addSp delSp modSp modAnim">
        <pc:chgData name="Kelly Stokes" userId="3e5c5154-569e-4d81-aa91-4f91841cdfa9" providerId="ADAL" clId="{EDA5985E-BA1D-41E6-BF0A-F1031F21CF92}" dt="2022-12-13T11:58:25.422" v="192"/>
        <pc:sldMkLst>
          <pc:docMk/>
          <pc:sldMk cId="2330293709" sldId="1485"/>
        </pc:sldMkLst>
        <pc:spChg chg="mod">
          <ac:chgData name="Kelly Stokes" userId="3e5c5154-569e-4d81-aa91-4f91841cdfa9" providerId="ADAL" clId="{EDA5985E-BA1D-41E6-BF0A-F1031F21CF92}" dt="2022-12-13T11:57:46.697" v="181" actId="20577"/>
          <ac:spMkLst>
            <pc:docMk/>
            <pc:sldMk cId="2330293709" sldId="1485"/>
            <ac:spMk id="2" creationId="{52DA34BA-82FC-47C5-BCE1-BB65E08B92A1}"/>
          </ac:spMkLst>
        </pc:spChg>
        <pc:spChg chg="mod">
          <ac:chgData name="Kelly Stokes" userId="3e5c5154-569e-4d81-aa91-4f91841cdfa9" providerId="ADAL" clId="{EDA5985E-BA1D-41E6-BF0A-F1031F21CF92}" dt="2022-12-13T11:58:04.495" v="186" actId="20577"/>
          <ac:spMkLst>
            <pc:docMk/>
            <pc:sldMk cId="2330293709" sldId="1485"/>
            <ac:spMk id="4" creationId="{C424366C-8EFB-1EF9-3E80-C6EE7BE15FA3}"/>
          </ac:spMkLst>
        </pc:spChg>
        <pc:spChg chg="mod">
          <ac:chgData name="Kelly Stokes" userId="3e5c5154-569e-4d81-aa91-4f91841cdfa9" providerId="ADAL" clId="{EDA5985E-BA1D-41E6-BF0A-F1031F21CF92}" dt="2022-12-13T11:57:59.672" v="182"/>
          <ac:spMkLst>
            <pc:docMk/>
            <pc:sldMk cId="2330293709" sldId="1485"/>
            <ac:spMk id="8" creationId="{1FCDC8B7-0F0D-46B5-057E-579929B7D816}"/>
          </ac:spMkLst>
        </pc:spChg>
        <pc:picChg chg="del">
          <ac:chgData name="Kelly Stokes" userId="3e5c5154-569e-4d81-aa91-4f91841cdfa9" providerId="ADAL" clId="{EDA5985E-BA1D-41E6-BF0A-F1031F21CF92}" dt="2022-12-13T11:58:18.271" v="187" actId="478"/>
          <ac:picMkLst>
            <pc:docMk/>
            <pc:sldMk cId="2330293709" sldId="1485"/>
            <ac:picMk id="5124" creationId="{B4944D85-6C1E-C979-6609-17B28D6D4F1D}"/>
          </ac:picMkLst>
        </pc:picChg>
        <pc:picChg chg="add mod">
          <ac:chgData name="Kelly Stokes" userId="3e5c5154-569e-4d81-aa91-4f91841cdfa9" providerId="ADAL" clId="{EDA5985E-BA1D-41E6-BF0A-F1031F21CF92}" dt="2022-12-13T11:58:20.798" v="189" actId="1076"/>
          <ac:picMkLst>
            <pc:docMk/>
            <pc:sldMk cId="2330293709" sldId="1485"/>
            <ac:picMk id="5126" creationId="{B0D3EFB4-C7EF-C08A-E1AB-9D2F64DC74A3}"/>
          </ac:picMkLst>
        </pc:picChg>
      </pc:sldChg>
      <pc:sldChg chg="addSp delSp modSp modAnim">
        <pc:chgData name="Kelly Stokes" userId="3e5c5154-569e-4d81-aa91-4f91841cdfa9" providerId="ADAL" clId="{EDA5985E-BA1D-41E6-BF0A-F1031F21CF92}" dt="2022-12-13T11:55:36.569" v="132"/>
        <pc:sldMkLst>
          <pc:docMk/>
          <pc:sldMk cId="1842288125" sldId="1498"/>
        </pc:sldMkLst>
        <pc:spChg chg="mod">
          <ac:chgData name="Kelly Stokes" userId="3e5c5154-569e-4d81-aa91-4f91841cdfa9" providerId="ADAL" clId="{EDA5985E-BA1D-41E6-BF0A-F1031F21CF92}" dt="2022-12-13T11:55:24.758" v="131" actId="20577"/>
          <ac:spMkLst>
            <pc:docMk/>
            <pc:sldMk cId="1842288125" sldId="1498"/>
            <ac:spMk id="2" creationId="{52DA34BA-82FC-47C5-BCE1-BB65E08B92A1}"/>
          </ac:spMkLst>
        </pc:spChg>
        <pc:spChg chg="mod">
          <ac:chgData name="Kelly Stokes" userId="3e5c5154-569e-4d81-aa91-4f91841cdfa9" providerId="ADAL" clId="{EDA5985E-BA1D-41E6-BF0A-F1031F21CF92}" dt="2022-12-13T11:55:36.569" v="132"/>
          <ac:spMkLst>
            <pc:docMk/>
            <pc:sldMk cId="1842288125" sldId="1498"/>
            <ac:spMk id="12" creationId="{E384BFF7-3319-CAE2-192F-C4DCBBBBFCCA}"/>
          </ac:spMkLst>
        </pc:spChg>
        <pc:picChg chg="del">
          <ac:chgData name="Kelly Stokes" userId="3e5c5154-569e-4d81-aa91-4f91841cdfa9" providerId="ADAL" clId="{EDA5985E-BA1D-41E6-BF0A-F1031F21CF92}" dt="2022-12-13T11:55:18.643" v="120" actId="478"/>
          <ac:picMkLst>
            <pc:docMk/>
            <pc:sldMk cId="1842288125" sldId="1498"/>
            <ac:picMk id="5" creationId="{55A3BD29-EA3A-2D65-7A8E-59CC73C8009F}"/>
          </ac:picMkLst>
        </pc:picChg>
        <pc:picChg chg="add mod">
          <ac:chgData name="Kelly Stokes" userId="3e5c5154-569e-4d81-aa91-4f91841cdfa9" providerId="ADAL" clId="{EDA5985E-BA1D-41E6-BF0A-F1031F21CF92}" dt="2022-12-13T11:55:19.041" v="121"/>
          <ac:picMkLst>
            <pc:docMk/>
            <pc:sldMk cId="1842288125" sldId="1498"/>
            <ac:picMk id="6" creationId="{8F61AA23-9AF7-AFBE-73FF-E7BC2EBA4E0A}"/>
          </ac:picMkLst>
        </pc:picChg>
      </pc:sldChg>
      <pc:sldChg chg="addSp delSp modSp modAnim">
        <pc:chgData name="Kelly Stokes" userId="3e5c5154-569e-4d81-aa91-4f91841cdfa9" providerId="ADAL" clId="{EDA5985E-BA1D-41E6-BF0A-F1031F21CF92}" dt="2022-12-13T11:55:09.540" v="119"/>
        <pc:sldMkLst>
          <pc:docMk/>
          <pc:sldMk cId="228576249" sldId="1499"/>
        </pc:sldMkLst>
        <pc:spChg chg="mod">
          <ac:chgData name="Kelly Stokes" userId="3e5c5154-569e-4d81-aa91-4f91841cdfa9" providerId="ADAL" clId="{EDA5985E-BA1D-41E6-BF0A-F1031F21CF92}" dt="2022-12-13T11:54:51.939" v="114" actId="20577"/>
          <ac:spMkLst>
            <pc:docMk/>
            <pc:sldMk cId="228576249" sldId="1499"/>
            <ac:spMk id="2" creationId="{52DA34BA-82FC-47C5-BCE1-BB65E08B92A1}"/>
          </ac:spMkLst>
        </pc:spChg>
        <pc:spChg chg="mod">
          <ac:chgData name="Kelly Stokes" userId="3e5c5154-569e-4d81-aa91-4f91841cdfa9" providerId="ADAL" clId="{EDA5985E-BA1D-41E6-BF0A-F1031F21CF92}" dt="2022-12-13T11:55:05.416" v="118" actId="20577"/>
          <ac:spMkLst>
            <pc:docMk/>
            <pc:sldMk cId="228576249" sldId="1499"/>
            <ac:spMk id="10" creationId="{003D53EA-1945-744E-2DD1-0312F4DE835F}"/>
          </ac:spMkLst>
        </pc:spChg>
        <pc:spChg chg="mod">
          <ac:chgData name="Kelly Stokes" userId="3e5c5154-569e-4d81-aa91-4f91841cdfa9" providerId="ADAL" clId="{EDA5985E-BA1D-41E6-BF0A-F1031F21CF92}" dt="2022-12-13T11:55:09.540" v="119"/>
          <ac:spMkLst>
            <pc:docMk/>
            <pc:sldMk cId="228576249" sldId="1499"/>
            <ac:spMk id="12" creationId="{E384BFF7-3319-CAE2-192F-C4DCBBBBFCCA}"/>
          </ac:spMkLst>
        </pc:spChg>
        <pc:picChg chg="del">
          <ac:chgData name="Kelly Stokes" userId="3e5c5154-569e-4d81-aa91-4f91841cdfa9" providerId="ADAL" clId="{EDA5985E-BA1D-41E6-BF0A-F1031F21CF92}" dt="2022-12-13T11:54:46.204" v="105" actId="478"/>
          <ac:picMkLst>
            <pc:docMk/>
            <pc:sldMk cId="228576249" sldId="1499"/>
            <ac:picMk id="5" creationId="{B5ABC864-1A96-D5EC-A5BC-AE85D3CD0C67}"/>
          </ac:picMkLst>
        </pc:picChg>
        <pc:picChg chg="add mod">
          <ac:chgData name="Kelly Stokes" userId="3e5c5154-569e-4d81-aa91-4f91841cdfa9" providerId="ADAL" clId="{EDA5985E-BA1D-41E6-BF0A-F1031F21CF92}" dt="2022-12-13T11:54:46.542" v="106"/>
          <ac:picMkLst>
            <pc:docMk/>
            <pc:sldMk cId="228576249" sldId="1499"/>
            <ac:picMk id="6" creationId="{1FF40C0A-BD0E-A1F2-3909-3BB27D948DBC}"/>
          </ac:picMkLst>
        </pc:picChg>
      </pc:sldChg>
      <pc:sldChg chg="del">
        <pc:chgData name="Kelly Stokes" userId="3e5c5154-569e-4d81-aa91-4f91841cdfa9" providerId="ADAL" clId="{EDA5985E-BA1D-41E6-BF0A-F1031F21CF92}" dt="2022-12-13T11:55:43.485" v="133" actId="2696"/>
        <pc:sldMkLst>
          <pc:docMk/>
          <pc:sldMk cId="652658603" sldId="1500"/>
        </pc:sldMkLst>
      </pc:sldChg>
      <pc:sldChg chg="modSp mod">
        <pc:chgData name="Kelly Stokes" userId="3e5c5154-569e-4d81-aa91-4f91841cdfa9" providerId="ADAL" clId="{EDA5985E-BA1D-41E6-BF0A-F1031F21CF92}" dt="2022-12-13T11:56:55.076" v="165" actId="20577"/>
        <pc:sldMkLst>
          <pc:docMk/>
          <pc:sldMk cId="199949674" sldId="1501"/>
        </pc:sldMkLst>
        <pc:spChg chg="mod">
          <ac:chgData name="Kelly Stokes" userId="3e5c5154-569e-4d81-aa91-4f91841cdfa9" providerId="ADAL" clId="{EDA5985E-BA1D-41E6-BF0A-F1031F21CF92}" dt="2022-12-13T11:56:55.076" v="165" actId="20577"/>
          <ac:spMkLst>
            <pc:docMk/>
            <pc:sldMk cId="199949674" sldId="1501"/>
            <ac:spMk id="2" creationId="{52DA34BA-82FC-47C5-BCE1-BB65E08B92A1}"/>
          </ac:spMkLst>
        </pc:spChg>
        <pc:spChg chg="mod">
          <ac:chgData name="Kelly Stokes" userId="3e5c5154-569e-4d81-aa91-4f91841cdfa9" providerId="ADAL" clId="{EDA5985E-BA1D-41E6-BF0A-F1031F21CF92}" dt="2022-12-13T11:56:47.126" v="153" actId="27636"/>
          <ac:spMkLst>
            <pc:docMk/>
            <pc:sldMk cId="199949674" sldId="1501"/>
            <ac:spMk id="3" creationId="{847A1AC9-9EC9-E1AA-348D-958CE44F2772}"/>
          </ac:spMkLst>
        </pc:spChg>
      </pc:sldChg>
      <pc:sldChg chg="modSp mod">
        <pc:chgData name="Kelly Stokes" userId="3e5c5154-569e-4d81-aa91-4f91841cdfa9" providerId="ADAL" clId="{EDA5985E-BA1D-41E6-BF0A-F1031F21CF92}" dt="2022-12-13T11:57:30.422" v="171" actId="20577"/>
        <pc:sldMkLst>
          <pc:docMk/>
          <pc:sldMk cId="2203475726" sldId="1502"/>
        </pc:sldMkLst>
        <pc:spChg chg="mod">
          <ac:chgData name="Kelly Stokes" userId="3e5c5154-569e-4d81-aa91-4f91841cdfa9" providerId="ADAL" clId="{EDA5985E-BA1D-41E6-BF0A-F1031F21CF92}" dt="2022-12-13T11:57:14.241" v="166"/>
          <ac:spMkLst>
            <pc:docMk/>
            <pc:sldMk cId="2203475726" sldId="1502"/>
            <ac:spMk id="2" creationId="{52DA34BA-82FC-47C5-BCE1-BB65E08B92A1}"/>
          </ac:spMkLst>
        </pc:spChg>
        <pc:spChg chg="mod">
          <ac:chgData name="Kelly Stokes" userId="3e5c5154-569e-4d81-aa91-4f91841cdfa9" providerId="ADAL" clId="{EDA5985E-BA1D-41E6-BF0A-F1031F21CF92}" dt="2022-12-13T11:57:30.422" v="171" actId="20577"/>
          <ac:spMkLst>
            <pc:docMk/>
            <pc:sldMk cId="2203475726" sldId="1502"/>
            <ac:spMk id="3" creationId="{847A1AC9-9EC9-E1AA-348D-958CE44F2772}"/>
          </ac:spMkLst>
        </pc:spChg>
      </pc:sldChg>
      <pc:sldChg chg="del">
        <pc:chgData name="Kelly Stokes" userId="3e5c5154-569e-4d81-aa91-4f91841cdfa9" providerId="ADAL" clId="{EDA5985E-BA1D-41E6-BF0A-F1031F21CF92}" dt="2022-12-13T11:57:34.609" v="172" actId="2696"/>
        <pc:sldMkLst>
          <pc:docMk/>
          <pc:sldMk cId="3833432609" sldId="1503"/>
        </pc:sldMkLst>
      </pc:sldChg>
      <pc:sldChg chg="addSp delSp modSp modAnim">
        <pc:chgData name="Kelly Stokes" userId="3e5c5154-569e-4d81-aa91-4f91841cdfa9" providerId="ADAL" clId="{EDA5985E-BA1D-41E6-BF0A-F1031F21CF92}" dt="2022-12-13T12:04:20.428" v="217" actId="20577"/>
        <pc:sldMkLst>
          <pc:docMk/>
          <pc:sldMk cId="2659700584" sldId="1504"/>
        </pc:sldMkLst>
        <pc:spChg chg="mod">
          <ac:chgData name="Kelly Stokes" userId="3e5c5154-569e-4d81-aa91-4f91841cdfa9" providerId="ADAL" clId="{EDA5985E-BA1D-41E6-BF0A-F1031F21CF92}" dt="2022-12-13T12:02:49.926" v="204" actId="20577"/>
          <ac:spMkLst>
            <pc:docMk/>
            <pc:sldMk cId="2659700584" sldId="1504"/>
            <ac:spMk id="2" creationId="{52DA34BA-82FC-47C5-BCE1-BB65E08B92A1}"/>
          </ac:spMkLst>
        </pc:spChg>
        <pc:spChg chg="mod">
          <ac:chgData name="Kelly Stokes" userId="3e5c5154-569e-4d81-aa91-4f91841cdfa9" providerId="ADAL" clId="{EDA5985E-BA1D-41E6-BF0A-F1031F21CF92}" dt="2022-12-13T12:04:20.428" v="217" actId="20577"/>
          <ac:spMkLst>
            <pc:docMk/>
            <pc:sldMk cId="2659700584" sldId="1504"/>
            <ac:spMk id="4" creationId="{C424366C-8EFB-1EF9-3E80-C6EE7BE15FA3}"/>
          </ac:spMkLst>
        </pc:spChg>
        <pc:spChg chg="mod">
          <ac:chgData name="Kelly Stokes" userId="3e5c5154-569e-4d81-aa91-4f91841cdfa9" providerId="ADAL" clId="{EDA5985E-BA1D-41E6-BF0A-F1031F21CF92}" dt="2022-12-13T12:04:16.931" v="211"/>
          <ac:spMkLst>
            <pc:docMk/>
            <pc:sldMk cId="2659700584" sldId="1504"/>
            <ac:spMk id="8" creationId="{1FCDC8B7-0F0D-46B5-057E-579929B7D816}"/>
          </ac:spMkLst>
        </pc:spChg>
        <pc:picChg chg="del">
          <ac:chgData name="Kelly Stokes" userId="3e5c5154-569e-4d81-aa91-4f91841cdfa9" providerId="ADAL" clId="{EDA5985E-BA1D-41E6-BF0A-F1031F21CF92}" dt="2022-12-13T12:03:18.176" v="205" actId="478"/>
          <ac:picMkLst>
            <pc:docMk/>
            <pc:sldMk cId="2659700584" sldId="1504"/>
            <ac:picMk id="10244" creationId="{11B6C136-34C3-F723-525C-3EC43CB4F517}"/>
          </ac:picMkLst>
        </pc:picChg>
        <pc:picChg chg="add mod">
          <ac:chgData name="Kelly Stokes" userId="3e5c5154-569e-4d81-aa91-4f91841cdfa9" providerId="ADAL" clId="{EDA5985E-BA1D-41E6-BF0A-F1031F21CF92}" dt="2022-12-13T12:03:48.944" v="207" actId="1076"/>
          <ac:picMkLst>
            <pc:docMk/>
            <pc:sldMk cId="2659700584" sldId="1504"/>
            <ac:picMk id="10246" creationId="{962B25E1-B52D-26E7-61CD-1F7ED7BE489A}"/>
          </ac:picMkLst>
        </pc:picChg>
      </pc:sldChg>
      <pc:sldChg chg="modSp mod">
        <pc:chgData name="Kelly Stokes" userId="3e5c5154-569e-4d81-aa91-4f91841cdfa9" providerId="ADAL" clId="{EDA5985E-BA1D-41E6-BF0A-F1031F21CF92}" dt="2022-12-13T12:02:32.099" v="198" actId="14100"/>
        <pc:sldMkLst>
          <pc:docMk/>
          <pc:sldMk cId="1571660563" sldId="1505"/>
        </pc:sldMkLst>
        <pc:spChg chg="mod">
          <ac:chgData name="Kelly Stokes" userId="3e5c5154-569e-4d81-aa91-4f91841cdfa9" providerId="ADAL" clId="{EDA5985E-BA1D-41E6-BF0A-F1031F21CF92}" dt="2022-12-13T12:02:21.142" v="194" actId="27636"/>
          <ac:spMkLst>
            <pc:docMk/>
            <pc:sldMk cId="1571660563" sldId="1505"/>
            <ac:spMk id="2" creationId="{52DA34BA-82FC-47C5-BCE1-BB65E08B92A1}"/>
          </ac:spMkLst>
        </pc:spChg>
        <pc:spChg chg="mod">
          <ac:chgData name="Kelly Stokes" userId="3e5c5154-569e-4d81-aa91-4f91841cdfa9" providerId="ADAL" clId="{EDA5985E-BA1D-41E6-BF0A-F1031F21CF92}" dt="2022-12-13T12:02:32.099" v="198" actId="14100"/>
          <ac:spMkLst>
            <pc:docMk/>
            <pc:sldMk cId="1571660563" sldId="1505"/>
            <ac:spMk id="3" creationId="{847A1AC9-9EC9-E1AA-348D-958CE44F2772}"/>
          </ac:spMkLst>
        </pc:spChg>
      </pc:sldChg>
      <pc:sldChg chg="modSp mod">
        <pc:chgData name="Kelly Stokes" userId="3e5c5154-569e-4d81-aa91-4f91841cdfa9" providerId="ADAL" clId="{EDA5985E-BA1D-41E6-BF0A-F1031F21CF92}" dt="2022-12-13T12:04:44.697" v="221" actId="27636"/>
        <pc:sldMkLst>
          <pc:docMk/>
          <pc:sldMk cId="2611828572" sldId="1506"/>
        </pc:sldMkLst>
        <pc:spChg chg="mod">
          <ac:chgData name="Kelly Stokes" userId="3e5c5154-569e-4d81-aa91-4f91841cdfa9" providerId="ADAL" clId="{EDA5985E-BA1D-41E6-BF0A-F1031F21CF92}" dt="2022-12-13T12:04:36.869" v="218"/>
          <ac:spMkLst>
            <pc:docMk/>
            <pc:sldMk cId="2611828572" sldId="1506"/>
            <ac:spMk id="2" creationId="{52DA34BA-82FC-47C5-BCE1-BB65E08B92A1}"/>
          </ac:spMkLst>
        </pc:spChg>
        <pc:spChg chg="mod">
          <ac:chgData name="Kelly Stokes" userId="3e5c5154-569e-4d81-aa91-4f91841cdfa9" providerId="ADAL" clId="{EDA5985E-BA1D-41E6-BF0A-F1031F21CF92}" dt="2022-12-13T12:04:44.697" v="221" actId="27636"/>
          <ac:spMkLst>
            <pc:docMk/>
            <pc:sldMk cId="2611828572" sldId="1506"/>
            <ac:spMk id="3" creationId="{847A1AC9-9EC9-E1AA-348D-958CE44F2772}"/>
          </ac:spMkLst>
        </pc:spChg>
      </pc:sldChg>
      <pc:sldChg chg="addSp delSp modSp mod">
        <pc:chgData name="Kelly Stokes" userId="3e5c5154-569e-4d81-aa91-4f91841cdfa9" providerId="ADAL" clId="{EDA5985E-BA1D-41E6-BF0A-F1031F21CF92}" dt="2022-12-13T12:07:27.523" v="261" actId="1076"/>
        <pc:sldMkLst>
          <pc:docMk/>
          <pc:sldMk cId="3786602557" sldId="1509"/>
        </pc:sldMkLst>
        <pc:picChg chg="del">
          <ac:chgData name="Kelly Stokes" userId="3e5c5154-569e-4d81-aa91-4f91841cdfa9" providerId="ADAL" clId="{EDA5985E-BA1D-41E6-BF0A-F1031F21CF92}" dt="2022-12-13T12:06:56.405" v="255" actId="478"/>
          <ac:picMkLst>
            <pc:docMk/>
            <pc:sldMk cId="3786602557" sldId="1509"/>
            <ac:picMk id="4" creationId="{ACBB5FD9-82DB-8E5E-7B22-E77498DFD51D}"/>
          </ac:picMkLst>
        </pc:picChg>
        <pc:picChg chg="add mod modCrop">
          <ac:chgData name="Kelly Stokes" userId="3e5c5154-569e-4d81-aa91-4f91841cdfa9" providerId="ADAL" clId="{EDA5985E-BA1D-41E6-BF0A-F1031F21CF92}" dt="2022-12-13T12:07:27.523" v="261" actId="1076"/>
          <ac:picMkLst>
            <pc:docMk/>
            <pc:sldMk cId="3786602557" sldId="1509"/>
            <ac:picMk id="6" creationId="{4F300D29-57EF-007E-B954-A0F704E7A41F}"/>
          </ac:picMkLst>
        </pc:picChg>
      </pc:sldChg>
      <pc:sldChg chg="del">
        <pc:chgData name="Kelly Stokes" userId="3e5c5154-569e-4d81-aa91-4f91841cdfa9" providerId="ADAL" clId="{EDA5985E-BA1D-41E6-BF0A-F1031F21CF92}" dt="2022-12-13T13:27:45.328" v="356" actId="2696"/>
        <pc:sldMkLst>
          <pc:docMk/>
          <pc:sldMk cId="3429021406" sldId="1627"/>
        </pc:sldMkLst>
      </pc:sldChg>
      <pc:sldChg chg="del">
        <pc:chgData name="Kelly Stokes" userId="3e5c5154-569e-4d81-aa91-4f91841cdfa9" providerId="ADAL" clId="{EDA5985E-BA1D-41E6-BF0A-F1031F21CF92}" dt="2022-12-13T13:27:45.328" v="356" actId="2696"/>
        <pc:sldMkLst>
          <pc:docMk/>
          <pc:sldMk cId="764143245" sldId="1628"/>
        </pc:sldMkLst>
      </pc:sldChg>
      <pc:sldChg chg="modSp mod">
        <pc:chgData name="Kelly Stokes" userId="3e5c5154-569e-4d81-aa91-4f91841cdfa9" providerId="ADAL" clId="{EDA5985E-BA1D-41E6-BF0A-F1031F21CF92}" dt="2022-12-13T13:29:56.801" v="387" actId="14100"/>
        <pc:sldMkLst>
          <pc:docMk/>
          <pc:sldMk cId="3605437593" sldId="1631"/>
        </pc:sldMkLst>
        <pc:spChg chg="mod">
          <ac:chgData name="Kelly Stokes" userId="3e5c5154-569e-4d81-aa91-4f91841cdfa9" providerId="ADAL" clId="{EDA5985E-BA1D-41E6-BF0A-F1031F21CF92}" dt="2022-12-13T13:29:49.814" v="385"/>
          <ac:spMkLst>
            <pc:docMk/>
            <pc:sldMk cId="3605437593" sldId="1631"/>
            <ac:spMk id="2" creationId="{02FB8773-AD3E-2543-510F-CEE32E75C793}"/>
          </ac:spMkLst>
        </pc:spChg>
        <pc:spChg chg="mod">
          <ac:chgData name="Kelly Stokes" userId="3e5c5154-569e-4d81-aa91-4f91841cdfa9" providerId="ADAL" clId="{EDA5985E-BA1D-41E6-BF0A-F1031F21CF92}" dt="2022-12-13T13:29:32.533" v="382"/>
          <ac:spMkLst>
            <pc:docMk/>
            <pc:sldMk cId="3605437593" sldId="1631"/>
            <ac:spMk id="3" creationId="{E500F0D3-C8EE-77CA-D8A5-2252D46724AA}"/>
          </ac:spMkLst>
        </pc:spChg>
        <pc:spChg chg="mod">
          <ac:chgData name="Kelly Stokes" userId="3e5c5154-569e-4d81-aa91-4f91841cdfa9" providerId="ADAL" clId="{EDA5985E-BA1D-41E6-BF0A-F1031F21CF92}" dt="2022-12-13T13:29:37.142" v="384" actId="14100"/>
          <ac:spMkLst>
            <pc:docMk/>
            <pc:sldMk cId="3605437593" sldId="1631"/>
            <ac:spMk id="4" creationId="{B5313488-7E4A-79E2-52CD-B230AB2EBC8A}"/>
          </ac:spMkLst>
        </pc:spChg>
        <pc:spChg chg="mod">
          <ac:chgData name="Kelly Stokes" userId="3e5c5154-569e-4d81-aa91-4f91841cdfa9" providerId="ADAL" clId="{EDA5985E-BA1D-41E6-BF0A-F1031F21CF92}" dt="2022-12-13T13:29:56.801" v="387" actId="14100"/>
          <ac:spMkLst>
            <pc:docMk/>
            <pc:sldMk cId="3605437593" sldId="1631"/>
            <ac:spMk id="5" creationId="{E02A7888-AA45-7396-3E3D-4AC6E69CC2E9}"/>
          </ac:spMkLst>
        </pc:spChg>
      </pc:sldChg>
      <pc:sldChg chg="del">
        <pc:chgData name="Kelly Stokes" userId="3e5c5154-569e-4d81-aa91-4f91841cdfa9" providerId="ADAL" clId="{EDA5985E-BA1D-41E6-BF0A-F1031F21CF92}" dt="2022-12-13T11:54:13.460" v="90" actId="2696"/>
        <pc:sldMkLst>
          <pc:docMk/>
          <pc:sldMk cId="3096258409" sldId="1635"/>
        </pc:sldMkLst>
      </pc:sldChg>
      <pc:sldChg chg="del">
        <pc:chgData name="Kelly Stokes" userId="3e5c5154-569e-4d81-aa91-4f91841cdfa9" providerId="ADAL" clId="{EDA5985E-BA1D-41E6-BF0A-F1031F21CF92}" dt="2022-12-13T11:49:13.371" v="5" actId="2696"/>
        <pc:sldMkLst>
          <pc:docMk/>
          <pc:sldMk cId="3506214112" sldId="1845"/>
        </pc:sldMkLst>
      </pc:sldChg>
      <pc:sldChg chg="del">
        <pc:chgData name="Kelly Stokes" userId="3e5c5154-569e-4d81-aa91-4f91841cdfa9" providerId="ADAL" clId="{EDA5985E-BA1D-41E6-BF0A-F1031F21CF92}" dt="2022-12-13T11:49:13.371" v="5" actId="2696"/>
        <pc:sldMkLst>
          <pc:docMk/>
          <pc:sldMk cId="415781612" sldId="1848"/>
        </pc:sldMkLst>
      </pc:sldChg>
      <pc:sldChg chg="del">
        <pc:chgData name="Kelly Stokes" userId="3e5c5154-569e-4d81-aa91-4f91841cdfa9" providerId="ADAL" clId="{EDA5985E-BA1D-41E6-BF0A-F1031F21CF92}" dt="2022-12-13T12:05:13.348" v="225" actId="2696"/>
        <pc:sldMkLst>
          <pc:docMk/>
          <pc:sldMk cId="752077418" sldId="1849"/>
        </pc:sldMkLst>
      </pc:sldChg>
      <pc:sldChg chg="del">
        <pc:chgData name="Kelly Stokes" userId="3e5c5154-569e-4d81-aa91-4f91841cdfa9" providerId="ADAL" clId="{EDA5985E-BA1D-41E6-BF0A-F1031F21CF92}" dt="2022-12-13T12:06:33.548" v="235" actId="2696"/>
        <pc:sldMkLst>
          <pc:docMk/>
          <pc:sldMk cId="2336226569" sldId="1850"/>
        </pc:sldMkLst>
      </pc:sldChg>
      <pc:sldChg chg="del">
        <pc:chgData name="Kelly Stokes" userId="3e5c5154-569e-4d81-aa91-4f91841cdfa9" providerId="ADAL" clId="{EDA5985E-BA1D-41E6-BF0A-F1031F21CF92}" dt="2022-12-13T12:06:33.548" v="235" actId="2696"/>
        <pc:sldMkLst>
          <pc:docMk/>
          <pc:sldMk cId="1900108404" sldId="1851"/>
        </pc:sldMkLst>
      </pc:sldChg>
      <pc:sldChg chg="del">
        <pc:chgData name="Kelly Stokes" userId="3e5c5154-569e-4d81-aa91-4f91841cdfa9" providerId="ADAL" clId="{EDA5985E-BA1D-41E6-BF0A-F1031F21CF92}" dt="2022-12-13T12:07:50.604" v="264" actId="2696"/>
        <pc:sldMkLst>
          <pc:docMk/>
          <pc:sldMk cId="3442999548" sldId="1852"/>
        </pc:sldMkLst>
      </pc:sldChg>
      <pc:sldChg chg="del">
        <pc:chgData name="Kelly Stokes" userId="3e5c5154-569e-4d81-aa91-4f91841cdfa9" providerId="ADAL" clId="{EDA5985E-BA1D-41E6-BF0A-F1031F21CF92}" dt="2022-12-13T12:07:50.604" v="264" actId="2696"/>
        <pc:sldMkLst>
          <pc:docMk/>
          <pc:sldMk cId="2599761810" sldId="1853"/>
        </pc:sldMkLst>
      </pc:sldChg>
      <pc:sldChg chg="del">
        <pc:chgData name="Kelly Stokes" userId="3e5c5154-569e-4d81-aa91-4f91841cdfa9" providerId="ADAL" clId="{EDA5985E-BA1D-41E6-BF0A-F1031F21CF92}" dt="2022-12-13T12:07:50.604" v="264" actId="2696"/>
        <pc:sldMkLst>
          <pc:docMk/>
          <pc:sldMk cId="3387806696" sldId="1854"/>
        </pc:sldMkLst>
      </pc:sldChg>
      <pc:sldChg chg="del">
        <pc:chgData name="Kelly Stokes" userId="3e5c5154-569e-4d81-aa91-4f91841cdfa9" providerId="ADAL" clId="{EDA5985E-BA1D-41E6-BF0A-F1031F21CF92}" dt="2022-12-13T12:07:50.604" v="264" actId="2696"/>
        <pc:sldMkLst>
          <pc:docMk/>
          <pc:sldMk cId="828512357" sldId="1855"/>
        </pc:sldMkLst>
      </pc:sldChg>
      <pc:sldChg chg="del">
        <pc:chgData name="Kelly Stokes" userId="3e5c5154-569e-4d81-aa91-4f91841cdfa9" providerId="ADAL" clId="{EDA5985E-BA1D-41E6-BF0A-F1031F21CF92}" dt="2022-12-13T12:07:50.604" v="264" actId="2696"/>
        <pc:sldMkLst>
          <pc:docMk/>
          <pc:sldMk cId="3414882874" sldId="1856"/>
        </pc:sldMkLst>
      </pc:sldChg>
      <pc:sldChg chg="del">
        <pc:chgData name="Kelly Stokes" userId="3e5c5154-569e-4d81-aa91-4f91841cdfa9" providerId="ADAL" clId="{EDA5985E-BA1D-41E6-BF0A-F1031F21CF92}" dt="2022-12-13T12:07:50.604" v="264" actId="2696"/>
        <pc:sldMkLst>
          <pc:docMk/>
          <pc:sldMk cId="1073750207" sldId="1857"/>
        </pc:sldMkLst>
      </pc:sldChg>
      <pc:sldChg chg="del">
        <pc:chgData name="Kelly Stokes" userId="3e5c5154-569e-4d81-aa91-4f91841cdfa9" providerId="ADAL" clId="{EDA5985E-BA1D-41E6-BF0A-F1031F21CF92}" dt="2022-12-13T12:07:50.604" v="264" actId="2696"/>
        <pc:sldMkLst>
          <pc:docMk/>
          <pc:sldMk cId="3016396353" sldId="1858"/>
        </pc:sldMkLst>
      </pc:sldChg>
      <pc:sldChg chg="del">
        <pc:chgData name="Kelly Stokes" userId="3e5c5154-569e-4d81-aa91-4f91841cdfa9" providerId="ADAL" clId="{EDA5985E-BA1D-41E6-BF0A-F1031F21CF92}" dt="2022-12-13T12:07:50.604" v="264" actId="2696"/>
        <pc:sldMkLst>
          <pc:docMk/>
          <pc:sldMk cId="4101821814" sldId="1859"/>
        </pc:sldMkLst>
      </pc:sldChg>
      <pc:sldChg chg="del">
        <pc:chgData name="Kelly Stokes" userId="3e5c5154-569e-4d81-aa91-4f91841cdfa9" providerId="ADAL" clId="{EDA5985E-BA1D-41E6-BF0A-F1031F21CF92}" dt="2022-12-13T12:07:50.604" v="264" actId="2696"/>
        <pc:sldMkLst>
          <pc:docMk/>
          <pc:sldMk cId="404864287" sldId="1860"/>
        </pc:sldMkLst>
      </pc:sldChg>
      <pc:sldChg chg="del">
        <pc:chgData name="Kelly Stokes" userId="3e5c5154-569e-4d81-aa91-4f91841cdfa9" providerId="ADAL" clId="{EDA5985E-BA1D-41E6-BF0A-F1031F21CF92}" dt="2022-12-13T12:07:43.009" v="263" actId="2696"/>
        <pc:sldMkLst>
          <pc:docMk/>
          <pc:sldMk cId="825929952" sldId="1862"/>
        </pc:sldMkLst>
      </pc:sldChg>
      <pc:sldChg chg="del">
        <pc:chgData name="Kelly Stokes" userId="3e5c5154-569e-4d81-aa91-4f91841cdfa9" providerId="ADAL" clId="{EDA5985E-BA1D-41E6-BF0A-F1031F21CF92}" dt="2022-12-13T12:07:43.009" v="263" actId="2696"/>
        <pc:sldMkLst>
          <pc:docMk/>
          <pc:sldMk cId="59280620" sldId="1863"/>
        </pc:sldMkLst>
      </pc:sldChg>
      <pc:sldChg chg="del">
        <pc:chgData name="Kelly Stokes" userId="3e5c5154-569e-4d81-aa91-4f91841cdfa9" providerId="ADAL" clId="{EDA5985E-BA1D-41E6-BF0A-F1031F21CF92}" dt="2022-12-13T12:06:33.548" v="235" actId="2696"/>
        <pc:sldMkLst>
          <pc:docMk/>
          <pc:sldMk cId="3799430302" sldId="1864"/>
        </pc:sldMkLst>
      </pc:sldChg>
      <pc:sldChg chg="del">
        <pc:chgData name="Kelly Stokes" userId="3e5c5154-569e-4d81-aa91-4f91841cdfa9" providerId="ADAL" clId="{EDA5985E-BA1D-41E6-BF0A-F1031F21CF92}" dt="2022-12-13T12:06:33.548" v="235" actId="2696"/>
        <pc:sldMkLst>
          <pc:docMk/>
          <pc:sldMk cId="1227175865" sldId="1865"/>
        </pc:sldMkLst>
      </pc:sldChg>
      <pc:sldChg chg="del">
        <pc:chgData name="Kelly Stokes" userId="3e5c5154-569e-4d81-aa91-4f91841cdfa9" providerId="ADAL" clId="{EDA5985E-BA1D-41E6-BF0A-F1031F21CF92}" dt="2022-12-13T12:06:33.548" v="235" actId="2696"/>
        <pc:sldMkLst>
          <pc:docMk/>
          <pc:sldMk cId="1017898830" sldId="1866"/>
        </pc:sldMkLst>
      </pc:sldChg>
      <pc:sldChg chg="del">
        <pc:chgData name="Kelly Stokes" userId="3e5c5154-569e-4d81-aa91-4f91841cdfa9" providerId="ADAL" clId="{EDA5985E-BA1D-41E6-BF0A-F1031F21CF92}" dt="2022-12-13T12:06:33.548" v="235" actId="2696"/>
        <pc:sldMkLst>
          <pc:docMk/>
          <pc:sldMk cId="3438961434" sldId="1867"/>
        </pc:sldMkLst>
      </pc:sldChg>
      <pc:sldChg chg="del">
        <pc:chgData name="Kelly Stokes" userId="3e5c5154-569e-4d81-aa91-4f91841cdfa9" providerId="ADAL" clId="{EDA5985E-BA1D-41E6-BF0A-F1031F21CF92}" dt="2022-12-13T12:06:33.548" v="235" actId="2696"/>
        <pc:sldMkLst>
          <pc:docMk/>
          <pc:sldMk cId="547257035" sldId="1868"/>
        </pc:sldMkLst>
      </pc:sldChg>
      <pc:sldChg chg="del">
        <pc:chgData name="Kelly Stokes" userId="3e5c5154-569e-4d81-aa91-4f91841cdfa9" providerId="ADAL" clId="{EDA5985E-BA1D-41E6-BF0A-F1031F21CF92}" dt="2022-12-13T12:06:33.548" v="235" actId="2696"/>
        <pc:sldMkLst>
          <pc:docMk/>
          <pc:sldMk cId="3371577312" sldId="1869"/>
        </pc:sldMkLst>
      </pc:sldChg>
      <pc:sldChg chg="del">
        <pc:chgData name="Kelly Stokes" userId="3e5c5154-569e-4d81-aa91-4f91841cdfa9" providerId="ADAL" clId="{EDA5985E-BA1D-41E6-BF0A-F1031F21CF92}" dt="2022-12-13T12:06:33.548" v="235" actId="2696"/>
        <pc:sldMkLst>
          <pc:docMk/>
          <pc:sldMk cId="819571491" sldId="1870"/>
        </pc:sldMkLst>
      </pc:sldChg>
      <pc:sldChg chg="del">
        <pc:chgData name="Kelly Stokes" userId="3e5c5154-569e-4d81-aa91-4f91841cdfa9" providerId="ADAL" clId="{EDA5985E-BA1D-41E6-BF0A-F1031F21CF92}" dt="2022-12-13T12:06:33.548" v="235" actId="2696"/>
        <pc:sldMkLst>
          <pc:docMk/>
          <pc:sldMk cId="4265638430" sldId="1874"/>
        </pc:sldMkLst>
      </pc:sldChg>
      <pc:sldChg chg="del">
        <pc:chgData name="Kelly Stokes" userId="3e5c5154-569e-4d81-aa91-4f91841cdfa9" providerId="ADAL" clId="{EDA5985E-BA1D-41E6-BF0A-F1031F21CF92}" dt="2022-12-13T12:06:33.548" v="235" actId="2696"/>
        <pc:sldMkLst>
          <pc:docMk/>
          <pc:sldMk cId="1336072248" sldId="1875"/>
        </pc:sldMkLst>
      </pc:sldChg>
      <pc:sldChg chg="del">
        <pc:chgData name="Kelly Stokes" userId="3e5c5154-569e-4d81-aa91-4f91841cdfa9" providerId="ADAL" clId="{EDA5985E-BA1D-41E6-BF0A-F1031F21CF92}" dt="2022-12-13T12:06:33.548" v="235" actId="2696"/>
        <pc:sldMkLst>
          <pc:docMk/>
          <pc:sldMk cId="30430993" sldId="1876"/>
        </pc:sldMkLst>
      </pc:sldChg>
      <pc:sldChg chg="del">
        <pc:chgData name="Kelly Stokes" userId="3e5c5154-569e-4d81-aa91-4f91841cdfa9" providerId="ADAL" clId="{EDA5985E-BA1D-41E6-BF0A-F1031F21CF92}" dt="2022-12-13T12:06:33.548" v="235" actId="2696"/>
        <pc:sldMkLst>
          <pc:docMk/>
          <pc:sldMk cId="3925787977" sldId="1877"/>
        </pc:sldMkLst>
      </pc:sldChg>
      <pc:sldChg chg="del">
        <pc:chgData name="Kelly Stokes" userId="3e5c5154-569e-4d81-aa91-4f91841cdfa9" providerId="ADAL" clId="{EDA5985E-BA1D-41E6-BF0A-F1031F21CF92}" dt="2022-12-13T12:06:33.548" v="235" actId="2696"/>
        <pc:sldMkLst>
          <pc:docMk/>
          <pc:sldMk cId="3783023826" sldId="1878"/>
        </pc:sldMkLst>
      </pc:sldChg>
      <pc:sldChg chg="del">
        <pc:chgData name="Kelly Stokes" userId="3e5c5154-569e-4d81-aa91-4f91841cdfa9" providerId="ADAL" clId="{EDA5985E-BA1D-41E6-BF0A-F1031F21CF92}" dt="2022-12-13T12:06:33.548" v="235" actId="2696"/>
        <pc:sldMkLst>
          <pc:docMk/>
          <pc:sldMk cId="887965882" sldId="1879"/>
        </pc:sldMkLst>
      </pc:sldChg>
      <pc:sldChg chg="del">
        <pc:chgData name="Kelly Stokes" userId="3e5c5154-569e-4d81-aa91-4f91841cdfa9" providerId="ADAL" clId="{EDA5985E-BA1D-41E6-BF0A-F1031F21CF92}" dt="2022-12-13T12:06:33.548" v="235" actId="2696"/>
        <pc:sldMkLst>
          <pc:docMk/>
          <pc:sldMk cId="1397996095" sldId="1881"/>
        </pc:sldMkLst>
      </pc:sldChg>
      <pc:sldChg chg="del">
        <pc:chgData name="Kelly Stokes" userId="3e5c5154-569e-4d81-aa91-4f91841cdfa9" providerId="ADAL" clId="{EDA5985E-BA1D-41E6-BF0A-F1031F21CF92}" dt="2022-12-13T12:06:33.548" v="235" actId="2696"/>
        <pc:sldMkLst>
          <pc:docMk/>
          <pc:sldMk cId="3584848358" sldId="1882"/>
        </pc:sldMkLst>
      </pc:sldChg>
      <pc:sldChg chg="del">
        <pc:chgData name="Kelly Stokes" userId="3e5c5154-569e-4d81-aa91-4f91841cdfa9" providerId="ADAL" clId="{EDA5985E-BA1D-41E6-BF0A-F1031F21CF92}" dt="2022-12-13T12:06:33.548" v="235" actId="2696"/>
        <pc:sldMkLst>
          <pc:docMk/>
          <pc:sldMk cId="3269371539" sldId="1883"/>
        </pc:sldMkLst>
      </pc:sldChg>
      <pc:sldChg chg="del">
        <pc:chgData name="Kelly Stokes" userId="3e5c5154-569e-4d81-aa91-4f91841cdfa9" providerId="ADAL" clId="{EDA5985E-BA1D-41E6-BF0A-F1031F21CF92}" dt="2022-12-13T12:06:33.548" v="235" actId="2696"/>
        <pc:sldMkLst>
          <pc:docMk/>
          <pc:sldMk cId="45745493" sldId="1885"/>
        </pc:sldMkLst>
      </pc:sldChg>
      <pc:sldChg chg="del">
        <pc:chgData name="Kelly Stokes" userId="3e5c5154-569e-4d81-aa91-4f91841cdfa9" providerId="ADAL" clId="{EDA5985E-BA1D-41E6-BF0A-F1031F21CF92}" dt="2022-12-13T12:06:33.548" v="235" actId="2696"/>
        <pc:sldMkLst>
          <pc:docMk/>
          <pc:sldMk cId="2247890350" sldId="1886"/>
        </pc:sldMkLst>
      </pc:sldChg>
      <pc:sldChg chg="del">
        <pc:chgData name="Kelly Stokes" userId="3e5c5154-569e-4d81-aa91-4f91841cdfa9" providerId="ADAL" clId="{EDA5985E-BA1D-41E6-BF0A-F1031F21CF92}" dt="2022-12-13T12:06:33.548" v="235" actId="2696"/>
        <pc:sldMkLst>
          <pc:docMk/>
          <pc:sldMk cId="1944777025" sldId="1887"/>
        </pc:sldMkLst>
      </pc:sldChg>
      <pc:sldChg chg="del">
        <pc:chgData name="Kelly Stokes" userId="3e5c5154-569e-4d81-aa91-4f91841cdfa9" providerId="ADAL" clId="{EDA5985E-BA1D-41E6-BF0A-F1031F21CF92}" dt="2022-12-13T12:06:33.548" v="235" actId="2696"/>
        <pc:sldMkLst>
          <pc:docMk/>
          <pc:sldMk cId="2532014574" sldId="1889"/>
        </pc:sldMkLst>
      </pc:sldChg>
      <pc:sldChg chg="del">
        <pc:chgData name="Kelly Stokes" userId="3e5c5154-569e-4d81-aa91-4f91841cdfa9" providerId="ADAL" clId="{EDA5985E-BA1D-41E6-BF0A-F1031F21CF92}" dt="2022-12-13T12:06:33.548" v="235" actId="2696"/>
        <pc:sldMkLst>
          <pc:docMk/>
          <pc:sldMk cId="2028125632" sldId="1890"/>
        </pc:sldMkLst>
      </pc:sldChg>
      <pc:sldChg chg="del">
        <pc:chgData name="Kelly Stokes" userId="3e5c5154-569e-4d81-aa91-4f91841cdfa9" providerId="ADAL" clId="{EDA5985E-BA1D-41E6-BF0A-F1031F21CF92}" dt="2022-12-13T12:06:33.548" v="235" actId="2696"/>
        <pc:sldMkLst>
          <pc:docMk/>
          <pc:sldMk cId="73612322" sldId="1891"/>
        </pc:sldMkLst>
      </pc:sldChg>
      <pc:sldChg chg="del">
        <pc:chgData name="Kelly Stokes" userId="3e5c5154-569e-4d81-aa91-4f91841cdfa9" providerId="ADAL" clId="{EDA5985E-BA1D-41E6-BF0A-F1031F21CF92}" dt="2022-12-13T12:06:33.548" v="235" actId="2696"/>
        <pc:sldMkLst>
          <pc:docMk/>
          <pc:sldMk cId="2100434371" sldId="1892"/>
        </pc:sldMkLst>
      </pc:sldChg>
      <pc:sldChg chg="del">
        <pc:chgData name="Kelly Stokes" userId="3e5c5154-569e-4d81-aa91-4f91841cdfa9" providerId="ADAL" clId="{EDA5985E-BA1D-41E6-BF0A-F1031F21CF92}" dt="2022-12-13T12:06:33.548" v="235" actId="2696"/>
        <pc:sldMkLst>
          <pc:docMk/>
          <pc:sldMk cId="3524655296" sldId="1893"/>
        </pc:sldMkLst>
      </pc:sldChg>
      <pc:sldChg chg="del">
        <pc:chgData name="Kelly Stokes" userId="3e5c5154-569e-4d81-aa91-4f91841cdfa9" providerId="ADAL" clId="{EDA5985E-BA1D-41E6-BF0A-F1031F21CF92}" dt="2022-12-13T12:06:33.548" v="235" actId="2696"/>
        <pc:sldMkLst>
          <pc:docMk/>
          <pc:sldMk cId="2308601912" sldId="1894"/>
        </pc:sldMkLst>
      </pc:sldChg>
      <pc:sldChg chg="del">
        <pc:chgData name="Kelly Stokes" userId="3e5c5154-569e-4d81-aa91-4f91841cdfa9" providerId="ADAL" clId="{EDA5985E-BA1D-41E6-BF0A-F1031F21CF92}" dt="2022-12-13T12:06:33.548" v="235" actId="2696"/>
        <pc:sldMkLst>
          <pc:docMk/>
          <pc:sldMk cId="3363426027" sldId="1895"/>
        </pc:sldMkLst>
      </pc:sldChg>
      <pc:sldChg chg="del">
        <pc:chgData name="Kelly Stokes" userId="3e5c5154-569e-4d81-aa91-4f91841cdfa9" providerId="ADAL" clId="{EDA5985E-BA1D-41E6-BF0A-F1031F21CF92}" dt="2022-12-13T12:06:33.548" v="235" actId="2696"/>
        <pc:sldMkLst>
          <pc:docMk/>
          <pc:sldMk cId="185526347" sldId="1896"/>
        </pc:sldMkLst>
      </pc:sldChg>
      <pc:sldChg chg="del">
        <pc:chgData name="Kelly Stokes" userId="3e5c5154-569e-4d81-aa91-4f91841cdfa9" providerId="ADAL" clId="{EDA5985E-BA1D-41E6-BF0A-F1031F21CF92}" dt="2022-12-13T12:06:33.548" v="235" actId="2696"/>
        <pc:sldMkLst>
          <pc:docMk/>
          <pc:sldMk cId="848548071" sldId="1897"/>
        </pc:sldMkLst>
      </pc:sldChg>
      <pc:sldChg chg="del">
        <pc:chgData name="Kelly Stokes" userId="3e5c5154-569e-4d81-aa91-4f91841cdfa9" providerId="ADAL" clId="{EDA5985E-BA1D-41E6-BF0A-F1031F21CF92}" dt="2022-12-13T12:06:33.548" v="235" actId="2696"/>
        <pc:sldMkLst>
          <pc:docMk/>
          <pc:sldMk cId="1252808589" sldId="1898"/>
        </pc:sldMkLst>
      </pc:sldChg>
      <pc:sldChg chg="del">
        <pc:chgData name="Kelly Stokes" userId="3e5c5154-569e-4d81-aa91-4f91841cdfa9" providerId="ADAL" clId="{EDA5985E-BA1D-41E6-BF0A-F1031F21CF92}" dt="2022-12-13T12:06:33.548" v="235" actId="2696"/>
        <pc:sldMkLst>
          <pc:docMk/>
          <pc:sldMk cId="3626078437" sldId="1899"/>
        </pc:sldMkLst>
      </pc:sldChg>
      <pc:sldChg chg="del">
        <pc:chgData name="Kelly Stokes" userId="3e5c5154-569e-4d81-aa91-4f91841cdfa9" providerId="ADAL" clId="{EDA5985E-BA1D-41E6-BF0A-F1031F21CF92}" dt="2022-12-13T12:06:33.548" v="235" actId="2696"/>
        <pc:sldMkLst>
          <pc:docMk/>
          <pc:sldMk cId="4036072701" sldId="1900"/>
        </pc:sldMkLst>
      </pc:sldChg>
      <pc:sldChg chg="del">
        <pc:chgData name="Kelly Stokes" userId="3e5c5154-569e-4d81-aa91-4f91841cdfa9" providerId="ADAL" clId="{EDA5985E-BA1D-41E6-BF0A-F1031F21CF92}" dt="2022-12-13T12:06:33.548" v="235" actId="2696"/>
        <pc:sldMkLst>
          <pc:docMk/>
          <pc:sldMk cId="2057748528" sldId="1901"/>
        </pc:sldMkLst>
      </pc:sldChg>
      <pc:sldChg chg="del">
        <pc:chgData name="Kelly Stokes" userId="3e5c5154-569e-4d81-aa91-4f91841cdfa9" providerId="ADAL" clId="{EDA5985E-BA1D-41E6-BF0A-F1031F21CF92}" dt="2022-12-13T12:06:33.548" v="235" actId="2696"/>
        <pc:sldMkLst>
          <pc:docMk/>
          <pc:sldMk cId="243785939" sldId="1902"/>
        </pc:sldMkLst>
      </pc:sldChg>
      <pc:sldChg chg="del">
        <pc:chgData name="Kelly Stokes" userId="3e5c5154-569e-4d81-aa91-4f91841cdfa9" providerId="ADAL" clId="{EDA5985E-BA1D-41E6-BF0A-F1031F21CF92}" dt="2022-12-13T12:06:33.548" v="235" actId="2696"/>
        <pc:sldMkLst>
          <pc:docMk/>
          <pc:sldMk cId="1449760286" sldId="1903"/>
        </pc:sldMkLst>
      </pc:sldChg>
      <pc:sldChg chg="del">
        <pc:chgData name="Kelly Stokes" userId="3e5c5154-569e-4d81-aa91-4f91841cdfa9" providerId="ADAL" clId="{EDA5985E-BA1D-41E6-BF0A-F1031F21CF92}" dt="2022-12-13T12:06:33.548" v="235" actId="2696"/>
        <pc:sldMkLst>
          <pc:docMk/>
          <pc:sldMk cId="4236272714" sldId="1904"/>
        </pc:sldMkLst>
      </pc:sldChg>
      <pc:sldChg chg="del">
        <pc:chgData name="Kelly Stokes" userId="3e5c5154-569e-4d81-aa91-4f91841cdfa9" providerId="ADAL" clId="{EDA5985E-BA1D-41E6-BF0A-F1031F21CF92}" dt="2022-12-13T12:06:33.548" v="235" actId="2696"/>
        <pc:sldMkLst>
          <pc:docMk/>
          <pc:sldMk cId="2884668957" sldId="1905"/>
        </pc:sldMkLst>
      </pc:sldChg>
      <pc:sldChg chg="del">
        <pc:chgData name="Kelly Stokes" userId="3e5c5154-569e-4d81-aa91-4f91841cdfa9" providerId="ADAL" clId="{EDA5985E-BA1D-41E6-BF0A-F1031F21CF92}" dt="2022-12-13T12:06:33.548" v="235" actId="2696"/>
        <pc:sldMkLst>
          <pc:docMk/>
          <pc:sldMk cId="677013802" sldId="1906"/>
        </pc:sldMkLst>
      </pc:sldChg>
      <pc:sldChg chg="del">
        <pc:chgData name="Kelly Stokes" userId="3e5c5154-569e-4d81-aa91-4f91841cdfa9" providerId="ADAL" clId="{EDA5985E-BA1D-41E6-BF0A-F1031F21CF92}" dt="2022-12-13T12:06:33.548" v="235" actId="2696"/>
        <pc:sldMkLst>
          <pc:docMk/>
          <pc:sldMk cId="638784072" sldId="1910"/>
        </pc:sldMkLst>
      </pc:sldChg>
      <pc:sldChg chg="del">
        <pc:chgData name="Kelly Stokes" userId="3e5c5154-569e-4d81-aa91-4f91841cdfa9" providerId="ADAL" clId="{EDA5985E-BA1D-41E6-BF0A-F1031F21CF92}" dt="2022-12-13T12:06:33.548" v="235" actId="2696"/>
        <pc:sldMkLst>
          <pc:docMk/>
          <pc:sldMk cId="1715698876" sldId="1911"/>
        </pc:sldMkLst>
      </pc:sldChg>
      <pc:sldChg chg="del">
        <pc:chgData name="Kelly Stokes" userId="3e5c5154-569e-4d81-aa91-4f91841cdfa9" providerId="ADAL" clId="{EDA5985E-BA1D-41E6-BF0A-F1031F21CF92}" dt="2022-12-13T12:06:33.548" v="235" actId="2696"/>
        <pc:sldMkLst>
          <pc:docMk/>
          <pc:sldMk cId="1017635405" sldId="1912"/>
        </pc:sldMkLst>
      </pc:sldChg>
      <pc:sldChg chg="del">
        <pc:chgData name="Kelly Stokes" userId="3e5c5154-569e-4d81-aa91-4f91841cdfa9" providerId="ADAL" clId="{EDA5985E-BA1D-41E6-BF0A-F1031F21CF92}" dt="2022-12-13T12:06:33.548" v="235" actId="2696"/>
        <pc:sldMkLst>
          <pc:docMk/>
          <pc:sldMk cId="2560736284" sldId="1913"/>
        </pc:sldMkLst>
      </pc:sldChg>
      <pc:sldChg chg="del">
        <pc:chgData name="Kelly Stokes" userId="3e5c5154-569e-4d81-aa91-4f91841cdfa9" providerId="ADAL" clId="{EDA5985E-BA1D-41E6-BF0A-F1031F21CF92}" dt="2022-12-13T12:06:33.548" v="235" actId="2696"/>
        <pc:sldMkLst>
          <pc:docMk/>
          <pc:sldMk cId="1395792410" sldId="1914"/>
        </pc:sldMkLst>
      </pc:sldChg>
      <pc:sldChg chg="del">
        <pc:chgData name="Kelly Stokes" userId="3e5c5154-569e-4d81-aa91-4f91841cdfa9" providerId="ADAL" clId="{EDA5985E-BA1D-41E6-BF0A-F1031F21CF92}" dt="2022-12-13T12:06:33.548" v="235" actId="2696"/>
        <pc:sldMkLst>
          <pc:docMk/>
          <pc:sldMk cId="3733202116" sldId="1915"/>
        </pc:sldMkLst>
      </pc:sldChg>
      <pc:sldChg chg="del">
        <pc:chgData name="Kelly Stokes" userId="3e5c5154-569e-4d81-aa91-4f91841cdfa9" providerId="ADAL" clId="{EDA5985E-BA1D-41E6-BF0A-F1031F21CF92}" dt="2022-12-13T12:06:33.548" v="235" actId="2696"/>
        <pc:sldMkLst>
          <pc:docMk/>
          <pc:sldMk cId="1501381173" sldId="1916"/>
        </pc:sldMkLst>
      </pc:sldChg>
      <pc:sldChg chg="del">
        <pc:chgData name="Kelly Stokes" userId="3e5c5154-569e-4d81-aa91-4f91841cdfa9" providerId="ADAL" clId="{EDA5985E-BA1D-41E6-BF0A-F1031F21CF92}" dt="2022-12-13T12:06:33.548" v="235" actId="2696"/>
        <pc:sldMkLst>
          <pc:docMk/>
          <pc:sldMk cId="856482232" sldId="1917"/>
        </pc:sldMkLst>
      </pc:sldChg>
      <pc:sldChg chg="del">
        <pc:chgData name="Kelly Stokes" userId="3e5c5154-569e-4d81-aa91-4f91841cdfa9" providerId="ADAL" clId="{EDA5985E-BA1D-41E6-BF0A-F1031F21CF92}" dt="2022-12-13T12:06:33.548" v="235" actId="2696"/>
        <pc:sldMkLst>
          <pc:docMk/>
          <pc:sldMk cId="2346418103" sldId="1918"/>
        </pc:sldMkLst>
      </pc:sldChg>
      <pc:sldChg chg="del">
        <pc:chgData name="Kelly Stokes" userId="3e5c5154-569e-4d81-aa91-4f91841cdfa9" providerId="ADAL" clId="{EDA5985E-BA1D-41E6-BF0A-F1031F21CF92}" dt="2022-12-13T12:06:33.548" v="235" actId="2696"/>
        <pc:sldMkLst>
          <pc:docMk/>
          <pc:sldMk cId="3049269079" sldId="1919"/>
        </pc:sldMkLst>
      </pc:sldChg>
      <pc:sldChg chg="del">
        <pc:chgData name="Kelly Stokes" userId="3e5c5154-569e-4d81-aa91-4f91841cdfa9" providerId="ADAL" clId="{EDA5985E-BA1D-41E6-BF0A-F1031F21CF92}" dt="2022-12-13T12:06:33.548" v="235" actId="2696"/>
        <pc:sldMkLst>
          <pc:docMk/>
          <pc:sldMk cId="2594316422" sldId="1920"/>
        </pc:sldMkLst>
      </pc:sldChg>
      <pc:sldChg chg="del">
        <pc:chgData name="Kelly Stokes" userId="3e5c5154-569e-4d81-aa91-4f91841cdfa9" providerId="ADAL" clId="{EDA5985E-BA1D-41E6-BF0A-F1031F21CF92}" dt="2022-12-13T12:06:33.548" v="235" actId="2696"/>
        <pc:sldMkLst>
          <pc:docMk/>
          <pc:sldMk cId="3250031626" sldId="1921"/>
        </pc:sldMkLst>
      </pc:sldChg>
      <pc:sldChg chg="del">
        <pc:chgData name="Kelly Stokes" userId="3e5c5154-569e-4d81-aa91-4f91841cdfa9" providerId="ADAL" clId="{EDA5985E-BA1D-41E6-BF0A-F1031F21CF92}" dt="2022-12-13T12:06:33.548" v="235" actId="2696"/>
        <pc:sldMkLst>
          <pc:docMk/>
          <pc:sldMk cId="2808141445" sldId="1922"/>
        </pc:sldMkLst>
      </pc:sldChg>
      <pc:sldChg chg="del">
        <pc:chgData name="Kelly Stokes" userId="3e5c5154-569e-4d81-aa91-4f91841cdfa9" providerId="ADAL" clId="{EDA5985E-BA1D-41E6-BF0A-F1031F21CF92}" dt="2022-12-13T12:06:33.548" v="235" actId="2696"/>
        <pc:sldMkLst>
          <pc:docMk/>
          <pc:sldMk cId="3071985973" sldId="1923"/>
        </pc:sldMkLst>
      </pc:sldChg>
      <pc:sldChg chg="del">
        <pc:chgData name="Kelly Stokes" userId="3e5c5154-569e-4d81-aa91-4f91841cdfa9" providerId="ADAL" clId="{EDA5985E-BA1D-41E6-BF0A-F1031F21CF92}" dt="2022-12-13T12:06:33.548" v="235" actId="2696"/>
        <pc:sldMkLst>
          <pc:docMk/>
          <pc:sldMk cId="443054150" sldId="1924"/>
        </pc:sldMkLst>
      </pc:sldChg>
      <pc:sldChg chg="del">
        <pc:chgData name="Kelly Stokes" userId="3e5c5154-569e-4d81-aa91-4f91841cdfa9" providerId="ADAL" clId="{EDA5985E-BA1D-41E6-BF0A-F1031F21CF92}" dt="2022-12-13T12:06:33.548" v="235" actId="2696"/>
        <pc:sldMkLst>
          <pc:docMk/>
          <pc:sldMk cId="2770103905" sldId="1925"/>
        </pc:sldMkLst>
      </pc:sldChg>
      <pc:sldChg chg="del">
        <pc:chgData name="Kelly Stokes" userId="3e5c5154-569e-4d81-aa91-4f91841cdfa9" providerId="ADAL" clId="{EDA5985E-BA1D-41E6-BF0A-F1031F21CF92}" dt="2022-12-13T12:06:33.548" v="235" actId="2696"/>
        <pc:sldMkLst>
          <pc:docMk/>
          <pc:sldMk cId="445170476" sldId="1926"/>
        </pc:sldMkLst>
      </pc:sldChg>
      <pc:sldChg chg="del">
        <pc:chgData name="Kelly Stokes" userId="3e5c5154-569e-4d81-aa91-4f91841cdfa9" providerId="ADAL" clId="{EDA5985E-BA1D-41E6-BF0A-F1031F21CF92}" dt="2022-12-13T12:06:33.548" v="235" actId="2696"/>
        <pc:sldMkLst>
          <pc:docMk/>
          <pc:sldMk cId="3066804295" sldId="1927"/>
        </pc:sldMkLst>
      </pc:sldChg>
      <pc:sldChg chg="del">
        <pc:chgData name="Kelly Stokes" userId="3e5c5154-569e-4d81-aa91-4f91841cdfa9" providerId="ADAL" clId="{EDA5985E-BA1D-41E6-BF0A-F1031F21CF92}" dt="2022-12-13T12:06:33.548" v="235" actId="2696"/>
        <pc:sldMkLst>
          <pc:docMk/>
          <pc:sldMk cId="34810208" sldId="1928"/>
        </pc:sldMkLst>
      </pc:sldChg>
      <pc:sldChg chg="del">
        <pc:chgData name="Kelly Stokes" userId="3e5c5154-569e-4d81-aa91-4f91841cdfa9" providerId="ADAL" clId="{EDA5985E-BA1D-41E6-BF0A-F1031F21CF92}" dt="2022-12-13T12:06:33.548" v="235" actId="2696"/>
        <pc:sldMkLst>
          <pc:docMk/>
          <pc:sldMk cId="327436216" sldId="1929"/>
        </pc:sldMkLst>
      </pc:sldChg>
      <pc:sldChg chg="del">
        <pc:chgData name="Kelly Stokes" userId="3e5c5154-569e-4d81-aa91-4f91841cdfa9" providerId="ADAL" clId="{EDA5985E-BA1D-41E6-BF0A-F1031F21CF92}" dt="2022-12-13T12:06:33.548" v="235" actId="2696"/>
        <pc:sldMkLst>
          <pc:docMk/>
          <pc:sldMk cId="1649864964" sldId="1930"/>
        </pc:sldMkLst>
      </pc:sldChg>
      <pc:sldChg chg="del">
        <pc:chgData name="Kelly Stokes" userId="3e5c5154-569e-4d81-aa91-4f91841cdfa9" providerId="ADAL" clId="{EDA5985E-BA1D-41E6-BF0A-F1031F21CF92}" dt="2022-12-13T12:06:33.548" v="235" actId="2696"/>
        <pc:sldMkLst>
          <pc:docMk/>
          <pc:sldMk cId="2849369234" sldId="1931"/>
        </pc:sldMkLst>
      </pc:sldChg>
      <pc:sldChg chg="del">
        <pc:chgData name="Kelly Stokes" userId="3e5c5154-569e-4d81-aa91-4f91841cdfa9" providerId="ADAL" clId="{EDA5985E-BA1D-41E6-BF0A-F1031F21CF92}" dt="2022-12-13T12:06:33.548" v="235" actId="2696"/>
        <pc:sldMkLst>
          <pc:docMk/>
          <pc:sldMk cId="297216200" sldId="1932"/>
        </pc:sldMkLst>
      </pc:sldChg>
      <pc:sldChg chg="del">
        <pc:chgData name="Kelly Stokes" userId="3e5c5154-569e-4d81-aa91-4f91841cdfa9" providerId="ADAL" clId="{EDA5985E-BA1D-41E6-BF0A-F1031F21CF92}" dt="2022-12-13T12:06:33.548" v="235" actId="2696"/>
        <pc:sldMkLst>
          <pc:docMk/>
          <pc:sldMk cId="2899294767" sldId="1933"/>
        </pc:sldMkLst>
      </pc:sldChg>
      <pc:sldChg chg="del">
        <pc:chgData name="Kelly Stokes" userId="3e5c5154-569e-4d81-aa91-4f91841cdfa9" providerId="ADAL" clId="{EDA5985E-BA1D-41E6-BF0A-F1031F21CF92}" dt="2022-12-13T12:06:33.548" v="235" actId="2696"/>
        <pc:sldMkLst>
          <pc:docMk/>
          <pc:sldMk cId="21917376" sldId="1934"/>
        </pc:sldMkLst>
      </pc:sldChg>
      <pc:sldChg chg="del">
        <pc:chgData name="Kelly Stokes" userId="3e5c5154-569e-4d81-aa91-4f91841cdfa9" providerId="ADAL" clId="{EDA5985E-BA1D-41E6-BF0A-F1031F21CF92}" dt="2022-12-13T12:06:33.548" v="235" actId="2696"/>
        <pc:sldMkLst>
          <pc:docMk/>
          <pc:sldMk cId="3966939040" sldId="1935"/>
        </pc:sldMkLst>
      </pc:sldChg>
      <pc:sldChg chg="del">
        <pc:chgData name="Kelly Stokes" userId="3e5c5154-569e-4d81-aa91-4f91841cdfa9" providerId="ADAL" clId="{EDA5985E-BA1D-41E6-BF0A-F1031F21CF92}" dt="2022-12-13T12:06:33.548" v="235" actId="2696"/>
        <pc:sldMkLst>
          <pc:docMk/>
          <pc:sldMk cId="3512908532" sldId="1936"/>
        </pc:sldMkLst>
      </pc:sldChg>
      <pc:sldChg chg="del">
        <pc:chgData name="Kelly Stokes" userId="3e5c5154-569e-4d81-aa91-4f91841cdfa9" providerId="ADAL" clId="{EDA5985E-BA1D-41E6-BF0A-F1031F21CF92}" dt="2022-12-13T12:06:33.548" v="235" actId="2696"/>
        <pc:sldMkLst>
          <pc:docMk/>
          <pc:sldMk cId="715618714" sldId="1937"/>
        </pc:sldMkLst>
      </pc:sldChg>
      <pc:sldChg chg="del">
        <pc:chgData name="Kelly Stokes" userId="3e5c5154-569e-4d81-aa91-4f91841cdfa9" providerId="ADAL" clId="{EDA5985E-BA1D-41E6-BF0A-F1031F21CF92}" dt="2022-12-13T12:06:33.548" v="235" actId="2696"/>
        <pc:sldMkLst>
          <pc:docMk/>
          <pc:sldMk cId="1275888746" sldId="1938"/>
        </pc:sldMkLst>
      </pc:sldChg>
      <pc:sldChg chg="del">
        <pc:chgData name="Kelly Stokes" userId="3e5c5154-569e-4d81-aa91-4f91841cdfa9" providerId="ADAL" clId="{EDA5985E-BA1D-41E6-BF0A-F1031F21CF92}" dt="2022-12-13T12:06:33.548" v="235" actId="2696"/>
        <pc:sldMkLst>
          <pc:docMk/>
          <pc:sldMk cId="490488664" sldId="1939"/>
        </pc:sldMkLst>
      </pc:sldChg>
      <pc:sldChg chg="del">
        <pc:chgData name="Kelly Stokes" userId="3e5c5154-569e-4d81-aa91-4f91841cdfa9" providerId="ADAL" clId="{EDA5985E-BA1D-41E6-BF0A-F1031F21CF92}" dt="2022-12-13T12:06:33.548" v="235" actId="2696"/>
        <pc:sldMkLst>
          <pc:docMk/>
          <pc:sldMk cId="3998479388" sldId="1940"/>
        </pc:sldMkLst>
      </pc:sldChg>
      <pc:sldChg chg="del">
        <pc:chgData name="Kelly Stokes" userId="3e5c5154-569e-4d81-aa91-4f91841cdfa9" providerId="ADAL" clId="{EDA5985E-BA1D-41E6-BF0A-F1031F21CF92}" dt="2022-12-13T12:06:33.548" v="235" actId="2696"/>
        <pc:sldMkLst>
          <pc:docMk/>
          <pc:sldMk cId="2537094709" sldId="1941"/>
        </pc:sldMkLst>
      </pc:sldChg>
      <pc:sldChg chg="del">
        <pc:chgData name="Kelly Stokes" userId="3e5c5154-569e-4d81-aa91-4f91841cdfa9" providerId="ADAL" clId="{EDA5985E-BA1D-41E6-BF0A-F1031F21CF92}" dt="2022-12-13T12:06:33.548" v="235" actId="2696"/>
        <pc:sldMkLst>
          <pc:docMk/>
          <pc:sldMk cId="576563214" sldId="1942"/>
        </pc:sldMkLst>
      </pc:sldChg>
      <pc:sldChg chg="del">
        <pc:chgData name="Kelly Stokes" userId="3e5c5154-569e-4d81-aa91-4f91841cdfa9" providerId="ADAL" clId="{EDA5985E-BA1D-41E6-BF0A-F1031F21CF92}" dt="2022-12-13T12:06:33.548" v="235" actId="2696"/>
        <pc:sldMkLst>
          <pc:docMk/>
          <pc:sldMk cId="3568682486" sldId="1946"/>
        </pc:sldMkLst>
      </pc:sldChg>
      <pc:sldChg chg="del">
        <pc:chgData name="Kelly Stokes" userId="3e5c5154-569e-4d81-aa91-4f91841cdfa9" providerId="ADAL" clId="{EDA5985E-BA1D-41E6-BF0A-F1031F21CF92}" dt="2022-12-13T12:06:33.548" v="235" actId="2696"/>
        <pc:sldMkLst>
          <pc:docMk/>
          <pc:sldMk cId="2466917812" sldId="1947"/>
        </pc:sldMkLst>
      </pc:sldChg>
      <pc:sldChg chg="del">
        <pc:chgData name="Kelly Stokes" userId="3e5c5154-569e-4d81-aa91-4f91841cdfa9" providerId="ADAL" clId="{EDA5985E-BA1D-41E6-BF0A-F1031F21CF92}" dt="2022-12-13T12:06:33.548" v="235" actId="2696"/>
        <pc:sldMkLst>
          <pc:docMk/>
          <pc:sldMk cId="1246929886" sldId="1948"/>
        </pc:sldMkLst>
      </pc:sldChg>
      <pc:sldChg chg="del">
        <pc:chgData name="Kelly Stokes" userId="3e5c5154-569e-4d81-aa91-4f91841cdfa9" providerId="ADAL" clId="{EDA5985E-BA1D-41E6-BF0A-F1031F21CF92}" dt="2022-12-13T12:06:33.548" v="235" actId="2696"/>
        <pc:sldMkLst>
          <pc:docMk/>
          <pc:sldMk cId="809238168" sldId="1949"/>
        </pc:sldMkLst>
      </pc:sldChg>
      <pc:sldChg chg="del">
        <pc:chgData name="Kelly Stokes" userId="3e5c5154-569e-4d81-aa91-4f91841cdfa9" providerId="ADAL" clId="{EDA5985E-BA1D-41E6-BF0A-F1031F21CF92}" dt="2022-12-13T12:06:33.548" v="235" actId="2696"/>
        <pc:sldMkLst>
          <pc:docMk/>
          <pc:sldMk cId="284421006" sldId="1950"/>
        </pc:sldMkLst>
      </pc:sldChg>
      <pc:sldChg chg="del">
        <pc:chgData name="Kelly Stokes" userId="3e5c5154-569e-4d81-aa91-4f91841cdfa9" providerId="ADAL" clId="{EDA5985E-BA1D-41E6-BF0A-F1031F21CF92}" dt="2022-12-13T12:06:33.548" v="235" actId="2696"/>
        <pc:sldMkLst>
          <pc:docMk/>
          <pc:sldMk cId="1856161011" sldId="1951"/>
        </pc:sldMkLst>
      </pc:sldChg>
      <pc:sldChg chg="del">
        <pc:chgData name="Kelly Stokes" userId="3e5c5154-569e-4d81-aa91-4f91841cdfa9" providerId="ADAL" clId="{EDA5985E-BA1D-41E6-BF0A-F1031F21CF92}" dt="2022-12-13T12:06:33.548" v="235" actId="2696"/>
        <pc:sldMkLst>
          <pc:docMk/>
          <pc:sldMk cId="3174687712" sldId="1952"/>
        </pc:sldMkLst>
      </pc:sldChg>
      <pc:sldChg chg="del">
        <pc:chgData name="Kelly Stokes" userId="3e5c5154-569e-4d81-aa91-4f91841cdfa9" providerId="ADAL" clId="{EDA5985E-BA1D-41E6-BF0A-F1031F21CF92}" dt="2022-12-13T12:06:33.548" v="235" actId="2696"/>
        <pc:sldMkLst>
          <pc:docMk/>
          <pc:sldMk cId="3952903428" sldId="1953"/>
        </pc:sldMkLst>
      </pc:sldChg>
      <pc:sldChg chg="del">
        <pc:chgData name="Kelly Stokes" userId="3e5c5154-569e-4d81-aa91-4f91841cdfa9" providerId="ADAL" clId="{EDA5985E-BA1D-41E6-BF0A-F1031F21CF92}" dt="2022-12-13T12:06:33.548" v="235" actId="2696"/>
        <pc:sldMkLst>
          <pc:docMk/>
          <pc:sldMk cId="1376115454" sldId="1954"/>
        </pc:sldMkLst>
      </pc:sldChg>
      <pc:sldChg chg="del">
        <pc:chgData name="Kelly Stokes" userId="3e5c5154-569e-4d81-aa91-4f91841cdfa9" providerId="ADAL" clId="{EDA5985E-BA1D-41E6-BF0A-F1031F21CF92}" dt="2022-12-13T12:06:33.548" v="235" actId="2696"/>
        <pc:sldMkLst>
          <pc:docMk/>
          <pc:sldMk cId="4260655517" sldId="1955"/>
        </pc:sldMkLst>
      </pc:sldChg>
      <pc:sldChg chg="del">
        <pc:chgData name="Kelly Stokes" userId="3e5c5154-569e-4d81-aa91-4f91841cdfa9" providerId="ADAL" clId="{EDA5985E-BA1D-41E6-BF0A-F1031F21CF92}" dt="2022-12-13T12:06:33.548" v="235" actId="2696"/>
        <pc:sldMkLst>
          <pc:docMk/>
          <pc:sldMk cId="3515123642" sldId="1956"/>
        </pc:sldMkLst>
      </pc:sldChg>
      <pc:sldChg chg="del">
        <pc:chgData name="Kelly Stokes" userId="3e5c5154-569e-4d81-aa91-4f91841cdfa9" providerId="ADAL" clId="{EDA5985E-BA1D-41E6-BF0A-F1031F21CF92}" dt="2022-12-13T12:06:33.548" v="235" actId="2696"/>
        <pc:sldMkLst>
          <pc:docMk/>
          <pc:sldMk cId="3895564153" sldId="1957"/>
        </pc:sldMkLst>
      </pc:sldChg>
      <pc:sldChg chg="del">
        <pc:chgData name="Kelly Stokes" userId="3e5c5154-569e-4d81-aa91-4f91841cdfa9" providerId="ADAL" clId="{EDA5985E-BA1D-41E6-BF0A-F1031F21CF92}" dt="2022-12-13T12:06:33.548" v="235" actId="2696"/>
        <pc:sldMkLst>
          <pc:docMk/>
          <pc:sldMk cId="1537529280" sldId="1958"/>
        </pc:sldMkLst>
      </pc:sldChg>
      <pc:sldChg chg="del">
        <pc:chgData name="Kelly Stokes" userId="3e5c5154-569e-4d81-aa91-4f91841cdfa9" providerId="ADAL" clId="{EDA5985E-BA1D-41E6-BF0A-F1031F21CF92}" dt="2022-12-13T12:06:33.548" v="235" actId="2696"/>
        <pc:sldMkLst>
          <pc:docMk/>
          <pc:sldMk cId="2140059990" sldId="1959"/>
        </pc:sldMkLst>
      </pc:sldChg>
      <pc:sldChg chg="del">
        <pc:chgData name="Kelly Stokes" userId="3e5c5154-569e-4d81-aa91-4f91841cdfa9" providerId="ADAL" clId="{EDA5985E-BA1D-41E6-BF0A-F1031F21CF92}" dt="2022-12-13T12:06:33.548" v="235" actId="2696"/>
        <pc:sldMkLst>
          <pc:docMk/>
          <pc:sldMk cId="2754283053" sldId="1960"/>
        </pc:sldMkLst>
      </pc:sldChg>
      <pc:sldChg chg="del">
        <pc:chgData name="Kelly Stokes" userId="3e5c5154-569e-4d81-aa91-4f91841cdfa9" providerId="ADAL" clId="{EDA5985E-BA1D-41E6-BF0A-F1031F21CF92}" dt="2022-12-13T12:06:33.548" v="235" actId="2696"/>
        <pc:sldMkLst>
          <pc:docMk/>
          <pc:sldMk cId="2182222693" sldId="1961"/>
        </pc:sldMkLst>
      </pc:sldChg>
      <pc:sldChg chg="del">
        <pc:chgData name="Kelly Stokes" userId="3e5c5154-569e-4d81-aa91-4f91841cdfa9" providerId="ADAL" clId="{EDA5985E-BA1D-41E6-BF0A-F1031F21CF92}" dt="2022-12-13T12:06:33.548" v="235" actId="2696"/>
        <pc:sldMkLst>
          <pc:docMk/>
          <pc:sldMk cId="2595925902" sldId="1962"/>
        </pc:sldMkLst>
      </pc:sldChg>
      <pc:sldChg chg="del">
        <pc:chgData name="Kelly Stokes" userId="3e5c5154-569e-4d81-aa91-4f91841cdfa9" providerId="ADAL" clId="{EDA5985E-BA1D-41E6-BF0A-F1031F21CF92}" dt="2022-12-13T12:06:33.548" v="235" actId="2696"/>
        <pc:sldMkLst>
          <pc:docMk/>
          <pc:sldMk cId="2868599716" sldId="1963"/>
        </pc:sldMkLst>
      </pc:sldChg>
      <pc:sldChg chg="del">
        <pc:chgData name="Kelly Stokes" userId="3e5c5154-569e-4d81-aa91-4f91841cdfa9" providerId="ADAL" clId="{EDA5985E-BA1D-41E6-BF0A-F1031F21CF92}" dt="2022-12-13T12:06:33.548" v="235" actId="2696"/>
        <pc:sldMkLst>
          <pc:docMk/>
          <pc:sldMk cId="4028497378" sldId="1964"/>
        </pc:sldMkLst>
      </pc:sldChg>
      <pc:sldChg chg="del">
        <pc:chgData name="Kelly Stokes" userId="3e5c5154-569e-4d81-aa91-4f91841cdfa9" providerId="ADAL" clId="{EDA5985E-BA1D-41E6-BF0A-F1031F21CF92}" dt="2022-12-13T12:06:33.548" v="235" actId="2696"/>
        <pc:sldMkLst>
          <pc:docMk/>
          <pc:sldMk cId="858451366" sldId="1965"/>
        </pc:sldMkLst>
      </pc:sldChg>
      <pc:sldChg chg="del">
        <pc:chgData name="Kelly Stokes" userId="3e5c5154-569e-4d81-aa91-4f91841cdfa9" providerId="ADAL" clId="{EDA5985E-BA1D-41E6-BF0A-F1031F21CF92}" dt="2022-12-13T12:06:33.548" v="235" actId="2696"/>
        <pc:sldMkLst>
          <pc:docMk/>
          <pc:sldMk cId="2204323442" sldId="1966"/>
        </pc:sldMkLst>
      </pc:sldChg>
      <pc:sldChg chg="del">
        <pc:chgData name="Kelly Stokes" userId="3e5c5154-569e-4d81-aa91-4f91841cdfa9" providerId="ADAL" clId="{EDA5985E-BA1D-41E6-BF0A-F1031F21CF92}" dt="2022-12-13T12:06:33.548" v="235" actId="2696"/>
        <pc:sldMkLst>
          <pc:docMk/>
          <pc:sldMk cId="812392419" sldId="1967"/>
        </pc:sldMkLst>
      </pc:sldChg>
      <pc:sldChg chg="del">
        <pc:chgData name="Kelly Stokes" userId="3e5c5154-569e-4d81-aa91-4f91841cdfa9" providerId="ADAL" clId="{EDA5985E-BA1D-41E6-BF0A-F1031F21CF92}" dt="2022-12-13T12:06:33.548" v="235" actId="2696"/>
        <pc:sldMkLst>
          <pc:docMk/>
          <pc:sldMk cId="488901191" sldId="1968"/>
        </pc:sldMkLst>
      </pc:sldChg>
      <pc:sldChg chg="del">
        <pc:chgData name="Kelly Stokes" userId="3e5c5154-569e-4d81-aa91-4f91841cdfa9" providerId="ADAL" clId="{EDA5985E-BA1D-41E6-BF0A-F1031F21CF92}" dt="2022-12-13T12:06:33.548" v="235" actId="2696"/>
        <pc:sldMkLst>
          <pc:docMk/>
          <pc:sldMk cId="2903364068" sldId="1969"/>
        </pc:sldMkLst>
      </pc:sldChg>
      <pc:sldChg chg="del">
        <pc:chgData name="Kelly Stokes" userId="3e5c5154-569e-4d81-aa91-4f91841cdfa9" providerId="ADAL" clId="{EDA5985E-BA1D-41E6-BF0A-F1031F21CF92}" dt="2022-12-13T12:06:33.548" v="235" actId="2696"/>
        <pc:sldMkLst>
          <pc:docMk/>
          <pc:sldMk cId="1556812410" sldId="1970"/>
        </pc:sldMkLst>
      </pc:sldChg>
      <pc:sldChg chg="del">
        <pc:chgData name="Kelly Stokes" userId="3e5c5154-569e-4d81-aa91-4f91841cdfa9" providerId="ADAL" clId="{EDA5985E-BA1D-41E6-BF0A-F1031F21CF92}" dt="2022-12-13T12:06:33.548" v="235" actId="2696"/>
        <pc:sldMkLst>
          <pc:docMk/>
          <pc:sldMk cId="3205879727" sldId="1971"/>
        </pc:sldMkLst>
      </pc:sldChg>
      <pc:sldChg chg="del">
        <pc:chgData name="Kelly Stokes" userId="3e5c5154-569e-4d81-aa91-4f91841cdfa9" providerId="ADAL" clId="{EDA5985E-BA1D-41E6-BF0A-F1031F21CF92}" dt="2022-12-13T12:06:33.548" v="235" actId="2696"/>
        <pc:sldMkLst>
          <pc:docMk/>
          <pc:sldMk cId="545627353" sldId="1972"/>
        </pc:sldMkLst>
      </pc:sldChg>
      <pc:sldChg chg="del">
        <pc:chgData name="Kelly Stokes" userId="3e5c5154-569e-4d81-aa91-4f91841cdfa9" providerId="ADAL" clId="{EDA5985E-BA1D-41E6-BF0A-F1031F21CF92}" dt="2022-12-13T12:06:33.548" v="235" actId="2696"/>
        <pc:sldMkLst>
          <pc:docMk/>
          <pc:sldMk cId="3703231893" sldId="1973"/>
        </pc:sldMkLst>
      </pc:sldChg>
      <pc:sldChg chg="del">
        <pc:chgData name="Kelly Stokes" userId="3e5c5154-569e-4d81-aa91-4f91841cdfa9" providerId="ADAL" clId="{EDA5985E-BA1D-41E6-BF0A-F1031F21CF92}" dt="2022-12-13T12:06:33.548" v="235" actId="2696"/>
        <pc:sldMkLst>
          <pc:docMk/>
          <pc:sldMk cId="3982609177" sldId="1974"/>
        </pc:sldMkLst>
      </pc:sldChg>
      <pc:sldChg chg="del">
        <pc:chgData name="Kelly Stokes" userId="3e5c5154-569e-4d81-aa91-4f91841cdfa9" providerId="ADAL" clId="{EDA5985E-BA1D-41E6-BF0A-F1031F21CF92}" dt="2022-12-13T12:06:33.548" v="235" actId="2696"/>
        <pc:sldMkLst>
          <pc:docMk/>
          <pc:sldMk cId="342532972" sldId="1975"/>
        </pc:sldMkLst>
      </pc:sldChg>
      <pc:sldChg chg="del">
        <pc:chgData name="Kelly Stokes" userId="3e5c5154-569e-4d81-aa91-4f91841cdfa9" providerId="ADAL" clId="{EDA5985E-BA1D-41E6-BF0A-F1031F21CF92}" dt="2022-12-13T12:06:33.548" v="235" actId="2696"/>
        <pc:sldMkLst>
          <pc:docMk/>
          <pc:sldMk cId="1989486850" sldId="1976"/>
        </pc:sldMkLst>
      </pc:sldChg>
      <pc:sldChg chg="del">
        <pc:chgData name="Kelly Stokes" userId="3e5c5154-569e-4d81-aa91-4f91841cdfa9" providerId="ADAL" clId="{EDA5985E-BA1D-41E6-BF0A-F1031F21CF92}" dt="2022-12-13T12:06:33.548" v="235" actId="2696"/>
        <pc:sldMkLst>
          <pc:docMk/>
          <pc:sldMk cId="3349162342" sldId="2008"/>
        </pc:sldMkLst>
      </pc:sldChg>
      <pc:sldChg chg="del">
        <pc:chgData name="Kelly Stokes" userId="3e5c5154-569e-4d81-aa91-4f91841cdfa9" providerId="ADAL" clId="{EDA5985E-BA1D-41E6-BF0A-F1031F21CF92}" dt="2022-12-13T12:06:33.548" v="235" actId="2696"/>
        <pc:sldMkLst>
          <pc:docMk/>
          <pc:sldMk cId="3746996321" sldId="2010"/>
        </pc:sldMkLst>
      </pc:sldChg>
      <pc:sldChg chg="addSp modSp mod modAnim">
        <pc:chgData name="Kelly Stokes" userId="3e5c5154-569e-4d81-aa91-4f91841cdfa9" providerId="ADAL" clId="{EDA5985E-BA1D-41E6-BF0A-F1031F21CF92}" dt="2022-12-13T11:50:11.513" v="11"/>
        <pc:sldMkLst>
          <pc:docMk/>
          <pc:sldMk cId="2496568814" sldId="2071"/>
        </pc:sldMkLst>
        <pc:spChg chg="mod">
          <ac:chgData name="Kelly Stokes" userId="3e5c5154-569e-4d81-aa91-4f91841cdfa9" providerId="ADAL" clId="{EDA5985E-BA1D-41E6-BF0A-F1031F21CF92}" dt="2022-12-13T11:49:59.070" v="6" actId="21"/>
          <ac:spMkLst>
            <pc:docMk/>
            <pc:sldMk cId="2496568814" sldId="2071"/>
            <ac:spMk id="2" creationId="{52DA34BA-82FC-47C5-BCE1-BB65E08B92A1}"/>
          </ac:spMkLst>
        </pc:spChg>
        <pc:spChg chg="add mod">
          <ac:chgData name="Kelly Stokes" userId="3e5c5154-569e-4d81-aa91-4f91841cdfa9" providerId="ADAL" clId="{EDA5985E-BA1D-41E6-BF0A-F1031F21CF92}" dt="2022-12-13T11:50:03.335" v="8" actId="1076"/>
          <ac:spMkLst>
            <pc:docMk/>
            <pc:sldMk cId="2496568814" sldId="2071"/>
            <ac:spMk id="4" creationId="{DAB5B4A1-702C-20E4-351F-76C8B4EEBA4D}"/>
          </ac:spMkLst>
        </pc:spChg>
      </pc:sldChg>
      <pc:sldChg chg="addSp delSp modSp mod modAnim">
        <pc:chgData name="Kelly Stokes" userId="3e5c5154-569e-4d81-aa91-4f91841cdfa9" providerId="ADAL" clId="{EDA5985E-BA1D-41E6-BF0A-F1031F21CF92}" dt="2022-12-13T11:50:34.164" v="19"/>
        <pc:sldMkLst>
          <pc:docMk/>
          <pc:sldMk cId="3764817660" sldId="2074"/>
        </pc:sldMkLst>
        <pc:spChg chg="mod">
          <ac:chgData name="Kelly Stokes" userId="3e5c5154-569e-4d81-aa91-4f91841cdfa9" providerId="ADAL" clId="{EDA5985E-BA1D-41E6-BF0A-F1031F21CF92}" dt="2022-12-13T11:50:18.851" v="12" actId="21"/>
          <ac:spMkLst>
            <pc:docMk/>
            <pc:sldMk cId="3764817660" sldId="2074"/>
            <ac:spMk id="2" creationId="{52DA34BA-82FC-47C5-BCE1-BB65E08B92A1}"/>
          </ac:spMkLst>
        </pc:spChg>
        <pc:spChg chg="add del">
          <ac:chgData name="Kelly Stokes" userId="3e5c5154-569e-4d81-aa91-4f91841cdfa9" providerId="ADAL" clId="{EDA5985E-BA1D-41E6-BF0A-F1031F21CF92}" dt="2022-12-13T11:50:22.762" v="14" actId="22"/>
          <ac:spMkLst>
            <pc:docMk/>
            <pc:sldMk cId="3764817660" sldId="2074"/>
            <ac:spMk id="4" creationId="{DA71C3C6-F3E2-4A26-BFDF-81BBE9EF626F}"/>
          </ac:spMkLst>
        </pc:spChg>
        <pc:spChg chg="add mod">
          <ac:chgData name="Kelly Stokes" userId="3e5c5154-569e-4d81-aa91-4f91841cdfa9" providerId="ADAL" clId="{EDA5985E-BA1D-41E6-BF0A-F1031F21CF92}" dt="2022-12-13T11:50:26.665" v="16" actId="1076"/>
          <ac:spMkLst>
            <pc:docMk/>
            <pc:sldMk cId="3764817660" sldId="2074"/>
            <ac:spMk id="6" creationId="{05848889-BE91-3CAA-D9D6-B986BE291AF2}"/>
          </ac:spMkLst>
        </pc:spChg>
      </pc:sldChg>
      <pc:sldChg chg="modSp add mod">
        <pc:chgData name="Kelly Stokes" userId="3e5c5154-569e-4d81-aa91-4f91841cdfa9" providerId="ADAL" clId="{EDA5985E-BA1D-41E6-BF0A-F1031F21CF92}" dt="2022-12-13T12:05:54.240" v="230" actId="13926"/>
        <pc:sldMkLst>
          <pc:docMk/>
          <pc:sldMk cId="1491543521" sldId="2075"/>
        </pc:sldMkLst>
        <pc:spChg chg="mod">
          <ac:chgData name="Kelly Stokes" userId="3e5c5154-569e-4d81-aa91-4f91841cdfa9" providerId="ADAL" clId="{EDA5985E-BA1D-41E6-BF0A-F1031F21CF92}" dt="2022-12-13T12:05:54.240" v="230" actId="13926"/>
          <ac:spMkLst>
            <pc:docMk/>
            <pc:sldMk cId="1491543521" sldId="2075"/>
            <ac:spMk id="2" creationId="{52DA34BA-82FC-47C5-BCE1-BB65E08B92A1}"/>
          </ac:spMkLst>
        </pc:spChg>
      </pc:sldChg>
      <pc:sldChg chg="modSp add mod">
        <pc:chgData name="Kelly Stokes" userId="3e5c5154-569e-4d81-aa91-4f91841cdfa9" providerId="ADAL" clId="{EDA5985E-BA1D-41E6-BF0A-F1031F21CF92}" dt="2022-12-13T12:06:40.253" v="242" actId="20577"/>
        <pc:sldMkLst>
          <pc:docMk/>
          <pc:sldMk cId="2165748033" sldId="2076"/>
        </pc:sldMkLst>
        <pc:spChg chg="mod">
          <ac:chgData name="Kelly Stokes" userId="3e5c5154-569e-4d81-aa91-4f91841cdfa9" providerId="ADAL" clId="{EDA5985E-BA1D-41E6-BF0A-F1031F21CF92}" dt="2022-12-13T12:06:40.253" v="242" actId="20577"/>
          <ac:spMkLst>
            <pc:docMk/>
            <pc:sldMk cId="2165748033" sldId="2076"/>
            <ac:spMk id="2" creationId="{02FB8773-AD3E-2543-510F-CEE32E75C793}"/>
          </ac:spMkLst>
        </pc:spChg>
      </pc:sldChg>
      <pc:sldChg chg="modSp add mod">
        <pc:chgData name="Kelly Stokes" userId="3e5c5154-569e-4d81-aa91-4f91841cdfa9" providerId="ADAL" clId="{EDA5985E-BA1D-41E6-BF0A-F1031F21CF92}" dt="2022-12-13T12:06:47.291" v="252" actId="20577"/>
        <pc:sldMkLst>
          <pc:docMk/>
          <pc:sldMk cId="4221109723" sldId="2077"/>
        </pc:sldMkLst>
        <pc:spChg chg="mod">
          <ac:chgData name="Kelly Stokes" userId="3e5c5154-569e-4d81-aa91-4f91841cdfa9" providerId="ADAL" clId="{EDA5985E-BA1D-41E6-BF0A-F1031F21CF92}" dt="2022-12-13T12:06:47.291" v="252" actId="20577"/>
          <ac:spMkLst>
            <pc:docMk/>
            <pc:sldMk cId="4221109723" sldId="2077"/>
            <ac:spMk id="2" creationId="{02FB8773-AD3E-2543-510F-CEE32E75C793}"/>
          </ac:spMkLst>
        </pc:spChg>
      </pc:sldChg>
      <pc:sldChg chg="del">
        <pc:chgData name="Kelly Stokes" userId="3e5c5154-569e-4d81-aa91-4f91841cdfa9" providerId="ADAL" clId="{EDA5985E-BA1D-41E6-BF0A-F1031F21CF92}" dt="2022-12-13T13:25:54.241" v="265" actId="2696"/>
        <pc:sldMkLst>
          <pc:docMk/>
          <pc:sldMk cId="1932232566" sldId="2089"/>
        </pc:sldMkLst>
      </pc:sldChg>
      <pc:sldChg chg="ord">
        <pc:chgData name="Kelly Stokes" userId="3e5c5154-569e-4d81-aa91-4f91841cdfa9" providerId="ADAL" clId="{EDA5985E-BA1D-41E6-BF0A-F1031F21CF92}" dt="2022-12-13T13:26:04.571" v="267"/>
        <pc:sldMkLst>
          <pc:docMk/>
          <pc:sldMk cId="1302800365" sldId="2090"/>
        </pc:sldMkLst>
      </pc:sldChg>
      <pc:sldChg chg="ord">
        <pc:chgData name="Kelly Stokes" userId="3e5c5154-569e-4d81-aa91-4f91841cdfa9" providerId="ADAL" clId="{EDA5985E-BA1D-41E6-BF0A-F1031F21CF92}" dt="2022-12-13T13:26:04.571" v="267"/>
        <pc:sldMkLst>
          <pc:docMk/>
          <pc:sldMk cId="169729308" sldId="2091"/>
        </pc:sldMkLst>
      </pc:sldChg>
      <pc:sldChg chg="del">
        <pc:chgData name="Kelly Stokes" userId="3e5c5154-569e-4d81-aa91-4f91841cdfa9" providerId="ADAL" clId="{EDA5985E-BA1D-41E6-BF0A-F1031F21CF92}" dt="2022-12-13T13:32:15.888" v="414" actId="2696"/>
        <pc:sldMkLst>
          <pc:docMk/>
          <pc:sldMk cId="1828481211" sldId="2099"/>
        </pc:sldMkLst>
      </pc:sldChg>
      <pc:sldChg chg="del">
        <pc:chgData name="Kelly Stokes" userId="3e5c5154-569e-4d81-aa91-4f91841cdfa9" providerId="ADAL" clId="{EDA5985E-BA1D-41E6-BF0A-F1031F21CF92}" dt="2022-12-13T13:32:15.888" v="414" actId="2696"/>
        <pc:sldMkLst>
          <pc:docMk/>
          <pc:sldMk cId="648211366" sldId="2100"/>
        </pc:sldMkLst>
      </pc:sldChg>
      <pc:sldChg chg="del">
        <pc:chgData name="Kelly Stokes" userId="3e5c5154-569e-4d81-aa91-4f91841cdfa9" providerId="ADAL" clId="{EDA5985E-BA1D-41E6-BF0A-F1031F21CF92}" dt="2022-12-13T13:32:15.888" v="414" actId="2696"/>
        <pc:sldMkLst>
          <pc:docMk/>
          <pc:sldMk cId="2500820610" sldId="2101"/>
        </pc:sldMkLst>
      </pc:sldChg>
      <pc:sldChg chg="addSp delSp modSp mod modAnim">
        <pc:chgData name="Kelly Stokes" userId="3e5c5154-569e-4d81-aa91-4f91841cdfa9" providerId="ADAL" clId="{EDA5985E-BA1D-41E6-BF0A-F1031F21CF92}" dt="2022-12-13T13:37:07.192" v="443"/>
        <pc:sldMkLst>
          <pc:docMk/>
          <pc:sldMk cId="1053234463" sldId="2104"/>
        </pc:sldMkLst>
        <pc:spChg chg="mod">
          <ac:chgData name="Kelly Stokes" userId="3e5c5154-569e-4d81-aa91-4f91841cdfa9" providerId="ADAL" clId="{EDA5985E-BA1D-41E6-BF0A-F1031F21CF92}" dt="2022-12-13T13:34:12.631" v="438" actId="6549"/>
          <ac:spMkLst>
            <pc:docMk/>
            <pc:sldMk cId="1053234463" sldId="2104"/>
            <ac:spMk id="2" creationId="{52DA34BA-82FC-47C5-BCE1-BB65E08B92A1}"/>
          </ac:spMkLst>
        </pc:spChg>
        <pc:spChg chg="mod">
          <ac:chgData name="Kelly Stokes" userId="3e5c5154-569e-4d81-aa91-4f91841cdfa9" providerId="ADAL" clId="{EDA5985E-BA1D-41E6-BF0A-F1031F21CF92}" dt="2022-12-13T13:34:18.494" v="439" actId="1076"/>
          <ac:spMkLst>
            <pc:docMk/>
            <pc:sldMk cId="1053234463" sldId="2104"/>
            <ac:spMk id="3" creationId="{13BB5EC0-7A96-4D29-A835-6FAE896C31A4}"/>
          </ac:spMkLst>
        </pc:spChg>
        <pc:picChg chg="del">
          <ac:chgData name="Kelly Stokes" userId="3e5c5154-569e-4d81-aa91-4f91841cdfa9" providerId="ADAL" clId="{EDA5985E-BA1D-41E6-BF0A-F1031F21CF92}" dt="2022-12-13T13:37:04.072" v="440" actId="478"/>
          <ac:picMkLst>
            <pc:docMk/>
            <pc:sldMk cId="1053234463" sldId="2104"/>
            <ac:picMk id="1030" creationId="{37F63D5D-0CC2-A81D-D30F-88BDC80DCE8B}"/>
          </ac:picMkLst>
        </pc:picChg>
        <pc:picChg chg="add mod">
          <ac:chgData name="Kelly Stokes" userId="3e5c5154-569e-4d81-aa91-4f91841cdfa9" providerId="ADAL" clId="{EDA5985E-BA1D-41E6-BF0A-F1031F21CF92}" dt="2022-12-13T13:37:06.325" v="442" actId="1076"/>
          <ac:picMkLst>
            <pc:docMk/>
            <pc:sldMk cId="1053234463" sldId="2104"/>
            <ac:picMk id="96258" creationId="{9FE09F34-259F-F9FF-F508-6A4D39DEFF17}"/>
          </ac:picMkLst>
        </pc:picChg>
      </pc:sldChg>
      <pc:sldChg chg="addSp delSp modSp mod modAnim">
        <pc:chgData name="Kelly Stokes" userId="3e5c5154-569e-4d81-aa91-4f91841cdfa9" providerId="ADAL" clId="{EDA5985E-BA1D-41E6-BF0A-F1031F21CF92}" dt="2022-12-13T13:37:40.531" v="459"/>
        <pc:sldMkLst>
          <pc:docMk/>
          <pc:sldMk cId="32076972" sldId="2105"/>
        </pc:sldMkLst>
        <pc:spChg chg="mod">
          <ac:chgData name="Kelly Stokes" userId="3e5c5154-569e-4d81-aa91-4f91841cdfa9" providerId="ADAL" clId="{EDA5985E-BA1D-41E6-BF0A-F1031F21CF92}" dt="2022-12-13T13:37:21.789" v="455" actId="20577"/>
          <ac:spMkLst>
            <pc:docMk/>
            <pc:sldMk cId="32076972" sldId="2105"/>
            <ac:spMk id="2" creationId="{52DA34BA-82FC-47C5-BCE1-BB65E08B92A1}"/>
          </ac:spMkLst>
        </pc:spChg>
        <pc:spChg chg="mod">
          <ac:chgData name="Kelly Stokes" userId="3e5c5154-569e-4d81-aa91-4f91841cdfa9" providerId="ADAL" clId="{EDA5985E-BA1D-41E6-BF0A-F1031F21CF92}" dt="2022-12-13T13:37:18.999" v="453" actId="1076"/>
          <ac:spMkLst>
            <pc:docMk/>
            <pc:sldMk cId="32076972" sldId="2105"/>
            <ac:spMk id="3" creationId="{0366E0B6-702E-4814-82C6-08CA2D13F3C9}"/>
          </ac:spMkLst>
        </pc:spChg>
        <pc:picChg chg="del">
          <ac:chgData name="Kelly Stokes" userId="3e5c5154-569e-4d81-aa91-4f91841cdfa9" providerId="ADAL" clId="{EDA5985E-BA1D-41E6-BF0A-F1031F21CF92}" dt="2022-12-13T13:37:24.029" v="456" actId="478"/>
          <ac:picMkLst>
            <pc:docMk/>
            <pc:sldMk cId="32076972" sldId="2105"/>
            <ac:picMk id="2054" creationId="{179719ED-20E3-2E84-3899-2B79856B5E58}"/>
          </ac:picMkLst>
        </pc:picChg>
        <pc:picChg chg="add mod">
          <ac:chgData name="Kelly Stokes" userId="3e5c5154-569e-4d81-aa91-4f91841cdfa9" providerId="ADAL" clId="{EDA5985E-BA1D-41E6-BF0A-F1031F21CF92}" dt="2022-12-13T13:37:39.825" v="458" actId="1076"/>
          <ac:picMkLst>
            <pc:docMk/>
            <pc:sldMk cId="32076972" sldId="2105"/>
            <ac:picMk id="95234" creationId="{1F6C4714-321F-D3EE-DB06-0AC1D84D03E1}"/>
          </ac:picMkLst>
        </pc:picChg>
      </pc:sldChg>
      <pc:sldChg chg="addSp delSp modSp mod modAnim">
        <pc:chgData name="Kelly Stokes" userId="3e5c5154-569e-4d81-aa91-4f91841cdfa9" providerId="ADAL" clId="{EDA5985E-BA1D-41E6-BF0A-F1031F21CF92}" dt="2022-12-13T13:38:11.745" v="470"/>
        <pc:sldMkLst>
          <pc:docMk/>
          <pc:sldMk cId="245150432" sldId="2106"/>
        </pc:sldMkLst>
        <pc:spChg chg="mod">
          <ac:chgData name="Kelly Stokes" userId="3e5c5154-569e-4d81-aa91-4f91841cdfa9" providerId="ADAL" clId="{EDA5985E-BA1D-41E6-BF0A-F1031F21CF92}" dt="2022-12-13T13:37:49.016" v="464" actId="20577"/>
          <ac:spMkLst>
            <pc:docMk/>
            <pc:sldMk cId="245150432" sldId="2106"/>
            <ac:spMk id="2" creationId="{52DA34BA-82FC-47C5-BCE1-BB65E08B92A1}"/>
          </ac:spMkLst>
        </pc:spChg>
        <pc:spChg chg="mod">
          <ac:chgData name="Kelly Stokes" userId="3e5c5154-569e-4d81-aa91-4f91841cdfa9" providerId="ADAL" clId="{EDA5985E-BA1D-41E6-BF0A-F1031F21CF92}" dt="2022-12-13T13:37:54.894" v="466" actId="14100"/>
          <ac:spMkLst>
            <pc:docMk/>
            <pc:sldMk cId="245150432" sldId="2106"/>
            <ac:spMk id="3" creationId="{4BCBA2DA-E95C-434C-BE81-320E182AE5EF}"/>
          </ac:spMkLst>
        </pc:spChg>
        <pc:picChg chg="del">
          <ac:chgData name="Kelly Stokes" userId="3e5c5154-569e-4d81-aa91-4f91841cdfa9" providerId="ADAL" clId="{EDA5985E-BA1D-41E6-BF0A-F1031F21CF92}" dt="2022-12-13T13:37:55.739" v="467" actId="478"/>
          <ac:picMkLst>
            <pc:docMk/>
            <pc:sldMk cId="245150432" sldId="2106"/>
            <ac:picMk id="3078" creationId="{A4EAF876-0603-A176-2DDD-4E7034182E24}"/>
          </ac:picMkLst>
        </pc:picChg>
        <pc:picChg chg="add mod">
          <ac:chgData name="Kelly Stokes" userId="3e5c5154-569e-4d81-aa91-4f91841cdfa9" providerId="ADAL" clId="{EDA5985E-BA1D-41E6-BF0A-F1031F21CF92}" dt="2022-12-13T13:38:10.981" v="469" actId="1076"/>
          <ac:picMkLst>
            <pc:docMk/>
            <pc:sldMk cId="245150432" sldId="2106"/>
            <ac:picMk id="94210" creationId="{348A625A-C9F9-710C-B7A6-D334EE42AAFF}"/>
          </ac:picMkLst>
        </pc:picChg>
      </pc:sldChg>
      <pc:sldChg chg="addSp delSp modSp modAnim">
        <pc:chgData name="Kelly Stokes" userId="3e5c5154-569e-4d81-aa91-4f91841cdfa9" providerId="ADAL" clId="{EDA5985E-BA1D-41E6-BF0A-F1031F21CF92}" dt="2022-12-13T13:38:38.884" v="483"/>
        <pc:sldMkLst>
          <pc:docMk/>
          <pc:sldMk cId="2096351856" sldId="2107"/>
        </pc:sldMkLst>
        <pc:spChg chg="mod">
          <ac:chgData name="Kelly Stokes" userId="3e5c5154-569e-4d81-aa91-4f91841cdfa9" providerId="ADAL" clId="{EDA5985E-BA1D-41E6-BF0A-F1031F21CF92}" dt="2022-12-13T13:38:24.592" v="482" actId="20577"/>
          <ac:spMkLst>
            <pc:docMk/>
            <pc:sldMk cId="2096351856" sldId="2107"/>
            <ac:spMk id="2" creationId="{52DA34BA-82FC-47C5-BCE1-BB65E08B92A1}"/>
          </ac:spMkLst>
        </pc:spChg>
        <pc:spChg chg="mod">
          <ac:chgData name="Kelly Stokes" userId="3e5c5154-569e-4d81-aa91-4f91841cdfa9" providerId="ADAL" clId="{EDA5985E-BA1D-41E6-BF0A-F1031F21CF92}" dt="2022-12-13T13:38:38.884" v="483"/>
          <ac:spMkLst>
            <pc:docMk/>
            <pc:sldMk cId="2096351856" sldId="2107"/>
            <ac:spMk id="12" creationId="{E384BFF7-3319-CAE2-192F-C4DCBBBBFCCA}"/>
          </ac:spMkLst>
        </pc:spChg>
        <pc:picChg chg="add mod">
          <ac:chgData name="Kelly Stokes" userId="3e5c5154-569e-4d81-aa91-4f91841cdfa9" providerId="ADAL" clId="{EDA5985E-BA1D-41E6-BF0A-F1031F21CF92}" dt="2022-12-13T13:38:18.390" v="472"/>
          <ac:picMkLst>
            <pc:docMk/>
            <pc:sldMk cId="2096351856" sldId="2107"/>
            <ac:picMk id="3" creationId="{9DC17108-2A2E-0BE4-5A21-68468449EED1}"/>
          </ac:picMkLst>
        </pc:picChg>
        <pc:picChg chg="del">
          <ac:chgData name="Kelly Stokes" userId="3e5c5154-569e-4d81-aa91-4f91841cdfa9" providerId="ADAL" clId="{EDA5985E-BA1D-41E6-BF0A-F1031F21CF92}" dt="2022-12-13T13:38:18.008" v="471" actId="478"/>
          <ac:picMkLst>
            <pc:docMk/>
            <pc:sldMk cId="2096351856" sldId="2107"/>
            <ac:picMk id="6" creationId="{BC2F33EE-9E69-9392-0FB7-6626C7831FBA}"/>
          </ac:picMkLst>
        </pc:picChg>
      </pc:sldChg>
      <pc:sldChg chg="addSp delSp modSp modAnim">
        <pc:chgData name="Kelly Stokes" userId="3e5c5154-569e-4d81-aa91-4f91841cdfa9" providerId="ADAL" clId="{EDA5985E-BA1D-41E6-BF0A-F1031F21CF92}" dt="2022-12-13T13:39:11.488" v="494"/>
        <pc:sldMkLst>
          <pc:docMk/>
          <pc:sldMk cId="836305755" sldId="2108"/>
        </pc:sldMkLst>
        <pc:spChg chg="mod">
          <ac:chgData name="Kelly Stokes" userId="3e5c5154-569e-4d81-aa91-4f91841cdfa9" providerId="ADAL" clId="{EDA5985E-BA1D-41E6-BF0A-F1031F21CF92}" dt="2022-12-13T13:38:57.907" v="493" actId="20577"/>
          <ac:spMkLst>
            <pc:docMk/>
            <pc:sldMk cId="836305755" sldId="2108"/>
            <ac:spMk id="2" creationId="{52DA34BA-82FC-47C5-BCE1-BB65E08B92A1}"/>
          </ac:spMkLst>
        </pc:spChg>
        <pc:spChg chg="mod">
          <ac:chgData name="Kelly Stokes" userId="3e5c5154-569e-4d81-aa91-4f91841cdfa9" providerId="ADAL" clId="{EDA5985E-BA1D-41E6-BF0A-F1031F21CF92}" dt="2022-12-13T13:39:11.488" v="494"/>
          <ac:spMkLst>
            <pc:docMk/>
            <pc:sldMk cId="836305755" sldId="2108"/>
            <ac:spMk id="12" creationId="{E384BFF7-3319-CAE2-192F-C4DCBBBBFCCA}"/>
          </ac:spMkLst>
        </pc:spChg>
        <pc:picChg chg="add mod">
          <ac:chgData name="Kelly Stokes" userId="3e5c5154-569e-4d81-aa91-4f91841cdfa9" providerId="ADAL" clId="{EDA5985E-BA1D-41E6-BF0A-F1031F21CF92}" dt="2022-12-13T13:38:52.608" v="485"/>
          <ac:picMkLst>
            <pc:docMk/>
            <pc:sldMk cId="836305755" sldId="2108"/>
            <ac:picMk id="3" creationId="{3F91F56F-F963-DA54-47C6-1C3B4CE3DE32}"/>
          </ac:picMkLst>
        </pc:picChg>
        <pc:picChg chg="del">
          <ac:chgData name="Kelly Stokes" userId="3e5c5154-569e-4d81-aa91-4f91841cdfa9" providerId="ADAL" clId="{EDA5985E-BA1D-41E6-BF0A-F1031F21CF92}" dt="2022-12-13T13:38:52.222" v="484" actId="478"/>
          <ac:picMkLst>
            <pc:docMk/>
            <pc:sldMk cId="836305755" sldId="2108"/>
            <ac:picMk id="6" creationId="{1FF40C0A-BD0E-A1F2-3909-3BB27D948DBC}"/>
          </ac:picMkLst>
        </pc:picChg>
      </pc:sldChg>
      <pc:sldChg chg="addSp delSp modSp mod modAnim">
        <pc:chgData name="Kelly Stokes" userId="3e5c5154-569e-4d81-aa91-4f91841cdfa9" providerId="ADAL" clId="{EDA5985E-BA1D-41E6-BF0A-F1031F21CF92}" dt="2022-12-13T13:39:55.516" v="510" actId="20577"/>
        <pc:sldMkLst>
          <pc:docMk/>
          <pc:sldMk cId="2082541406" sldId="2109"/>
        </pc:sldMkLst>
        <pc:spChg chg="mod">
          <ac:chgData name="Kelly Stokes" userId="3e5c5154-569e-4d81-aa91-4f91841cdfa9" providerId="ADAL" clId="{EDA5985E-BA1D-41E6-BF0A-F1031F21CF92}" dt="2022-12-13T13:39:24.030" v="503" actId="20577"/>
          <ac:spMkLst>
            <pc:docMk/>
            <pc:sldMk cId="2082541406" sldId="2109"/>
            <ac:spMk id="2" creationId="{52DA34BA-82FC-47C5-BCE1-BB65E08B92A1}"/>
          </ac:spMkLst>
        </pc:spChg>
        <pc:spChg chg="mod">
          <ac:chgData name="Kelly Stokes" userId="3e5c5154-569e-4d81-aa91-4f91841cdfa9" providerId="ADAL" clId="{EDA5985E-BA1D-41E6-BF0A-F1031F21CF92}" dt="2022-12-13T13:39:55.516" v="510" actId="20577"/>
          <ac:spMkLst>
            <pc:docMk/>
            <pc:sldMk cId="2082541406" sldId="2109"/>
            <ac:spMk id="10" creationId="{003D53EA-1945-744E-2DD1-0312F4DE835F}"/>
          </ac:spMkLst>
        </pc:spChg>
        <pc:spChg chg="mod">
          <ac:chgData name="Kelly Stokes" userId="3e5c5154-569e-4d81-aa91-4f91841cdfa9" providerId="ADAL" clId="{EDA5985E-BA1D-41E6-BF0A-F1031F21CF92}" dt="2022-12-13T13:39:51.455" v="505" actId="1076"/>
          <ac:spMkLst>
            <pc:docMk/>
            <pc:sldMk cId="2082541406" sldId="2109"/>
            <ac:spMk id="12" creationId="{E384BFF7-3319-CAE2-192F-C4DCBBBBFCCA}"/>
          </ac:spMkLst>
        </pc:spChg>
        <pc:picChg chg="add mod">
          <ac:chgData name="Kelly Stokes" userId="3e5c5154-569e-4d81-aa91-4f91841cdfa9" providerId="ADAL" clId="{EDA5985E-BA1D-41E6-BF0A-F1031F21CF92}" dt="2022-12-13T13:39:19.458" v="496"/>
          <ac:picMkLst>
            <pc:docMk/>
            <pc:sldMk cId="2082541406" sldId="2109"/>
            <ac:picMk id="3" creationId="{BE7A59B5-F332-BE08-004F-15C042BF453E}"/>
          </ac:picMkLst>
        </pc:picChg>
        <pc:picChg chg="del">
          <ac:chgData name="Kelly Stokes" userId="3e5c5154-569e-4d81-aa91-4f91841cdfa9" providerId="ADAL" clId="{EDA5985E-BA1D-41E6-BF0A-F1031F21CF92}" dt="2022-12-13T13:39:19.033" v="495" actId="478"/>
          <ac:picMkLst>
            <pc:docMk/>
            <pc:sldMk cId="2082541406" sldId="2109"/>
            <ac:picMk id="6" creationId="{8F61AA23-9AF7-AFBE-73FF-E7BC2EBA4E0A}"/>
          </ac:picMkLst>
        </pc:picChg>
      </pc:sldChg>
      <pc:sldChg chg="modSp mod">
        <pc:chgData name="Kelly Stokes" userId="3e5c5154-569e-4d81-aa91-4f91841cdfa9" providerId="ADAL" clId="{EDA5985E-BA1D-41E6-BF0A-F1031F21CF92}" dt="2022-12-13T13:40:23.463" v="522" actId="1076"/>
        <pc:sldMkLst>
          <pc:docMk/>
          <pc:sldMk cId="2059446786" sldId="2110"/>
        </pc:sldMkLst>
        <pc:spChg chg="mod">
          <ac:chgData name="Kelly Stokes" userId="3e5c5154-569e-4d81-aa91-4f91841cdfa9" providerId="ADAL" clId="{EDA5985E-BA1D-41E6-BF0A-F1031F21CF92}" dt="2022-12-13T13:40:07.069" v="512" actId="27636"/>
          <ac:spMkLst>
            <pc:docMk/>
            <pc:sldMk cId="2059446786" sldId="2110"/>
            <ac:spMk id="2" creationId="{52DA34BA-82FC-47C5-BCE1-BB65E08B92A1}"/>
          </ac:spMkLst>
        </pc:spChg>
        <pc:spChg chg="mod">
          <ac:chgData name="Kelly Stokes" userId="3e5c5154-569e-4d81-aa91-4f91841cdfa9" providerId="ADAL" clId="{EDA5985E-BA1D-41E6-BF0A-F1031F21CF92}" dt="2022-12-13T13:40:23.463" v="522" actId="1076"/>
          <ac:spMkLst>
            <pc:docMk/>
            <pc:sldMk cId="2059446786" sldId="2110"/>
            <ac:spMk id="3" creationId="{847A1AC9-9EC9-E1AA-348D-958CE44F2772}"/>
          </ac:spMkLst>
        </pc:spChg>
      </pc:sldChg>
      <pc:sldChg chg="modSp mod">
        <pc:chgData name="Kelly Stokes" userId="3e5c5154-569e-4d81-aa91-4f91841cdfa9" providerId="ADAL" clId="{EDA5985E-BA1D-41E6-BF0A-F1031F21CF92}" dt="2022-12-13T13:40:47.115" v="535" actId="27636"/>
        <pc:sldMkLst>
          <pc:docMk/>
          <pc:sldMk cId="1964178892" sldId="2111"/>
        </pc:sldMkLst>
        <pc:spChg chg="mod">
          <ac:chgData name="Kelly Stokes" userId="3e5c5154-569e-4d81-aa91-4f91841cdfa9" providerId="ADAL" clId="{EDA5985E-BA1D-41E6-BF0A-F1031F21CF92}" dt="2022-12-13T13:40:36.094" v="524" actId="27636"/>
          <ac:spMkLst>
            <pc:docMk/>
            <pc:sldMk cId="1964178892" sldId="2111"/>
            <ac:spMk id="2" creationId="{52DA34BA-82FC-47C5-BCE1-BB65E08B92A1}"/>
          </ac:spMkLst>
        </pc:spChg>
        <pc:spChg chg="mod">
          <ac:chgData name="Kelly Stokes" userId="3e5c5154-569e-4d81-aa91-4f91841cdfa9" providerId="ADAL" clId="{EDA5985E-BA1D-41E6-BF0A-F1031F21CF92}" dt="2022-12-13T13:40:47.115" v="535" actId="27636"/>
          <ac:spMkLst>
            <pc:docMk/>
            <pc:sldMk cId="1964178892" sldId="2111"/>
            <ac:spMk id="3" creationId="{847A1AC9-9EC9-E1AA-348D-958CE44F2772}"/>
          </ac:spMkLst>
        </pc:spChg>
      </pc:sldChg>
      <pc:sldChg chg="modSp mod">
        <pc:chgData name="Kelly Stokes" userId="3e5c5154-569e-4d81-aa91-4f91841cdfa9" providerId="ADAL" clId="{EDA5985E-BA1D-41E6-BF0A-F1031F21CF92}" dt="2022-12-13T13:41:08.711" v="543" actId="27636"/>
        <pc:sldMkLst>
          <pc:docMk/>
          <pc:sldMk cId="1241041169" sldId="2112"/>
        </pc:sldMkLst>
        <pc:spChg chg="mod">
          <ac:chgData name="Kelly Stokes" userId="3e5c5154-569e-4d81-aa91-4f91841cdfa9" providerId="ADAL" clId="{EDA5985E-BA1D-41E6-BF0A-F1031F21CF92}" dt="2022-12-13T13:40:58.915" v="536"/>
          <ac:spMkLst>
            <pc:docMk/>
            <pc:sldMk cId="1241041169" sldId="2112"/>
            <ac:spMk id="2" creationId="{52DA34BA-82FC-47C5-BCE1-BB65E08B92A1}"/>
          </ac:spMkLst>
        </pc:spChg>
        <pc:spChg chg="mod">
          <ac:chgData name="Kelly Stokes" userId="3e5c5154-569e-4d81-aa91-4f91841cdfa9" providerId="ADAL" clId="{EDA5985E-BA1D-41E6-BF0A-F1031F21CF92}" dt="2022-12-13T13:41:08.711" v="543" actId="27636"/>
          <ac:spMkLst>
            <pc:docMk/>
            <pc:sldMk cId="1241041169" sldId="2112"/>
            <ac:spMk id="3" creationId="{847A1AC9-9EC9-E1AA-348D-958CE44F2772}"/>
          </ac:spMkLst>
        </pc:spChg>
      </pc:sldChg>
      <pc:sldChg chg="modNotesTx">
        <pc:chgData name="Kelly Stokes" userId="3e5c5154-569e-4d81-aa91-4f91841cdfa9" providerId="ADAL" clId="{EDA5985E-BA1D-41E6-BF0A-F1031F21CF92}" dt="2022-12-13T13:41:34.451" v="544"/>
        <pc:sldMkLst>
          <pc:docMk/>
          <pc:sldMk cId="2992228734" sldId="2122"/>
        </pc:sldMkLst>
      </pc:sldChg>
      <pc:sldChg chg="modSp mod">
        <pc:chgData name="Kelly Stokes" userId="3e5c5154-569e-4d81-aa91-4f91841cdfa9" providerId="ADAL" clId="{EDA5985E-BA1D-41E6-BF0A-F1031F21CF92}" dt="2022-12-13T13:41:39.438" v="545"/>
        <pc:sldMkLst>
          <pc:docMk/>
          <pc:sldMk cId="3773319980" sldId="2123"/>
        </pc:sldMkLst>
        <pc:spChg chg="mod">
          <ac:chgData name="Kelly Stokes" userId="3e5c5154-569e-4d81-aa91-4f91841cdfa9" providerId="ADAL" clId="{EDA5985E-BA1D-41E6-BF0A-F1031F21CF92}" dt="2022-12-13T13:41:39.438" v="545"/>
          <ac:spMkLst>
            <pc:docMk/>
            <pc:sldMk cId="3773319980" sldId="2123"/>
            <ac:spMk id="2" creationId="{77E26784-A357-92CE-B6B1-8F248D3D6650}"/>
          </ac:spMkLst>
        </pc:spChg>
      </pc:sldChg>
      <pc:sldChg chg="del">
        <pc:chgData name="Kelly Stokes" userId="3e5c5154-569e-4d81-aa91-4f91841cdfa9" providerId="ADAL" clId="{EDA5985E-BA1D-41E6-BF0A-F1031F21CF92}" dt="2022-12-13T13:41:53.558" v="546" actId="2696"/>
        <pc:sldMkLst>
          <pc:docMk/>
          <pc:sldMk cId="2166142509" sldId="2131"/>
        </pc:sldMkLst>
      </pc:sldChg>
      <pc:sldChg chg="del">
        <pc:chgData name="Kelly Stokes" userId="3e5c5154-569e-4d81-aa91-4f91841cdfa9" providerId="ADAL" clId="{EDA5985E-BA1D-41E6-BF0A-F1031F21CF92}" dt="2022-12-13T13:41:53.558" v="546" actId="2696"/>
        <pc:sldMkLst>
          <pc:docMk/>
          <pc:sldMk cId="3406372408" sldId="2132"/>
        </pc:sldMkLst>
      </pc:sldChg>
      <pc:sldChg chg="del">
        <pc:chgData name="Kelly Stokes" userId="3e5c5154-569e-4d81-aa91-4f91841cdfa9" providerId="ADAL" clId="{EDA5985E-BA1D-41E6-BF0A-F1031F21CF92}" dt="2022-12-13T13:41:53.558" v="546" actId="2696"/>
        <pc:sldMkLst>
          <pc:docMk/>
          <pc:sldMk cId="2626212037" sldId="2133"/>
        </pc:sldMkLst>
      </pc:sldChg>
      <pc:sldChg chg="addSp delSp modSp mod modAnim">
        <pc:chgData name="Kelly Stokes" userId="3e5c5154-569e-4d81-aa91-4f91841cdfa9" providerId="ADAL" clId="{EDA5985E-BA1D-41E6-BF0A-F1031F21CF92}" dt="2022-12-13T13:44:08.554" v="572" actId="1076"/>
        <pc:sldMkLst>
          <pc:docMk/>
          <pc:sldMk cId="3818009655" sldId="2136"/>
        </pc:sldMkLst>
        <pc:spChg chg="mod">
          <ac:chgData name="Kelly Stokes" userId="3e5c5154-569e-4d81-aa91-4f91841cdfa9" providerId="ADAL" clId="{EDA5985E-BA1D-41E6-BF0A-F1031F21CF92}" dt="2022-12-13T13:43:38.508" v="567" actId="20577"/>
          <ac:spMkLst>
            <pc:docMk/>
            <pc:sldMk cId="3818009655" sldId="2136"/>
            <ac:spMk id="2" creationId="{52DA34BA-82FC-47C5-BCE1-BB65E08B92A1}"/>
          </ac:spMkLst>
        </pc:spChg>
        <pc:spChg chg="mod">
          <ac:chgData name="Kelly Stokes" userId="3e5c5154-569e-4d81-aa91-4f91841cdfa9" providerId="ADAL" clId="{EDA5985E-BA1D-41E6-BF0A-F1031F21CF92}" dt="2022-12-13T13:44:08.554" v="572" actId="1076"/>
          <ac:spMkLst>
            <pc:docMk/>
            <pc:sldMk cId="3818009655" sldId="2136"/>
            <ac:spMk id="3" creationId="{13BB5EC0-7A96-4D29-A835-6FAE896C31A4}"/>
          </ac:spMkLst>
        </pc:spChg>
        <pc:picChg chg="del">
          <ac:chgData name="Kelly Stokes" userId="3e5c5154-569e-4d81-aa91-4f91841cdfa9" providerId="ADAL" clId="{EDA5985E-BA1D-41E6-BF0A-F1031F21CF92}" dt="2022-12-13T13:44:01.418" v="568" actId="478"/>
          <ac:picMkLst>
            <pc:docMk/>
            <pc:sldMk cId="3818009655" sldId="2136"/>
            <ac:picMk id="1030" creationId="{37F63D5D-0CC2-A81D-D30F-88BDC80DCE8B}"/>
          </ac:picMkLst>
        </pc:picChg>
        <pc:picChg chg="add mod">
          <ac:chgData name="Kelly Stokes" userId="3e5c5154-569e-4d81-aa91-4f91841cdfa9" providerId="ADAL" clId="{EDA5985E-BA1D-41E6-BF0A-F1031F21CF92}" dt="2022-12-13T13:44:03.502" v="570" actId="1076"/>
          <ac:picMkLst>
            <pc:docMk/>
            <pc:sldMk cId="3818009655" sldId="2136"/>
            <ac:picMk id="88066" creationId="{1D0E2DAB-55E4-5875-22E8-730BFF3FE937}"/>
          </ac:picMkLst>
        </pc:picChg>
      </pc:sldChg>
      <pc:sldChg chg="addSp delSp modSp mod modAnim">
        <pc:chgData name="Kelly Stokes" userId="3e5c5154-569e-4d81-aa91-4f91841cdfa9" providerId="ADAL" clId="{EDA5985E-BA1D-41E6-BF0A-F1031F21CF92}" dt="2022-12-13T13:44:42.314" v="584"/>
        <pc:sldMkLst>
          <pc:docMk/>
          <pc:sldMk cId="40756807" sldId="2137"/>
        </pc:sldMkLst>
        <pc:spChg chg="mod">
          <ac:chgData name="Kelly Stokes" userId="3e5c5154-569e-4d81-aa91-4f91841cdfa9" providerId="ADAL" clId="{EDA5985E-BA1D-41E6-BF0A-F1031F21CF92}" dt="2022-12-13T13:44:17.215" v="578" actId="20577"/>
          <ac:spMkLst>
            <pc:docMk/>
            <pc:sldMk cId="40756807" sldId="2137"/>
            <ac:spMk id="2" creationId="{52DA34BA-82FC-47C5-BCE1-BB65E08B92A1}"/>
          </ac:spMkLst>
        </pc:spChg>
        <pc:spChg chg="mod">
          <ac:chgData name="Kelly Stokes" userId="3e5c5154-569e-4d81-aa91-4f91841cdfa9" providerId="ADAL" clId="{EDA5985E-BA1D-41E6-BF0A-F1031F21CF92}" dt="2022-12-13T13:44:22.134" v="580" actId="14100"/>
          <ac:spMkLst>
            <pc:docMk/>
            <pc:sldMk cId="40756807" sldId="2137"/>
            <ac:spMk id="3" creationId="{0366E0B6-702E-4814-82C6-08CA2D13F3C9}"/>
          </ac:spMkLst>
        </pc:spChg>
        <pc:picChg chg="del">
          <ac:chgData name="Kelly Stokes" userId="3e5c5154-569e-4d81-aa91-4f91841cdfa9" providerId="ADAL" clId="{EDA5985E-BA1D-41E6-BF0A-F1031F21CF92}" dt="2022-12-13T13:44:23.060" v="581" actId="478"/>
          <ac:picMkLst>
            <pc:docMk/>
            <pc:sldMk cId="40756807" sldId="2137"/>
            <ac:picMk id="2054" creationId="{179719ED-20E3-2E84-3899-2B79856B5E58}"/>
          </ac:picMkLst>
        </pc:picChg>
        <pc:picChg chg="add mod">
          <ac:chgData name="Kelly Stokes" userId="3e5c5154-569e-4d81-aa91-4f91841cdfa9" providerId="ADAL" clId="{EDA5985E-BA1D-41E6-BF0A-F1031F21CF92}" dt="2022-12-13T13:44:40.853" v="583" actId="1076"/>
          <ac:picMkLst>
            <pc:docMk/>
            <pc:sldMk cId="40756807" sldId="2137"/>
            <ac:picMk id="87042" creationId="{4CDA9588-23C4-7469-8496-1C5AFF67D726}"/>
          </ac:picMkLst>
        </pc:picChg>
      </pc:sldChg>
      <pc:sldChg chg="del">
        <pc:chgData name="Kelly Stokes" userId="3e5c5154-569e-4d81-aa91-4f91841cdfa9" providerId="ADAL" clId="{EDA5985E-BA1D-41E6-BF0A-F1031F21CF92}" dt="2022-12-13T13:44:47.112" v="585" actId="2696"/>
        <pc:sldMkLst>
          <pc:docMk/>
          <pc:sldMk cId="3808116374" sldId="2138"/>
        </pc:sldMkLst>
      </pc:sldChg>
      <pc:sldChg chg="addSp delSp modSp modAnim">
        <pc:chgData name="Kelly Stokes" userId="3e5c5154-569e-4d81-aa91-4f91841cdfa9" providerId="ADAL" clId="{EDA5985E-BA1D-41E6-BF0A-F1031F21CF92}" dt="2022-12-13T13:45:13.828" v="599"/>
        <pc:sldMkLst>
          <pc:docMk/>
          <pc:sldMk cId="4059020425" sldId="2139"/>
        </pc:sldMkLst>
        <pc:spChg chg="mod">
          <ac:chgData name="Kelly Stokes" userId="3e5c5154-569e-4d81-aa91-4f91841cdfa9" providerId="ADAL" clId="{EDA5985E-BA1D-41E6-BF0A-F1031F21CF92}" dt="2022-12-13T13:44:55.699" v="594" actId="20577"/>
          <ac:spMkLst>
            <pc:docMk/>
            <pc:sldMk cId="4059020425" sldId="2139"/>
            <ac:spMk id="2" creationId="{52DA34BA-82FC-47C5-BCE1-BB65E08B92A1}"/>
          </ac:spMkLst>
        </pc:spChg>
        <pc:spChg chg="mod">
          <ac:chgData name="Kelly Stokes" userId="3e5c5154-569e-4d81-aa91-4f91841cdfa9" providerId="ADAL" clId="{EDA5985E-BA1D-41E6-BF0A-F1031F21CF92}" dt="2022-12-13T13:44:59.680" v="598" actId="20577"/>
          <ac:spMkLst>
            <pc:docMk/>
            <pc:sldMk cId="4059020425" sldId="2139"/>
            <ac:spMk id="10" creationId="{003D53EA-1945-744E-2DD1-0312F4DE835F}"/>
          </ac:spMkLst>
        </pc:spChg>
        <pc:spChg chg="mod">
          <ac:chgData name="Kelly Stokes" userId="3e5c5154-569e-4d81-aa91-4f91841cdfa9" providerId="ADAL" clId="{EDA5985E-BA1D-41E6-BF0A-F1031F21CF92}" dt="2022-12-13T13:45:13.828" v="599"/>
          <ac:spMkLst>
            <pc:docMk/>
            <pc:sldMk cId="4059020425" sldId="2139"/>
            <ac:spMk id="12" creationId="{E384BFF7-3319-CAE2-192F-C4DCBBBBFCCA}"/>
          </ac:spMkLst>
        </pc:spChg>
        <pc:picChg chg="add mod">
          <ac:chgData name="Kelly Stokes" userId="3e5c5154-569e-4d81-aa91-4f91841cdfa9" providerId="ADAL" clId="{EDA5985E-BA1D-41E6-BF0A-F1031F21CF92}" dt="2022-12-13T13:44:51.680" v="587"/>
          <ac:picMkLst>
            <pc:docMk/>
            <pc:sldMk cId="4059020425" sldId="2139"/>
            <ac:picMk id="3" creationId="{EBEC0A51-8F5D-32E9-3DB8-9B63E26F1E73}"/>
          </ac:picMkLst>
        </pc:picChg>
        <pc:picChg chg="del">
          <ac:chgData name="Kelly Stokes" userId="3e5c5154-569e-4d81-aa91-4f91841cdfa9" providerId="ADAL" clId="{EDA5985E-BA1D-41E6-BF0A-F1031F21CF92}" dt="2022-12-13T13:44:51.349" v="586" actId="478"/>
          <ac:picMkLst>
            <pc:docMk/>
            <pc:sldMk cId="4059020425" sldId="2139"/>
            <ac:picMk id="6" creationId="{BC2F33EE-9E69-9392-0FB7-6626C7831FBA}"/>
          </ac:picMkLst>
        </pc:picChg>
      </pc:sldChg>
      <pc:sldChg chg="addSp delSp modSp mod modAnim">
        <pc:chgData name="Kelly Stokes" userId="3e5c5154-569e-4d81-aa91-4f91841cdfa9" providerId="ADAL" clId="{EDA5985E-BA1D-41E6-BF0A-F1031F21CF92}" dt="2022-12-13T13:45:49.681" v="617" actId="1076"/>
        <pc:sldMkLst>
          <pc:docMk/>
          <pc:sldMk cId="1357986758" sldId="2140"/>
        </pc:sldMkLst>
        <pc:spChg chg="mod">
          <ac:chgData name="Kelly Stokes" userId="3e5c5154-569e-4d81-aa91-4f91841cdfa9" providerId="ADAL" clId="{EDA5985E-BA1D-41E6-BF0A-F1031F21CF92}" dt="2022-12-13T13:45:26.668" v="609" actId="20577"/>
          <ac:spMkLst>
            <pc:docMk/>
            <pc:sldMk cId="1357986758" sldId="2140"/>
            <ac:spMk id="2" creationId="{52DA34BA-82FC-47C5-BCE1-BB65E08B92A1}"/>
          </ac:spMkLst>
        </pc:spChg>
        <pc:spChg chg="mod">
          <ac:chgData name="Kelly Stokes" userId="3e5c5154-569e-4d81-aa91-4f91841cdfa9" providerId="ADAL" clId="{EDA5985E-BA1D-41E6-BF0A-F1031F21CF92}" dt="2022-12-13T13:45:47.484" v="616" actId="1076"/>
          <ac:spMkLst>
            <pc:docMk/>
            <pc:sldMk cId="1357986758" sldId="2140"/>
            <ac:spMk id="10" creationId="{003D53EA-1945-744E-2DD1-0312F4DE835F}"/>
          </ac:spMkLst>
        </pc:spChg>
        <pc:spChg chg="mod">
          <ac:chgData name="Kelly Stokes" userId="3e5c5154-569e-4d81-aa91-4f91841cdfa9" providerId="ADAL" clId="{EDA5985E-BA1D-41E6-BF0A-F1031F21CF92}" dt="2022-12-13T13:45:49.681" v="617" actId="1076"/>
          <ac:spMkLst>
            <pc:docMk/>
            <pc:sldMk cId="1357986758" sldId="2140"/>
            <ac:spMk id="12" creationId="{E384BFF7-3319-CAE2-192F-C4DCBBBBFCCA}"/>
          </ac:spMkLst>
        </pc:spChg>
        <pc:picChg chg="add mod">
          <ac:chgData name="Kelly Stokes" userId="3e5c5154-569e-4d81-aa91-4f91841cdfa9" providerId="ADAL" clId="{EDA5985E-BA1D-41E6-BF0A-F1031F21CF92}" dt="2022-12-13T13:45:22.164" v="601"/>
          <ac:picMkLst>
            <pc:docMk/>
            <pc:sldMk cId="1357986758" sldId="2140"/>
            <ac:picMk id="3" creationId="{913D95B4-9459-79DE-2FB0-AE8F458DE4AB}"/>
          </ac:picMkLst>
        </pc:picChg>
        <pc:picChg chg="del">
          <ac:chgData name="Kelly Stokes" userId="3e5c5154-569e-4d81-aa91-4f91841cdfa9" providerId="ADAL" clId="{EDA5985E-BA1D-41E6-BF0A-F1031F21CF92}" dt="2022-12-13T13:45:21.824" v="600" actId="478"/>
          <ac:picMkLst>
            <pc:docMk/>
            <pc:sldMk cId="1357986758" sldId="2140"/>
            <ac:picMk id="6" creationId="{1FF40C0A-BD0E-A1F2-3909-3BB27D948DBC}"/>
          </ac:picMkLst>
        </pc:picChg>
      </pc:sldChg>
      <pc:sldChg chg="del">
        <pc:chgData name="Kelly Stokes" userId="3e5c5154-569e-4d81-aa91-4f91841cdfa9" providerId="ADAL" clId="{EDA5985E-BA1D-41E6-BF0A-F1031F21CF92}" dt="2022-12-13T13:45:53.352" v="618" actId="2696"/>
        <pc:sldMkLst>
          <pc:docMk/>
          <pc:sldMk cId="1811161117" sldId="2141"/>
        </pc:sldMkLst>
      </pc:sldChg>
      <pc:sldChg chg="modSp mod">
        <pc:chgData name="Kelly Stokes" userId="3e5c5154-569e-4d81-aa91-4f91841cdfa9" providerId="ADAL" clId="{EDA5985E-BA1D-41E6-BF0A-F1031F21CF92}" dt="2022-12-13T13:46:10.401" v="620" actId="1076"/>
        <pc:sldMkLst>
          <pc:docMk/>
          <pc:sldMk cId="619493071" sldId="2142"/>
        </pc:sldMkLst>
        <pc:spChg chg="mod">
          <ac:chgData name="Kelly Stokes" userId="3e5c5154-569e-4d81-aa91-4f91841cdfa9" providerId="ADAL" clId="{EDA5985E-BA1D-41E6-BF0A-F1031F21CF92}" dt="2022-12-13T13:46:04.761" v="619"/>
          <ac:spMkLst>
            <pc:docMk/>
            <pc:sldMk cId="619493071" sldId="2142"/>
            <ac:spMk id="2" creationId="{52DA34BA-82FC-47C5-BCE1-BB65E08B92A1}"/>
          </ac:spMkLst>
        </pc:spChg>
        <pc:spChg chg="mod">
          <ac:chgData name="Kelly Stokes" userId="3e5c5154-569e-4d81-aa91-4f91841cdfa9" providerId="ADAL" clId="{EDA5985E-BA1D-41E6-BF0A-F1031F21CF92}" dt="2022-12-13T13:46:10.401" v="620" actId="1076"/>
          <ac:spMkLst>
            <pc:docMk/>
            <pc:sldMk cId="619493071" sldId="2142"/>
            <ac:spMk id="3" creationId="{847A1AC9-9EC9-E1AA-348D-958CE44F2772}"/>
          </ac:spMkLst>
        </pc:spChg>
      </pc:sldChg>
      <pc:sldChg chg="modSp mod">
        <pc:chgData name="Kelly Stokes" userId="3e5c5154-569e-4d81-aa91-4f91841cdfa9" providerId="ADAL" clId="{EDA5985E-BA1D-41E6-BF0A-F1031F21CF92}" dt="2022-12-13T13:46:27.950" v="622" actId="1076"/>
        <pc:sldMkLst>
          <pc:docMk/>
          <pc:sldMk cId="2065583782" sldId="2143"/>
        </pc:sldMkLst>
        <pc:spChg chg="mod">
          <ac:chgData name="Kelly Stokes" userId="3e5c5154-569e-4d81-aa91-4f91841cdfa9" providerId="ADAL" clId="{EDA5985E-BA1D-41E6-BF0A-F1031F21CF92}" dt="2022-12-13T13:46:24.072" v="621"/>
          <ac:spMkLst>
            <pc:docMk/>
            <pc:sldMk cId="2065583782" sldId="2143"/>
            <ac:spMk id="2" creationId="{52DA34BA-82FC-47C5-BCE1-BB65E08B92A1}"/>
          </ac:spMkLst>
        </pc:spChg>
        <pc:spChg chg="mod">
          <ac:chgData name="Kelly Stokes" userId="3e5c5154-569e-4d81-aa91-4f91841cdfa9" providerId="ADAL" clId="{EDA5985E-BA1D-41E6-BF0A-F1031F21CF92}" dt="2022-12-13T13:46:27.950" v="622" actId="1076"/>
          <ac:spMkLst>
            <pc:docMk/>
            <pc:sldMk cId="2065583782" sldId="2143"/>
            <ac:spMk id="3" creationId="{847A1AC9-9EC9-E1AA-348D-958CE44F2772}"/>
          </ac:spMkLst>
        </pc:spChg>
      </pc:sldChg>
      <pc:sldChg chg="del">
        <pc:chgData name="Kelly Stokes" userId="3e5c5154-569e-4d81-aa91-4f91841cdfa9" providerId="ADAL" clId="{EDA5985E-BA1D-41E6-BF0A-F1031F21CF92}" dt="2022-12-13T13:46:32.481" v="623" actId="2696"/>
        <pc:sldMkLst>
          <pc:docMk/>
          <pc:sldMk cId="47701919" sldId="2144"/>
        </pc:sldMkLst>
      </pc:sldChg>
      <pc:sldChg chg="modNotesTx">
        <pc:chgData name="Kelly Stokes" userId="3e5c5154-569e-4d81-aa91-4f91841cdfa9" providerId="ADAL" clId="{EDA5985E-BA1D-41E6-BF0A-F1031F21CF92}" dt="2022-12-13T13:46:51.807" v="625" actId="20577"/>
        <pc:sldMkLst>
          <pc:docMk/>
          <pc:sldMk cId="2815602893" sldId="2154"/>
        </pc:sldMkLst>
      </pc:sldChg>
      <pc:sldChg chg="modSp mod">
        <pc:chgData name="Kelly Stokes" userId="3e5c5154-569e-4d81-aa91-4f91841cdfa9" providerId="ADAL" clId="{EDA5985E-BA1D-41E6-BF0A-F1031F21CF92}" dt="2022-12-13T13:46:56.542" v="627" actId="20577"/>
        <pc:sldMkLst>
          <pc:docMk/>
          <pc:sldMk cId="3361212641" sldId="2155"/>
        </pc:sldMkLst>
        <pc:spChg chg="mod">
          <ac:chgData name="Kelly Stokes" userId="3e5c5154-569e-4d81-aa91-4f91841cdfa9" providerId="ADAL" clId="{EDA5985E-BA1D-41E6-BF0A-F1031F21CF92}" dt="2022-12-13T13:46:56.542" v="627" actId="20577"/>
          <ac:spMkLst>
            <pc:docMk/>
            <pc:sldMk cId="3361212641" sldId="2155"/>
            <ac:spMk id="2" creationId="{77E26784-A357-92CE-B6B1-8F248D3D6650}"/>
          </ac:spMkLst>
        </pc:spChg>
      </pc:sldChg>
      <pc:sldChg chg="del">
        <pc:chgData name="Kelly Stokes" userId="3e5c5154-569e-4d81-aa91-4f91841cdfa9" providerId="ADAL" clId="{EDA5985E-BA1D-41E6-BF0A-F1031F21CF92}" dt="2022-12-13T13:47:08.554" v="628" actId="2696"/>
        <pc:sldMkLst>
          <pc:docMk/>
          <pc:sldMk cId="2875315950" sldId="2163"/>
        </pc:sldMkLst>
      </pc:sldChg>
      <pc:sldChg chg="del">
        <pc:chgData name="Kelly Stokes" userId="3e5c5154-569e-4d81-aa91-4f91841cdfa9" providerId="ADAL" clId="{EDA5985E-BA1D-41E6-BF0A-F1031F21CF92}" dt="2022-12-13T13:47:08.554" v="628" actId="2696"/>
        <pc:sldMkLst>
          <pc:docMk/>
          <pc:sldMk cId="4001635734" sldId="2164"/>
        </pc:sldMkLst>
      </pc:sldChg>
      <pc:sldChg chg="del">
        <pc:chgData name="Kelly Stokes" userId="3e5c5154-569e-4d81-aa91-4f91841cdfa9" providerId="ADAL" clId="{EDA5985E-BA1D-41E6-BF0A-F1031F21CF92}" dt="2022-12-13T13:47:08.554" v="628" actId="2696"/>
        <pc:sldMkLst>
          <pc:docMk/>
          <pc:sldMk cId="2245825436" sldId="2165"/>
        </pc:sldMkLst>
      </pc:sldChg>
      <pc:sldChg chg="addSp delSp modSp mod modAnim">
        <pc:chgData name="Kelly Stokes" userId="3e5c5154-569e-4d81-aa91-4f91841cdfa9" providerId="ADAL" clId="{EDA5985E-BA1D-41E6-BF0A-F1031F21CF92}" dt="2022-12-13T13:49:15.627" v="657"/>
        <pc:sldMkLst>
          <pc:docMk/>
          <pc:sldMk cId="1333820186" sldId="2168"/>
        </pc:sldMkLst>
        <pc:spChg chg="mod">
          <ac:chgData name="Kelly Stokes" userId="3e5c5154-569e-4d81-aa91-4f91841cdfa9" providerId="ADAL" clId="{EDA5985E-BA1D-41E6-BF0A-F1031F21CF92}" dt="2022-12-13T13:48:48.700" v="652" actId="20577"/>
          <ac:spMkLst>
            <pc:docMk/>
            <pc:sldMk cId="1333820186" sldId="2168"/>
            <ac:spMk id="2" creationId="{52DA34BA-82FC-47C5-BCE1-BB65E08B92A1}"/>
          </ac:spMkLst>
        </pc:spChg>
        <pc:spChg chg="mod">
          <ac:chgData name="Kelly Stokes" userId="3e5c5154-569e-4d81-aa91-4f91841cdfa9" providerId="ADAL" clId="{EDA5985E-BA1D-41E6-BF0A-F1031F21CF92}" dt="2022-12-13T13:48:51.833" v="653" actId="1076"/>
          <ac:spMkLst>
            <pc:docMk/>
            <pc:sldMk cId="1333820186" sldId="2168"/>
            <ac:spMk id="3" creationId="{13BB5EC0-7A96-4D29-A835-6FAE896C31A4}"/>
          </ac:spMkLst>
        </pc:spChg>
        <pc:picChg chg="del">
          <ac:chgData name="Kelly Stokes" userId="3e5c5154-569e-4d81-aa91-4f91841cdfa9" providerId="ADAL" clId="{EDA5985E-BA1D-41E6-BF0A-F1031F21CF92}" dt="2022-12-13T13:48:52.854" v="654" actId="478"/>
          <ac:picMkLst>
            <pc:docMk/>
            <pc:sldMk cId="1333820186" sldId="2168"/>
            <ac:picMk id="1030" creationId="{37F63D5D-0CC2-A81D-D30F-88BDC80DCE8B}"/>
          </ac:picMkLst>
        </pc:picChg>
        <pc:picChg chg="add mod">
          <ac:chgData name="Kelly Stokes" userId="3e5c5154-569e-4d81-aa91-4f91841cdfa9" providerId="ADAL" clId="{EDA5985E-BA1D-41E6-BF0A-F1031F21CF92}" dt="2022-12-13T13:49:14.875" v="656" actId="1076"/>
          <ac:picMkLst>
            <pc:docMk/>
            <pc:sldMk cId="1333820186" sldId="2168"/>
            <ac:picMk id="79874" creationId="{BE0F4FE0-1A8B-B527-A17E-55944E808EA1}"/>
          </ac:picMkLst>
        </pc:picChg>
      </pc:sldChg>
      <pc:sldChg chg="addSp delSp modSp mod modAnim">
        <pc:chgData name="Kelly Stokes" userId="3e5c5154-569e-4d81-aa91-4f91841cdfa9" providerId="ADAL" clId="{EDA5985E-BA1D-41E6-BF0A-F1031F21CF92}" dt="2022-12-13T13:50:11.036" v="667"/>
        <pc:sldMkLst>
          <pc:docMk/>
          <pc:sldMk cId="2312041072" sldId="2169"/>
        </pc:sldMkLst>
        <pc:spChg chg="mod">
          <ac:chgData name="Kelly Stokes" userId="3e5c5154-569e-4d81-aa91-4f91841cdfa9" providerId="ADAL" clId="{EDA5985E-BA1D-41E6-BF0A-F1031F21CF92}" dt="2022-12-13T13:49:23.298" v="662" actId="20577"/>
          <ac:spMkLst>
            <pc:docMk/>
            <pc:sldMk cId="2312041072" sldId="2169"/>
            <ac:spMk id="2" creationId="{52DA34BA-82FC-47C5-BCE1-BB65E08B92A1}"/>
          </ac:spMkLst>
        </pc:spChg>
        <pc:spChg chg="mod">
          <ac:chgData name="Kelly Stokes" userId="3e5c5154-569e-4d81-aa91-4f91841cdfa9" providerId="ADAL" clId="{EDA5985E-BA1D-41E6-BF0A-F1031F21CF92}" dt="2022-12-13T13:49:27.421" v="663" actId="1076"/>
          <ac:spMkLst>
            <pc:docMk/>
            <pc:sldMk cId="2312041072" sldId="2169"/>
            <ac:spMk id="3" creationId="{0366E0B6-702E-4814-82C6-08CA2D13F3C9}"/>
          </ac:spMkLst>
        </pc:spChg>
        <pc:picChg chg="del">
          <ac:chgData name="Kelly Stokes" userId="3e5c5154-569e-4d81-aa91-4f91841cdfa9" providerId="ADAL" clId="{EDA5985E-BA1D-41E6-BF0A-F1031F21CF92}" dt="2022-12-13T13:49:31.849" v="664" actId="478"/>
          <ac:picMkLst>
            <pc:docMk/>
            <pc:sldMk cId="2312041072" sldId="2169"/>
            <ac:picMk id="2054" creationId="{179719ED-20E3-2E84-3899-2B79856B5E58}"/>
          </ac:picMkLst>
        </pc:picChg>
        <pc:picChg chg="add mod">
          <ac:chgData name="Kelly Stokes" userId="3e5c5154-569e-4d81-aa91-4f91841cdfa9" providerId="ADAL" clId="{EDA5985E-BA1D-41E6-BF0A-F1031F21CF92}" dt="2022-12-13T13:50:09.847" v="666" actId="1076"/>
          <ac:picMkLst>
            <pc:docMk/>
            <pc:sldMk cId="2312041072" sldId="2169"/>
            <ac:picMk id="78850" creationId="{59ADD89C-FBAB-0F9E-1D47-16C145EF08F9}"/>
          </ac:picMkLst>
        </pc:picChg>
      </pc:sldChg>
      <pc:sldChg chg="del">
        <pc:chgData name="Kelly Stokes" userId="3e5c5154-569e-4d81-aa91-4f91841cdfa9" providerId="ADAL" clId="{EDA5985E-BA1D-41E6-BF0A-F1031F21CF92}" dt="2022-12-13T13:50:13.503" v="668" actId="2696"/>
        <pc:sldMkLst>
          <pc:docMk/>
          <pc:sldMk cId="2615861415" sldId="2170"/>
        </pc:sldMkLst>
      </pc:sldChg>
      <pc:sldChg chg="addSp delSp modSp mod modAnim">
        <pc:chgData name="Kelly Stokes" userId="3e5c5154-569e-4d81-aa91-4f91841cdfa9" providerId="ADAL" clId="{EDA5985E-BA1D-41E6-BF0A-F1031F21CF92}" dt="2022-12-13T13:50:47.999" v="690" actId="1076"/>
        <pc:sldMkLst>
          <pc:docMk/>
          <pc:sldMk cId="1667656975" sldId="2171"/>
        </pc:sldMkLst>
        <pc:spChg chg="mod">
          <ac:chgData name="Kelly Stokes" userId="3e5c5154-569e-4d81-aa91-4f91841cdfa9" providerId="ADAL" clId="{EDA5985E-BA1D-41E6-BF0A-F1031F21CF92}" dt="2022-12-13T13:50:23.601" v="681" actId="20577"/>
          <ac:spMkLst>
            <pc:docMk/>
            <pc:sldMk cId="1667656975" sldId="2171"/>
            <ac:spMk id="2" creationId="{52DA34BA-82FC-47C5-BCE1-BB65E08B92A1}"/>
          </ac:spMkLst>
        </pc:spChg>
        <pc:spChg chg="mod">
          <ac:chgData name="Kelly Stokes" userId="3e5c5154-569e-4d81-aa91-4f91841cdfa9" providerId="ADAL" clId="{EDA5985E-BA1D-41E6-BF0A-F1031F21CF92}" dt="2022-12-13T13:50:46.022" v="689" actId="1076"/>
          <ac:spMkLst>
            <pc:docMk/>
            <pc:sldMk cId="1667656975" sldId="2171"/>
            <ac:spMk id="10" creationId="{003D53EA-1945-744E-2DD1-0312F4DE835F}"/>
          </ac:spMkLst>
        </pc:spChg>
        <pc:spChg chg="mod">
          <ac:chgData name="Kelly Stokes" userId="3e5c5154-569e-4d81-aa91-4f91841cdfa9" providerId="ADAL" clId="{EDA5985E-BA1D-41E6-BF0A-F1031F21CF92}" dt="2022-12-13T13:50:47.999" v="690" actId="1076"/>
          <ac:spMkLst>
            <pc:docMk/>
            <pc:sldMk cId="1667656975" sldId="2171"/>
            <ac:spMk id="12" creationId="{E384BFF7-3319-CAE2-192F-C4DCBBBBFCCA}"/>
          </ac:spMkLst>
        </pc:spChg>
        <pc:picChg chg="add mod">
          <ac:chgData name="Kelly Stokes" userId="3e5c5154-569e-4d81-aa91-4f91841cdfa9" providerId="ADAL" clId="{EDA5985E-BA1D-41E6-BF0A-F1031F21CF92}" dt="2022-12-13T13:50:17.890" v="670"/>
          <ac:picMkLst>
            <pc:docMk/>
            <pc:sldMk cId="1667656975" sldId="2171"/>
            <ac:picMk id="3" creationId="{18F92309-B280-8CAA-3830-B2CD3A3E86B7}"/>
          </ac:picMkLst>
        </pc:picChg>
        <pc:picChg chg="del">
          <ac:chgData name="Kelly Stokes" userId="3e5c5154-569e-4d81-aa91-4f91841cdfa9" providerId="ADAL" clId="{EDA5985E-BA1D-41E6-BF0A-F1031F21CF92}" dt="2022-12-13T13:50:17.537" v="669" actId="478"/>
          <ac:picMkLst>
            <pc:docMk/>
            <pc:sldMk cId="1667656975" sldId="2171"/>
            <ac:picMk id="6" creationId="{BC2F33EE-9E69-9392-0FB7-6626C7831FBA}"/>
          </ac:picMkLst>
        </pc:picChg>
      </pc:sldChg>
      <pc:sldChg chg="addSp delSp modSp mod modAnim">
        <pc:chgData name="Kelly Stokes" userId="3e5c5154-569e-4d81-aa91-4f91841cdfa9" providerId="ADAL" clId="{EDA5985E-BA1D-41E6-BF0A-F1031F21CF92}" dt="2022-12-13T13:52:19.452" v="706" actId="1076"/>
        <pc:sldMkLst>
          <pc:docMk/>
          <pc:sldMk cId="565921676" sldId="2172"/>
        </pc:sldMkLst>
        <pc:spChg chg="mod">
          <ac:chgData name="Kelly Stokes" userId="3e5c5154-569e-4d81-aa91-4f91841cdfa9" providerId="ADAL" clId="{EDA5985E-BA1D-41E6-BF0A-F1031F21CF92}" dt="2022-12-13T13:51:01.191" v="699" actId="20577"/>
          <ac:spMkLst>
            <pc:docMk/>
            <pc:sldMk cId="565921676" sldId="2172"/>
            <ac:spMk id="2" creationId="{52DA34BA-82FC-47C5-BCE1-BB65E08B92A1}"/>
          </ac:spMkLst>
        </pc:spChg>
        <pc:spChg chg="mod">
          <ac:chgData name="Kelly Stokes" userId="3e5c5154-569e-4d81-aa91-4f91841cdfa9" providerId="ADAL" clId="{EDA5985E-BA1D-41E6-BF0A-F1031F21CF92}" dt="2022-12-13T13:52:17.181" v="705" actId="1076"/>
          <ac:spMkLst>
            <pc:docMk/>
            <pc:sldMk cId="565921676" sldId="2172"/>
            <ac:spMk id="10" creationId="{003D53EA-1945-744E-2DD1-0312F4DE835F}"/>
          </ac:spMkLst>
        </pc:spChg>
        <pc:spChg chg="mod">
          <ac:chgData name="Kelly Stokes" userId="3e5c5154-569e-4d81-aa91-4f91841cdfa9" providerId="ADAL" clId="{EDA5985E-BA1D-41E6-BF0A-F1031F21CF92}" dt="2022-12-13T13:52:19.452" v="706" actId="1076"/>
          <ac:spMkLst>
            <pc:docMk/>
            <pc:sldMk cId="565921676" sldId="2172"/>
            <ac:spMk id="12" creationId="{E384BFF7-3319-CAE2-192F-C4DCBBBBFCCA}"/>
          </ac:spMkLst>
        </pc:spChg>
        <pc:picChg chg="add mod">
          <ac:chgData name="Kelly Stokes" userId="3e5c5154-569e-4d81-aa91-4f91841cdfa9" providerId="ADAL" clId="{EDA5985E-BA1D-41E6-BF0A-F1031F21CF92}" dt="2022-12-13T13:50:55.605" v="692"/>
          <ac:picMkLst>
            <pc:docMk/>
            <pc:sldMk cId="565921676" sldId="2172"/>
            <ac:picMk id="3" creationId="{AABC3686-226D-CCC7-F393-46F61A4A63B8}"/>
          </ac:picMkLst>
        </pc:picChg>
        <pc:picChg chg="del">
          <ac:chgData name="Kelly Stokes" userId="3e5c5154-569e-4d81-aa91-4f91841cdfa9" providerId="ADAL" clId="{EDA5985E-BA1D-41E6-BF0A-F1031F21CF92}" dt="2022-12-13T13:50:55.252" v="691" actId="478"/>
          <ac:picMkLst>
            <pc:docMk/>
            <pc:sldMk cId="565921676" sldId="2172"/>
            <ac:picMk id="6" creationId="{1FF40C0A-BD0E-A1F2-3909-3BB27D948DBC}"/>
          </ac:picMkLst>
        </pc:picChg>
      </pc:sldChg>
      <pc:sldChg chg="del">
        <pc:chgData name="Kelly Stokes" userId="3e5c5154-569e-4d81-aa91-4f91841cdfa9" providerId="ADAL" clId="{EDA5985E-BA1D-41E6-BF0A-F1031F21CF92}" dt="2022-12-13T13:52:23.157" v="707" actId="2696"/>
        <pc:sldMkLst>
          <pc:docMk/>
          <pc:sldMk cId="1188143449" sldId="2173"/>
        </pc:sldMkLst>
      </pc:sldChg>
      <pc:sldChg chg="modSp mod">
        <pc:chgData name="Kelly Stokes" userId="3e5c5154-569e-4d81-aa91-4f91841cdfa9" providerId="ADAL" clId="{EDA5985E-BA1D-41E6-BF0A-F1031F21CF92}" dt="2022-12-13T13:52:48.825" v="715" actId="27636"/>
        <pc:sldMkLst>
          <pc:docMk/>
          <pc:sldMk cId="2719938949" sldId="2174"/>
        </pc:sldMkLst>
        <pc:spChg chg="mod">
          <ac:chgData name="Kelly Stokes" userId="3e5c5154-569e-4d81-aa91-4f91841cdfa9" providerId="ADAL" clId="{EDA5985E-BA1D-41E6-BF0A-F1031F21CF92}" dt="2022-12-13T13:52:39.400" v="708"/>
          <ac:spMkLst>
            <pc:docMk/>
            <pc:sldMk cId="2719938949" sldId="2174"/>
            <ac:spMk id="2" creationId="{52DA34BA-82FC-47C5-BCE1-BB65E08B92A1}"/>
          </ac:spMkLst>
        </pc:spChg>
        <pc:spChg chg="mod">
          <ac:chgData name="Kelly Stokes" userId="3e5c5154-569e-4d81-aa91-4f91841cdfa9" providerId="ADAL" clId="{EDA5985E-BA1D-41E6-BF0A-F1031F21CF92}" dt="2022-12-13T13:52:48.825" v="715" actId="27636"/>
          <ac:spMkLst>
            <pc:docMk/>
            <pc:sldMk cId="2719938949" sldId="2174"/>
            <ac:spMk id="3" creationId="{847A1AC9-9EC9-E1AA-348D-958CE44F2772}"/>
          </ac:spMkLst>
        </pc:spChg>
      </pc:sldChg>
      <pc:sldChg chg="modSp mod">
        <pc:chgData name="Kelly Stokes" userId="3e5c5154-569e-4d81-aa91-4f91841cdfa9" providerId="ADAL" clId="{EDA5985E-BA1D-41E6-BF0A-F1031F21CF92}" dt="2022-12-13T13:53:12.728" v="719" actId="1076"/>
        <pc:sldMkLst>
          <pc:docMk/>
          <pc:sldMk cId="282127212" sldId="2175"/>
        </pc:sldMkLst>
        <pc:spChg chg="mod">
          <ac:chgData name="Kelly Stokes" userId="3e5c5154-569e-4d81-aa91-4f91841cdfa9" providerId="ADAL" clId="{EDA5985E-BA1D-41E6-BF0A-F1031F21CF92}" dt="2022-12-13T13:53:03.132" v="716"/>
          <ac:spMkLst>
            <pc:docMk/>
            <pc:sldMk cId="282127212" sldId="2175"/>
            <ac:spMk id="2" creationId="{52DA34BA-82FC-47C5-BCE1-BB65E08B92A1}"/>
          </ac:spMkLst>
        </pc:spChg>
        <pc:spChg chg="mod">
          <ac:chgData name="Kelly Stokes" userId="3e5c5154-569e-4d81-aa91-4f91841cdfa9" providerId="ADAL" clId="{EDA5985E-BA1D-41E6-BF0A-F1031F21CF92}" dt="2022-12-13T13:53:12.728" v="719" actId="1076"/>
          <ac:spMkLst>
            <pc:docMk/>
            <pc:sldMk cId="282127212" sldId="2175"/>
            <ac:spMk id="3" creationId="{847A1AC9-9EC9-E1AA-348D-958CE44F2772}"/>
          </ac:spMkLst>
        </pc:spChg>
      </pc:sldChg>
      <pc:sldChg chg="del">
        <pc:chgData name="Kelly Stokes" userId="3e5c5154-569e-4d81-aa91-4f91841cdfa9" providerId="ADAL" clId="{EDA5985E-BA1D-41E6-BF0A-F1031F21CF92}" dt="2022-12-13T13:53:17.849" v="720" actId="2696"/>
        <pc:sldMkLst>
          <pc:docMk/>
          <pc:sldMk cId="2038197871" sldId="2176"/>
        </pc:sldMkLst>
      </pc:sldChg>
      <pc:sldChg chg="modNotesTx">
        <pc:chgData name="Kelly Stokes" userId="3e5c5154-569e-4d81-aa91-4f91841cdfa9" providerId="ADAL" clId="{EDA5985E-BA1D-41E6-BF0A-F1031F21CF92}" dt="2022-12-13T13:53:40.555" v="722"/>
        <pc:sldMkLst>
          <pc:docMk/>
          <pc:sldMk cId="2324074704" sldId="2186"/>
        </pc:sldMkLst>
      </pc:sldChg>
      <pc:sldChg chg="modSp mod">
        <pc:chgData name="Kelly Stokes" userId="3e5c5154-569e-4d81-aa91-4f91841cdfa9" providerId="ADAL" clId="{EDA5985E-BA1D-41E6-BF0A-F1031F21CF92}" dt="2022-12-13T13:53:46.752" v="726" actId="27636"/>
        <pc:sldMkLst>
          <pc:docMk/>
          <pc:sldMk cId="3934355198" sldId="2187"/>
        </pc:sldMkLst>
        <pc:spChg chg="mod">
          <ac:chgData name="Kelly Stokes" userId="3e5c5154-569e-4d81-aa91-4f91841cdfa9" providerId="ADAL" clId="{EDA5985E-BA1D-41E6-BF0A-F1031F21CF92}" dt="2022-12-13T13:53:46.752" v="726" actId="27636"/>
          <ac:spMkLst>
            <pc:docMk/>
            <pc:sldMk cId="3934355198" sldId="2187"/>
            <ac:spMk id="2" creationId="{77E26784-A357-92CE-B6B1-8F248D3D6650}"/>
          </ac:spMkLst>
        </pc:spChg>
      </pc:sldChg>
      <pc:sldChg chg="addSp modSp modAnim">
        <pc:chgData name="Kelly Stokes" userId="3e5c5154-569e-4d81-aa91-4f91841cdfa9" providerId="ADAL" clId="{EDA5985E-BA1D-41E6-BF0A-F1031F21CF92}" dt="2022-12-13T13:33:34.036" v="426"/>
        <pc:sldMkLst>
          <pc:docMk/>
          <pc:sldMk cId="1768426980" sldId="2188"/>
        </pc:sldMkLst>
        <pc:picChg chg="add mod">
          <ac:chgData name="Kelly Stokes" userId="3e5c5154-569e-4d81-aa91-4f91841cdfa9" providerId="ADAL" clId="{EDA5985E-BA1D-41E6-BF0A-F1031F21CF92}" dt="2022-12-13T13:33:03.144" v="416"/>
          <ac:picMkLst>
            <pc:docMk/>
            <pc:sldMk cId="1768426980" sldId="2188"/>
            <ac:picMk id="4" creationId="{1D9DCEC8-D2A5-3D9F-0675-318E1FA3ACFC}"/>
          </ac:picMkLst>
        </pc:picChg>
      </pc:sldChg>
      <pc:sldChg chg="addSp modSp modAnim">
        <pc:chgData name="Kelly Stokes" userId="3e5c5154-569e-4d81-aa91-4f91841cdfa9" providerId="ADAL" clId="{EDA5985E-BA1D-41E6-BF0A-F1031F21CF92}" dt="2022-12-13T13:33:42.356" v="429"/>
        <pc:sldMkLst>
          <pc:docMk/>
          <pc:sldMk cId="1930146675" sldId="2189"/>
        </pc:sldMkLst>
        <pc:picChg chg="add mod">
          <ac:chgData name="Kelly Stokes" userId="3e5c5154-569e-4d81-aa91-4f91841cdfa9" providerId="ADAL" clId="{EDA5985E-BA1D-41E6-BF0A-F1031F21CF92}" dt="2022-12-13T13:33:11.960" v="419"/>
          <ac:picMkLst>
            <pc:docMk/>
            <pc:sldMk cId="1930146675" sldId="2189"/>
            <ac:picMk id="4" creationId="{9773D1A9-FF6A-8808-F248-560F8469D37C}"/>
          </ac:picMkLst>
        </pc:picChg>
      </pc:sldChg>
      <pc:sldChg chg="addSp modSp modAnim">
        <pc:chgData name="Kelly Stokes" userId="3e5c5154-569e-4d81-aa91-4f91841cdfa9" providerId="ADAL" clId="{EDA5985E-BA1D-41E6-BF0A-F1031F21CF92}" dt="2022-12-13T13:33:51.579" v="432"/>
        <pc:sldMkLst>
          <pc:docMk/>
          <pc:sldMk cId="1115604900" sldId="2190"/>
        </pc:sldMkLst>
        <pc:picChg chg="add mod">
          <ac:chgData name="Kelly Stokes" userId="3e5c5154-569e-4d81-aa91-4f91841cdfa9" providerId="ADAL" clId="{EDA5985E-BA1D-41E6-BF0A-F1031F21CF92}" dt="2022-12-13T13:33:21.159" v="422"/>
          <ac:picMkLst>
            <pc:docMk/>
            <pc:sldMk cId="1115604900" sldId="2190"/>
            <ac:picMk id="4" creationId="{77D2B4B5-11CA-8EB2-D34E-0293D3EA6111}"/>
          </ac:picMkLst>
        </pc:picChg>
      </pc:sldChg>
      <pc:sldChg chg="addSp modSp modAnim">
        <pc:chgData name="Kelly Stokes" userId="3e5c5154-569e-4d81-aa91-4f91841cdfa9" providerId="ADAL" clId="{EDA5985E-BA1D-41E6-BF0A-F1031F21CF92}" dt="2022-12-13T13:43:12.641" v="556"/>
        <pc:sldMkLst>
          <pc:docMk/>
          <pc:sldMk cId="3952255327" sldId="2191"/>
        </pc:sldMkLst>
        <pc:picChg chg="add mod">
          <ac:chgData name="Kelly Stokes" userId="3e5c5154-569e-4d81-aa91-4f91841cdfa9" providerId="ADAL" clId="{EDA5985E-BA1D-41E6-BF0A-F1031F21CF92}" dt="2022-12-13T13:42:42.894" v="548"/>
          <ac:picMkLst>
            <pc:docMk/>
            <pc:sldMk cId="3952255327" sldId="2191"/>
            <ac:picMk id="4" creationId="{F5FC028C-10AC-FE53-4AC1-3A689005928E}"/>
          </ac:picMkLst>
        </pc:picChg>
      </pc:sldChg>
      <pc:sldChg chg="addSp modSp modAnim">
        <pc:chgData name="Kelly Stokes" userId="3e5c5154-569e-4d81-aa91-4f91841cdfa9" providerId="ADAL" clId="{EDA5985E-BA1D-41E6-BF0A-F1031F21CF92}" dt="2022-12-13T13:43:21.103" v="559"/>
        <pc:sldMkLst>
          <pc:docMk/>
          <pc:sldMk cId="4245199034" sldId="2192"/>
        </pc:sldMkLst>
        <pc:picChg chg="add mod">
          <ac:chgData name="Kelly Stokes" userId="3e5c5154-569e-4d81-aa91-4f91841cdfa9" providerId="ADAL" clId="{EDA5985E-BA1D-41E6-BF0A-F1031F21CF92}" dt="2022-12-13T13:42:50.371" v="550"/>
          <ac:picMkLst>
            <pc:docMk/>
            <pc:sldMk cId="4245199034" sldId="2192"/>
            <ac:picMk id="4" creationId="{52E8DC57-4A90-F22E-3FFC-A040B22AED8F}"/>
          </ac:picMkLst>
        </pc:picChg>
      </pc:sldChg>
      <pc:sldChg chg="addSp modSp modAnim">
        <pc:chgData name="Kelly Stokes" userId="3e5c5154-569e-4d81-aa91-4f91841cdfa9" providerId="ADAL" clId="{EDA5985E-BA1D-41E6-BF0A-F1031F21CF92}" dt="2022-12-13T13:43:29.452" v="562"/>
        <pc:sldMkLst>
          <pc:docMk/>
          <pc:sldMk cId="377685458" sldId="2193"/>
        </pc:sldMkLst>
        <pc:picChg chg="add mod">
          <ac:chgData name="Kelly Stokes" userId="3e5c5154-569e-4d81-aa91-4f91841cdfa9" providerId="ADAL" clId="{EDA5985E-BA1D-41E6-BF0A-F1031F21CF92}" dt="2022-12-13T13:42:57.972" v="552"/>
          <ac:picMkLst>
            <pc:docMk/>
            <pc:sldMk cId="377685458" sldId="2193"/>
            <ac:picMk id="4" creationId="{F00BD470-1D55-C590-342D-EA2170945381}"/>
          </ac:picMkLst>
        </pc:picChg>
      </pc:sldChg>
      <pc:sldChg chg="delSp del">
        <pc:chgData name="Kelly Stokes" userId="3e5c5154-569e-4d81-aa91-4f91841cdfa9" providerId="ADAL" clId="{EDA5985E-BA1D-41E6-BF0A-F1031F21CF92}" dt="2022-12-13T13:43:04.998" v="553" actId="2696"/>
        <pc:sldMkLst>
          <pc:docMk/>
          <pc:sldMk cId="762690671" sldId="2194"/>
        </pc:sldMkLst>
        <pc:picChg chg="del">
          <ac:chgData name="Kelly Stokes" userId="3e5c5154-569e-4d81-aa91-4f91841cdfa9" providerId="ADAL" clId="{EDA5985E-BA1D-41E6-BF0A-F1031F21CF92}" dt="2022-12-13T13:42:40.175" v="547" actId="21"/>
          <ac:picMkLst>
            <pc:docMk/>
            <pc:sldMk cId="762690671" sldId="2194"/>
            <ac:picMk id="117762" creationId="{C261F6FE-7B82-DF37-8F39-98DEFFDD18F5}"/>
          </ac:picMkLst>
        </pc:picChg>
      </pc:sldChg>
      <pc:sldChg chg="delSp del">
        <pc:chgData name="Kelly Stokes" userId="3e5c5154-569e-4d81-aa91-4f91841cdfa9" providerId="ADAL" clId="{EDA5985E-BA1D-41E6-BF0A-F1031F21CF92}" dt="2022-12-13T13:43:04.998" v="553" actId="2696"/>
        <pc:sldMkLst>
          <pc:docMk/>
          <pc:sldMk cId="629347668" sldId="2195"/>
        </pc:sldMkLst>
        <pc:picChg chg="del">
          <ac:chgData name="Kelly Stokes" userId="3e5c5154-569e-4d81-aa91-4f91841cdfa9" providerId="ADAL" clId="{EDA5985E-BA1D-41E6-BF0A-F1031F21CF92}" dt="2022-12-13T13:42:47.959" v="549" actId="21"/>
          <ac:picMkLst>
            <pc:docMk/>
            <pc:sldMk cId="629347668" sldId="2195"/>
            <ac:picMk id="116738" creationId="{BD4083F6-8664-BF21-0146-46C83D083AF0}"/>
          </ac:picMkLst>
        </pc:picChg>
      </pc:sldChg>
      <pc:sldChg chg="delSp del">
        <pc:chgData name="Kelly Stokes" userId="3e5c5154-569e-4d81-aa91-4f91841cdfa9" providerId="ADAL" clId="{EDA5985E-BA1D-41E6-BF0A-F1031F21CF92}" dt="2022-12-13T13:43:04.998" v="553" actId="2696"/>
        <pc:sldMkLst>
          <pc:docMk/>
          <pc:sldMk cId="2860017562" sldId="2196"/>
        </pc:sldMkLst>
        <pc:picChg chg="del">
          <ac:chgData name="Kelly Stokes" userId="3e5c5154-569e-4d81-aa91-4f91841cdfa9" providerId="ADAL" clId="{EDA5985E-BA1D-41E6-BF0A-F1031F21CF92}" dt="2022-12-13T13:42:54.020" v="551" actId="21"/>
          <ac:picMkLst>
            <pc:docMk/>
            <pc:sldMk cId="2860017562" sldId="2196"/>
            <ac:picMk id="115714" creationId="{ABC30B62-4704-FF32-6876-C4328986E391}"/>
          </ac:picMkLst>
        </pc:picChg>
      </pc:sldChg>
      <pc:sldChg chg="addSp modSp modAnim">
        <pc:chgData name="Kelly Stokes" userId="3e5c5154-569e-4d81-aa91-4f91841cdfa9" providerId="ADAL" clId="{EDA5985E-BA1D-41E6-BF0A-F1031F21CF92}" dt="2022-12-13T13:48:22.351" v="640"/>
        <pc:sldMkLst>
          <pc:docMk/>
          <pc:sldMk cId="2942291184" sldId="2238"/>
        </pc:sldMkLst>
        <pc:picChg chg="add mod">
          <ac:chgData name="Kelly Stokes" userId="3e5c5154-569e-4d81-aa91-4f91841cdfa9" providerId="ADAL" clId="{EDA5985E-BA1D-41E6-BF0A-F1031F21CF92}" dt="2022-12-13T13:47:52.628" v="630"/>
          <ac:picMkLst>
            <pc:docMk/>
            <pc:sldMk cId="2942291184" sldId="2238"/>
            <ac:picMk id="4" creationId="{E0F64492-B12A-7765-7F17-A8284299E0D5}"/>
          </ac:picMkLst>
        </pc:picChg>
      </pc:sldChg>
      <pc:sldChg chg="addSp modSp modAnim">
        <pc:chgData name="Kelly Stokes" userId="3e5c5154-569e-4d81-aa91-4f91841cdfa9" providerId="ADAL" clId="{EDA5985E-BA1D-41E6-BF0A-F1031F21CF92}" dt="2022-12-13T13:48:30.388" v="643"/>
        <pc:sldMkLst>
          <pc:docMk/>
          <pc:sldMk cId="3268196564" sldId="2240"/>
        </pc:sldMkLst>
        <pc:picChg chg="add mod">
          <ac:chgData name="Kelly Stokes" userId="3e5c5154-569e-4d81-aa91-4f91841cdfa9" providerId="ADAL" clId="{EDA5985E-BA1D-41E6-BF0A-F1031F21CF92}" dt="2022-12-13T13:48:00.814" v="633"/>
          <ac:picMkLst>
            <pc:docMk/>
            <pc:sldMk cId="3268196564" sldId="2240"/>
            <ac:picMk id="4" creationId="{28B9362B-1055-A43C-FFA4-C95EC2FFD93C}"/>
          </ac:picMkLst>
        </pc:picChg>
      </pc:sldChg>
      <pc:sldChg chg="addSp modSp modAnim">
        <pc:chgData name="Kelly Stokes" userId="3e5c5154-569e-4d81-aa91-4f91841cdfa9" providerId="ADAL" clId="{EDA5985E-BA1D-41E6-BF0A-F1031F21CF92}" dt="2022-12-13T13:48:38.071" v="646"/>
        <pc:sldMkLst>
          <pc:docMk/>
          <pc:sldMk cId="842284874" sldId="2242"/>
        </pc:sldMkLst>
        <pc:picChg chg="add mod">
          <ac:chgData name="Kelly Stokes" userId="3e5c5154-569e-4d81-aa91-4f91841cdfa9" providerId="ADAL" clId="{EDA5985E-BA1D-41E6-BF0A-F1031F21CF92}" dt="2022-12-13T13:48:12.661" v="636"/>
          <ac:picMkLst>
            <pc:docMk/>
            <pc:sldMk cId="842284874" sldId="2242"/>
            <ac:picMk id="4" creationId="{DBDD344D-7E1E-17EF-F523-D7F2F4FEE59E}"/>
          </ac:picMkLst>
        </pc:picChg>
      </pc:sldChg>
      <pc:sldChg chg="delSp del">
        <pc:chgData name="Kelly Stokes" userId="3e5c5154-569e-4d81-aa91-4f91841cdfa9" providerId="ADAL" clId="{EDA5985E-BA1D-41E6-BF0A-F1031F21CF92}" dt="2022-12-13T13:47:55.787" v="631" actId="2696"/>
        <pc:sldMkLst>
          <pc:docMk/>
          <pc:sldMk cId="1973838982" sldId="2244"/>
        </pc:sldMkLst>
        <pc:picChg chg="del">
          <ac:chgData name="Kelly Stokes" userId="3e5c5154-569e-4d81-aa91-4f91841cdfa9" providerId="ADAL" clId="{EDA5985E-BA1D-41E6-BF0A-F1031F21CF92}" dt="2022-12-13T13:47:50.685" v="629" actId="21"/>
          <ac:picMkLst>
            <pc:docMk/>
            <pc:sldMk cId="1973838982" sldId="2244"/>
            <ac:picMk id="108546" creationId="{87A6484A-F0B7-D854-1F61-135098E48F6D}"/>
          </ac:picMkLst>
        </pc:picChg>
      </pc:sldChg>
      <pc:sldChg chg="delSp del">
        <pc:chgData name="Kelly Stokes" userId="3e5c5154-569e-4d81-aa91-4f91841cdfa9" providerId="ADAL" clId="{EDA5985E-BA1D-41E6-BF0A-F1031F21CF92}" dt="2022-12-13T13:48:03.426" v="634" actId="2696"/>
        <pc:sldMkLst>
          <pc:docMk/>
          <pc:sldMk cId="4204272341" sldId="2250"/>
        </pc:sldMkLst>
        <pc:picChg chg="del">
          <ac:chgData name="Kelly Stokes" userId="3e5c5154-569e-4d81-aa91-4f91841cdfa9" providerId="ADAL" clId="{EDA5985E-BA1D-41E6-BF0A-F1031F21CF92}" dt="2022-12-13T13:47:58.391" v="632" actId="21"/>
          <ac:picMkLst>
            <pc:docMk/>
            <pc:sldMk cId="4204272341" sldId="2250"/>
            <ac:picMk id="107522" creationId="{8AC9490C-F471-7DC0-83F4-9B7E140AACCF}"/>
          </ac:picMkLst>
        </pc:picChg>
      </pc:sldChg>
      <pc:sldChg chg="delSp del">
        <pc:chgData name="Kelly Stokes" userId="3e5c5154-569e-4d81-aa91-4f91841cdfa9" providerId="ADAL" clId="{EDA5985E-BA1D-41E6-BF0A-F1031F21CF92}" dt="2022-12-13T13:48:14.604" v="637" actId="2696"/>
        <pc:sldMkLst>
          <pc:docMk/>
          <pc:sldMk cId="3165591588" sldId="2256"/>
        </pc:sldMkLst>
        <pc:picChg chg="del">
          <ac:chgData name="Kelly Stokes" userId="3e5c5154-569e-4d81-aa91-4f91841cdfa9" providerId="ADAL" clId="{EDA5985E-BA1D-41E6-BF0A-F1031F21CF92}" dt="2022-12-13T13:48:10.751" v="635" actId="21"/>
          <ac:picMkLst>
            <pc:docMk/>
            <pc:sldMk cId="3165591588" sldId="2256"/>
            <ac:picMk id="106498" creationId="{C5A8FA04-21FD-D93F-A042-CEE5DCE4BC1B}"/>
          </ac:picMkLst>
        </pc:picChg>
      </pc:sldChg>
      <pc:sldChg chg="delSp del">
        <pc:chgData name="Kelly Stokes" userId="3e5c5154-569e-4d81-aa91-4f91841cdfa9" providerId="ADAL" clId="{EDA5985E-BA1D-41E6-BF0A-F1031F21CF92}" dt="2022-12-13T13:33:05.971" v="417" actId="2696"/>
        <pc:sldMkLst>
          <pc:docMk/>
          <pc:sldMk cId="3902976315" sldId="2282"/>
        </pc:sldMkLst>
        <pc:picChg chg="del">
          <ac:chgData name="Kelly Stokes" userId="3e5c5154-569e-4d81-aa91-4f91841cdfa9" providerId="ADAL" clId="{EDA5985E-BA1D-41E6-BF0A-F1031F21CF92}" dt="2022-12-13T13:33:01.167" v="415" actId="21"/>
          <ac:picMkLst>
            <pc:docMk/>
            <pc:sldMk cId="3902976315" sldId="2282"/>
            <ac:picMk id="126978" creationId="{32D5486F-BE40-4EB9-35A0-0E35523C9D12}"/>
          </ac:picMkLst>
        </pc:picChg>
      </pc:sldChg>
      <pc:sldChg chg="delSp del">
        <pc:chgData name="Kelly Stokes" userId="3e5c5154-569e-4d81-aa91-4f91841cdfa9" providerId="ADAL" clId="{EDA5985E-BA1D-41E6-BF0A-F1031F21CF92}" dt="2022-12-13T13:33:16.116" v="420" actId="2696"/>
        <pc:sldMkLst>
          <pc:docMk/>
          <pc:sldMk cId="3453379399" sldId="2283"/>
        </pc:sldMkLst>
        <pc:picChg chg="del">
          <ac:chgData name="Kelly Stokes" userId="3e5c5154-569e-4d81-aa91-4f91841cdfa9" providerId="ADAL" clId="{EDA5985E-BA1D-41E6-BF0A-F1031F21CF92}" dt="2022-12-13T13:33:09.652" v="418" actId="21"/>
          <ac:picMkLst>
            <pc:docMk/>
            <pc:sldMk cId="3453379399" sldId="2283"/>
            <ac:picMk id="125954" creationId="{DEC87C69-5111-2F10-AFCB-88219AD78547}"/>
          </ac:picMkLst>
        </pc:picChg>
      </pc:sldChg>
      <pc:sldChg chg="delSp del">
        <pc:chgData name="Kelly Stokes" userId="3e5c5154-569e-4d81-aa91-4f91841cdfa9" providerId="ADAL" clId="{EDA5985E-BA1D-41E6-BF0A-F1031F21CF92}" dt="2022-12-13T13:33:24.034" v="423" actId="2696"/>
        <pc:sldMkLst>
          <pc:docMk/>
          <pc:sldMk cId="55939842" sldId="2284"/>
        </pc:sldMkLst>
        <pc:picChg chg="del">
          <ac:chgData name="Kelly Stokes" userId="3e5c5154-569e-4d81-aa91-4f91841cdfa9" providerId="ADAL" clId="{EDA5985E-BA1D-41E6-BF0A-F1031F21CF92}" dt="2022-12-13T13:33:19.130" v="421" actId="21"/>
          <ac:picMkLst>
            <pc:docMk/>
            <pc:sldMk cId="55939842" sldId="2284"/>
            <ac:picMk id="124930" creationId="{7B3EF193-07E9-6FAF-9932-5245ABE38B2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cloudless skies are ideal for capturing the sun’s energy and will apply to the changes in energy use in Abu Dhabi.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3902311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2506598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102</a:t>
            </a:fld>
            <a:endParaRPr lang="en-GB" dirty="0"/>
          </a:p>
        </p:txBody>
      </p:sp>
    </p:spTree>
    <p:extLst>
      <p:ext uri="{BB962C8B-B14F-4D97-AF65-F5344CB8AC3E}">
        <p14:creationId xmlns:p14="http://schemas.microsoft.com/office/powerpoint/2010/main" val="1649960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hopes to become less dependent on oil in the future and bargain better with countries who will still need their oil.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3057229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Achieve      aggressive   Bargain     bruise  promotion revolution  identify rhyme python hygiene </a:t>
            </a:r>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Abu Dhabi has been called the world’s richest city due the huge oil reserves found beneath its desert sands that supply the rest of the world.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dirty="0"/>
          </a:p>
        </p:txBody>
      </p:sp>
    </p:spTree>
    <p:extLst>
      <p:ext uri="{BB962C8B-B14F-4D97-AF65-F5344CB8AC3E}">
        <p14:creationId xmlns:p14="http://schemas.microsoft.com/office/powerpoint/2010/main" val="803373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2010, Abu Dhabi announced plans to identify an area of land to build the world’s largest solar energy plant.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2821983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538750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367345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9A5C59-0F89-3511-5C92-8CAB88DC2684}"/>
              </a:ext>
            </a:extLst>
          </p:cNvPr>
          <p:cNvPicPr>
            <a:picLocks noChangeAspect="1"/>
          </p:cNvPicPr>
          <p:nvPr/>
        </p:nvPicPr>
        <p:blipFill rotWithShape="1">
          <a:blip r:embed="rId2"/>
          <a:srcRect l="18482" t="14031" r="18170" b="8551"/>
          <a:stretch/>
        </p:blipFill>
        <p:spPr>
          <a:xfrm>
            <a:off x="1012371" y="96833"/>
            <a:ext cx="9699172" cy="6664334"/>
          </a:xfrm>
          <a:prstGeom prst="rect">
            <a:avLst/>
          </a:prstGeom>
        </p:spPr>
      </p:pic>
    </p:spTree>
    <p:extLst>
      <p:ext uri="{BB962C8B-B14F-4D97-AF65-F5344CB8AC3E}">
        <p14:creationId xmlns:p14="http://schemas.microsoft.com/office/powerpoint/2010/main" val="92768629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030244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161441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AB5B4A1-702C-20E4-351F-76C8B4EEBA4D}"/>
              </a:ext>
            </a:extLst>
          </p:cNvPr>
          <p:cNvSpPr txBox="1"/>
          <p:nvPr/>
        </p:nvSpPr>
        <p:spPr>
          <a:xfrm>
            <a:off x="4110718" y="116477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achieve</a:t>
            </a:r>
            <a:endParaRPr lang="en-GB" dirty="0"/>
          </a:p>
        </p:txBody>
      </p:sp>
    </p:spTree>
    <p:extLst>
      <p:ext uri="{BB962C8B-B14F-4D97-AF65-F5344CB8AC3E}">
        <p14:creationId xmlns:p14="http://schemas.microsoft.com/office/powerpoint/2010/main" val="13016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5848889-BE91-3CAA-D9D6-B986BE291AF2}"/>
              </a:ext>
            </a:extLst>
          </p:cNvPr>
          <p:cNvSpPr txBox="1"/>
          <p:nvPr/>
        </p:nvSpPr>
        <p:spPr>
          <a:xfrm>
            <a:off x="4180795" y="139700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aggressive</a:t>
            </a:r>
            <a:endParaRPr lang="en-GB" dirty="0"/>
          </a:p>
        </p:txBody>
      </p:sp>
    </p:spTree>
    <p:extLst>
      <p:ext uri="{BB962C8B-B14F-4D97-AF65-F5344CB8AC3E}">
        <p14:creationId xmlns:p14="http://schemas.microsoft.com/office/powerpoint/2010/main" val="27971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
        <p:nvSpPr>
          <p:cNvPr id="4" name="TextBox 3">
            <a:extLst>
              <a:ext uri="{FF2B5EF4-FFF2-40B4-BE49-F238E27FC236}">
                <a16:creationId xmlns:a16="http://schemas.microsoft.com/office/drawing/2014/main" id="{BE612362-1284-31A4-9E8B-2C35855BEFAD}"/>
              </a:ext>
            </a:extLst>
          </p:cNvPr>
          <p:cNvSpPr txBox="1"/>
          <p:nvPr/>
        </p:nvSpPr>
        <p:spPr>
          <a:xfrm>
            <a:off x="1077686" y="1074510"/>
            <a:ext cx="10276114" cy="286232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with ending sound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ʃən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the most common spelling.</a:t>
            </a:r>
            <a:endParaRPr lang="en-GB" dirty="0"/>
          </a:p>
        </p:txBody>
      </p:sp>
    </p:spTree>
    <p:extLst>
      <p:ext uri="{BB962C8B-B14F-4D97-AF65-F5344CB8AC3E}">
        <p14:creationId xmlns:p14="http://schemas.microsoft.com/office/powerpoint/2010/main" val="96305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0985943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eople protesting clip art - Clip Art Library">
            <a:extLst>
              <a:ext uri="{FF2B5EF4-FFF2-40B4-BE49-F238E27FC236}">
                <a16:creationId xmlns:a16="http://schemas.microsoft.com/office/drawing/2014/main" id="{E0F64492-B12A-7765-7F17-A8284299E0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243" y="742438"/>
            <a:ext cx="3124200"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29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205765" y="3643086"/>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Reject Cliparts, Download Free Reject Cliparts png images, Free  ClipArts on Clipart Library">
            <a:extLst>
              <a:ext uri="{FF2B5EF4-FFF2-40B4-BE49-F238E27FC236}">
                <a16:creationId xmlns:a16="http://schemas.microsoft.com/office/drawing/2014/main" id="{28B9362B-1055-A43C-FFA4-C95EC2FFD9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20" y="610961"/>
            <a:ext cx="21240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19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096000" y="3668486"/>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Location Clipart Flat Map - Location Map Clip Art, HD Png Download ,  Transparent Png Image - PNGitem">
            <a:extLst>
              <a:ext uri="{FF2B5EF4-FFF2-40B4-BE49-F238E27FC236}">
                <a16:creationId xmlns:a16="http://schemas.microsoft.com/office/drawing/2014/main" id="{DBDD344D-7E1E-17EF-F523-D7F2F4FEE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411" y="387577"/>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28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6" descr="Promotion Illustrations and Clip Art. 658,726 Promotion royalty free  illustrations, drawings and graphics available to search from thousands of  vector EPS clipart producers.">
            <a:extLst>
              <a:ext uri="{FF2B5EF4-FFF2-40B4-BE49-F238E27FC236}">
                <a16:creationId xmlns:a16="http://schemas.microsoft.com/office/drawing/2014/main" id="{5DC24B2D-BA4F-F4A2-259A-425A2EB829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70"/>
          <a:stretch/>
        </p:blipFill>
        <p:spPr bwMode="auto">
          <a:xfrm>
            <a:off x="439511" y="246517"/>
            <a:ext cx="2343150" cy="178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67447591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32792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hygiene </a:t>
            </a:r>
          </a:p>
        </p:txBody>
      </p:sp>
      <p:sp>
        <p:nvSpPr>
          <p:cNvPr id="3" name="Rectangle 2">
            <a:extLst>
              <a:ext uri="{FF2B5EF4-FFF2-40B4-BE49-F238E27FC236}">
                <a16:creationId xmlns:a16="http://schemas.microsoft.com/office/drawing/2014/main" id="{13BB5EC0-7A96-4D29-A835-6FAE896C31A4}"/>
              </a:ext>
            </a:extLst>
          </p:cNvPr>
          <p:cNvSpPr/>
          <p:nvPr/>
        </p:nvSpPr>
        <p:spPr>
          <a:xfrm>
            <a:off x="5546271" y="356371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Free Oral Hygiene Cliparts, Download Free Oral Hygiene Cliparts png images,  Free ClipArts on Clipart Library">
            <a:extLst>
              <a:ext uri="{FF2B5EF4-FFF2-40B4-BE49-F238E27FC236}">
                <a16:creationId xmlns:a16="http://schemas.microsoft.com/office/drawing/2014/main" id="{BE0F4FE0-1A8B-B527-A17E-55944E808E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82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hyphen </a:t>
            </a:r>
          </a:p>
        </p:txBody>
      </p:sp>
      <p:sp>
        <p:nvSpPr>
          <p:cNvPr id="3" name="Rectangle 2">
            <a:extLst>
              <a:ext uri="{FF2B5EF4-FFF2-40B4-BE49-F238E27FC236}">
                <a16:creationId xmlns:a16="http://schemas.microsoft.com/office/drawing/2014/main" id="{0366E0B6-702E-4814-82C6-08CA2D13F3C9}"/>
              </a:ext>
            </a:extLst>
          </p:cNvPr>
          <p:cNvSpPr/>
          <p:nvPr/>
        </p:nvSpPr>
        <p:spPr>
          <a:xfrm>
            <a:off x="5225143"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Hyphen Images – Browse 128,653 Stock Photos, Vectors, and Video | Adobe  Stock">
            <a:extLst>
              <a:ext uri="{FF2B5EF4-FFF2-40B4-BE49-F238E27FC236}">
                <a16:creationId xmlns:a16="http://schemas.microsoft.com/office/drawing/2014/main" id="{59ADD89C-FBAB-0F9E-1D47-16C145EF08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04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hygiene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79612"/>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68767" y="3621873"/>
            <a:ext cx="11789909" cy="3046988"/>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conditions or practices conducive to maintaining health and preventing disease, especially through cleanliness </a:t>
            </a:r>
            <a:endParaRPr lang="en-GB" sz="1400" dirty="0"/>
          </a:p>
        </p:txBody>
      </p:sp>
      <p:pic>
        <p:nvPicPr>
          <p:cNvPr id="3" name="Picture 2" descr="Free Oral Hygiene Cliparts, Download Free Oral Hygiene Cliparts png images,  Free ClipArts on Clipart Library">
            <a:extLst>
              <a:ext uri="{FF2B5EF4-FFF2-40B4-BE49-F238E27FC236}">
                <a16:creationId xmlns:a16="http://schemas.microsoft.com/office/drawing/2014/main" id="{18F92309-B280-8CAA-3830-B2CD3A3E8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65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hyphen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525456"/>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747440"/>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sign -, used to join words to indicate that they have a combined meaning or that they are linked in the grammar of a sentence </a:t>
            </a:r>
            <a:endParaRPr lang="en-GB" sz="1400" dirty="0"/>
          </a:p>
        </p:txBody>
      </p:sp>
      <p:pic>
        <p:nvPicPr>
          <p:cNvPr id="3" name="Picture 2" descr="Hyphen Images – Browse 128,653 Stock Photos, Vectors, and Video | Adobe  Stock">
            <a:extLst>
              <a:ext uri="{FF2B5EF4-FFF2-40B4-BE49-F238E27FC236}">
                <a16:creationId xmlns:a16="http://schemas.microsoft.com/office/drawing/2014/main" id="{AABC3686-226D-CCC7-F393-46F61A4A63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92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Poor standards of food hygiene cause restaurants to close.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523968" y="3031075"/>
            <a:ext cx="254680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71993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The hyphen is a useful piece of punctuation.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6612" y="2776620"/>
            <a:ext cx="2362201"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8212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35564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76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670222"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6" descr="311 Moderate Illustrations &amp; Clip Art - iStock">
            <a:extLst>
              <a:ext uri="{FF2B5EF4-FFF2-40B4-BE49-F238E27FC236}">
                <a16:creationId xmlns:a16="http://schemas.microsoft.com/office/drawing/2014/main" id="{A0D3AB86-0145-E9F0-5877-2A271C8772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096" y="421142"/>
            <a:ext cx="22669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table was a real bargain.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62257" y="3690258"/>
            <a:ext cx="2694214" cy="8722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811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38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body was a mass of bruises after the attack.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68343"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278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426670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900974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a:t>
            </a:r>
          </a:p>
        </p:txBody>
      </p:sp>
    </p:spTree>
    <p:extLst>
      <p:ext uri="{BB962C8B-B14F-4D97-AF65-F5344CB8AC3E}">
        <p14:creationId xmlns:p14="http://schemas.microsoft.com/office/powerpoint/2010/main" val="178676506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the rest of the world. In 2010, Abu Dhabi announced plans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identify</a:t>
            </a:r>
            <a:r>
              <a:rPr lang="en-GB" sz="3600" dirty="0">
                <a:solidFill>
                  <a:srgbClr val="000000"/>
                </a:solidFill>
                <a:effectLst/>
                <a:latin typeface="Twinkl Cursive Looped" panose="02000000000000000000" pitchFamily="2" charset="0"/>
                <a:ea typeface="Times New Roman" panose="02020603050405020304" pitchFamily="18" charset="0"/>
              </a:rPr>
              <a:t> an area of land to build the world’s largest solar energy plant. The cloudless skies are ideal for capturing the sun’s energy and will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apply</a:t>
            </a:r>
            <a:r>
              <a:rPr lang="en-GB" sz="3600" dirty="0">
                <a:solidFill>
                  <a:srgbClr val="000000"/>
                </a:solidFill>
                <a:effectLst/>
                <a:latin typeface="Twinkl Cursive Looped" panose="02000000000000000000" pitchFamily="2" charset="0"/>
                <a:ea typeface="Times New Roman" panose="02020603050405020304" pitchFamily="18" charset="0"/>
              </a:rPr>
              <a:t> to the changes in energy use in Abu Dhabi.  It  hopes to become less dependent on oil in the future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bargain</a:t>
            </a:r>
            <a:r>
              <a:rPr lang="en-GB" sz="3600" dirty="0">
                <a:solidFill>
                  <a:srgbClr val="000000"/>
                </a:solidFill>
                <a:effectLst/>
                <a:latin typeface="Twinkl Cursive Looped" panose="02000000000000000000" pitchFamily="2" charset="0"/>
                <a:ea typeface="Times New Roman" panose="02020603050405020304" pitchFamily="18" charset="0"/>
              </a:rPr>
              <a:t> better with countries who will still need their oil. </a:t>
            </a:r>
          </a:p>
        </p:txBody>
      </p:sp>
    </p:spTree>
    <p:extLst>
      <p:ext uri="{BB962C8B-B14F-4D97-AF65-F5344CB8AC3E}">
        <p14:creationId xmlns:p14="http://schemas.microsoft.com/office/powerpoint/2010/main" val="37243892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40747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It  hopes to become less dependent on oil in the future and bargain better with countries who will still need their oil.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3435519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1307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6" descr="Free Population Cliparts, Download Free Population Cliparts png images,  Free ClipArts on Clipart Library">
            <a:extLst>
              <a:ext uri="{FF2B5EF4-FFF2-40B4-BE49-F238E27FC236}">
                <a16:creationId xmlns:a16="http://schemas.microsoft.com/office/drawing/2014/main" id="{DA55A12C-AF59-67DA-FA0A-F1072092BC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165" y="342509"/>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300D29-57EF-007E-B954-A0F704E7A41F}"/>
              </a:ext>
            </a:extLst>
          </p:cNvPr>
          <p:cNvPicPr>
            <a:picLocks noChangeAspect="1"/>
          </p:cNvPicPr>
          <p:nvPr/>
        </p:nvPicPr>
        <p:blipFill rotWithShape="1">
          <a:blip r:embed="rId2"/>
          <a:srcRect l="18482" t="14031" r="18170" b="8551"/>
          <a:stretch/>
        </p:blipFill>
        <p:spPr>
          <a:xfrm>
            <a:off x="1012371" y="96833"/>
            <a:ext cx="9699172" cy="666433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280036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aggressive</a:t>
            </a:r>
          </a:p>
        </p:txBody>
      </p:sp>
    </p:spTree>
    <p:extLst>
      <p:ext uri="{BB962C8B-B14F-4D97-AF65-F5344CB8AC3E}">
        <p14:creationId xmlns:p14="http://schemas.microsoft.com/office/powerpoint/2010/main" val="16972930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promotion</a:t>
            </a:r>
          </a:p>
        </p:txBody>
      </p:sp>
    </p:spTree>
    <p:extLst>
      <p:ext uri="{BB962C8B-B14F-4D97-AF65-F5344CB8AC3E}">
        <p14:creationId xmlns:p14="http://schemas.microsoft.com/office/powerpoint/2010/main" val="21611563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130883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422352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p>
        </p:txBody>
      </p:sp>
    </p:spTree>
    <p:extLst>
      <p:ext uri="{BB962C8B-B14F-4D97-AF65-F5344CB8AC3E}">
        <p14:creationId xmlns:p14="http://schemas.microsoft.com/office/powerpoint/2010/main" val="3597860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315262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89434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4385734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645253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8210702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rejection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918686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supply</a:t>
            </a:r>
          </a:p>
        </p:txBody>
      </p:sp>
    </p:spTree>
    <p:extLst>
      <p:ext uri="{BB962C8B-B14F-4D97-AF65-F5344CB8AC3E}">
        <p14:creationId xmlns:p14="http://schemas.microsoft.com/office/powerpoint/2010/main" val="2938272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identify</a:t>
            </a:r>
          </a:p>
        </p:txBody>
      </p:sp>
    </p:spTree>
    <p:extLst>
      <p:ext uri="{BB962C8B-B14F-4D97-AF65-F5344CB8AC3E}">
        <p14:creationId xmlns:p14="http://schemas.microsoft.com/office/powerpoint/2010/main" val="42138582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mulitply</a:t>
            </a:r>
            <a:endParaRPr lang="en-GB" dirty="0">
              <a:latin typeface="Twinkl Cursive Looped" panose="02000000000000000000" pitchFamily="2" charset="0"/>
            </a:endParaRPr>
          </a:p>
        </p:txBody>
      </p:sp>
    </p:spTree>
    <p:extLst>
      <p:ext uri="{BB962C8B-B14F-4D97-AF65-F5344CB8AC3E}">
        <p14:creationId xmlns:p14="http://schemas.microsoft.com/office/powerpoint/2010/main" val="80578285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cycle</a:t>
            </a:r>
          </a:p>
        </p:txBody>
      </p:sp>
    </p:spTree>
    <p:extLst>
      <p:ext uri="{BB962C8B-B14F-4D97-AF65-F5344CB8AC3E}">
        <p14:creationId xmlns:p14="http://schemas.microsoft.com/office/powerpoint/2010/main" val="279266932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python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hygiene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hyphen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bargain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apply </a:t>
            </a:r>
          </a:p>
        </p:txBody>
      </p:sp>
      <p:sp>
        <p:nvSpPr>
          <p:cNvPr id="3" name="Rectangle 2">
            <a:extLst>
              <a:ext uri="{FF2B5EF4-FFF2-40B4-BE49-F238E27FC236}">
                <a16:creationId xmlns:a16="http://schemas.microsoft.com/office/drawing/2014/main" id="{13BB5EC0-7A96-4D29-A835-6FAE896C31A4}"/>
              </a:ext>
            </a:extLst>
          </p:cNvPr>
          <p:cNvSpPr/>
          <p:nvPr/>
        </p:nvSpPr>
        <p:spPr>
          <a:xfrm>
            <a:off x="6928757"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college application - Clip Art Library">
            <a:extLst>
              <a:ext uri="{FF2B5EF4-FFF2-40B4-BE49-F238E27FC236}">
                <a16:creationId xmlns:a16="http://schemas.microsoft.com/office/drawing/2014/main" id="{37F63D5D-0CC2-A81D-D30F-88BDC80DCE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bruise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achieve      aggressive   bargain     bruise  promotion revolution  identify rhyme python hygiene </a:t>
            </a:r>
          </a:p>
        </p:txBody>
      </p:sp>
    </p:spTree>
    <p:extLst>
      <p:ext uri="{BB962C8B-B14F-4D97-AF65-F5344CB8AC3E}">
        <p14:creationId xmlns:p14="http://schemas.microsoft.com/office/powerpoint/2010/main" val="388699187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10243" y="3429000"/>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table was a real bargain.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181600" y="2048355"/>
            <a:ext cx="182879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010399" y="3413556"/>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08214" y="3429000"/>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determiner noun determiner noun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1967356"/>
            <a:ext cx="11517084" cy="707886"/>
          </a:xfrm>
          <a:prstGeom prst="rect">
            <a:avLst/>
          </a:prstGeom>
          <a:noFill/>
        </p:spPr>
        <p:txBody>
          <a:bodyPr wrap="square" rtlCol="0">
            <a:spAutoFit/>
          </a:bodyPr>
          <a:lstStyle/>
          <a:p>
            <a:r>
              <a:rPr lang="en-GB" sz="4000" dirty="0">
                <a:latin typeface="Twinkl Cursive Looped" panose="02000000000000000000" pitchFamily="2" charset="0"/>
              </a:rPr>
              <a:t>- The body was a mass of bruises after the attack.</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400800" y="2059689"/>
            <a:ext cx="18179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8218713" y="3382834"/>
            <a:ext cx="92528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effectLst/>
              </a:rPr>
              <a:t>Bargain</a:t>
            </a:r>
          </a:p>
          <a:p>
            <a:endParaRPr lang="en-GB" b="1" dirty="0">
              <a:solidFill>
                <a:srgbClr val="83001D"/>
              </a:solidFill>
            </a:endParaRPr>
          </a:p>
          <a:p>
            <a:r>
              <a:rPr lang="en-GB" b="1" dirty="0">
                <a:solidFill>
                  <a:srgbClr val="83001D"/>
                </a:solidFill>
                <a:effectLst/>
              </a:rPr>
              <a:t>Middle English: from Old French </a:t>
            </a:r>
            <a:r>
              <a:rPr lang="en-GB" b="1" dirty="0" err="1">
                <a:solidFill>
                  <a:srgbClr val="83001D"/>
                </a:solidFill>
                <a:effectLst/>
              </a:rPr>
              <a:t>bargaine</a:t>
            </a:r>
            <a:r>
              <a:rPr lang="en-GB" b="1" dirty="0">
                <a:solidFill>
                  <a:srgbClr val="83001D"/>
                </a:solidFill>
                <a:effectLst/>
              </a:rPr>
              <a:t> (noun), </a:t>
            </a:r>
            <a:r>
              <a:rPr lang="en-GB" b="1" dirty="0" err="1">
                <a:solidFill>
                  <a:srgbClr val="83001D"/>
                </a:solidFill>
                <a:effectLst/>
              </a:rPr>
              <a:t>bargaignier</a:t>
            </a:r>
            <a:r>
              <a:rPr lang="en-GB" b="1" dirty="0">
                <a:solidFill>
                  <a:srgbClr val="83001D"/>
                </a:solidFill>
                <a:effectLst/>
              </a:rPr>
              <a:t> (verb); probably of Germanic origin and related to German </a:t>
            </a:r>
            <a:r>
              <a:rPr lang="en-GB" b="1" dirty="0" err="1">
                <a:solidFill>
                  <a:srgbClr val="83001D"/>
                </a:solidFill>
                <a:effectLst/>
              </a:rPr>
              <a:t>borgen</a:t>
            </a:r>
            <a:r>
              <a:rPr lang="en-GB" b="1" dirty="0">
                <a:solidFill>
                  <a:srgbClr val="83001D"/>
                </a:solidFill>
                <a:effectLst/>
              </a:rPr>
              <a:t> ‘borrow’.</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Bruise</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brȳsan</a:t>
            </a:r>
            <a:r>
              <a:rPr lang="en-GB" b="1" dirty="0">
                <a:solidFill>
                  <a:srgbClr val="83001D"/>
                </a:solidFill>
                <a:effectLst/>
              </a:rPr>
              <a:t> ‘crush or injure with a blow’, reinforced in Middle English by Old French </a:t>
            </a:r>
            <a:r>
              <a:rPr lang="en-GB" b="1" dirty="0" err="1">
                <a:solidFill>
                  <a:srgbClr val="83001D"/>
                </a:solidFill>
                <a:effectLst/>
              </a:rPr>
              <a:t>bruisier</a:t>
            </a:r>
            <a:r>
              <a:rPr lang="en-GB" b="1" dirty="0">
                <a:solidFill>
                  <a:srgbClr val="83001D"/>
                </a:solidFill>
                <a:effectLst/>
              </a:rPr>
              <a:t> ‘break’.</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078313"/>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0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supply </a:t>
            </a:r>
          </a:p>
        </p:txBody>
      </p:sp>
      <p:sp>
        <p:nvSpPr>
          <p:cNvPr id="3" name="Rectangle 2">
            <a:extLst>
              <a:ext uri="{FF2B5EF4-FFF2-40B4-BE49-F238E27FC236}">
                <a16:creationId xmlns:a16="http://schemas.microsoft.com/office/drawing/2014/main" id="{0366E0B6-702E-4814-82C6-08CA2D13F3C9}"/>
              </a:ext>
            </a:extLst>
          </p:cNvPr>
          <p:cNvSpPr/>
          <p:nvPr/>
        </p:nvSpPr>
        <p:spPr>
          <a:xfrm>
            <a:off x="6792686" y="365759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Office Supplies Clipart Png - Clip Art Office Supplies, Transparent Png ,  Transparent Png Image - PNGitem">
            <a:extLst>
              <a:ext uri="{FF2B5EF4-FFF2-40B4-BE49-F238E27FC236}">
                <a16:creationId xmlns:a16="http://schemas.microsoft.com/office/drawing/2014/main" id="{179719ED-20E3-2E84-3899-2B79856B5E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644298"/>
            <a:ext cx="22669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identify</a:t>
            </a:r>
          </a:p>
        </p:txBody>
      </p:sp>
      <p:sp>
        <p:nvSpPr>
          <p:cNvPr id="3" name="Rectangle 2">
            <a:extLst>
              <a:ext uri="{FF2B5EF4-FFF2-40B4-BE49-F238E27FC236}">
                <a16:creationId xmlns:a16="http://schemas.microsoft.com/office/drawing/2014/main" id="{4BCBA2DA-E95C-434C-BE81-320E182AE5EF}"/>
              </a:ext>
            </a:extLst>
          </p:cNvPr>
          <p:cNvSpPr/>
          <p:nvPr/>
        </p:nvSpPr>
        <p:spPr>
          <a:xfrm>
            <a:off x="6873422"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Free Identification Clipart, Download Free Identification Clipart png  images, Free ClipArts on Clipart Library">
            <a:extLst>
              <a:ext uri="{FF2B5EF4-FFF2-40B4-BE49-F238E27FC236}">
                <a16:creationId xmlns:a16="http://schemas.microsoft.com/office/drawing/2014/main" id="{A4EAF876-0603-A176-2DDD-4E7034182E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apply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make a formal application or request </a:t>
            </a:r>
            <a:endParaRPr lang="en-GB" sz="1400" dirty="0"/>
          </a:p>
        </p:txBody>
      </p:sp>
      <p:pic>
        <p:nvPicPr>
          <p:cNvPr id="6" name="Picture 6" descr="college application - Clip Art Library">
            <a:extLst>
              <a:ext uri="{FF2B5EF4-FFF2-40B4-BE49-F238E27FC236}">
                <a16:creationId xmlns:a16="http://schemas.microsoft.com/office/drawing/2014/main" id="{BC2F33EE-9E69-9392-0FB7-6626C7831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3980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supply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make (something needed or wanted) available to someone; provide </a:t>
            </a:r>
            <a:endParaRPr lang="en-GB" sz="1400" dirty="0"/>
          </a:p>
        </p:txBody>
      </p:sp>
      <p:pic>
        <p:nvPicPr>
          <p:cNvPr id="6" name="Picture 6" descr="Office Supplies Clipart Png - Clip Art Office Supplies, Transparent Png ,  Transparent Png Image - PNGitem">
            <a:extLst>
              <a:ext uri="{FF2B5EF4-FFF2-40B4-BE49-F238E27FC236}">
                <a16:creationId xmlns:a16="http://schemas.microsoft.com/office/drawing/2014/main" id="{1FF40C0A-BD0E-A1F2-3909-3BB27D948D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644298"/>
            <a:ext cx="22669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identify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establish or indicate who or what (someone or something) is </a:t>
            </a:r>
            <a:endParaRPr lang="en-GB" sz="1400" dirty="0"/>
          </a:p>
        </p:txBody>
      </p:sp>
      <p:pic>
        <p:nvPicPr>
          <p:cNvPr id="6" name="Picture 6" descr="Free Identification Clipart, Download Free Identification Clipart png  images, Free ClipArts on Clipart Library">
            <a:extLst>
              <a:ext uri="{FF2B5EF4-FFF2-40B4-BE49-F238E27FC236}">
                <a16:creationId xmlns:a16="http://schemas.microsoft.com/office/drawing/2014/main" id="{8F61AA23-9AF7-AFBE-73FF-E7BC2EBA4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You need to apply to the bank for a loan.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05111" y="3031075"/>
            <a:ext cx="173037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The farm can supply apples to make cider.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38699" y="2776620"/>
            <a:ext cx="2362201"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judge ordered that people should not identify the child.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00500" y="3608614"/>
            <a:ext cx="2596243"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table was a real bargain.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62257" y="3690258"/>
            <a:ext cx="2694214" cy="8722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body was a mass of bruises after the attack.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68343"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a:t>
            </a:r>
          </a:p>
        </p:txBody>
      </p:sp>
    </p:spTree>
    <p:extLst>
      <p:ext uri="{BB962C8B-B14F-4D97-AF65-F5344CB8AC3E}">
        <p14:creationId xmlns:p14="http://schemas.microsoft.com/office/powerpoint/2010/main" val="243350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the rest of the world. In 2010, Abu Dhabi announced plans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identify</a:t>
            </a:r>
            <a:r>
              <a:rPr lang="en-GB" sz="3600" dirty="0">
                <a:solidFill>
                  <a:srgbClr val="000000"/>
                </a:solidFill>
                <a:effectLst/>
                <a:latin typeface="Twinkl Cursive Looped" panose="02000000000000000000" pitchFamily="2" charset="0"/>
                <a:ea typeface="Times New Roman" panose="02020603050405020304" pitchFamily="18" charset="0"/>
              </a:rPr>
              <a:t> an area of land to build the world’s largest solar energy plant. The cloudless skies are ideal for capturing the sun’s energy and will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apply</a:t>
            </a:r>
            <a:r>
              <a:rPr lang="en-GB" sz="3600" dirty="0">
                <a:solidFill>
                  <a:srgbClr val="000000"/>
                </a:solidFill>
                <a:effectLst/>
                <a:latin typeface="Twinkl Cursive Looped" panose="02000000000000000000" pitchFamily="2" charset="0"/>
                <a:ea typeface="Times New Roman" panose="02020603050405020304" pitchFamily="18" charset="0"/>
              </a:rPr>
              <a:t> to the changes in energy use in Abu Dhabi.  It  hopes to become less dependent on oil in the future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bargain</a:t>
            </a:r>
            <a:r>
              <a:rPr lang="en-GB" sz="3600" dirty="0">
                <a:solidFill>
                  <a:srgbClr val="000000"/>
                </a:solidFill>
                <a:effectLst/>
                <a:latin typeface="Twinkl Cursive Looped" panose="02000000000000000000" pitchFamily="2" charset="0"/>
                <a:ea typeface="Times New Roman" panose="02020603050405020304" pitchFamily="18" charset="0"/>
              </a:rPr>
              <a:t> better with countries who will still need their oil. </a:t>
            </a:r>
          </a:p>
        </p:txBody>
      </p:sp>
    </p:spTree>
    <p:extLst>
      <p:ext uri="{BB962C8B-B14F-4D97-AF65-F5344CB8AC3E}">
        <p14:creationId xmlns:p14="http://schemas.microsoft.com/office/powerpoint/2010/main" val="1491543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supply the rest of the world.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9A5C59-0F89-3511-5C92-8CAB88DC2684}"/>
              </a:ext>
            </a:extLst>
          </p:cNvPr>
          <p:cNvPicPr>
            <a:picLocks noChangeAspect="1"/>
          </p:cNvPicPr>
          <p:nvPr/>
        </p:nvPicPr>
        <p:blipFill rotWithShape="1">
          <a:blip r:embed="rId2"/>
          <a:srcRect l="18482" t="14031" r="18170" b="8551"/>
          <a:stretch/>
        </p:blipFill>
        <p:spPr>
          <a:xfrm>
            <a:off x="1012371" y="96833"/>
            <a:ext cx="9699172" cy="6664334"/>
          </a:xfrm>
          <a:prstGeom prst="rect">
            <a:avLst/>
          </a:prstGeom>
        </p:spPr>
      </p:pic>
    </p:spTree>
    <p:extLst>
      <p:ext uri="{BB962C8B-B14F-4D97-AF65-F5344CB8AC3E}">
        <p14:creationId xmlns:p14="http://schemas.microsoft.com/office/powerpoint/2010/main" val="675796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30814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2371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9A5C59-0F89-3511-5C92-8CAB88DC2684}"/>
              </a:ext>
            </a:extLst>
          </p:cNvPr>
          <p:cNvPicPr>
            <a:picLocks noChangeAspect="1"/>
          </p:cNvPicPr>
          <p:nvPr/>
        </p:nvPicPr>
        <p:blipFill rotWithShape="1">
          <a:blip r:embed="rId2"/>
          <a:srcRect l="18482" t="14031" r="18170" b="8551"/>
          <a:stretch/>
        </p:blipFill>
        <p:spPr>
          <a:xfrm>
            <a:off x="1012371" y="96833"/>
            <a:ext cx="9699172" cy="666433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AB5B4A1-702C-20E4-351F-76C8B4EEBA4D}"/>
              </a:ext>
            </a:extLst>
          </p:cNvPr>
          <p:cNvSpPr txBox="1"/>
          <p:nvPr/>
        </p:nvSpPr>
        <p:spPr>
          <a:xfrm>
            <a:off x="4110718" y="116477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achieve</a:t>
            </a:r>
            <a:endParaRPr lang="en-GB" dirty="0"/>
          </a:p>
        </p:txBody>
      </p:sp>
    </p:spTree>
    <p:extLst>
      <p:ext uri="{BB962C8B-B14F-4D97-AF65-F5344CB8AC3E}">
        <p14:creationId xmlns:p14="http://schemas.microsoft.com/office/powerpoint/2010/main" val="19023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5848889-BE91-3CAA-D9D6-B986BE291AF2}"/>
              </a:ext>
            </a:extLst>
          </p:cNvPr>
          <p:cNvSpPr txBox="1"/>
          <p:nvPr/>
        </p:nvSpPr>
        <p:spPr>
          <a:xfrm>
            <a:off x="4180795" y="139700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aggressive</a:t>
            </a:r>
            <a:endParaRPr lang="en-GB" dirty="0"/>
          </a:p>
        </p:txBody>
      </p:sp>
    </p:spTree>
    <p:extLst>
      <p:ext uri="{BB962C8B-B14F-4D97-AF65-F5344CB8AC3E}">
        <p14:creationId xmlns:p14="http://schemas.microsoft.com/office/powerpoint/2010/main" val="20881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
        <p:nvSpPr>
          <p:cNvPr id="4" name="TextBox 3">
            <a:extLst>
              <a:ext uri="{FF2B5EF4-FFF2-40B4-BE49-F238E27FC236}">
                <a16:creationId xmlns:a16="http://schemas.microsoft.com/office/drawing/2014/main" id="{BE612362-1284-31A4-9E8B-2C35855BEFAD}"/>
              </a:ext>
            </a:extLst>
          </p:cNvPr>
          <p:cNvSpPr txBox="1"/>
          <p:nvPr/>
        </p:nvSpPr>
        <p:spPr>
          <a:xfrm>
            <a:off x="1077686" y="1074510"/>
            <a:ext cx="10276114" cy="286232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with ending sound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ʃən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the most common spelling.</a:t>
            </a:r>
            <a:endParaRPr lang="en-GB" dirty="0"/>
          </a:p>
        </p:txBody>
      </p:sp>
    </p:spTree>
    <p:extLst>
      <p:ext uri="{BB962C8B-B14F-4D97-AF65-F5344CB8AC3E}">
        <p14:creationId xmlns:p14="http://schemas.microsoft.com/office/powerpoint/2010/main" val="415161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987419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708843"/>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24 Gold Mention Illustrations &amp; Clip Art - iStock">
            <a:extLst>
              <a:ext uri="{FF2B5EF4-FFF2-40B4-BE49-F238E27FC236}">
                <a16:creationId xmlns:a16="http://schemas.microsoft.com/office/drawing/2014/main" id="{1D9DCEC8-D2A5-3D9F-0675-318E1FA3AC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10" y="3689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4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reative Solutions Services - Creative Solution Clipart Transparent PNG -  700x511 - Free Download on NicePNG">
            <a:extLst>
              <a:ext uri="{FF2B5EF4-FFF2-40B4-BE49-F238E27FC236}">
                <a16:creationId xmlns:a16="http://schemas.microsoft.com/office/drawing/2014/main" id="{9773D1A9-FF6A-8808-F248-560F8469D3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56" y="351745"/>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14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35702"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Vocational Cliparts, Download Free Vocational Cliparts png images,  Free ClipArts on Clipart Library">
            <a:extLst>
              <a:ext uri="{FF2B5EF4-FFF2-40B4-BE49-F238E27FC236}">
                <a16:creationId xmlns:a16="http://schemas.microsoft.com/office/drawing/2014/main" id="{77D2B4B5-11CA-8EB2-D34E-0293D3EA61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86707"/>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60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26418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41088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occupy </a:t>
            </a:r>
          </a:p>
        </p:txBody>
      </p:sp>
      <p:sp>
        <p:nvSpPr>
          <p:cNvPr id="3" name="Rectangle 2">
            <a:extLst>
              <a:ext uri="{FF2B5EF4-FFF2-40B4-BE49-F238E27FC236}">
                <a16:creationId xmlns:a16="http://schemas.microsoft.com/office/drawing/2014/main" id="{13BB5EC0-7A96-4D29-A835-6FAE896C31A4}"/>
              </a:ext>
            </a:extLst>
          </p:cNvPr>
          <p:cNvSpPr/>
          <p:nvPr/>
        </p:nvSpPr>
        <p:spPr>
          <a:xfrm>
            <a:off x="7141029"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6258" name="Picture 2" descr="Premium Vector | Opposite vacant and occupied vector illustration">
            <a:extLst>
              <a:ext uri="{FF2B5EF4-FFF2-40B4-BE49-F238E27FC236}">
                <a16:creationId xmlns:a16="http://schemas.microsoft.com/office/drawing/2014/main" id="{9FE09F34-259F-F9FF-F508-6A4D39DEF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23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multiply </a:t>
            </a:r>
          </a:p>
        </p:txBody>
      </p:sp>
      <p:sp>
        <p:nvSpPr>
          <p:cNvPr id="3" name="Rectangle 2">
            <a:extLst>
              <a:ext uri="{FF2B5EF4-FFF2-40B4-BE49-F238E27FC236}">
                <a16:creationId xmlns:a16="http://schemas.microsoft.com/office/drawing/2014/main" id="{0366E0B6-702E-4814-82C6-08CA2D13F3C9}"/>
              </a:ext>
            </a:extLst>
          </p:cNvPr>
          <p:cNvSpPr/>
          <p:nvPr/>
        </p:nvSpPr>
        <p:spPr>
          <a:xfrm>
            <a:off x="7021286"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5234" name="Picture 2" descr="Multiply Sign Cartoon Stock Illustrations – 467 Multiply Sign Cartoon Stock  Illustrations, Vectors &amp; Clipart - Dreamstime">
            <a:extLst>
              <a:ext uri="{FF2B5EF4-FFF2-40B4-BE49-F238E27FC236}">
                <a16:creationId xmlns:a16="http://schemas.microsoft.com/office/drawing/2014/main" id="{1F6C4714-321F-D3EE-DB06-0AC1D84D03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rhyme</a:t>
            </a:r>
          </a:p>
        </p:txBody>
      </p:sp>
      <p:sp>
        <p:nvSpPr>
          <p:cNvPr id="3" name="Rectangle 2">
            <a:extLst>
              <a:ext uri="{FF2B5EF4-FFF2-40B4-BE49-F238E27FC236}">
                <a16:creationId xmlns:a16="http://schemas.microsoft.com/office/drawing/2014/main" id="{4BCBA2DA-E95C-434C-BE81-320E182AE5EF}"/>
              </a:ext>
            </a:extLst>
          </p:cNvPr>
          <p:cNvSpPr/>
          <p:nvPr/>
        </p:nvSpPr>
        <p:spPr>
          <a:xfrm>
            <a:off x="5760811" y="3657603"/>
            <a:ext cx="46037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4210" name="Picture 2" descr="Tips for Playing Rhyming Games Your Child">
            <a:extLst>
              <a:ext uri="{FF2B5EF4-FFF2-40B4-BE49-F238E27FC236}">
                <a16:creationId xmlns:a16="http://schemas.microsoft.com/office/drawing/2014/main" id="{348A625A-C9F9-710C-B7A6-D334EE42AA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0" y="715736"/>
            <a:ext cx="3248025"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5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reside or have one's place of business in (a building) </a:t>
            </a:r>
            <a:endParaRPr lang="en-GB" sz="1400" dirty="0"/>
          </a:p>
        </p:txBody>
      </p:sp>
      <p:pic>
        <p:nvPicPr>
          <p:cNvPr id="3" name="Picture 2" descr="Premium Vector | Opposite vacant and occupied vector illustration">
            <a:extLst>
              <a:ext uri="{FF2B5EF4-FFF2-40B4-BE49-F238E27FC236}">
                <a16:creationId xmlns:a16="http://schemas.microsoft.com/office/drawing/2014/main" id="{9DC17108-2A2E-0BE4-5A21-68468449EE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35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multiply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obtain from (a number) another which contains the first number a specified number of times </a:t>
            </a:r>
            <a:endParaRPr lang="en-GB" sz="1400" dirty="0"/>
          </a:p>
        </p:txBody>
      </p:sp>
      <p:pic>
        <p:nvPicPr>
          <p:cNvPr id="3" name="Picture 2" descr="Multiply Sign Cartoon Stock Illustrations – 467 Multiply Sign Cartoon Stock  Illustrations, Vectors &amp; Clipart - Dreamstime">
            <a:extLst>
              <a:ext uri="{FF2B5EF4-FFF2-40B4-BE49-F238E27FC236}">
                <a16:creationId xmlns:a16="http://schemas.microsoft.com/office/drawing/2014/main" id="{3F91F56F-F963-DA54-47C6-1C3B4CE3DE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630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rhyme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142875" y="2703016"/>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correspondence of sound between words or the endings of words, especially when these are used at the ends of lines of poetry</a:t>
            </a:r>
            <a:endParaRPr lang="en-GB" sz="1400" dirty="0"/>
          </a:p>
        </p:txBody>
      </p:sp>
      <p:pic>
        <p:nvPicPr>
          <p:cNvPr id="3" name="Picture 2" descr="Tips for Playing Rhyming Games Your Child">
            <a:extLst>
              <a:ext uri="{FF2B5EF4-FFF2-40B4-BE49-F238E27FC236}">
                <a16:creationId xmlns:a16="http://schemas.microsoft.com/office/drawing/2014/main" id="{BE7A59B5-F332-BE08-004F-15C042BF45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0" y="715736"/>
            <a:ext cx="3248025"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54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We occupy this school.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19953" y="3771900"/>
            <a:ext cx="2470604"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05944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a:bodyPr>
          <a:lstStyle/>
          <a:p>
            <a:pPr algn="ctr"/>
            <a:r>
              <a:rPr lang="en-GB" dirty="0">
                <a:latin typeface="Twinkl Cursive Looped" panose="02000000000000000000" pitchFamily="2" charset="0"/>
              </a:rPr>
              <a:t>Multiply fourteen by nineteen.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15784" y="3429000"/>
            <a:ext cx="2705102" cy="81719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6417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Poetic features include  rhythm, rhyme and alliteration.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55372" y="3821650"/>
            <a:ext cx="2596243" cy="953861"/>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24104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87062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83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table was a real bargain.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62257" y="3690258"/>
            <a:ext cx="2694214" cy="8722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9243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21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body was a mass of bruises after the attack.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68343"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0224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12681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9019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a:t>
            </a:r>
          </a:p>
        </p:txBody>
      </p:sp>
    </p:spTree>
    <p:extLst>
      <p:ext uri="{BB962C8B-B14F-4D97-AF65-F5344CB8AC3E}">
        <p14:creationId xmlns:p14="http://schemas.microsoft.com/office/powerpoint/2010/main" val="32057466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the rest of the world. In 2010, Abu Dhabi announced plans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identify</a:t>
            </a:r>
            <a:r>
              <a:rPr lang="en-GB" sz="3600" dirty="0">
                <a:solidFill>
                  <a:srgbClr val="000000"/>
                </a:solidFill>
                <a:effectLst/>
                <a:latin typeface="Twinkl Cursive Looped" panose="02000000000000000000" pitchFamily="2" charset="0"/>
                <a:ea typeface="Times New Roman" panose="02020603050405020304" pitchFamily="18" charset="0"/>
              </a:rPr>
              <a:t> an area of land to build the world’s largest solar energy plant. The cloudless skies are ideal for capturing the sun’s energy and will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apply</a:t>
            </a:r>
            <a:r>
              <a:rPr lang="en-GB" sz="3600" dirty="0">
                <a:solidFill>
                  <a:srgbClr val="000000"/>
                </a:solidFill>
                <a:effectLst/>
                <a:latin typeface="Twinkl Cursive Looped" panose="02000000000000000000" pitchFamily="2" charset="0"/>
                <a:ea typeface="Times New Roman" panose="02020603050405020304" pitchFamily="18" charset="0"/>
              </a:rPr>
              <a:t> to the changes in energy use in Abu Dhabi.  It  hopes to become less dependent on oil in the future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bargain</a:t>
            </a:r>
            <a:r>
              <a:rPr lang="en-GB" sz="3600" dirty="0">
                <a:solidFill>
                  <a:srgbClr val="000000"/>
                </a:solidFill>
                <a:effectLst/>
                <a:latin typeface="Twinkl Cursive Looped" panose="02000000000000000000" pitchFamily="2" charset="0"/>
                <a:ea typeface="Times New Roman" panose="02020603050405020304" pitchFamily="18" charset="0"/>
              </a:rPr>
              <a:t> better with countries who will still need their oil. </a:t>
            </a:r>
          </a:p>
        </p:txBody>
      </p:sp>
    </p:spTree>
    <p:extLst>
      <p:ext uri="{BB962C8B-B14F-4D97-AF65-F5344CB8AC3E}">
        <p14:creationId xmlns:p14="http://schemas.microsoft.com/office/powerpoint/2010/main" val="21004274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22287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2010, Abu Dhabi announced plans to identify an area of land to build the world’s largest solar energy plant.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733199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2165748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AB5B4A1-702C-20E4-351F-76C8B4EEBA4D}"/>
              </a:ext>
            </a:extLst>
          </p:cNvPr>
          <p:cNvSpPr txBox="1"/>
          <p:nvPr/>
        </p:nvSpPr>
        <p:spPr>
          <a:xfrm>
            <a:off x="4110718" y="116477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achieve</a:t>
            </a:r>
            <a:endParaRPr lang="en-GB" dirty="0"/>
          </a:p>
        </p:txBody>
      </p:sp>
    </p:spTree>
    <p:extLst>
      <p:ext uri="{BB962C8B-B14F-4D97-AF65-F5344CB8AC3E}">
        <p14:creationId xmlns:p14="http://schemas.microsoft.com/office/powerpoint/2010/main" val="249656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9A5C59-0F89-3511-5C92-8CAB88DC2684}"/>
              </a:ext>
            </a:extLst>
          </p:cNvPr>
          <p:cNvPicPr>
            <a:picLocks noChangeAspect="1"/>
          </p:cNvPicPr>
          <p:nvPr/>
        </p:nvPicPr>
        <p:blipFill rotWithShape="1">
          <a:blip r:embed="rId2"/>
          <a:srcRect l="18482" t="14031" r="18170" b="8551"/>
          <a:stretch/>
        </p:blipFill>
        <p:spPr>
          <a:xfrm>
            <a:off x="1012371" y="96833"/>
            <a:ext cx="9699172" cy="6664334"/>
          </a:xfrm>
          <a:prstGeom prst="rect">
            <a:avLst/>
          </a:prstGeom>
        </p:spPr>
      </p:pic>
    </p:spTree>
    <p:extLst>
      <p:ext uri="{BB962C8B-B14F-4D97-AF65-F5344CB8AC3E}">
        <p14:creationId xmlns:p14="http://schemas.microsoft.com/office/powerpoint/2010/main" val="10071165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27574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793150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you believe in yourself, you can achieve anything.</a:t>
            </a:r>
            <a:endParaRPr lang="en-GB" i="1" dirty="0">
              <a:latin typeface="Twinkl Cursive Looped" panose="02000000000000000000" pitchFamily="2" charset="0"/>
            </a:endParaRPr>
          </a:p>
        </p:txBody>
      </p:sp>
      <p:pic>
        <p:nvPicPr>
          <p:cNvPr id="100354" name="Picture 2" descr="Free Achieve Cliparts, Download Free Achieve Cliparts png images, Free  ClipArts on Clipart Library">
            <a:extLst>
              <a:ext uri="{FF2B5EF4-FFF2-40B4-BE49-F238E27FC236}">
                <a16:creationId xmlns:a16="http://schemas.microsoft.com/office/drawing/2014/main" id="{1F4BFCA6-271E-89FB-3521-8792AD8F63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547"/>
            <a:ext cx="3467100" cy="1314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AB5B4A1-702C-20E4-351F-76C8B4EEBA4D}"/>
              </a:ext>
            </a:extLst>
          </p:cNvPr>
          <p:cNvSpPr txBox="1"/>
          <p:nvPr/>
        </p:nvSpPr>
        <p:spPr>
          <a:xfrm>
            <a:off x="4110718" y="116477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achieve</a:t>
            </a:r>
            <a:endParaRPr lang="en-GB" dirty="0"/>
          </a:p>
        </p:txBody>
      </p:sp>
    </p:spTree>
    <p:extLst>
      <p:ext uri="{BB962C8B-B14F-4D97-AF65-F5344CB8AC3E}">
        <p14:creationId xmlns:p14="http://schemas.microsoft.com/office/powerpoint/2010/main" val="91244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5848889-BE91-3CAA-D9D6-B986BE291AF2}"/>
              </a:ext>
            </a:extLst>
          </p:cNvPr>
          <p:cNvSpPr txBox="1"/>
          <p:nvPr/>
        </p:nvSpPr>
        <p:spPr>
          <a:xfrm>
            <a:off x="4180795" y="139700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aggressive</a:t>
            </a:r>
            <a:endParaRPr lang="en-GB" dirty="0"/>
          </a:p>
        </p:txBody>
      </p:sp>
    </p:spTree>
    <p:extLst>
      <p:ext uri="{BB962C8B-B14F-4D97-AF65-F5344CB8AC3E}">
        <p14:creationId xmlns:p14="http://schemas.microsoft.com/office/powerpoint/2010/main" val="45091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
        <p:nvSpPr>
          <p:cNvPr id="4" name="TextBox 3">
            <a:extLst>
              <a:ext uri="{FF2B5EF4-FFF2-40B4-BE49-F238E27FC236}">
                <a16:creationId xmlns:a16="http://schemas.microsoft.com/office/drawing/2014/main" id="{BE612362-1284-31A4-9E8B-2C35855BEFAD}"/>
              </a:ext>
            </a:extLst>
          </p:cNvPr>
          <p:cNvSpPr txBox="1"/>
          <p:nvPr/>
        </p:nvSpPr>
        <p:spPr>
          <a:xfrm>
            <a:off x="1077686" y="1074510"/>
            <a:ext cx="10276114" cy="286232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with ending sound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ʃən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the most common spelling.</a:t>
            </a:r>
            <a:endParaRPr lang="en-GB" dirty="0"/>
          </a:p>
        </p:txBody>
      </p:sp>
    </p:spTree>
    <p:extLst>
      <p:ext uri="{BB962C8B-B14F-4D97-AF65-F5344CB8AC3E}">
        <p14:creationId xmlns:p14="http://schemas.microsoft.com/office/powerpoint/2010/main" val="71467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9775137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suggestion </a:t>
            </a:r>
          </a:p>
        </p:txBody>
      </p:sp>
      <p:sp>
        <p:nvSpPr>
          <p:cNvPr id="3" name="Rectangle 2">
            <a:extLst>
              <a:ext uri="{FF2B5EF4-FFF2-40B4-BE49-F238E27FC236}">
                <a16:creationId xmlns:a16="http://schemas.microsoft.com/office/drawing/2014/main" id="{CADDE2D9-BBEE-4B60-9EA8-8BE166E5866C}"/>
              </a:ext>
            </a:extLst>
          </p:cNvPr>
          <p:cNvSpPr/>
          <p:nvPr/>
        </p:nvSpPr>
        <p:spPr>
          <a:xfrm>
            <a:off x="6589484"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Suggestion Cliparts, Download Free Suggestion Cliparts png images,  Free ClipArts on Clipart Library">
            <a:extLst>
              <a:ext uri="{FF2B5EF4-FFF2-40B4-BE49-F238E27FC236}">
                <a16:creationId xmlns:a16="http://schemas.microsoft.com/office/drawing/2014/main" id="{F5FC028C-10AC-FE53-4AC1-3A68900592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409" y="4705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25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5944507" y="3643087"/>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lip art train station - Clip Art Library">
            <a:extLst>
              <a:ext uri="{FF2B5EF4-FFF2-40B4-BE49-F238E27FC236}">
                <a16:creationId xmlns:a16="http://schemas.microsoft.com/office/drawing/2014/main" id="{52E8DC57-4A90-F22E-3FFC-A040B22AE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17" y="478291"/>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19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occupation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1307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583,411 Occupation Stock Illustrations, Cliparts and Royalty Free  Occupation Vectors">
            <a:extLst>
              <a:ext uri="{FF2B5EF4-FFF2-40B4-BE49-F238E27FC236}">
                <a16:creationId xmlns:a16="http://schemas.microsoft.com/office/drawing/2014/main" id="{F00BD470-1D55-C590-342D-EA2170945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935" y="407535"/>
            <a:ext cx="3805417" cy="191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Some animals, when provoked, can become aggressive. </a:t>
            </a:r>
            <a:endParaRPr lang="en-GB" i="1" dirty="0"/>
          </a:p>
        </p:txBody>
      </p:sp>
      <p:pic>
        <p:nvPicPr>
          <p:cNvPr id="101378" name="Picture 2" descr="Puppy Pit Bull Dog Aggression Clip Art - Aggressive Dog Cartoon  Transparent, HD Png Download - kindpng">
            <a:extLst>
              <a:ext uri="{FF2B5EF4-FFF2-40B4-BE49-F238E27FC236}">
                <a16:creationId xmlns:a16="http://schemas.microsoft.com/office/drawing/2014/main" id="{20A823BE-2327-F804-CFAF-0D46463C0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765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5848889-BE91-3CAA-D9D6-B986BE291AF2}"/>
              </a:ext>
            </a:extLst>
          </p:cNvPr>
          <p:cNvSpPr txBox="1"/>
          <p:nvPr/>
        </p:nvSpPr>
        <p:spPr>
          <a:xfrm>
            <a:off x="4180795" y="139700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aggressive</a:t>
            </a:r>
            <a:endParaRPr lang="en-GB" dirty="0"/>
          </a:p>
        </p:txBody>
      </p:sp>
    </p:spTree>
    <p:extLst>
      <p:ext uri="{BB962C8B-B14F-4D97-AF65-F5344CB8AC3E}">
        <p14:creationId xmlns:p14="http://schemas.microsoft.com/office/powerpoint/2010/main" val="376481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687685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Long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97504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cycle </a:t>
            </a:r>
          </a:p>
        </p:txBody>
      </p:sp>
      <p:sp>
        <p:nvSpPr>
          <p:cNvPr id="3" name="Rectangle 2">
            <a:extLst>
              <a:ext uri="{FF2B5EF4-FFF2-40B4-BE49-F238E27FC236}">
                <a16:creationId xmlns:a16="http://schemas.microsoft.com/office/drawing/2014/main" id="{13BB5EC0-7A96-4D29-A835-6FAE896C31A4}"/>
              </a:ext>
            </a:extLst>
          </p:cNvPr>
          <p:cNvSpPr/>
          <p:nvPr/>
        </p:nvSpPr>
        <p:spPr>
          <a:xfrm>
            <a:off x="5840185" y="3637274"/>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Water Cycle Stock Illustrations – 9,806 Water Cycle Stock Illustrations,  Vectors &amp; Clipart - Dreamstime">
            <a:extLst>
              <a:ext uri="{FF2B5EF4-FFF2-40B4-BE49-F238E27FC236}">
                <a16:creationId xmlns:a16="http://schemas.microsoft.com/office/drawing/2014/main" id="{1D0E2DAB-55E4-5875-22E8-730BFF3FE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461" y="641577"/>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00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python</a:t>
            </a:r>
          </a:p>
        </p:txBody>
      </p:sp>
      <p:sp>
        <p:nvSpPr>
          <p:cNvPr id="3" name="Rectangle 2">
            <a:extLst>
              <a:ext uri="{FF2B5EF4-FFF2-40B4-BE49-F238E27FC236}">
                <a16:creationId xmlns:a16="http://schemas.microsoft.com/office/drawing/2014/main" id="{0366E0B6-702E-4814-82C6-08CA2D13F3C9}"/>
              </a:ext>
            </a:extLst>
          </p:cNvPr>
          <p:cNvSpPr/>
          <p:nvPr/>
        </p:nvSpPr>
        <p:spPr>
          <a:xfrm>
            <a:off x="5355772" y="3657594"/>
            <a:ext cx="45719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7042" name="Picture 2" descr="Tree Python Clipart Anaconda - Snake Images Clip Art - Free Transparent PNG  Clipart Images Download">
            <a:extLst>
              <a:ext uri="{FF2B5EF4-FFF2-40B4-BE49-F238E27FC236}">
                <a16:creationId xmlns:a16="http://schemas.microsoft.com/office/drawing/2014/main" id="{4CDA9588-23C4-7469-8496-1C5AFF67D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877" y="710973"/>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cycle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series of events that are regularly repeated in the same order </a:t>
            </a:r>
            <a:endParaRPr lang="en-GB" sz="1400" dirty="0"/>
          </a:p>
        </p:txBody>
      </p:sp>
      <p:pic>
        <p:nvPicPr>
          <p:cNvPr id="3" name="Picture 2" descr="Water Cycle Stock Illustrations – 9,806 Water Cycle Stock Illustrations,  Vectors &amp; Clipart - Dreamstime">
            <a:extLst>
              <a:ext uri="{FF2B5EF4-FFF2-40B4-BE49-F238E27FC236}">
                <a16:creationId xmlns:a16="http://schemas.microsoft.com/office/drawing/2014/main" id="{EBEC0A51-8F5D-32E9-3DB8-9B63E26F1E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461" y="641577"/>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02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python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78266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large heavy-bodied non-venomous snake occurring throughout the Old World tropics, killing prey by constriction and asphyxiation </a:t>
            </a:r>
            <a:endParaRPr lang="en-GB" sz="1400" dirty="0"/>
          </a:p>
        </p:txBody>
      </p:sp>
      <p:pic>
        <p:nvPicPr>
          <p:cNvPr id="3" name="Picture 2" descr="Tree Python Clipart Anaconda - Snake Images Clip Art - Free Transparent PNG  Clipart Images Download">
            <a:extLst>
              <a:ext uri="{FF2B5EF4-FFF2-40B4-BE49-F238E27FC236}">
                <a16:creationId xmlns:a16="http://schemas.microsoft.com/office/drawing/2014/main" id="{913D95B4-9459-79DE-2FB0-AE8F458DE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877" y="710973"/>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98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water cycle includes precipitation.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17483" y="3031075"/>
            <a:ext cx="173037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61949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The python killed its prey instantly.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9171" y="3446093"/>
            <a:ext cx="2362201"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06558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919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bargain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thing bought or offered for sale much more cheaply than is usual or expected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6" name="Picture 6" descr="Bargains Specials Stock Illustrations – 41 Bargains Specials Stock  Illustrations, Vectors &amp; Clipart - Dreamstime">
            <a:extLst>
              <a:ext uri="{FF2B5EF4-FFF2-40B4-BE49-F238E27FC236}">
                <a16:creationId xmlns:a16="http://schemas.microsoft.com/office/drawing/2014/main" id="{B0D3EFB4-C7EF-C08A-E1AB-9D2F64DC7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67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is used if the root word ends in t or </a:t>
            </a:r>
            <a:r>
              <a:rPr lang="en-GB" dirty="0" err="1">
                <a:latin typeface="Twinkl Cursive Looped" panose="02000000000000000000" pitchFamily="2" charset="0"/>
              </a:rPr>
              <a:t>te</a:t>
            </a:r>
            <a:r>
              <a:rPr lang="en-GB" dirty="0">
                <a:latin typeface="Twinkl Cursive Looped" panose="02000000000000000000" pitchFamily="2" charset="0"/>
              </a:rPr>
              <a:t>. </a:t>
            </a:r>
          </a:p>
        </p:txBody>
      </p:sp>
      <p:sp>
        <p:nvSpPr>
          <p:cNvPr id="4" name="TextBox 3">
            <a:extLst>
              <a:ext uri="{FF2B5EF4-FFF2-40B4-BE49-F238E27FC236}">
                <a16:creationId xmlns:a16="http://schemas.microsoft.com/office/drawing/2014/main" id="{BE612362-1284-31A4-9E8B-2C35855BEFAD}"/>
              </a:ext>
            </a:extLst>
          </p:cNvPr>
          <p:cNvSpPr txBox="1"/>
          <p:nvPr/>
        </p:nvSpPr>
        <p:spPr>
          <a:xfrm>
            <a:off x="1077686" y="1074510"/>
            <a:ext cx="10276114" cy="286232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with ending sound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ʃən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the most common spelling.</a:t>
            </a:r>
            <a:endParaRPr lang="en-GB" dirty="0"/>
          </a:p>
        </p:txBody>
      </p:sp>
    </p:spTree>
    <p:extLst>
      <p:ext uri="{BB962C8B-B14F-4D97-AF65-F5344CB8AC3E}">
        <p14:creationId xmlns:p14="http://schemas.microsoft.com/office/powerpoint/2010/main" val="337575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table was a real bargain.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62257" y="3690258"/>
            <a:ext cx="2694214" cy="8722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2566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bruise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injury appearing as an area of discoloured skin on the body, caused by a blow or impact rupturing underlying blood vessels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Transparent Blindfold Clipart - Bruise Clipart Transparent, HD Png Download  - kindpng">
            <a:extLst>
              <a:ext uri="{FF2B5EF4-FFF2-40B4-BE49-F238E27FC236}">
                <a16:creationId xmlns:a16="http://schemas.microsoft.com/office/drawing/2014/main" id="{962B25E1-B52D-26E7-61CD-1F7ED7BE4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03124"/>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25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body was a mass of bruises after the attack.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68343"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2462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052673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378557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a:t>
            </a:r>
          </a:p>
        </p:txBody>
      </p:sp>
    </p:spTree>
    <p:extLst>
      <p:ext uri="{BB962C8B-B14F-4D97-AF65-F5344CB8AC3E}">
        <p14:creationId xmlns:p14="http://schemas.microsoft.com/office/powerpoint/2010/main" val="30167966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2" y="1600201"/>
            <a:ext cx="110054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Rich and poor countries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Abu Dhabi has been called the world’s richest city due the huge oil reserves found beneath its desert sands that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supply</a:t>
            </a:r>
            <a:r>
              <a:rPr lang="en-GB" sz="3600" dirty="0">
                <a:solidFill>
                  <a:srgbClr val="000000"/>
                </a:solidFill>
                <a:effectLst/>
                <a:latin typeface="Twinkl Cursive Looped" panose="02000000000000000000" pitchFamily="2" charset="0"/>
                <a:ea typeface="Times New Roman" panose="02020603050405020304" pitchFamily="18" charset="0"/>
              </a:rPr>
              <a:t> the rest of the world. In 2010, Abu Dhabi announced plans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identify</a:t>
            </a:r>
            <a:r>
              <a:rPr lang="en-GB" sz="3600" dirty="0">
                <a:solidFill>
                  <a:srgbClr val="000000"/>
                </a:solidFill>
                <a:effectLst/>
                <a:latin typeface="Twinkl Cursive Looped" panose="02000000000000000000" pitchFamily="2" charset="0"/>
                <a:ea typeface="Times New Roman" panose="02020603050405020304" pitchFamily="18" charset="0"/>
              </a:rPr>
              <a:t> an area of land to build the world’s largest solar energy plant. The cloudless skies are ideal for capturing the sun’s energy and will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apply</a:t>
            </a:r>
            <a:r>
              <a:rPr lang="en-GB" sz="3600" dirty="0">
                <a:solidFill>
                  <a:srgbClr val="000000"/>
                </a:solidFill>
                <a:effectLst/>
                <a:latin typeface="Twinkl Cursive Looped" panose="02000000000000000000" pitchFamily="2" charset="0"/>
                <a:ea typeface="Times New Roman" panose="02020603050405020304" pitchFamily="18" charset="0"/>
              </a:rPr>
              <a:t> to the changes in energy use in Abu Dhabi.  It  hopes to become less dependent on oil in the future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bargain</a:t>
            </a:r>
            <a:r>
              <a:rPr lang="en-GB" sz="3600" dirty="0">
                <a:solidFill>
                  <a:srgbClr val="000000"/>
                </a:solidFill>
                <a:effectLst/>
                <a:latin typeface="Twinkl Cursive Looped" panose="02000000000000000000" pitchFamily="2" charset="0"/>
                <a:ea typeface="Times New Roman" panose="02020603050405020304" pitchFamily="18" charset="0"/>
              </a:rPr>
              <a:t> better with countries who will still need their oil. </a:t>
            </a:r>
          </a:p>
        </p:txBody>
      </p:sp>
    </p:spTree>
    <p:extLst>
      <p:ext uri="{BB962C8B-B14F-4D97-AF65-F5344CB8AC3E}">
        <p14:creationId xmlns:p14="http://schemas.microsoft.com/office/powerpoint/2010/main" val="3720663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56028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cloudless skies are ideal for capturing the sun’s energy and will apply to the changes in energy use in Abu Dhabi.</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6121264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4221109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9612</TotalTime>
  <Words>2936</Words>
  <Application>Microsoft Office PowerPoint</Application>
  <PresentationFormat>Widescreen</PresentationFormat>
  <Paragraphs>347</Paragraphs>
  <Slides>168</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168</vt:i4>
      </vt:variant>
    </vt:vector>
  </HeadingPairs>
  <TitlesOfParts>
    <vt:vector size="174" baseType="lpstr">
      <vt:lpstr>Arial</vt:lpstr>
      <vt:lpstr>Calibri</vt:lpstr>
      <vt:lpstr>Calibri Light</vt:lpstr>
      <vt:lpstr>Times New Roman</vt:lpstr>
      <vt:lpstr>Twinkl Cursive Looped</vt:lpstr>
      <vt:lpstr>Office Theme</vt:lpstr>
      <vt:lpstr>Spelling Y5</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  If you believe in yourself, you can achieve anything.</vt:lpstr>
      <vt:lpstr> Some animals, when provoked, can become aggressive. </vt:lpstr>
      <vt:lpstr> It is used if the root word ends in t or te. </vt:lpstr>
      <vt:lpstr>-tion</vt:lpstr>
      <vt:lpstr>promotion </vt:lpstr>
      <vt:lpstr>moderation</vt:lpstr>
      <vt:lpstr>population</vt:lpstr>
      <vt:lpstr>Let’s Teach and Practise</vt:lpstr>
      <vt:lpstr>  y </vt:lpstr>
      <vt:lpstr>apply </vt:lpstr>
      <vt:lpstr>supply </vt:lpstr>
      <vt:lpstr>identify</vt:lpstr>
      <vt:lpstr>apply</vt:lpstr>
      <vt:lpstr>supply</vt:lpstr>
      <vt:lpstr>identify</vt:lpstr>
      <vt:lpstr> You need to apply to the bank for a loan. </vt:lpstr>
      <vt:lpstr> The farm can supply apples to make cider.</vt:lpstr>
      <vt:lpstr>The judge ordered that people should not identify the child. </vt:lpstr>
      <vt:lpstr>New CHALLENGE words.</vt:lpstr>
      <vt:lpstr>bargain </vt:lpstr>
      <vt:lpstr>The table was a real bargain. </vt:lpstr>
      <vt:lpstr>bruise </vt:lpstr>
      <vt:lpstr>The body was a mass of bruises after the attack.</vt:lpstr>
      <vt:lpstr>Let’s Practise and Apply.</vt:lpstr>
      <vt:lpstr>Can you spot the spelling rule words and the challenge words?</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Write this sentence as I dictate it to you.</vt:lpstr>
      <vt:lpstr>Abu Dhabi has been called the world’s richest city due the huge oil reserves found beneath its desert sands that supply the rest of the world.</vt:lpstr>
      <vt:lpstr>PowerPoint Presentation</vt:lpstr>
      <vt:lpstr>PowerPoint Presentation</vt:lpstr>
      <vt:lpstr>Let’s Revisit and Review…</vt:lpstr>
      <vt:lpstr>Do you remember this challenge word?</vt:lpstr>
      <vt:lpstr>  If you believe in yourself, you can achieve anything.</vt:lpstr>
      <vt:lpstr> Some animals, when provoked, can become aggressive. </vt:lpstr>
      <vt:lpstr> It is used if the root word ends in t or te. </vt:lpstr>
      <vt:lpstr>-tion</vt:lpstr>
      <vt:lpstr>mention </vt:lpstr>
      <vt:lpstr>solution</vt:lpstr>
      <vt:lpstr>vocation</vt:lpstr>
      <vt:lpstr>Let’s Teach and Practise</vt:lpstr>
      <vt:lpstr>  y </vt:lpstr>
      <vt:lpstr>occupy </vt:lpstr>
      <vt:lpstr>multiply </vt:lpstr>
      <vt:lpstr>rhyme</vt:lpstr>
      <vt:lpstr>occupy</vt:lpstr>
      <vt:lpstr>multiply</vt:lpstr>
      <vt:lpstr>rhyme</vt:lpstr>
      <vt:lpstr> We occupy this school.</vt:lpstr>
      <vt:lpstr>Multiply fourteen by nineteen.</vt:lpstr>
      <vt:lpstr>Poetic features include  rhythm, rhyme and alliteration.</vt:lpstr>
      <vt:lpstr>New CHALLENGE words.</vt:lpstr>
      <vt:lpstr>bargain </vt:lpstr>
      <vt:lpstr>The table was a real bargain. </vt:lpstr>
      <vt:lpstr>bruise </vt:lpstr>
      <vt:lpstr>The body was a mass of bruises after the attack.</vt:lpstr>
      <vt:lpstr>Let’s Practise and Apply.</vt:lpstr>
      <vt:lpstr>Can you spot the spelling rule words and the challenge words?</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Write this sentence as I dictate it to you.</vt:lpstr>
      <vt:lpstr>In 2010, Abu Dhabi announced plans to identify an area of land to build the world’s largest solar energy plant.</vt:lpstr>
      <vt:lpstr>PowerPoint Presentation</vt:lpstr>
      <vt:lpstr>PowerPoint Presentation</vt:lpstr>
      <vt:lpstr>Let’s Revisit and Review…</vt:lpstr>
      <vt:lpstr>Do you remember this challenge word?</vt:lpstr>
      <vt:lpstr>  If you believe in yourself, you can achieve anything.</vt:lpstr>
      <vt:lpstr> Some animals, when provoked, can become aggressive. </vt:lpstr>
      <vt:lpstr> It is used if the root word ends in t or te. </vt:lpstr>
      <vt:lpstr>-tion</vt:lpstr>
      <vt:lpstr>suggestion </vt:lpstr>
      <vt:lpstr>station</vt:lpstr>
      <vt:lpstr>occupation</vt:lpstr>
      <vt:lpstr>Let’s Teach and Practise</vt:lpstr>
      <vt:lpstr>  y </vt:lpstr>
      <vt:lpstr>cycle </vt:lpstr>
      <vt:lpstr>python</vt:lpstr>
      <vt:lpstr>cycle</vt:lpstr>
      <vt:lpstr>python</vt:lpstr>
      <vt:lpstr> The water cycle includes precipitation.</vt:lpstr>
      <vt:lpstr> The python killed its prey instantly. </vt:lpstr>
      <vt:lpstr>New CHALLENGE words.</vt:lpstr>
      <vt:lpstr>bargain </vt:lpstr>
      <vt:lpstr>The table was a real bargain. </vt:lpstr>
      <vt:lpstr>bruise </vt:lpstr>
      <vt:lpstr>The body was a mass of bruises after the attack.</vt:lpstr>
      <vt:lpstr>Let’s Practise and Apply.</vt:lpstr>
      <vt:lpstr>Can you spot the spelling rule words and the challenge words?</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Write this sentence as I dictate it to you.</vt:lpstr>
      <vt:lpstr>The cloudless skies are ideal for capturing the sun’s energy and will apply to the changes in energy use in Abu Dhabi.</vt:lpstr>
      <vt:lpstr>PowerPoint Presentation</vt:lpstr>
      <vt:lpstr>PowerPoint Presentation</vt:lpstr>
      <vt:lpstr>Let’s Revisit and Review…</vt:lpstr>
      <vt:lpstr>Do you remember this challenge word?</vt:lpstr>
      <vt:lpstr>  If you believe in yourself, you can achieve anything.</vt:lpstr>
      <vt:lpstr> Some animals, when provoked, can become aggressive. </vt:lpstr>
      <vt:lpstr> It is used if the root word ends in t or te. </vt:lpstr>
      <vt:lpstr>-tion</vt:lpstr>
      <vt:lpstr>revolution </vt:lpstr>
      <vt:lpstr>rejection</vt:lpstr>
      <vt:lpstr>location</vt:lpstr>
      <vt:lpstr>Let’s Teach and Practise</vt:lpstr>
      <vt:lpstr>  y </vt:lpstr>
      <vt:lpstr>hygiene </vt:lpstr>
      <vt:lpstr>hyphen </vt:lpstr>
      <vt:lpstr>hygiene</vt:lpstr>
      <vt:lpstr>hyphen</vt:lpstr>
      <vt:lpstr> Poor standards of food hygiene cause restaurants to close.</vt:lpstr>
      <vt:lpstr> The hyphen is a useful piece of punctuation. </vt:lpstr>
      <vt:lpstr>New CHALLENGE words.</vt:lpstr>
      <vt:lpstr>bargain </vt:lpstr>
      <vt:lpstr>The table was a real bargain. </vt:lpstr>
      <vt:lpstr>bruise </vt:lpstr>
      <vt:lpstr>The body was a mass of bruises after the attack.</vt:lpstr>
      <vt:lpstr>Let’s Practise and Apply.</vt:lpstr>
      <vt:lpstr>Can you spot the spelling rule words and the challenge words?</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Rich and poor countries   Abu Dhabi has been called the world’s richest city due the huge oil reserves found beneath its desert sands that supply the rest of the world. In 2010, Abu Dhabi announced plans to identify an area of land to build the world’s largest solar energy plant. The cloudless skies are ideal for capturing the sun’s energy and will apply to the changes in energy use in Abu Dhabi.  It  hopes to become less dependent on oil in the future and bargain better with countries who will still need their oil. </vt:lpstr>
      <vt:lpstr>Write this sentence as I dictate it to you.</vt:lpstr>
      <vt:lpstr>It  hopes to become less dependent on oil in the future and bargain better with countries who will still need their oil. </vt:lpstr>
      <vt:lpstr>PowerPoint Presentation</vt:lpstr>
      <vt:lpstr>PowerPoint Presentation</vt:lpstr>
      <vt:lpstr>Old challenge words…</vt:lpstr>
      <vt:lpstr>achieve</vt:lpstr>
      <vt:lpstr>aggressive</vt:lpstr>
      <vt:lpstr>Old spelling rule words…</vt:lpstr>
      <vt:lpstr>promotion</vt:lpstr>
      <vt:lpstr>moderation</vt:lpstr>
      <vt:lpstr>population</vt:lpstr>
      <vt:lpstr>mention</vt:lpstr>
      <vt:lpstr>solution</vt:lpstr>
      <vt:lpstr>vocation</vt:lpstr>
      <vt:lpstr>suggestion</vt:lpstr>
      <vt:lpstr>station</vt:lpstr>
      <vt:lpstr>occupation</vt:lpstr>
      <vt:lpstr>revolution</vt:lpstr>
      <vt:lpstr>rejection</vt:lpstr>
      <vt:lpstr>location</vt:lpstr>
      <vt:lpstr>New spelling rule words…</vt:lpstr>
      <vt:lpstr>apply</vt:lpstr>
      <vt:lpstr>supply</vt:lpstr>
      <vt:lpstr>identify</vt:lpstr>
      <vt:lpstr>occupy</vt:lpstr>
      <vt:lpstr>mulitply</vt:lpstr>
      <vt:lpstr>rhyme</vt:lpstr>
      <vt:lpstr>cycle</vt:lpstr>
      <vt:lpstr>python</vt:lpstr>
      <vt:lpstr>hygiene</vt:lpstr>
      <vt:lpstr>hyphen</vt:lpstr>
      <vt:lpstr>New challenge words…</vt:lpstr>
      <vt:lpstr>bargain</vt:lpstr>
      <vt:lpstr>bruise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2022-12-13T13:53:50Z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