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1"/>
  </p:notesMasterIdLst>
  <p:sldIdLst>
    <p:sldId id="256" r:id="rId5"/>
    <p:sldId id="1633" r:id="rId6"/>
    <p:sldId id="322" r:id="rId7"/>
    <p:sldId id="604" r:id="rId8"/>
    <p:sldId id="258" r:id="rId9"/>
    <p:sldId id="333" r:id="rId10"/>
    <p:sldId id="2303" r:id="rId11"/>
    <p:sldId id="2307" r:id="rId12"/>
    <p:sldId id="605" r:id="rId13"/>
    <p:sldId id="606" r:id="rId14"/>
    <p:sldId id="282" r:id="rId15"/>
    <p:sldId id="285" r:id="rId16"/>
    <p:sldId id="284" r:id="rId17"/>
    <p:sldId id="267" r:id="rId18"/>
    <p:sldId id="1452" r:id="rId19"/>
    <p:sldId id="1456" r:id="rId20"/>
    <p:sldId id="1459" r:id="rId21"/>
    <p:sldId id="1462" r:id="rId22"/>
    <p:sldId id="1466" r:id="rId23"/>
    <p:sldId id="1499" r:id="rId24"/>
    <p:sldId id="1498" r:id="rId25"/>
    <p:sldId id="1473" r:id="rId26"/>
    <p:sldId id="1501" r:id="rId27"/>
    <p:sldId id="1502" r:id="rId28"/>
    <p:sldId id="1482" r:id="rId29"/>
    <p:sldId id="1485" r:id="rId30"/>
    <p:sldId id="1505" r:id="rId31"/>
    <p:sldId id="1504" r:id="rId32"/>
    <p:sldId id="1506" r:id="rId33"/>
    <p:sldId id="304" r:id="rId34"/>
    <p:sldId id="318" r:id="rId35"/>
    <p:sldId id="316" r:id="rId36"/>
    <p:sldId id="2308" r:id="rId37"/>
    <p:sldId id="331" r:id="rId38"/>
    <p:sldId id="332" r:id="rId39"/>
    <p:sldId id="323" r:id="rId40"/>
    <p:sldId id="2323" r:id="rId41"/>
    <p:sldId id="2324" r:id="rId42"/>
    <p:sldId id="2325" r:id="rId43"/>
    <p:sldId id="2326" r:id="rId44"/>
    <p:sldId id="2327" r:id="rId45"/>
    <p:sldId id="2328" r:id="rId46"/>
    <p:sldId id="2329" r:id="rId47"/>
    <p:sldId id="2419" r:id="rId48"/>
    <p:sldId id="2420" r:id="rId49"/>
    <p:sldId id="2421" r:id="rId50"/>
    <p:sldId id="2333" r:id="rId51"/>
    <p:sldId id="2334" r:id="rId52"/>
    <p:sldId id="2335" r:id="rId53"/>
    <p:sldId id="2336" r:id="rId54"/>
    <p:sldId id="2337" r:id="rId55"/>
    <p:sldId id="2338" r:id="rId56"/>
    <p:sldId id="2339" r:id="rId57"/>
    <p:sldId id="2340" r:id="rId58"/>
    <p:sldId id="2341" r:id="rId59"/>
    <p:sldId id="2342" r:id="rId60"/>
    <p:sldId id="2343" r:id="rId61"/>
    <p:sldId id="2344" r:id="rId62"/>
    <p:sldId id="2345" r:id="rId63"/>
    <p:sldId id="2346" r:id="rId64"/>
    <p:sldId id="2347" r:id="rId65"/>
    <p:sldId id="2348" r:id="rId66"/>
    <p:sldId id="2349" r:id="rId67"/>
    <p:sldId id="2350" r:id="rId68"/>
    <p:sldId id="2351" r:id="rId69"/>
    <p:sldId id="2352" r:id="rId70"/>
    <p:sldId id="2353" r:id="rId71"/>
    <p:sldId id="2354" r:id="rId72"/>
    <p:sldId id="2309" r:id="rId73"/>
    <p:sldId id="2355" r:id="rId74"/>
    <p:sldId id="2356" r:id="rId75"/>
    <p:sldId id="2357" r:id="rId76"/>
    <p:sldId id="2358" r:id="rId77"/>
    <p:sldId id="2359" r:id="rId78"/>
    <p:sldId id="2360" r:id="rId79"/>
    <p:sldId id="2361" r:id="rId80"/>
    <p:sldId id="2422" r:id="rId81"/>
    <p:sldId id="2423" r:id="rId82"/>
    <p:sldId id="2365" r:id="rId83"/>
    <p:sldId id="2366" r:id="rId84"/>
    <p:sldId id="2367" r:id="rId85"/>
    <p:sldId id="2368" r:id="rId86"/>
    <p:sldId id="2370" r:id="rId87"/>
    <p:sldId id="2371" r:id="rId88"/>
    <p:sldId id="2373" r:id="rId89"/>
    <p:sldId id="2374" r:id="rId90"/>
    <p:sldId id="2376" r:id="rId91"/>
    <p:sldId id="2377" r:id="rId92"/>
    <p:sldId id="2378" r:id="rId93"/>
    <p:sldId id="2379" r:id="rId94"/>
    <p:sldId id="2380" r:id="rId95"/>
    <p:sldId id="2381" r:id="rId96"/>
    <p:sldId id="2382" r:id="rId97"/>
    <p:sldId id="2383" r:id="rId98"/>
    <p:sldId id="2384" r:id="rId99"/>
    <p:sldId id="2385" r:id="rId100"/>
    <p:sldId id="2386" r:id="rId101"/>
    <p:sldId id="2310" r:id="rId102"/>
    <p:sldId id="2387" r:id="rId103"/>
    <p:sldId id="2388" r:id="rId104"/>
    <p:sldId id="2389" r:id="rId105"/>
    <p:sldId id="2390" r:id="rId106"/>
    <p:sldId id="2391" r:id="rId107"/>
    <p:sldId id="2392" r:id="rId108"/>
    <p:sldId id="2393" r:id="rId109"/>
    <p:sldId id="2469" r:id="rId110"/>
    <p:sldId id="2471" r:id="rId111"/>
    <p:sldId id="2473" r:id="rId112"/>
    <p:sldId id="2397" r:id="rId113"/>
    <p:sldId id="2398" r:id="rId114"/>
    <p:sldId id="2399" r:id="rId115"/>
    <p:sldId id="2400" r:id="rId116"/>
    <p:sldId id="2402" r:id="rId117"/>
    <p:sldId id="2403" r:id="rId118"/>
    <p:sldId id="2405" r:id="rId119"/>
    <p:sldId id="2406" r:id="rId120"/>
    <p:sldId id="2408" r:id="rId121"/>
    <p:sldId id="2409" r:id="rId122"/>
    <p:sldId id="2410" r:id="rId123"/>
    <p:sldId id="2411" r:id="rId124"/>
    <p:sldId id="2412" r:id="rId125"/>
    <p:sldId id="2413" r:id="rId126"/>
    <p:sldId id="2414" r:id="rId127"/>
    <p:sldId id="2415" r:id="rId128"/>
    <p:sldId id="2416" r:id="rId129"/>
    <p:sldId id="2417" r:id="rId130"/>
    <p:sldId id="2418" r:id="rId131"/>
    <p:sldId id="328" r:id="rId132"/>
    <p:sldId id="1509" r:id="rId133"/>
    <p:sldId id="595" r:id="rId134"/>
    <p:sldId id="2321" r:id="rId135"/>
    <p:sldId id="2322" r:id="rId136"/>
    <p:sldId id="596" r:id="rId137"/>
    <p:sldId id="2311" r:id="rId138"/>
    <p:sldId id="557" r:id="rId139"/>
    <p:sldId id="2312" r:id="rId140"/>
    <p:sldId id="2313" r:id="rId141"/>
    <p:sldId id="2314" r:id="rId142"/>
    <p:sldId id="2315" r:id="rId143"/>
    <p:sldId id="2316" r:id="rId144"/>
    <p:sldId id="2317" r:id="rId145"/>
    <p:sldId id="2318" r:id="rId146"/>
    <p:sldId id="2319" r:id="rId147"/>
    <p:sldId id="2081" r:id="rId148"/>
    <p:sldId id="594" r:id="rId149"/>
    <p:sldId id="558" r:id="rId150"/>
    <p:sldId id="559" r:id="rId151"/>
    <p:sldId id="555" r:id="rId152"/>
    <p:sldId id="566" r:id="rId153"/>
    <p:sldId id="567" r:id="rId154"/>
    <p:sldId id="568" r:id="rId155"/>
    <p:sldId id="573" r:id="rId156"/>
    <p:sldId id="574" r:id="rId157"/>
    <p:sldId id="575" r:id="rId158"/>
    <p:sldId id="580" r:id="rId159"/>
    <p:sldId id="560" r:id="rId160"/>
    <p:sldId id="593" r:id="rId161"/>
    <p:sldId id="561" r:id="rId162"/>
    <p:sldId id="550" r:id="rId163"/>
    <p:sldId id="597" r:id="rId164"/>
    <p:sldId id="583" r:id="rId165"/>
    <p:sldId id="1194" r:id="rId166"/>
    <p:sldId id="1631" r:id="rId167"/>
    <p:sldId id="590" r:id="rId168"/>
    <p:sldId id="591" r:id="rId169"/>
    <p:sldId id="598" r:id="rId170"/>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B1B966-DF2A-48C2-A0E5-847E9E647F5A}" v="437" dt="2022-12-13T14:38:35.2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notesMaster" Target="notesMasters/notesMaster1.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7" Type="http://schemas.microsoft.com/office/2015/10/relationships/revisionInfo" Target="revisionInfo.xml"/><Relationship Id="rId172" Type="http://schemas.openxmlformats.org/officeDocument/2006/relationships/presProps" Target="presProps.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theme" Target="theme/theme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tableStyles" Target="tableStyles.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microsoft.com/office/2016/11/relationships/changesInfo" Target="changesInfos/changesInfo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03B1B966-DF2A-48C2-A0E5-847E9E647F5A}"/>
    <pc:docChg chg="undo custSel addSld delSld modSld sldOrd">
      <pc:chgData name="Kelly Stokes" userId="3e5c5154-569e-4d81-aa91-4f91841cdfa9" providerId="ADAL" clId="{03B1B966-DF2A-48C2-A0E5-847E9E647F5A}" dt="2022-12-13T14:38:40.061" v="749" actId="27636"/>
      <pc:docMkLst>
        <pc:docMk/>
      </pc:docMkLst>
      <pc:sldChg chg="modSp mod">
        <pc:chgData name="Kelly Stokes" userId="3e5c5154-569e-4d81-aa91-4f91841cdfa9" providerId="ADAL" clId="{03B1B966-DF2A-48C2-A0E5-847E9E647F5A}" dt="2022-12-13T13:54:48.475" v="1" actId="20577"/>
        <pc:sldMkLst>
          <pc:docMk/>
          <pc:sldMk cId="3945579917" sldId="256"/>
        </pc:sldMkLst>
        <pc:spChg chg="mod">
          <ac:chgData name="Kelly Stokes" userId="3e5c5154-569e-4d81-aa91-4f91841cdfa9" providerId="ADAL" clId="{03B1B966-DF2A-48C2-A0E5-847E9E647F5A}" dt="2022-12-13T13:54:48.475" v="1" actId="20577"/>
          <ac:spMkLst>
            <pc:docMk/>
            <pc:sldMk cId="3945579917" sldId="256"/>
            <ac:spMk id="3" creationId="{9B667196-C5B4-45FC-B5E8-3B190D7A595C}"/>
          </ac:spMkLst>
        </pc:spChg>
      </pc:sldChg>
      <pc:sldChg chg="addSp modSp del modAnim">
        <pc:chgData name="Kelly Stokes" userId="3e5c5154-569e-4d81-aa91-4f91841cdfa9" providerId="ADAL" clId="{03B1B966-DF2A-48C2-A0E5-847E9E647F5A}" dt="2022-12-13T14:01:03.892" v="53"/>
        <pc:sldMkLst>
          <pc:docMk/>
          <pc:sldMk cId="1811321050" sldId="282"/>
        </pc:sldMkLst>
        <pc:picChg chg="add mod">
          <ac:chgData name="Kelly Stokes" userId="3e5c5154-569e-4d81-aa91-4f91841cdfa9" providerId="ADAL" clId="{03B1B966-DF2A-48C2-A0E5-847E9E647F5A}" dt="2022-12-13T14:00:35.411" v="43"/>
          <ac:picMkLst>
            <pc:docMk/>
            <pc:sldMk cId="1811321050" sldId="282"/>
            <ac:picMk id="4" creationId="{1EBB22D9-6BF3-97C0-B2FC-8FEA6A1FF4CA}"/>
          </ac:picMkLst>
        </pc:picChg>
      </pc:sldChg>
      <pc:sldChg chg="addSp modSp del modAnim">
        <pc:chgData name="Kelly Stokes" userId="3e5c5154-569e-4d81-aa91-4f91841cdfa9" providerId="ADAL" clId="{03B1B966-DF2A-48C2-A0E5-847E9E647F5A}" dt="2022-12-13T14:01:18.825" v="59"/>
        <pc:sldMkLst>
          <pc:docMk/>
          <pc:sldMk cId="2974002518" sldId="284"/>
        </pc:sldMkLst>
        <pc:picChg chg="add mod">
          <ac:chgData name="Kelly Stokes" userId="3e5c5154-569e-4d81-aa91-4f91841cdfa9" providerId="ADAL" clId="{03B1B966-DF2A-48C2-A0E5-847E9E647F5A}" dt="2022-12-13T14:00:51.127" v="49"/>
          <ac:picMkLst>
            <pc:docMk/>
            <pc:sldMk cId="2974002518" sldId="284"/>
            <ac:picMk id="4" creationId="{894DB736-EA2D-1DDD-5FAD-8DEB2ACF71DC}"/>
          </ac:picMkLst>
        </pc:picChg>
      </pc:sldChg>
      <pc:sldChg chg="addSp modSp del modAnim">
        <pc:chgData name="Kelly Stokes" userId="3e5c5154-569e-4d81-aa91-4f91841cdfa9" providerId="ADAL" clId="{03B1B966-DF2A-48C2-A0E5-847E9E647F5A}" dt="2022-12-13T14:01:11.318" v="56"/>
        <pc:sldMkLst>
          <pc:docMk/>
          <pc:sldMk cId="1000523104" sldId="285"/>
        </pc:sldMkLst>
        <pc:picChg chg="add mod">
          <ac:chgData name="Kelly Stokes" userId="3e5c5154-569e-4d81-aa91-4f91841cdfa9" providerId="ADAL" clId="{03B1B966-DF2A-48C2-A0E5-847E9E647F5A}" dt="2022-12-13T14:00:43.053" v="46"/>
          <ac:picMkLst>
            <pc:docMk/>
            <pc:sldMk cId="1000523104" sldId="285"/>
            <ac:picMk id="4" creationId="{6FE6C023-EF08-A54F-C334-5CA2056294FE}"/>
          </ac:picMkLst>
        </pc:picChg>
      </pc:sldChg>
      <pc:sldChg chg="modSp mod">
        <pc:chgData name="Kelly Stokes" userId="3e5c5154-569e-4d81-aa91-4f91841cdfa9" providerId="ADAL" clId="{03B1B966-DF2A-48C2-A0E5-847E9E647F5A}" dt="2022-12-13T14:09:27.309" v="221" actId="14100"/>
        <pc:sldMkLst>
          <pc:docMk/>
          <pc:sldMk cId="2433500145" sldId="316"/>
        </pc:sldMkLst>
        <pc:spChg chg="mod">
          <ac:chgData name="Kelly Stokes" userId="3e5c5154-569e-4d81-aa91-4f91841cdfa9" providerId="ADAL" clId="{03B1B966-DF2A-48C2-A0E5-847E9E647F5A}" dt="2022-12-13T14:09:27.309" v="221" actId="14100"/>
          <ac:spMkLst>
            <pc:docMk/>
            <pc:sldMk cId="2433500145" sldId="316"/>
            <ac:spMk id="2" creationId="{52DA34BA-82FC-47C5-BCE1-BB65E08B92A1}"/>
          </ac:spMkLst>
        </pc:spChg>
      </pc:sldChg>
      <pc:sldChg chg="modSp mod">
        <pc:chgData name="Kelly Stokes" userId="3e5c5154-569e-4d81-aa91-4f91841cdfa9" providerId="ADAL" clId="{03B1B966-DF2A-48C2-A0E5-847E9E647F5A}" dt="2022-12-13T13:54:51.841" v="3" actId="20577"/>
        <pc:sldMkLst>
          <pc:docMk/>
          <pc:sldMk cId="864376776" sldId="322"/>
        </pc:sldMkLst>
        <pc:spChg chg="mod">
          <ac:chgData name="Kelly Stokes" userId="3e5c5154-569e-4d81-aa91-4f91841cdfa9" providerId="ADAL" clId="{03B1B966-DF2A-48C2-A0E5-847E9E647F5A}" dt="2022-12-13T13:54:51.841" v="3" actId="20577"/>
          <ac:spMkLst>
            <pc:docMk/>
            <pc:sldMk cId="864376776" sldId="322"/>
            <ac:spMk id="2" creationId="{02FB8773-AD3E-2543-510F-CEE32E75C793}"/>
          </ac:spMkLst>
        </pc:spChg>
      </pc:sldChg>
      <pc:sldChg chg="modSp mod">
        <pc:chgData name="Kelly Stokes" userId="3e5c5154-569e-4d81-aa91-4f91841cdfa9" providerId="ADAL" clId="{03B1B966-DF2A-48C2-A0E5-847E9E647F5A}" dt="2022-12-13T14:11:17.719" v="232" actId="20577"/>
        <pc:sldMkLst>
          <pc:docMk/>
          <pc:sldMk cId="3634764576" sldId="323"/>
        </pc:sldMkLst>
        <pc:spChg chg="mod">
          <ac:chgData name="Kelly Stokes" userId="3e5c5154-569e-4d81-aa91-4f91841cdfa9" providerId="ADAL" clId="{03B1B966-DF2A-48C2-A0E5-847E9E647F5A}" dt="2022-12-13T14:11:17.719" v="232" actId="20577"/>
          <ac:spMkLst>
            <pc:docMk/>
            <pc:sldMk cId="3634764576" sldId="323"/>
            <ac:spMk id="2" creationId="{02FB8773-AD3E-2543-510F-CEE32E75C793}"/>
          </ac:spMkLst>
        </pc:spChg>
      </pc:sldChg>
      <pc:sldChg chg="modSp mod">
        <pc:chgData name="Kelly Stokes" userId="3e5c5154-569e-4d81-aa91-4f91841cdfa9" providerId="ADAL" clId="{03B1B966-DF2A-48C2-A0E5-847E9E647F5A}" dt="2022-12-13T14:11:48.763" v="247" actId="20577"/>
        <pc:sldMkLst>
          <pc:docMk/>
          <pc:sldMk cId="4214164962" sldId="328"/>
        </pc:sldMkLst>
        <pc:spChg chg="mod">
          <ac:chgData name="Kelly Stokes" userId="3e5c5154-569e-4d81-aa91-4f91841cdfa9" providerId="ADAL" clId="{03B1B966-DF2A-48C2-A0E5-847E9E647F5A}" dt="2022-12-13T14:11:48.763" v="247" actId="20577"/>
          <ac:spMkLst>
            <pc:docMk/>
            <pc:sldMk cId="4214164962" sldId="328"/>
            <ac:spMk id="2" creationId="{02FB8773-AD3E-2543-510F-CEE32E75C793}"/>
          </ac:spMkLst>
        </pc:spChg>
      </pc:sldChg>
      <pc:sldChg chg="modNotesTx">
        <pc:chgData name="Kelly Stokes" userId="3e5c5154-569e-4d81-aa91-4f91841cdfa9" providerId="ADAL" clId="{03B1B966-DF2A-48C2-A0E5-847E9E647F5A}" dt="2022-12-13T14:11:06.101" v="228"/>
        <pc:sldMkLst>
          <pc:docMk/>
          <pc:sldMk cId="2534233594" sldId="331"/>
        </pc:sldMkLst>
      </pc:sldChg>
      <pc:sldChg chg="modSp mod">
        <pc:chgData name="Kelly Stokes" userId="3e5c5154-569e-4d81-aa91-4f91841cdfa9" providerId="ADAL" clId="{03B1B966-DF2A-48C2-A0E5-847E9E647F5A}" dt="2022-12-13T14:11:11.787" v="230" actId="27636"/>
        <pc:sldMkLst>
          <pc:docMk/>
          <pc:sldMk cId="958288502" sldId="332"/>
        </pc:sldMkLst>
        <pc:spChg chg="mod">
          <ac:chgData name="Kelly Stokes" userId="3e5c5154-569e-4d81-aa91-4f91841cdfa9" providerId="ADAL" clId="{03B1B966-DF2A-48C2-A0E5-847E9E647F5A}" dt="2022-12-13T14:11:11.787" v="230" actId="27636"/>
          <ac:spMkLst>
            <pc:docMk/>
            <pc:sldMk cId="958288502" sldId="332"/>
            <ac:spMk id="2" creationId="{77E26784-A357-92CE-B6B1-8F248D3D6650}"/>
          </ac:spMkLst>
        </pc:spChg>
      </pc:sldChg>
      <pc:sldChg chg="modNotesTx">
        <pc:chgData name="Kelly Stokes" userId="3e5c5154-569e-4d81-aa91-4f91841cdfa9" providerId="ADAL" clId="{03B1B966-DF2A-48C2-A0E5-847E9E647F5A}" dt="2022-12-13T14:14:56.864" v="360" actId="20577"/>
        <pc:sldMkLst>
          <pc:docMk/>
          <pc:sldMk cId="3625788919" sldId="550"/>
        </pc:sldMkLst>
      </pc:sldChg>
      <pc:sldChg chg="modSp mod">
        <pc:chgData name="Kelly Stokes" userId="3e5c5154-569e-4d81-aa91-4f91841cdfa9" providerId="ADAL" clId="{03B1B966-DF2A-48C2-A0E5-847E9E647F5A}" dt="2022-12-13T14:13:32.444" v="274" actId="20577"/>
        <pc:sldMkLst>
          <pc:docMk/>
          <pc:sldMk cId="4213858259" sldId="555"/>
        </pc:sldMkLst>
        <pc:spChg chg="mod">
          <ac:chgData name="Kelly Stokes" userId="3e5c5154-569e-4d81-aa91-4f91841cdfa9" providerId="ADAL" clId="{03B1B966-DF2A-48C2-A0E5-847E9E647F5A}" dt="2022-12-13T14:13:32.444" v="274" actId="20577"/>
          <ac:spMkLst>
            <pc:docMk/>
            <pc:sldMk cId="4213858259" sldId="555"/>
            <ac:spMk id="2" creationId="{52DA34BA-82FC-47C5-BCE1-BB65E08B92A1}"/>
          </ac:spMkLst>
        </pc:spChg>
      </pc:sldChg>
      <pc:sldChg chg="del">
        <pc:chgData name="Kelly Stokes" userId="3e5c5154-569e-4d81-aa91-4f91841cdfa9" providerId="ADAL" clId="{03B1B966-DF2A-48C2-A0E5-847E9E647F5A}" dt="2022-12-13T14:12:13.927" v="251" actId="2696"/>
        <pc:sldMkLst>
          <pc:docMk/>
          <pc:sldMk cId="2648704156" sldId="557"/>
        </pc:sldMkLst>
      </pc:sldChg>
      <pc:sldChg chg="modSp mod">
        <pc:chgData name="Kelly Stokes" userId="3e5c5154-569e-4d81-aa91-4f91841cdfa9" providerId="ADAL" clId="{03B1B966-DF2A-48C2-A0E5-847E9E647F5A}" dt="2022-12-13T14:13:24.258" v="261" actId="20577"/>
        <pc:sldMkLst>
          <pc:docMk/>
          <pc:sldMk cId="1413045715" sldId="558"/>
        </pc:sldMkLst>
        <pc:spChg chg="mod">
          <ac:chgData name="Kelly Stokes" userId="3e5c5154-569e-4d81-aa91-4f91841cdfa9" providerId="ADAL" clId="{03B1B966-DF2A-48C2-A0E5-847E9E647F5A}" dt="2022-12-13T14:13:24.258" v="261" actId="20577"/>
          <ac:spMkLst>
            <pc:docMk/>
            <pc:sldMk cId="1413045715" sldId="558"/>
            <ac:spMk id="2" creationId="{52DA34BA-82FC-47C5-BCE1-BB65E08B92A1}"/>
          </ac:spMkLst>
        </pc:spChg>
      </pc:sldChg>
      <pc:sldChg chg="modSp mod">
        <pc:chgData name="Kelly Stokes" userId="3e5c5154-569e-4d81-aa91-4f91841cdfa9" providerId="ADAL" clId="{03B1B966-DF2A-48C2-A0E5-847E9E647F5A}" dt="2022-12-13T14:13:28.451" v="268" actId="20577"/>
        <pc:sldMkLst>
          <pc:docMk/>
          <pc:sldMk cId="2938272345" sldId="559"/>
        </pc:sldMkLst>
        <pc:spChg chg="mod">
          <ac:chgData name="Kelly Stokes" userId="3e5c5154-569e-4d81-aa91-4f91841cdfa9" providerId="ADAL" clId="{03B1B966-DF2A-48C2-A0E5-847E9E647F5A}" dt="2022-12-13T14:13:28.451" v="268" actId="20577"/>
          <ac:spMkLst>
            <pc:docMk/>
            <pc:sldMk cId="2938272345" sldId="559"/>
            <ac:spMk id="2" creationId="{52DA34BA-82FC-47C5-BCE1-BB65E08B92A1}"/>
          </ac:spMkLst>
        </pc:spChg>
      </pc:sldChg>
      <pc:sldChg chg="modSp mod">
        <pc:chgData name="Kelly Stokes" userId="3e5c5154-569e-4d81-aa91-4f91841cdfa9" providerId="ADAL" clId="{03B1B966-DF2A-48C2-A0E5-847E9E647F5A}" dt="2022-12-13T14:14:43.487" v="357" actId="20577"/>
        <pc:sldMkLst>
          <pc:docMk/>
          <pc:sldMk cId="2844813666" sldId="561"/>
        </pc:sldMkLst>
        <pc:spChg chg="mod">
          <ac:chgData name="Kelly Stokes" userId="3e5c5154-569e-4d81-aa91-4f91841cdfa9" providerId="ADAL" clId="{03B1B966-DF2A-48C2-A0E5-847E9E647F5A}" dt="2022-12-13T14:14:43.487" v="357" actId="20577"/>
          <ac:spMkLst>
            <pc:docMk/>
            <pc:sldMk cId="2844813666" sldId="561"/>
            <ac:spMk id="2" creationId="{52DA34BA-82FC-47C5-BCE1-BB65E08B92A1}"/>
          </ac:spMkLst>
        </pc:spChg>
      </pc:sldChg>
      <pc:sldChg chg="modSp mod">
        <pc:chgData name="Kelly Stokes" userId="3e5c5154-569e-4d81-aa91-4f91841cdfa9" providerId="ADAL" clId="{03B1B966-DF2A-48C2-A0E5-847E9E647F5A}" dt="2022-12-13T14:13:41.293" v="280" actId="20577"/>
        <pc:sldMkLst>
          <pc:docMk/>
          <pc:sldMk cId="2824879269" sldId="566"/>
        </pc:sldMkLst>
        <pc:spChg chg="mod">
          <ac:chgData name="Kelly Stokes" userId="3e5c5154-569e-4d81-aa91-4f91841cdfa9" providerId="ADAL" clId="{03B1B966-DF2A-48C2-A0E5-847E9E647F5A}" dt="2022-12-13T14:13:41.293" v="280" actId="20577"/>
          <ac:spMkLst>
            <pc:docMk/>
            <pc:sldMk cId="2824879269" sldId="566"/>
            <ac:spMk id="2" creationId="{52DA34BA-82FC-47C5-BCE1-BB65E08B92A1}"/>
          </ac:spMkLst>
        </pc:spChg>
      </pc:sldChg>
      <pc:sldChg chg="modSp mod">
        <pc:chgData name="Kelly Stokes" userId="3e5c5154-569e-4d81-aa91-4f91841cdfa9" providerId="ADAL" clId="{03B1B966-DF2A-48C2-A0E5-847E9E647F5A}" dt="2022-12-13T14:13:53.445" v="289" actId="20577"/>
        <pc:sldMkLst>
          <pc:docMk/>
          <pc:sldMk cId="805782854" sldId="567"/>
        </pc:sldMkLst>
        <pc:spChg chg="mod">
          <ac:chgData name="Kelly Stokes" userId="3e5c5154-569e-4d81-aa91-4f91841cdfa9" providerId="ADAL" clId="{03B1B966-DF2A-48C2-A0E5-847E9E647F5A}" dt="2022-12-13T14:13:53.445" v="289" actId="20577"/>
          <ac:spMkLst>
            <pc:docMk/>
            <pc:sldMk cId="805782854" sldId="567"/>
            <ac:spMk id="2" creationId="{52DA34BA-82FC-47C5-BCE1-BB65E08B92A1}"/>
          </ac:spMkLst>
        </pc:spChg>
      </pc:sldChg>
      <pc:sldChg chg="modSp mod">
        <pc:chgData name="Kelly Stokes" userId="3e5c5154-569e-4d81-aa91-4f91841cdfa9" providerId="ADAL" clId="{03B1B966-DF2A-48C2-A0E5-847E9E647F5A}" dt="2022-12-13T14:14:01.463" v="307" actId="20577"/>
        <pc:sldMkLst>
          <pc:docMk/>
          <pc:sldMk cId="2306067830" sldId="568"/>
        </pc:sldMkLst>
        <pc:spChg chg="mod">
          <ac:chgData name="Kelly Stokes" userId="3e5c5154-569e-4d81-aa91-4f91841cdfa9" providerId="ADAL" clId="{03B1B966-DF2A-48C2-A0E5-847E9E647F5A}" dt="2022-12-13T14:14:01.463" v="307" actId="20577"/>
          <ac:spMkLst>
            <pc:docMk/>
            <pc:sldMk cId="2306067830" sldId="568"/>
            <ac:spMk id="2" creationId="{52DA34BA-82FC-47C5-BCE1-BB65E08B92A1}"/>
          </ac:spMkLst>
        </pc:spChg>
      </pc:sldChg>
      <pc:sldChg chg="modSp mod">
        <pc:chgData name="Kelly Stokes" userId="3e5c5154-569e-4d81-aa91-4f91841cdfa9" providerId="ADAL" clId="{03B1B966-DF2A-48C2-A0E5-847E9E647F5A}" dt="2022-12-13T14:14:09.228" v="315" actId="20577"/>
        <pc:sldMkLst>
          <pc:docMk/>
          <pc:sldMk cId="2792669322" sldId="573"/>
        </pc:sldMkLst>
        <pc:spChg chg="mod">
          <ac:chgData name="Kelly Stokes" userId="3e5c5154-569e-4d81-aa91-4f91841cdfa9" providerId="ADAL" clId="{03B1B966-DF2A-48C2-A0E5-847E9E647F5A}" dt="2022-12-13T14:14:09.228" v="315" actId="20577"/>
          <ac:spMkLst>
            <pc:docMk/>
            <pc:sldMk cId="2792669322" sldId="573"/>
            <ac:spMk id="2" creationId="{52DA34BA-82FC-47C5-BCE1-BB65E08B92A1}"/>
          </ac:spMkLst>
        </pc:spChg>
      </pc:sldChg>
      <pc:sldChg chg="modSp mod">
        <pc:chgData name="Kelly Stokes" userId="3e5c5154-569e-4d81-aa91-4f91841cdfa9" providerId="ADAL" clId="{03B1B966-DF2A-48C2-A0E5-847E9E647F5A}" dt="2022-12-13T14:14:14.210" v="322" actId="20577"/>
        <pc:sldMkLst>
          <pc:docMk/>
          <pc:sldMk cId="1378953568" sldId="574"/>
        </pc:sldMkLst>
        <pc:spChg chg="mod">
          <ac:chgData name="Kelly Stokes" userId="3e5c5154-569e-4d81-aa91-4f91841cdfa9" providerId="ADAL" clId="{03B1B966-DF2A-48C2-A0E5-847E9E647F5A}" dt="2022-12-13T14:14:14.210" v="322" actId="20577"/>
          <ac:spMkLst>
            <pc:docMk/>
            <pc:sldMk cId="1378953568" sldId="574"/>
            <ac:spMk id="2" creationId="{52DA34BA-82FC-47C5-BCE1-BB65E08B92A1}"/>
          </ac:spMkLst>
        </pc:spChg>
      </pc:sldChg>
      <pc:sldChg chg="modSp mod">
        <pc:chgData name="Kelly Stokes" userId="3e5c5154-569e-4d81-aa91-4f91841cdfa9" providerId="ADAL" clId="{03B1B966-DF2A-48C2-A0E5-847E9E647F5A}" dt="2022-12-13T14:14:24.714" v="333" actId="20577"/>
        <pc:sldMkLst>
          <pc:docMk/>
          <pc:sldMk cId="3670349578" sldId="575"/>
        </pc:sldMkLst>
        <pc:spChg chg="mod">
          <ac:chgData name="Kelly Stokes" userId="3e5c5154-569e-4d81-aa91-4f91841cdfa9" providerId="ADAL" clId="{03B1B966-DF2A-48C2-A0E5-847E9E647F5A}" dt="2022-12-13T14:14:24.714" v="333" actId="20577"/>
          <ac:spMkLst>
            <pc:docMk/>
            <pc:sldMk cId="3670349578" sldId="575"/>
            <ac:spMk id="2" creationId="{52DA34BA-82FC-47C5-BCE1-BB65E08B92A1}"/>
          </ac:spMkLst>
        </pc:spChg>
      </pc:sldChg>
      <pc:sldChg chg="modSp mod">
        <pc:chgData name="Kelly Stokes" userId="3e5c5154-569e-4d81-aa91-4f91841cdfa9" providerId="ADAL" clId="{03B1B966-DF2A-48C2-A0E5-847E9E647F5A}" dt="2022-12-13T14:14:30.221" v="339" actId="20577"/>
        <pc:sldMkLst>
          <pc:docMk/>
          <pc:sldMk cId="1304861550" sldId="580"/>
        </pc:sldMkLst>
        <pc:spChg chg="mod">
          <ac:chgData name="Kelly Stokes" userId="3e5c5154-569e-4d81-aa91-4f91841cdfa9" providerId="ADAL" clId="{03B1B966-DF2A-48C2-A0E5-847E9E647F5A}" dt="2022-12-13T14:14:30.221" v="339" actId="20577"/>
          <ac:spMkLst>
            <pc:docMk/>
            <pc:sldMk cId="1304861550" sldId="580"/>
            <ac:spMk id="2" creationId="{52DA34BA-82FC-47C5-BCE1-BB65E08B92A1}"/>
          </ac:spMkLst>
        </pc:spChg>
      </pc:sldChg>
      <pc:sldChg chg="modSp mod">
        <pc:chgData name="Kelly Stokes" userId="3e5c5154-569e-4d81-aa91-4f91841cdfa9" providerId="ADAL" clId="{03B1B966-DF2A-48C2-A0E5-847E9E647F5A}" dt="2022-12-13T14:18:00.698" v="423"/>
        <pc:sldMkLst>
          <pc:docMk/>
          <pc:sldMk cId="2558172481" sldId="591"/>
        </pc:sldMkLst>
        <pc:spChg chg="mod">
          <ac:chgData name="Kelly Stokes" userId="3e5c5154-569e-4d81-aa91-4f91841cdfa9" providerId="ADAL" clId="{03B1B966-DF2A-48C2-A0E5-847E9E647F5A}" dt="2022-12-13T14:18:00.698" v="423"/>
          <ac:spMkLst>
            <pc:docMk/>
            <pc:sldMk cId="2558172481" sldId="591"/>
            <ac:spMk id="2" creationId="{02FB8773-AD3E-2543-510F-CEE32E75C793}"/>
          </ac:spMkLst>
        </pc:spChg>
      </pc:sldChg>
      <pc:sldChg chg="modSp mod">
        <pc:chgData name="Kelly Stokes" userId="3e5c5154-569e-4d81-aa91-4f91841cdfa9" providerId="ADAL" clId="{03B1B966-DF2A-48C2-A0E5-847E9E647F5A}" dt="2022-12-13T14:14:38.680" v="347" actId="20577"/>
        <pc:sldMkLst>
          <pc:docMk/>
          <pc:sldMk cId="2335409816" sldId="593"/>
        </pc:sldMkLst>
        <pc:spChg chg="mod">
          <ac:chgData name="Kelly Stokes" userId="3e5c5154-569e-4d81-aa91-4f91841cdfa9" providerId="ADAL" clId="{03B1B966-DF2A-48C2-A0E5-847E9E647F5A}" dt="2022-12-13T14:14:38.680" v="347" actId="20577"/>
          <ac:spMkLst>
            <pc:docMk/>
            <pc:sldMk cId="2335409816" sldId="593"/>
            <ac:spMk id="2" creationId="{52DA34BA-82FC-47C5-BCE1-BB65E08B92A1}"/>
          </ac:spMkLst>
        </pc:spChg>
      </pc:sldChg>
      <pc:sldChg chg="modSp mod">
        <pc:chgData name="Kelly Stokes" userId="3e5c5154-569e-4d81-aa91-4f91841cdfa9" providerId="ADAL" clId="{03B1B966-DF2A-48C2-A0E5-847E9E647F5A}" dt="2022-12-13T14:15:12.543" v="373" actId="20577"/>
        <pc:sldMkLst>
          <pc:docMk/>
          <pc:sldMk cId="3886991875" sldId="597"/>
        </pc:sldMkLst>
        <pc:spChg chg="mod">
          <ac:chgData name="Kelly Stokes" userId="3e5c5154-569e-4d81-aa91-4f91841cdfa9" providerId="ADAL" clId="{03B1B966-DF2A-48C2-A0E5-847E9E647F5A}" dt="2022-12-13T14:15:12.543" v="373" actId="20577"/>
          <ac:spMkLst>
            <pc:docMk/>
            <pc:sldMk cId="3886991875" sldId="597"/>
            <ac:spMk id="2" creationId="{02FB8773-AD3E-2543-510F-CEE32E75C793}"/>
          </ac:spMkLst>
        </pc:spChg>
      </pc:sldChg>
      <pc:sldChg chg="modSp mod">
        <pc:chgData name="Kelly Stokes" userId="3e5c5154-569e-4d81-aa91-4f91841cdfa9" providerId="ADAL" clId="{03B1B966-DF2A-48C2-A0E5-847E9E647F5A}" dt="2022-12-13T14:18:35.774" v="425" actId="1076"/>
        <pc:sldMkLst>
          <pc:docMk/>
          <pc:sldMk cId="4027390957" sldId="598"/>
        </pc:sldMkLst>
        <pc:spChg chg="mod">
          <ac:chgData name="Kelly Stokes" userId="3e5c5154-569e-4d81-aa91-4f91841cdfa9" providerId="ADAL" clId="{03B1B966-DF2A-48C2-A0E5-847E9E647F5A}" dt="2022-12-13T14:18:35.774" v="425" actId="1076"/>
          <ac:spMkLst>
            <pc:docMk/>
            <pc:sldMk cId="4027390957" sldId="598"/>
            <ac:spMk id="2" creationId="{02FB8773-AD3E-2543-510F-CEE32E75C793}"/>
          </ac:spMkLst>
        </pc:spChg>
      </pc:sldChg>
      <pc:sldChg chg="addSp delSp modSp mod">
        <pc:chgData name="Kelly Stokes" userId="3e5c5154-569e-4d81-aa91-4f91841cdfa9" providerId="ADAL" clId="{03B1B966-DF2A-48C2-A0E5-847E9E647F5A}" dt="2022-12-13T13:55:08.292" v="9" actId="14100"/>
        <pc:sldMkLst>
          <pc:docMk/>
          <pc:sldMk cId="3955913320" sldId="604"/>
        </pc:sldMkLst>
        <pc:picChg chg="del">
          <ac:chgData name="Kelly Stokes" userId="3e5c5154-569e-4d81-aa91-4f91841cdfa9" providerId="ADAL" clId="{03B1B966-DF2A-48C2-A0E5-847E9E647F5A}" dt="2022-12-13T13:54:53.685" v="4" actId="478"/>
          <ac:picMkLst>
            <pc:docMk/>
            <pc:sldMk cId="3955913320" sldId="604"/>
            <ac:picMk id="7" creationId="{919A5C59-0F89-3511-5C92-8CAB88DC2684}"/>
          </ac:picMkLst>
        </pc:picChg>
        <pc:picChg chg="add mod modCrop">
          <ac:chgData name="Kelly Stokes" userId="3e5c5154-569e-4d81-aa91-4f91841cdfa9" providerId="ADAL" clId="{03B1B966-DF2A-48C2-A0E5-847E9E647F5A}" dt="2022-12-13T13:55:08.292" v="9" actId="14100"/>
          <ac:picMkLst>
            <pc:docMk/>
            <pc:sldMk cId="3955913320" sldId="604"/>
            <ac:picMk id="9" creationId="{782A702E-DE99-7817-4AC4-4B404A6F1ACD}"/>
          </ac:picMkLst>
        </pc:picChg>
      </pc:sldChg>
      <pc:sldChg chg="addSp delSp modSp del mod modAnim">
        <pc:chgData name="Kelly Stokes" userId="3e5c5154-569e-4d81-aa91-4f91841cdfa9" providerId="ADAL" clId="{03B1B966-DF2A-48C2-A0E5-847E9E647F5A}" dt="2022-12-13T14:00:18.714" v="41"/>
        <pc:sldMkLst>
          <pc:docMk/>
          <pc:sldMk cId="3375751367" sldId="605"/>
        </pc:sldMkLst>
        <pc:spChg chg="mod">
          <ac:chgData name="Kelly Stokes" userId="3e5c5154-569e-4d81-aa91-4f91841cdfa9" providerId="ADAL" clId="{03B1B966-DF2A-48C2-A0E5-847E9E647F5A}" dt="2022-12-13T13:59:35.151" v="26" actId="1076"/>
          <ac:spMkLst>
            <pc:docMk/>
            <pc:sldMk cId="3375751367" sldId="605"/>
            <ac:spMk id="2" creationId="{52DA34BA-82FC-47C5-BCE1-BB65E08B92A1}"/>
          </ac:spMkLst>
        </pc:spChg>
        <pc:spChg chg="add mod">
          <ac:chgData name="Kelly Stokes" userId="3e5c5154-569e-4d81-aa91-4f91841cdfa9" providerId="ADAL" clId="{03B1B966-DF2A-48C2-A0E5-847E9E647F5A}" dt="2022-12-13T14:00:08.312" v="38" actId="1076"/>
          <ac:spMkLst>
            <pc:docMk/>
            <pc:sldMk cId="3375751367" sldId="605"/>
            <ac:spMk id="4" creationId="{F64435AA-C449-2FE1-3287-E4073140BCDE}"/>
          </ac:spMkLst>
        </pc:spChg>
        <pc:spChg chg="add del">
          <ac:chgData name="Kelly Stokes" userId="3e5c5154-569e-4d81-aa91-4f91841cdfa9" providerId="ADAL" clId="{03B1B966-DF2A-48C2-A0E5-847E9E647F5A}" dt="2022-12-13T13:59:47.621" v="30" actId="22"/>
          <ac:spMkLst>
            <pc:docMk/>
            <pc:sldMk cId="3375751367" sldId="605"/>
            <ac:spMk id="6" creationId="{05F2FE69-D101-D382-E656-3E7ACC019C97}"/>
          </ac:spMkLst>
        </pc:spChg>
        <pc:spChg chg="add mod">
          <ac:chgData name="Kelly Stokes" userId="3e5c5154-569e-4d81-aa91-4f91841cdfa9" providerId="ADAL" clId="{03B1B966-DF2A-48C2-A0E5-847E9E647F5A}" dt="2022-12-13T14:00:00.107" v="35" actId="1076"/>
          <ac:spMkLst>
            <pc:docMk/>
            <pc:sldMk cId="3375751367" sldId="605"/>
            <ac:spMk id="8" creationId="{6F6BC8A3-3873-6671-4AD9-69086A9292BD}"/>
          </ac:spMkLst>
        </pc:spChg>
      </pc:sldChg>
      <pc:sldChg chg="del">
        <pc:chgData name="Kelly Stokes" userId="3e5c5154-569e-4d81-aa91-4f91841cdfa9" providerId="ADAL" clId="{03B1B966-DF2A-48C2-A0E5-847E9E647F5A}" dt="2022-12-13T13:55:18.458" v="10" actId="2696"/>
        <pc:sldMkLst>
          <pc:docMk/>
          <pc:sldMk cId="2638338362" sldId="606"/>
        </pc:sldMkLst>
      </pc:sldChg>
      <pc:sldChg chg="delSp del">
        <pc:chgData name="Kelly Stokes" userId="3e5c5154-569e-4d81-aa91-4f91841cdfa9" providerId="ADAL" clId="{03B1B966-DF2A-48C2-A0E5-847E9E647F5A}" dt="2022-12-13T14:00:38.266" v="44" actId="2696"/>
        <pc:sldMkLst>
          <pc:docMk/>
          <pc:sldMk cId="2025548147" sldId="614"/>
        </pc:sldMkLst>
        <pc:picChg chg="del">
          <ac:chgData name="Kelly Stokes" userId="3e5c5154-569e-4d81-aa91-4f91841cdfa9" providerId="ADAL" clId="{03B1B966-DF2A-48C2-A0E5-847E9E647F5A}" dt="2022-12-13T14:00:32.598" v="42" actId="21"/>
          <ac:picMkLst>
            <pc:docMk/>
            <pc:sldMk cId="2025548147" sldId="614"/>
            <ac:picMk id="5128" creationId="{6B44BB91-230E-6DB1-DAED-FFC7966CBE6B}"/>
          </ac:picMkLst>
        </pc:picChg>
      </pc:sldChg>
      <pc:sldChg chg="delSp del">
        <pc:chgData name="Kelly Stokes" userId="3e5c5154-569e-4d81-aa91-4f91841cdfa9" providerId="ADAL" clId="{03B1B966-DF2A-48C2-A0E5-847E9E647F5A}" dt="2022-12-13T14:00:45.625" v="47" actId="2696"/>
        <pc:sldMkLst>
          <pc:docMk/>
          <pc:sldMk cId="2424799599" sldId="616"/>
        </pc:sldMkLst>
        <pc:picChg chg="del">
          <ac:chgData name="Kelly Stokes" userId="3e5c5154-569e-4d81-aa91-4f91841cdfa9" providerId="ADAL" clId="{03B1B966-DF2A-48C2-A0E5-847E9E647F5A}" dt="2022-12-13T14:00:41.056" v="45" actId="21"/>
          <ac:picMkLst>
            <pc:docMk/>
            <pc:sldMk cId="2424799599" sldId="616"/>
            <ac:picMk id="7176" creationId="{BA9960B9-1ABD-AC4E-382F-4DCE210996A9}"/>
          </ac:picMkLst>
        </pc:picChg>
      </pc:sldChg>
      <pc:sldChg chg="modSp mod">
        <pc:chgData name="Kelly Stokes" userId="3e5c5154-569e-4d81-aa91-4f91841cdfa9" providerId="ADAL" clId="{03B1B966-DF2A-48C2-A0E5-847E9E647F5A}" dt="2022-12-13T14:16:37.005" v="397" actId="1076"/>
        <pc:sldMkLst>
          <pc:docMk/>
          <pc:sldMk cId="2851453709" sldId="1194"/>
        </pc:sldMkLst>
        <pc:spChg chg="mod">
          <ac:chgData name="Kelly Stokes" userId="3e5c5154-569e-4d81-aa91-4f91841cdfa9" providerId="ADAL" clId="{03B1B966-DF2A-48C2-A0E5-847E9E647F5A}" dt="2022-12-13T14:16:32.081" v="396" actId="20577"/>
          <ac:spMkLst>
            <pc:docMk/>
            <pc:sldMk cId="2851453709" sldId="1194"/>
            <ac:spMk id="2" creationId="{02FB8773-AD3E-2543-510F-CEE32E75C793}"/>
          </ac:spMkLst>
        </pc:spChg>
        <pc:spChg chg="mod">
          <ac:chgData name="Kelly Stokes" userId="3e5c5154-569e-4d81-aa91-4f91841cdfa9" providerId="ADAL" clId="{03B1B966-DF2A-48C2-A0E5-847E9E647F5A}" dt="2022-12-13T14:15:35.689" v="377" actId="20577"/>
          <ac:spMkLst>
            <pc:docMk/>
            <pc:sldMk cId="2851453709" sldId="1194"/>
            <ac:spMk id="3" creationId="{E500F0D3-C8EE-77CA-D8A5-2252D46724AA}"/>
          </ac:spMkLst>
        </pc:spChg>
        <pc:spChg chg="mod">
          <ac:chgData name="Kelly Stokes" userId="3e5c5154-569e-4d81-aa91-4f91841cdfa9" providerId="ADAL" clId="{03B1B966-DF2A-48C2-A0E5-847E9E647F5A}" dt="2022-12-13T14:15:43.216" v="379" actId="14100"/>
          <ac:spMkLst>
            <pc:docMk/>
            <pc:sldMk cId="2851453709" sldId="1194"/>
            <ac:spMk id="4" creationId="{B5313488-7E4A-79E2-52CD-B230AB2EBC8A}"/>
          </ac:spMkLst>
        </pc:spChg>
        <pc:spChg chg="mod">
          <ac:chgData name="Kelly Stokes" userId="3e5c5154-569e-4d81-aa91-4f91841cdfa9" providerId="ADAL" clId="{03B1B966-DF2A-48C2-A0E5-847E9E647F5A}" dt="2022-12-13T14:16:37.005" v="397" actId="1076"/>
          <ac:spMkLst>
            <pc:docMk/>
            <pc:sldMk cId="2851453709" sldId="1194"/>
            <ac:spMk id="5" creationId="{E02A7888-AA45-7396-3E3D-4AC6E69CC2E9}"/>
          </ac:spMkLst>
        </pc:spChg>
      </pc:sldChg>
      <pc:sldChg chg="modSp">
        <pc:chgData name="Kelly Stokes" userId="3e5c5154-569e-4d81-aa91-4f91841cdfa9" providerId="ADAL" clId="{03B1B966-DF2A-48C2-A0E5-847E9E647F5A}" dt="2022-12-13T14:01:33.850" v="64" actId="20577"/>
        <pc:sldMkLst>
          <pc:docMk/>
          <pc:sldMk cId="2817335207" sldId="1452"/>
        </pc:sldMkLst>
        <pc:spChg chg="mod">
          <ac:chgData name="Kelly Stokes" userId="3e5c5154-569e-4d81-aa91-4f91841cdfa9" providerId="ADAL" clId="{03B1B966-DF2A-48C2-A0E5-847E9E647F5A}" dt="2022-12-13T14:01:33.850" v="64" actId="20577"/>
          <ac:spMkLst>
            <pc:docMk/>
            <pc:sldMk cId="2817335207" sldId="1452"/>
            <ac:spMk id="4" creationId="{966C8701-49C3-079B-6C86-25B7DA7ACD4C}"/>
          </ac:spMkLst>
        </pc:spChg>
      </pc:sldChg>
      <pc:sldChg chg="addSp delSp modSp mod modAnim">
        <pc:chgData name="Kelly Stokes" userId="3e5c5154-569e-4d81-aa91-4f91841cdfa9" providerId="ADAL" clId="{03B1B966-DF2A-48C2-A0E5-847E9E647F5A}" dt="2022-12-13T14:02:21.823" v="76"/>
        <pc:sldMkLst>
          <pc:docMk/>
          <pc:sldMk cId="1149855702" sldId="1456"/>
        </pc:sldMkLst>
        <pc:spChg chg="mod">
          <ac:chgData name="Kelly Stokes" userId="3e5c5154-569e-4d81-aa91-4f91841cdfa9" providerId="ADAL" clId="{03B1B966-DF2A-48C2-A0E5-847E9E647F5A}" dt="2022-12-13T14:01:47.017" v="71" actId="20577"/>
          <ac:spMkLst>
            <pc:docMk/>
            <pc:sldMk cId="1149855702" sldId="1456"/>
            <ac:spMk id="2" creationId="{52DA34BA-82FC-47C5-BCE1-BB65E08B92A1}"/>
          </ac:spMkLst>
        </pc:spChg>
        <pc:spChg chg="mod">
          <ac:chgData name="Kelly Stokes" userId="3e5c5154-569e-4d81-aa91-4f91841cdfa9" providerId="ADAL" clId="{03B1B966-DF2A-48C2-A0E5-847E9E647F5A}" dt="2022-12-13T14:01:50.647" v="72" actId="1076"/>
          <ac:spMkLst>
            <pc:docMk/>
            <pc:sldMk cId="1149855702" sldId="1456"/>
            <ac:spMk id="3" creationId="{13BB5EC0-7A96-4D29-A835-6FAE896C31A4}"/>
          </ac:spMkLst>
        </pc:spChg>
        <pc:picChg chg="del">
          <ac:chgData name="Kelly Stokes" userId="3e5c5154-569e-4d81-aa91-4f91841cdfa9" providerId="ADAL" clId="{03B1B966-DF2A-48C2-A0E5-847E9E647F5A}" dt="2022-12-13T14:01:51.345" v="73" actId="478"/>
          <ac:picMkLst>
            <pc:docMk/>
            <pc:sldMk cId="1149855702" sldId="1456"/>
            <ac:picMk id="1030" creationId="{37F63D5D-0CC2-A81D-D30F-88BDC80DCE8B}"/>
          </ac:picMkLst>
        </pc:picChg>
        <pc:picChg chg="add mod">
          <ac:chgData name="Kelly Stokes" userId="3e5c5154-569e-4d81-aa91-4f91841cdfa9" providerId="ADAL" clId="{03B1B966-DF2A-48C2-A0E5-847E9E647F5A}" dt="2022-12-13T14:02:21.070" v="75" actId="1076"/>
          <ac:picMkLst>
            <pc:docMk/>
            <pc:sldMk cId="1149855702" sldId="1456"/>
            <ac:picMk id="1032" creationId="{A5FE3008-BDAB-B0E0-7CF7-764EBAFF5662}"/>
          </ac:picMkLst>
        </pc:picChg>
      </pc:sldChg>
      <pc:sldChg chg="addSp delSp modSp mod modAnim">
        <pc:chgData name="Kelly Stokes" userId="3e5c5154-569e-4d81-aa91-4f91841cdfa9" providerId="ADAL" clId="{03B1B966-DF2A-48C2-A0E5-847E9E647F5A}" dt="2022-12-13T14:02:47.354" v="87" actId="1076"/>
        <pc:sldMkLst>
          <pc:docMk/>
          <pc:sldMk cId="3292200701" sldId="1459"/>
        </pc:sldMkLst>
        <pc:spChg chg="mod">
          <ac:chgData name="Kelly Stokes" userId="3e5c5154-569e-4d81-aa91-4f91841cdfa9" providerId="ADAL" clId="{03B1B966-DF2A-48C2-A0E5-847E9E647F5A}" dt="2022-12-13T14:02:29.060" v="83" actId="20577"/>
          <ac:spMkLst>
            <pc:docMk/>
            <pc:sldMk cId="3292200701" sldId="1459"/>
            <ac:spMk id="2" creationId="{52DA34BA-82FC-47C5-BCE1-BB65E08B92A1}"/>
          </ac:spMkLst>
        </pc:spChg>
        <pc:spChg chg="mod">
          <ac:chgData name="Kelly Stokes" userId="3e5c5154-569e-4d81-aa91-4f91841cdfa9" providerId="ADAL" clId="{03B1B966-DF2A-48C2-A0E5-847E9E647F5A}" dt="2022-12-13T14:02:31.904" v="84" actId="1076"/>
          <ac:spMkLst>
            <pc:docMk/>
            <pc:sldMk cId="3292200701" sldId="1459"/>
            <ac:spMk id="3" creationId="{0366E0B6-702E-4814-82C6-08CA2D13F3C9}"/>
          </ac:spMkLst>
        </pc:spChg>
        <pc:picChg chg="del">
          <ac:chgData name="Kelly Stokes" userId="3e5c5154-569e-4d81-aa91-4f91841cdfa9" providerId="ADAL" clId="{03B1B966-DF2A-48C2-A0E5-847E9E647F5A}" dt="2022-12-13T14:02:32.633" v="85" actId="478"/>
          <ac:picMkLst>
            <pc:docMk/>
            <pc:sldMk cId="3292200701" sldId="1459"/>
            <ac:picMk id="2054" creationId="{179719ED-20E3-2E84-3899-2B79856B5E58}"/>
          </ac:picMkLst>
        </pc:picChg>
        <pc:picChg chg="add mod">
          <ac:chgData name="Kelly Stokes" userId="3e5c5154-569e-4d81-aa91-4f91841cdfa9" providerId="ADAL" clId="{03B1B966-DF2A-48C2-A0E5-847E9E647F5A}" dt="2022-12-13T14:02:47.354" v="87" actId="1076"/>
          <ac:picMkLst>
            <pc:docMk/>
            <pc:sldMk cId="3292200701" sldId="1459"/>
            <ac:picMk id="2056" creationId="{250CF2B9-EB83-B104-EBA7-CBF9724BBD53}"/>
          </ac:picMkLst>
        </pc:picChg>
      </pc:sldChg>
      <pc:sldChg chg="addSp delSp modSp mod modAnim">
        <pc:chgData name="Kelly Stokes" userId="3e5c5154-569e-4d81-aa91-4f91841cdfa9" providerId="ADAL" clId="{03B1B966-DF2A-48C2-A0E5-847E9E647F5A}" dt="2022-12-13T14:03:23.268" v="99"/>
        <pc:sldMkLst>
          <pc:docMk/>
          <pc:sldMk cId="2099598269" sldId="1462"/>
        </pc:sldMkLst>
        <pc:spChg chg="mod">
          <ac:chgData name="Kelly Stokes" userId="3e5c5154-569e-4d81-aa91-4f91841cdfa9" providerId="ADAL" clId="{03B1B966-DF2A-48C2-A0E5-847E9E647F5A}" dt="2022-12-13T14:02:55.895" v="93" actId="20577"/>
          <ac:spMkLst>
            <pc:docMk/>
            <pc:sldMk cId="2099598269" sldId="1462"/>
            <ac:spMk id="2" creationId="{52DA34BA-82FC-47C5-BCE1-BB65E08B92A1}"/>
          </ac:spMkLst>
        </pc:spChg>
        <pc:spChg chg="mod">
          <ac:chgData name="Kelly Stokes" userId="3e5c5154-569e-4d81-aa91-4f91841cdfa9" providerId="ADAL" clId="{03B1B966-DF2A-48C2-A0E5-847E9E647F5A}" dt="2022-12-13T14:03:02.384" v="95" actId="14100"/>
          <ac:spMkLst>
            <pc:docMk/>
            <pc:sldMk cId="2099598269" sldId="1462"/>
            <ac:spMk id="3" creationId="{4BCBA2DA-E95C-434C-BE81-320E182AE5EF}"/>
          </ac:spMkLst>
        </pc:spChg>
        <pc:picChg chg="del">
          <ac:chgData name="Kelly Stokes" userId="3e5c5154-569e-4d81-aa91-4f91841cdfa9" providerId="ADAL" clId="{03B1B966-DF2A-48C2-A0E5-847E9E647F5A}" dt="2022-12-13T14:03:03.229" v="96" actId="478"/>
          <ac:picMkLst>
            <pc:docMk/>
            <pc:sldMk cId="2099598269" sldId="1462"/>
            <ac:picMk id="3078" creationId="{A4EAF876-0603-A176-2DDD-4E7034182E24}"/>
          </ac:picMkLst>
        </pc:picChg>
        <pc:picChg chg="add mod">
          <ac:chgData name="Kelly Stokes" userId="3e5c5154-569e-4d81-aa91-4f91841cdfa9" providerId="ADAL" clId="{03B1B966-DF2A-48C2-A0E5-847E9E647F5A}" dt="2022-12-13T14:03:22.568" v="98" actId="1076"/>
          <ac:picMkLst>
            <pc:docMk/>
            <pc:sldMk cId="2099598269" sldId="1462"/>
            <ac:picMk id="3080" creationId="{44932CD3-D25B-2EAB-D530-4D21CDE5700E}"/>
          </ac:picMkLst>
        </pc:picChg>
      </pc:sldChg>
      <pc:sldChg chg="addSp delSp modSp mod modAnim">
        <pc:chgData name="Kelly Stokes" userId="3e5c5154-569e-4d81-aa91-4f91841cdfa9" providerId="ADAL" clId="{03B1B966-DF2A-48C2-A0E5-847E9E647F5A}" dt="2022-12-13T14:03:56.116" v="114" actId="1076"/>
        <pc:sldMkLst>
          <pc:docMk/>
          <pc:sldMk cId="498228807" sldId="1466"/>
        </pc:sldMkLst>
        <pc:spChg chg="mod">
          <ac:chgData name="Kelly Stokes" userId="3e5c5154-569e-4d81-aa91-4f91841cdfa9" providerId="ADAL" clId="{03B1B966-DF2A-48C2-A0E5-847E9E647F5A}" dt="2022-12-13T14:03:33.279" v="107" actId="20577"/>
          <ac:spMkLst>
            <pc:docMk/>
            <pc:sldMk cId="498228807" sldId="1466"/>
            <ac:spMk id="2" creationId="{52DA34BA-82FC-47C5-BCE1-BB65E08B92A1}"/>
          </ac:spMkLst>
        </pc:spChg>
        <pc:spChg chg="mod">
          <ac:chgData name="Kelly Stokes" userId="3e5c5154-569e-4d81-aa91-4f91841cdfa9" providerId="ADAL" clId="{03B1B966-DF2A-48C2-A0E5-847E9E647F5A}" dt="2022-12-13T14:03:52.905" v="113" actId="1076"/>
          <ac:spMkLst>
            <pc:docMk/>
            <pc:sldMk cId="498228807" sldId="1466"/>
            <ac:spMk id="10" creationId="{003D53EA-1945-744E-2DD1-0312F4DE835F}"/>
          </ac:spMkLst>
        </pc:spChg>
        <pc:spChg chg="mod">
          <ac:chgData name="Kelly Stokes" userId="3e5c5154-569e-4d81-aa91-4f91841cdfa9" providerId="ADAL" clId="{03B1B966-DF2A-48C2-A0E5-847E9E647F5A}" dt="2022-12-13T14:03:56.116" v="114" actId="1076"/>
          <ac:spMkLst>
            <pc:docMk/>
            <pc:sldMk cId="498228807" sldId="1466"/>
            <ac:spMk id="12" creationId="{E384BFF7-3319-CAE2-192F-C4DCBBBBFCCA}"/>
          </ac:spMkLst>
        </pc:spChg>
        <pc:picChg chg="del">
          <ac:chgData name="Kelly Stokes" userId="3e5c5154-569e-4d81-aa91-4f91841cdfa9" providerId="ADAL" clId="{03B1B966-DF2A-48C2-A0E5-847E9E647F5A}" dt="2022-12-13T14:03:27.875" v="100" actId="478"/>
          <ac:picMkLst>
            <pc:docMk/>
            <pc:sldMk cId="498228807" sldId="1466"/>
            <ac:picMk id="6" creationId="{BC2F33EE-9E69-9392-0FB7-6626C7831FBA}"/>
          </ac:picMkLst>
        </pc:picChg>
        <pc:picChg chg="add mod">
          <ac:chgData name="Kelly Stokes" userId="3e5c5154-569e-4d81-aa91-4f91841cdfa9" providerId="ADAL" clId="{03B1B966-DF2A-48C2-A0E5-847E9E647F5A}" dt="2022-12-13T14:03:28.307" v="101"/>
          <ac:picMkLst>
            <pc:docMk/>
            <pc:sldMk cId="498228807" sldId="1466"/>
            <ac:picMk id="7" creationId="{6C8067B9-12C1-A62C-A080-F5C8A457AF5E}"/>
          </ac:picMkLst>
        </pc:picChg>
      </pc:sldChg>
      <pc:sldChg chg="modSp mod">
        <pc:chgData name="Kelly Stokes" userId="3e5c5154-569e-4d81-aa91-4f91841cdfa9" providerId="ADAL" clId="{03B1B966-DF2A-48C2-A0E5-847E9E647F5A}" dt="2022-12-13T14:05:18.104" v="158" actId="27636"/>
        <pc:sldMkLst>
          <pc:docMk/>
          <pc:sldMk cId="2199839506" sldId="1473"/>
        </pc:sldMkLst>
        <pc:spChg chg="mod">
          <ac:chgData name="Kelly Stokes" userId="3e5c5154-569e-4d81-aa91-4f91841cdfa9" providerId="ADAL" clId="{03B1B966-DF2A-48C2-A0E5-847E9E647F5A}" dt="2022-12-13T14:05:08.290" v="153"/>
          <ac:spMkLst>
            <pc:docMk/>
            <pc:sldMk cId="2199839506" sldId="1473"/>
            <ac:spMk id="2" creationId="{52DA34BA-82FC-47C5-BCE1-BB65E08B92A1}"/>
          </ac:spMkLst>
        </pc:spChg>
        <pc:spChg chg="mod">
          <ac:chgData name="Kelly Stokes" userId="3e5c5154-569e-4d81-aa91-4f91841cdfa9" providerId="ADAL" clId="{03B1B966-DF2A-48C2-A0E5-847E9E647F5A}" dt="2022-12-13T14:05:18.104" v="158" actId="27636"/>
          <ac:spMkLst>
            <pc:docMk/>
            <pc:sldMk cId="2199839506" sldId="1473"/>
            <ac:spMk id="3" creationId="{847A1AC9-9EC9-E1AA-348D-958CE44F2772}"/>
          </ac:spMkLst>
        </pc:spChg>
      </pc:sldChg>
      <pc:sldChg chg="delSp del">
        <pc:chgData name="Kelly Stokes" userId="3e5c5154-569e-4d81-aa91-4f91841cdfa9" providerId="ADAL" clId="{03B1B966-DF2A-48C2-A0E5-847E9E647F5A}" dt="2022-12-13T14:00:54.130" v="50" actId="2696"/>
        <pc:sldMkLst>
          <pc:docMk/>
          <pc:sldMk cId="815215785" sldId="1475"/>
        </pc:sldMkLst>
        <pc:picChg chg="del">
          <ac:chgData name="Kelly Stokes" userId="3e5c5154-569e-4d81-aa91-4f91841cdfa9" providerId="ADAL" clId="{03B1B966-DF2A-48C2-A0E5-847E9E647F5A}" dt="2022-12-13T14:00:48.621" v="48" actId="21"/>
          <ac:picMkLst>
            <pc:docMk/>
            <pc:sldMk cId="815215785" sldId="1475"/>
            <ac:picMk id="9224" creationId="{52C09964-FD20-D02B-8F17-3F45562CCED3}"/>
          </ac:picMkLst>
        </pc:picChg>
      </pc:sldChg>
      <pc:sldChg chg="addSp delSp modSp modAnim">
        <pc:chgData name="Kelly Stokes" userId="3e5c5154-569e-4d81-aa91-4f91841cdfa9" providerId="ADAL" clId="{03B1B966-DF2A-48C2-A0E5-847E9E647F5A}" dt="2022-12-13T14:07:22.940" v="188"/>
        <pc:sldMkLst>
          <pc:docMk/>
          <pc:sldMk cId="2330293709" sldId="1485"/>
        </pc:sldMkLst>
        <pc:spChg chg="mod">
          <ac:chgData name="Kelly Stokes" userId="3e5c5154-569e-4d81-aa91-4f91841cdfa9" providerId="ADAL" clId="{03B1B966-DF2A-48C2-A0E5-847E9E647F5A}" dt="2022-12-13T14:06:29.426" v="180" actId="20577"/>
          <ac:spMkLst>
            <pc:docMk/>
            <pc:sldMk cId="2330293709" sldId="1485"/>
            <ac:spMk id="2" creationId="{52DA34BA-82FC-47C5-BCE1-BB65E08B92A1}"/>
          </ac:spMkLst>
        </pc:spChg>
        <pc:spChg chg="mod">
          <ac:chgData name="Kelly Stokes" userId="3e5c5154-569e-4d81-aa91-4f91841cdfa9" providerId="ADAL" clId="{03B1B966-DF2A-48C2-A0E5-847E9E647F5A}" dt="2022-12-13T14:06:33.811" v="181"/>
          <ac:spMkLst>
            <pc:docMk/>
            <pc:sldMk cId="2330293709" sldId="1485"/>
            <ac:spMk id="8" creationId="{1FCDC8B7-0F0D-46B5-057E-579929B7D816}"/>
          </ac:spMkLst>
        </pc:spChg>
        <pc:picChg chg="del">
          <ac:chgData name="Kelly Stokes" userId="3e5c5154-569e-4d81-aa91-4f91841cdfa9" providerId="ADAL" clId="{03B1B966-DF2A-48C2-A0E5-847E9E647F5A}" dt="2022-12-13T14:07:05.890" v="182" actId="478"/>
          <ac:picMkLst>
            <pc:docMk/>
            <pc:sldMk cId="2330293709" sldId="1485"/>
            <ac:picMk id="5126" creationId="{B0D3EFB4-C7EF-C08A-E1AB-9D2F64DC74A3}"/>
          </ac:picMkLst>
        </pc:picChg>
        <pc:picChg chg="add mod">
          <ac:chgData name="Kelly Stokes" userId="3e5c5154-569e-4d81-aa91-4f91841cdfa9" providerId="ADAL" clId="{03B1B966-DF2A-48C2-A0E5-847E9E647F5A}" dt="2022-12-13T14:07:13.188" v="185" actId="732"/>
          <ac:picMkLst>
            <pc:docMk/>
            <pc:sldMk cId="2330293709" sldId="1485"/>
            <ac:picMk id="5128" creationId="{2F0C36D9-85D9-F215-3F06-9BFAFBABDD28}"/>
          </ac:picMkLst>
        </pc:picChg>
      </pc:sldChg>
      <pc:sldChg chg="addSp delSp modSp modAnim">
        <pc:chgData name="Kelly Stokes" userId="3e5c5154-569e-4d81-aa91-4f91841cdfa9" providerId="ADAL" clId="{03B1B966-DF2A-48C2-A0E5-847E9E647F5A}" dt="2022-12-13T14:04:56.092" v="152" actId="20577"/>
        <pc:sldMkLst>
          <pc:docMk/>
          <pc:sldMk cId="1842288125" sldId="1498"/>
        </pc:sldMkLst>
        <pc:spChg chg="mod">
          <ac:chgData name="Kelly Stokes" userId="3e5c5154-569e-4d81-aa91-4f91841cdfa9" providerId="ADAL" clId="{03B1B966-DF2A-48C2-A0E5-847E9E647F5A}" dt="2022-12-13T14:04:33.888" v="145" actId="20577"/>
          <ac:spMkLst>
            <pc:docMk/>
            <pc:sldMk cId="1842288125" sldId="1498"/>
            <ac:spMk id="2" creationId="{52DA34BA-82FC-47C5-BCE1-BB65E08B92A1}"/>
          </ac:spMkLst>
        </pc:spChg>
        <pc:spChg chg="mod">
          <ac:chgData name="Kelly Stokes" userId="3e5c5154-569e-4d81-aa91-4f91841cdfa9" providerId="ADAL" clId="{03B1B966-DF2A-48C2-A0E5-847E9E647F5A}" dt="2022-12-13T14:04:52.216" v="150" actId="20577"/>
          <ac:spMkLst>
            <pc:docMk/>
            <pc:sldMk cId="1842288125" sldId="1498"/>
            <ac:spMk id="10" creationId="{003D53EA-1945-744E-2DD1-0312F4DE835F}"/>
          </ac:spMkLst>
        </pc:spChg>
        <pc:spChg chg="mod">
          <ac:chgData name="Kelly Stokes" userId="3e5c5154-569e-4d81-aa91-4f91841cdfa9" providerId="ADAL" clId="{03B1B966-DF2A-48C2-A0E5-847E9E647F5A}" dt="2022-12-13T14:04:56.092" v="152" actId="20577"/>
          <ac:spMkLst>
            <pc:docMk/>
            <pc:sldMk cId="1842288125" sldId="1498"/>
            <ac:spMk id="12" creationId="{E384BFF7-3319-CAE2-192F-C4DCBBBBFCCA}"/>
          </ac:spMkLst>
        </pc:spChg>
        <pc:picChg chg="del">
          <ac:chgData name="Kelly Stokes" userId="3e5c5154-569e-4d81-aa91-4f91841cdfa9" providerId="ADAL" clId="{03B1B966-DF2A-48C2-A0E5-847E9E647F5A}" dt="2022-12-13T14:04:28.333" v="128" actId="478"/>
          <ac:picMkLst>
            <pc:docMk/>
            <pc:sldMk cId="1842288125" sldId="1498"/>
            <ac:picMk id="6" creationId="{8F61AA23-9AF7-AFBE-73FF-E7BC2EBA4E0A}"/>
          </ac:picMkLst>
        </pc:picChg>
        <pc:picChg chg="add mod">
          <ac:chgData name="Kelly Stokes" userId="3e5c5154-569e-4d81-aa91-4f91841cdfa9" providerId="ADAL" clId="{03B1B966-DF2A-48C2-A0E5-847E9E647F5A}" dt="2022-12-13T14:04:28.663" v="129"/>
          <ac:picMkLst>
            <pc:docMk/>
            <pc:sldMk cId="1842288125" sldId="1498"/>
            <ac:picMk id="7" creationId="{C417D381-0C0D-22C4-EE70-50EFEC594D98}"/>
          </ac:picMkLst>
        </pc:picChg>
      </pc:sldChg>
      <pc:sldChg chg="addSp delSp modSp modAnim">
        <pc:chgData name="Kelly Stokes" userId="3e5c5154-569e-4d81-aa91-4f91841cdfa9" providerId="ADAL" clId="{03B1B966-DF2A-48C2-A0E5-847E9E647F5A}" dt="2022-12-13T14:04:21.846" v="127"/>
        <pc:sldMkLst>
          <pc:docMk/>
          <pc:sldMk cId="228576249" sldId="1499"/>
        </pc:sldMkLst>
        <pc:spChg chg="mod">
          <ac:chgData name="Kelly Stokes" userId="3e5c5154-569e-4d81-aa91-4f91841cdfa9" providerId="ADAL" clId="{03B1B966-DF2A-48C2-A0E5-847E9E647F5A}" dt="2022-12-13T14:04:07" v="122" actId="20577"/>
          <ac:spMkLst>
            <pc:docMk/>
            <pc:sldMk cId="228576249" sldId="1499"/>
            <ac:spMk id="2" creationId="{52DA34BA-82FC-47C5-BCE1-BB65E08B92A1}"/>
          </ac:spMkLst>
        </pc:spChg>
        <pc:spChg chg="mod">
          <ac:chgData name="Kelly Stokes" userId="3e5c5154-569e-4d81-aa91-4f91841cdfa9" providerId="ADAL" clId="{03B1B966-DF2A-48C2-A0E5-847E9E647F5A}" dt="2022-12-13T14:04:17.734" v="126" actId="20577"/>
          <ac:spMkLst>
            <pc:docMk/>
            <pc:sldMk cId="228576249" sldId="1499"/>
            <ac:spMk id="10" creationId="{003D53EA-1945-744E-2DD1-0312F4DE835F}"/>
          </ac:spMkLst>
        </pc:spChg>
        <pc:spChg chg="mod">
          <ac:chgData name="Kelly Stokes" userId="3e5c5154-569e-4d81-aa91-4f91841cdfa9" providerId="ADAL" clId="{03B1B966-DF2A-48C2-A0E5-847E9E647F5A}" dt="2022-12-13T14:04:21.846" v="127"/>
          <ac:spMkLst>
            <pc:docMk/>
            <pc:sldMk cId="228576249" sldId="1499"/>
            <ac:spMk id="12" creationId="{E384BFF7-3319-CAE2-192F-C4DCBBBBFCCA}"/>
          </ac:spMkLst>
        </pc:spChg>
        <pc:picChg chg="del">
          <ac:chgData name="Kelly Stokes" userId="3e5c5154-569e-4d81-aa91-4f91841cdfa9" providerId="ADAL" clId="{03B1B966-DF2A-48C2-A0E5-847E9E647F5A}" dt="2022-12-13T14:04:02.141" v="115" actId="478"/>
          <ac:picMkLst>
            <pc:docMk/>
            <pc:sldMk cId="228576249" sldId="1499"/>
            <ac:picMk id="6" creationId="{1FF40C0A-BD0E-A1F2-3909-3BB27D948DBC}"/>
          </ac:picMkLst>
        </pc:picChg>
        <pc:picChg chg="add mod">
          <ac:chgData name="Kelly Stokes" userId="3e5c5154-569e-4d81-aa91-4f91841cdfa9" providerId="ADAL" clId="{03B1B966-DF2A-48C2-A0E5-847E9E647F5A}" dt="2022-12-13T14:04:02.663" v="116"/>
          <ac:picMkLst>
            <pc:docMk/>
            <pc:sldMk cId="228576249" sldId="1499"/>
            <ac:picMk id="7" creationId="{61852A87-96C4-63EB-E7AC-367B2D788BA6}"/>
          </ac:picMkLst>
        </pc:picChg>
      </pc:sldChg>
      <pc:sldChg chg="modSp mod">
        <pc:chgData name="Kelly Stokes" userId="3e5c5154-569e-4d81-aa91-4f91841cdfa9" providerId="ADAL" clId="{03B1B966-DF2A-48C2-A0E5-847E9E647F5A}" dt="2022-12-13T14:05:41.595" v="165" actId="27636"/>
        <pc:sldMkLst>
          <pc:docMk/>
          <pc:sldMk cId="199949674" sldId="1501"/>
        </pc:sldMkLst>
        <pc:spChg chg="mod">
          <ac:chgData name="Kelly Stokes" userId="3e5c5154-569e-4d81-aa91-4f91841cdfa9" providerId="ADAL" clId="{03B1B966-DF2A-48C2-A0E5-847E9E647F5A}" dt="2022-12-13T14:05:32.984" v="160" actId="27636"/>
          <ac:spMkLst>
            <pc:docMk/>
            <pc:sldMk cId="199949674" sldId="1501"/>
            <ac:spMk id="2" creationId="{52DA34BA-82FC-47C5-BCE1-BB65E08B92A1}"/>
          </ac:spMkLst>
        </pc:spChg>
        <pc:spChg chg="mod">
          <ac:chgData name="Kelly Stokes" userId="3e5c5154-569e-4d81-aa91-4f91841cdfa9" providerId="ADAL" clId="{03B1B966-DF2A-48C2-A0E5-847E9E647F5A}" dt="2022-12-13T14:05:41.595" v="165" actId="27636"/>
          <ac:spMkLst>
            <pc:docMk/>
            <pc:sldMk cId="199949674" sldId="1501"/>
            <ac:spMk id="3" creationId="{847A1AC9-9EC9-E1AA-348D-958CE44F2772}"/>
          </ac:spMkLst>
        </pc:spChg>
      </pc:sldChg>
      <pc:sldChg chg="modSp mod">
        <pc:chgData name="Kelly Stokes" userId="3e5c5154-569e-4d81-aa91-4f91841cdfa9" providerId="ADAL" clId="{03B1B966-DF2A-48C2-A0E5-847E9E647F5A}" dt="2022-12-13T14:06:08.312" v="172" actId="27636"/>
        <pc:sldMkLst>
          <pc:docMk/>
          <pc:sldMk cId="2203475726" sldId="1502"/>
        </pc:sldMkLst>
        <pc:spChg chg="mod">
          <ac:chgData name="Kelly Stokes" userId="3e5c5154-569e-4d81-aa91-4f91841cdfa9" providerId="ADAL" clId="{03B1B966-DF2A-48C2-A0E5-847E9E647F5A}" dt="2022-12-13T14:05:54.064" v="166"/>
          <ac:spMkLst>
            <pc:docMk/>
            <pc:sldMk cId="2203475726" sldId="1502"/>
            <ac:spMk id="2" creationId="{52DA34BA-82FC-47C5-BCE1-BB65E08B92A1}"/>
          </ac:spMkLst>
        </pc:spChg>
        <pc:spChg chg="mod">
          <ac:chgData name="Kelly Stokes" userId="3e5c5154-569e-4d81-aa91-4f91841cdfa9" providerId="ADAL" clId="{03B1B966-DF2A-48C2-A0E5-847E9E647F5A}" dt="2022-12-13T14:06:08.312" v="172" actId="27636"/>
          <ac:spMkLst>
            <pc:docMk/>
            <pc:sldMk cId="2203475726" sldId="1502"/>
            <ac:spMk id="3" creationId="{847A1AC9-9EC9-E1AA-348D-958CE44F2772}"/>
          </ac:spMkLst>
        </pc:spChg>
      </pc:sldChg>
      <pc:sldChg chg="addSp delSp modSp mod modAnim">
        <pc:chgData name="Kelly Stokes" userId="3e5c5154-569e-4d81-aa91-4f91841cdfa9" providerId="ADAL" clId="{03B1B966-DF2A-48C2-A0E5-847E9E647F5A}" dt="2022-12-13T14:08:36.686" v="212"/>
        <pc:sldMkLst>
          <pc:docMk/>
          <pc:sldMk cId="2659700584" sldId="1504"/>
        </pc:sldMkLst>
        <pc:spChg chg="mod">
          <ac:chgData name="Kelly Stokes" userId="3e5c5154-569e-4d81-aa91-4f91841cdfa9" providerId="ADAL" clId="{03B1B966-DF2A-48C2-A0E5-847E9E647F5A}" dt="2022-12-13T14:08:07.438" v="203" actId="20577"/>
          <ac:spMkLst>
            <pc:docMk/>
            <pc:sldMk cId="2659700584" sldId="1504"/>
            <ac:spMk id="2" creationId="{52DA34BA-82FC-47C5-BCE1-BB65E08B92A1}"/>
          </ac:spMkLst>
        </pc:spChg>
        <pc:spChg chg="mod">
          <ac:chgData name="Kelly Stokes" userId="3e5c5154-569e-4d81-aa91-4f91841cdfa9" providerId="ADAL" clId="{03B1B966-DF2A-48C2-A0E5-847E9E647F5A}" dt="2022-12-13T14:08:18.405" v="206" actId="1076"/>
          <ac:spMkLst>
            <pc:docMk/>
            <pc:sldMk cId="2659700584" sldId="1504"/>
            <ac:spMk id="4" creationId="{C424366C-8EFB-1EF9-3E80-C6EE7BE15FA3}"/>
          </ac:spMkLst>
        </pc:spChg>
        <pc:spChg chg="mod">
          <ac:chgData name="Kelly Stokes" userId="3e5c5154-569e-4d81-aa91-4f91841cdfa9" providerId="ADAL" clId="{03B1B966-DF2A-48C2-A0E5-847E9E647F5A}" dt="2022-12-13T14:08:15.935" v="205" actId="1076"/>
          <ac:spMkLst>
            <pc:docMk/>
            <pc:sldMk cId="2659700584" sldId="1504"/>
            <ac:spMk id="8" creationId="{1FCDC8B7-0F0D-46B5-057E-579929B7D816}"/>
          </ac:spMkLst>
        </pc:spChg>
        <pc:picChg chg="del">
          <ac:chgData name="Kelly Stokes" userId="3e5c5154-569e-4d81-aa91-4f91841cdfa9" providerId="ADAL" clId="{03B1B966-DF2A-48C2-A0E5-847E9E647F5A}" dt="2022-12-13T14:08:31.574" v="207" actId="478"/>
          <ac:picMkLst>
            <pc:docMk/>
            <pc:sldMk cId="2659700584" sldId="1504"/>
            <ac:picMk id="10246" creationId="{962B25E1-B52D-26E7-61CD-1F7ED7BE489A}"/>
          </ac:picMkLst>
        </pc:picChg>
        <pc:picChg chg="add mod">
          <ac:chgData name="Kelly Stokes" userId="3e5c5154-569e-4d81-aa91-4f91841cdfa9" providerId="ADAL" clId="{03B1B966-DF2A-48C2-A0E5-847E9E647F5A}" dt="2022-12-13T14:08:34.540" v="209" actId="1076"/>
          <ac:picMkLst>
            <pc:docMk/>
            <pc:sldMk cId="2659700584" sldId="1504"/>
            <ac:picMk id="10248" creationId="{CAC72B6D-B1FB-7C9C-17AC-275583B2CBA7}"/>
          </ac:picMkLst>
        </pc:picChg>
      </pc:sldChg>
      <pc:sldChg chg="modSp mod">
        <pc:chgData name="Kelly Stokes" userId="3e5c5154-569e-4d81-aa91-4f91841cdfa9" providerId="ADAL" clId="{03B1B966-DF2A-48C2-A0E5-847E9E647F5A}" dt="2022-12-13T14:07:51.352" v="195" actId="1076"/>
        <pc:sldMkLst>
          <pc:docMk/>
          <pc:sldMk cId="1571660563" sldId="1505"/>
        </pc:sldMkLst>
        <pc:spChg chg="mod">
          <ac:chgData name="Kelly Stokes" userId="3e5c5154-569e-4d81-aa91-4f91841cdfa9" providerId="ADAL" clId="{03B1B966-DF2A-48C2-A0E5-847E9E647F5A}" dt="2022-12-13T14:07:37.211" v="190" actId="27636"/>
          <ac:spMkLst>
            <pc:docMk/>
            <pc:sldMk cId="1571660563" sldId="1505"/>
            <ac:spMk id="2" creationId="{52DA34BA-82FC-47C5-BCE1-BB65E08B92A1}"/>
          </ac:spMkLst>
        </pc:spChg>
        <pc:spChg chg="mod">
          <ac:chgData name="Kelly Stokes" userId="3e5c5154-569e-4d81-aa91-4f91841cdfa9" providerId="ADAL" clId="{03B1B966-DF2A-48C2-A0E5-847E9E647F5A}" dt="2022-12-13T14:07:51.352" v="195" actId="1076"/>
          <ac:spMkLst>
            <pc:docMk/>
            <pc:sldMk cId="1571660563" sldId="1505"/>
            <ac:spMk id="3" creationId="{847A1AC9-9EC9-E1AA-348D-958CE44F2772}"/>
          </ac:spMkLst>
        </pc:spChg>
      </pc:sldChg>
      <pc:sldChg chg="modSp mod">
        <pc:chgData name="Kelly Stokes" userId="3e5c5154-569e-4d81-aa91-4f91841cdfa9" providerId="ADAL" clId="{03B1B966-DF2A-48C2-A0E5-847E9E647F5A}" dt="2022-12-13T14:09:00.206" v="218" actId="27636"/>
        <pc:sldMkLst>
          <pc:docMk/>
          <pc:sldMk cId="2611828572" sldId="1506"/>
        </pc:sldMkLst>
        <pc:spChg chg="mod">
          <ac:chgData name="Kelly Stokes" userId="3e5c5154-569e-4d81-aa91-4f91841cdfa9" providerId="ADAL" clId="{03B1B966-DF2A-48C2-A0E5-847E9E647F5A}" dt="2022-12-13T14:08:50.581" v="213"/>
          <ac:spMkLst>
            <pc:docMk/>
            <pc:sldMk cId="2611828572" sldId="1506"/>
            <ac:spMk id="2" creationId="{52DA34BA-82FC-47C5-BCE1-BB65E08B92A1}"/>
          </ac:spMkLst>
        </pc:spChg>
        <pc:spChg chg="mod">
          <ac:chgData name="Kelly Stokes" userId="3e5c5154-569e-4d81-aa91-4f91841cdfa9" providerId="ADAL" clId="{03B1B966-DF2A-48C2-A0E5-847E9E647F5A}" dt="2022-12-13T14:09:00.206" v="218" actId="27636"/>
          <ac:spMkLst>
            <pc:docMk/>
            <pc:sldMk cId="2611828572" sldId="1506"/>
            <ac:spMk id="3" creationId="{847A1AC9-9EC9-E1AA-348D-958CE44F2772}"/>
          </ac:spMkLst>
        </pc:spChg>
      </pc:sldChg>
      <pc:sldChg chg="addSp delSp modSp mod">
        <pc:chgData name="Kelly Stokes" userId="3e5c5154-569e-4d81-aa91-4f91841cdfa9" providerId="ADAL" clId="{03B1B966-DF2A-48C2-A0E5-847E9E647F5A}" dt="2022-12-13T14:12:00.860" v="249"/>
        <pc:sldMkLst>
          <pc:docMk/>
          <pc:sldMk cId="3786602557" sldId="1509"/>
        </pc:sldMkLst>
        <pc:picChg chg="del">
          <ac:chgData name="Kelly Stokes" userId="3e5c5154-569e-4d81-aa91-4f91841cdfa9" providerId="ADAL" clId="{03B1B966-DF2A-48C2-A0E5-847E9E647F5A}" dt="2022-12-13T14:11:51.240" v="248" actId="478"/>
          <ac:picMkLst>
            <pc:docMk/>
            <pc:sldMk cId="3786602557" sldId="1509"/>
            <ac:picMk id="6" creationId="{4F300D29-57EF-007E-B954-A0F704E7A41F}"/>
          </ac:picMkLst>
        </pc:picChg>
        <pc:picChg chg="add mod">
          <ac:chgData name="Kelly Stokes" userId="3e5c5154-569e-4d81-aa91-4f91841cdfa9" providerId="ADAL" clId="{03B1B966-DF2A-48C2-A0E5-847E9E647F5A}" dt="2022-12-13T14:12:00.860" v="249"/>
          <ac:picMkLst>
            <pc:docMk/>
            <pc:sldMk cId="3786602557" sldId="1509"/>
            <ac:picMk id="7" creationId="{0D1D6055-DF27-79C2-5953-F02FF60B8905}"/>
          </ac:picMkLst>
        </pc:picChg>
      </pc:sldChg>
      <pc:sldChg chg="modSp mod">
        <pc:chgData name="Kelly Stokes" userId="3e5c5154-569e-4d81-aa91-4f91841cdfa9" providerId="ADAL" clId="{03B1B966-DF2A-48C2-A0E5-847E9E647F5A}" dt="2022-12-13T14:17:17.840" v="403" actId="1076"/>
        <pc:sldMkLst>
          <pc:docMk/>
          <pc:sldMk cId="3605437593" sldId="1631"/>
        </pc:sldMkLst>
        <pc:spChg chg="mod">
          <ac:chgData name="Kelly Stokes" userId="3e5c5154-569e-4d81-aa91-4f91841cdfa9" providerId="ADAL" clId="{03B1B966-DF2A-48C2-A0E5-847E9E647F5A}" dt="2022-12-13T14:17:15.519" v="402" actId="1076"/>
          <ac:spMkLst>
            <pc:docMk/>
            <pc:sldMk cId="3605437593" sldId="1631"/>
            <ac:spMk id="2" creationId="{02FB8773-AD3E-2543-510F-CEE32E75C793}"/>
          </ac:spMkLst>
        </pc:spChg>
        <pc:spChg chg="mod">
          <ac:chgData name="Kelly Stokes" userId="3e5c5154-569e-4d81-aa91-4f91841cdfa9" providerId="ADAL" clId="{03B1B966-DF2A-48C2-A0E5-847E9E647F5A}" dt="2022-12-13T14:16:53.922" v="398"/>
          <ac:spMkLst>
            <pc:docMk/>
            <pc:sldMk cId="3605437593" sldId="1631"/>
            <ac:spMk id="3" creationId="{E500F0D3-C8EE-77CA-D8A5-2252D46724AA}"/>
          </ac:spMkLst>
        </pc:spChg>
        <pc:spChg chg="mod">
          <ac:chgData name="Kelly Stokes" userId="3e5c5154-569e-4d81-aa91-4f91841cdfa9" providerId="ADAL" clId="{03B1B966-DF2A-48C2-A0E5-847E9E647F5A}" dt="2022-12-13T14:16:59.613" v="400" actId="14100"/>
          <ac:spMkLst>
            <pc:docMk/>
            <pc:sldMk cId="3605437593" sldId="1631"/>
            <ac:spMk id="4" creationId="{B5313488-7E4A-79E2-52CD-B230AB2EBC8A}"/>
          </ac:spMkLst>
        </pc:spChg>
        <pc:spChg chg="mod">
          <ac:chgData name="Kelly Stokes" userId="3e5c5154-569e-4d81-aa91-4f91841cdfa9" providerId="ADAL" clId="{03B1B966-DF2A-48C2-A0E5-847E9E647F5A}" dt="2022-12-13T14:17:17.840" v="403" actId="1076"/>
          <ac:spMkLst>
            <pc:docMk/>
            <pc:sldMk cId="3605437593" sldId="1631"/>
            <ac:spMk id="5" creationId="{E02A7888-AA45-7396-3E3D-4AC6E69CC2E9}"/>
          </ac:spMkLst>
        </pc:spChg>
      </pc:sldChg>
      <pc:sldChg chg="del">
        <pc:chgData name="Kelly Stokes" userId="3e5c5154-569e-4d81-aa91-4f91841cdfa9" providerId="ADAL" clId="{03B1B966-DF2A-48C2-A0E5-847E9E647F5A}" dt="2022-12-13T13:55:18.458" v="10" actId="2696"/>
        <pc:sldMkLst>
          <pc:docMk/>
          <pc:sldMk cId="2496568814" sldId="2071"/>
        </pc:sldMkLst>
      </pc:sldChg>
      <pc:sldChg chg="del">
        <pc:chgData name="Kelly Stokes" userId="3e5c5154-569e-4d81-aa91-4f91841cdfa9" providerId="ADAL" clId="{03B1B966-DF2A-48C2-A0E5-847E9E647F5A}" dt="2022-12-13T13:55:18.458" v="10" actId="2696"/>
        <pc:sldMkLst>
          <pc:docMk/>
          <pc:sldMk cId="3764817660" sldId="2074"/>
        </pc:sldMkLst>
      </pc:sldChg>
      <pc:sldChg chg="del">
        <pc:chgData name="Kelly Stokes" userId="3e5c5154-569e-4d81-aa91-4f91841cdfa9" providerId="ADAL" clId="{03B1B966-DF2A-48C2-A0E5-847E9E647F5A}" dt="2022-12-13T14:09:30.338" v="222" actId="2696"/>
        <pc:sldMkLst>
          <pc:docMk/>
          <pc:sldMk cId="1491543521" sldId="2075"/>
        </pc:sldMkLst>
      </pc:sldChg>
      <pc:sldChg chg="del">
        <pc:chgData name="Kelly Stokes" userId="3e5c5154-569e-4d81-aa91-4f91841cdfa9" providerId="ADAL" clId="{03B1B966-DF2A-48C2-A0E5-847E9E647F5A}" dt="2022-12-13T14:11:30.270" v="233" actId="2696"/>
        <pc:sldMkLst>
          <pc:docMk/>
          <pc:sldMk cId="2165748033" sldId="2076"/>
        </pc:sldMkLst>
      </pc:sldChg>
      <pc:sldChg chg="del">
        <pc:chgData name="Kelly Stokes" userId="3e5c5154-569e-4d81-aa91-4f91841cdfa9" providerId="ADAL" clId="{03B1B966-DF2A-48C2-A0E5-847E9E647F5A}" dt="2022-12-13T14:11:30.270" v="233" actId="2696"/>
        <pc:sldMkLst>
          <pc:docMk/>
          <pc:sldMk cId="4221109723" sldId="2077"/>
        </pc:sldMkLst>
      </pc:sldChg>
      <pc:sldChg chg="del">
        <pc:chgData name="Kelly Stokes" userId="3e5c5154-569e-4d81-aa91-4f91841cdfa9" providerId="ADAL" clId="{03B1B966-DF2A-48C2-A0E5-847E9E647F5A}" dt="2022-12-13T14:12:13.927" v="251" actId="2696"/>
        <pc:sldMkLst>
          <pc:docMk/>
          <pc:sldMk cId="2161156315" sldId="2078"/>
        </pc:sldMkLst>
      </pc:sldChg>
      <pc:sldChg chg="del">
        <pc:chgData name="Kelly Stokes" userId="3e5c5154-569e-4d81-aa91-4f91841cdfa9" providerId="ADAL" clId="{03B1B966-DF2A-48C2-A0E5-847E9E647F5A}" dt="2022-12-13T14:12:13.927" v="251" actId="2696"/>
        <pc:sldMkLst>
          <pc:docMk/>
          <pc:sldMk cId="1481308832" sldId="2079"/>
        </pc:sldMkLst>
      </pc:sldChg>
      <pc:sldChg chg="del">
        <pc:chgData name="Kelly Stokes" userId="3e5c5154-569e-4d81-aa91-4f91841cdfa9" providerId="ADAL" clId="{03B1B966-DF2A-48C2-A0E5-847E9E647F5A}" dt="2022-12-13T14:12:13.927" v="251" actId="2696"/>
        <pc:sldMkLst>
          <pc:docMk/>
          <pc:sldMk cId="4014223526" sldId="2080"/>
        </pc:sldMkLst>
      </pc:sldChg>
      <pc:sldChg chg="del">
        <pc:chgData name="Kelly Stokes" userId="3e5c5154-569e-4d81-aa91-4f91841cdfa9" providerId="ADAL" clId="{03B1B966-DF2A-48C2-A0E5-847E9E647F5A}" dt="2022-12-13T14:12:13.927" v="251" actId="2696"/>
        <pc:sldMkLst>
          <pc:docMk/>
          <pc:sldMk cId="3597860839" sldId="2081"/>
        </pc:sldMkLst>
      </pc:sldChg>
      <pc:sldChg chg="del">
        <pc:chgData name="Kelly Stokes" userId="3e5c5154-569e-4d81-aa91-4f91841cdfa9" providerId="ADAL" clId="{03B1B966-DF2A-48C2-A0E5-847E9E647F5A}" dt="2022-12-13T14:12:13.927" v="251" actId="2696"/>
        <pc:sldMkLst>
          <pc:docMk/>
          <pc:sldMk cId="3131526268" sldId="2082"/>
        </pc:sldMkLst>
      </pc:sldChg>
      <pc:sldChg chg="del">
        <pc:chgData name="Kelly Stokes" userId="3e5c5154-569e-4d81-aa91-4f91841cdfa9" providerId="ADAL" clId="{03B1B966-DF2A-48C2-A0E5-847E9E647F5A}" dt="2022-12-13T14:12:13.927" v="251" actId="2696"/>
        <pc:sldMkLst>
          <pc:docMk/>
          <pc:sldMk cId="2158943499" sldId="2083"/>
        </pc:sldMkLst>
      </pc:sldChg>
      <pc:sldChg chg="del">
        <pc:chgData name="Kelly Stokes" userId="3e5c5154-569e-4d81-aa91-4f91841cdfa9" providerId="ADAL" clId="{03B1B966-DF2A-48C2-A0E5-847E9E647F5A}" dt="2022-12-13T14:12:13.927" v="251" actId="2696"/>
        <pc:sldMkLst>
          <pc:docMk/>
          <pc:sldMk cId="1643857340" sldId="2084"/>
        </pc:sldMkLst>
      </pc:sldChg>
      <pc:sldChg chg="del">
        <pc:chgData name="Kelly Stokes" userId="3e5c5154-569e-4d81-aa91-4f91841cdfa9" providerId="ADAL" clId="{03B1B966-DF2A-48C2-A0E5-847E9E647F5A}" dt="2022-12-13T14:12:13.927" v="251" actId="2696"/>
        <pc:sldMkLst>
          <pc:docMk/>
          <pc:sldMk cId="2366452533" sldId="2085"/>
        </pc:sldMkLst>
      </pc:sldChg>
      <pc:sldChg chg="del">
        <pc:chgData name="Kelly Stokes" userId="3e5c5154-569e-4d81-aa91-4f91841cdfa9" providerId="ADAL" clId="{03B1B966-DF2A-48C2-A0E5-847E9E647F5A}" dt="2022-12-13T14:12:13.927" v="251" actId="2696"/>
        <pc:sldMkLst>
          <pc:docMk/>
          <pc:sldMk cId="982107024" sldId="2086"/>
        </pc:sldMkLst>
      </pc:sldChg>
      <pc:sldChg chg="del">
        <pc:chgData name="Kelly Stokes" userId="3e5c5154-569e-4d81-aa91-4f91841cdfa9" providerId="ADAL" clId="{03B1B966-DF2A-48C2-A0E5-847E9E647F5A}" dt="2022-12-13T14:12:13.927" v="251" actId="2696"/>
        <pc:sldMkLst>
          <pc:docMk/>
          <pc:sldMk cId="2475171062" sldId="2087"/>
        </pc:sldMkLst>
      </pc:sldChg>
      <pc:sldChg chg="del">
        <pc:chgData name="Kelly Stokes" userId="3e5c5154-569e-4d81-aa91-4f91841cdfa9" providerId="ADAL" clId="{03B1B966-DF2A-48C2-A0E5-847E9E647F5A}" dt="2022-12-13T14:12:13.927" v="251" actId="2696"/>
        <pc:sldMkLst>
          <pc:docMk/>
          <pc:sldMk cId="2149186865" sldId="2088"/>
        </pc:sldMkLst>
      </pc:sldChg>
      <pc:sldChg chg="del">
        <pc:chgData name="Kelly Stokes" userId="3e5c5154-569e-4d81-aa91-4f91841cdfa9" providerId="ADAL" clId="{03B1B966-DF2A-48C2-A0E5-847E9E647F5A}" dt="2022-12-13T14:12:06.335" v="250" actId="2696"/>
        <pc:sldMkLst>
          <pc:docMk/>
          <pc:sldMk cId="1302800365" sldId="2090"/>
        </pc:sldMkLst>
      </pc:sldChg>
      <pc:sldChg chg="del">
        <pc:chgData name="Kelly Stokes" userId="3e5c5154-569e-4d81-aa91-4f91841cdfa9" providerId="ADAL" clId="{03B1B966-DF2A-48C2-A0E5-847E9E647F5A}" dt="2022-12-13T14:12:06.335" v="250" actId="2696"/>
        <pc:sldMkLst>
          <pc:docMk/>
          <pc:sldMk cId="169729308" sldId="2091"/>
        </pc:sldMkLst>
      </pc:sldChg>
      <pc:sldChg chg="del">
        <pc:chgData name="Kelly Stokes" userId="3e5c5154-569e-4d81-aa91-4f91841cdfa9" providerId="ADAL" clId="{03B1B966-DF2A-48C2-A0E5-847E9E647F5A}" dt="2022-12-13T14:11:30.270" v="233" actId="2696"/>
        <pc:sldMkLst>
          <pc:docMk/>
          <pc:sldMk cId="675796655" sldId="2092"/>
        </pc:sldMkLst>
      </pc:sldChg>
      <pc:sldChg chg="del">
        <pc:chgData name="Kelly Stokes" userId="3e5c5154-569e-4d81-aa91-4f91841cdfa9" providerId="ADAL" clId="{03B1B966-DF2A-48C2-A0E5-847E9E647F5A}" dt="2022-12-13T14:11:30.270" v="233" actId="2696"/>
        <pc:sldMkLst>
          <pc:docMk/>
          <pc:sldMk cId="1630814280" sldId="2093"/>
        </pc:sldMkLst>
      </pc:sldChg>
      <pc:sldChg chg="del">
        <pc:chgData name="Kelly Stokes" userId="3e5c5154-569e-4d81-aa91-4f91841cdfa9" providerId="ADAL" clId="{03B1B966-DF2A-48C2-A0E5-847E9E647F5A}" dt="2022-12-13T14:11:30.270" v="233" actId="2696"/>
        <pc:sldMkLst>
          <pc:docMk/>
          <pc:sldMk cId="1323711497" sldId="2094"/>
        </pc:sldMkLst>
      </pc:sldChg>
      <pc:sldChg chg="del">
        <pc:chgData name="Kelly Stokes" userId="3e5c5154-569e-4d81-aa91-4f91841cdfa9" providerId="ADAL" clId="{03B1B966-DF2A-48C2-A0E5-847E9E647F5A}" dt="2022-12-13T14:11:30.270" v="233" actId="2696"/>
        <pc:sldMkLst>
          <pc:docMk/>
          <pc:sldMk cId="190230183" sldId="2095"/>
        </pc:sldMkLst>
      </pc:sldChg>
      <pc:sldChg chg="del">
        <pc:chgData name="Kelly Stokes" userId="3e5c5154-569e-4d81-aa91-4f91841cdfa9" providerId="ADAL" clId="{03B1B966-DF2A-48C2-A0E5-847E9E647F5A}" dt="2022-12-13T14:11:30.270" v="233" actId="2696"/>
        <pc:sldMkLst>
          <pc:docMk/>
          <pc:sldMk cId="2088144594" sldId="2096"/>
        </pc:sldMkLst>
      </pc:sldChg>
      <pc:sldChg chg="del">
        <pc:chgData name="Kelly Stokes" userId="3e5c5154-569e-4d81-aa91-4f91841cdfa9" providerId="ADAL" clId="{03B1B966-DF2A-48C2-A0E5-847E9E647F5A}" dt="2022-12-13T14:11:30.270" v="233" actId="2696"/>
        <pc:sldMkLst>
          <pc:docMk/>
          <pc:sldMk cId="4151611103" sldId="2097"/>
        </pc:sldMkLst>
      </pc:sldChg>
      <pc:sldChg chg="del">
        <pc:chgData name="Kelly Stokes" userId="3e5c5154-569e-4d81-aa91-4f91841cdfa9" providerId="ADAL" clId="{03B1B966-DF2A-48C2-A0E5-847E9E647F5A}" dt="2022-12-13T14:11:30.270" v="233" actId="2696"/>
        <pc:sldMkLst>
          <pc:docMk/>
          <pc:sldMk cId="987419581" sldId="2098"/>
        </pc:sldMkLst>
      </pc:sldChg>
      <pc:sldChg chg="del">
        <pc:chgData name="Kelly Stokes" userId="3e5c5154-569e-4d81-aa91-4f91841cdfa9" providerId="ADAL" clId="{03B1B966-DF2A-48C2-A0E5-847E9E647F5A}" dt="2022-12-13T14:11:30.270" v="233" actId="2696"/>
        <pc:sldMkLst>
          <pc:docMk/>
          <pc:sldMk cId="2626418628" sldId="2102"/>
        </pc:sldMkLst>
      </pc:sldChg>
      <pc:sldChg chg="del">
        <pc:chgData name="Kelly Stokes" userId="3e5c5154-569e-4d81-aa91-4f91841cdfa9" providerId="ADAL" clId="{03B1B966-DF2A-48C2-A0E5-847E9E647F5A}" dt="2022-12-13T14:11:30.270" v="233" actId="2696"/>
        <pc:sldMkLst>
          <pc:docMk/>
          <pc:sldMk cId="410884922" sldId="2103"/>
        </pc:sldMkLst>
      </pc:sldChg>
      <pc:sldChg chg="del">
        <pc:chgData name="Kelly Stokes" userId="3e5c5154-569e-4d81-aa91-4f91841cdfa9" providerId="ADAL" clId="{03B1B966-DF2A-48C2-A0E5-847E9E647F5A}" dt="2022-12-13T14:11:30.270" v="233" actId="2696"/>
        <pc:sldMkLst>
          <pc:docMk/>
          <pc:sldMk cId="1053234463" sldId="2104"/>
        </pc:sldMkLst>
      </pc:sldChg>
      <pc:sldChg chg="del">
        <pc:chgData name="Kelly Stokes" userId="3e5c5154-569e-4d81-aa91-4f91841cdfa9" providerId="ADAL" clId="{03B1B966-DF2A-48C2-A0E5-847E9E647F5A}" dt="2022-12-13T14:11:30.270" v="233" actId="2696"/>
        <pc:sldMkLst>
          <pc:docMk/>
          <pc:sldMk cId="32076972" sldId="2105"/>
        </pc:sldMkLst>
      </pc:sldChg>
      <pc:sldChg chg="del">
        <pc:chgData name="Kelly Stokes" userId="3e5c5154-569e-4d81-aa91-4f91841cdfa9" providerId="ADAL" clId="{03B1B966-DF2A-48C2-A0E5-847E9E647F5A}" dt="2022-12-13T14:11:30.270" v="233" actId="2696"/>
        <pc:sldMkLst>
          <pc:docMk/>
          <pc:sldMk cId="245150432" sldId="2106"/>
        </pc:sldMkLst>
      </pc:sldChg>
      <pc:sldChg chg="del">
        <pc:chgData name="Kelly Stokes" userId="3e5c5154-569e-4d81-aa91-4f91841cdfa9" providerId="ADAL" clId="{03B1B966-DF2A-48C2-A0E5-847E9E647F5A}" dt="2022-12-13T14:11:30.270" v="233" actId="2696"/>
        <pc:sldMkLst>
          <pc:docMk/>
          <pc:sldMk cId="2096351856" sldId="2107"/>
        </pc:sldMkLst>
      </pc:sldChg>
      <pc:sldChg chg="del">
        <pc:chgData name="Kelly Stokes" userId="3e5c5154-569e-4d81-aa91-4f91841cdfa9" providerId="ADAL" clId="{03B1B966-DF2A-48C2-A0E5-847E9E647F5A}" dt="2022-12-13T14:11:30.270" v="233" actId="2696"/>
        <pc:sldMkLst>
          <pc:docMk/>
          <pc:sldMk cId="836305755" sldId="2108"/>
        </pc:sldMkLst>
      </pc:sldChg>
      <pc:sldChg chg="del">
        <pc:chgData name="Kelly Stokes" userId="3e5c5154-569e-4d81-aa91-4f91841cdfa9" providerId="ADAL" clId="{03B1B966-DF2A-48C2-A0E5-847E9E647F5A}" dt="2022-12-13T14:11:30.270" v="233" actId="2696"/>
        <pc:sldMkLst>
          <pc:docMk/>
          <pc:sldMk cId="2082541406" sldId="2109"/>
        </pc:sldMkLst>
      </pc:sldChg>
      <pc:sldChg chg="del">
        <pc:chgData name="Kelly Stokes" userId="3e5c5154-569e-4d81-aa91-4f91841cdfa9" providerId="ADAL" clId="{03B1B966-DF2A-48C2-A0E5-847E9E647F5A}" dt="2022-12-13T14:11:30.270" v="233" actId="2696"/>
        <pc:sldMkLst>
          <pc:docMk/>
          <pc:sldMk cId="2059446786" sldId="2110"/>
        </pc:sldMkLst>
      </pc:sldChg>
      <pc:sldChg chg="del">
        <pc:chgData name="Kelly Stokes" userId="3e5c5154-569e-4d81-aa91-4f91841cdfa9" providerId="ADAL" clId="{03B1B966-DF2A-48C2-A0E5-847E9E647F5A}" dt="2022-12-13T14:11:30.270" v="233" actId="2696"/>
        <pc:sldMkLst>
          <pc:docMk/>
          <pc:sldMk cId="1964178892" sldId="2111"/>
        </pc:sldMkLst>
      </pc:sldChg>
      <pc:sldChg chg="del">
        <pc:chgData name="Kelly Stokes" userId="3e5c5154-569e-4d81-aa91-4f91841cdfa9" providerId="ADAL" clId="{03B1B966-DF2A-48C2-A0E5-847E9E647F5A}" dt="2022-12-13T14:11:30.270" v="233" actId="2696"/>
        <pc:sldMkLst>
          <pc:docMk/>
          <pc:sldMk cId="1241041169" sldId="2112"/>
        </pc:sldMkLst>
      </pc:sldChg>
      <pc:sldChg chg="del">
        <pc:chgData name="Kelly Stokes" userId="3e5c5154-569e-4d81-aa91-4f91841cdfa9" providerId="ADAL" clId="{03B1B966-DF2A-48C2-A0E5-847E9E647F5A}" dt="2022-12-13T14:11:30.270" v="233" actId="2696"/>
        <pc:sldMkLst>
          <pc:docMk/>
          <pc:sldMk cId="687062525" sldId="2113"/>
        </pc:sldMkLst>
      </pc:sldChg>
      <pc:sldChg chg="del">
        <pc:chgData name="Kelly Stokes" userId="3e5c5154-569e-4d81-aa91-4f91841cdfa9" providerId="ADAL" clId="{03B1B966-DF2A-48C2-A0E5-847E9E647F5A}" dt="2022-12-13T14:11:30.270" v="233" actId="2696"/>
        <pc:sldMkLst>
          <pc:docMk/>
          <pc:sldMk cId="2209831710" sldId="2114"/>
        </pc:sldMkLst>
      </pc:sldChg>
      <pc:sldChg chg="del">
        <pc:chgData name="Kelly Stokes" userId="3e5c5154-569e-4d81-aa91-4f91841cdfa9" providerId="ADAL" clId="{03B1B966-DF2A-48C2-A0E5-847E9E647F5A}" dt="2022-12-13T14:11:30.270" v="233" actId="2696"/>
        <pc:sldMkLst>
          <pc:docMk/>
          <pc:sldMk cId="892438459" sldId="2115"/>
        </pc:sldMkLst>
      </pc:sldChg>
      <pc:sldChg chg="del">
        <pc:chgData name="Kelly Stokes" userId="3e5c5154-569e-4d81-aa91-4f91841cdfa9" providerId="ADAL" clId="{03B1B966-DF2A-48C2-A0E5-847E9E647F5A}" dt="2022-12-13T14:11:30.270" v="233" actId="2696"/>
        <pc:sldMkLst>
          <pc:docMk/>
          <pc:sldMk cId="4128219463" sldId="2116"/>
        </pc:sldMkLst>
      </pc:sldChg>
      <pc:sldChg chg="del">
        <pc:chgData name="Kelly Stokes" userId="3e5c5154-569e-4d81-aa91-4f91841cdfa9" providerId="ADAL" clId="{03B1B966-DF2A-48C2-A0E5-847E9E647F5A}" dt="2022-12-13T14:11:30.270" v="233" actId="2696"/>
        <pc:sldMkLst>
          <pc:docMk/>
          <pc:sldMk cId="602243511" sldId="2117"/>
        </pc:sldMkLst>
      </pc:sldChg>
      <pc:sldChg chg="del">
        <pc:chgData name="Kelly Stokes" userId="3e5c5154-569e-4d81-aa91-4f91841cdfa9" providerId="ADAL" clId="{03B1B966-DF2A-48C2-A0E5-847E9E647F5A}" dt="2022-12-13T14:11:30.270" v="233" actId="2696"/>
        <pc:sldMkLst>
          <pc:docMk/>
          <pc:sldMk cId="581268142" sldId="2118"/>
        </pc:sldMkLst>
      </pc:sldChg>
      <pc:sldChg chg="del">
        <pc:chgData name="Kelly Stokes" userId="3e5c5154-569e-4d81-aa91-4f91841cdfa9" providerId="ADAL" clId="{03B1B966-DF2A-48C2-A0E5-847E9E647F5A}" dt="2022-12-13T14:11:30.270" v="233" actId="2696"/>
        <pc:sldMkLst>
          <pc:docMk/>
          <pc:sldMk cId="1419019018" sldId="2119"/>
        </pc:sldMkLst>
      </pc:sldChg>
      <pc:sldChg chg="del">
        <pc:chgData name="Kelly Stokes" userId="3e5c5154-569e-4d81-aa91-4f91841cdfa9" providerId="ADAL" clId="{03B1B966-DF2A-48C2-A0E5-847E9E647F5A}" dt="2022-12-13T14:11:30.270" v="233" actId="2696"/>
        <pc:sldMkLst>
          <pc:docMk/>
          <pc:sldMk cId="3205746629" sldId="2120"/>
        </pc:sldMkLst>
      </pc:sldChg>
      <pc:sldChg chg="del">
        <pc:chgData name="Kelly Stokes" userId="3e5c5154-569e-4d81-aa91-4f91841cdfa9" providerId="ADAL" clId="{03B1B966-DF2A-48C2-A0E5-847E9E647F5A}" dt="2022-12-13T14:11:30.270" v="233" actId="2696"/>
        <pc:sldMkLst>
          <pc:docMk/>
          <pc:sldMk cId="2100427447" sldId="2121"/>
        </pc:sldMkLst>
      </pc:sldChg>
      <pc:sldChg chg="del">
        <pc:chgData name="Kelly Stokes" userId="3e5c5154-569e-4d81-aa91-4f91841cdfa9" providerId="ADAL" clId="{03B1B966-DF2A-48C2-A0E5-847E9E647F5A}" dt="2022-12-13T14:11:30.270" v="233" actId="2696"/>
        <pc:sldMkLst>
          <pc:docMk/>
          <pc:sldMk cId="2992228734" sldId="2122"/>
        </pc:sldMkLst>
      </pc:sldChg>
      <pc:sldChg chg="del">
        <pc:chgData name="Kelly Stokes" userId="3e5c5154-569e-4d81-aa91-4f91841cdfa9" providerId="ADAL" clId="{03B1B966-DF2A-48C2-A0E5-847E9E647F5A}" dt="2022-12-13T14:11:30.270" v="233" actId="2696"/>
        <pc:sldMkLst>
          <pc:docMk/>
          <pc:sldMk cId="3773319980" sldId="2123"/>
        </pc:sldMkLst>
      </pc:sldChg>
      <pc:sldChg chg="del">
        <pc:chgData name="Kelly Stokes" userId="3e5c5154-569e-4d81-aa91-4f91841cdfa9" providerId="ADAL" clId="{03B1B966-DF2A-48C2-A0E5-847E9E647F5A}" dt="2022-12-13T14:11:30.270" v="233" actId="2696"/>
        <pc:sldMkLst>
          <pc:docMk/>
          <pc:sldMk cId="1007116565" sldId="2124"/>
        </pc:sldMkLst>
      </pc:sldChg>
      <pc:sldChg chg="del">
        <pc:chgData name="Kelly Stokes" userId="3e5c5154-569e-4d81-aa91-4f91841cdfa9" providerId="ADAL" clId="{03B1B966-DF2A-48C2-A0E5-847E9E647F5A}" dt="2022-12-13T14:11:30.270" v="233" actId="2696"/>
        <pc:sldMkLst>
          <pc:docMk/>
          <pc:sldMk cId="192757499" sldId="2125"/>
        </pc:sldMkLst>
      </pc:sldChg>
      <pc:sldChg chg="del">
        <pc:chgData name="Kelly Stokes" userId="3e5c5154-569e-4d81-aa91-4f91841cdfa9" providerId="ADAL" clId="{03B1B966-DF2A-48C2-A0E5-847E9E647F5A}" dt="2022-12-13T14:11:30.270" v="233" actId="2696"/>
        <pc:sldMkLst>
          <pc:docMk/>
          <pc:sldMk cId="2679315033" sldId="2126"/>
        </pc:sldMkLst>
      </pc:sldChg>
      <pc:sldChg chg="del">
        <pc:chgData name="Kelly Stokes" userId="3e5c5154-569e-4d81-aa91-4f91841cdfa9" providerId="ADAL" clId="{03B1B966-DF2A-48C2-A0E5-847E9E647F5A}" dt="2022-12-13T14:11:30.270" v="233" actId="2696"/>
        <pc:sldMkLst>
          <pc:docMk/>
          <pc:sldMk cId="912446239" sldId="2127"/>
        </pc:sldMkLst>
      </pc:sldChg>
      <pc:sldChg chg="del">
        <pc:chgData name="Kelly Stokes" userId="3e5c5154-569e-4d81-aa91-4f91841cdfa9" providerId="ADAL" clId="{03B1B966-DF2A-48C2-A0E5-847E9E647F5A}" dt="2022-12-13T14:11:30.270" v="233" actId="2696"/>
        <pc:sldMkLst>
          <pc:docMk/>
          <pc:sldMk cId="450916732" sldId="2128"/>
        </pc:sldMkLst>
      </pc:sldChg>
      <pc:sldChg chg="del">
        <pc:chgData name="Kelly Stokes" userId="3e5c5154-569e-4d81-aa91-4f91841cdfa9" providerId="ADAL" clId="{03B1B966-DF2A-48C2-A0E5-847E9E647F5A}" dt="2022-12-13T14:11:30.270" v="233" actId="2696"/>
        <pc:sldMkLst>
          <pc:docMk/>
          <pc:sldMk cId="714670393" sldId="2129"/>
        </pc:sldMkLst>
      </pc:sldChg>
      <pc:sldChg chg="del">
        <pc:chgData name="Kelly Stokes" userId="3e5c5154-569e-4d81-aa91-4f91841cdfa9" providerId="ADAL" clId="{03B1B966-DF2A-48C2-A0E5-847E9E647F5A}" dt="2022-12-13T14:11:30.270" v="233" actId="2696"/>
        <pc:sldMkLst>
          <pc:docMk/>
          <pc:sldMk cId="3977513775" sldId="2130"/>
        </pc:sldMkLst>
      </pc:sldChg>
      <pc:sldChg chg="del">
        <pc:chgData name="Kelly Stokes" userId="3e5c5154-569e-4d81-aa91-4f91841cdfa9" providerId="ADAL" clId="{03B1B966-DF2A-48C2-A0E5-847E9E647F5A}" dt="2022-12-13T14:11:30.270" v="233" actId="2696"/>
        <pc:sldMkLst>
          <pc:docMk/>
          <pc:sldMk cId="1868768577" sldId="2134"/>
        </pc:sldMkLst>
      </pc:sldChg>
      <pc:sldChg chg="del">
        <pc:chgData name="Kelly Stokes" userId="3e5c5154-569e-4d81-aa91-4f91841cdfa9" providerId="ADAL" clId="{03B1B966-DF2A-48C2-A0E5-847E9E647F5A}" dt="2022-12-13T14:11:30.270" v="233" actId="2696"/>
        <pc:sldMkLst>
          <pc:docMk/>
          <pc:sldMk cId="1975046639" sldId="2135"/>
        </pc:sldMkLst>
      </pc:sldChg>
      <pc:sldChg chg="del">
        <pc:chgData name="Kelly Stokes" userId="3e5c5154-569e-4d81-aa91-4f91841cdfa9" providerId="ADAL" clId="{03B1B966-DF2A-48C2-A0E5-847E9E647F5A}" dt="2022-12-13T14:11:30.270" v="233" actId="2696"/>
        <pc:sldMkLst>
          <pc:docMk/>
          <pc:sldMk cId="3818009655" sldId="2136"/>
        </pc:sldMkLst>
      </pc:sldChg>
      <pc:sldChg chg="del">
        <pc:chgData name="Kelly Stokes" userId="3e5c5154-569e-4d81-aa91-4f91841cdfa9" providerId="ADAL" clId="{03B1B966-DF2A-48C2-A0E5-847E9E647F5A}" dt="2022-12-13T14:11:30.270" v="233" actId="2696"/>
        <pc:sldMkLst>
          <pc:docMk/>
          <pc:sldMk cId="40756807" sldId="2137"/>
        </pc:sldMkLst>
      </pc:sldChg>
      <pc:sldChg chg="del">
        <pc:chgData name="Kelly Stokes" userId="3e5c5154-569e-4d81-aa91-4f91841cdfa9" providerId="ADAL" clId="{03B1B966-DF2A-48C2-A0E5-847E9E647F5A}" dt="2022-12-13T14:11:30.270" v="233" actId="2696"/>
        <pc:sldMkLst>
          <pc:docMk/>
          <pc:sldMk cId="4059020425" sldId="2139"/>
        </pc:sldMkLst>
      </pc:sldChg>
      <pc:sldChg chg="del">
        <pc:chgData name="Kelly Stokes" userId="3e5c5154-569e-4d81-aa91-4f91841cdfa9" providerId="ADAL" clId="{03B1B966-DF2A-48C2-A0E5-847E9E647F5A}" dt="2022-12-13T14:11:30.270" v="233" actId="2696"/>
        <pc:sldMkLst>
          <pc:docMk/>
          <pc:sldMk cId="1357986758" sldId="2140"/>
        </pc:sldMkLst>
      </pc:sldChg>
      <pc:sldChg chg="del">
        <pc:chgData name="Kelly Stokes" userId="3e5c5154-569e-4d81-aa91-4f91841cdfa9" providerId="ADAL" clId="{03B1B966-DF2A-48C2-A0E5-847E9E647F5A}" dt="2022-12-13T14:11:30.270" v="233" actId="2696"/>
        <pc:sldMkLst>
          <pc:docMk/>
          <pc:sldMk cId="619493071" sldId="2142"/>
        </pc:sldMkLst>
      </pc:sldChg>
      <pc:sldChg chg="del">
        <pc:chgData name="Kelly Stokes" userId="3e5c5154-569e-4d81-aa91-4f91841cdfa9" providerId="ADAL" clId="{03B1B966-DF2A-48C2-A0E5-847E9E647F5A}" dt="2022-12-13T14:11:30.270" v="233" actId="2696"/>
        <pc:sldMkLst>
          <pc:docMk/>
          <pc:sldMk cId="2065583782" sldId="2143"/>
        </pc:sldMkLst>
      </pc:sldChg>
      <pc:sldChg chg="del">
        <pc:chgData name="Kelly Stokes" userId="3e5c5154-569e-4d81-aa91-4f91841cdfa9" providerId="ADAL" clId="{03B1B966-DF2A-48C2-A0E5-847E9E647F5A}" dt="2022-12-13T14:11:30.270" v="233" actId="2696"/>
        <pc:sldMkLst>
          <pc:docMk/>
          <pc:sldMk cId="255891968" sldId="2145"/>
        </pc:sldMkLst>
      </pc:sldChg>
      <pc:sldChg chg="del">
        <pc:chgData name="Kelly Stokes" userId="3e5c5154-569e-4d81-aa91-4f91841cdfa9" providerId="ADAL" clId="{03B1B966-DF2A-48C2-A0E5-847E9E647F5A}" dt="2022-12-13T14:11:30.270" v="233" actId="2696"/>
        <pc:sldMkLst>
          <pc:docMk/>
          <pc:sldMk cId="2695677808" sldId="2146"/>
        </pc:sldMkLst>
      </pc:sldChg>
      <pc:sldChg chg="del">
        <pc:chgData name="Kelly Stokes" userId="3e5c5154-569e-4d81-aa91-4f91841cdfa9" providerId="ADAL" clId="{03B1B966-DF2A-48C2-A0E5-847E9E647F5A}" dt="2022-12-13T14:11:30.270" v="233" actId="2696"/>
        <pc:sldMkLst>
          <pc:docMk/>
          <pc:sldMk cId="3725660882" sldId="2147"/>
        </pc:sldMkLst>
      </pc:sldChg>
      <pc:sldChg chg="del">
        <pc:chgData name="Kelly Stokes" userId="3e5c5154-569e-4d81-aa91-4f91841cdfa9" providerId="ADAL" clId="{03B1B966-DF2A-48C2-A0E5-847E9E647F5A}" dt="2022-12-13T14:11:30.270" v="233" actId="2696"/>
        <pc:sldMkLst>
          <pc:docMk/>
          <pc:sldMk cId="800255838" sldId="2148"/>
        </pc:sldMkLst>
      </pc:sldChg>
      <pc:sldChg chg="del">
        <pc:chgData name="Kelly Stokes" userId="3e5c5154-569e-4d81-aa91-4f91841cdfa9" providerId="ADAL" clId="{03B1B966-DF2A-48C2-A0E5-847E9E647F5A}" dt="2022-12-13T14:11:30.270" v="233" actId="2696"/>
        <pc:sldMkLst>
          <pc:docMk/>
          <pc:sldMk cId="1324627794" sldId="2149"/>
        </pc:sldMkLst>
      </pc:sldChg>
      <pc:sldChg chg="del">
        <pc:chgData name="Kelly Stokes" userId="3e5c5154-569e-4d81-aa91-4f91841cdfa9" providerId="ADAL" clId="{03B1B966-DF2A-48C2-A0E5-847E9E647F5A}" dt="2022-12-13T14:11:30.270" v="233" actId="2696"/>
        <pc:sldMkLst>
          <pc:docMk/>
          <pc:sldMk cId="1005267303" sldId="2150"/>
        </pc:sldMkLst>
      </pc:sldChg>
      <pc:sldChg chg="del">
        <pc:chgData name="Kelly Stokes" userId="3e5c5154-569e-4d81-aa91-4f91841cdfa9" providerId="ADAL" clId="{03B1B966-DF2A-48C2-A0E5-847E9E647F5A}" dt="2022-12-13T14:11:30.270" v="233" actId="2696"/>
        <pc:sldMkLst>
          <pc:docMk/>
          <pc:sldMk cId="1043785572" sldId="2151"/>
        </pc:sldMkLst>
      </pc:sldChg>
      <pc:sldChg chg="del">
        <pc:chgData name="Kelly Stokes" userId="3e5c5154-569e-4d81-aa91-4f91841cdfa9" providerId="ADAL" clId="{03B1B966-DF2A-48C2-A0E5-847E9E647F5A}" dt="2022-12-13T14:11:30.270" v="233" actId="2696"/>
        <pc:sldMkLst>
          <pc:docMk/>
          <pc:sldMk cId="3016796667" sldId="2152"/>
        </pc:sldMkLst>
      </pc:sldChg>
      <pc:sldChg chg="del">
        <pc:chgData name="Kelly Stokes" userId="3e5c5154-569e-4d81-aa91-4f91841cdfa9" providerId="ADAL" clId="{03B1B966-DF2A-48C2-A0E5-847E9E647F5A}" dt="2022-12-13T14:11:30.270" v="233" actId="2696"/>
        <pc:sldMkLst>
          <pc:docMk/>
          <pc:sldMk cId="37206631" sldId="2153"/>
        </pc:sldMkLst>
      </pc:sldChg>
      <pc:sldChg chg="del">
        <pc:chgData name="Kelly Stokes" userId="3e5c5154-569e-4d81-aa91-4f91841cdfa9" providerId="ADAL" clId="{03B1B966-DF2A-48C2-A0E5-847E9E647F5A}" dt="2022-12-13T14:11:30.270" v="233" actId="2696"/>
        <pc:sldMkLst>
          <pc:docMk/>
          <pc:sldMk cId="2815602893" sldId="2154"/>
        </pc:sldMkLst>
      </pc:sldChg>
      <pc:sldChg chg="del">
        <pc:chgData name="Kelly Stokes" userId="3e5c5154-569e-4d81-aa91-4f91841cdfa9" providerId="ADAL" clId="{03B1B966-DF2A-48C2-A0E5-847E9E647F5A}" dt="2022-12-13T14:11:30.270" v="233" actId="2696"/>
        <pc:sldMkLst>
          <pc:docMk/>
          <pc:sldMk cId="3361212641" sldId="2155"/>
        </pc:sldMkLst>
      </pc:sldChg>
      <pc:sldChg chg="del">
        <pc:chgData name="Kelly Stokes" userId="3e5c5154-569e-4d81-aa91-4f91841cdfa9" providerId="ADAL" clId="{03B1B966-DF2A-48C2-A0E5-847E9E647F5A}" dt="2022-12-13T14:11:30.270" v="233" actId="2696"/>
        <pc:sldMkLst>
          <pc:docMk/>
          <pc:sldMk cId="927686295" sldId="2156"/>
        </pc:sldMkLst>
      </pc:sldChg>
      <pc:sldChg chg="del">
        <pc:chgData name="Kelly Stokes" userId="3e5c5154-569e-4d81-aa91-4f91841cdfa9" providerId="ADAL" clId="{03B1B966-DF2A-48C2-A0E5-847E9E647F5A}" dt="2022-12-13T14:11:30.270" v="233" actId="2696"/>
        <pc:sldMkLst>
          <pc:docMk/>
          <pc:sldMk cId="1603024482" sldId="2157"/>
        </pc:sldMkLst>
      </pc:sldChg>
      <pc:sldChg chg="del">
        <pc:chgData name="Kelly Stokes" userId="3e5c5154-569e-4d81-aa91-4f91841cdfa9" providerId="ADAL" clId="{03B1B966-DF2A-48C2-A0E5-847E9E647F5A}" dt="2022-12-13T14:11:30.270" v="233" actId="2696"/>
        <pc:sldMkLst>
          <pc:docMk/>
          <pc:sldMk cId="1416144162" sldId="2158"/>
        </pc:sldMkLst>
      </pc:sldChg>
      <pc:sldChg chg="del">
        <pc:chgData name="Kelly Stokes" userId="3e5c5154-569e-4d81-aa91-4f91841cdfa9" providerId="ADAL" clId="{03B1B966-DF2A-48C2-A0E5-847E9E647F5A}" dt="2022-12-13T14:11:30.270" v="233" actId="2696"/>
        <pc:sldMkLst>
          <pc:docMk/>
          <pc:sldMk cId="130164360" sldId="2159"/>
        </pc:sldMkLst>
      </pc:sldChg>
      <pc:sldChg chg="del">
        <pc:chgData name="Kelly Stokes" userId="3e5c5154-569e-4d81-aa91-4f91841cdfa9" providerId="ADAL" clId="{03B1B966-DF2A-48C2-A0E5-847E9E647F5A}" dt="2022-12-13T14:11:30.270" v="233" actId="2696"/>
        <pc:sldMkLst>
          <pc:docMk/>
          <pc:sldMk cId="279719822" sldId="2160"/>
        </pc:sldMkLst>
      </pc:sldChg>
      <pc:sldChg chg="del">
        <pc:chgData name="Kelly Stokes" userId="3e5c5154-569e-4d81-aa91-4f91841cdfa9" providerId="ADAL" clId="{03B1B966-DF2A-48C2-A0E5-847E9E647F5A}" dt="2022-12-13T14:11:30.270" v="233" actId="2696"/>
        <pc:sldMkLst>
          <pc:docMk/>
          <pc:sldMk cId="963059558" sldId="2161"/>
        </pc:sldMkLst>
      </pc:sldChg>
      <pc:sldChg chg="del">
        <pc:chgData name="Kelly Stokes" userId="3e5c5154-569e-4d81-aa91-4f91841cdfa9" providerId="ADAL" clId="{03B1B966-DF2A-48C2-A0E5-847E9E647F5A}" dt="2022-12-13T14:11:30.270" v="233" actId="2696"/>
        <pc:sldMkLst>
          <pc:docMk/>
          <pc:sldMk cId="3098594386" sldId="2162"/>
        </pc:sldMkLst>
      </pc:sldChg>
      <pc:sldChg chg="del">
        <pc:chgData name="Kelly Stokes" userId="3e5c5154-569e-4d81-aa91-4f91841cdfa9" providerId="ADAL" clId="{03B1B966-DF2A-48C2-A0E5-847E9E647F5A}" dt="2022-12-13T14:11:30.270" v="233" actId="2696"/>
        <pc:sldMkLst>
          <pc:docMk/>
          <pc:sldMk cId="1674475911" sldId="2166"/>
        </pc:sldMkLst>
      </pc:sldChg>
      <pc:sldChg chg="del">
        <pc:chgData name="Kelly Stokes" userId="3e5c5154-569e-4d81-aa91-4f91841cdfa9" providerId="ADAL" clId="{03B1B966-DF2A-48C2-A0E5-847E9E647F5A}" dt="2022-12-13T14:11:30.270" v="233" actId="2696"/>
        <pc:sldMkLst>
          <pc:docMk/>
          <pc:sldMk cId="1327926688" sldId="2167"/>
        </pc:sldMkLst>
      </pc:sldChg>
      <pc:sldChg chg="del">
        <pc:chgData name="Kelly Stokes" userId="3e5c5154-569e-4d81-aa91-4f91841cdfa9" providerId="ADAL" clId="{03B1B966-DF2A-48C2-A0E5-847E9E647F5A}" dt="2022-12-13T14:11:30.270" v="233" actId="2696"/>
        <pc:sldMkLst>
          <pc:docMk/>
          <pc:sldMk cId="1333820186" sldId="2168"/>
        </pc:sldMkLst>
      </pc:sldChg>
      <pc:sldChg chg="del">
        <pc:chgData name="Kelly Stokes" userId="3e5c5154-569e-4d81-aa91-4f91841cdfa9" providerId="ADAL" clId="{03B1B966-DF2A-48C2-A0E5-847E9E647F5A}" dt="2022-12-13T14:11:30.270" v="233" actId="2696"/>
        <pc:sldMkLst>
          <pc:docMk/>
          <pc:sldMk cId="2312041072" sldId="2169"/>
        </pc:sldMkLst>
      </pc:sldChg>
      <pc:sldChg chg="del">
        <pc:chgData name="Kelly Stokes" userId="3e5c5154-569e-4d81-aa91-4f91841cdfa9" providerId="ADAL" clId="{03B1B966-DF2A-48C2-A0E5-847E9E647F5A}" dt="2022-12-13T14:11:30.270" v="233" actId="2696"/>
        <pc:sldMkLst>
          <pc:docMk/>
          <pc:sldMk cId="1667656975" sldId="2171"/>
        </pc:sldMkLst>
      </pc:sldChg>
      <pc:sldChg chg="del">
        <pc:chgData name="Kelly Stokes" userId="3e5c5154-569e-4d81-aa91-4f91841cdfa9" providerId="ADAL" clId="{03B1B966-DF2A-48C2-A0E5-847E9E647F5A}" dt="2022-12-13T14:11:30.270" v="233" actId="2696"/>
        <pc:sldMkLst>
          <pc:docMk/>
          <pc:sldMk cId="565921676" sldId="2172"/>
        </pc:sldMkLst>
      </pc:sldChg>
      <pc:sldChg chg="del">
        <pc:chgData name="Kelly Stokes" userId="3e5c5154-569e-4d81-aa91-4f91841cdfa9" providerId="ADAL" clId="{03B1B966-DF2A-48C2-A0E5-847E9E647F5A}" dt="2022-12-13T14:11:30.270" v="233" actId="2696"/>
        <pc:sldMkLst>
          <pc:docMk/>
          <pc:sldMk cId="2719938949" sldId="2174"/>
        </pc:sldMkLst>
      </pc:sldChg>
      <pc:sldChg chg="del">
        <pc:chgData name="Kelly Stokes" userId="3e5c5154-569e-4d81-aa91-4f91841cdfa9" providerId="ADAL" clId="{03B1B966-DF2A-48C2-A0E5-847E9E647F5A}" dt="2022-12-13T14:11:30.270" v="233" actId="2696"/>
        <pc:sldMkLst>
          <pc:docMk/>
          <pc:sldMk cId="282127212" sldId="2175"/>
        </pc:sldMkLst>
      </pc:sldChg>
      <pc:sldChg chg="del">
        <pc:chgData name="Kelly Stokes" userId="3e5c5154-569e-4d81-aa91-4f91841cdfa9" providerId="ADAL" clId="{03B1B966-DF2A-48C2-A0E5-847E9E647F5A}" dt="2022-12-13T14:11:30.270" v="233" actId="2696"/>
        <pc:sldMkLst>
          <pc:docMk/>
          <pc:sldMk cId="3873556495" sldId="2177"/>
        </pc:sldMkLst>
      </pc:sldChg>
      <pc:sldChg chg="del">
        <pc:chgData name="Kelly Stokes" userId="3e5c5154-569e-4d81-aa91-4f91841cdfa9" providerId="ADAL" clId="{03B1B966-DF2A-48C2-A0E5-847E9E647F5A}" dt="2022-12-13T14:11:30.270" v="233" actId="2696"/>
        <pc:sldMkLst>
          <pc:docMk/>
          <pc:sldMk cId="2804763436" sldId="2178"/>
        </pc:sldMkLst>
      </pc:sldChg>
      <pc:sldChg chg="del">
        <pc:chgData name="Kelly Stokes" userId="3e5c5154-569e-4d81-aa91-4f91841cdfa9" providerId="ADAL" clId="{03B1B966-DF2A-48C2-A0E5-847E9E647F5A}" dt="2022-12-13T14:11:30.270" v="233" actId="2696"/>
        <pc:sldMkLst>
          <pc:docMk/>
          <pc:sldMk cId="638111691" sldId="2179"/>
        </pc:sldMkLst>
      </pc:sldChg>
      <pc:sldChg chg="del">
        <pc:chgData name="Kelly Stokes" userId="3e5c5154-569e-4d81-aa91-4f91841cdfa9" providerId="ADAL" clId="{03B1B966-DF2A-48C2-A0E5-847E9E647F5A}" dt="2022-12-13T14:11:30.270" v="233" actId="2696"/>
        <pc:sldMkLst>
          <pc:docMk/>
          <pc:sldMk cId="157388405" sldId="2180"/>
        </pc:sldMkLst>
      </pc:sldChg>
      <pc:sldChg chg="del">
        <pc:chgData name="Kelly Stokes" userId="3e5c5154-569e-4d81-aa91-4f91841cdfa9" providerId="ADAL" clId="{03B1B966-DF2A-48C2-A0E5-847E9E647F5A}" dt="2022-12-13T14:11:30.270" v="233" actId="2696"/>
        <pc:sldMkLst>
          <pc:docMk/>
          <pc:sldMk cId="132788199" sldId="2181"/>
        </pc:sldMkLst>
      </pc:sldChg>
      <pc:sldChg chg="del">
        <pc:chgData name="Kelly Stokes" userId="3e5c5154-569e-4d81-aa91-4f91841cdfa9" providerId="ADAL" clId="{03B1B966-DF2A-48C2-A0E5-847E9E647F5A}" dt="2022-12-13T14:11:30.270" v="233" actId="2696"/>
        <pc:sldMkLst>
          <pc:docMk/>
          <pc:sldMk cId="3894266706" sldId="2182"/>
        </pc:sldMkLst>
      </pc:sldChg>
      <pc:sldChg chg="del">
        <pc:chgData name="Kelly Stokes" userId="3e5c5154-569e-4d81-aa91-4f91841cdfa9" providerId="ADAL" clId="{03B1B966-DF2A-48C2-A0E5-847E9E647F5A}" dt="2022-12-13T14:11:30.270" v="233" actId="2696"/>
        <pc:sldMkLst>
          <pc:docMk/>
          <pc:sldMk cId="2689009746" sldId="2183"/>
        </pc:sldMkLst>
      </pc:sldChg>
      <pc:sldChg chg="del">
        <pc:chgData name="Kelly Stokes" userId="3e5c5154-569e-4d81-aa91-4f91841cdfa9" providerId="ADAL" clId="{03B1B966-DF2A-48C2-A0E5-847E9E647F5A}" dt="2022-12-13T14:11:30.270" v="233" actId="2696"/>
        <pc:sldMkLst>
          <pc:docMk/>
          <pc:sldMk cId="1786765067" sldId="2184"/>
        </pc:sldMkLst>
      </pc:sldChg>
      <pc:sldChg chg="del">
        <pc:chgData name="Kelly Stokes" userId="3e5c5154-569e-4d81-aa91-4f91841cdfa9" providerId="ADAL" clId="{03B1B966-DF2A-48C2-A0E5-847E9E647F5A}" dt="2022-12-13T14:11:30.270" v="233" actId="2696"/>
        <pc:sldMkLst>
          <pc:docMk/>
          <pc:sldMk cId="372438920" sldId="2185"/>
        </pc:sldMkLst>
      </pc:sldChg>
      <pc:sldChg chg="del">
        <pc:chgData name="Kelly Stokes" userId="3e5c5154-569e-4d81-aa91-4f91841cdfa9" providerId="ADAL" clId="{03B1B966-DF2A-48C2-A0E5-847E9E647F5A}" dt="2022-12-13T14:11:30.270" v="233" actId="2696"/>
        <pc:sldMkLst>
          <pc:docMk/>
          <pc:sldMk cId="2324074704" sldId="2186"/>
        </pc:sldMkLst>
      </pc:sldChg>
      <pc:sldChg chg="del">
        <pc:chgData name="Kelly Stokes" userId="3e5c5154-569e-4d81-aa91-4f91841cdfa9" providerId="ADAL" clId="{03B1B966-DF2A-48C2-A0E5-847E9E647F5A}" dt="2022-12-13T14:11:30.270" v="233" actId="2696"/>
        <pc:sldMkLst>
          <pc:docMk/>
          <pc:sldMk cId="3934355198" sldId="2187"/>
        </pc:sldMkLst>
      </pc:sldChg>
      <pc:sldChg chg="del">
        <pc:chgData name="Kelly Stokes" userId="3e5c5154-569e-4d81-aa91-4f91841cdfa9" providerId="ADAL" clId="{03B1B966-DF2A-48C2-A0E5-847E9E647F5A}" dt="2022-12-13T14:11:30.270" v="233" actId="2696"/>
        <pc:sldMkLst>
          <pc:docMk/>
          <pc:sldMk cId="1768426980" sldId="2188"/>
        </pc:sldMkLst>
      </pc:sldChg>
      <pc:sldChg chg="del">
        <pc:chgData name="Kelly Stokes" userId="3e5c5154-569e-4d81-aa91-4f91841cdfa9" providerId="ADAL" clId="{03B1B966-DF2A-48C2-A0E5-847E9E647F5A}" dt="2022-12-13T14:11:30.270" v="233" actId="2696"/>
        <pc:sldMkLst>
          <pc:docMk/>
          <pc:sldMk cId="1930146675" sldId="2189"/>
        </pc:sldMkLst>
      </pc:sldChg>
      <pc:sldChg chg="del">
        <pc:chgData name="Kelly Stokes" userId="3e5c5154-569e-4d81-aa91-4f91841cdfa9" providerId="ADAL" clId="{03B1B966-DF2A-48C2-A0E5-847E9E647F5A}" dt="2022-12-13T14:11:30.270" v="233" actId="2696"/>
        <pc:sldMkLst>
          <pc:docMk/>
          <pc:sldMk cId="1115604900" sldId="2190"/>
        </pc:sldMkLst>
      </pc:sldChg>
      <pc:sldChg chg="del">
        <pc:chgData name="Kelly Stokes" userId="3e5c5154-569e-4d81-aa91-4f91841cdfa9" providerId="ADAL" clId="{03B1B966-DF2A-48C2-A0E5-847E9E647F5A}" dt="2022-12-13T14:11:30.270" v="233" actId="2696"/>
        <pc:sldMkLst>
          <pc:docMk/>
          <pc:sldMk cId="3952255327" sldId="2191"/>
        </pc:sldMkLst>
      </pc:sldChg>
      <pc:sldChg chg="del">
        <pc:chgData name="Kelly Stokes" userId="3e5c5154-569e-4d81-aa91-4f91841cdfa9" providerId="ADAL" clId="{03B1B966-DF2A-48C2-A0E5-847E9E647F5A}" dt="2022-12-13T14:11:30.270" v="233" actId="2696"/>
        <pc:sldMkLst>
          <pc:docMk/>
          <pc:sldMk cId="4245199034" sldId="2192"/>
        </pc:sldMkLst>
      </pc:sldChg>
      <pc:sldChg chg="del">
        <pc:chgData name="Kelly Stokes" userId="3e5c5154-569e-4d81-aa91-4f91841cdfa9" providerId="ADAL" clId="{03B1B966-DF2A-48C2-A0E5-847E9E647F5A}" dt="2022-12-13T14:11:30.270" v="233" actId="2696"/>
        <pc:sldMkLst>
          <pc:docMk/>
          <pc:sldMk cId="377685458" sldId="2193"/>
        </pc:sldMkLst>
      </pc:sldChg>
      <pc:sldChg chg="del">
        <pc:chgData name="Kelly Stokes" userId="3e5c5154-569e-4d81-aa91-4f91841cdfa9" providerId="ADAL" clId="{03B1B966-DF2A-48C2-A0E5-847E9E647F5A}" dt="2022-12-13T14:11:30.270" v="233" actId="2696"/>
        <pc:sldMkLst>
          <pc:docMk/>
          <pc:sldMk cId="2942291184" sldId="2238"/>
        </pc:sldMkLst>
      </pc:sldChg>
      <pc:sldChg chg="del">
        <pc:chgData name="Kelly Stokes" userId="3e5c5154-569e-4d81-aa91-4f91841cdfa9" providerId="ADAL" clId="{03B1B966-DF2A-48C2-A0E5-847E9E647F5A}" dt="2022-12-13T14:11:30.270" v="233" actId="2696"/>
        <pc:sldMkLst>
          <pc:docMk/>
          <pc:sldMk cId="3268196564" sldId="2240"/>
        </pc:sldMkLst>
      </pc:sldChg>
      <pc:sldChg chg="del">
        <pc:chgData name="Kelly Stokes" userId="3e5c5154-569e-4d81-aa91-4f91841cdfa9" providerId="ADAL" clId="{03B1B966-DF2A-48C2-A0E5-847E9E647F5A}" dt="2022-12-13T14:11:30.270" v="233" actId="2696"/>
        <pc:sldMkLst>
          <pc:docMk/>
          <pc:sldMk cId="842284874" sldId="2242"/>
        </pc:sldMkLst>
      </pc:sldChg>
      <pc:sldChg chg="addSp delSp modSp mod modAnim">
        <pc:chgData name="Kelly Stokes" userId="3e5c5154-569e-4d81-aa91-4f91841cdfa9" providerId="ADAL" clId="{03B1B966-DF2A-48C2-A0E5-847E9E647F5A}" dt="2022-12-13T13:56:52.220" v="18"/>
        <pc:sldMkLst>
          <pc:docMk/>
          <pc:sldMk cId="126096976" sldId="2303"/>
        </pc:sldMkLst>
        <pc:spChg chg="mod">
          <ac:chgData name="Kelly Stokes" userId="3e5c5154-569e-4d81-aa91-4f91841cdfa9" providerId="ADAL" clId="{03B1B966-DF2A-48C2-A0E5-847E9E647F5A}" dt="2022-12-13T13:56:37.723" v="11" actId="21"/>
          <ac:spMkLst>
            <pc:docMk/>
            <pc:sldMk cId="126096976" sldId="2303"/>
            <ac:spMk id="2" creationId="{52DA34BA-82FC-47C5-BCE1-BB65E08B92A1}"/>
          </ac:spMkLst>
        </pc:spChg>
        <pc:spChg chg="add del">
          <ac:chgData name="Kelly Stokes" userId="3e5c5154-569e-4d81-aa91-4f91841cdfa9" providerId="ADAL" clId="{03B1B966-DF2A-48C2-A0E5-847E9E647F5A}" dt="2022-12-13T13:56:40.883" v="13" actId="22"/>
          <ac:spMkLst>
            <pc:docMk/>
            <pc:sldMk cId="126096976" sldId="2303"/>
            <ac:spMk id="4" creationId="{185DB165-879C-70BE-E5D7-03F8ABA354AF}"/>
          </ac:spMkLst>
        </pc:spChg>
        <pc:spChg chg="add mod">
          <ac:chgData name="Kelly Stokes" userId="3e5c5154-569e-4d81-aa91-4f91841cdfa9" providerId="ADAL" clId="{03B1B966-DF2A-48C2-A0E5-847E9E647F5A}" dt="2022-12-13T13:56:44.529" v="15" actId="1076"/>
          <ac:spMkLst>
            <pc:docMk/>
            <pc:sldMk cId="126096976" sldId="2303"/>
            <ac:spMk id="6" creationId="{4237E62F-3A10-E9B6-0965-6FC5E9F7FC87}"/>
          </ac:spMkLst>
        </pc:spChg>
      </pc:sldChg>
      <pc:sldChg chg="addSp modSp mod modAnim">
        <pc:chgData name="Kelly Stokes" userId="3e5c5154-569e-4d81-aa91-4f91841cdfa9" providerId="ADAL" clId="{03B1B966-DF2A-48C2-A0E5-847E9E647F5A}" dt="2022-12-13T13:57:10.458" v="24"/>
        <pc:sldMkLst>
          <pc:docMk/>
          <pc:sldMk cId="286427224" sldId="2307"/>
        </pc:sldMkLst>
        <pc:spChg chg="mod">
          <ac:chgData name="Kelly Stokes" userId="3e5c5154-569e-4d81-aa91-4f91841cdfa9" providerId="ADAL" clId="{03B1B966-DF2A-48C2-A0E5-847E9E647F5A}" dt="2022-12-13T13:56:58.032" v="19" actId="21"/>
          <ac:spMkLst>
            <pc:docMk/>
            <pc:sldMk cId="286427224" sldId="2307"/>
            <ac:spMk id="2" creationId="{52DA34BA-82FC-47C5-BCE1-BB65E08B92A1}"/>
          </ac:spMkLst>
        </pc:spChg>
        <pc:spChg chg="add mod">
          <ac:chgData name="Kelly Stokes" userId="3e5c5154-569e-4d81-aa91-4f91841cdfa9" providerId="ADAL" clId="{03B1B966-DF2A-48C2-A0E5-847E9E647F5A}" dt="2022-12-13T13:57:02.075" v="21" actId="1076"/>
          <ac:spMkLst>
            <pc:docMk/>
            <pc:sldMk cId="286427224" sldId="2307"/>
            <ac:spMk id="4" creationId="{B6154070-5FFE-22A2-B9BC-2997DDB3CC37}"/>
          </ac:spMkLst>
        </pc:spChg>
      </pc:sldChg>
      <pc:sldChg chg="modSp add mod">
        <pc:chgData name="Kelly Stokes" userId="3e5c5154-569e-4d81-aa91-4f91841cdfa9" providerId="ADAL" clId="{03B1B966-DF2A-48C2-A0E5-847E9E647F5A}" dt="2022-12-13T14:10:32.009" v="227" actId="13926"/>
        <pc:sldMkLst>
          <pc:docMk/>
          <pc:sldMk cId="4288274795" sldId="2308"/>
        </pc:sldMkLst>
        <pc:spChg chg="mod">
          <ac:chgData name="Kelly Stokes" userId="3e5c5154-569e-4d81-aa91-4f91841cdfa9" providerId="ADAL" clId="{03B1B966-DF2A-48C2-A0E5-847E9E647F5A}" dt="2022-12-13T14:10:32.009" v="227" actId="13926"/>
          <ac:spMkLst>
            <pc:docMk/>
            <pc:sldMk cId="4288274795" sldId="2308"/>
            <ac:spMk id="2" creationId="{52DA34BA-82FC-47C5-BCE1-BB65E08B92A1}"/>
          </ac:spMkLst>
        </pc:spChg>
      </pc:sldChg>
      <pc:sldChg chg="modSp add mod">
        <pc:chgData name="Kelly Stokes" userId="3e5c5154-569e-4d81-aa91-4f91841cdfa9" providerId="ADAL" clId="{03B1B966-DF2A-48C2-A0E5-847E9E647F5A}" dt="2022-12-13T14:11:36.482" v="240" actId="20577"/>
        <pc:sldMkLst>
          <pc:docMk/>
          <pc:sldMk cId="4181953414" sldId="2309"/>
        </pc:sldMkLst>
        <pc:spChg chg="mod">
          <ac:chgData name="Kelly Stokes" userId="3e5c5154-569e-4d81-aa91-4f91841cdfa9" providerId="ADAL" clId="{03B1B966-DF2A-48C2-A0E5-847E9E647F5A}" dt="2022-12-13T14:11:36.482" v="240" actId="20577"/>
          <ac:spMkLst>
            <pc:docMk/>
            <pc:sldMk cId="4181953414" sldId="2309"/>
            <ac:spMk id="2" creationId="{02FB8773-AD3E-2543-510F-CEE32E75C793}"/>
          </ac:spMkLst>
        </pc:spChg>
      </pc:sldChg>
      <pc:sldChg chg="modSp add mod">
        <pc:chgData name="Kelly Stokes" userId="3e5c5154-569e-4d81-aa91-4f91841cdfa9" providerId="ADAL" clId="{03B1B966-DF2A-48C2-A0E5-847E9E647F5A}" dt="2022-12-13T14:11:42.926" v="245" actId="20577"/>
        <pc:sldMkLst>
          <pc:docMk/>
          <pc:sldMk cId="3209370029" sldId="2310"/>
        </pc:sldMkLst>
        <pc:spChg chg="mod">
          <ac:chgData name="Kelly Stokes" userId="3e5c5154-569e-4d81-aa91-4f91841cdfa9" providerId="ADAL" clId="{03B1B966-DF2A-48C2-A0E5-847E9E647F5A}" dt="2022-12-13T14:11:42.926" v="245" actId="20577"/>
          <ac:spMkLst>
            <pc:docMk/>
            <pc:sldMk cId="3209370029" sldId="2310"/>
            <ac:spMk id="2" creationId="{02FB8773-AD3E-2543-510F-CEE32E75C793}"/>
          </ac:spMkLst>
        </pc:spChg>
      </pc:sldChg>
      <pc:sldChg chg="del">
        <pc:chgData name="Kelly Stokes" userId="3e5c5154-569e-4d81-aa91-4f91841cdfa9" providerId="ADAL" clId="{03B1B966-DF2A-48C2-A0E5-847E9E647F5A}" dt="2022-12-13T14:13:01.113" v="252" actId="2696"/>
        <pc:sldMkLst>
          <pc:docMk/>
          <pc:sldMk cId="1177955247" sldId="2320"/>
        </pc:sldMkLst>
      </pc:sldChg>
      <pc:sldChg chg="ord">
        <pc:chgData name="Kelly Stokes" userId="3e5c5154-569e-4d81-aa91-4f91841cdfa9" providerId="ADAL" clId="{03B1B966-DF2A-48C2-A0E5-847E9E647F5A}" dt="2022-12-13T14:13:08.336" v="254"/>
        <pc:sldMkLst>
          <pc:docMk/>
          <pc:sldMk cId="2565294298" sldId="2321"/>
        </pc:sldMkLst>
      </pc:sldChg>
      <pc:sldChg chg="ord">
        <pc:chgData name="Kelly Stokes" userId="3e5c5154-569e-4d81-aa91-4f91841cdfa9" providerId="ADAL" clId="{03B1B966-DF2A-48C2-A0E5-847E9E647F5A}" dt="2022-12-13T14:13:08.336" v="254"/>
        <pc:sldMkLst>
          <pc:docMk/>
          <pc:sldMk cId="172770954" sldId="2322"/>
        </pc:sldMkLst>
      </pc:sldChg>
      <pc:sldChg chg="del">
        <pc:chgData name="Kelly Stokes" userId="3e5c5154-569e-4d81-aa91-4f91841cdfa9" providerId="ADAL" clId="{03B1B966-DF2A-48C2-A0E5-847E9E647F5A}" dt="2022-12-13T14:20:59.466" v="426" actId="2696"/>
        <pc:sldMkLst>
          <pc:docMk/>
          <pc:sldMk cId="3161062167" sldId="2330"/>
        </pc:sldMkLst>
      </pc:sldChg>
      <pc:sldChg chg="del">
        <pc:chgData name="Kelly Stokes" userId="3e5c5154-569e-4d81-aa91-4f91841cdfa9" providerId="ADAL" clId="{03B1B966-DF2A-48C2-A0E5-847E9E647F5A}" dt="2022-12-13T14:20:59.466" v="426" actId="2696"/>
        <pc:sldMkLst>
          <pc:docMk/>
          <pc:sldMk cId="1033916970" sldId="2331"/>
        </pc:sldMkLst>
      </pc:sldChg>
      <pc:sldChg chg="del">
        <pc:chgData name="Kelly Stokes" userId="3e5c5154-569e-4d81-aa91-4f91841cdfa9" providerId="ADAL" clId="{03B1B966-DF2A-48C2-A0E5-847E9E647F5A}" dt="2022-12-13T14:20:59.466" v="426" actId="2696"/>
        <pc:sldMkLst>
          <pc:docMk/>
          <pc:sldMk cId="3931966214" sldId="2332"/>
        </pc:sldMkLst>
      </pc:sldChg>
      <pc:sldChg chg="addSp delSp modSp mod modAnim">
        <pc:chgData name="Kelly Stokes" userId="3e5c5154-569e-4d81-aa91-4f91841cdfa9" providerId="ADAL" clId="{03B1B966-DF2A-48C2-A0E5-847E9E647F5A}" dt="2022-12-13T14:24:59.230" v="495" actId="1076"/>
        <pc:sldMkLst>
          <pc:docMk/>
          <pc:sldMk cId="3650095235" sldId="2335"/>
        </pc:sldMkLst>
        <pc:spChg chg="mod">
          <ac:chgData name="Kelly Stokes" userId="3e5c5154-569e-4d81-aa91-4f91841cdfa9" providerId="ADAL" clId="{03B1B966-DF2A-48C2-A0E5-847E9E647F5A}" dt="2022-12-13T14:22:52.492" v="462" actId="20577"/>
          <ac:spMkLst>
            <pc:docMk/>
            <pc:sldMk cId="3650095235" sldId="2335"/>
            <ac:spMk id="2" creationId="{52DA34BA-82FC-47C5-BCE1-BB65E08B92A1}"/>
          </ac:spMkLst>
        </pc:spChg>
        <pc:spChg chg="mod">
          <ac:chgData name="Kelly Stokes" userId="3e5c5154-569e-4d81-aa91-4f91841cdfa9" providerId="ADAL" clId="{03B1B966-DF2A-48C2-A0E5-847E9E647F5A}" dt="2022-12-13T14:22:58.069" v="463" actId="1076"/>
          <ac:spMkLst>
            <pc:docMk/>
            <pc:sldMk cId="3650095235" sldId="2335"/>
            <ac:spMk id="3" creationId="{13BB5EC0-7A96-4D29-A835-6FAE896C31A4}"/>
          </ac:spMkLst>
        </pc:spChg>
        <pc:picChg chg="del">
          <ac:chgData name="Kelly Stokes" userId="3e5c5154-569e-4d81-aa91-4f91841cdfa9" providerId="ADAL" clId="{03B1B966-DF2A-48C2-A0E5-847E9E647F5A}" dt="2022-12-13T14:22:58.726" v="464" actId="478"/>
          <ac:picMkLst>
            <pc:docMk/>
            <pc:sldMk cId="3650095235" sldId="2335"/>
            <ac:picMk id="1032" creationId="{A5FE3008-BDAB-B0E0-7CF7-764EBAFF5662}"/>
          </ac:picMkLst>
        </pc:picChg>
        <pc:picChg chg="add mod">
          <ac:chgData name="Kelly Stokes" userId="3e5c5154-569e-4d81-aa91-4f91841cdfa9" providerId="ADAL" clId="{03B1B966-DF2A-48C2-A0E5-847E9E647F5A}" dt="2022-12-13T14:24:59.230" v="495" actId="1076"/>
          <ac:picMkLst>
            <pc:docMk/>
            <pc:sldMk cId="3650095235" sldId="2335"/>
            <ac:picMk id="120834" creationId="{A0DDC8CA-F946-BE58-6BB4-1FF621155554}"/>
          </ac:picMkLst>
        </pc:picChg>
      </pc:sldChg>
      <pc:sldChg chg="addSp delSp modSp mod modAnim">
        <pc:chgData name="Kelly Stokes" userId="3e5c5154-569e-4d81-aa91-4f91841cdfa9" providerId="ADAL" clId="{03B1B966-DF2A-48C2-A0E5-847E9E647F5A}" dt="2022-12-13T14:24:01.092" v="480" actId="732"/>
        <pc:sldMkLst>
          <pc:docMk/>
          <pc:sldMk cId="2133793864" sldId="2336"/>
        </pc:sldMkLst>
        <pc:spChg chg="mod">
          <ac:chgData name="Kelly Stokes" userId="3e5c5154-569e-4d81-aa91-4f91841cdfa9" providerId="ADAL" clId="{03B1B966-DF2A-48C2-A0E5-847E9E647F5A}" dt="2022-12-13T14:23:23.867" v="474" actId="20577"/>
          <ac:spMkLst>
            <pc:docMk/>
            <pc:sldMk cId="2133793864" sldId="2336"/>
            <ac:spMk id="2" creationId="{52DA34BA-82FC-47C5-BCE1-BB65E08B92A1}"/>
          </ac:spMkLst>
        </pc:spChg>
        <pc:spChg chg="mod">
          <ac:chgData name="Kelly Stokes" userId="3e5c5154-569e-4d81-aa91-4f91841cdfa9" providerId="ADAL" clId="{03B1B966-DF2A-48C2-A0E5-847E9E647F5A}" dt="2022-12-13T14:23:27.979" v="475" actId="1076"/>
          <ac:spMkLst>
            <pc:docMk/>
            <pc:sldMk cId="2133793864" sldId="2336"/>
            <ac:spMk id="3" creationId="{0366E0B6-702E-4814-82C6-08CA2D13F3C9}"/>
          </ac:spMkLst>
        </pc:spChg>
        <pc:picChg chg="del">
          <ac:chgData name="Kelly Stokes" userId="3e5c5154-569e-4d81-aa91-4f91841cdfa9" providerId="ADAL" clId="{03B1B966-DF2A-48C2-A0E5-847E9E647F5A}" dt="2022-12-13T14:23:53.247" v="476" actId="478"/>
          <ac:picMkLst>
            <pc:docMk/>
            <pc:sldMk cId="2133793864" sldId="2336"/>
            <ac:picMk id="2056" creationId="{250CF2B9-EB83-B104-EBA7-CBF9724BBD53}"/>
          </ac:picMkLst>
        </pc:picChg>
        <pc:picChg chg="add mod">
          <ac:chgData name="Kelly Stokes" userId="3e5c5154-569e-4d81-aa91-4f91841cdfa9" providerId="ADAL" clId="{03B1B966-DF2A-48C2-A0E5-847E9E647F5A}" dt="2022-12-13T14:24:01.092" v="480" actId="732"/>
          <ac:picMkLst>
            <pc:docMk/>
            <pc:sldMk cId="2133793864" sldId="2336"/>
            <ac:picMk id="119810" creationId="{2DF3AE47-9481-FCC5-27E0-EAE93290B105}"/>
          </ac:picMkLst>
        </pc:picChg>
      </pc:sldChg>
      <pc:sldChg chg="addSp delSp modSp mod modAnim">
        <pc:chgData name="Kelly Stokes" userId="3e5c5154-569e-4d81-aa91-4f91841cdfa9" providerId="ADAL" clId="{03B1B966-DF2A-48C2-A0E5-847E9E647F5A}" dt="2022-12-13T14:24:52.755" v="494"/>
        <pc:sldMkLst>
          <pc:docMk/>
          <pc:sldMk cId="2537929057" sldId="2337"/>
        </pc:sldMkLst>
        <pc:spChg chg="mod">
          <ac:chgData name="Kelly Stokes" userId="3e5c5154-569e-4d81-aa91-4f91841cdfa9" providerId="ADAL" clId="{03B1B966-DF2A-48C2-A0E5-847E9E647F5A}" dt="2022-12-13T14:24:13.925" v="488" actId="20577"/>
          <ac:spMkLst>
            <pc:docMk/>
            <pc:sldMk cId="2537929057" sldId="2337"/>
            <ac:spMk id="2" creationId="{52DA34BA-82FC-47C5-BCE1-BB65E08B92A1}"/>
          </ac:spMkLst>
        </pc:spChg>
        <pc:spChg chg="mod">
          <ac:chgData name="Kelly Stokes" userId="3e5c5154-569e-4d81-aa91-4f91841cdfa9" providerId="ADAL" clId="{03B1B966-DF2A-48C2-A0E5-847E9E647F5A}" dt="2022-12-13T14:24:17.283" v="489" actId="1076"/>
          <ac:spMkLst>
            <pc:docMk/>
            <pc:sldMk cId="2537929057" sldId="2337"/>
            <ac:spMk id="3" creationId="{4BCBA2DA-E95C-434C-BE81-320E182AE5EF}"/>
          </ac:spMkLst>
        </pc:spChg>
        <pc:picChg chg="del">
          <ac:chgData name="Kelly Stokes" userId="3e5c5154-569e-4d81-aa91-4f91841cdfa9" providerId="ADAL" clId="{03B1B966-DF2A-48C2-A0E5-847E9E647F5A}" dt="2022-12-13T14:24:18.067" v="490" actId="478"/>
          <ac:picMkLst>
            <pc:docMk/>
            <pc:sldMk cId="2537929057" sldId="2337"/>
            <ac:picMk id="3080" creationId="{44932CD3-D25B-2EAB-D530-4D21CDE5700E}"/>
          </ac:picMkLst>
        </pc:picChg>
        <pc:picChg chg="add mod">
          <ac:chgData name="Kelly Stokes" userId="3e5c5154-569e-4d81-aa91-4f91841cdfa9" providerId="ADAL" clId="{03B1B966-DF2A-48C2-A0E5-847E9E647F5A}" dt="2022-12-13T14:24:50.158" v="493" actId="732"/>
          <ac:picMkLst>
            <pc:docMk/>
            <pc:sldMk cId="2537929057" sldId="2337"/>
            <ac:picMk id="118786" creationId="{18027706-9894-F4A2-6FF4-5AAFFF944ABF}"/>
          </ac:picMkLst>
        </pc:picChg>
      </pc:sldChg>
      <pc:sldChg chg="addSp delSp modSp mod modAnim">
        <pc:chgData name="Kelly Stokes" userId="3e5c5154-569e-4d81-aa91-4f91841cdfa9" providerId="ADAL" clId="{03B1B966-DF2A-48C2-A0E5-847E9E647F5A}" dt="2022-12-13T14:25:43.407" v="516" actId="1076"/>
        <pc:sldMkLst>
          <pc:docMk/>
          <pc:sldMk cId="1532229681" sldId="2338"/>
        </pc:sldMkLst>
        <pc:spChg chg="mod">
          <ac:chgData name="Kelly Stokes" userId="3e5c5154-569e-4d81-aa91-4f91841cdfa9" providerId="ADAL" clId="{03B1B966-DF2A-48C2-A0E5-847E9E647F5A}" dt="2022-12-13T14:25:10.020" v="507" actId="20577"/>
          <ac:spMkLst>
            <pc:docMk/>
            <pc:sldMk cId="1532229681" sldId="2338"/>
            <ac:spMk id="2" creationId="{52DA34BA-82FC-47C5-BCE1-BB65E08B92A1}"/>
          </ac:spMkLst>
        </pc:spChg>
        <pc:spChg chg="mod">
          <ac:chgData name="Kelly Stokes" userId="3e5c5154-569e-4d81-aa91-4f91841cdfa9" providerId="ADAL" clId="{03B1B966-DF2A-48C2-A0E5-847E9E647F5A}" dt="2022-12-13T14:25:43.407" v="516" actId="1076"/>
          <ac:spMkLst>
            <pc:docMk/>
            <pc:sldMk cId="1532229681" sldId="2338"/>
            <ac:spMk id="10" creationId="{003D53EA-1945-744E-2DD1-0312F4DE835F}"/>
          </ac:spMkLst>
        </pc:spChg>
        <pc:spChg chg="mod">
          <ac:chgData name="Kelly Stokes" userId="3e5c5154-569e-4d81-aa91-4f91841cdfa9" providerId="ADAL" clId="{03B1B966-DF2A-48C2-A0E5-847E9E647F5A}" dt="2022-12-13T14:25:40.625" v="515" actId="1076"/>
          <ac:spMkLst>
            <pc:docMk/>
            <pc:sldMk cId="1532229681" sldId="2338"/>
            <ac:spMk id="12" creationId="{E384BFF7-3319-CAE2-192F-C4DCBBBBFCCA}"/>
          </ac:spMkLst>
        </pc:spChg>
        <pc:picChg chg="add mod">
          <ac:chgData name="Kelly Stokes" userId="3e5c5154-569e-4d81-aa91-4f91841cdfa9" providerId="ADAL" clId="{03B1B966-DF2A-48C2-A0E5-847E9E647F5A}" dt="2022-12-13T14:25:05.479" v="497"/>
          <ac:picMkLst>
            <pc:docMk/>
            <pc:sldMk cId="1532229681" sldId="2338"/>
            <ac:picMk id="3" creationId="{15321B52-B5D5-BBC0-9C28-045CFAE29F76}"/>
          </ac:picMkLst>
        </pc:picChg>
        <pc:picChg chg="del">
          <ac:chgData name="Kelly Stokes" userId="3e5c5154-569e-4d81-aa91-4f91841cdfa9" providerId="ADAL" clId="{03B1B966-DF2A-48C2-A0E5-847E9E647F5A}" dt="2022-12-13T14:25:05.115" v="496" actId="478"/>
          <ac:picMkLst>
            <pc:docMk/>
            <pc:sldMk cId="1532229681" sldId="2338"/>
            <ac:picMk id="7" creationId="{6C8067B9-12C1-A62C-A080-F5C8A457AF5E}"/>
          </ac:picMkLst>
        </pc:picChg>
      </pc:sldChg>
      <pc:sldChg chg="addSp delSp modSp mod modAnim">
        <pc:chgData name="Kelly Stokes" userId="3e5c5154-569e-4d81-aa91-4f91841cdfa9" providerId="ADAL" clId="{03B1B966-DF2A-48C2-A0E5-847E9E647F5A}" dt="2022-12-13T14:26:17.591" v="528" actId="1076"/>
        <pc:sldMkLst>
          <pc:docMk/>
          <pc:sldMk cId="20912597" sldId="2339"/>
        </pc:sldMkLst>
        <pc:spChg chg="mod">
          <ac:chgData name="Kelly Stokes" userId="3e5c5154-569e-4d81-aa91-4f91841cdfa9" providerId="ADAL" clId="{03B1B966-DF2A-48C2-A0E5-847E9E647F5A}" dt="2022-12-13T14:25:59.096" v="525" actId="20577"/>
          <ac:spMkLst>
            <pc:docMk/>
            <pc:sldMk cId="20912597" sldId="2339"/>
            <ac:spMk id="2" creationId="{52DA34BA-82FC-47C5-BCE1-BB65E08B92A1}"/>
          </ac:spMkLst>
        </pc:spChg>
        <pc:spChg chg="mod">
          <ac:chgData name="Kelly Stokes" userId="3e5c5154-569e-4d81-aa91-4f91841cdfa9" providerId="ADAL" clId="{03B1B966-DF2A-48C2-A0E5-847E9E647F5A}" dt="2022-12-13T14:26:15.297" v="527" actId="1076"/>
          <ac:spMkLst>
            <pc:docMk/>
            <pc:sldMk cId="20912597" sldId="2339"/>
            <ac:spMk id="10" creationId="{003D53EA-1945-744E-2DD1-0312F4DE835F}"/>
          </ac:spMkLst>
        </pc:spChg>
        <pc:spChg chg="mod">
          <ac:chgData name="Kelly Stokes" userId="3e5c5154-569e-4d81-aa91-4f91841cdfa9" providerId="ADAL" clId="{03B1B966-DF2A-48C2-A0E5-847E9E647F5A}" dt="2022-12-13T14:26:17.591" v="528" actId="1076"/>
          <ac:spMkLst>
            <pc:docMk/>
            <pc:sldMk cId="20912597" sldId="2339"/>
            <ac:spMk id="12" creationId="{E384BFF7-3319-CAE2-192F-C4DCBBBBFCCA}"/>
          </ac:spMkLst>
        </pc:spChg>
        <pc:picChg chg="add mod">
          <ac:chgData name="Kelly Stokes" userId="3e5c5154-569e-4d81-aa91-4f91841cdfa9" providerId="ADAL" clId="{03B1B966-DF2A-48C2-A0E5-847E9E647F5A}" dt="2022-12-13T14:25:50.261" v="518"/>
          <ac:picMkLst>
            <pc:docMk/>
            <pc:sldMk cId="20912597" sldId="2339"/>
            <ac:picMk id="3" creationId="{618E70EE-1876-953B-B69B-60249AA93FEF}"/>
          </ac:picMkLst>
        </pc:picChg>
        <pc:picChg chg="del">
          <ac:chgData name="Kelly Stokes" userId="3e5c5154-569e-4d81-aa91-4f91841cdfa9" providerId="ADAL" clId="{03B1B966-DF2A-48C2-A0E5-847E9E647F5A}" dt="2022-12-13T14:25:49.844" v="517" actId="478"/>
          <ac:picMkLst>
            <pc:docMk/>
            <pc:sldMk cId="20912597" sldId="2339"/>
            <ac:picMk id="7" creationId="{61852A87-96C4-63EB-E7AC-367B2D788BA6}"/>
          </ac:picMkLst>
        </pc:picChg>
      </pc:sldChg>
      <pc:sldChg chg="addSp delSp modSp modAnim">
        <pc:chgData name="Kelly Stokes" userId="3e5c5154-569e-4d81-aa91-4f91841cdfa9" providerId="ADAL" clId="{03B1B966-DF2A-48C2-A0E5-847E9E647F5A}" dt="2022-12-13T14:26:47.390" v="554" actId="20577"/>
        <pc:sldMkLst>
          <pc:docMk/>
          <pc:sldMk cId="1986361167" sldId="2340"/>
        </pc:sldMkLst>
        <pc:spChg chg="mod">
          <ac:chgData name="Kelly Stokes" userId="3e5c5154-569e-4d81-aa91-4f91841cdfa9" providerId="ADAL" clId="{03B1B966-DF2A-48C2-A0E5-847E9E647F5A}" dt="2022-12-13T14:26:27.405" v="538" actId="20577"/>
          <ac:spMkLst>
            <pc:docMk/>
            <pc:sldMk cId="1986361167" sldId="2340"/>
            <ac:spMk id="2" creationId="{52DA34BA-82FC-47C5-BCE1-BB65E08B92A1}"/>
          </ac:spMkLst>
        </pc:spChg>
        <pc:spChg chg="mod">
          <ac:chgData name="Kelly Stokes" userId="3e5c5154-569e-4d81-aa91-4f91841cdfa9" providerId="ADAL" clId="{03B1B966-DF2A-48C2-A0E5-847E9E647F5A}" dt="2022-12-13T14:26:47.390" v="554" actId="20577"/>
          <ac:spMkLst>
            <pc:docMk/>
            <pc:sldMk cId="1986361167" sldId="2340"/>
            <ac:spMk id="10" creationId="{003D53EA-1945-744E-2DD1-0312F4DE835F}"/>
          </ac:spMkLst>
        </pc:spChg>
        <pc:spChg chg="mod">
          <ac:chgData name="Kelly Stokes" userId="3e5c5154-569e-4d81-aa91-4f91841cdfa9" providerId="ADAL" clId="{03B1B966-DF2A-48C2-A0E5-847E9E647F5A}" dt="2022-12-13T14:26:41.219" v="539"/>
          <ac:spMkLst>
            <pc:docMk/>
            <pc:sldMk cId="1986361167" sldId="2340"/>
            <ac:spMk id="12" creationId="{E384BFF7-3319-CAE2-192F-C4DCBBBBFCCA}"/>
          </ac:spMkLst>
        </pc:spChg>
        <pc:picChg chg="add mod">
          <ac:chgData name="Kelly Stokes" userId="3e5c5154-569e-4d81-aa91-4f91841cdfa9" providerId="ADAL" clId="{03B1B966-DF2A-48C2-A0E5-847E9E647F5A}" dt="2022-12-13T14:26:23.289" v="530"/>
          <ac:picMkLst>
            <pc:docMk/>
            <pc:sldMk cId="1986361167" sldId="2340"/>
            <ac:picMk id="3" creationId="{B409E0B9-71FB-3200-E80F-1B83D8D7221C}"/>
          </ac:picMkLst>
        </pc:picChg>
        <pc:picChg chg="del">
          <ac:chgData name="Kelly Stokes" userId="3e5c5154-569e-4d81-aa91-4f91841cdfa9" providerId="ADAL" clId="{03B1B966-DF2A-48C2-A0E5-847E9E647F5A}" dt="2022-12-13T14:26:22.890" v="529" actId="478"/>
          <ac:picMkLst>
            <pc:docMk/>
            <pc:sldMk cId="1986361167" sldId="2340"/>
            <ac:picMk id="7" creationId="{C417D381-0C0D-22C4-EE70-50EFEC594D98}"/>
          </ac:picMkLst>
        </pc:picChg>
      </pc:sldChg>
      <pc:sldChg chg="modSp mod">
        <pc:chgData name="Kelly Stokes" userId="3e5c5154-569e-4d81-aa91-4f91841cdfa9" providerId="ADAL" clId="{03B1B966-DF2A-48C2-A0E5-847E9E647F5A}" dt="2022-12-13T14:27:07.901" v="558" actId="14100"/>
        <pc:sldMkLst>
          <pc:docMk/>
          <pc:sldMk cId="1040603626" sldId="2341"/>
        </pc:sldMkLst>
        <pc:spChg chg="mod">
          <ac:chgData name="Kelly Stokes" userId="3e5c5154-569e-4d81-aa91-4f91841cdfa9" providerId="ADAL" clId="{03B1B966-DF2A-48C2-A0E5-847E9E647F5A}" dt="2022-12-13T14:27:01.947" v="556" actId="1076"/>
          <ac:spMkLst>
            <pc:docMk/>
            <pc:sldMk cId="1040603626" sldId="2341"/>
            <ac:spMk id="2" creationId="{52DA34BA-82FC-47C5-BCE1-BB65E08B92A1}"/>
          </ac:spMkLst>
        </pc:spChg>
        <pc:spChg chg="mod">
          <ac:chgData name="Kelly Stokes" userId="3e5c5154-569e-4d81-aa91-4f91841cdfa9" providerId="ADAL" clId="{03B1B966-DF2A-48C2-A0E5-847E9E647F5A}" dt="2022-12-13T14:27:07.901" v="558" actId="14100"/>
          <ac:spMkLst>
            <pc:docMk/>
            <pc:sldMk cId="1040603626" sldId="2341"/>
            <ac:spMk id="3" creationId="{847A1AC9-9EC9-E1AA-348D-958CE44F2772}"/>
          </ac:spMkLst>
        </pc:spChg>
      </pc:sldChg>
      <pc:sldChg chg="modSp mod">
        <pc:chgData name="Kelly Stokes" userId="3e5c5154-569e-4d81-aa91-4f91841cdfa9" providerId="ADAL" clId="{03B1B966-DF2A-48C2-A0E5-847E9E647F5A}" dt="2022-12-13T14:27:35.635" v="564" actId="20577"/>
        <pc:sldMkLst>
          <pc:docMk/>
          <pc:sldMk cId="3696207886" sldId="2342"/>
        </pc:sldMkLst>
        <pc:spChg chg="mod">
          <ac:chgData name="Kelly Stokes" userId="3e5c5154-569e-4d81-aa91-4f91841cdfa9" providerId="ADAL" clId="{03B1B966-DF2A-48C2-A0E5-847E9E647F5A}" dt="2022-12-13T14:27:35.635" v="564" actId="20577"/>
          <ac:spMkLst>
            <pc:docMk/>
            <pc:sldMk cId="3696207886" sldId="2342"/>
            <ac:spMk id="2" creationId="{52DA34BA-82FC-47C5-BCE1-BB65E08B92A1}"/>
          </ac:spMkLst>
        </pc:spChg>
        <pc:spChg chg="mod">
          <ac:chgData name="Kelly Stokes" userId="3e5c5154-569e-4d81-aa91-4f91841cdfa9" providerId="ADAL" clId="{03B1B966-DF2A-48C2-A0E5-847E9E647F5A}" dt="2022-12-13T14:27:29.409" v="563" actId="27636"/>
          <ac:spMkLst>
            <pc:docMk/>
            <pc:sldMk cId="3696207886" sldId="2342"/>
            <ac:spMk id="3" creationId="{847A1AC9-9EC9-E1AA-348D-958CE44F2772}"/>
          </ac:spMkLst>
        </pc:spChg>
      </pc:sldChg>
      <pc:sldChg chg="modSp mod">
        <pc:chgData name="Kelly Stokes" userId="3e5c5154-569e-4d81-aa91-4f91841cdfa9" providerId="ADAL" clId="{03B1B966-DF2A-48C2-A0E5-847E9E647F5A}" dt="2022-12-13T14:28:11.037" v="574" actId="1076"/>
        <pc:sldMkLst>
          <pc:docMk/>
          <pc:sldMk cId="3416621586" sldId="2343"/>
        </pc:sldMkLst>
        <pc:spChg chg="mod">
          <ac:chgData name="Kelly Stokes" userId="3e5c5154-569e-4d81-aa91-4f91841cdfa9" providerId="ADAL" clId="{03B1B966-DF2A-48C2-A0E5-847E9E647F5A}" dt="2022-12-13T14:27:52.937" v="565"/>
          <ac:spMkLst>
            <pc:docMk/>
            <pc:sldMk cId="3416621586" sldId="2343"/>
            <ac:spMk id="2" creationId="{52DA34BA-82FC-47C5-BCE1-BB65E08B92A1}"/>
          </ac:spMkLst>
        </pc:spChg>
        <pc:spChg chg="mod">
          <ac:chgData name="Kelly Stokes" userId="3e5c5154-569e-4d81-aa91-4f91841cdfa9" providerId="ADAL" clId="{03B1B966-DF2A-48C2-A0E5-847E9E647F5A}" dt="2022-12-13T14:28:11.037" v="574" actId="1076"/>
          <ac:spMkLst>
            <pc:docMk/>
            <pc:sldMk cId="3416621586" sldId="2343"/>
            <ac:spMk id="3" creationId="{847A1AC9-9EC9-E1AA-348D-958CE44F2772}"/>
          </ac:spMkLst>
        </pc:spChg>
      </pc:sldChg>
      <pc:sldChg chg="modNotesTx">
        <pc:chgData name="Kelly Stokes" userId="3e5c5154-569e-4d81-aa91-4f91841cdfa9" providerId="ADAL" clId="{03B1B966-DF2A-48C2-A0E5-847E9E647F5A}" dt="2022-12-13T14:28:27.967" v="575"/>
        <pc:sldMkLst>
          <pc:docMk/>
          <pc:sldMk cId="3183993637" sldId="2353"/>
        </pc:sldMkLst>
      </pc:sldChg>
      <pc:sldChg chg="modSp mod">
        <pc:chgData name="Kelly Stokes" userId="3e5c5154-569e-4d81-aa91-4f91841cdfa9" providerId="ADAL" clId="{03B1B966-DF2A-48C2-A0E5-847E9E647F5A}" dt="2022-12-13T14:28:31.463" v="577" actId="27636"/>
        <pc:sldMkLst>
          <pc:docMk/>
          <pc:sldMk cId="2886443642" sldId="2354"/>
        </pc:sldMkLst>
        <pc:spChg chg="mod">
          <ac:chgData name="Kelly Stokes" userId="3e5c5154-569e-4d81-aa91-4f91841cdfa9" providerId="ADAL" clId="{03B1B966-DF2A-48C2-A0E5-847E9E647F5A}" dt="2022-12-13T14:28:31.463" v="577" actId="27636"/>
          <ac:spMkLst>
            <pc:docMk/>
            <pc:sldMk cId="2886443642" sldId="2354"/>
            <ac:spMk id="2" creationId="{77E26784-A357-92CE-B6B1-8F248D3D6650}"/>
          </ac:spMkLst>
        </pc:spChg>
      </pc:sldChg>
      <pc:sldChg chg="modSp mod">
        <pc:chgData name="Kelly Stokes" userId="3e5c5154-569e-4d81-aa91-4f91841cdfa9" providerId="ADAL" clId="{03B1B966-DF2A-48C2-A0E5-847E9E647F5A}" dt="2022-12-13T14:28:58.987" v="580" actId="20577"/>
        <pc:sldMkLst>
          <pc:docMk/>
          <pc:sldMk cId="1473922645" sldId="2361"/>
        </pc:sldMkLst>
        <pc:spChg chg="mod">
          <ac:chgData name="Kelly Stokes" userId="3e5c5154-569e-4d81-aa91-4f91841cdfa9" providerId="ADAL" clId="{03B1B966-DF2A-48C2-A0E5-847E9E647F5A}" dt="2022-12-13T14:28:58.987" v="580" actId="20577"/>
          <ac:spMkLst>
            <pc:docMk/>
            <pc:sldMk cId="1473922645" sldId="2361"/>
            <ac:spMk id="2" creationId="{52DA34BA-82FC-47C5-BCE1-BB65E08B92A1}"/>
          </ac:spMkLst>
        </pc:spChg>
      </pc:sldChg>
      <pc:sldChg chg="del">
        <pc:chgData name="Kelly Stokes" userId="3e5c5154-569e-4d81-aa91-4f91841cdfa9" providerId="ADAL" clId="{03B1B966-DF2A-48C2-A0E5-847E9E647F5A}" dt="2022-12-13T14:28:47.128" v="578" actId="2696"/>
        <pc:sldMkLst>
          <pc:docMk/>
          <pc:sldMk cId="2113228396" sldId="2362"/>
        </pc:sldMkLst>
      </pc:sldChg>
      <pc:sldChg chg="del">
        <pc:chgData name="Kelly Stokes" userId="3e5c5154-569e-4d81-aa91-4f91841cdfa9" providerId="ADAL" clId="{03B1B966-DF2A-48C2-A0E5-847E9E647F5A}" dt="2022-12-13T14:28:47.128" v="578" actId="2696"/>
        <pc:sldMkLst>
          <pc:docMk/>
          <pc:sldMk cId="1265148069" sldId="2363"/>
        </pc:sldMkLst>
      </pc:sldChg>
      <pc:sldChg chg="del">
        <pc:chgData name="Kelly Stokes" userId="3e5c5154-569e-4d81-aa91-4f91841cdfa9" providerId="ADAL" clId="{03B1B966-DF2A-48C2-A0E5-847E9E647F5A}" dt="2022-12-13T14:28:47.128" v="578" actId="2696"/>
        <pc:sldMkLst>
          <pc:docMk/>
          <pc:sldMk cId="2623099473" sldId="2364"/>
        </pc:sldMkLst>
      </pc:sldChg>
      <pc:sldChg chg="addSp delSp modSp mod modAnim">
        <pc:chgData name="Kelly Stokes" userId="3e5c5154-569e-4d81-aa91-4f91841cdfa9" providerId="ADAL" clId="{03B1B966-DF2A-48C2-A0E5-847E9E647F5A}" dt="2022-12-13T14:30:38.601" v="601"/>
        <pc:sldMkLst>
          <pc:docMk/>
          <pc:sldMk cId="3842874724" sldId="2367"/>
        </pc:sldMkLst>
        <pc:spChg chg="mod">
          <ac:chgData name="Kelly Stokes" userId="3e5c5154-569e-4d81-aa91-4f91841cdfa9" providerId="ADAL" clId="{03B1B966-DF2A-48C2-A0E5-847E9E647F5A}" dt="2022-12-13T14:30:11.969" v="596" actId="20577"/>
          <ac:spMkLst>
            <pc:docMk/>
            <pc:sldMk cId="3842874724" sldId="2367"/>
            <ac:spMk id="2" creationId="{52DA34BA-82FC-47C5-BCE1-BB65E08B92A1}"/>
          </ac:spMkLst>
        </pc:spChg>
        <pc:spChg chg="mod">
          <ac:chgData name="Kelly Stokes" userId="3e5c5154-569e-4d81-aa91-4f91841cdfa9" providerId="ADAL" clId="{03B1B966-DF2A-48C2-A0E5-847E9E647F5A}" dt="2022-12-13T14:30:15.112" v="597" actId="1076"/>
          <ac:spMkLst>
            <pc:docMk/>
            <pc:sldMk cId="3842874724" sldId="2367"/>
            <ac:spMk id="3" creationId="{13BB5EC0-7A96-4D29-A835-6FAE896C31A4}"/>
          </ac:spMkLst>
        </pc:spChg>
        <pc:picChg chg="del">
          <ac:chgData name="Kelly Stokes" userId="3e5c5154-569e-4d81-aa91-4f91841cdfa9" providerId="ADAL" clId="{03B1B966-DF2A-48C2-A0E5-847E9E647F5A}" dt="2022-12-13T14:30:15.692" v="598" actId="478"/>
          <ac:picMkLst>
            <pc:docMk/>
            <pc:sldMk cId="3842874724" sldId="2367"/>
            <ac:picMk id="1032" creationId="{A5FE3008-BDAB-B0E0-7CF7-764EBAFF5662}"/>
          </ac:picMkLst>
        </pc:picChg>
        <pc:picChg chg="add mod">
          <ac:chgData name="Kelly Stokes" userId="3e5c5154-569e-4d81-aa91-4f91841cdfa9" providerId="ADAL" clId="{03B1B966-DF2A-48C2-A0E5-847E9E647F5A}" dt="2022-12-13T14:30:37.754" v="600" actId="1076"/>
          <ac:picMkLst>
            <pc:docMk/>
            <pc:sldMk cId="3842874724" sldId="2367"/>
            <ac:picMk id="112642" creationId="{F11E2123-D985-1823-7999-04D794FC5B5E}"/>
          </ac:picMkLst>
        </pc:picChg>
      </pc:sldChg>
      <pc:sldChg chg="addSp delSp modSp mod modAnim">
        <pc:chgData name="Kelly Stokes" userId="3e5c5154-569e-4d81-aa91-4f91841cdfa9" providerId="ADAL" clId="{03B1B966-DF2A-48C2-A0E5-847E9E647F5A}" dt="2022-12-13T14:31:20.443" v="613"/>
        <pc:sldMkLst>
          <pc:docMk/>
          <pc:sldMk cId="2386538575" sldId="2368"/>
        </pc:sldMkLst>
        <pc:spChg chg="mod">
          <ac:chgData name="Kelly Stokes" userId="3e5c5154-569e-4d81-aa91-4f91841cdfa9" providerId="ADAL" clId="{03B1B966-DF2A-48C2-A0E5-847E9E647F5A}" dt="2022-12-13T14:30:46.992" v="608" actId="20577"/>
          <ac:spMkLst>
            <pc:docMk/>
            <pc:sldMk cId="2386538575" sldId="2368"/>
            <ac:spMk id="2" creationId="{52DA34BA-82FC-47C5-BCE1-BB65E08B92A1}"/>
          </ac:spMkLst>
        </pc:spChg>
        <pc:spChg chg="mod">
          <ac:chgData name="Kelly Stokes" userId="3e5c5154-569e-4d81-aa91-4f91841cdfa9" providerId="ADAL" clId="{03B1B966-DF2A-48C2-A0E5-847E9E647F5A}" dt="2022-12-13T14:30:49.629" v="609" actId="1076"/>
          <ac:spMkLst>
            <pc:docMk/>
            <pc:sldMk cId="2386538575" sldId="2368"/>
            <ac:spMk id="3" creationId="{0366E0B6-702E-4814-82C6-08CA2D13F3C9}"/>
          </ac:spMkLst>
        </pc:spChg>
        <pc:picChg chg="del">
          <ac:chgData name="Kelly Stokes" userId="3e5c5154-569e-4d81-aa91-4f91841cdfa9" providerId="ADAL" clId="{03B1B966-DF2A-48C2-A0E5-847E9E647F5A}" dt="2022-12-13T14:30:50.523" v="610" actId="478"/>
          <ac:picMkLst>
            <pc:docMk/>
            <pc:sldMk cId="2386538575" sldId="2368"/>
            <ac:picMk id="2056" creationId="{250CF2B9-EB83-B104-EBA7-CBF9724BBD53}"/>
          </ac:picMkLst>
        </pc:picChg>
        <pc:picChg chg="add mod">
          <ac:chgData name="Kelly Stokes" userId="3e5c5154-569e-4d81-aa91-4f91841cdfa9" providerId="ADAL" clId="{03B1B966-DF2A-48C2-A0E5-847E9E647F5A}" dt="2022-12-13T14:31:19.112" v="612" actId="1076"/>
          <ac:picMkLst>
            <pc:docMk/>
            <pc:sldMk cId="2386538575" sldId="2368"/>
            <ac:picMk id="111618" creationId="{89F11BE9-26B4-65E9-DF00-A259210FE1D0}"/>
          </ac:picMkLst>
        </pc:picChg>
      </pc:sldChg>
      <pc:sldChg chg="del">
        <pc:chgData name="Kelly Stokes" userId="3e5c5154-569e-4d81-aa91-4f91841cdfa9" providerId="ADAL" clId="{03B1B966-DF2A-48C2-A0E5-847E9E647F5A}" dt="2022-12-13T14:31:23.521" v="614" actId="2696"/>
        <pc:sldMkLst>
          <pc:docMk/>
          <pc:sldMk cId="3815533271" sldId="2369"/>
        </pc:sldMkLst>
      </pc:sldChg>
      <pc:sldChg chg="addSp delSp modSp mod modAnim">
        <pc:chgData name="Kelly Stokes" userId="3e5c5154-569e-4d81-aa91-4f91841cdfa9" providerId="ADAL" clId="{03B1B966-DF2A-48C2-A0E5-847E9E647F5A}" dt="2022-12-13T14:31:49.038" v="626" actId="1076"/>
        <pc:sldMkLst>
          <pc:docMk/>
          <pc:sldMk cId="3253528401" sldId="2370"/>
        </pc:sldMkLst>
        <pc:spChg chg="mod">
          <ac:chgData name="Kelly Stokes" userId="3e5c5154-569e-4d81-aa91-4f91841cdfa9" providerId="ADAL" clId="{03B1B966-DF2A-48C2-A0E5-847E9E647F5A}" dt="2022-12-13T14:31:34.610" v="622" actId="20577"/>
          <ac:spMkLst>
            <pc:docMk/>
            <pc:sldMk cId="3253528401" sldId="2370"/>
            <ac:spMk id="2" creationId="{52DA34BA-82FC-47C5-BCE1-BB65E08B92A1}"/>
          </ac:spMkLst>
        </pc:spChg>
        <pc:spChg chg="mod">
          <ac:chgData name="Kelly Stokes" userId="3e5c5154-569e-4d81-aa91-4f91841cdfa9" providerId="ADAL" clId="{03B1B966-DF2A-48C2-A0E5-847E9E647F5A}" dt="2022-12-13T14:31:49.038" v="626" actId="1076"/>
          <ac:spMkLst>
            <pc:docMk/>
            <pc:sldMk cId="3253528401" sldId="2370"/>
            <ac:spMk id="12" creationId="{E384BFF7-3319-CAE2-192F-C4DCBBBBFCCA}"/>
          </ac:spMkLst>
        </pc:spChg>
        <pc:picChg chg="add mod">
          <ac:chgData name="Kelly Stokes" userId="3e5c5154-569e-4d81-aa91-4f91841cdfa9" providerId="ADAL" clId="{03B1B966-DF2A-48C2-A0E5-847E9E647F5A}" dt="2022-12-13T14:31:28.803" v="616"/>
          <ac:picMkLst>
            <pc:docMk/>
            <pc:sldMk cId="3253528401" sldId="2370"/>
            <ac:picMk id="3" creationId="{5EC058F6-A604-BD8D-0641-D9EFFA856922}"/>
          </ac:picMkLst>
        </pc:picChg>
        <pc:picChg chg="del">
          <ac:chgData name="Kelly Stokes" userId="3e5c5154-569e-4d81-aa91-4f91841cdfa9" providerId="ADAL" clId="{03B1B966-DF2A-48C2-A0E5-847E9E647F5A}" dt="2022-12-13T14:31:28.490" v="615" actId="478"/>
          <ac:picMkLst>
            <pc:docMk/>
            <pc:sldMk cId="3253528401" sldId="2370"/>
            <ac:picMk id="7" creationId="{6C8067B9-12C1-A62C-A080-F5C8A457AF5E}"/>
          </ac:picMkLst>
        </pc:picChg>
      </pc:sldChg>
      <pc:sldChg chg="addSp delSp modSp modAnim">
        <pc:chgData name="Kelly Stokes" userId="3e5c5154-569e-4d81-aa91-4f91841cdfa9" providerId="ADAL" clId="{03B1B966-DF2A-48C2-A0E5-847E9E647F5A}" dt="2022-12-13T14:32:23.106" v="648" actId="20577"/>
        <pc:sldMkLst>
          <pc:docMk/>
          <pc:sldMk cId="627524372" sldId="2371"/>
        </pc:sldMkLst>
        <pc:spChg chg="mod">
          <ac:chgData name="Kelly Stokes" userId="3e5c5154-569e-4d81-aa91-4f91841cdfa9" providerId="ADAL" clId="{03B1B966-DF2A-48C2-A0E5-847E9E647F5A}" dt="2022-12-13T14:32:01.970" v="637" actId="20577"/>
          <ac:spMkLst>
            <pc:docMk/>
            <pc:sldMk cId="627524372" sldId="2371"/>
            <ac:spMk id="2" creationId="{52DA34BA-82FC-47C5-BCE1-BB65E08B92A1}"/>
          </ac:spMkLst>
        </pc:spChg>
        <pc:spChg chg="mod">
          <ac:chgData name="Kelly Stokes" userId="3e5c5154-569e-4d81-aa91-4f91841cdfa9" providerId="ADAL" clId="{03B1B966-DF2A-48C2-A0E5-847E9E647F5A}" dt="2022-12-13T14:32:23.106" v="648" actId="20577"/>
          <ac:spMkLst>
            <pc:docMk/>
            <pc:sldMk cId="627524372" sldId="2371"/>
            <ac:spMk id="10" creationId="{003D53EA-1945-744E-2DD1-0312F4DE835F}"/>
          </ac:spMkLst>
        </pc:spChg>
        <pc:spChg chg="mod">
          <ac:chgData name="Kelly Stokes" userId="3e5c5154-569e-4d81-aa91-4f91841cdfa9" providerId="ADAL" clId="{03B1B966-DF2A-48C2-A0E5-847E9E647F5A}" dt="2022-12-13T14:32:19.449" v="639"/>
          <ac:spMkLst>
            <pc:docMk/>
            <pc:sldMk cId="627524372" sldId="2371"/>
            <ac:spMk id="12" creationId="{E384BFF7-3319-CAE2-192F-C4DCBBBBFCCA}"/>
          </ac:spMkLst>
        </pc:spChg>
        <pc:picChg chg="add mod">
          <ac:chgData name="Kelly Stokes" userId="3e5c5154-569e-4d81-aa91-4f91841cdfa9" providerId="ADAL" clId="{03B1B966-DF2A-48C2-A0E5-847E9E647F5A}" dt="2022-12-13T14:31:57.428" v="628"/>
          <ac:picMkLst>
            <pc:docMk/>
            <pc:sldMk cId="627524372" sldId="2371"/>
            <ac:picMk id="3" creationId="{75AB7BAF-CC6E-98A1-B2BD-239E234D0438}"/>
          </ac:picMkLst>
        </pc:picChg>
        <pc:picChg chg="del">
          <ac:chgData name="Kelly Stokes" userId="3e5c5154-569e-4d81-aa91-4f91841cdfa9" providerId="ADAL" clId="{03B1B966-DF2A-48C2-A0E5-847E9E647F5A}" dt="2022-12-13T14:31:57.084" v="627" actId="478"/>
          <ac:picMkLst>
            <pc:docMk/>
            <pc:sldMk cId="627524372" sldId="2371"/>
            <ac:picMk id="7" creationId="{61852A87-96C4-63EB-E7AC-367B2D788BA6}"/>
          </ac:picMkLst>
        </pc:picChg>
      </pc:sldChg>
      <pc:sldChg chg="del">
        <pc:chgData name="Kelly Stokes" userId="3e5c5154-569e-4d81-aa91-4f91841cdfa9" providerId="ADAL" clId="{03B1B966-DF2A-48C2-A0E5-847E9E647F5A}" dt="2022-12-13T14:32:05.627" v="638" actId="2696"/>
        <pc:sldMkLst>
          <pc:docMk/>
          <pc:sldMk cId="3109880265" sldId="2372"/>
        </pc:sldMkLst>
      </pc:sldChg>
      <pc:sldChg chg="modSp mod">
        <pc:chgData name="Kelly Stokes" userId="3e5c5154-569e-4d81-aa91-4f91841cdfa9" providerId="ADAL" clId="{03B1B966-DF2A-48C2-A0E5-847E9E647F5A}" dt="2022-12-13T14:32:41.396" v="651" actId="14100"/>
        <pc:sldMkLst>
          <pc:docMk/>
          <pc:sldMk cId="811857459" sldId="2373"/>
        </pc:sldMkLst>
        <pc:spChg chg="mod">
          <ac:chgData name="Kelly Stokes" userId="3e5c5154-569e-4d81-aa91-4f91841cdfa9" providerId="ADAL" clId="{03B1B966-DF2A-48C2-A0E5-847E9E647F5A}" dt="2022-12-13T14:32:36.598" v="649"/>
          <ac:spMkLst>
            <pc:docMk/>
            <pc:sldMk cId="811857459" sldId="2373"/>
            <ac:spMk id="2" creationId="{52DA34BA-82FC-47C5-BCE1-BB65E08B92A1}"/>
          </ac:spMkLst>
        </pc:spChg>
        <pc:spChg chg="mod">
          <ac:chgData name="Kelly Stokes" userId="3e5c5154-569e-4d81-aa91-4f91841cdfa9" providerId="ADAL" clId="{03B1B966-DF2A-48C2-A0E5-847E9E647F5A}" dt="2022-12-13T14:32:41.396" v="651" actId="14100"/>
          <ac:spMkLst>
            <pc:docMk/>
            <pc:sldMk cId="811857459" sldId="2373"/>
            <ac:spMk id="3" creationId="{847A1AC9-9EC9-E1AA-348D-958CE44F2772}"/>
          </ac:spMkLst>
        </pc:spChg>
      </pc:sldChg>
      <pc:sldChg chg="modSp mod">
        <pc:chgData name="Kelly Stokes" userId="3e5c5154-569e-4d81-aa91-4f91841cdfa9" providerId="ADAL" clId="{03B1B966-DF2A-48C2-A0E5-847E9E647F5A}" dt="2022-12-13T14:33:02.159" v="656" actId="27636"/>
        <pc:sldMkLst>
          <pc:docMk/>
          <pc:sldMk cId="1407039007" sldId="2374"/>
        </pc:sldMkLst>
        <pc:spChg chg="mod">
          <ac:chgData name="Kelly Stokes" userId="3e5c5154-569e-4d81-aa91-4f91841cdfa9" providerId="ADAL" clId="{03B1B966-DF2A-48C2-A0E5-847E9E647F5A}" dt="2022-12-13T14:32:58.223" v="653" actId="27636"/>
          <ac:spMkLst>
            <pc:docMk/>
            <pc:sldMk cId="1407039007" sldId="2374"/>
            <ac:spMk id="2" creationId="{52DA34BA-82FC-47C5-BCE1-BB65E08B92A1}"/>
          </ac:spMkLst>
        </pc:spChg>
        <pc:spChg chg="mod">
          <ac:chgData name="Kelly Stokes" userId="3e5c5154-569e-4d81-aa91-4f91841cdfa9" providerId="ADAL" clId="{03B1B966-DF2A-48C2-A0E5-847E9E647F5A}" dt="2022-12-13T14:33:02.159" v="656" actId="27636"/>
          <ac:spMkLst>
            <pc:docMk/>
            <pc:sldMk cId="1407039007" sldId="2374"/>
            <ac:spMk id="3" creationId="{847A1AC9-9EC9-E1AA-348D-958CE44F2772}"/>
          </ac:spMkLst>
        </pc:spChg>
      </pc:sldChg>
      <pc:sldChg chg="del">
        <pc:chgData name="Kelly Stokes" userId="3e5c5154-569e-4d81-aa91-4f91841cdfa9" providerId="ADAL" clId="{03B1B966-DF2A-48C2-A0E5-847E9E647F5A}" dt="2022-12-13T14:33:09.104" v="657" actId="2696"/>
        <pc:sldMkLst>
          <pc:docMk/>
          <pc:sldMk cId="2330621969" sldId="2375"/>
        </pc:sldMkLst>
      </pc:sldChg>
      <pc:sldChg chg="modNotesTx">
        <pc:chgData name="Kelly Stokes" userId="3e5c5154-569e-4d81-aa91-4f91841cdfa9" providerId="ADAL" clId="{03B1B966-DF2A-48C2-A0E5-847E9E647F5A}" dt="2022-12-13T14:33:26.961" v="658"/>
        <pc:sldMkLst>
          <pc:docMk/>
          <pc:sldMk cId="4270265845" sldId="2385"/>
        </pc:sldMkLst>
      </pc:sldChg>
      <pc:sldChg chg="modSp mod">
        <pc:chgData name="Kelly Stokes" userId="3e5c5154-569e-4d81-aa91-4f91841cdfa9" providerId="ADAL" clId="{03B1B966-DF2A-48C2-A0E5-847E9E647F5A}" dt="2022-12-13T14:33:30.194" v="659"/>
        <pc:sldMkLst>
          <pc:docMk/>
          <pc:sldMk cId="3528039498" sldId="2386"/>
        </pc:sldMkLst>
        <pc:spChg chg="mod">
          <ac:chgData name="Kelly Stokes" userId="3e5c5154-569e-4d81-aa91-4f91841cdfa9" providerId="ADAL" clId="{03B1B966-DF2A-48C2-A0E5-847E9E647F5A}" dt="2022-12-13T14:33:30.194" v="659"/>
          <ac:spMkLst>
            <pc:docMk/>
            <pc:sldMk cId="3528039498" sldId="2386"/>
            <ac:spMk id="2" creationId="{77E26784-A357-92CE-B6B1-8F248D3D6650}"/>
          </ac:spMkLst>
        </pc:spChg>
      </pc:sldChg>
      <pc:sldChg chg="modSp mod">
        <pc:chgData name="Kelly Stokes" userId="3e5c5154-569e-4d81-aa91-4f91841cdfa9" providerId="ADAL" clId="{03B1B966-DF2A-48C2-A0E5-847E9E647F5A}" dt="2022-12-13T14:33:38.440" v="661" actId="20577"/>
        <pc:sldMkLst>
          <pc:docMk/>
          <pc:sldMk cId="3659937928" sldId="2393"/>
        </pc:sldMkLst>
        <pc:spChg chg="mod">
          <ac:chgData name="Kelly Stokes" userId="3e5c5154-569e-4d81-aa91-4f91841cdfa9" providerId="ADAL" clId="{03B1B966-DF2A-48C2-A0E5-847E9E647F5A}" dt="2022-12-13T14:33:38.440" v="661" actId="20577"/>
          <ac:spMkLst>
            <pc:docMk/>
            <pc:sldMk cId="3659937928" sldId="2393"/>
            <ac:spMk id="2" creationId="{52DA34BA-82FC-47C5-BCE1-BB65E08B92A1}"/>
          </ac:spMkLst>
        </pc:spChg>
      </pc:sldChg>
      <pc:sldChg chg="del">
        <pc:chgData name="Kelly Stokes" userId="3e5c5154-569e-4d81-aa91-4f91841cdfa9" providerId="ADAL" clId="{03B1B966-DF2A-48C2-A0E5-847E9E647F5A}" dt="2022-12-13T14:33:44.736" v="662" actId="2696"/>
        <pc:sldMkLst>
          <pc:docMk/>
          <pc:sldMk cId="4220565004" sldId="2394"/>
        </pc:sldMkLst>
      </pc:sldChg>
      <pc:sldChg chg="del">
        <pc:chgData name="Kelly Stokes" userId="3e5c5154-569e-4d81-aa91-4f91841cdfa9" providerId="ADAL" clId="{03B1B966-DF2A-48C2-A0E5-847E9E647F5A}" dt="2022-12-13T14:33:44.736" v="662" actId="2696"/>
        <pc:sldMkLst>
          <pc:docMk/>
          <pc:sldMk cId="2549771520" sldId="2395"/>
        </pc:sldMkLst>
      </pc:sldChg>
      <pc:sldChg chg="del">
        <pc:chgData name="Kelly Stokes" userId="3e5c5154-569e-4d81-aa91-4f91841cdfa9" providerId="ADAL" clId="{03B1B966-DF2A-48C2-A0E5-847E9E647F5A}" dt="2022-12-13T14:33:44.736" v="662" actId="2696"/>
        <pc:sldMkLst>
          <pc:docMk/>
          <pc:sldMk cId="3475986832" sldId="2396"/>
        </pc:sldMkLst>
      </pc:sldChg>
      <pc:sldChg chg="addSp delSp modSp mod modAnim">
        <pc:chgData name="Kelly Stokes" userId="3e5c5154-569e-4d81-aa91-4f91841cdfa9" providerId="ADAL" clId="{03B1B966-DF2A-48C2-A0E5-847E9E647F5A}" dt="2022-12-13T14:35:36.027" v="692"/>
        <pc:sldMkLst>
          <pc:docMk/>
          <pc:sldMk cId="4149710348" sldId="2399"/>
        </pc:sldMkLst>
        <pc:spChg chg="mod">
          <ac:chgData name="Kelly Stokes" userId="3e5c5154-569e-4d81-aa91-4f91841cdfa9" providerId="ADAL" clId="{03B1B966-DF2A-48C2-A0E5-847E9E647F5A}" dt="2022-12-13T14:35:15.285" v="687" actId="20577"/>
          <ac:spMkLst>
            <pc:docMk/>
            <pc:sldMk cId="4149710348" sldId="2399"/>
            <ac:spMk id="2" creationId="{52DA34BA-82FC-47C5-BCE1-BB65E08B92A1}"/>
          </ac:spMkLst>
        </pc:spChg>
        <pc:spChg chg="mod">
          <ac:chgData name="Kelly Stokes" userId="3e5c5154-569e-4d81-aa91-4f91841cdfa9" providerId="ADAL" clId="{03B1B966-DF2A-48C2-A0E5-847E9E647F5A}" dt="2022-12-13T14:35:18.851" v="688" actId="1076"/>
          <ac:spMkLst>
            <pc:docMk/>
            <pc:sldMk cId="4149710348" sldId="2399"/>
            <ac:spMk id="3" creationId="{13BB5EC0-7A96-4D29-A835-6FAE896C31A4}"/>
          </ac:spMkLst>
        </pc:spChg>
        <pc:picChg chg="del">
          <ac:chgData name="Kelly Stokes" userId="3e5c5154-569e-4d81-aa91-4f91841cdfa9" providerId="ADAL" clId="{03B1B966-DF2A-48C2-A0E5-847E9E647F5A}" dt="2022-12-13T14:35:33.367" v="689" actId="478"/>
          <ac:picMkLst>
            <pc:docMk/>
            <pc:sldMk cId="4149710348" sldId="2399"/>
            <ac:picMk id="1032" creationId="{A5FE3008-BDAB-B0E0-7CF7-764EBAFF5662}"/>
          </ac:picMkLst>
        </pc:picChg>
        <pc:picChg chg="add mod">
          <ac:chgData name="Kelly Stokes" userId="3e5c5154-569e-4d81-aa91-4f91841cdfa9" providerId="ADAL" clId="{03B1B966-DF2A-48C2-A0E5-847E9E647F5A}" dt="2022-12-13T14:35:35.301" v="691" actId="1076"/>
          <ac:picMkLst>
            <pc:docMk/>
            <pc:sldMk cId="4149710348" sldId="2399"/>
            <ac:picMk id="104450" creationId="{24A9BF69-866E-2E70-8149-3D52B6E70189}"/>
          </ac:picMkLst>
        </pc:picChg>
      </pc:sldChg>
      <pc:sldChg chg="addSp delSp modSp mod modAnim">
        <pc:chgData name="Kelly Stokes" userId="3e5c5154-569e-4d81-aa91-4f91841cdfa9" providerId="ADAL" clId="{03B1B966-DF2A-48C2-A0E5-847E9E647F5A}" dt="2022-12-13T14:36:27.961" v="704" actId="732"/>
        <pc:sldMkLst>
          <pc:docMk/>
          <pc:sldMk cId="3894285790" sldId="2400"/>
        </pc:sldMkLst>
        <pc:spChg chg="mod">
          <ac:chgData name="Kelly Stokes" userId="3e5c5154-569e-4d81-aa91-4f91841cdfa9" providerId="ADAL" clId="{03B1B966-DF2A-48C2-A0E5-847E9E647F5A}" dt="2022-12-13T14:35:46.469" v="698" actId="20577"/>
          <ac:spMkLst>
            <pc:docMk/>
            <pc:sldMk cId="3894285790" sldId="2400"/>
            <ac:spMk id="2" creationId="{52DA34BA-82FC-47C5-BCE1-BB65E08B92A1}"/>
          </ac:spMkLst>
        </pc:spChg>
        <pc:spChg chg="mod">
          <ac:chgData name="Kelly Stokes" userId="3e5c5154-569e-4d81-aa91-4f91841cdfa9" providerId="ADAL" clId="{03B1B966-DF2A-48C2-A0E5-847E9E647F5A}" dt="2022-12-13T14:35:48.832" v="699" actId="1076"/>
          <ac:spMkLst>
            <pc:docMk/>
            <pc:sldMk cId="3894285790" sldId="2400"/>
            <ac:spMk id="3" creationId="{0366E0B6-702E-4814-82C6-08CA2D13F3C9}"/>
          </ac:spMkLst>
        </pc:spChg>
        <pc:picChg chg="del">
          <ac:chgData name="Kelly Stokes" userId="3e5c5154-569e-4d81-aa91-4f91841cdfa9" providerId="ADAL" clId="{03B1B966-DF2A-48C2-A0E5-847E9E647F5A}" dt="2022-12-13T14:35:49.508" v="700" actId="478"/>
          <ac:picMkLst>
            <pc:docMk/>
            <pc:sldMk cId="3894285790" sldId="2400"/>
            <ac:picMk id="2056" creationId="{250CF2B9-EB83-B104-EBA7-CBF9724BBD53}"/>
          </ac:picMkLst>
        </pc:picChg>
        <pc:picChg chg="add mod">
          <ac:chgData name="Kelly Stokes" userId="3e5c5154-569e-4d81-aa91-4f91841cdfa9" providerId="ADAL" clId="{03B1B966-DF2A-48C2-A0E5-847E9E647F5A}" dt="2022-12-13T14:36:27.961" v="704" actId="732"/>
          <ac:picMkLst>
            <pc:docMk/>
            <pc:sldMk cId="3894285790" sldId="2400"/>
            <ac:picMk id="103426" creationId="{A2F27390-BFAA-5892-2F84-A593DDC10E8D}"/>
          </ac:picMkLst>
        </pc:picChg>
      </pc:sldChg>
      <pc:sldChg chg="del">
        <pc:chgData name="Kelly Stokes" userId="3e5c5154-569e-4d81-aa91-4f91841cdfa9" providerId="ADAL" clId="{03B1B966-DF2A-48C2-A0E5-847E9E647F5A}" dt="2022-12-13T14:36:33.284" v="705" actId="2696"/>
        <pc:sldMkLst>
          <pc:docMk/>
          <pc:sldMk cId="2660794471" sldId="2401"/>
        </pc:sldMkLst>
      </pc:sldChg>
      <pc:sldChg chg="addSp delSp modSp mod modAnim">
        <pc:chgData name="Kelly Stokes" userId="3e5c5154-569e-4d81-aa91-4f91841cdfa9" providerId="ADAL" clId="{03B1B966-DF2A-48C2-A0E5-847E9E647F5A}" dt="2022-12-13T14:37:31.689" v="734"/>
        <pc:sldMkLst>
          <pc:docMk/>
          <pc:sldMk cId="3241056346" sldId="2402"/>
        </pc:sldMkLst>
        <pc:spChg chg="mod">
          <ac:chgData name="Kelly Stokes" userId="3e5c5154-569e-4d81-aa91-4f91841cdfa9" providerId="ADAL" clId="{03B1B966-DF2A-48C2-A0E5-847E9E647F5A}" dt="2022-12-13T14:36:43.325" v="718" actId="20577"/>
          <ac:spMkLst>
            <pc:docMk/>
            <pc:sldMk cId="3241056346" sldId="2402"/>
            <ac:spMk id="2" creationId="{52DA34BA-82FC-47C5-BCE1-BB65E08B92A1}"/>
          </ac:spMkLst>
        </pc:spChg>
        <pc:spChg chg="mod">
          <ac:chgData name="Kelly Stokes" userId="3e5c5154-569e-4d81-aa91-4f91841cdfa9" providerId="ADAL" clId="{03B1B966-DF2A-48C2-A0E5-847E9E647F5A}" dt="2022-12-13T14:37:00.228" v="720" actId="1076"/>
          <ac:spMkLst>
            <pc:docMk/>
            <pc:sldMk cId="3241056346" sldId="2402"/>
            <ac:spMk id="12" creationId="{E384BFF7-3319-CAE2-192F-C4DCBBBBFCCA}"/>
          </ac:spMkLst>
        </pc:spChg>
        <pc:picChg chg="add mod">
          <ac:chgData name="Kelly Stokes" userId="3e5c5154-569e-4d81-aa91-4f91841cdfa9" providerId="ADAL" clId="{03B1B966-DF2A-48C2-A0E5-847E9E647F5A}" dt="2022-12-13T14:36:37.718" v="707"/>
          <ac:picMkLst>
            <pc:docMk/>
            <pc:sldMk cId="3241056346" sldId="2402"/>
            <ac:picMk id="3" creationId="{2EE9E515-0020-7BDB-183F-9AF9374CD41D}"/>
          </ac:picMkLst>
        </pc:picChg>
        <pc:picChg chg="del">
          <ac:chgData name="Kelly Stokes" userId="3e5c5154-569e-4d81-aa91-4f91841cdfa9" providerId="ADAL" clId="{03B1B966-DF2A-48C2-A0E5-847E9E647F5A}" dt="2022-12-13T14:36:37.370" v="706" actId="478"/>
          <ac:picMkLst>
            <pc:docMk/>
            <pc:sldMk cId="3241056346" sldId="2402"/>
            <ac:picMk id="7" creationId="{6C8067B9-12C1-A62C-A080-F5C8A457AF5E}"/>
          </ac:picMkLst>
        </pc:picChg>
      </pc:sldChg>
      <pc:sldChg chg="addSp delSp modSp modAnim">
        <pc:chgData name="Kelly Stokes" userId="3e5c5154-569e-4d81-aa91-4f91841cdfa9" providerId="ADAL" clId="{03B1B966-DF2A-48C2-A0E5-847E9E647F5A}" dt="2022-12-13T14:37:28.976" v="732"/>
        <pc:sldMkLst>
          <pc:docMk/>
          <pc:sldMk cId="1434583848" sldId="2403"/>
        </pc:sldMkLst>
        <pc:spChg chg="mod">
          <ac:chgData name="Kelly Stokes" userId="3e5c5154-569e-4d81-aa91-4f91841cdfa9" providerId="ADAL" clId="{03B1B966-DF2A-48C2-A0E5-847E9E647F5A}" dt="2022-12-13T14:37:10.527" v="728" actId="20577"/>
          <ac:spMkLst>
            <pc:docMk/>
            <pc:sldMk cId="1434583848" sldId="2403"/>
            <ac:spMk id="2" creationId="{52DA34BA-82FC-47C5-BCE1-BB65E08B92A1}"/>
          </ac:spMkLst>
        </pc:spChg>
        <pc:spChg chg="mod">
          <ac:chgData name="Kelly Stokes" userId="3e5c5154-569e-4d81-aa91-4f91841cdfa9" providerId="ADAL" clId="{03B1B966-DF2A-48C2-A0E5-847E9E647F5A}" dt="2022-12-13T14:37:21.240" v="729"/>
          <ac:spMkLst>
            <pc:docMk/>
            <pc:sldMk cId="1434583848" sldId="2403"/>
            <ac:spMk id="12" creationId="{E384BFF7-3319-CAE2-192F-C4DCBBBBFCCA}"/>
          </ac:spMkLst>
        </pc:spChg>
        <pc:picChg chg="add mod">
          <ac:chgData name="Kelly Stokes" userId="3e5c5154-569e-4d81-aa91-4f91841cdfa9" providerId="ADAL" clId="{03B1B966-DF2A-48C2-A0E5-847E9E647F5A}" dt="2022-12-13T14:37:07.203" v="722"/>
          <ac:picMkLst>
            <pc:docMk/>
            <pc:sldMk cId="1434583848" sldId="2403"/>
            <ac:picMk id="3" creationId="{371D2585-FF11-FA25-0B0B-8A7D0A8BF581}"/>
          </ac:picMkLst>
        </pc:picChg>
        <pc:picChg chg="del">
          <ac:chgData name="Kelly Stokes" userId="3e5c5154-569e-4d81-aa91-4f91841cdfa9" providerId="ADAL" clId="{03B1B966-DF2A-48C2-A0E5-847E9E647F5A}" dt="2022-12-13T14:37:06.831" v="721" actId="478"/>
          <ac:picMkLst>
            <pc:docMk/>
            <pc:sldMk cId="1434583848" sldId="2403"/>
            <ac:picMk id="7" creationId="{61852A87-96C4-63EB-E7AC-367B2D788BA6}"/>
          </ac:picMkLst>
        </pc:picChg>
      </pc:sldChg>
      <pc:sldChg chg="del">
        <pc:chgData name="Kelly Stokes" userId="3e5c5154-569e-4d81-aa91-4f91841cdfa9" providerId="ADAL" clId="{03B1B966-DF2A-48C2-A0E5-847E9E647F5A}" dt="2022-12-13T14:37:23.979" v="730" actId="2696"/>
        <pc:sldMkLst>
          <pc:docMk/>
          <pc:sldMk cId="611209686" sldId="2404"/>
        </pc:sldMkLst>
      </pc:sldChg>
      <pc:sldChg chg="modSp mod">
        <pc:chgData name="Kelly Stokes" userId="3e5c5154-569e-4d81-aa91-4f91841cdfa9" providerId="ADAL" clId="{03B1B966-DF2A-48C2-A0E5-847E9E647F5A}" dt="2022-12-13T14:37:50.358" v="738" actId="27636"/>
        <pc:sldMkLst>
          <pc:docMk/>
          <pc:sldMk cId="668245671" sldId="2405"/>
        </pc:sldMkLst>
        <pc:spChg chg="mod">
          <ac:chgData name="Kelly Stokes" userId="3e5c5154-569e-4d81-aa91-4f91841cdfa9" providerId="ADAL" clId="{03B1B966-DF2A-48C2-A0E5-847E9E647F5A}" dt="2022-12-13T14:37:43.375" v="735"/>
          <ac:spMkLst>
            <pc:docMk/>
            <pc:sldMk cId="668245671" sldId="2405"/>
            <ac:spMk id="2" creationId="{52DA34BA-82FC-47C5-BCE1-BB65E08B92A1}"/>
          </ac:spMkLst>
        </pc:spChg>
        <pc:spChg chg="mod">
          <ac:chgData name="Kelly Stokes" userId="3e5c5154-569e-4d81-aa91-4f91841cdfa9" providerId="ADAL" clId="{03B1B966-DF2A-48C2-A0E5-847E9E647F5A}" dt="2022-12-13T14:37:50.358" v="738" actId="27636"/>
          <ac:spMkLst>
            <pc:docMk/>
            <pc:sldMk cId="668245671" sldId="2405"/>
            <ac:spMk id="3" creationId="{847A1AC9-9EC9-E1AA-348D-958CE44F2772}"/>
          </ac:spMkLst>
        </pc:spChg>
      </pc:sldChg>
      <pc:sldChg chg="modSp mod">
        <pc:chgData name="Kelly Stokes" userId="3e5c5154-569e-4d81-aa91-4f91841cdfa9" providerId="ADAL" clId="{03B1B966-DF2A-48C2-A0E5-847E9E647F5A}" dt="2022-12-13T14:38:14.768" v="745" actId="27636"/>
        <pc:sldMkLst>
          <pc:docMk/>
          <pc:sldMk cId="2555227040" sldId="2406"/>
        </pc:sldMkLst>
        <pc:spChg chg="mod">
          <ac:chgData name="Kelly Stokes" userId="3e5c5154-569e-4d81-aa91-4f91841cdfa9" providerId="ADAL" clId="{03B1B966-DF2A-48C2-A0E5-847E9E647F5A}" dt="2022-12-13T14:38:03.685" v="740" actId="27636"/>
          <ac:spMkLst>
            <pc:docMk/>
            <pc:sldMk cId="2555227040" sldId="2406"/>
            <ac:spMk id="2" creationId="{52DA34BA-82FC-47C5-BCE1-BB65E08B92A1}"/>
          </ac:spMkLst>
        </pc:spChg>
        <pc:spChg chg="mod">
          <ac:chgData name="Kelly Stokes" userId="3e5c5154-569e-4d81-aa91-4f91841cdfa9" providerId="ADAL" clId="{03B1B966-DF2A-48C2-A0E5-847E9E647F5A}" dt="2022-12-13T14:38:14.768" v="745" actId="27636"/>
          <ac:spMkLst>
            <pc:docMk/>
            <pc:sldMk cId="2555227040" sldId="2406"/>
            <ac:spMk id="3" creationId="{847A1AC9-9EC9-E1AA-348D-958CE44F2772}"/>
          </ac:spMkLst>
        </pc:spChg>
      </pc:sldChg>
      <pc:sldChg chg="del">
        <pc:chgData name="Kelly Stokes" userId="3e5c5154-569e-4d81-aa91-4f91841cdfa9" providerId="ADAL" clId="{03B1B966-DF2A-48C2-A0E5-847E9E647F5A}" dt="2022-12-13T14:38:20.455" v="746" actId="2696"/>
        <pc:sldMkLst>
          <pc:docMk/>
          <pc:sldMk cId="1587547807" sldId="2407"/>
        </pc:sldMkLst>
      </pc:sldChg>
      <pc:sldChg chg="modNotesTx">
        <pc:chgData name="Kelly Stokes" userId="3e5c5154-569e-4d81-aa91-4f91841cdfa9" providerId="ADAL" clId="{03B1B966-DF2A-48C2-A0E5-847E9E647F5A}" dt="2022-12-13T14:38:36.292" v="747"/>
        <pc:sldMkLst>
          <pc:docMk/>
          <pc:sldMk cId="1378598864" sldId="2417"/>
        </pc:sldMkLst>
      </pc:sldChg>
      <pc:sldChg chg="modSp mod">
        <pc:chgData name="Kelly Stokes" userId="3e5c5154-569e-4d81-aa91-4f91841cdfa9" providerId="ADAL" clId="{03B1B966-DF2A-48C2-A0E5-847E9E647F5A}" dt="2022-12-13T14:38:40.061" v="749" actId="27636"/>
        <pc:sldMkLst>
          <pc:docMk/>
          <pc:sldMk cId="278322585" sldId="2418"/>
        </pc:sldMkLst>
        <pc:spChg chg="mod">
          <ac:chgData name="Kelly Stokes" userId="3e5c5154-569e-4d81-aa91-4f91841cdfa9" providerId="ADAL" clId="{03B1B966-DF2A-48C2-A0E5-847E9E647F5A}" dt="2022-12-13T14:38:40.061" v="749" actId="27636"/>
          <ac:spMkLst>
            <pc:docMk/>
            <pc:sldMk cId="278322585" sldId="2418"/>
            <ac:spMk id="2" creationId="{77E26784-A357-92CE-B6B1-8F248D3D6650}"/>
          </ac:spMkLst>
        </pc:spChg>
      </pc:sldChg>
      <pc:sldChg chg="addSp modSp modAnim">
        <pc:chgData name="Kelly Stokes" userId="3e5c5154-569e-4d81-aa91-4f91841cdfa9" providerId="ADAL" clId="{03B1B966-DF2A-48C2-A0E5-847E9E647F5A}" dt="2022-12-13T14:22:04.218" v="438"/>
        <pc:sldMkLst>
          <pc:docMk/>
          <pc:sldMk cId="2975264847" sldId="2419"/>
        </pc:sldMkLst>
        <pc:picChg chg="add mod">
          <ac:chgData name="Kelly Stokes" userId="3e5c5154-569e-4d81-aa91-4f91841cdfa9" providerId="ADAL" clId="{03B1B966-DF2A-48C2-A0E5-847E9E647F5A}" dt="2022-12-13T14:21:37.922" v="428"/>
          <ac:picMkLst>
            <pc:docMk/>
            <pc:sldMk cId="2975264847" sldId="2419"/>
            <ac:picMk id="4" creationId="{8064EFAF-EF8F-603E-B2BF-140881DDBA7F}"/>
          </ac:picMkLst>
        </pc:picChg>
      </pc:sldChg>
      <pc:sldChg chg="addSp modSp modAnim">
        <pc:chgData name="Kelly Stokes" userId="3e5c5154-569e-4d81-aa91-4f91841cdfa9" providerId="ADAL" clId="{03B1B966-DF2A-48C2-A0E5-847E9E647F5A}" dt="2022-12-13T14:22:12.312" v="441"/>
        <pc:sldMkLst>
          <pc:docMk/>
          <pc:sldMk cId="1367144168" sldId="2420"/>
        </pc:sldMkLst>
        <pc:picChg chg="add mod">
          <ac:chgData name="Kelly Stokes" userId="3e5c5154-569e-4d81-aa91-4f91841cdfa9" providerId="ADAL" clId="{03B1B966-DF2A-48C2-A0E5-847E9E647F5A}" dt="2022-12-13T14:21:44.756" v="431"/>
          <ac:picMkLst>
            <pc:docMk/>
            <pc:sldMk cId="1367144168" sldId="2420"/>
            <ac:picMk id="4" creationId="{C1F58E41-0324-D493-913C-767BDDCBED4C}"/>
          </ac:picMkLst>
        </pc:picChg>
      </pc:sldChg>
      <pc:sldChg chg="addSp modSp modAnim">
        <pc:chgData name="Kelly Stokes" userId="3e5c5154-569e-4d81-aa91-4f91841cdfa9" providerId="ADAL" clId="{03B1B966-DF2A-48C2-A0E5-847E9E647F5A}" dt="2022-12-13T14:22:20.503" v="444"/>
        <pc:sldMkLst>
          <pc:docMk/>
          <pc:sldMk cId="3334111466" sldId="2421"/>
        </pc:sldMkLst>
        <pc:picChg chg="add mod">
          <ac:chgData name="Kelly Stokes" userId="3e5c5154-569e-4d81-aa91-4f91841cdfa9" providerId="ADAL" clId="{03B1B966-DF2A-48C2-A0E5-847E9E647F5A}" dt="2022-12-13T14:21:52.892" v="434"/>
          <ac:picMkLst>
            <pc:docMk/>
            <pc:sldMk cId="3334111466" sldId="2421"/>
            <ac:picMk id="4" creationId="{C706093E-AF04-69C8-A849-6E25D92EF9B9}"/>
          </ac:picMkLst>
        </pc:picChg>
      </pc:sldChg>
      <pc:sldChg chg="addSp modSp modAnim">
        <pc:chgData name="Kelly Stokes" userId="3e5c5154-569e-4d81-aa91-4f91841cdfa9" providerId="ADAL" clId="{03B1B966-DF2A-48C2-A0E5-847E9E647F5A}" dt="2022-12-13T14:29:54.007" v="589"/>
        <pc:sldMkLst>
          <pc:docMk/>
          <pc:sldMk cId="2188737665" sldId="2422"/>
        </pc:sldMkLst>
        <pc:picChg chg="add mod">
          <ac:chgData name="Kelly Stokes" userId="3e5c5154-569e-4d81-aa91-4f91841cdfa9" providerId="ADAL" clId="{03B1B966-DF2A-48C2-A0E5-847E9E647F5A}" dt="2022-12-13T14:29:35.679" v="582"/>
          <ac:picMkLst>
            <pc:docMk/>
            <pc:sldMk cId="2188737665" sldId="2422"/>
            <ac:picMk id="4" creationId="{12F26422-EA66-F973-1C77-7CDEC69A9650}"/>
          </ac:picMkLst>
        </pc:picChg>
      </pc:sldChg>
      <pc:sldChg chg="delSp del">
        <pc:chgData name="Kelly Stokes" userId="3e5c5154-569e-4d81-aa91-4f91841cdfa9" providerId="ADAL" clId="{03B1B966-DF2A-48C2-A0E5-847E9E647F5A}" dt="2022-12-13T14:21:40.564" v="429" actId="2696"/>
        <pc:sldMkLst>
          <pc:docMk/>
          <pc:sldMk cId="2386730901" sldId="2422"/>
        </pc:sldMkLst>
        <pc:picChg chg="del">
          <ac:chgData name="Kelly Stokes" userId="3e5c5154-569e-4d81-aa91-4f91841cdfa9" providerId="ADAL" clId="{03B1B966-DF2A-48C2-A0E5-847E9E647F5A}" dt="2022-12-13T14:21:35.735" v="427" actId="21"/>
          <ac:picMkLst>
            <pc:docMk/>
            <pc:sldMk cId="2386730901" sldId="2422"/>
            <ac:picMk id="180226" creationId="{CDA7E8DF-6592-4A1A-07AD-96F049A35AC9}"/>
          </ac:picMkLst>
        </pc:picChg>
      </pc:sldChg>
      <pc:sldChg chg="delSp del">
        <pc:chgData name="Kelly Stokes" userId="3e5c5154-569e-4d81-aa91-4f91841cdfa9" providerId="ADAL" clId="{03B1B966-DF2A-48C2-A0E5-847E9E647F5A}" dt="2022-12-13T14:21:47.443" v="432" actId="2696"/>
        <pc:sldMkLst>
          <pc:docMk/>
          <pc:sldMk cId="2765272761" sldId="2423"/>
        </pc:sldMkLst>
        <pc:picChg chg="del">
          <ac:chgData name="Kelly Stokes" userId="3e5c5154-569e-4d81-aa91-4f91841cdfa9" providerId="ADAL" clId="{03B1B966-DF2A-48C2-A0E5-847E9E647F5A}" dt="2022-12-13T14:21:42.818" v="430" actId="21"/>
          <ac:picMkLst>
            <pc:docMk/>
            <pc:sldMk cId="2765272761" sldId="2423"/>
            <ac:picMk id="179202" creationId="{65C96F20-A8BB-784B-B02D-A251BC7F041A}"/>
          </ac:picMkLst>
        </pc:picChg>
      </pc:sldChg>
      <pc:sldChg chg="addSp modSp modAnim">
        <pc:chgData name="Kelly Stokes" userId="3e5c5154-569e-4d81-aa91-4f91841cdfa9" providerId="ADAL" clId="{03B1B966-DF2A-48C2-A0E5-847E9E647F5A}" dt="2022-12-13T14:30:01.817" v="592"/>
        <pc:sldMkLst>
          <pc:docMk/>
          <pc:sldMk cId="2918220454" sldId="2423"/>
        </pc:sldMkLst>
        <pc:picChg chg="add mod">
          <ac:chgData name="Kelly Stokes" userId="3e5c5154-569e-4d81-aa91-4f91841cdfa9" providerId="ADAL" clId="{03B1B966-DF2A-48C2-A0E5-847E9E647F5A}" dt="2022-12-13T14:29:43.535" v="585"/>
          <ac:picMkLst>
            <pc:docMk/>
            <pc:sldMk cId="2918220454" sldId="2423"/>
            <ac:picMk id="4" creationId="{1F3738C5-81CC-E031-1735-805F27BE9C4A}"/>
          </ac:picMkLst>
        </pc:picChg>
      </pc:sldChg>
      <pc:sldChg chg="delSp del">
        <pc:chgData name="Kelly Stokes" userId="3e5c5154-569e-4d81-aa91-4f91841cdfa9" providerId="ADAL" clId="{03B1B966-DF2A-48C2-A0E5-847E9E647F5A}" dt="2022-12-13T14:29:38.739" v="583" actId="2696"/>
        <pc:sldMkLst>
          <pc:docMk/>
          <pc:sldMk cId="1291083894" sldId="2424"/>
        </pc:sldMkLst>
        <pc:picChg chg="del">
          <ac:chgData name="Kelly Stokes" userId="3e5c5154-569e-4d81-aa91-4f91841cdfa9" providerId="ADAL" clId="{03B1B966-DF2A-48C2-A0E5-847E9E647F5A}" dt="2022-12-13T14:29:33.696" v="581" actId="21"/>
          <ac:picMkLst>
            <pc:docMk/>
            <pc:sldMk cId="1291083894" sldId="2424"/>
            <ac:picMk id="167938" creationId="{805FEE68-94ED-1931-463C-4B6E0EAB1A8F}"/>
          </ac:picMkLst>
        </pc:picChg>
      </pc:sldChg>
      <pc:sldChg chg="delSp del">
        <pc:chgData name="Kelly Stokes" userId="3e5c5154-569e-4d81-aa91-4f91841cdfa9" providerId="ADAL" clId="{03B1B966-DF2A-48C2-A0E5-847E9E647F5A}" dt="2022-12-13T14:21:55.541" v="435" actId="2696"/>
        <pc:sldMkLst>
          <pc:docMk/>
          <pc:sldMk cId="2669855817" sldId="2424"/>
        </pc:sldMkLst>
        <pc:picChg chg="del">
          <ac:chgData name="Kelly Stokes" userId="3e5c5154-569e-4d81-aa91-4f91841cdfa9" providerId="ADAL" clId="{03B1B966-DF2A-48C2-A0E5-847E9E647F5A}" dt="2022-12-13T14:21:50.326" v="433" actId="21"/>
          <ac:picMkLst>
            <pc:docMk/>
            <pc:sldMk cId="2669855817" sldId="2424"/>
            <ac:picMk id="178178" creationId="{5C5CC49C-AE8B-8EEE-43F9-FF4D3CE08366}"/>
          </ac:picMkLst>
        </pc:picChg>
      </pc:sldChg>
      <pc:sldChg chg="delSp del">
        <pc:chgData name="Kelly Stokes" userId="3e5c5154-569e-4d81-aa91-4f91841cdfa9" providerId="ADAL" clId="{03B1B966-DF2A-48C2-A0E5-847E9E647F5A}" dt="2022-12-13T14:29:45.900" v="586" actId="2696"/>
        <pc:sldMkLst>
          <pc:docMk/>
          <pc:sldMk cId="2797738612" sldId="2425"/>
        </pc:sldMkLst>
        <pc:picChg chg="del">
          <ac:chgData name="Kelly Stokes" userId="3e5c5154-569e-4d81-aa91-4f91841cdfa9" providerId="ADAL" clId="{03B1B966-DF2A-48C2-A0E5-847E9E647F5A}" dt="2022-12-13T14:29:41.187" v="584" actId="21"/>
          <ac:picMkLst>
            <pc:docMk/>
            <pc:sldMk cId="2797738612" sldId="2425"/>
            <ac:picMk id="166914" creationId="{A2896FAD-A774-8373-C2F2-ACA827A62726}"/>
          </ac:picMkLst>
        </pc:picChg>
      </pc:sldChg>
      <pc:sldChg chg="addSp modSp modAnim">
        <pc:chgData name="Kelly Stokes" userId="3e5c5154-569e-4d81-aa91-4f91841cdfa9" providerId="ADAL" clId="{03B1B966-DF2A-48C2-A0E5-847E9E647F5A}" dt="2022-12-13T14:34:49.202" v="674"/>
        <pc:sldMkLst>
          <pc:docMk/>
          <pc:sldMk cId="1074077250" sldId="2469"/>
        </pc:sldMkLst>
        <pc:picChg chg="add mod">
          <ac:chgData name="Kelly Stokes" userId="3e5c5154-569e-4d81-aa91-4f91841cdfa9" providerId="ADAL" clId="{03B1B966-DF2A-48C2-A0E5-847E9E647F5A}" dt="2022-12-13T14:34:23.871" v="664"/>
          <ac:picMkLst>
            <pc:docMk/>
            <pc:sldMk cId="1074077250" sldId="2469"/>
            <ac:picMk id="4" creationId="{AB26A3D4-A8AF-DE35-453F-69D350B5A6A1}"/>
          </ac:picMkLst>
        </pc:picChg>
      </pc:sldChg>
      <pc:sldChg chg="addSp modSp modAnim">
        <pc:chgData name="Kelly Stokes" userId="3e5c5154-569e-4d81-aa91-4f91841cdfa9" providerId="ADAL" clId="{03B1B966-DF2A-48C2-A0E5-847E9E647F5A}" dt="2022-12-13T14:34:57.027" v="677"/>
        <pc:sldMkLst>
          <pc:docMk/>
          <pc:sldMk cId="3064342326" sldId="2471"/>
        </pc:sldMkLst>
        <pc:picChg chg="add mod">
          <ac:chgData name="Kelly Stokes" userId="3e5c5154-569e-4d81-aa91-4f91841cdfa9" providerId="ADAL" clId="{03B1B966-DF2A-48C2-A0E5-847E9E647F5A}" dt="2022-12-13T14:34:30.992" v="667"/>
          <ac:picMkLst>
            <pc:docMk/>
            <pc:sldMk cId="3064342326" sldId="2471"/>
            <ac:picMk id="4" creationId="{66BC3458-64B7-C53F-FE0E-8076EB8465EA}"/>
          </ac:picMkLst>
        </pc:picChg>
      </pc:sldChg>
      <pc:sldChg chg="addSp modSp modAnim">
        <pc:chgData name="Kelly Stokes" userId="3e5c5154-569e-4d81-aa91-4f91841cdfa9" providerId="ADAL" clId="{03B1B966-DF2A-48C2-A0E5-847E9E647F5A}" dt="2022-12-13T14:35:04.981" v="680"/>
        <pc:sldMkLst>
          <pc:docMk/>
          <pc:sldMk cId="1593636401" sldId="2473"/>
        </pc:sldMkLst>
        <pc:picChg chg="add mod">
          <ac:chgData name="Kelly Stokes" userId="3e5c5154-569e-4d81-aa91-4f91841cdfa9" providerId="ADAL" clId="{03B1B966-DF2A-48C2-A0E5-847E9E647F5A}" dt="2022-12-13T14:34:39.729" v="670"/>
          <ac:picMkLst>
            <pc:docMk/>
            <pc:sldMk cId="1593636401" sldId="2473"/>
            <ac:picMk id="4" creationId="{58CF5EB3-054E-6696-BD23-6399169332B5}"/>
          </ac:picMkLst>
        </pc:picChg>
      </pc:sldChg>
      <pc:sldChg chg="delSp del">
        <pc:chgData name="Kelly Stokes" userId="3e5c5154-569e-4d81-aa91-4f91841cdfa9" providerId="ADAL" clId="{03B1B966-DF2A-48C2-A0E5-847E9E647F5A}" dt="2022-12-13T14:34:26.435" v="665" actId="2696"/>
        <pc:sldMkLst>
          <pc:docMk/>
          <pc:sldMk cId="3432204376" sldId="2475"/>
        </pc:sldMkLst>
        <pc:picChg chg="del">
          <ac:chgData name="Kelly Stokes" userId="3e5c5154-569e-4d81-aa91-4f91841cdfa9" providerId="ADAL" clId="{03B1B966-DF2A-48C2-A0E5-847E9E647F5A}" dt="2022-12-13T14:34:22.018" v="663" actId="21"/>
          <ac:picMkLst>
            <pc:docMk/>
            <pc:sldMk cId="3432204376" sldId="2475"/>
            <ac:picMk id="155650" creationId="{905C3278-B29B-D7EA-D170-7E24FE00AC07}"/>
          </ac:picMkLst>
        </pc:picChg>
      </pc:sldChg>
      <pc:sldChg chg="delSp del">
        <pc:chgData name="Kelly Stokes" userId="3e5c5154-569e-4d81-aa91-4f91841cdfa9" providerId="ADAL" clId="{03B1B966-DF2A-48C2-A0E5-847E9E647F5A}" dt="2022-12-13T14:34:34.227" v="668" actId="2696"/>
        <pc:sldMkLst>
          <pc:docMk/>
          <pc:sldMk cId="4160800514" sldId="2480"/>
        </pc:sldMkLst>
        <pc:picChg chg="del">
          <ac:chgData name="Kelly Stokes" userId="3e5c5154-569e-4d81-aa91-4f91841cdfa9" providerId="ADAL" clId="{03B1B966-DF2A-48C2-A0E5-847E9E647F5A}" dt="2022-12-13T14:34:28.970" v="666" actId="21"/>
          <ac:picMkLst>
            <pc:docMk/>
            <pc:sldMk cId="4160800514" sldId="2480"/>
            <ac:picMk id="192514" creationId="{A785425D-82EA-1C82-95AE-32D05DEF51A8}"/>
          </ac:picMkLst>
        </pc:picChg>
      </pc:sldChg>
      <pc:sldChg chg="delSp del">
        <pc:chgData name="Kelly Stokes" userId="3e5c5154-569e-4d81-aa91-4f91841cdfa9" providerId="ADAL" clId="{03B1B966-DF2A-48C2-A0E5-847E9E647F5A}" dt="2022-12-13T14:34:41.697" v="671" actId="2696"/>
        <pc:sldMkLst>
          <pc:docMk/>
          <pc:sldMk cId="1624984611" sldId="2487"/>
        </pc:sldMkLst>
        <pc:picChg chg="del">
          <ac:chgData name="Kelly Stokes" userId="3e5c5154-569e-4d81-aa91-4f91841cdfa9" providerId="ADAL" clId="{03B1B966-DF2A-48C2-A0E5-847E9E647F5A}" dt="2022-12-13T14:34:37.762" v="669" actId="21"/>
          <ac:picMkLst>
            <pc:docMk/>
            <pc:sldMk cId="1624984611" sldId="2487"/>
            <ac:picMk id="153602" creationId="{D2693426-2069-2749-B851-839462033F3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13/12/2022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physical elements of a country direct how they can use renewable energies.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96</a:t>
            </a:fld>
            <a:endParaRPr lang="en-GB"/>
          </a:p>
        </p:txBody>
      </p:sp>
    </p:spTree>
    <p:extLst>
      <p:ext uri="{BB962C8B-B14F-4D97-AF65-F5344CB8AC3E}">
        <p14:creationId xmlns:p14="http://schemas.microsoft.com/office/powerpoint/2010/main" val="31516309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98</a:t>
            </a:fld>
            <a:endParaRPr lang="en-GB"/>
          </a:p>
        </p:txBody>
      </p:sp>
    </p:spTree>
    <p:extLst>
      <p:ext uri="{BB962C8B-B14F-4D97-AF65-F5344CB8AC3E}">
        <p14:creationId xmlns:p14="http://schemas.microsoft.com/office/powerpoint/2010/main" val="464814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101</a:t>
            </a:fld>
            <a:endParaRPr lang="en-GB" dirty="0"/>
          </a:p>
        </p:txBody>
      </p:sp>
    </p:spTree>
    <p:extLst>
      <p:ext uri="{BB962C8B-B14F-4D97-AF65-F5344CB8AC3E}">
        <p14:creationId xmlns:p14="http://schemas.microsoft.com/office/powerpoint/2010/main" val="20638918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UK has typical weather for a northern hemisphere country not near the equator, so uses a selection of renewable energies.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126</a:t>
            </a:fld>
            <a:endParaRPr lang="en-GB"/>
          </a:p>
        </p:txBody>
      </p:sp>
    </p:spTree>
    <p:extLst>
      <p:ext uri="{BB962C8B-B14F-4D97-AF65-F5344CB8AC3E}">
        <p14:creationId xmlns:p14="http://schemas.microsoft.com/office/powerpoint/2010/main" val="1534106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128</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forty        ancient  statistician Dalmatian Category cemetery   mystery   oxygen  typical  rhythm </a:t>
            </a:r>
          </a:p>
        </p:txBody>
      </p:sp>
      <p:sp>
        <p:nvSpPr>
          <p:cNvPr id="4" name="Slide Number Placeholder 3"/>
          <p:cNvSpPr>
            <a:spLocks noGrp="1"/>
          </p:cNvSpPr>
          <p:nvPr>
            <p:ph type="sldNum" sz="quarter" idx="5"/>
          </p:nvPr>
        </p:nvSpPr>
        <p:spPr/>
        <p:txBody>
          <a:bodyPr/>
          <a:lstStyle/>
          <a:p>
            <a:fld id="{A370640F-E73A-4148-92BA-D1C70A966614}" type="slidenum">
              <a:rPr lang="en-GB" smtClean="0"/>
              <a:t>159</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160</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161</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163</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165</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166</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In Denmark, the largest category of energy use is from wind turbines.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34</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dirty="0"/>
          </a:p>
        </p:txBody>
      </p:sp>
    </p:spTree>
    <p:extLst>
      <p:ext uri="{BB962C8B-B14F-4D97-AF65-F5344CB8AC3E}">
        <p14:creationId xmlns:p14="http://schemas.microsoft.com/office/powerpoint/2010/main" val="613597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Their energy system is set up to take advantage of their land positioning to have over half of their supply met by wind power.</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67</a:t>
            </a:fld>
            <a:endParaRPr lang="en-GB"/>
          </a:p>
        </p:txBody>
      </p:sp>
    </p:spTree>
    <p:extLst>
      <p:ext uri="{BB962C8B-B14F-4D97-AF65-F5344CB8AC3E}">
        <p14:creationId xmlns:p14="http://schemas.microsoft.com/office/powerpoint/2010/main" val="2027310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69</a:t>
            </a:fld>
            <a:endParaRPr lang="en-GB"/>
          </a:p>
        </p:txBody>
      </p:sp>
    </p:spTree>
    <p:extLst>
      <p:ext uri="{BB962C8B-B14F-4D97-AF65-F5344CB8AC3E}">
        <p14:creationId xmlns:p14="http://schemas.microsoft.com/office/powerpoint/2010/main" val="2721867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dirty="0"/>
          </a:p>
        </p:txBody>
      </p:sp>
    </p:spTree>
    <p:extLst>
      <p:ext uri="{BB962C8B-B14F-4D97-AF65-F5344CB8AC3E}">
        <p14:creationId xmlns:p14="http://schemas.microsoft.com/office/powerpoint/2010/main" val="2642774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1</a:t>
            </a:r>
          </a:p>
          <a:p>
            <a:r>
              <a:rPr lang="en-GB" dirty="0">
                <a:latin typeface="Twinkl Cursive Looped" panose="02000000000000000000" pitchFamily="2" charset="0"/>
              </a:rPr>
              <a:t>Week 4</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endParaRPr lang="en-GB" dirty="0">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05862199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04680715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pic>
        <p:nvPicPr>
          <p:cNvPr id="146434" name="Picture 2" descr="Forty Mph Stock Illustrations – 7 Forty Mph Stock Illustrations, Vectors &amp;  Clipart - Dreamstime">
            <a:extLst>
              <a:ext uri="{FF2B5EF4-FFF2-40B4-BE49-F238E27FC236}">
                <a16:creationId xmlns:a16="http://schemas.microsoft.com/office/drawing/2014/main" id="{F570EF31-F411-BF64-F198-53CC579585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867" y="310924"/>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237E62F-3A10-E9B6-0965-6FC5E9F7FC87}"/>
              </a:ext>
            </a:extLst>
          </p:cNvPr>
          <p:cNvSpPr txBox="1"/>
          <p:nvPr/>
        </p:nvSpPr>
        <p:spPr>
          <a:xfrm>
            <a:off x="4731204" y="108139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forty</a:t>
            </a:r>
            <a:endParaRPr lang="en-GB" dirty="0"/>
          </a:p>
        </p:txBody>
      </p:sp>
    </p:spTree>
    <p:extLst>
      <p:ext uri="{BB962C8B-B14F-4D97-AF65-F5344CB8AC3E}">
        <p14:creationId xmlns:p14="http://schemas.microsoft.com/office/powerpoint/2010/main" val="3654647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6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ancient and are needing protection. </a:t>
            </a:r>
            <a:endParaRPr lang="en-GB" i="1" dirty="0"/>
          </a:p>
        </p:txBody>
      </p:sp>
      <p:pic>
        <p:nvPicPr>
          <p:cNvPr id="147458" name="Picture 2" descr="18,640 Ancient Roman Illustrations &amp; Clip Art - iStock">
            <a:extLst>
              <a:ext uri="{FF2B5EF4-FFF2-40B4-BE49-F238E27FC236}">
                <a16:creationId xmlns:a16="http://schemas.microsoft.com/office/drawing/2014/main" id="{A869799C-84D0-7974-F1ED-B62B6AD22E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25463"/>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6154070-5FFE-22A2-B9BC-2997DDB3CC37}"/>
              </a:ext>
            </a:extLst>
          </p:cNvPr>
          <p:cNvSpPr txBox="1"/>
          <p:nvPr/>
        </p:nvSpPr>
        <p:spPr>
          <a:xfrm>
            <a:off x="4784271" y="1252875"/>
            <a:ext cx="617220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ancient</a:t>
            </a:r>
            <a:endParaRPr lang="en-GB" dirty="0"/>
          </a:p>
        </p:txBody>
      </p:sp>
    </p:spTree>
    <p:extLst>
      <p:ext uri="{BB962C8B-B14F-4D97-AF65-F5344CB8AC3E}">
        <p14:creationId xmlns:p14="http://schemas.microsoft.com/office/powerpoint/2010/main" val="849792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2429496"/>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–tian and -</a:t>
            </a:r>
            <a:r>
              <a:rPr lang="en-GB" dirty="0" err="1">
                <a:latin typeface="Twinkl Cursive Looped" panose="02000000000000000000" pitchFamily="2" charset="0"/>
              </a:rPr>
              <a:t>cian</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F64435AA-C449-2FE1-3287-E4073140BCDE}"/>
              </a:ext>
            </a:extLst>
          </p:cNvPr>
          <p:cNvSpPr txBox="1"/>
          <p:nvPr/>
        </p:nvSpPr>
        <p:spPr>
          <a:xfrm>
            <a:off x="1268186" y="3059667"/>
            <a:ext cx="10923814" cy="2215991"/>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-tian mean a place or origin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6F6BC8A3-3873-6671-4AD9-69086A9292BD}"/>
              </a:ext>
            </a:extLst>
          </p:cNvPr>
          <p:cNvSpPr txBox="1"/>
          <p:nvPr/>
        </p:nvSpPr>
        <p:spPr>
          <a:xfrm>
            <a:off x="1268186" y="4767827"/>
            <a:ext cx="10923814"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cian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mean occupation / job</a:t>
            </a:r>
            <a:endParaRPr lang="en-GB" dirty="0"/>
          </a:p>
        </p:txBody>
      </p:sp>
    </p:spTree>
    <p:extLst>
      <p:ext uri="{BB962C8B-B14F-4D97-AF65-F5344CB8AC3E}">
        <p14:creationId xmlns:p14="http://schemas.microsoft.com/office/powerpoint/2010/main" val="2812138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-tian</a:t>
            </a:r>
          </a:p>
        </p:txBody>
      </p:sp>
    </p:spTree>
    <p:extLst>
      <p:ext uri="{BB962C8B-B14F-4D97-AF65-F5344CB8AC3E}">
        <p14:creationId xmlns:p14="http://schemas.microsoft.com/office/powerpoint/2010/main" val="365993792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Christian </a:t>
            </a:r>
          </a:p>
        </p:txBody>
      </p:sp>
      <p:sp>
        <p:nvSpPr>
          <p:cNvPr id="3" name="Rectangle 2">
            <a:extLst>
              <a:ext uri="{FF2B5EF4-FFF2-40B4-BE49-F238E27FC236}">
                <a16:creationId xmlns:a16="http://schemas.microsoft.com/office/drawing/2014/main" id="{CADDE2D9-BBEE-4B60-9EA8-8BE166E5866C}"/>
              </a:ext>
            </a:extLst>
          </p:cNvPr>
          <p:cNvSpPr/>
          <p:nvPr/>
        </p:nvSpPr>
        <p:spPr>
          <a:xfrm>
            <a:off x="6284684" y="3665300"/>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Christian Clipart Pictures - Clipartix">
            <a:extLst>
              <a:ext uri="{FF2B5EF4-FFF2-40B4-BE49-F238E27FC236}">
                <a16:creationId xmlns:a16="http://schemas.microsoft.com/office/drawing/2014/main" id="{AB26A3D4-A8AF-DE35-453F-69D350B5A6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413" y="621846"/>
            <a:ext cx="2695575"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4077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Faustian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370677"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32 Faust Illustrations &amp; Clip Art - iStock">
            <a:extLst>
              <a:ext uri="{FF2B5EF4-FFF2-40B4-BE49-F238E27FC236}">
                <a16:creationId xmlns:a16="http://schemas.microsoft.com/office/drawing/2014/main" id="{66BC3458-64B7-C53F-FE0E-8076EB8465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724" y="603024"/>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4342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Croatian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240956" y="3653972"/>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Croatian Clipart and Stock Illustrations. 4,402 Croatian vector EPS  illustrations and drawings available to search from thousands of royalty  free clip art graphic designers.">
            <a:extLst>
              <a:ext uri="{FF2B5EF4-FFF2-40B4-BE49-F238E27FC236}">
                <a16:creationId xmlns:a16="http://schemas.microsoft.com/office/drawing/2014/main" id="{58CF5EB3-054E-6696-BD23-6399169332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647"/>
          <a:stretch/>
        </p:blipFill>
        <p:spPr bwMode="auto">
          <a:xfrm>
            <a:off x="590324" y="518494"/>
            <a:ext cx="2381250" cy="17191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3636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879907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statistician </a:t>
            </a:r>
          </a:p>
        </p:txBody>
      </p:sp>
      <p:sp>
        <p:nvSpPr>
          <p:cNvPr id="3" name="Rectangle 2">
            <a:extLst>
              <a:ext uri="{FF2B5EF4-FFF2-40B4-BE49-F238E27FC236}">
                <a16:creationId xmlns:a16="http://schemas.microsoft.com/office/drawing/2014/main" id="{CADDE2D9-BBEE-4B60-9EA8-8BE166E5866C}"/>
              </a:ext>
            </a:extLst>
          </p:cNvPr>
          <p:cNvSpPr/>
          <p:nvPr/>
        </p:nvSpPr>
        <p:spPr>
          <a:xfrm>
            <a:off x="6502399" y="3665300"/>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8" descr="Free Statistics Cliparts, Download Free Statistics Cliparts png images,  Free ClipArts on Clipart Library">
            <a:extLst>
              <a:ext uri="{FF2B5EF4-FFF2-40B4-BE49-F238E27FC236}">
                <a16:creationId xmlns:a16="http://schemas.microsoft.com/office/drawing/2014/main" id="{1EBB22D9-6BF3-97C0-B2FC-8FEA6A1FF4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482" y="489716"/>
            <a:ext cx="2286000"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Short vowel sound </a:t>
            </a:r>
            <a:r>
              <a:rPr lang="en-GB" sz="6000" dirty="0" err="1">
                <a:solidFill>
                  <a:prstClr val="black"/>
                </a:solidFill>
                <a:latin typeface="Twinkl Cursive Looped" panose="02000000000000000000" pitchFamily="2" charset="0"/>
                <a:ea typeface="+mj-ea"/>
                <a:cs typeface="+mj-cs"/>
              </a:rPr>
              <a:t>i</a:t>
            </a:r>
            <a:r>
              <a:rPr lang="en-GB" sz="6000" dirty="0">
                <a:solidFill>
                  <a:prstClr val="black"/>
                </a:solidFill>
                <a:latin typeface="Twinkl Cursive Looped" panose="02000000000000000000" pitchFamily="2" charset="0"/>
                <a:ea typeface="+mj-ea"/>
                <a:cs typeface="+mj-cs"/>
              </a:rPr>
              <a:t> with 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3059278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crystal </a:t>
            </a:r>
          </a:p>
        </p:txBody>
      </p:sp>
      <p:sp>
        <p:nvSpPr>
          <p:cNvPr id="3" name="Rectangle 2">
            <a:extLst>
              <a:ext uri="{FF2B5EF4-FFF2-40B4-BE49-F238E27FC236}">
                <a16:creationId xmlns:a16="http://schemas.microsoft.com/office/drawing/2014/main" id="{13BB5EC0-7A96-4D29-A835-6FAE896C31A4}"/>
              </a:ext>
            </a:extLst>
          </p:cNvPr>
          <p:cNvSpPr/>
          <p:nvPr/>
        </p:nvSpPr>
        <p:spPr>
          <a:xfrm>
            <a:off x="5821135" y="3580040"/>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4450" name="Picture 2" descr="952 Crystal Healing Stock Vector Illustration and Royalty Free Crystal  Healing Clipart">
            <a:extLst>
              <a:ext uri="{FF2B5EF4-FFF2-40B4-BE49-F238E27FC236}">
                <a16:creationId xmlns:a16="http://schemas.microsoft.com/office/drawing/2014/main" id="{24A9BF69-866E-2E70-8149-3D52B6E701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467" y="2510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9710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44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rhythm </a:t>
            </a:r>
          </a:p>
        </p:txBody>
      </p:sp>
      <p:sp>
        <p:nvSpPr>
          <p:cNvPr id="3" name="Rectangle 2">
            <a:extLst>
              <a:ext uri="{FF2B5EF4-FFF2-40B4-BE49-F238E27FC236}">
                <a16:creationId xmlns:a16="http://schemas.microsoft.com/office/drawing/2014/main" id="{0366E0B6-702E-4814-82C6-08CA2D13F3C9}"/>
              </a:ext>
            </a:extLst>
          </p:cNvPr>
          <p:cNvSpPr/>
          <p:nvPr/>
        </p:nvSpPr>
        <p:spPr>
          <a:xfrm>
            <a:off x="5496378" y="3673927"/>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426" name="Picture 2" descr="900+ Rhythm Instruments Clip Art | Royalty Free - GoGraph">
            <a:extLst>
              <a:ext uri="{FF2B5EF4-FFF2-40B4-BE49-F238E27FC236}">
                <a16:creationId xmlns:a16="http://schemas.microsoft.com/office/drawing/2014/main" id="{A2F27390-BFAA-5892-2F84-A593DDC10E8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409"/>
          <a:stretch/>
        </p:blipFill>
        <p:spPr bwMode="auto">
          <a:xfrm>
            <a:off x="426584" y="342900"/>
            <a:ext cx="2847975"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4285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crystal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85214"/>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604951"/>
            <a:ext cx="11789909" cy="3046988"/>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a piece of a homogeneous solid substance having a natural geometrically regular form with symmetrically arranged plane faces</a:t>
            </a:r>
            <a:endParaRPr lang="en-GB" sz="1400" dirty="0"/>
          </a:p>
        </p:txBody>
      </p:sp>
      <p:pic>
        <p:nvPicPr>
          <p:cNvPr id="3" name="Picture 2" descr="952 Crystal Healing Stock Vector Illustration and Royalty Free Crystal  Healing Clipart">
            <a:extLst>
              <a:ext uri="{FF2B5EF4-FFF2-40B4-BE49-F238E27FC236}">
                <a16:creationId xmlns:a16="http://schemas.microsoft.com/office/drawing/2014/main" id="{2EE9E515-0020-7BDB-183F-9AF9374CD4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467" y="2510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1056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rhythm</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strong, regular repeated pattern of movement or sound </a:t>
            </a:r>
            <a:endParaRPr lang="en-GB" sz="1400" dirty="0"/>
          </a:p>
        </p:txBody>
      </p:sp>
      <p:pic>
        <p:nvPicPr>
          <p:cNvPr id="3" name="Picture 2" descr="900+ Rhythm Instruments Clip Art | Royalty Free - GoGraph">
            <a:extLst>
              <a:ext uri="{FF2B5EF4-FFF2-40B4-BE49-F238E27FC236}">
                <a16:creationId xmlns:a16="http://schemas.microsoft.com/office/drawing/2014/main" id="{371D2585-FF11-FA25-0B0B-8A7D0A8BF58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409"/>
          <a:stretch/>
        </p:blipFill>
        <p:spPr bwMode="auto">
          <a:xfrm>
            <a:off x="426584" y="342900"/>
            <a:ext cx="2847975"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4583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A crystal chandelier sparkles brightly.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629354" y="3048168"/>
            <a:ext cx="223656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668245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803239"/>
            <a:ext cx="11560628" cy="1481650"/>
          </a:xfrm>
        </p:spPr>
        <p:txBody>
          <a:bodyPr>
            <a:normAutofit fontScale="90000"/>
          </a:bodyPr>
          <a:lstStyle/>
          <a:p>
            <a:pPr algn="ctr"/>
            <a:r>
              <a:rPr lang="en-GB" dirty="0">
                <a:latin typeface="Twinkl Cursive Looped" panose="02000000000000000000" pitchFamily="2" charset="0"/>
              </a:rPr>
              <a:t> Ruth listened to the rhythm of his breathing.</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184571" y="2695741"/>
            <a:ext cx="2400301"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55522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8268783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category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2739211"/>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a class or division of people or things regarded as having particular shared characteristics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8" name="Picture 8" descr="Category Clipart Vector Graphics. 8,213 Category EPS clip art vector and  stock illustrations available to search from thousands of royalty free  illustrators">
            <a:extLst>
              <a:ext uri="{FF2B5EF4-FFF2-40B4-BE49-F238E27FC236}">
                <a16:creationId xmlns:a16="http://schemas.microsoft.com/office/drawing/2014/main" id="{2F0C36D9-85D9-F215-3F06-9BFAFBABDD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246"/>
          <a:stretch/>
        </p:blipFill>
        <p:spPr bwMode="auto">
          <a:xfrm>
            <a:off x="386443" y="274397"/>
            <a:ext cx="2062843"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5814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Bob selected the sports category questions in the quiz.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343900" y="2884882"/>
            <a:ext cx="2694214" cy="87221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258140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physician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370677"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8" descr="17,967 Doctor Clipart Illustrations &amp; Clip Art - iStock">
            <a:extLst>
              <a:ext uri="{FF2B5EF4-FFF2-40B4-BE49-F238E27FC236}">
                <a16:creationId xmlns:a16="http://schemas.microsoft.com/office/drawing/2014/main" id="{6FE6C023-EF08-A54F-C334-5CA2056294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352" y="4125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52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cemetery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430916"/>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2708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large burial ground, especially one not in a churchyard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8" name="Picture 8" descr="Cemetery Memorials Stock Illustrations – 45 Cemetery Memorials Stock  Illustrations, Vectors &amp; Clipart - Dreamstime">
            <a:extLst>
              <a:ext uri="{FF2B5EF4-FFF2-40B4-BE49-F238E27FC236}">
                <a16:creationId xmlns:a16="http://schemas.microsoft.com/office/drawing/2014/main" id="{CAC72B6D-B1FB-7C9C-17AC-275583B2CB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743" y="363204"/>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825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military cemetery in Washington is very highly regarded.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59728" y="3033712"/>
            <a:ext cx="2841171"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95386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8152886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8770901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2" y="1600201"/>
            <a:ext cx="116586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Denmark</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Denmark, the largest category of energy use is from wind turbines.  Their energy system is set up to take advantage of their land positioning to have over half of their supply met by wind power.  The physical elements of a country direct how they can use renewable energies.  Some countries are naturally located in areas of high winds, while others have high levels of sunlight.  The use of hydro-power can also be harnessed within countries that have high volume rivers.  The UK has typical weather for a northern hemisphere country not near the equator, so uses a selection of renewable energies. </a:t>
            </a:r>
          </a:p>
        </p:txBody>
      </p:sp>
    </p:spTree>
    <p:extLst>
      <p:ext uri="{BB962C8B-B14F-4D97-AF65-F5344CB8AC3E}">
        <p14:creationId xmlns:p14="http://schemas.microsoft.com/office/powerpoint/2010/main" val="254761563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2" y="1600201"/>
            <a:ext cx="116586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Denmark</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Denmark, the largest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category</a:t>
            </a:r>
            <a:r>
              <a:rPr lang="en-GB" sz="3600" dirty="0">
                <a:solidFill>
                  <a:srgbClr val="000000"/>
                </a:solidFill>
                <a:effectLst/>
                <a:latin typeface="Twinkl Cursive Looped" panose="02000000000000000000" pitchFamily="2" charset="0"/>
                <a:ea typeface="Times New Roman" panose="02020603050405020304" pitchFamily="18" charset="0"/>
              </a:rPr>
              <a:t> of energy use is from wind turbines.  Their energy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system</a:t>
            </a:r>
            <a:r>
              <a:rPr lang="en-GB" sz="3600" dirty="0">
                <a:solidFill>
                  <a:srgbClr val="000000"/>
                </a:solidFill>
                <a:effectLst/>
                <a:latin typeface="Twinkl Cursive Looped" panose="02000000000000000000" pitchFamily="2" charset="0"/>
                <a:ea typeface="Times New Roman" panose="02020603050405020304" pitchFamily="18" charset="0"/>
              </a:rPr>
              <a:t> is set up to take advantage of their land positioning to have over half of their supply met by wind power.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physical</a:t>
            </a:r>
            <a:r>
              <a:rPr lang="en-GB" sz="3600" dirty="0">
                <a:solidFill>
                  <a:srgbClr val="000000"/>
                </a:solidFill>
                <a:effectLst/>
                <a:latin typeface="Twinkl Cursive Looped" panose="02000000000000000000" pitchFamily="2" charset="0"/>
                <a:ea typeface="Times New Roman" panose="02020603050405020304" pitchFamily="18" charset="0"/>
              </a:rPr>
              <a:t> elements of a country direct how they can use renewable energies.  Some countries are naturally located in areas of high winds, while others have high levels of sunlight.  The use of hydro-power can also be harnessed within countries that have high volume rivers.  The UK has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typical</a:t>
            </a:r>
            <a:r>
              <a:rPr lang="en-GB" sz="3600" dirty="0">
                <a:solidFill>
                  <a:srgbClr val="000000"/>
                </a:solidFill>
                <a:effectLst/>
                <a:latin typeface="Twinkl Cursive Looped" panose="02000000000000000000" pitchFamily="2" charset="0"/>
                <a:ea typeface="Times New Roman" panose="02020603050405020304" pitchFamily="18" charset="0"/>
              </a:rPr>
              <a:t> weather for a northern hemisphere country not near the equator, so uses a selection of renewable energies. </a:t>
            </a:r>
          </a:p>
        </p:txBody>
      </p:sp>
    </p:spTree>
    <p:extLst>
      <p:ext uri="{BB962C8B-B14F-4D97-AF65-F5344CB8AC3E}">
        <p14:creationId xmlns:p14="http://schemas.microsoft.com/office/powerpoint/2010/main" val="214011100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59886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UK has typical weather for a northern hemisphere country not near the equator, so uses a selection of renewable energies.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7832258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4 -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D1D6055-DF27-79C2-5953-F02FF60B8905}"/>
              </a:ext>
            </a:extLst>
          </p:cNvPr>
          <p:cNvPicPr>
            <a:picLocks noChangeAspect="1"/>
          </p:cNvPicPr>
          <p:nvPr/>
        </p:nvPicPr>
        <p:blipFill rotWithShape="1">
          <a:blip r:embed="rId2"/>
          <a:srcRect l="18884" t="12364" r="18973" b="9980"/>
          <a:stretch/>
        </p:blipFill>
        <p:spPr>
          <a:xfrm>
            <a:off x="261257" y="-1"/>
            <a:ext cx="9699171" cy="6814503"/>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magician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313528" y="3653972"/>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8" descr="magic show clip art - Clip Art Library">
            <a:extLst>
              <a:ext uri="{FF2B5EF4-FFF2-40B4-BE49-F238E27FC236}">
                <a16:creationId xmlns:a16="http://schemas.microsoft.com/office/drawing/2014/main" id="{894DB736-EA2D-1DDD-5FAD-8DEB2ACF71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289" y="409575"/>
            <a:ext cx="1924050"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0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forty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6529429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ancient</a:t>
            </a:r>
          </a:p>
        </p:txBody>
      </p:sp>
    </p:spTree>
    <p:extLst>
      <p:ext uri="{BB962C8B-B14F-4D97-AF65-F5344CB8AC3E}">
        <p14:creationId xmlns:p14="http://schemas.microsoft.com/office/powerpoint/2010/main" val="172770954"/>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statistician</a:t>
            </a:r>
          </a:p>
        </p:txBody>
      </p:sp>
    </p:spTree>
    <p:extLst>
      <p:ext uri="{BB962C8B-B14F-4D97-AF65-F5344CB8AC3E}">
        <p14:creationId xmlns:p14="http://schemas.microsoft.com/office/powerpoint/2010/main" val="307380749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physician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magician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4814156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dietician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5531409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electrician</a:t>
            </a:r>
          </a:p>
        </p:txBody>
      </p:sp>
    </p:spTree>
    <p:extLst>
      <p:ext uri="{BB962C8B-B14F-4D97-AF65-F5344CB8AC3E}">
        <p14:creationId xmlns:p14="http://schemas.microsoft.com/office/powerpoint/2010/main" val="357020888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technician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08526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Martian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5656052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Dalmatian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4985804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Christian</a:t>
            </a:r>
          </a:p>
        </p:txBody>
      </p:sp>
    </p:spTree>
    <p:extLst>
      <p:ext uri="{BB962C8B-B14F-4D97-AF65-F5344CB8AC3E}">
        <p14:creationId xmlns:p14="http://schemas.microsoft.com/office/powerpoint/2010/main" val="416132893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Faustian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1555448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Croatian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7517106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symbols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mystery</a:t>
            </a:r>
          </a:p>
        </p:txBody>
      </p:sp>
    </p:spTree>
    <p:extLst>
      <p:ext uri="{BB962C8B-B14F-4D97-AF65-F5344CB8AC3E}">
        <p14:creationId xmlns:p14="http://schemas.microsoft.com/office/powerpoint/2010/main" val="293827234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lyrics</a:t>
            </a:r>
          </a:p>
        </p:txBody>
      </p:sp>
    </p:spTree>
    <p:extLst>
      <p:ext uri="{BB962C8B-B14F-4D97-AF65-F5344CB8AC3E}">
        <p14:creationId xmlns:p14="http://schemas.microsoft.com/office/powerpoint/2010/main" val="421385825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oxygen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Short vowel sound </a:t>
            </a:r>
            <a:r>
              <a:rPr lang="en-GB" sz="6000" dirty="0" err="1">
                <a:solidFill>
                  <a:prstClr val="black"/>
                </a:solidFill>
                <a:latin typeface="Twinkl Cursive Looped" panose="02000000000000000000" pitchFamily="2" charset="0"/>
                <a:ea typeface="+mj-ea"/>
                <a:cs typeface="+mj-cs"/>
              </a:rPr>
              <a:t>i</a:t>
            </a:r>
            <a:r>
              <a:rPr lang="en-GB" sz="6000" dirty="0">
                <a:solidFill>
                  <a:prstClr val="black"/>
                </a:solidFill>
                <a:latin typeface="Twinkl Cursive Looped" panose="02000000000000000000" pitchFamily="2" charset="0"/>
                <a:ea typeface="+mj-ea"/>
                <a:cs typeface="+mj-cs"/>
              </a:rPr>
              <a:t> with 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symptom</a:t>
            </a:r>
          </a:p>
        </p:txBody>
      </p:sp>
    </p:spTree>
    <p:extLst>
      <p:ext uri="{BB962C8B-B14F-4D97-AF65-F5344CB8AC3E}">
        <p14:creationId xmlns:p14="http://schemas.microsoft.com/office/powerpoint/2010/main" val="80578285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physical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system</a:t>
            </a:r>
          </a:p>
        </p:txBody>
      </p:sp>
    </p:spTree>
    <p:extLst>
      <p:ext uri="{BB962C8B-B14F-4D97-AF65-F5344CB8AC3E}">
        <p14:creationId xmlns:p14="http://schemas.microsoft.com/office/powerpoint/2010/main" val="279266932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typical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crystal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rhythm</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category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cemetery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symbols </a:t>
            </a:r>
          </a:p>
        </p:txBody>
      </p:sp>
      <p:sp>
        <p:nvSpPr>
          <p:cNvPr id="3" name="Rectangle 2">
            <a:extLst>
              <a:ext uri="{FF2B5EF4-FFF2-40B4-BE49-F238E27FC236}">
                <a16:creationId xmlns:a16="http://schemas.microsoft.com/office/drawing/2014/main" id="{13BB5EC0-7A96-4D29-A835-6FAE896C31A4}"/>
              </a:ext>
            </a:extLst>
          </p:cNvPr>
          <p:cNvSpPr/>
          <p:nvPr/>
        </p:nvSpPr>
        <p:spPr>
          <a:xfrm>
            <a:off x="5361214" y="3561670"/>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2" name="Picture 8" descr="symbols clipart - Clip Art Library">
            <a:extLst>
              <a:ext uri="{FF2B5EF4-FFF2-40B4-BE49-F238E27FC236}">
                <a16:creationId xmlns:a16="http://schemas.microsoft.com/office/drawing/2014/main" id="{A5FE3008-BDAB-B0E0-7CF7-764EBAFF56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523363"/>
            <a:ext cx="1876425"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forty  ancient  statistician dalmatian category cemetery   mystery   oxygen  typical  rhythm </a:t>
            </a:r>
          </a:p>
        </p:txBody>
      </p:sp>
    </p:spTree>
    <p:extLst>
      <p:ext uri="{BB962C8B-B14F-4D97-AF65-F5344CB8AC3E}">
        <p14:creationId xmlns:p14="http://schemas.microsoft.com/office/powerpoint/2010/main" val="388699187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2" y="3675165"/>
            <a:ext cx="11800115" cy="954107"/>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Noun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déterminer adjective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1323439"/>
          </a:xfrm>
          <a:prstGeom prst="rect">
            <a:avLst/>
          </a:prstGeom>
          <a:noFill/>
        </p:spPr>
        <p:txBody>
          <a:bodyPr wrap="square" rtlCol="0">
            <a:spAutoFit/>
          </a:bodyPr>
          <a:lstStyle/>
          <a:p>
            <a:r>
              <a:rPr lang="en-GB" sz="4000" dirty="0">
                <a:latin typeface="Twinkl Cursive Looped" panose="02000000000000000000" pitchFamily="2" charset="0"/>
              </a:rPr>
              <a:t>Bob selected the sports category questions in the quiz.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5763986" y="2094522"/>
            <a:ext cx="194854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5181599" y="3675165"/>
            <a:ext cx="14042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906053"/>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adjective noun preposition noun verb adverb adverb verb. </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1967356"/>
            <a:ext cx="11517084" cy="1323439"/>
          </a:xfrm>
          <a:prstGeom prst="rect">
            <a:avLst/>
          </a:prstGeom>
          <a:noFill/>
        </p:spPr>
        <p:txBody>
          <a:bodyPr wrap="square" rtlCol="0">
            <a:spAutoFit/>
          </a:bodyPr>
          <a:lstStyle/>
          <a:p>
            <a:r>
              <a:rPr lang="en-GB" sz="4000" dirty="0">
                <a:latin typeface="Twinkl Cursive Looped" panose="02000000000000000000" pitchFamily="2" charset="0"/>
              </a:rPr>
              <a:t>The military cemetery in Washington is very highly regarded</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233057" y="2010878"/>
            <a:ext cx="202474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663041" y="3906054"/>
            <a:ext cx="925287"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2585323"/>
          </a:xfrm>
          <a:prstGeom prst="rect">
            <a:avLst/>
          </a:prstGeom>
          <a:noFill/>
        </p:spPr>
        <p:txBody>
          <a:bodyPr wrap="square" rtlCol="0">
            <a:spAutoFit/>
          </a:bodyPr>
          <a:lstStyle/>
          <a:p>
            <a:r>
              <a:rPr lang="en-GB" b="1" dirty="0">
                <a:solidFill>
                  <a:srgbClr val="83001D"/>
                </a:solidFill>
                <a:effectLst/>
              </a:rPr>
              <a:t>Category</a:t>
            </a:r>
          </a:p>
          <a:p>
            <a:endParaRPr lang="en-GB" b="1" dirty="0">
              <a:solidFill>
                <a:srgbClr val="83001D"/>
              </a:solidFill>
            </a:endParaRPr>
          </a:p>
          <a:p>
            <a:r>
              <a:rPr lang="en-GB" b="1" dirty="0">
                <a:solidFill>
                  <a:srgbClr val="83001D"/>
                </a:solidFill>
                <a:effectLst/>
              </a:rPr>
              <a:t>late Middle English (in category): from French </a:t>
            </a:r>
            <a:r>
              <a:rPr lang="en-GB" b="1" dirty="0" err="1">
                <a:solidFill>
                  <a:srgbClr val="83001D"/>
                </a:solidFill>
                <a:effectLst/>
              </a:rPr>
              <a:t>catégorie</a:t>
            </a:r>
            <a:r>
              <a:rPr lang="en-GB" b="1" dirty="0">
                <a:solidFill>
                  <a:srgbClr val="83001D"/>
                </a:solidFill>
                <a:effectLst/>
              </a:rPr>
              <a:t> or late Latin </a:t>
            </a:r>
            <a:r>
              <a:rPr lang="en-GB" b="1" dirty="0" err="1">
                <a:solidFill>
                  <a:srgbClr val="83001D"/>
                </a:solidFill>
                <a:effectLst/>
              </a:rPr>
              <a:t>categoria</a:t>
            </a:r>
            <a:r>
              <a:rPr lang="en-GB" b="1" dirty="0">
                <a:solidFill>
                  <a:srgbClr val="83001D"/>
                </a:solidFill>
                <a:effectLst/>
              </a:rPr>
              <a:t>, from Greek </a:t>
            </a:r>
            <a:r>
              <a:rPr lang="en-GB" b="1" dirty="0" err="1">
                <a:solidFill>
                  <a:srgbClr val="83001D"/>
                </a:solidFill>
                <a:effectLst/>
              </a:rPr>
              <a:t>katēgoria</a:t>
            </a:r>
            <a:r>
              <a:rPr lang="en-GB" b="1" dirty="0">
                <a:solidFill>
                  <a:srgbClr val="83001D"/>
                </a:solidFill>
                <a:effectLst/>
              </a:rPr>
              <a:t> ‘statement, accusation’, from </a:t>
            </a:r>
            <a:r>
              <a:rPr lang="en-GB" b="1" dirty="0" err="1">
                <a:solidFill>
                  <a:srgbClr val="83001D"/>
                </a:solidFill>
                <a:effectLst/>
              </a:rPr>
              <a:t>katēgoros</a:t>
            </a:r>
            <a:r>
              <a:rPr lang="en-GB" b="1" dirty="0">
                <a:solidFill>
                  <a:srgbClr val="83001D"/>
                </a:solidFill>
                <a:effectLst/>
              </a:rPr>
              <a:t> ‘accuser’.</a:t>
            </a:r>
            <a:endParaRPr lang="en-GB" b="1" dirty="0">
              <a:solidFill>
                <a:srgbClr val="83001D"/>
              </a:solidFill>
            </a:endParaRPr>
          </a:p>
          <a:p>
            <a:endParaRPr lang="en-GB" b="1" dirty="0">
              <a:solidFill>
                <a:srgbClr val="83001D"/>
              </a:solidFill>
              <a:effectLst/>
            </a:endParaRPr>
          </a:p>
          <a:p>
            <a:r>
              <a:rPr lang="en-GB" b="1" dirty="0">
                <a:solidFill>
                  <a:srgbClr val="83001D"/>
                </a:solidFill>
                <a:effectLst/>
              </a:rPr>
              <a:t>Cemetery</a:t>
            </a:r>
            <a:endParaRPr lang="en-GB" b="1" dirty="0">
              <a:solidFill>
                <a:srgbClr val="83001D"/>
              </a:solidFill>
            </a:endParaRPr>
          </a:p>
          <a:p>
            <a:endParaRPr lang="en-GB" b="1" dirty="0">
              <a:solidFill>
                <a:srgbClr val="83001D"/>
              </a:solidFill>
              <a:effectLst/>
            </a:endParaRPr>
          </a:p>
          <a:p>
            <a:r>
              <a:rPr lang="en-GB" b="1" dirty="0">
                <a:solidFill>
                  <a:srgbClr val="83001D"/>
                </a:solidFill>
                <a:effectLst/>
              </a:rPr>
              <a:t>late Middle English: via late Latin from Greek </a:t>
            </a:r>
            <a:r>
              <a:rPr lang="en-GB" b="1" dirty="0" err="1">
                <a:solidFill>
                  <a:srgbClr val="83001D"/>
                </a:solidFill>
                <a:effectLst/>
              </a:rPr>
              <a:t>koimētērion</a:t>
            </a:r>
            <a:r>
              <a:rPr lang="en-GB" b="1" dirty="0">
                <a:solidFill>
                  <a:srgbClr val="83001D"/>
                </a:solidFill>
                <a:effectLst/>
              </a:rPr>
              <a:t> ‘dormitory’, from </a:t>
            </a:r>
            <a:r>
              <a:rPr lang="en-GB" b="1" dirty="0" err="1">
                <a:solidFill>
                  <a:srgbClr val="83001D"/>
                </a:solidFill>
                <a:effectLst/>
              </a:rPr>
              <a:t>koiman</a:t>
            </a:r>
            <a:r>
              <a:rPr lang="en-GB" b="1" dirty="0">
                <a:solidFill>
                  <a:srgbClr val="83001D"/>
                </a:solidFill>
                <a:effectLst/>
              </a:rPr>
              <a:t> ‘put to sleep’.</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428178"/>
            <a:ext cx="11740242" cy="6001643"/>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6000" i="1" dirty="0">
                <a:latin typeface="Twinkl Cursive Looped" panose="02000000000000000000" pitchFamily="2" charset="0"/>
              </a:rPr>
              <a:t>Write spelling questions for the challenge words and then a mark scheme to show where children may go wrong. </a:t>
            </a:r>
          </a:p>
        </p:txBody>
      </p:sp>
    </p:spTree>
    <p:extLst>
      <p:ext uri="{BB962C8B-B14F-4D97-AF65-F5344CB8AC3E}">
        <p14:creationId xmlns:p14="http://schemas.microsoft.com/office/powerpoint/2010/main" val="4027390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mystery </a:t>
            </a:r>
          </a:p>
        </p:txBody>
      </p:sp>
      <p:sp>
        <p:nvSpPr>
          <p:cNvPr id="3" name="Rectangle 2">
            <a:extLst>
              <a:ext uri="{FF2B5EF4-FFF2-40B4-BE49-F238E27FC236}">
                <a16:creationId xmlns:a16="http://schemas.microsoft.com/office/drawing/2014/main" id="{0366E0B6-702E-4814-82C6-08CA2D13F3C9}"/>
              </a:ext>
            </a:extLst>
          </p:cNvPr>
          <p:cNvSpPr/>
          <p:nvPr/>
        </p:nvSpPr>
        <p:spPr>
          <a:xfrm>
            <a:off x="5355772" y="3657599"/>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6" name="Picture 8" descr="Free Mystery Cliparts, Download Free Mystery Cliparts png images, Free  ClipArts on Clipart Library">
            <a:extLst>
              <a:ext uri="{FF2B5EF4-FFF2-40B4-BE49-F238E27FC236}">
                <a16:creationId xmlns:a16="http://schemas.microsoft.com/office/drawing/2014/main" id="{250CF2B9-EB83-B104-EBA7-CBF9724BBD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885" y="304800"/>
            <a:ext cx="1933575"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lyrics</a:t>
            </a:r>
          </a:p>
        </p:txBody>
      </p:sp>
      <p:sp>
        <p:nvSpPr>
          <p:cNvPr id="3" name="Rectangle 2">
            <a:extLst>
              <a:ext uri="{FF2B5EF4-FFF2-40B4-BE49-F238E27FC236}">
                <a16:creationId xmlns:a16="http://schemas.microsoft.com/office/drawing/2014/main" id="{4BCBA2DA-E95C-434C-BE81-320E182AE5EF}"/>
              </a:ext>
            </a:extLst>
          </p:cNvPr>
          <p:cNvSpPr/>
          <p:nvPr/>
        </p:nvSpPr>
        <p:spPr>
          <a:xfrm>
            <a:off x="5425622" y="3673930"/>
            <a:ext cx="436336"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80" name="Picture 8" descr="YouTube Song Lyrics Musical Composition PNG, Clipart, Android, Bai, Brand,  Chrome Web Store, Congratulations Free PNG">
            <a:extLst>
              <a:ext uri="{FF2B5EF4-FFF2-40B4-BE49-F238E27FC236}">
                <a16:creationId xmlns:a16="http://schemas.microsoft.com/office/drawing/2014/main" id="{44932CD3-D25B-2EAB-D530-4D21CDE570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102" y="529999"/>
            <a:ext cx="2562225"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symbols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85214"/>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233301"/>
            <a:ext cx="11789909" cy="378565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a mark or character used as a conventional representation of an object, function, or process, e.g. the letter or letters standing for a chemical element or a character in musical notation </a:t>
            </a:r>
            <a:endParaRPr lang="en-GB" sz="1400" dirty="0"/>
          </a:p>
        </p:txBody>
      </p:sp>
      <p:pic>
        <p:nvPicPr>
          <p:cNvPr id="7" name="Picture 8" descr="symbols clipart - Clip Art Library">
            <a:extLst>
              <a:ext uri="{FF2B5EF4-FFF2-40B4-BE49-F238E27FC236}">
                <a16:creationId xmlns:a16="http://schemas.microsoft.com/office/drawing/2014/main" id="{6C8067B9-12C1-A62C-A080-F5C8A457AF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523363"/>
            <a:ext cx="1876425"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7CB77-1BC6-F944-148E-7718A4A87291}"/>
              </a:ext>
            </a:extLst>
          </p:cNvPr>
          <p:cNvSpPr>
            <a:spLocks noGrp="1"/>
          </p:cNvSpPr>
          <p:nvPr>
            <p:ph type="title"/>
          </p:nvPr>
        </p:nvSpPr>
        <p:spPr/>
        <p:txBody>
          <a:bodyPr/>
          <a:lstStyle/>
          <a:p>
            <a:r>
              <a:rPr lang="en-GB" dirty="0"/>
              <a:t>These slides are slightly different - to reduce the number there are now animations used</a:t>
            </a:r>
          </a:p>
        </p:txBody>
      </p:sp>
      <p:sp>
        <p:nvSpPr>
          <p:cNvPr id="3" name="Content Placeholder 2">
            <a:extLst>
              <a:ext uri="{FF2B5EF4-FFF2-40B4-BE49-F238E27FC236}">
                <a16:creationId xmlns:a16="http://schemas.microsoft.com/office/drawing/2014/main" id="{077E62D0-33DD-9CBA-3B37-C650BF8941B5}"/>
              </a:ext>
            </a:extLst>
          </p:cNvPr>
          <p:cNvSpPr>
            <a:spLocks noGrp="1"/>
          </p:cNvSpPr>
          <p:nvPr>
            <p:ph idx="1"/>
          </p:nvPr>
        </p:nvSpPr>
        <p:spPr/>
        <p:txBody>
          <a:bodyPr/>
          <a:lstStyle/>
          <a:p>
            <a:r>
              <a:rPr lang="en-GB" dirty="0"/>
              <a:t>Please use these slides in full screen slide show mode to ensure they work how they are designed with chunks of information being shown at a time to prevent overload </a:t>
            </a:r>
          </a:p>
          <a:p>
            <a:endParaRPr lang="en-GB" dirty="0"/>
          </a:p>
          <a:p>
            <a:r>
              <a:rPr lang="en-GB" dirty="0"/>
              <a:t>Thank you</a:t>
            </a:r>
          </a:p>
        </p:txBody>
      </p:sp>
    </p:spTree>
    <p:extLst>
      <p:ext uri="{BB962C8B-B14F-4D97-AF65-F5344CB8AC3E}">
        <p14:creationId xmlns:p14="http://schemas.microsoft.com/office/powerpoint/2010/main" val="1472279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mystery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something that is difficult or impossible to understand or explain</a:t>
            </a:r>
            <a:endParaRPr lang="en-GB" sz="1400" dirty="0"/>
          </a:p>
        </p:txBody>
      </p:sp>
      <p:pic>
        <p:nvPicPr>
          <p:cNvPr id="7" name="Picture 8" descr="Free Mystery Cliparts, Download Free Mystery Cliparts png images, Free  ClipArts on Clipart Library">
            <a:extLst>
              <a:ext uri="{FF2B5EF4-FFF2-40B4-BE49-F238E27FC236}">
                <a16:creationId xmlns:a16="http://schemas.microsoft.com/office/drawing/2014/main" id="{61852A87-96C4-63EB-E7AC-367B2D788B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885" y="304800"/>
            <a:ext cx="1933575"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Lyrics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She has published both music and lyrics for a number of songs</a:t>
            </a:r>
            <a:endParaRPr lang="en-GB" sz="1400" dirty="0"/>
          </a:p>
        </p:txBody>
      </p:sp>
      <p:pic>
        <p:nvPicPr>
          <p:cNvPr id="7" name="Picture 8" descr="YouTube Song Lyrics Musical Composition PNG, Clipart, Android, Bai, Brand,  Chrome Web Store, Congratulations Free PNG">
            <a:extLst>
              <a:ext uri="{FF2B5EF4-FFF2-40B4-BE49-F238E27FC236}">
                <a16:creationId xmlns:a16="http://schemas.microsoft.com/office/drawing/2014/main" id="{C417D381-0C0D-22C4-EE70-50EFEC594D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102" y="529999"/>
            <a:ext cx="2562225"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28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symbol x means 10 in Roman numerals.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82396" y="3031075"/>
            <a:ext cx="2236561"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803239"/>
            <a:ext cx="11560628" cy="1481650"/>
          </a:xfrm>
        </p:spPr>
        <p:txBody>
          <a:bodyPr>
            <a:normAutofit/>
          </a:bodyPr>
          <a:lstStyle/>
          <a:p>
            <a:pPr algn="ctr"/>
            <a:r>
              <a:rPr lang="en-GB" dirty="0">
                <a:latin typeface="Twinkl Cursive Looped" panose="02000000000000000000" pitchFamily="2" charset="0"/>
              </a:rPr>
              <a:t> The mystery story was excellent.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60813" y="3517445"/>
            <a:ext cx="2803073"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has published both music and lyrics for a number of songs.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85900" y="3608614"/>
            <a:ext cx="1992086"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category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2739211"/>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a class or division of people or things regarded as having particular shared characteristics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8" name="Picture 8" descr="Category Clipart Vector Graphics. 8,213 Category EPS clip art vector and  stock illustrations available to search from thousands of royalty free  illustrators">
            <a:extLst>
              <a:ext uri="{FF2B5EF4-FFF2-40B4-BE49-F238E27FC236}">
                <a16:creationId xmlns:a16="http://schemas.microsoft.com/office/drawing/2014/main" id="{2F0C36D9-85D9-F215-3F06-9BFAFBABDD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246"/>
          <a:stretch/>
        </p:blipFill>
        <p:spPr bwMode="auto">
          <a:xfrm>
            <a:off x="386443" y="274397"/>
            <a:ext cx="2062843"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Bob selected the sports category questions in the quiz.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343900" y="2884882"/>
            <a:ext cx="2694214" cy="87221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cemetery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430916"/>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2708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large burial ground, especially one not in a churchyard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8" name="Picture 8" descr="Cemetery Memorials Stock Illustrations – 45 Cemetery Memorials Stock  Illustrations, Vectors &amp; Clipart - Dreamstime">
            <a:extLst>
              <a:ext uri="{FF2B5EF4-FFF2-40B4-BE49-F238E27FC236}">
                <a16:creationId xmlns:a16="http://schemas.microsoft.com/office/drawing/2014/main" id="{CAC72B6D-B1FB-7C9C-17AC-275583B2CB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743" y="363204"/>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military cemetery in Washington is very highly regarded.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59728" y="3033712"/>
            <a:ext cx="2841171"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4 -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2" y="1600201"/>
            <a:ext cx="116586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Denmark</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Denmark, the largest category of energy use is from wind turbines.  Their energy system is set up to take advantage of their land positioning to have over half of their supply met by wind power.  The physical elements of a country direct how they can use renewable energies.  Some countries are naturally located in areas of high winds, while others have high levels of sunlight.  The use of hydro-power can also be harnessed within countries that have high volume rivers.  The UK has typical weather for a northern hemisphere country not near the equator, so uses a selection of renewable energies. </a:t>
            </a:r>
          </a:p>
        </p:txBody>
      </p:sp>
    </p:spTree>
    <p:extLst>
      <p:ext uri="{BB962C8B-B14F-4D97-AF65-F5344CB8AC3E}">
        <p14:creationId xmlns:p14="http://schemas.microsoft.com/office/powerpoint/2010/main" val="24335001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2" y="1600201"/>
            <a:ext cx="116586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Denmark</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Denmark, the largest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category</a:t>
            </a:r>
            <a:r>
              <a:rPr lang="en-GB" sz="3600" dirty="0">
                <a:solidFill>
                  <a:srgbClr val="000000"/>
                </a:solidFill>
                <a:effectLst/>
                <a:latin typeface="Twinkl Cursive Looped" panose="02000000000000000000" pitchFamily="2" charset="0"/>
                <a:ea typeface="Times New Roman" panose="02020603050405020304" pitchFamily="18" charset="0"/>
              </a:rPr>
              <a:t> of energy use is from wind turbines.  Their energy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system</a:t>
            </a:r>
            <a:r>
              <a:rPr lang="en-GB" sz="3600" dirty="0">
                <a:solidFill>
                  <a:srgbClr val="000000"/>
                </a:solidFill>
                <a:effectLst/>
                <a:latin typeface="Twinkl Cursive Looped" panose="02000000000000000000" pitchFamily="2" charset="0"/>
                <a:ea typeface="Times New Roman" panose="02020603050405020304" pitchFamily="18" charset="0"/>
              </a:rPr>
              <a:t> is set up to take advantage of their land positioning to have over half of their supply met by wind power.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physical</a:t>
            </a:r>
            <a:r>
              <a:rPr lang="en-GB" sz="3600" dirty="0">
                <a:solidFill>
                  <a:srgbClr val="000000"/>
                </a:solidFill>
                <a:effectLst/>
                <a:latin typeface="Twinkl Cursive Looped" panose="02000000000000000000" pitchFamily="2" charset="0"/>
                <a:ea typeface="Times New Roman" panose="02020603050405020304" pitchFamily="18" charset="0"/>
              </a:rPr>
              <a:t> elements of a country direct how they can use renewable energies.  Some countries are naturally located in areas of high winds, while others have high levels of sunlight.  The use of hydro-power can also be harnessed within countries that have high volume rivers.  The UK has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typical</a:t>
            </a:r>
            <a:r>
              <a:rPr lang="en-GB" sz="3600" dirty="0">
                <a:solidFill>
                  <a:srgbClr val="000000"/>
                </a:solidFill>
                <a:effectLst/>
                <a:latin typeface="Twinkl Cursive Looped" panose="02000000000000000000" pitchFamily="2" charset="0"/>
                <a:ea typeface="Times New Roman" panose="02020603050405020304" pitchFamily="18" charset="0"/>
              </a:rPr>
              <a:t> weather for a northern hemisphere country not near the equator, so uses a selection of renewable energies. </a:t>
            </a:r>
          </a:p>
        </p:txBody>
      </p:sp>
    </p:spTree>
    <p:extLst>
      <p:ext uri="{BB962C8B-B14F-4D97-AF65-F5344CB8AC3E}">
        <p14:creationId xmlns:p14="http://schemas.microsoft.com/office/powerpoint/2010/main" val="42882747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In Denmark, the largest category of energy use is from wind turbines.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4 -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82A702E-DE99-7817-4AC4-4B404A6F1ACD}"/>
              </a:ext>
            </a:extLst>
          </p:cNvPr>
          <p:cNvPicPr>
            <a:picLocks noChangeAspect="1"/>
          </p:cNvPicPr>
          <p:nvPr/>
        </p:nvPicPr>
        <p:blipFill rotWithShape="1">
          <a:blip r:embed="rId2"/>
          <a:srcRect l="18884" t="12364" r="18973" b="9980"/>
          <a:stretch/>
        </p:blipFill>
        <p:spPr>
          <a:xfrm>
            <a:off x="261257" y="-1"/>
            <a:ext cx="9699171" cy="6814503"/>
          </a:xfrm>
          <a:prstGeom prst="rect">
            <a:avLst/>
          </a:prstGeom>
        </p:spPr>
      </p:pic>
    </p:spTree>
    <p:extLst>
      <p:ext uri="{BB962C8B-B14F-4D97-AF65-F5344CB8AC3E}">
        <p14:creationId xmlns:p14="http://schemas.microsoft.com/office/powerpoint/2010/main" val="42525532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2475498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151867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82A702E-DE99-7817-4AC4-4B404A6F1ACD}"/>
              </a:ext>
            </a:extLst>
          </p:cNvPr>
          <p:cNvPicPr>
            <a:picLocks noChangeAspect="1"/>
          </p:cNvPicPr>
          <p:nvPr/>
        </p:nvPicPr>
        <p:blipFill rotWithShape="1">
          <a:blip r:embed="rId2"/>
          <a:srcRect l="18884" t="12364" r="18973" b="9980"/>
          <a:stretch/>
        </p:blipFill>
        <p:spPr>
          <a:xfrm>
            <a:off x="261257" y="-1"/>
            <a:ext cx="9699171" cy="6814503"/>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pic>
        <p:nvPicPr>
          <p:cNvPr id="146434" name="Picture 2" descr="Forty Mph Stock Illustrations – 7 Forty Mph Stock Illustrations, Vectors &amp;  Clipart - Dreamstime">
            <a:extLst>
              <a:ext uri="{FF2B5EF4-FFF2-40B4-BE49-F238E27FC236}">
                <a16:creationId xmlns:a16="http://schemas.microsoft.com/office/drawing/2014/main" id="{F570EF31-F411-BF64-F198-53CC579585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867" y="310924"/>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237E62F-3A10-E9B6-0965-6FC5E9F7FC87}"/>
              </a:ext>
            </a:extLst>
          </p:cNvPr>
          <p:cNvSpPr txBox="1"/>
          <p:nvPr/>
        </p:nvSpPr>
        <p:spPr>
          <a:xfrm>
            <a:off x="4731204" y="108139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forty</a:t>
            </a:r>
            <a:endParaRPr lang="en-GB" dirty="0"/>
          </a:p>
        </p:txBody>
      </p:sp>
    </p:spTree>
    <p:extLst>
      <p:ext uri="{BB962C8B-B14F-4D97-AF65-F5344CB8AC3E}">
        <p14:creationId xmlns:p14="http://schemas.microsoft.com/office/powerpoint/2010/main" val="420785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6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ancient and are needing protection. </a:t>
            </a:r>
            <a:endParaRPr lang="en-GB" i="1" dirty="0"/>
          </a:p>
        </p:txBody>
      </p:sp>
      <p:pic>
        <p:nvPicPr>
          <p:cNvPr id="147458" name="Picture 2" descr="18,640 Ancient Roman Illustrations &amp; Clip Art - iStock">
            <a:extLst>
              <a:ext uri="{FF2B5EF4-FFF2-40B4-BE49-F238E27FC236}">
                <a16:creationId xmlns:a16="http://schemas.microsoft.com/office/drawing/2014/main" id="{A869799C-84D0-7974-F1ED-B62B6AD22E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25463"/>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6154070-5FFE-22A2-B9BC-2997DDB3CC37}"/>
              </a:ext>
            </a:extLst>
          </p:cNvPr>
          <p:cNvSpPr txBox="1"/>
          <p:nvPr/>
        </p:nvSpPr>
        <p:spPr>
          <a:xfrm>
            <a:off x="4784271" y="1252875"/>
            <a:ext cx="617220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ancient</a:t>
            </a:r>
            <a:endParaRPr lang="en-GB" dirty="0"/>
          </a:p>
        </p:txBody>
      </p:sp>
    </p:spTree>
    <p:extLst>
      <p:ext uri="{BB962C8B-B14F-4D97-AF65-F5344CB8AC3E}">
        <p14:creationId xmlns:p14="http://schemas.microsoft.com/office/powerpoint/2010/main" val="2427907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2429496"/>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–tian and -</a:t>
            </a:r>
            <a:r>
              <a:rPr lang="en-GB" dirty="0" err="1">
                <a:latin typeface="Twinkl Cursive Looped" panose="02000000000000000000" pitchFamily="2" charset="0"/>
              </a:rPr>
              <a:t>cian</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F64435AA-C449-2FE1-3287-E4073140BCDE}"/>
              </a:ext>
            </a:extLst>
          </p:cNvPr>
          <p:cNvSpPr txBox="1"/>
          <p:nvPr/>
        </p:nvSpPr>
        <p:spPr>
          <a:xfrm>
            <a:off x="1268186" y="3059667"/>
            <a:ext cx="10923814" cy="2215991"/>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-tian mean a place or origin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6F6BC8A3-3873-6671-4AD9-69086A9292BD}"/>
              </a:ext>
            </a:extLst>
          </p:cNvPr>
          <p:cNvSpPr txBox="1"/>
          <p:nvPr/>
        </p:nvSpPr>
        <p:spPr>
          <a:xfrm>
            <a:off x="1268186" y="4767827"/>
            <a:ext cx="10923814"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cian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mean occupation / job</a:t>
            </a:r>
            <a:endParaRPr lang="en-GB" dirty="0"/>
          </a:p>
        </p:txBody>
      </p:sp>
    </p:spTree>
    <p:extLst>
      <p:ext uri="{BB962C8B-B14F-4D97-AF65-F5344CB8AC3E}">
        <p14:creationId xmlns:p14="http://schemas.microsoft.com/office/powerpoint/2010/main" val="2094715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endParaRPr lang="en-GB" dirty="0">
              <a:latin typeface="Twinkl Cursive Looped" panose="02000000000000000000" pitchFamily="2" charset="0"/>
            </a:endParaRPr>
          </a:p>
        </p:txBody>
      </p:sp>
    </p:spTree>
    <p:extLst>
      <p:ext uri="{BB962C8B-B14F-4D97-AF65-F5344CB8AC3E}">
        <p14:creationId xmlns:p14="http://schemas.microsoft.com/office/powerpoint/2010/main" val="11146908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dietician </a:t>
            </a:r>
          </a:p>
        </p:txBody>
      </p:sp>
      <p:sp>
        <p:nvSpPr>
          <p:cNvPr id="3" name="Rectangle 2">
            <a:extLst>
              <a:ext uri="{FF2B5EF4-FFF2-40B4-BE49-F238E27FC236}">
                <a16:creationId xmlns:a16="http://schemas.microsoft.com/office/drawing/2014/main" id="{CADDE2D9-BBEE-4B60-9EA8-8BE166E5866C}"/>
              </a:ext>
            </a:extLst>
          </p:cNvPr>
          <p:cNvSpPr/>
          <p:nvPr/>
        </p:nvSpPr>
        <p:spPr>
          <a:xfrm>
            <a:off x="6096000" y="3694328"/>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Nutritionist Cliparts, Download Free Nutritionist Cliparts png images,  Free ClipArts on Clipart Library">
            <a:extLst>
              <a:ext uri="{FF2B5EF4-FFF2-40B4-BE49-F238E27FC236}">
                <a16:creationId xmlns:a16="http://schemas.microsoft.com/office/drawing/2014/main" id="{8064EFAF-EF8F-603E-B2BF-140881DDBA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738" y="627457"/>
            <a:ext cx="2066925"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5264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electrician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370677"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Electrician Plug It In | Great PowerPoint ClipArt for Presentations -  PresenterMedia.com">
            <a:extLst>
              <a:ext uri="{FF2B5EF4-FFF2-40B4-BE49-F238E27FC236}">
                <a16:creationId xmlns:a16="http://schemas.microsoft.com/office/drawing/2014/main" id="{C1F58E41-0324-D493-913C-767BDDCBED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989" y="468313"/>
            <a:ext cx="1847850" cy="246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7144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technician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429643" y="3653972"/>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64,076 Technician Stock Illustrations, Cliparts and Royalty Free Technician  Vectors">
            <a:extLst>
              <a:ext uri="{FF2B5EF4-FFF2-40B4-BE49-F238E27FC236}">
                <a16:creationId xmlns:a16="http://schemas.microsoft.com/office/drawing/2014/main" id="{C706093E-AF04-69C8-A849-6E25D92EF9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350" y="348343"/>
            <a:ext cx="247650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411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9969755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Short vowel sound </a:t>
            </a:r>
            <a:r>
              <a:rPr lang="en-GB" sz="6000" dirty="0" err="1">
                <a:solidFill>
                  <a:prstClr val="black"/>
                </a:solidFill>
                <a:latin typeface="Twinkl Cursive Looped" panose="02000000000000000000" pitchFamily="2" charset="0"/>
                <a:ea typeface="+mj-ea"/>
                <a:cs typeface="+mj-cs"/>
              </a:rPr>
              <a:t>i</a:t>
            </a:r>
            <a:r>
              <a:rPr lang="en-GB" sz="6000" dirty="0">
                <a:solidFill>
                  <a:prstClr val="black"/>
                </a:solidFill>
                <a:latin typeface="Twinkl Cursive Looped" panose="02000000000000000000" pitchFamily="2" charset="0"/>
                <a:ea typeface="+mj-ea"/>
                <a:cs typeface="+mj-cs"/>
              </a:rPr>
              <a:t> with 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4274957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oxygen</a:t>
            </a:r>
          </a:p>
        </p:txBody>
      </p:sp>
      <p:sp>
        <p:nvSpPr>
          <p:cNvPr id="3" name="Rectangle 2">
            <a:extLst>
              <a:ext uri="{FF2B5EF4-FFF2-40B4-BE49-F238E27FC236}">
                <a16:creationId xmlns:a16="http://schemas.microsoft.com/office/drawing/2014/main" id="{13BB5EC0-7A96-4D29-A835-6FAE896C31A4}"/>
              </a:ext>
            </a:extLst>
          </p:cNvPr>
          <p:cNvSpPr/>
          <p:nvPr/>
        </p:nvSpPr>
        <p:spPr>
          <a:xfrm>
            <a:off x="5965371" y="3563711"/>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0834" name="Picture 2" descr="Medical Oxygen Tank Icon. Clipart Image Stock Vector - Illustration of  symbol, equipment: 208035368">
            <a:extLst>
              <a:ext uri="{FF2B5EF4-FFF2-40B4-BE49-F238E27FC236}">
                <a16:creationId xmlns:a16="http://schemas.microsoft.com/office/drawing/2014/main" id="{A0DDC8CA-F946-BE58-6BB4-1FF6211555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809" y="33269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009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08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symptom </a:t>
            </a:r>
          </a:p>
        </p:txBody>
      </p:sp>
      <p:sp>
        <p:nvSpPr>
          <p:cNvPr id="3" name="Rectangle 2">
            <a:extLst>
              <a:ext uri="{FF2B5EF4-FFF2-40B4-BE49-F238E27FC236}">
                <a16:creationId xmlns:a16="http://schemas.microsoft.com/office/drawing/2014/main" id="{0366E0B6-702E-4814-82C6-08CA2D13F3C9}"/>
              </a:ext>
            </a:extLst>
          </p:cNvPr>
          <p:cNvSpPr/>
          <p:nvPr/>
        </p:nvSpPr>
        <p:spPr>
          <a:xfrm>
            <a:off x="4882244" y="3657599"/>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9810" name="Picture 2" descr="Illness Symptoms Stock Illustrations – 36,481 Illness Symptoms Stock  Illustrations, Vectors &amp; Clipart - Dreamstime">
            <a:extLst>
              <a:ext uri="{FF2B5EF4-FFF2-40B4-BE49-F238E27FC236}">
                <a16:creationId xmlns:a16="http://schemas.microsoft.com/office/drawing/2014/main" id="{2DF3AE47-9481-FCC5-27E0-EAE93290B10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301"/>
          <a:stretch/>
        </p:blipFill>
        <p:spPr bwMode="auto">
          <a:xfrm>
            <a:off x="214313" y="412296"/>
            <a:ext cx="2162175" cy="19390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3793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98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physical</a:t>
            </a:r>
          </a:p>
        </p:txBody>
      </p:sp>
      <p:sp>
        <p:nvSpPr>
          <p:cNvPr id="3" name="Rectangle 2">
            <a:extLst>
              <a:ext uri="{FF2B5EF4-FFF2-40B4-BE49-F238E27FC236}">
                <a16:creationId xmlns:a16="http://schemas.microsoft.com/office/drawing/2014/main" id="{4BCBA2DA-E95C-434C-BE81-320E182AE5EF}"/>
              </a:ext>
            </a:extLst>
          </p:cNvPr>
          <p:cNvSpPr/>
          <p:nvPr/>
        </p:nvSpPr>
        <p:spPr>
          <a:xfrm>
            <a:off x="5507264" y="3673931"/>
            <a:ext cx="436336"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8786" name="Picture 2" descr="900+ Physical Fitness Clip Art | Royalty Free - GoGraph">
            <a:extLst>
              <a:ext uri="{FF2B5EF4-FFF2-40B4-BE49-F238E27FC236}">
                <a16:creationId xmlns:a16="http://schemas.microsoft.com/office/drawing/2014/main" id="{18027706-9894-F4A2-6FF4-5AAFFF944AB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235"/>
          <a:stretch/>
        </p:blipFill>
        <p:spPr bwMode="auto">
          <a:xfrm>
            <a:off x="831850" y="578303"/>
            <a:ext cx="2286000" cy="1658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7929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87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oxygen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61937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45564"/>
            <a:ext cx="11789909" cy="156966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a colourless, odourless reactive gas    </a:t>
            </a:r>
            <a:endParaRPr lang="en-GB" sz="1400" dirty="0"/>
          </a:p>
        </p:txBody>
      </p:sp>
      <p:pic>
        <p:nvPicPr>
          <p:cNvPr id="3" name="Picture 2" descr="Medical Oxygen Tank Icon. Clipart Image Stock Vector - Illustration of  symbol, equipment: 208035368">
            <a:extLst>
              <a:ext uri="{FF2B5EF4-FFF2-40B4-BE49-F238E27FC236}">
                <a16:creationId xmlns:a16="http://schemas.microsoft.com/office/drawing/2014/main" id="{15321B52-B5D5-BBC0-9C28-045CFAE29F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809" y="33269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222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symptom</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574471"/>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806539"/>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physical or mental feature which is regarded as indicating a condition of disease, particularly such a feature that is apparent to the patient </a:t>
            </a:r>
            <a:endParaRPr lang="en-GB" sz="1400" dirty="0"/>
          </a:p>
        </p:txBody>
      </p:sp>
      <p:pic>
        <p:nvPicPr>
          <p:cNvPr id="3" name="Picture 2" descr="Illness Symptoms Stock Illustrations – 36,481 Illness Symptoms Stock  Illustrations, Vectors &amp; Clipart - Dreamstime">
            <a:extLst>
              <a:ext uri="{FF2B5EF4-FFF2-40B4-BE49-F238E27FC236}">
                <a16:creationId xmlns:a16="http://schemas.microsoft.com/office/drawing/2014/main" id="{618E70EE-1876-953B-B69B-60249AA93FE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301"/>
          <a:stretch/>
        </p:blipFill>
        <p:spPr bwMode="auto">
          <a:xfrm>
            <a:off x="214313" y="412296"/>
            <a:ext cx="2162175" cy="19390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12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physical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relating to the body as opposed to the mind- </a:t>
            </a:r>
            <a:endParaRPr lang="en-GB" sz="1400" dirty="0"/>
          </a:p>
        </p:txBody>
      </p:sp>
      <p:pic>
        <p:nvPicPr>
          <p:cNvPr id="3" name="Picture 2" descr="900+ Physical Fitness Clip Art | Royalty Free - GoGraph">
            <a:extLst>
              <a:ext uri="{FF2B5EF4-FFF2-40B4-BE49-F238E27FC236}">
                <a16:creationId xmlns:a16="http://schemas.microsoft.com/office/drawing/2014/main" id="{B409E0B9-71FB-3200-E80F-1B83D8D7221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235"/>
          <a:stretch/>
        </p:blipFill>
        <p:spPr bwMode="auto">
          <a:xfrm>
            <a:off x="831850" y="578303"/>
            <a:ext cx="2286000" cy="1658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6361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80825"/>
            <a:ext cx="11560628" cy="1481650"/>
          </a:xfrm>
        </p:spPr>
        <p:txBody>
          <a:bodyPr>
            <a:normAutofit fontScale="90000"/>
          </a:bodyPr>
          <a:lstStyle/>
          <a:p>
            <a:pPr algn="ctr"/>
            <a:r>
              <a:rPr lang="en-GB" dirty="0">
                <a:latin typeface="Twinkl Cursive Looped" panose="02000000000000000000" pitchFamily="2" charset="0"/>
              </a:rPr>
              <a:t>  If breathing stops, there is no oxygen getting to the brain and the cells begin to die.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1114" y="3015511"/>
            <a:ext cx="2367643"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 </a:t>
            </a:r>
            <a:endParaRPr lang="en-GB" i="1" dirty="0"/>
          </a:p>
        </p:txBody>
      </p:sp>
    </p:spTree>
    <p:extLst>
      <p:ext uri="{BB962C8B-B14F-4D97-AF65-F5344CB8AC3E}">
        <p14:creationId xmlns:p14="http://schemas.microsoft.com/office/powerpoint/2010/main" val="1040603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803239"/>
            <a:ext cx="11560628" cy="1481650"/>
          </a:xfrm>
        </p:spPr>
        <p:txBody>
          <a:bodyPr>
            <a:normAutofit fontScale="90000"/>
          </a:bodyPr>
          <a:lstStyle/>
          <a:p>
            <a:pPr algn="ctr"/>
            <a:r>
              <a:rPr lang="en-GB" dirty="0">
                <a:latin typeface="Twinkl Cursive Looped" panose="02000000000000000000" pitchFamily="2" charset="0"/>
              </a:rPr>
              <a:t> Dental problems may be a symptom of </a:t>
            </a:r>
            <a:r>
              <a:rPr lang="en-GB" dirty="0" err="1">
                <a:latin typeface="Twinkl Cursive Looped" panose="02000000000000000000" pitchFamily="2" charset="0"/>
              </a:rPr>
              <a:t>onther</a:t>
            </a:r>
            <a:r>
              <a:rPr lang="en-GB" dirty="0">
                <a:latin typeface="Twinkl Cursive Looped" panose="02000000000000000000" pitchFamily="2" charset="0"/>
              </a:rPr>
              <a:t> illness.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871856" y="2776620"/>
            <a:ext cx="2884715" cy="767444"/>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69620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A range of physical challenges are designed in PE lessons.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94415" y="2867789"/>
            <a:ext cx="2759528" cy="95386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41662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18780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category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2739211"/>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a class or division of people or things regarded as having particular shared characteristics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8" name="Picture 8" descr="Category Clipart Vector Graphics. 8,213 Category EPS clip art vector and  stock illustrations available to search from thousands of royalty free  illustrators">
            <a:extLst>
              <a:ext uri="{FF2B5EF4-FFF2-40B4-BE49-F238E27FC236}">
                <a16:creationId xmlns:a16="http://schemas.microsoft.com/office/drawing/2014/main" id="{2F0C36D9-85D9-F215-3F06-9BFAFBABDD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246"/>
          <a:stretch/>
        </p:blipFill>
        <p:spPr bwMode="auto">
          <a:xfrm>
            <a:off x="386443" y="274397"/>
            <a:ext cx="2062843"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737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Bob selected the sports category questions in the quiz.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343900" y="2884882"/>
            <a:ext cx="2694214" cy="87221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916887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cemetery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430916"/>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2708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large burial ground, especially one not in a churchyard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8" name="Picture 8" descr="Cemetery Memorials Stock Illustrations – 45 Cemetery Memorials Stock  Illustrations, Vectors &amp; Clipart - Dreamstime">
            <a:extLst>
              <a:ext uri="{FF2B5EF4-FFF2-40B4-BE49-F238E27FC236}">
                <a16:creationId xmlns:a16="http://schemas.microsoft.com/office/drawing/2014/main" id="{CAC72B6D-B1FB-7C9C-17AC-275583B2CB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743" y="363204"/>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262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military cemetery in Washington is very highly regarded.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59728" y="3033712"/>
            <a:ext cx="2841171"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912957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846434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4066278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2" y="1600201"/>
            <a:ext cx="116586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Denmark</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Denmark, the largest category of energy use is from wind turbines.  Their energy system is set up to take advantage of their land positioning to have over half of their supply met by wind power.  The physical elements of a country direct how they can use renewable energies.  Some countries are naturally located in areas of high winds, while others have high levels of sunlight.  The use of hydro-power can also be harnessed within countries that have high volume rivers.  The UK has typical weather for a northern hemisphere country not near the equator, so uses a selection of renewable energies. </a:t>
            </a:r>
          </a:p>
        </p:txBody>
      </p:sp>
    </p:spTree>
    <p:extLst>
      <p:ext uri="{BB962C8B-B14F-4D97-AF65-F5344CB8AC3E}">
        <p14:creationId xmlns:p14="http://schemas.microsoft.com/office/powerpoint/2010/main" val="54378267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2" y="1600201"/>
            <a:ext cx="116586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Denmark</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Denmark, the largest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category</a:t>
            </a:r>
            <a:r>
              <a:rPr lang="en-GB" sz="3600" dirty="0">
                <a:solidFill>
                  <a:srgbClr val="000000"/>
                </a:solidFill>
                <a:effectLst/>
                <a:latin typeface="Twinkl Cursive Looped" panose="02000000000000000000" pitchFamily="2" charset="0"/>
                <a:ea typeface="Times New Roman" panose="02020603050405020304" pitchFamily="18" charset="0"/>
              </a:rPr>
              <a:t> of energy use is from wind turbines.  Their energy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system</a:t>
            </a:r>
            <a:r>
              <a:rPr lang="en-GB" sz="3600" dirty="0">
                <a:solidFill>
                  <a:srgbClr val="000000"/>
                </a:solidFill>
                <a:effectLst/>
                <a:latin typeface="Twinkl Cursive Looped" panose="02000000000000000000" pitchFamily="2" charset="0"/>
                <a:ea typeface="Times New Roman" panose="02020603050405020304" pitchFamily="18" charset="0"/>
              </a:rPr>
              <a:t> is set up to take advantage of their land positioning to have over half of their supply met by wind power.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physical</a:t>
            </a:r>
            <a:r>
              <a:rPr lang="en-GB" sz="3600" dirty="0">
                <a:solidFill>
                  <a:srgbClr val="000000"/>
                </a:solidFill>
                <a:effectLst/>
                <a:latin typeface="Twinkl Cursive Looped" panose="02000000000000000000" pitchFamily="2" charset="0"/>
                <a:ea typeface="Times New Roman" panose="02020603050405020304" pitchFamily="18" charset="0"/>
              </a:rPr>
              <a:t> elements of a country direct how they can use renewable energies.  Some countries are naturally located in areas of high winds, while others have high levels of sunlight.  The use of hydro-power can also be harnessed within countries that have high volume rivers.  The UK has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typical</a:t>
            </a:r>
            <a:r>
              <a:rPr lang="en-GB" sz="3600" dirty="0">
                <a:solidFill>
                  <a:srgbClr val="000000"/>
                </a:solidFill>
                <a:effectLst/>
                <a:latin typeface="Twinkl Cursive Looped" panose="02000000000000000000" pitchFamily="2" charset="0"/>
                <a:ea typeface="Times New Roman" panose="02020603050405020304" pitchFamily="18" charset="0"/>
              </a:rPr>
              <a:t> weather for a northern hemisphere country not near the equator, so uses a selection of renewable energies. </a:t>
            </a:r>
          </a:p>
        </p:txBody>
      </p:sp>
    </p:spTree>
    <p:extLst>
      <p:ext uri="{BB962C8B-B14F-4D97-AF65-F5344CB8AC3E}">
        <p14:creationId xmlns:p14="http://schemas.microsoft.com/office/powerpoint/2010/main" val="16166764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839936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Their energy system is set up to take advantage of their land positioning to have over half of their supply met by wind power.</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88644364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4 - Wednesday</a:t>
            </a:r>
          </a:p>
          <a:p>
            <a:endParaRPr lang="en-GB" sz="7200" dirty="0"/>
          </a:p>
        </p:txBody>
      </p:sp>
    </p:spTree>
    <p:extLst>
      <p:ext uri="{BB962C8B-B14F-4D97-AF65-F5344CB8AC3E}">
        <p14:creationId xmlns:p14="http://schemas.microsoft.com/office/powerpoint/2010/main" val="4181953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pic>
        <p:nvPicPr>
          <p:cNvPr id="146434" name="Picture 2" descr="Forty Mph Stock Illustrations – 7 Forty Mph Stock Illustrations, Vectors &amp;  Clipart - Dreamstime">
            <a:extLst>
              <a:ext uri="{FF2B5EF4-FFF2-40B4-BE49-F238E27FC236}">
                <a16:creationId xmlns:a16="http://schemas.microsoft.com/office/drawing/2014/main" id="{F570EF31-F411-BF64-F198-53CC579585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867" y="310924"/>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237E62F-3A10-E9B6-0965-6FC5E9F7FC87}"/>
              </a:ext>
            </a:extLst>
          </p:cNvPr>
          <p:cNvSpPr txBox="1"/>
          <p:nvPr/>
        </p:nvSpPr>
        <p:spPr>
          <a:xfrm>
            <a:off x="4731204" y="108139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forty</a:t>
            </a:r>
            <a:endParaRPr lang="en-GB" dirty="0"/>
          </a:p>
        </p:txBody>
      </p:sp>
    </p:spTree>
    <p:extLst>
      <p:ext uri="{BB962C8B-B14F-4D97-AF65-F5344CB8AC3E}">
        <p14:creationId xmlns:p14="http://schemas.microsoft.com/office/powerpoint/2010/main" val="126096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6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82A702E-DE99-7817-4AC4-4B404A6F1ACD}"/>
              </a:ext>
            </a:extLst>
          </p:cNvPr>
          <p:cNvPicPr>
            <a:picLocks noChangeAspect="1"/>
          </p:cNvPicPr>
          <p:nvPr/>
        </p:nvPicPr>
        <p:blipFill rotWithShape="1">
          <a:blip r:embed="rId2"/>
          <a:srcRect l="18884" t="12364" r="18973" b="9980"/>
          <a:stretch/>
        </p:blipFill>
        <p:spPr>
          <a:xfrm>
            <a:off x="261257" y="-1"/>
            <a:ext cx="9699171" cy="6814503"/>
          </a:xfrm>
          <a:prstGeom prst="rect">
            <a:avLst/>
          </a:prstGeom>
        </p:spPr>
      </p:pic>
    </p:spTree>
    <p:extLst>
      <p:ext uri="{BB962C8B-B14F-4D97-AF65-F5344CB8AC3E}">
        <p14:creationId xmlns:p14="http://schemas.microsoft.com/office/powerpoint/2010/main" val="32745166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2790181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00471051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pic>
        <p:nvPicPr>
          <p:cNvPr id="146434" name="Picture 2" descr="Forty Mph Stock Illustrations – 7 Forty Mph Stock Illustrations, Vectors &amp;  Clipart - Dreamstime">
            <a:extLst>
              <a:ext uri="{FF2B5EF4-FFF2-40B4-BE49-F238E27FC236}">
                <a16:creationId xmlns:a16="http://schemas.microsoft.com/office/drawing/2014/main" id="{F570EF31-F411-BF64-F198-53CC579585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867" y="310924"/>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237E62F-3A10-E9B6-0965-6FC5E9F7FC87}"/>
              </a:ext>
            </a:extLst>
          </p:cNvPr>
          <p:cNvSpPr txBox="1"/>
          <p:nvPr/>
        </p:nvSpPr>
        <p:spPr>
          <a:xfrm>
            <a:off x="4731204" y="108139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forty</a:t>
            </a:r>
            <a:endParaRPr lang="en-GB" dirty="0"/>
          </a:p>
        </p:txBody>
      </p:sp>
    </p:spTree>
    <p:extLst>
      <p:ext uri="{BB962C8B-B14F-4D97-AF65-F5344CB8AC3E}">
        <p14:creationId xmlns:p14="http://schemas.microsoft.com/office/powerpoint/2010/main" val="46108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6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ancient and are needing protection. </a:t>
            </a:r>
            <a:endParaRPr lang="en-GB" i="1" dirty="0"/>
          </a:p>
        </p:txBody>
      </p:sp>
      <p:pic>
        <p:nvPicPr>
          <p:cNvPr id="147458" name="Picture 2" descr="18,640 Ancient Roman Illustrations &amp; Clip Art - iStock">
            <a:extLst>
              <a:ext uri="{FF2B5EF4-FFF2-40B4-BE49-F238E27FC236}">
                <a16:creationId xmlns:a16="http://schemas.microsoft.com/office/drawing/2014/main" id="{A869799C-84D0-7974-F1ED-B62B6AD22E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25463"/>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6154070-5FFE-22A2-B9BC-2997DDB3CC37}"/>
              </a:ext>
            </a:extLst>
          </p:cNvPr>
          <p:cNvSpPr txBox="1"/>
          <p:nvPr/>
        </p:nvSpPr>
        <p:spPr>
          <a:xfrm>
            <a:off x="4784271" y="1252875"/>
            <a:ext cx="617220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ancient</a:t>
            </a:r>
            <a:endParaRPr lang="en-GB" dirty="0"/>
          </a:p>
        </p:txBody>
      </p:sp>
    </p:spTree>
    <p:extLst>
      <p:ext uri="{BB962C8B-B14F-4D97-AF65-F5344CB8AC3E}">
        <p14:creationId xmlns:p14="http://schemas.microsoft.com/office/powerpoint/2010/main" val="2223259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2429496"/>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–tian and -</a:t>
            </a:r>
            <a:r>
              <a:rPr lang="en-GB" dirty="0" err="1">
                <a:latin typeface="Twinkl Cursive Looped" panose="02000000000000000000" pitchFamily="2" charset="0"/>
              </a:rPr>
              <a:t>cian</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F64435AA-C449-2FE1-3287-E4073140BCDE}"/>
              </a:ext>
            </a:extLst>
          </p:cNvPr>
          <p:cNvSpPr txBox="1"/>
          <p:nvPr/>
        </p:nvSpPr>
        <p:spPr>
          <a:xfrm>
            <a:off x="1268186" y="3059667"/>
            <a:ext cx="10923814" cy="2215991"/>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-tian mean a place or origin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6F6BC8A3-3873-6671-4AD9-69086A9292BD}"/>
              </a:ext>
            </a:extLst>
          </p:cNvPr>
          <p:cNvSpPr txBox="1"/>
          <p:nvPr/>
        </p:nvSpPr>
        <p:spPr>
          <a:xfrm>
            <a:off x="1268186" y="4767827"/>
            <a:ext cx="10923814"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cian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mean occupation / job</a:t>
            </a:r>
            <a:endParaRPr lang="en-GB" dirty="0"/>
          </a:p>
        </p:txBody>
      </p:sp>
    </p:spTree>
    <p:extLst>
      <p:ext uri="{BB962C8B-B14F-4D97-AF65-F5344CB8AC3E}">
        <p14:creationId xmlns:p14="http://schemas.microsoft.com/office/powerpoint/2010/main" val="1497808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-tian</a:t>
            </a:r>
          </a:p>
        </p:txBody>
      </p:sp>
    </p:spTree>
    <p:extLst>
      <p:ext uri="{BB962C8B-B14F-4D97-AF65-F5344CB8AC3E}">
        <p14:creationId xmlns:p14="http://schemas.microsoft.com/office/powerpoint/2010/main" val="147392264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Martian </a:t>
            </a:r>
          </a:p>
        </p:txBody>
      </p:sp>
      <p:sp>
        <p:nvSpPr>
          <p:cNvPr id="3" name="Rectangle 2">
            <a:extLst>
              <a:ext uri="{FF2B5EF4-FFF2-40B4-BE49-F238E27FC236}">
                <a16:creationId xmlns:a16="http://schemas.microsoft.com/office/drawing/2014/main" id="{CADDE2D9-BBEE-4B60-9EA8-8BE166E5866C}"/>
              </a:ext>
            </a:extLst>
          </p:cNvPr>
          <p:cNvSpPr/>
          <p:nvPr/>
        </p:nvSpPr>
        <p:spPr>
          <a:xfrm>
            <a:off x="6096000" y="3650786"/>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75,990 Alien Illustrations &amp; Clip Art - iStock">
            <a:extLst>
              <a:ext uri="{FF2B5EF4-FFF2-40B4-BE49-F238E27FC236}">
                <a16:creationId xmlns:a16="http://schemas.microsoft.com/office/drawing/2014/main" id="{12F26422-EA66-F973-1C77-7CDEC69A96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067" y="3254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8737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Dalmatian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559363" y="3614058"/>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101 Dalmatians Cliparts, Download Free 101 Dalmatians Cliparts png  images, Free ClipArts on Clipart Library">
            <a:extLst>
              <a:ext uri="{FF2B5EF4-FFF2-40B4-BE49-F238E27FC236}">
                <a16:creationId xmlns:a16="http://schemas.microsoft.com/office/drawing/2014/main" id="{1F3738C5-81CC-E031-1735-805F27BE9C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341" y="432934"/>
            <a:ext cx="2009775"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8220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858794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ancient and are needing protection. </a:t>
            </a:r>
            <a:endParaRPr lang="en-GB" i="1" dirty="0"/>
          </a:p>
        </p:txBody>
      </p:sp>
      <p:pic>
        <p:nvPicPr>
          <p:cNvPr id="147458" name="Picture 2" descr="18,640 Ancient Roman Illustrations &amp; Clip Art - iStock">
            <a:extLst>
              <a:ext uri="{FF2B5EF4-FFF2-40B4-BE49-F238E27FC236}">
                <a16:creationId xmlns:a16="http://schemas.microsoft.com/office/drawing/2014/main" id="{A869799C-84D0-7974-F1ED-B62B6AD22E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25463"/>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6154070-5FFE-22A2-B9BC-2997DDB3CC37}"/>
              </a:ext>
            </a:extLst>
          </p:cNvPr>
          <p:cNvSpPr txBox="1"/>
          <p:nvPr/>
        </p:nvSpPr>
        <p:spPr>
          <a:xfrm>
            <a:off x="4784271" y="1252875"/>
            <a:ext cx="617220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ancient</a:t>
            </a:r>
            <a:endParaRPr lang="en-GB" dirty="0"/>
          </a:p>
        </p:txBody>
      </p:sp>
    </p:spTree>
    <p:extLst>
      <p:ext uri="{BB962C8B-B14F-4D97-AF65-F5344CB8AC3E}">
        <p14:creationId xmlns:p14="http://schemas.microsoft.com/office/powerpoint/2010/main" val="286427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y</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Short vowel sound </a:t>
            </a:r>
            <a:r>
              <a:rPr lang="en-GB" sz="6000" dirty="0" err="1">
                <a:solidFill>
                  <a:prstClr val="black"/>
                </a:solidFill>
                <a:latin typeface="Twinkl Cursive Looped" panose="02000000000000000000" pitchFamily="2" charset="0"/>
                <a:ea typeface="+mj-ea"/>
                <a:cs typeface="+mj-cs"/>
              </a:rPr>
              <a:t>i</a:t>
            </a:r>
            <a:r>
              <a:rPr lang="en-GB" sz="6000" dirty="0">
                <a:solidFill>
                  <a:prstClr val="black"/>
                </a:solidFill>
                <a:latin typeface="Twinkl Cursive Looped" panose="02000000000000000000" pitchFamily="2" charset="0"/>
                <a:ea typeface="+mj-ea"/>
                <a:cs typeface="+mj-cs"/>
              </a:rPr>
              <a:t> with 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2147207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system </a:t>
            </a:r>
          </a:p>
        </p:txBody>
      </p:sp>
      <p:sp>
        <p:nvSpPr>
          <p:cNvPr id="3" name="Rectangle 2">
            <a:extLst>
              <a:ext uri="{FF2B5EF4-FFF2-40B4-BE49-F238E27FC236}">
                <a16:creationId xmlns:a16="http://schemas.microsoft.com/office/drawing/2014/main" id="{13BB5EC0-7A96-4D29-A835-6FAE896C31A4}"/>
              </a:ext>
            </a:extLst>
          </p:cNvPr>
          <p:cNvSpPr/>
          <p:nvPr/>
        </p:nvSpPr>
        <p:spPr>
          <a:xfrm>
            <a:off x="5546271" y="3580040"/>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2642" name="Picture 2">
            <a:extLst>
              <a:ext uri="{FF2B5EF4-FFF2-40B4-BE49-F238E27FC236}">
                <a16:creationId xmlns:a16="http://schemas.microsoft.com/office/drawing/2014/main" id="{F11E2123-D985-1823-7999-04D794FC5B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854" y="461282"/>
            <a:ext cx="2419350"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2874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typical </a:t>
            </a:r>
          </a:p>
        </p:txBody>
      </p:sp>
      <p:sp>
        <p:nvSpPr>
          <p:cNvPr id="3" name="Rectangle 2">
            <a:extLst>
              <a:ext uri="{FF2B5EF4-FFF2-40B4-BE49-F238E27FC236}">
                <a16:creationId xmlns:a16="http://schemas.microsoft.com/office/drawing/2014/main" id="{0366E0B6-702E-4814-82C6-08CA2D13F3C9}"/>
              </a:ext>
            </a:extLst>
          </p:cNvPr>
          <p:cNvSpPr/>
          <p:nvPr/>
        </p:nvSpPr>
        <p:spPr>
          <a:xfrm>
            <a:off x="5225144" y="3657599"/>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1618" name="Picture 2" descr="Low, Normal And High Gauges Royalty Free SVG, Cliparts, Vectors, And Stock  Illustration. Image 53971901.">
            <a:extLst>
              <a:ext uri="{FF2B5EF4-FFF2-40B4-BE49-F238E27FC236}">
                <a16:creationId xmlns:a16="http://schemas.microsoft.com/office/drawing/2014/main" id="{89F11BE9-26B4-65E9-DF00-A259210FE1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781" y="31636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6538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16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system</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85214"/>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088394"/>
            <a:ext cx="11789909" cy="230832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a set of things working together as parts of a mechanism or an interconnecting network; a complex whole </a:t>
            </a:r>
            <a:endParaRPr lang="en-GB" sz="1400" dirty="0"/>
          </a:p>
        </p:txBody>
      </p:sp>
      <p:pic>
        <p:nvPicPr>
          <p:cNvPr id="3" name="Picture 2">
            <a:extLst>
              <a:ext uri="{FF2B5EF4-FFF2-40B4-BE49-F238E27FC236}">
                <a16:creationId xmlns:a16="http://schemas.microsoft.com/office/drawing/2014/main" id="{5EC058F6-A604-BD8D-0641-D9EFFA8569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854" y="461282"/>
            <a:ext cx="2419350"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3528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typical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having the distinctive qualities of a particular type of person or thing </a:t>
            </a:r>
            <a:endParaRPr lang="en-GB" sz="1400" dirty="0"/>
          </a:p>
        </p:txBody>
      </p:sp>
      <p:pic>
        <p:nvPicPr>
          <p:cNvPr id="3" name="Picture 2" descr="Low, Normal And High Gauges Royalty Free SVG, Cliparts, Vectors, And Stock  Illustration. Image 53971901.">
            <a:extLst>
              <a:ext uri="{FF2B5EF4-FFF2-40B4-BE49-F238E27FC236}">
                <a16:creationId xmlns:a16="http://schemas.microsoft.com/office/drawing/2014/main" id="{75AB7BAF-CC6E-98A1-B2BD-239E234D04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781" y="31636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7524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state railway system often has delays.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449787" y="3031075"/>
            <a:ext cx="2351314"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 </a:t>
            </a:r>
            <a:endParaRPr lang="en-GB" i="1" dirty="0"/>
          </a:p>
        </p:txBody>
      </p:sp>
    </p:spTree>
    <p:extLst>
      <p:ext uri="{BB962C8B-B14F-4D97-AF65-F5344CB8AC3E}">
        <p14:creationId xmlns:p14="http://schemas.microsoft.com/office/powerpoint/2010/main" val="811857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803239"/>
            <a:ext cx="11560628" cy="1481650"/>
          </a:xfrm>
        </p:spPr>
        <p:txBody>
          <a:bodyPr>
            <a:normAutofit fontScale="90000"/>
          </a:bodyPr>
          <a:lstStyle/>
          <a:p>
            <a:pPr algn="ctr"/>
            <a:r>
              <a:rPr lang="en-GB" dirty="0">
                <a:latin typeface="Twinkl Cursive Looped" panose="02000000000000000000" pitchFamily="2" charset="0"/>
              </a:rPr>
              <a:t> A typical day at school involves English, Maths, Lunch and PE.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64871" y="2695741"/>
            <a:ext cx="2313216"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407039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3775198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category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2739211"/>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a class or division of people or things regarded as having particular shared characteristics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8" name="Picture 8" descr="Category Clipart Vector Graphics. 8,213 Category EPS clip art vector and  stock illustrations available to search from thousands of royalty free  illustrators">
            <a:extLst>
              <a:ext uri="{FF2B5EF4-FFF2-40B4-BE49-F238E27FC236}">
                <a16:creationId xmlns:a16="http://schemas.microsoft.com/office/drawing/2014/main" id="{2F0C36D9-85D9-F215-3F06-9BFAFBABDD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246"/>
          <a:stretch/>
        </p:blipFill>
        <p:spPr bwMode="auto">
          <a:xfrm>
            <a:off x="386443" y="274397"/>
            <a:ext cx="2062843"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4674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Bob selected the sports category questions in the quiz.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343900" y="2884882"/>
            <a:ext cx="2694214" cy="87221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798177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2429496"/>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–tian and -</a:t>
            </a:r>
            <a:r>
              <a:rPr lang="en-GB" dirty="0" err="1">
                <a:latin typeface="Twinkl Cursive Looped" panose="02000000000000000000" pitchFamily="2" charset="0"/>
              </a:rPr>
              <a:t>cian</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F64435AA-C449-2FE1-3287-E4073140BCDE}"/>
              </a:ext>
            </a:extLst>
          </p:cNvPr>
          <p:cNvSpPr txBox="1"/>
          <p:nvPr/>
        </p:nvSpPr>
        <p:spPr>
          <a:xfrm>
            <a:off x="1268186" y="3059667"/>
            <a:ext cx="10923814" cy="2215991"/>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-tian mean a place or origin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6F6BC8A3-3873-6671-4AD9-69086A9292BD}"/>
              </a:ext>
            </a:extLst>
          </p:cNvPr>
          <p:cNvSpPr txBox="1"/>
          <p:nvPr/>
        </p:nvSpPr>
        <p:spPr>
          <a:xfrm>
            <a:off x="1268186" y="4767827"/>
            <a:ext cx="10923814"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cian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mean occupation / job</a:t>
            </a:r>
            <a:endParaRPr lang="en-GB" dirty="0"/>
          </a:p>
        </p:txBody>
      </p:sp>
    </p:spTree>
    <p:extLst>
      <p:ext uri="{BB962C8B-B14F-4D97-AF65-F5344CB8AC3E}">
        <p14:creationId xmlns:p14="http://schemas.microsoft.com/office/powerpoint/2010/main" val="3375751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cemetery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430916"/>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2708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large burial ground, especially one not in a churchyard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8" name="Picture 8" descr="Cemetery Memorials Stock Illustrations – 45 Cemetery Memorials Stock  Illustrations, Vectors &amp; Clipart - Dreamstime">
            <a:extLst>
              <a:ext uri="{FF2B5EF4-FFF2-40B4-BE49-F238E27FC236}">
                <a16:creationId xmlns:a16="http://schemas.microsoft.com/office/drawing/2014/main" id="{CAC72B6D-B1FB-7C9C-17AC-275583B2CB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743" y="363204"/>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358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military cemetery in Washington is very highly regarded.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59728" y="3033712"/>
            <a:ext cx="2841171"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449596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9450536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7135586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2" y="1600201"/>
            <a:ext cx="116586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Denmark</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Denmark, the largest category of energy use is from wind turbines.  Their energy system is set up to take advantage of their land positioning to have over half of their supply met by wind power.  The physical elements of a country direct how they can use renewable energies.  Some countries are naturally located in areas of high winds, while others have high levels of sunlight.  The use of hydro-power can also be harnessed within countries that have high volume rivers.  The UK has typical weather for a northern hemisphere country not near the equator, so uses a selection of renewable energies. </a:t>
            </a:r>
          </a:p>
        </p:txBody>
      </p:sp>
    </p:spTree>
    <p:extLst>
      <p:ext uri="{BB962C8B-B14F-4D97-AF65-F5344CB8AC3E}">
        <p14:creationId xmlns:p14="http://schemas.microsoft.com/office/powerpoint/2010/main" val="272352395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2" y="1600201"/>
            <a:ext cx="116586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Denmark</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Denmark, the largest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category</a:t>
            </a:r>
            <a:r>
              <a:rPr lang="en-GB" sz="3600" dirty="0">
                <a:solidFill>
                  <a:srgbClr val="000000"/>
                </a:solidFill>
                <a:effectLst/>
                <a:latin typeface="Twinkl Cursive Looped" panose="02000000000000000000" pitchFamily="2" charset="0"/>
                <a:ea typeface="Times New Roman" panose="02020603050405020304" pitchFamily="18" charset="0"/>
              </a:rPr>
              <a:t> of energy use is from wind turbines.  Their energy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system</a:t>
            </a:r>
            <a:r>
              <a:rPr lang="en-GB" sz="3600" dirty="0">
                <a:solidFill>
                  <a:srgbClr val="000000"/>
                </a:solidFill>
                <a:effectLst/>
                <a:latin typeface="Twinkl Cursive Looped" panose="02000000000000000000" pitchFamily="2" charset="0"/>
                <a:ea typeface="Times New Roman" panose="02020603050405020304" pitchFamily="18" charset="0"/>
              </a:rPr>
              <a:t> is set up to take advantage of their land positioning to have over half of their supply met by wind power.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physical</a:t>
            </a:r>
            <a:r>
              <a:rPr lang="en-GB" sz="3600" dirty="0">
                <a:solidFill>
                  <a:srgbClr val="000000"/>
                </a:solidFill>
                <a:effectLst/>
                <a:latin typeface="Twinkl Cursive Looped" panose="02000000000000000000" pitchFamily="2" charset="0"/>
                <a:ea typeface="Times New Roman" panose="02020603050405020304" pitchFamily="18" charset="0"/>
              </a:rPr>
              <a:t> elements of a country direct how they can use renewable energies.  Some countries are naturally located in areas of high winds, while others have high levels of sunlight.  The use of hydro-power can also be harnessed within countries that have high volume rivers.  The UK has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typical</a:t>
            </a:r>
            <a:r>
              <a:rPr lang="en-GB" sz="3600" dirty="0">
                <a:solidFill>
                  <a:srgbClr val="000000"/>
                </a:solidFill>
                <a:effectLst/>
                <a:latin typeface="Twinkl Cursive Looped" panose="02000000000000000000" pitchFamily="2" charset="0"/>
                <a:ea typeface="Times New Roman" panose="02020603050405020304" pitchFamily="18" charset="0"/>
              </a:rPr>
              <a:t> weather for a northern hemisphere country not near the equator, so uses a selection of renewable energies. </a:t>
            </a:r>
          </a:p>
        </p:txBody>
      </p:sp>
    </p:spTree>
    <p:extLst>
      <p:ext uri="{BB962C8B-B14F-4D97-AF65-F5344CB8AC3E}">
        <p14:creationId xmlns:p14="http://schemas.microsoft.com/office/powerpoint/2010/main" val="312779227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7026584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physical elements of a country direct how they can use renewable energies.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52803949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4 - Thursday</a:t>
            </a:r>
          </a:p>
          <a:p>
            <a:endParaRPr lang="en-GB" sz="7200" dirty="0"/>
          </a:p>
        </p:txBody>
      </p:sp>
    </p:spTree>
    <p:extLst>
      <p:ext uri="{BB962C8B-B14F-4D97-AF65-F5344CB8AC3E}">
        <p14:creationId xmlns:p14="http://schemas.microsoft.com/office/powerpoint/2010/main" val="320937002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82A702E-DE99-7817-4AC4-4B404A6F1ACD}"/>
              </a:ext>
            </a:extLst>
          </p:cNvPr>
          <p:cNvPicPr>
            <a:picLocks noChangeAspect="1"/>
          </p:cNvPicPr>
          <p:nvPr/>
        </p:nvPicPr>
        <p:blipFill rotWithShape="1">
          <a:blip r:embed="rId2"/>
          <a:srcRect l="18884" t="12364" r="18973" b="9980"/>
          <a:stretch/>
        </p:blipFill>
        <p:spPr>
          <a:xfrm>
            <a:off x="261257" y="-1"/>
            <a:ext cx="9699171" cy="6814503"/>
          </a:xfrm>
          <a:prstGeom prst="rect">
            <a:avLst/>
          </a:prstGeom>
        </p:spPr>
      </p:pic>
    </p:spTree>
    <p:extLst>
      <p:ext uri="{BB962C8B-B14F-4D97-AF65-F5344CB8AC3E}">
        <p14:creationId xmlns:p14="http://schemas.microsoft.com/office/powerpoint/2010/main" val="1476674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2833DB78C4C646ABEEBCBE875020A6" ma:contentTypeVersion="14" ma:contentTypeDescription="Create a new document." ma:contentTypeScope="" ma:versionID="7bb88365a3e0113cc41143aebbb8d3e9">
  <xsd:schema xmlns:xsd="http://www.w3.org/2001/XMLSchema" xmlns:xs="http://www.w3.org/2001/XMLSchema" xmlns:p="http://schemas.microsoft.com/office/2006/metadata/properties" xmlns:ns3="8d45de22-6cb8-482f-aec1-9d11b8cf9a91" xmlns:ns4="23653dbe-e4a6-4bb0-9890-1638d21e2f2d" targetNamespace="http://schemas.microsoft.com/office/2006/metadata/properties" ma:root="true" ma:fieldsID="1ce945835774f60f590bb324a0cf45c2" ns3:_="" ns4:_="">
    <xsd:import namespace="8d45de22-6cb8-482f-aec1-9d11b8cf9a91"/>
    <xsd:import namespace="23653dbe-e4a6-4bb0-9890-1638d21e2f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45de22-6cb8-482f-aec1-9d11b8cf9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653dbe-e4a6-4bb0-9890-1638d21e2f2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88B295-9A9B-49B1-BCEE-A6316E9E9D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45de22-6cb8-482f-aec1-9d11b8cf9a91"/>
    <ds:schemaRef ds:uri="23653dbe-e4a6-4bb0-9890-1638d21e2f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B9DB9F-F8B4-4435-855D-866112E700F6}">
  <ds:schemaRefs>
    <ds:schemaRef ds:uri="http://schemas.microsoft.com/sharepoint/v3/contenttype/forms"/>
  </ds:schemaRefs>
</ds:datastoreItem>
</file>

<file path=customXml/itemProps3.xml><?xml version="1.0" encoding="utf-8"?>
<ds:datastoreItem xmlns:ds="http://schemas.openxmlformats.org/officeDocument/2006/customXml" ds:itemID="{04967396-FB1F-484B-AF5C-CC197DB3B911}">
  <ds:schemaRefs>
    <ds:schemaRef ds:uri="http://schemas.microsoft.com/office/2006/metadata/properties"/>
    <ds:schemaRef ds:uri="http://schemas.openxmlformats.org/package/2006/metadata/core-properties"/>
    <ds:schemaRef ds:uri="http://purl.org/dc/dcmitype/"/>
    <ds:schemaRef ds:uri="23653dbe-e4a6-4bb0-9890-1638d21e2f2d"/>
    <ds:schemaRef ds:uri="http://schemas.microsoft.com/office/2006/documentManagement/types"/>
    <ds:schemaRef ds:uri="8d45de22-6cb8-482f-aec1-9d11b8cf9a91"/>
    <ds:schemaRef ds:uri="http://purl.org/dc/terms/"/>
    <ds:schemaRef ds:uri="http://www.w3.org/XML/1998/namespace"/>
    <ds:schemaRef ds:uri="http://purl.org/dc/elements/1.1/"/>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9657</TotalTime>
  <Words>3001</Words>
  <Application>Microsoft Office PowerPoint</Application>
  <PresentationFormat>Widescreen</PresentationFormat>
  <Paragraphs>348</Paragraphs>
  <Slides>166</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166</vt:i4>
      </vt:variant>
    </vt:vector>
  </HeadingPairs>
  <TitlesOfParts>
    <vt:vector size="172" baseType="lpstr">
      <vt:lpstr>Arial</vt:lpstr>
      <vt:lpstr>Calibri</vt:lpstr>
      <vt:lpstr>Calibri Light</vt:lpstr>
      <vt:lpstr>Times New Roman</vt:lpstr>
      <vt:lpstr>Twinkl Cursive Looped</vt:lpstr>
      <vt:lpstr>Office Theme</vt:lpstr>
      <vt:lpstr>Spelling Y5</vt:lpstr>
      <vt:lpstr>These slides are slightly different - to reduce the number there are now animations used</vt:lpstr>
      <vt:lpstr>PowerPoint Presentation</vt:lpstr>
      <vt:lpstr>PowerPoint Presentation</vt:lpstr>
      <vt:lpstr>Let’s Revisit and Review…</vt:lpstr>
      <vt:lpstr>Do you remember this challenge word?</vt:lpstr>
      <vt:lpstr>  The number forty has significant meaning in the bible. </vt:lpstr>
      <vt:lpstr>  Some trees are said to be ancient and are needing protection. </vt:lpstr>
      <vt:lpstr>Words with ending sound /ʃən/  –tian and -cian  </vt:lpstr>
      <vt:lpstr>-cian</vt:lpstr>
      <vt:lpstr>statistician </vt:lpstr>
      <vt:lpstr>physician</vt:lpstr>
      <vt:lpstr>magician</vt:lpstr>
      <vt:lpstr>Let’s Teach and Practise</vt:lpstr>
      <vt:lpstr>  y </vt:lpstr>
      <vt:lpstr>symbols </vt:lpstr>
      <vt:lpstr>mystery </vt:lpstr>
      <vt:lpstr>lyrics</vt:lpstr>
      <vt:lpstr>symbols</vt:lpstr>
      <vt:lpstr>mystery</vt:lpstr>
      <vt:lpstr>Lyrics</vt:lpstr>
      <vt:lpstr>  The symbol x means 10 in Roman numerals. </vt:lpstr>
      <vt:lpstr> The mystery story was excellent. </vt:lpstr>
      <vt:lpstr>She has published both music and lyrics for a number of songs. </vt:lpstr>
      <vt:lpstr>New CHALLENGE words.</vt:lpstr>
      <vt:lpstr>category </vt:lpstr>
      <vt:lpstr>Bob selected the sports category questions in the quiz. </vt:lpstr>
      <vt:lpstr>cemetery </vt:lpstr>
      <vt:lpstr>The military cemetery in Washington is very highly regarded. </vt:lpstr>
      <vt:lpstr>Let’s Practise and Apply.</vt:lpstr>
      <vt:lpstr>Can you spot the spelling rule words and the challenge words?</vt:lpstr>
      <vt:lpstr>Denmark  In Denmark, the largest category of energy use is from wind turbines.  Their energy system is set up to take advantage of their land positioning to have over half of their supply met by wind power.  The physical elements of a country direct how they can use renewable energies.  Some countries are naturally located in areas of high winds, while others have high levels of sunlight.  The use of hydro-power can also be harnessed within countries that have high volume rivers.  The UK has typical weather for a northern hemisphere country not near the equator, so uses a selection of renewable energies. </vt:lpstr>
      <vt:lpstr>Denmark  In Denmark, the largest category of energy use is from wind turbines.  Their energy system is set up to take advantage of their land positioning to have over half of their supply met by wind power.  The physical elements of a country direct how they can use renewable energies.  Some countries are naturally located in areas of high winds, while others have high levels of sunlight.  The use of hydro-power can also be harnessed within countries that have high volume rivers.  The UK has typical weather for a northern hemisphere country not near the equator, so uses a selection of renewable energies. </vt:lpstr>
      <vt:lpstr>Write this sentence as I dictate it to you.</vt:lpstr>
      <vt:lpstr>In Denmark, the largest category of energy use is from wind turbines. </vt:lpstr>
      <vt:lpstr>PowerPoint Presentation</vt:lpstr>
      <vt:lpstr>PowerPoint Presentation</vt:lpstr>
      <vt:lpstr>Let’s Revisit and Review…</vt:lpstr>
      <vt:lpstr>Do you remember this challenge word?</vt:lpstr>
      <vt:lpstr>  The number forty has significant meaning in the bible. </vt:lpstr>
      <vt:lpstr>  Some trees are said to be ancient and are needing protection. </vt:lpstr>
      <vt:lpstr>Words with ending sound /ʃən/  –tian and -cian  </vt:lpstr>
      <vt:lpstr>-cian</vt:lpstr>
      <vt:lpstr>dietician </vt:lpstr>
      <vt:lpstr>electrician</vt:lpstr>
      <vt:lpstr>technician</vt:lpstr>
      <vt:lpstr>Let’s Teach and Practise</vt:lpstr>
      <vt:lpstr>  y </vt:lpstr>
      <vt:lpstr>oxygen</vt:lpstr>
      <vt:lpstr>symptom </vt:lpstr>
      <vt:lpstr>physical</vt:lpstr>
      <vt:lpstr>oxygen</vt:lpstr>
      <vt:lpstr>symptom</vt:lpstr>
      <vt:lpstr>physical</vt:lpstr>
      <vt:lpstr>  If breathing stops, there is no oxygen getting to the brain and the cells begin to die. </vt:lpstr>
      <vt:lpstr> Dental problems may be a symptom of onther illness. </vt:lpstr>
      <vt:lpstr> A range of physical challenges are designed in PE lessons. </vt:lpstr>
      <vt:lpstr>New CHALLENGE words.</vt:lpstr>
      <vt:lpstr>category </vt:lpstr>
      <vt:lpstr>Bob selected the sports category questions in the quiz. </vt:lpstr>
      <vt:lpstr>cemetery </vt:lpstr>
      <vt:lpstr>The military cemetery in Washington is very highly regarded. </vt:lpstr>
      <vt:lpstr>Let’s Practise and Apply.</vt:lpstr>
      <vt:lpstr>Can you spot the spelling rule words and the challenge words?</vt:lpstr>
      <vt:lpstr>Denmark  In Denmark, the largest category of energy use is from wind turbines.  Their energy system is set up to take advantage of their land positioning to have over half of their supply met by wind power.  The physical elements of a country direct how they can use renewable energies.  Some countries are naturally located in areas of high winds, while others have high levels of sunlight.  The use of hydro-power can also be harnessed within countries that have high volume rivers.  The UK has typical weather for a northern hemisphere country not near the equator, so uses a selection of renewable energies. </vt:lpstr>
      <vt:lpstr>Denmark  In Denmark, the largest category of energy use is from wind turbines.  Their energy system is set up to take advantage of their land positioning to have over half of their supply met by wind power.  The physical elements of a country direct how they can use renewable energies.  Some countries are naturally located in areas of high winds, while others have high levels of sunlight.  The use of hydro-power can also be harnessed within countries that have high volume rivers.  The UK has typical weather for a northern hemisphere country not near the equator, so uses a selection of renewable energies. </vt:lpstr>
      <vt:lpstr>Write this sentence as I dictate it to you.</vt:lpstr>
      <vt:lpstr>Their energy system is set up to take advantage of their land positioning to have over half of their supply met by wind power.</vt:lpstr>
      <vt:lpstr>PowerPoint Presentation</vt:lpstr>
      <vt:lpstr>PowerPoint Presentation</vt:lpstr>
      <vt:lpstr>Let’s Revisit and Review…</vt:lpstr>
      <vt:lpstr>Do you remember this challenge word?</vt:lpstr>
      <vt:lpstr>  The number forty has significant meaning in the bible. </vt:lpstr>
      <vt:lpstr>  Some trees are said to be ancient and are needing protection. </vt:lpstr>
      <vt:lpstr>Words with ending sound /ʃən/  –tian and -cian  </vt:lpstr>
      <vt:lpstr>-tian</vt:lpstr>
      <vt:lpstr>Martian </vt:lpstr>
      <vt:lpstr>Dalmatian</vt:lpstr>
      <vt:lpstr>Let’s Teach and Practise</vt:lpstr>
      <vt:lpstr>  y </vt:lpstr>
      <vt:lpstr>system </vt:lpstr>
      <vt:lpstr>typical </vt:lpstr>
      <vt:lpstr>system</vt:lpstr>
      <vt:lpstr>typical</vt:lpstr>
      <vt:lpstr>  The state railway system often has delays.</vt:lpstr>
      <vt:lpstr> A typical day at school involves English, Maths, Lunch and PE.</vt:lpstr>
      <vt:lpstr>New CHALLENGE words.</vt:lpstr>
      <vt:lpstr>category </vt:lpstr>
      <vt:lpstr>Bob selected the sports category questions in the quiz. </vt:lpstr>
      <vt:lpstr>cemetery </vt:lpstr>
      <vt:lpstr>The military cemetery in Washington is very highly regarded. </vt:lpstr>
      <vt:lpstr>Let’s Practise and Apply.</vt:lpstr>
      <vt:lpstr>Can you spot the spelling rule words and the challenge words?</vt:lpstr>
      <vt:lpstr>Denmark  In Denmark, the largest category of energy use is from wind turbines.  Their energy system is set up to take advantage of their land positioning to have over half of their supply met by wind power.  The physical elements of a country direct how they can use renewable energies.  Some countries are naturally located in areas of high winds, while others have high levels of sunlight.  The use of hydro-power can also be harnessed within countries that have high volume rivers.  The UK has typical weather for a northern hemisphere country not near the equator, so uses a selection of renewable energies. </vt:lpstr>
      <vt:lpstr>Denmark  In Denmark, the largest category of energy use is from wind turbines.  Their energy system is set up to take advantage of their land positioning to have over half of their supply met by wind power.  The physical elements of a country direct how they can use renewable energies.  Some countries are naturally located in areas of high winds, while others have high levels of sunlight.  The use of hydro-power can also be harnessed within countries that have high volume rivers.  The UK has typical weather for a northern hemisphere country not near the equator, so uses a selection of renewable energies. </vt:lpstr>
      <vt:lpstr>Write this sentence as I dictate it to you.</vt:lpstr>
      <vt:lpstr>The physical elements of a country direct how they can use renewable energies. </vt:lpstr>
      <vt:lpstr>PowerPoint Presentation</vt:lpstr>
      <vt:lpstr>PowerPoint Presentation</vt:lpstr>
      <vt:lpstr>Let’s Revisit and Review…</vt:lpstr>
      <vt:lpstr>Do you remember this challenge word?</vt:lpstr>
      <vt:lpstr>  The number forty has significant meaning in the bible. </vt:lpstr>
      <vt:lpstr>  Some trees are said to be ancient and are needing protection. </vt:lpstr>
      <vt:lpstr>Words with ending sound /ʃən/  –tian and -cian  </vt:lpstr>
      <vt:lpstr>-tian</vt:lpstr>
      <vt:lpstr>Christian </vt:lpstr>
      <vt:lpstr>Faustian</vt:lpstr>
      <vt:lpstr>Croatian</vt:lpstr>
      <vt:lpstr>Let’s Teach and Practise</vt:lpstr>
      <vt:lpstr>  y </vt:lpstr>
      <vt:lpstr>crystal </vt:lpstr>
      <vt:lpstr>rhythm </vt:lpstr>
      <vt:lpstr>crystal</vt:lpstr>
      <vt:lpstr>rhythm</vt:lpstr>
      <vt:lpstr>  A crystal chandelier sparkles brightly. </vt:lpstr>
      <vt:lpstr> Ruth listened to the rhythm of his breathing.</vt:lpstr>
      <vt:lpstr>New CHALLENGE words.</vt:lpstr>
      <vt:lpstr>category </vt:lpstr>
      <vt:lpstr>Bob selected the sports category questions in the quiz. </vt:lpstr>
      <vt:lpstr>cemetery </vt:lpstr>
      <vt:lpstr>The military cemetery in Washington is very highly regarded. </vt:lpstr>
      <vt:lpstr>Let’s Practise and Apply.</vt:lpstr>
      <vt:lpstr>Can you spot the spelling rule words and the challenge words?</vt:lpstr>
      <vt:lpstr>Denmark  In Denmark, the largest category of energy use is from wind turbines.  Their energy system is set up to take advantage of their land positioning to have over half of their supply met by wind power.  The physical elements of a country direct how they can use renewable energies.  Some countries are naturally located in areas of high winds, while others have high levels of sunlight.  The use of hydro-power can also be harnessed within countries that have high volume rivers.  The UK has typical weather for a northern hemisphere country not near the equator, so uses a selection of renewable energies. </vt:lpstr>
      <vt:lpstr>Denmark  In Denmark, the largest category of energy use is from wind turbines.  Their energy system is set up to take advantage of their land positioning to have over half of their supply met by wind power.  The physical elements of a country direct how they can use renewable energies.  Some countries are naturally located in areas of high winds, while others have high levels of sunlight.  The use of hydro-power can also be harnessed within countries that have high volume rivers.  The UK has typical weather for a northern hemisphere country not near the equator, so uses a selection of renewable energies. </vt:lpstr>
      <vt:lpstr>Write this sentence as I dictate it to you.</vt:lpstr>
      <vt:lpstr>The UK has typical weather for a northern hemisphere country not near the equator, so uses a selection of renewable energies. </vt:lpstr>
      <vt:lpstr>PowerPoint Presentation</vt:lpstr>
      <vt:lpstr>PowerPoint Presentation</vt:lpstr>
      <vt:lpstr>Old challenge words…</vt:lpstr>
      <vt:lpstr>forty</vt:lpstr>
      <vt:lpstr>ancient</vt:lpstr>
      <vt:lpstr>Old spelling rule words…</vt:lpstr>
      <vt:lpstr>statistician</vt:lpstr>
      <vt:lpstr>physician</vt:lpstr>
      <vt:lpstr>magician</vt:lpstr>
      <vt:lpstr>dietician</vt:lpstr>
      <vt:lpstr>electrician</vt:lpstr>
      <vt:lpstr>technician</vt:lpstr>
      <vt:lpstr>Martian</vt:lpstr>
      <vt:lpstr>Dalmatian</vt:lpstr>
      <vt:lpstr>Christian</vt:lpstr>
      <vt:lpstr>Faustian</vt:lpstr>
      <vt:lpstr>Croatian</vt:lpstr>
      <vt:lpstr>New spelling rule words…</vt:lpstr>
      <vt:lpstr>symbols</vt:lpstr>
      <vt:lpstr>mystery</vt:lpstr>
      <vt:lpstr>lyrics</vt:lpstr>
      <vt:lpstr>oxygen</vt:lpstr>
      <vt:lpstr>symptom</vt:lpstr>
      <vt:lpstr>physical</vt:lpstr>
      <vt:lpstr>system</vt:lpstr>
      <vt:lpstr>typical</vt:lpstr>
      <vt:lpstr>crystal </vt:lpstr>
      <vt:lpstr>rhythm</vt:lpstr>
      <vt:lpstr>New challenge words…</vt:lpstr>
      <vt:lpstr>category</vt:lpstr>
      <vt:lpstr>cemetery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10</cp:revision>
  <cp:lastPrinted>2022-05-27T07:40:55Z</cp:lastPrinted>
  <dcterms:created xsi:type="dcterms:W3CDTF">2022-03-23T13:56:57Z</dcterms:created>
  <dcterms:modified xsi:type="dcterms:W3CDTF">2022-12-13T14:38:44Z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0x0101006F2833DB78C4C646ABEEBCBE875020A6</vt:lpwstr>
  </property>
</Properties>
</file>