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1"/>
  </p:notesMasterIdLst>
  <p:sldIdLst>
    <p:sldId id="256" r:id="rId5"/>
    <p:sldId id="1633" r:id="rId6"/>
    <p:sldId id="322" r:id="rId7"/>
    <p:sldId id="604" r:id="rId8"/>
    <p:sldId id="258" r:id="rId9"/>
    <p:sldId id="333" r:id="rId10"/>
    <p:sldId id="307" r:id="rId11"/>
    <p:sldId id="2307" r:id="rId12"/>
    <p:sldId id="605" r:id="rId13"/>
    <p:sldId id="606" r:id="rId14"/>
    <p:sldId id="285" r:id="rId15"/>
    <p:sldId id="2526" r:id="rId16"/>
    <p:sldId id="267" r:id="rId17"/>
    <p:sldId id="1452" r:id="rId18"/>
    <p:sldId id="1456" r:id="rId19"/>
    <p:sldId id="1459" r:id="rId20"/>
    <p:sldId id="1462" r:id="rId21"/>
    <p:sldId id="1466" r:id="rId22"/>
    <p:sldId id="1499" r:id="rId23"/>
    <p:sldId id="1498" r:id="rId24"/>
    <p:sldId id="1473" r:id="rId25"/>
    <p:sldId id="1501" r:id="rId26"/>
    <p:sldId id="1502" r:id="rId27"/>
    <p:sldId id="1482" r:id="rId28"/>
    <p:sldId id="1485" r:id="rId29"/>
    <p:sldId id="1505" r:id="rId30"/>
    <p:sldId id="1504" r:id="rId31"/>
    <p:sldId id="1506" r:id="rId32"/>
    <p:sldId id="304" r:id="rId33"/>
    <p:sldId id="318" r:id="rId34"/>
    <p:sldId id="316" r:id="rId35"/>
    <p:sldId id="2527" r:id="rId36"/>
    <p:sldId id="331" r:id="rId37"/>
    <p:sldId id="332" r:id="rId38"/>
    <p:sldId id="323" r:id="rId39"/>
    <p:sldId id="2553" r:id="rId40"/>
    <p:sldId id="2554" r:id="rId41"/>
    <p:sldId id="2555" r:id="rId42"/>
    <p:sldId id="2556" r:id="rId43"/>
    <p:sldId id="2557" r:id="rId44"/>
    <p:sldId id="2558" r:id="rId45"/>
    <p:sldId id="2559" r:id="rId46"/>
    <p:sldId id="2646" r:id="rId47"/>
    <p:sldId id="2647" r:id="rId48"/>
    <p:sldId id="2562" r:id="rId49"/>
    <p:sldId id="2563" r:id="rId50"/>
    <p:sldId id="2564" r:id="rId51"/>
    <p:sldId id="2565" r:id="rId52"/>
    <p:sldId id="2566" r:id="rId53"/>
    <p:sldId id="2567" r:id="rId54"/>
    <p:sldId id="2568" r:id="rId55"/>
    <p:sldId id="2569" r:id="rId56"/>
    <p:sldId id="2570" r:id="rId57"/>
    <p:sldId id="2571" r:id="rId58"/>
    <p:sldId id="2572" r:id="rId59"/>
    <p:sldId id="2573" r:id="rId60"/>
    <p:sldId id="2574" r:id="rId61"/>
    <p:sldId id="2575" r:id="rId62"/>
    <p:sldId id="2576" r:id="rId63"/>
    <p:sldId id="2577" r:id="rId64"/>
    <p:sldId id="2578" r:id="rId65"/>
    <p:sldId id="2579" r:id="rId66"/>
    <p:sldId id="2580" r:id="rId67"/>
    <p:sldId id="2581" r:id="rId68"/>
    <p:sldId id="2582" r:id="rId69"/>
    <p:sldId id="2583" r:id="rId70"/>
    <p:sldId id="2528" r:id="rId71"/>
    <p:sldId id="2584" r:id="rId72"/>
    <p:sldId id="2585" r:id="rId73"/>
    <p:sldId id="2586" r:id="rId74"/>
    <p:sldId id="2587" r:id="rId75"/>
    <p:sldId id="2588" r:id="rId76"/>
    <p:sldId id="2589" r:id="rId77"/>
    <p:sldId id="2590" r:id="rId78"/>
    <p:sldId id="2648" r:id="rId79"/>
    <p:sldId id="2649" r:id="rId80"/>
    <p:sldId id="2593" r:id="rId81"/>
    <p:sldId id="2594" r:id="rId82"/>
    <p:sldId id="2595" r:id="rId83"/>
    <p:sldId id="2596" r:id="rId84"/>
    <p:sldId id="2597" r:id="rId85"/>
    <p:sldId id="2598" r:id="rId86"/>
    <p:sldId id="2599" r:id="rId87"/>
    <p:sldId id="2600" r:id="rId88"/>
    <p:sldId id="2601" r:id="rId89"/>
    <p:sldId id="2602" r:id="rId90"/>
    <p:sldId id="2603" r:id="rId91"/>
    <p:sldId id="2604" r:id="rId92"/>
    <p:sldId id="2605" r:id="rId93"/>
    <p:sldId id="2606" r:id="rId94"/>
    <p:sldId id="2607" r:id="rId95"/>
    <p:sldId id="2608" r:id="rId96"/>
    <p:sldId id="2609" r:id="rId97"/>
    <p:sldId id="2610" r:id="rId98"/>
    <p:sldId id="2611" r:id="rId99"/>
    <p:sldId id="2612" r:id="rId100"/>
    <p:sldId id="2613" r:id="rId101"/>
    <p:sldId id="2614" r:id="rId102"/>
    <p:sldId id="2529" r:id="rId103"/>
    <p:sldId id="2615" r:id="rId104"/>
    <p:sldId id="2616" r:id="rId105"/>
    <p:sldId id="2617" r:id="rId106"/>
    <p:sldId id="2618" r:id="rId107"/>
    <p:sldId id="2619" r:id="rId108"/>
    <p:sldId id="2620" r:id="rId109"/>
    <p:sldId id="2621" r:id="rId110"/>
    <p:sldId id="2701" r:id="rId111"/>
    <p:sldId id="2705" r:id="rId112"/>
    <p:sldId id="2624" r:id="rId113"/>
    <p:sldId id="2625" r:id="rId114"/>
    <p:sldId id="2626" r:id="rId115"/>
    <p:sldId id="2627" r:id="rId116"/>
    <p:sldId id="2628" r:id="rId117"/>
    <p:sldId id="2629" r:id="rId118"/>
    <p:sldId id="2630" r:id="rId119"/>
    <p:sldId id="2631" r:id="rId120"/>
    <p:sldId id="2632" r:id="rId121"/>
    <p:sldId id="2633" r:id="rId122"/>
    <p:sldId id="2634" r:id="rId123"/>
    <p:sldId id="2635" r:id="rId124"/>
    <p:sldId id="2636" r:id="rId125"/>
    <p:sldId id="2637" r:id="rId126"/>
    <p:sldId id="2638" r:id="rId127"/>
    <p:sldId id="2639" r:id="rId128"/>
    <p:sldId id="2640" r:id="rId129"/>
    <p:sldId id="2641" r:id="rId130"/>
    <p:sldId id="2642" r:id="rId131"/>
    <p:sldId id="2643" r:id="rId132"/>
    <p:sldId id="2644" r:id="rId133"/>
    <p:sldId id="2645" r:id="rId134"/>
    <p:sldId id="328" r:id="rId135"/>
    <p:sldId id="1509" r:id="rId136"/>
    <p:sldId id="595" r:id="rId137"/>
    <p:sldId id="2549" r:id="rId138"/>
    <p:sldId id="2550" r:id="rId139"/>
    <p:sldId id="596" r:id="rId140"/>
    <p:sldId id="2530" r:id="rId141"/>
    <p:sldId id="557" r:id="rId142"/>
    <p:sldId id="2531" r:id="rId143"/>
    <p:sldId id="2532" r:id="rId144"/>
    <p:sldId id="2533" r:id="rId145"/>
    <p:sldId id="2534" r:id="rId146"/>
    <p:sldId id="2535" r:id="rId147"/>
    <p:sldId id="2536" r:id="rId148"/>
    <p:sldId id="2537" r:id="rId149"/>
    <p:sldId id="2538" r:id="rId150"/>
    <p:sldId id="2081" r:id="rId151"/>
    <p:sldId id="2543" r:id="rId152"/>
    <p:sldId id="2544" r:id="rId153"/>
    <p:sldId id="2545" r:id="rId154"/>
    <p:sldId id="2546" r:id="rId155"/>
    <p:sldId id="2547" r:id="rId156"/>
    <p:sldId id="594" r:id="rId157"/>
    <p:sldId id="558" r:id="rId158"/>
    <p:sldId id="559" r:id="rId159"/>
    <p:sldId id="555" r:id="rId160"/>
    <p:sldId id="566" r:id="rId161"/>
    <p:sldId id="567" r:id="rId162"/>
    <p:sldId id="568" r:id="rId163"/>
    <p:sldId id="573" r:id="rId164"/>
    <p:sldId id="574" r:id="rId165"/>
    <p:sldId id="575" r:id="rId166"/>
    <p:sldId id="580" r:id="rId167"/>
    <p:sldId id="2552" r:id="rId168"/>
    <p:sldId id="2551" r:id="rId169"/>
    <p:sldId id="560" r:id="rId170"/>
    <p:sldId id="593" r:id="rId171"/>
    <p:sldId id="561" r:id="rId172"/>
    <p:sldId id="550" r:id="rId173"/>
    <p:sldId id="597" r:id="rId174"/>
    <p:sldId id="583" r:id="rId175"/>
    <p:sldId id="1194" r:id="rId176"/>
    <p:sldId id="1631" r:id="rId177"/>
    <p:sldId id="590" r:id="rId178"/>
    <p:sldId id="591" r:id="rId179"/>
    <p:sldId id="598" r:id="rId180"/>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877D5C-5F4F-41C2-BFF7-873C44829A25}" v="431" dt="2022-12-13T15:21:50.6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notesMaster" Target="notesMasters/notesMaster1.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presProps" Target="presProps.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viewProps" Target="viewProps.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theme" Target="theme/theme1.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microsoft.com/office/2016/11/relationships/changesInfo" Target="changesInfos/changesInfo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microsoft.com/office/2015/10/relationships/revisionInfo" Target="revisionInfo.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69877D5C-5F4F-41C2-BFF7-873C44829A25}"/>
    <pc:docChg chg="undo custSel addSld delSld modSld sldOrd">
      <pc:chgData name="Kelly Stokes" userId="3e5c5154-569e-4d81-aa91-4f91841cdfa9" providerId="ADAL" clId="{69877D5C-5F4F-41C2-BFF7-873C44829A25}" dt="2022-12-13T15:21:55.488" v="771" actId="27636"/>
      <pc:docMkLst>
        <pc:docMk/>
      </pc:docMkLst>
      <pc:sldChg chg="modSp mod">
        <pc:chgData name="Kelly Stokes" userId="3e5c5154-569e-4d81-aa91-4f91841cdfa9" providerId="ADAL" clId="{69877D5C-5F4F-41C2-BFF7-873C44829A25}" dt="2022-12-13T14:40:15.080" v="1" actId="20577"/>
        <pc:sldMkLst>
          <pc:docMk/>
          <pc:sldMk cId="3945579917" sldId="256"/>
        </pc:sldMkLst>
        <pc:spChg chg="mod">
          <ac:chgData name="Kelly Stokes" userId="3e5c5154-569e-4d81-aa91-4f91841cdfa9" providerId="ADAL" clId="{69877D5C-5F4F-41C2-BFF7-873C44829A25}" dt="2022-12-13T14:40:15.080" v="1" actId="20577"/>
          <ac:spMkLst>
            <pc:docMk/>
            <pc:sldMk cId="3945579917" sldId="256"/>
            <ac:spMk id="3" creationId="{9B667196-C5B4-45FC-B5E8-3B190D7A595C}"/>
          </ac:spMkLst>
        </pc:spChg>
      </pc:sldChg>
      <pc:sldChg chg="del">
        <pc:chgData name="Kelly Stokes" userId="3e5c5154-569e-4d81-aa91-4f91841cdfa9" providerId="ADAL" clId="{69877D5C-5F4F-41C2-BFF7-873C44829A25}" dt="2022-12-13T14:42:12.554" v="11" actId="2696"/>
        <pc:sldMkLst>
          <pc:docMk/>
          <pc:sldMk cId="1811321050" sldId="282"/>
        </pc:sldMkLst>
      </pc:sldChg>
      <pc:sldChg chg="del">
        <pc:chgData name="Kelly Stokes" userId="3e5c5154-569e-4d81-aa91-4f91841cdfa9" providerId="ADAL" clId="{69877D5C-5F4F-41C2-BFF7-873C44829A25}" dt="2022-12-13T14:42:12.554" v="11" actId="2696"/>
        <pc:sldMkLst>
          <pc:docMk/>
          <pc:sldMk cId="2974002518" sldId="284"/>
        </pc:sldMkLst>
      </pc:sldChg>
      <pc:sldChg chg="addSp modSp del modAnim">
        <pc:chgData name="Kelly Stokes" userId="3e5c5154-569e-4d81-aa91-4f91841cdfa9" providerId="ADAL" clId="{69877D5C-5F4F-41C2-BFF7-873C44829A25}" dt="2022-12-13T14:44:45.978" v="56"/>
        <pc:sldMkLst>
          <pc:docMk/>
          <pc:sldMk cId="1000523104" sldId="285"/>
        </pc:sldMkLst>
        <pc:picChg chg="add mod">
          <ac:chgData name="Kelly Stokes" userId="3e5c5154-569e-4d81-aa91-4f91841cdfa9" providerId="ADAL" clId="{69877D5C-5F4F-41C2-BFF7-873C44829A25}" dt="2022-12-13T14:44:27.622" v="49"/>
          <ac:picMkLst>
            <pc:docMk/>
            <pc:sldMk cId="1000523104" sldId="285"/>
            <ac:picMk id="4" creationId="{20B7311C-60C4-4426-2D43-2440753AE188}"/>
          </ac:picMkLst>
        </pc:picChg>
      </pc:sldChg>
      <pc:sldChg chg="addSp delSp modSp mod ord modAnim">
        <pc:chgData name="Kelly Stokes" userId="3e5c5154-569e-4d81-aa91-4f91841cdfa9" providerId="ADAL" clId="{69877D5C-5F4F-41C2-BFF7-873C44829A25}" dt="2022-12-13T14:42:58.073" v="21"/>
        <pc:sldMkLst>
          <pc:docMk/>
          <pc:sldMk cId="1965264669" sldId="307"/>
        </pc:sldMkLst>
        <pc:spChg chg="mod">
          <ac:chgData name="Kelly Stokes" userId="3e5c5154-569e-4d81-aa91-4f91841cdfa9" providerId="ADAL" clId="{69877D5C-5F4F-41C2-BFF7-873C44829A25}" dt="2022-12-13T14:42:41.364" v="14" actId="21"/>
          <ac:spMkLst>
            <pc:docMk/>
            <pc:sldMk cId="1965264669" sldId="307"/>
            <ac:spMk id="2" creationId="{52DA34BA-82FC-47C5-BCE1-BB65E08B92A1}"/>
          </ac:spMkLst>
        </pc:spChg>
        <pc:spChg chg="add del">
          <ac:chgData name="Kelly Stokes" userId="3e5c5154-569e-4d81-aa91-4f91841cdfa9" providerId="ADAL" clId="{69877D5C-5F4F-41C2-BFF7-873C44829A25}" dt="2022-12-13T14:42:44.875" v="16" actId="22"/>
          <ac:spMkLst>
            <pc:docMk/>
            <pc:sldMk cId="1965264669" sldId="307"/>
            <ac:spMk id="4" creationId="{3AB70DEB-C401-090E-3266-945145908B04}"/>
          </ac:spMkLst>
        </pc:spChg>
        <pc:spChg chg="add mod">
          <ac:chgData name="Kelly Stokes" userId="3e5c5154-569e-4d81-aa91-4f91841cdfa9" providerId="ADAL" clId="{69877D5C-5F4F-41C2-BFF7-873C44829A25}" dt="2022-12-13T14:42:48.763" v="18" actId="1076"/>
          <ac:spMkLst>
            <pc:docMk/>
            <pc:sldMk cId="1965264669" sldId="307"/>
            <ac:spMk id="6" creationId="{807498AF-02B8-FA03-2178-C307933ECD4F}"/>
          </ac:spMkLst>
        </pc:spChg>
      </pc:sldChg>
      <pc:sldChg chg="modSp mod">
        <pc:chgData name="Kelly Stokes" userId="3e5c5154-569e-4d81-aa91-4f91841cdfa9" providerId="ADAL" clId="{69877D5C-5F4F-41C2-BFF7-873C44829A25}" dt="2022-12-13T14:53:44.381" v="229"/>
        <pc:sldMkLst>
          <pc:docMk/>
          <pc:sldMk cId="2433500145" sldId="316"/>
        </pc:sldMkLst>
        <pc:spChg chg="mod">
          <ac:chgData name="Kelly Stokes" userId="3e5c5154-569e-4d81-aa91-4f91841cdfa9" providerId="ADAL" clId="{69877D5C-5F4F-41C2-BFF7-873C44829A25}" dt="2022-12-13T14:53:44.381" v="229"/>
          <ac:spMkLst>
            <pc:docMk/>
            <pc:sldMk cId="2433500145" sldId="316"/>
            <ac:spMk id="2" creationId="{52DA34BA-82FC-47C5-BCE1-BB65E08B92A1}"/>
          </ac:spMkLst>
        </pc:spChg>
      </pc:sldChg>
      <pc:sldChg chg="modSp mod">
        <pc:chgData name="Kelly Stokes" userId="3e5c5154-569e-4d81-aa91-4f91841cdfa9" providerId="ADAL" clId="{69877D5C-5F4F-41C2-BFF7-873C44829A25}" dt="2022-12-13T14:40:19.120" v="3" actId="20577"/>
        <pc:sldMkLst>
          <pc:docMk/>
          <pc:sldMk cId="864376776" sldId="322"/>
        </pc:sldMkLst>
        <pc:spChg chg="mod">
          <ac:chgData name="Kelly Stokes" userId="3e5c5154-569e-4d81-aa91-4f91841cdfa9" providerId="ADAL" clId="{69877D5C-5F4F-41C2-BFF7-873C44829A25}" dt="2022-12-13T14:40:19.120" v="3" actId="20577"/>
          <ac:spMkLst>
            <pc:docMk/>
            <pc:sldMk cId="864376776" sldId="322"/>
            <ac:spMk id="2" creationId="{02FB8773-AD3E-2543-510F-CEE32E75C793}"/>
          </ac:spMkLst>
        </pc:spChg>
      </pc:sldChg>
      <pc:sldChg chg="modSp mod">
        <pc:chgData name="Kelly Stokes" userId="3e5c5154-569e-4d81-aa91-4f91841cdfa9" providerId="ADAL" clId="{69877D5C-5F4F-41C2-BFF7-873C44829A25}" dt="2022-12-13T14:55:06.730" v="240" actId="20577"/>
        <pc:sldMkLst>
          <pc:docMk/>
          <pc:sldMk cId="3634764576" sldId="323"/>
        </pc:sldMkLst>
        <pc:spChg chg="mod">
          <ac:chgData name="Kelly Stokes" userId="3e5c5154-569e-4d81-aa91-4f91841cdfa9" providerId="ADAL" clId="{69877D5C-5F4F-41C2-BFF7-873C44829A25}" dt="2022-12-13T14:55:06.730" v="240" actId="20577"/>
          <ac:spMkLst>
            <pc:docMk/>
            <pc:sldMk cId="3634764576" sldId="323"/>
            <ac:spMk id="2" creationId="{02FB8773-AD3E-2543-510F-CEE32E75C793}"/>
          </ac:spMkLst>
        </pc:spChg>
      </pc:sldChg>
      <pc:sldChg chg="modSp mod">
        <pc:chgData name="Kelly Stokes" userId="3e5c5154-569e-4d81-aa91-4f91841cdfa9" providerId="ADAL" clId="{69877D5C-5F4F-41C2-BFF7-873C44829A25}" dt="2022-12-13T14:55:23.024" v="243" actId="20577"/>
        <pc:sldMkLst>
          <pc:docMk/>
          <pc:sldMk cId="4214164962" sldId="328"/>
        </pc:sldMkLst>
        <pc:spChg chg="mod">
          <ac:chgData name="Kelly Stokes" userId="3e5c5154-569e-4d81-aa91-4f91841cdfa9" providerId="ADAL" clId="{69877D5C-5F4F-41C2-BFF7-873C44829A25}" dt="2022-12-13T14:55:23.024" v="243" actId="20577"/>
          <ac:spMkLst>
            <pc:docMk/>
            <pc:sldMk cId="4214164962" sldId="328"/>
            <ac:spMk id="2" creationId="{02FB8773-AD3E-2543-510F-CEE32E75C793}"/>
          </ac:spMkLst>
        </pc:spChg>
      </pc:sldChg>
      <pc:sldChg chg="modNotesTx">
        <pc:chgData name="Kelly Stokes" userId="3e5c5154-569e-4d81-aa91-4f91841cdfa9" providerId="ADAL" clId="{69877D5C-5F4F-41C2-BFF7-873C44829A25}" dt="2022-12-13T14:54:57.700" v="236"/>
        <pc:sldMkLst>
          <pc:docMk/>
          <pc:sldMk cId="2534233594" sldId="331"/>
        </pc:sldMkLst>
      </pc:sldChg>
      <pc:sldChg chg="modSp mod">
        <pc:chgData name="Kelly Stokes" userId="3e5c5154-569e-4d81-aa91-4f91841cdfa9" providerId="ADAL" clId="{69877D5C-5F4F-41C2-BFF7-873C44829A25}" dt="2022-12-13T14:55:01.313" v="238" actId="27636"/>
        <pc:sldMkLst>
          <pc:docMk/>
          <pc:sldMk cId="958288502" sldId="332"/>
        </pc:sldMkLst>
        <pc:spChg chg="mod">
          <ac:chgData name="Kelly Stokes" userId="3e5c5154-569e-4d81-aa91-4f91841cdfa9" providerId="ADAL" clId="{69877D5C-5F4F-41C2-BFF7-873C44829A25}" dt="2022-12-13T14:55:01.313" v="238" actId="27636"/>
          <ac:spMkLst>
            <pc:docMk/>
            <pc:sldMk cId="958288502" sldId="332"/>
            <ac:spMk id="2" creationId="{77E26784-A357-92CE-B6B1-8F248D3D6650}"/>
          </ac:spMkLst>
        </pc:spChg>
      </pc:sldChg>
      <pc:sldChg chg="modSp mod">
        <pc:chgData name="Kelly Stokes" userId="3e5c5154-569e-4d81-aa91-4f91841cdfa9" providerId="ADAL" clId="{69877D5C-5F4F-41C2-BFF7-873C44829A25}" dt="2022-12-13T14:57:52.082" v="282" actId="20577"/>
        <pc:sldMkLst>
          <pc:docMk/>
          <pc:sldMk cId="4213858259" sldId="555"/>
        </pc:sldMkLst>
        <pc:spChg chg="mod">
          <ac:chgData name="Kelly Stokes" userId="3e5c5154-569e-4d81-aa91-4f91841cdfa9" providerId="ADAL" clId="{69877D5C-5F4F-41C2-BFF7-873C44829A25}" dt="2022-12-13T14:57:52.082" v="282" actId="20577"/>
          <ac:spMkLst>
            <pc:docMk/>
            <pc:sldMk cId="4213858259" sldId="555"/>
            <ac:spMk id="2" creationId="{52DA34BA-82FC-47C5-BCE1-BB65E08B92A1}"/>
          </ac:spMkLst>
        </pc:spChg>
      </pc:sldChg>
      <pc:sldChg chg="del">
        <pc:chgData name="Kelly Stokes" userId="3e5c5154-569e-4d81-aa91-4f91841cdfa9" providerId="ADAL" clId="{69877D5C-5F4F-41C2-BFF7-873C44829A25}" dt="2022-12-13T14:56:07.807" v="261" actId="2696"/>
        <pc:sldMkLst>
          <pc:docMk/>
          <pc:sldMk cId="2648704156" sldId="557"/>
        </pc:sldMkLst>
      </pc:sldChg>
      <pc:sldChg chg="modSp mod">
        <pc:chgData name="Kelly Stokes" userId="3e5c5154-569e-4d81-aa91-4f91841cdfa9" providerId="ADAL" clId="{69877D5C-5F4F-41C2-BFF7-873C44829A25}" dt="2022-12-13T14:57:42.795" v="269" actId="20577"/>
        <pc:sldMkLst>
          <pc:docMk/>
          <pc:sldMk cId="1413045715" sldId="558"/>
        </pc:sldMkLst>
        <pc:spChg chg="mod">
          <ac:chgData name="Kelly Stokes" userId="3e5c5154-569e-4d81-aa91-4f91841cdfa9" providerId="ADAL" clId="{69877D5C-5F4F-41C2-BFF7-873C44829A25}" dt="2022-12-13T14:57:42.795" v="269" actId="20577"/>
          <ac:spMkLst>
            <pc:docMk/>
            <pc:sldMk cId="1413045715" sldId="558"/>
            <ac:spMk id="2" creationId="{52DA34BA-82FC-47C5-BCE1-BB65E08B92A1}"/>
          </ac:spMkLst>
        </pc:spChg>
      </pc:sldChg>
      <pc:sldChg chg="modSp mod">
        <pc:chgData name="Kelly Stokes" userId="3e5c5154-569e-4d81-aa91-4f91841cdfa9" providerId="ADAL" clId="{69877D5C-5F4F-41C2-BFF7-873C44829A25}" dt="2022-12-13T14:57:46.373" v="273" actId="20577"/>
        <pc:sldMkLst>
          <pc:docMk/>
          <pc:sldMk cId="2938272345" sldId="559"/>
        </pc:sldMkLst>
        <pc:spChg chg="mod">
          <ac:chgData name="Kelly Stokes" userId="3e5c5154-569e-4d81-aa91-4f91841cdfa9" providerId="ADAL" clId="{69877D5C-5F4F-41C2-BFF7-873C44829A25}" dt="2022-12-13T14:57:46.373" v="273" actId="20577"/>
          <ac:spMkLst>
            <pc:docMk/>
            <pc:sldMk cId="2938272345" sldId="559"/>
            <ac:spMk id="2" creationId="{52DA34BA-82FC-47C5-BCE1-BB65E08B92A1}"/>
          </ac:spMkLst>
        </pc:spChg>
      </pc:sldChg>
      <pc:sldChg chg="modSp mod">
        <pc:chgData name="Kelly Stokes" userId="3e5c5154-569e-4d81-aa91-4f91841cdfa9" providerId="ADAL" clId="{69877D5C-5F4F-41C2-BFF7-873C44829A25}" dt="2022-12-13T14:59:31.260" v="367" actId="20577"/>
        <pc:sldMkLst>
          <pc:docMk/>
          <pc:sldMk cId="2844813666" sldId="561"/>
        </pc:sldMkLst>
        <pc:spChg chg="mod">
          <ac:chgData name="Kelly Stokes" userId="3e5c5154-569e-4d81-aa91-4f91841cdfa9" providerId="ADAL" clId="{69877D5C-5F4F-41C2-BFF7-873C44829A25}" dt="2022-12-13T14:59:31.260" v="367" actId="20577"/>
          <ac:spMkLst>
            <pc:docMk/>
            <pc:sldMk cId="2844813666" sldId="561"/>
            <ac:spMk id="2" creationId="{52DA34BA-82FC-47C5-BCE1-BB65E08B92A1}"/>
          </ac:spMkLst>
        </pc:spChg>
      </pc:sldChg>
      <pc:sldChg chg="modSp mod">
        <pc:chgData name="Kelly Stokes" userId="3e5c5154-569e-4d81-aa91-4f91841cdfa9" providerId="ADAL" clId="{69877D5C-5F4F-41C2-BFF7-873C44829A25}" dt="2022-12-13T14:58:06.496" v="287" actId="20577"/>
        <pc:sldMkLst>
          <pc:docMk/>
          <pc:sldMk cId="2824879269" sldId="566"/>
        </pc:sldMkLst>
        <pc:spChg chg="mod">
          <ac:chgData name="Kelly Stokes" userId="3e5c5154-569e-4d81-aa91-4f91841cdfa9" providerId="ADAL" clId="{69877D5C-5F4F-41C2-BFF7-873C44829A25}" dt="2022-12-13T14:58:06.496" v="287" actId="20577"/>
          <ac:spMkLst>
            <pc:docMk/>
            <pc:sldMk cId="2824879269" sldId="566"/>
            <ac:spMk id="2" creationId="{52DA34BA-82FC-47C5-BCE1-BB65E08B92A1}"/>
          </ac:spMkLst>
        </pc:spChg>
      </pc:sldChg>
      <pc:sldChg chg="modSp mod">
        <pc:chgData name="Kelly Stokes" userId="3e5c5154-569e-4d81-aa91-4f91841cdfa9" providerId="ADAL" clId="{69877D5C-5F4F-41C2-BFF7-873C44829A25}" dt="2022-12-13T14:58:19.736" v="297" actId="20577"/>
        <pc:sldMkLst>
          <pc:docMk/>
          <pc:sldMk cId="805782854" sldId="567"/>
        </pc:sldMkLst>
        <pc:spChg chg="mod">
          <ac:chgData name="Kelly Stokes" userId="3e5c5154-569e-4d81-aa91-4f91841cdfa9" providerId="ADAL" clId="{69877D5C-5F4F-41C2-BFF7-873C44829A25}" dt="2022-12-13T14:58:19.736" v="297" actId="20577"/>
          <ac:spMkLst>
            <pc:docMk/>
            <pc:sldMk cId="805782854" sldId="567"/>
            <ac:spMk id="2" creationId="{52DA34BA-82FC-47C5-BCE1-BB65E08B92A1}"/>
          </ac:spMkLst>
        </pc:spChg>
      </pc:sldChg>
      <pc:sldChg chg="modSp mod">
        <pc:chgData name="Kelly Stokes" userId="3e5c5154-569e-4d81-aa91-4f91841cdfa9" providerId="ADAL" clId="{69877D5C-5F4F-41C2-BFF7-873C44829A25}" dt="2022-12-13T14:58:23.814" v="303" actId="20577"/>
        <pc:sldMkLst>
          <pc:docMk/>
          <pc:sldMk cId="2306067830" sldId="568"/>
        </pc:sldMkLst>
        <pc:spChg chg="mod">
          <ac:chgData name="Kelly Stokes" userId="3e5c5154-569e-4d81-aa91-4f91841cdfa9" providerId="ADAL" clId="{69877D5C-5F4F-41C2-BFF7-873C44829A25}" dt="2022-12-13T14:58:23.814" v="303" actId="20577"/>
          <ac:spMkLst>
            <pc:docMk/>
            <pc:sldMk cId="2306067830" sldId="568"/>
            <ac:spMk id="2" creationId="{52DA34BA-82FC-47C5-BCE1-BB65E08B92A1}"/>
          </ac:spMkLst>
        </pc:spChg>
      </pc:sldChg>
      <pc:sldChg chg="modSp mod">
        <pc:chgData name="Kelly Stokes" userId="3e5c5154-569e-4d81-aa91-4f91841cdfa9" providerId="ADAL" clId="{69877D5C-5F4F-41C2-BFF7-873C44829A25}" dt="2022-12-13T14:58:32.179" v="309" actId="20577"/>
        <pc:sldMkLst>
          <pc:docMk/>
          <pc:sldMk cId="2792669322" sldId="573"/>
        </pc:sldMkLst>
        <pc:spChg chg="mod">
          <ac:chgData name="Kelly Stokes" userId="3e5c5154-569e-4d81-aa91-4f91841cdfa9" providerId="ADAL" clId="{69877D5C-5F4F-41C2-BFF7-873C44829A25}" dt="2022-12-13T14:58:32.179" v="309" actId="20577"/>
          <ac:spMkLst>
            <pc:docMk/>
            <pc:sldMk cId="2792669322" sldId="573"/>
            <ac:spMk id="2" creationId="{52DA34BA-82FC-47C5-BCE1-BB65E08B92A1}"/>
          </ac:spMkLst>
        </pc:spChg>
      </pc:sldChg>
      <pc:sldChg chg="modSp mod">
        <pc:chgData name="Kelly Stokes" userId="3e5c5154-569e-4d81-aa91-4f91841cdfa9" providerId="ADAL" clId="{69877D5C-5F4F-41C2-BFF7-873C44829A25}" dt="2022-12-13T14:58:40.102" v="318" actId="114"/>
        <pc:sldMkLst>
          <pc:docMk/>
          <pc:sldMk cId="1378953568" sldId="574"/>
        </pc:sldMkLst>
        <pc:spChg chg="mod">
          <ac:chgData name="Kelly Stokes" userId="3e5c5154-569e-4d81-aa91-4f91841cdfa9" providerId="ADAL" clId="{69877D5C-5F4F-41C2-BFF7-873C44829A25}" dt="2022-12-13T14:58:40.102" v="318" actId="114"/>
          <ac:spMkLst>
            <pc:docMk/>
            <pc:sldMk cId="1378953568" sldId="574"/>
            <ac:spMk id="2" creationId="{52DA34BA-82FC-47C5-BCE1-BB65E08B92A1}"/>
          </ac:spMkLst>
        </pc:spChg>
      </pc:sldChg>
      <pc:sldChg chg="modSp mod">
        <pc:chgData name="Kelly Stokes" userId="3e5c5154-569e-4d81-aa91-4f91841cdfa9" providerId="ADAL" clId="{69877D5C-5F4F-41C2-BFF7-873C44829A25}" dt="2022-12-13T14:58:55.288" v="329" actId="20577"/>
        <pc:sldMkLst>
          <pc:docMk/>
          <pc:sldMk cId="3670349578" sldId="575"/>
        </pc:sldMkLst>
        <pc:spChg chg="mod">
          <ac:chgData name="Kelly Stokes" userId="3e5c5154-569e-4d81-aa91-4f91841cdfa9" providerId="ADAL" clId="{69877D5C-5F4F-41C2-BFF7-873C44829A25}" dt="2022-12-13T14:58:55.288" v="329" actId="20577"/>
          <ac:spMkLst>
            <pc:docMk/>
            <pc:sldMk cId="3670349578" sldId="575"/>
            <ac:spMk id="2" creationId="{52DA34BA-82FC-47C5-BCE1-BB65E08B92A1}"/>
          </ac:spMkLst>
        </pc:spChg>
      </pc:sldChg>
      <pc:sldChg chg="modSp mod">
        <pc:chgData name="Kelly Stokes" userId="3e5c5154-569e-4d81-aa91-4f91841cdfa9" providerId="ADAL" clId="{69877D5C-5F4F-41C2-BFF7-873C44829A25}" dt="2022-12-13T14:59:03.482" v="333" actId="20577"/>
        <pc:sldMkLst>
          <pc:docMk/>
          <pc:sldMk cId="1304861550" sldId="580"/>
        </pc:sldMkLst>
        <pc:spChg chg="mod">
          <ac:chgData name="Kelly Stokes" userId="3e5c5154-569e-4d81-aa91-4f91841cdfa9" providerId="ADAL" clId="{69877D5C-5F4F-41C2-BFF7-873C44829A25}" dt="2022-12-13T14:59:03.482" v="333" actId="20577"/>
          <ac:spMkLst>
            <pc:docMk/>
            <pc:sldMk cId="1304861550" sldId="580"/>
            <ac:spMk id="2" creationId="{52DA34BA-82FC-47C5-BCE1-BB65E08B92A1}"/>
          </ac:spMkLst>
        </pc:spChg>
      </pc:sldChg>
      <pc:sldChg chg="modSp mod">
        <pc:chgData name="Kelly Stokes" userId="3e5c5154-569e-4d81-aa91-4f91841cdfa9" providerId="ADAL" clId="{69877D5C-5F4F-41C2-BFF7-873C44829A25}" dt="2022-12-13T15:02:00.325" v="411"/>
        <pc:sldMkLst>
          <pc:docMk/>
          <pc:sldMk cId="2558172481" sldId="591"/>
        </pc:sldMkLst>
        <pc:spChg chg="mod">
          <ac:chgData name="Kelly Stokes" userId="3e5c5154-569e-4d81-aa91-4f91841cdfa9" providerId="ADAL" clId="{69877D5C-5F4F-41C2-BFF7-873C44829A25}" dt="2022-12-13T15:02:00.325" v="411"/>
          <ac:spMkLst>
            <pc:docMk/>
            <pc:sldMk cId="2558172481" sldId="591"/>
            <ac:spMk id="2" creationId="{02FB8773-AD3E-2543-510F-CEE32E75C793}"/>
          </ac:spMkLst>
        </pc:spChg>
      </pc:sldChg>
      <pc:sldChg chg="modSp mod">
        <pc:chgData name="Kelly Stokes" userId="3e5c5154-569e-4d81-aa91-4f91841cdfa9" providerId="ADAL" clId="{69877D5C-5F4F-41C2-BFF7-873C44829A25}" dt="2022-12-13T14:59:26.712" v="358" actId="20577"/>
        <pc:sldMkLst>
          <pc:docMk/>
          <pc:sldMk cId="2335409816" sldId="593"/>
        </pc:sldMkLst>
        <pc:spChg chg="mod">
          <ac:chgData name="Kelly Stokes" userId="3e5c5154-569e-4d81-aa91-4f91841cdfa9" providerId="ADAL" clId="{69877D5C-5F4F-41C2-BFF7-873C44829A25}" dt="2022-12-13T14:59:26.712" v="358" actId="20577"/>
          <ac:spMkLst>
            <pc:docMk/>
            <pc:sldMk cId="2335409816" sldId="593"/>
            <ac:spMk id="2" creationId="{52DA34BA-82FC-47C5-BCE1-BB65E08B92A1}"/>
          </ac:spMkLst>
        </pc:spChg>
      </pc:sldChg>
      <pc:sldChg chg="modSp mod">
        <pc:chgData name="Kelly Stokes" userId="3e5c5154-569e-4d81-aa91-4f91841cdfa9" providerId="ADAL" clId="{69877D5C-5F4F-41C2-BFF7-873C44829A25}" dt="2022-12-13T14:59:47.923" v="372" actId="20577"/>
        <pc:sldMkLst>
          <pc:docMk/>
          <pc:sldMk cId="3886991875" sldId="597"/>
        </pc:sldMkLst>
        <pc:spChg chg="mod">
          <ac:chgData name="Kelly Stokes" userId="3e5c5154-569e-4d81-aa91-4f91841cdfa9" providerId="ADAL" clId="{69877D5C-5F4F-41C2-BFF7-873C44829A25}" dt="2022-12-13T14:59:47.923" v="372" actId="20577"/>
          <ac:spMkLst>
            <pc:docMk/>
            <pc:sldMk cId="3886991875" sldId="597"/>
            <ac:spMk id="2" creationId="{02FB8773-AD3E-2543-510F-CEE32E75C793}"/>
          </ac:spMkLst>
        </pc:spChg>
      </pc:sldChg>
      <pc:sldChg chg="modSp mod">
        <pc:chgData name="Kelly Stokes" userId="3e5c5154-569e-4d81-aa91-4f91841cdfa9" providerId="ADAL" clId="{69877D5C-5F4F-41C2-BFF7-873C44829A25}" dt="2022-12-13T15:02:29.597" v="412"/>
        <pc:sldMkLst>
          <pc:docMk/>
          <pc:sldMk cId="4027390957" sldId="598"/>
        </pc:sldMkLst>
        <pc:spChg chg="mod">
          <ac:chgData name="Kelly Stokes" userId="3e5c5154-569e-4d81-aa91-4f91841cdfa9" providerId="ADAL" clId="{69877D5C-5F4F-41C2-BFF7-873C44829A25}" dt="2022-12-13T15:02:29.597" v="412"/>
          <ac:spMkLst>
            <pc:docMk/>
            <pc:sldMk cId="4027390957" sldId="598"/>
            <ac:spMk id="2" creationId="{02FB8773-AD3E-2543-510F-CEE32E75C793}"/>
          </ac:spMkLst>
        </pc:spChg>
      </pc:sldChg>
      <pc:sldChg chg="addSp delSp modSp mod">
        <pc:chgData name="Kelly Stokes" userId="3e5c5154-569e-4d81-aa91-4f91841cdfa9" providerId="ADAL" clId="{69877D5C-5F4F-41C2-BFF7-873C44829A25}" dt="2022-12-13T14:40:44.855" v="9" actId="14100"/>
        <pc:sldMkLst>
          <pc:docMk/>
          <pc:sldMk cId="3955913320" sldId="604"/>
        </pc:sldMkLst>
        <pc:picChg chg="del">
          <ac:chgData name="Kelly Stokes" userId="3e5c5154-569e-4d81-aa91-4f91841cdfa9" providerId="ADAL" clId="{69877D5C-5F4F-41C2-BFF7-873C44829A25}" dt="2022-12-13T14:40:21.028" v="4" actId="478"/>
          <ac:picMkLst>
            <pc:docMk/>
            <pc:sldMk cId="3955913320" sldId="604"/>
            <ac:picMk id="9" creationId="{782A702E-DE99-7817-4AC4-4B404A6F1ACD}"/>
          </ac:picMkLst>
        </pc:picChg>
        <pc:picChg chg="add mod modCrop">
          <ac:chgData name="Kelly Stokes" userId="3e5c5154-569e-4d81-aa91-4f91841cdfa9" providerId="ADAL" clId="{69877D5C-5F4F-41C2-BFF7-873C44829A25}" dt="2022-12-13T14:40:44.855" v="9" actId="14100"/>
          <ac:picMkLst>
            <pc:docMk/>
            <pc:sldMk cId="3955913320" sldId="604"/>
            <ac:picMk id="11" creationId="{52609186-D6FA-5B6C-33FA-287C3A9C2C8E}"/>
          </ac:picMkLst>
        </pc:picChg>
      </pc:sldChg>
      <pc:sldChg chg="addSp delSp modSp del mod modAnim">
        <pc:chgData name="Kelly Stokes" userId="3e5c5154-569e-4d81-aa91-4f91841cdfa9" providerId="ADAL" clId="{69877D5C-5F4F-41C2-BFF7-873C44829A25}" dt="2022-12-13T14:44:16.395" v="47"/>
        <pc:sldMkLst>
          <pc:docMk/>
          <pc:sldMk cId="3375751367" sldId="605"/>
        </pc:sldMkLst>
        <pc:spChg chg="mod">
          <ac:chgData name="Kelly Stokes" userId="3e5c5154-569e-4d81-aa91-4f91841cdfa9" providerId="ADAL" clId="{69877D5C-5F4F-41C2-BFF7-873C44829A25}" dt="2022-12-13T14:43:36.845" v="29" actId="1076"/>
          <ac:spMkLst>
            <pc:docMk/>
            <pc:sldMk cId="3375751367" sldId="605"/>
            <ac:spMk id="2" creationId="{52DA34BA-82FC-47C5-BCE1-BB65E08B92A1}"/>
          </ac:spMkLst>
        </pc:spChg>
        <pc:spChg chg="add mod">
          <ac:chgData name="Kelly Stokes" userId="3e5c5154-569e-4d81-aa91-4f91841cdfa9" providerId="ADAL" clId="{69877D5C-5F4F-41C2-BFF7-873C44829A25}" dt="2022-12-13T14:44:06.905" v="44" actId="122"/>
          <ac:spMkLst>
            <pc:docMk/>
            <pc:sldMk cId="3375751367" sldId="605"/>
            <ac:spMk id="4" creationId="{48CC4B57-75C0-17B5-3187-923EC3334F9C}"/>
          </ac:spMkLst>
        </pc:spChg>
        <pc:spChg chg="add del">
          <ac:chgData name="Kelly Stokes" userId="3e5c5154-569e-4d81-aa91-4f91841cdfa9" providerId="ADAL" clId="{69877D5C-5F4F-41C2-BFF7-873C44829A25}" dt="2022-12-13T14:43:45.496" v="33" actId="22"/>
          <ac:spMkLst>
            <pc:docMk/>
            <pc:sldMk cId="3375751367" sldId="605"/>
            <ac:spMk id="6" creationId="{429C5517-8A16-E963-576B-B454D929070C}"/>
          </ac:spMkLst>
        </pc:spChg>
        <pc:spChg chg="add mod">
          <ac:chgData name="Kelly Stokes" userId="3e5c5154-569e-4d81-aa91-4f91841cdfa9" providerId="ADAL" clId="{69877D5C-5F4F-41C2-BFF7-873C44829A25}" dt="2022-12-13T14:43:59.443" v="40" actId="1076"/>
          <ac:spMkLst>
            <pc:docMk/>
            <pc:sldMk cId="3375751367" sldId="605"/>
            <ac:spMk id="8" creationId="{79710646-D83D-677C-82E0-E5BD7BA559A4}"/>
          </ac:spMkLst>
        </pc:spChg>
      </pc:sldChg>
      <pc:sldChg chg="del">
        <pc:chgData name="Kelly Stokes" userId="3e5c5154-569e-4d81-aa91-4f91841cdfa9" providerId="ADAL" clId="{69877D5C-5F4F-41C2-BFF7-873C44829A25}" dt="2022-12-13T14:42:12.554" v="11" actId="2696"/>
        <pc:sldMkLst>
          <pc:docMk/>
          <pc:sldMk cId="2638338362" sldId="606"/>
        </pc:sldMkLst>
      </pc:sldChg>
      <pc:sldChg chg="modSp mod">
        <pc:chgData name="Kelly Stokes" userId="3e5c5154-569e-4d81-aa91-4f91841cdfa9" providerId="ADAL" clId="{69877D5C-5F4F-41C2-BFF7-873C44829A25}" dt="2022-12-13T15:00:30.279" v="379" actId="14100"/>
        <pc:sldMkLst>
          <pc:docMk/>
          <pc:sldMk cId="2851453709" sldId="1194"/>
        </pc:sldMkLst>
        <pc:spChg chg="mod">
          <ac:chgData name="Kelly Stokes" userId="3e5c5154-569e-4d81-aa91-4f91841cdfa9" providerId="ADAL" clId="{69877D5C-5F4F-41C2-BFF7-873C44829A25}" dt="2022-12-13T15:00:25.757" v="377" actId="1076"/>
          <ac:spMkLst>
            <pc:docMk/>
            <pc:sldMk cId="2851453709" sldId="1194"/>
            <ac:spMk id="2" creationId="{02FB8773-AD3E-2543-510F-CEE32E75C793}"/>
          </ac:spMkLst>
        </pc:spChg>
        <pc:spChg chg="mod">
          <ac:chgData name="Kelly Stokes" userId="3e5c5154-569e-4d81-aa91-4f91841cdfa9" providerId="ADAL" clId="{69877D5C-5F4F-41C2-BFF7-873C44829A25}" dt="2022-12-13T15:00:04.942" v="373"/>
          <ac:spMkLst>
            <pc:docMk/>
            <pc:sldMk cId="2851453709" sldId="1194"/>
            <ac:spMk id="3" creationId="{E500F0D3-C8EE-77CA-D8A5-2252D46724AA}"/>
          </ac:spMkLst>
        </pc:spChg>
        <pc:spChg chg="mod">
          <ac:chgData name="Kelly Stokes" userId="3e5c5154-569e-4d81-aa91-4f91841cdfa9" providerId="ADAL" clId="{69877D5C-5F4F-41C2-BFF7-873C44829A25}" dt="2022-12-13T15:00:10.592" v="375" actId="14100"/>
          <ac:spMkLst>
            <pc:docMk/>
            <pc:sldMk cId="2851453709" sldId="1194"/>
            <ac:spMk id="4" creationId="{B5313488-7E4A-79E2-52CD-B230AB2EBC8A}"/>
          </ac:spMkLst>
        </pc:spChg>
        <pc:spChg chg="mod">
          <ac:chgData name="Kelly Stokes" userId="3e5c5154-569e-4d81-aa91-4f91841cdfa9" providerId="ADAL" clId="{69877D5C-5F4F-41C2-BFF7-873C44829A25}" dt="2022-12-13T15:00:30.279" v="379" actId="14100"/>
          <ac:spMkLst>
            <pc:docMk/>
            <pc:sldMk cId="2851453709" sldId="1194"/>
            <ac:spMk id="5" creationId="{E02A7888-AA45-7396-3E3D-4AC6E69CC2E9}"/>
          </ac:spMkLst>
        </pc:spChg>
      </pc:sldChg>
      <pc:sldChg chg="modSp mod">
        <pc:chgData name="Kelly Stokes" userId="3e5c5154-569e-4d81-aa91-4f91841cdfa9" providerId="ADAL" clId="{69877D5C-5F4F-41C2-BFF7-873C44829A25}" dt="2022-12-13T14:45:35.057" v="71" actId="1076"/>
        <pc:sldMkLst>
          <pc:docMk/>
          <pc:sldMk cId="2817335207" sldId="1452"/>
        </pc:sldMkLst>
        <pc:spChg chg="mod">
          <ac:chgData name="Kelly Stokes" userId="3e5c5154-569e-4d81-aa91-4f91841cdfa9" providerId="ADAL" clId="{69877D5C-5F4F-41C2-BFF7-873C44829A25}" dt="2022-12-13T14:45:35.057" v="71" actId="1076"/>
          <ac:spMkLst>
            <pc:docMk/>
            <pc:sldMk cId="2817335207" sldId="1452"/>
            <ac:spMk id="2" creationId="{52DA34BA-82FC-47C5-BCE1-BB65E08B92A1}"/>
          </ac:spMkLst>
        </pc:spChg>
        <pc:spChg chg="mod">
          <ac:chgData name="Kelly Stokes" userId="3e5c5154-569e-4d81-aa91-4f91841cdfa9" providerId="ADAL" clId="{69877D5C-5F4F-41C2-BFF7-873C44829A25}" dt="2022-12-13T14:45:31.956" v="70" actId="1076"/>
          <ac:spMkLst>
            <pc:docMk/>
            <pc:sldMk cId="2817335207" sldId="1452"/>
            <ac:spMk id="4" creationId="{966C8701-49C3-079B-6C86-25B7DA7ACD4C}"/>
          </ac:spMkLst>
        </pc:spChg>
      </pc:sldChg>
      <pc:sldChg chg="addSp delSp modSp mod modAnim">
        <pc:chgData name="Kelly Stokes" userId="3e5c5154-569e-4d81-aa91-4f91841cdfa9" providerId="ADAL" clId="{69877D5C-5F4F-41C2-BFF7-873C44829A25}" dt="2022-12-13T14:46:15.711" v="82"/>
        <pc:sldMkLst>
          <pc:docMk/>
          <pc:sldMk cId="1149855702" sldId="1456"/>
        </pc:sldMkLst>
        <pc:spChg chg="mod">
          <ac:chgData name="Kelly Stokes" userId="3e5c5154-569e-4d81-aa91-4f91841cdfa9" providerId="ADAL" clId="{69877D5C-5F4F-41C2-BFF7-873C44829A25}" dt="2022-12-13T14:45:48.960" v="76" actId="20577"/>
          <ac:spMkLst>
            <pc:docMk/>
            <pc:sldMk cId="1149855702" sldId="1456"/>
            <ac:spMk id="2" creationId="{52DA34BA-82FC-47C5-BCE1-BB65E08B92A1}"/>
          </ac:spMkLst>
        </pc:spChg>
        <pc:spChg chg="mod">
          <ac:chgData name="Kelly Stokes" userId="3e5c5154-569e-4d81-aa91-4f91841cdfa9" providerId="ADAL" clId="{69877D5C-5F4F-41C2-BFF7-873C44829A25}" dt="2022-12-13T14:45:55.082" v="78" actId="14100"/>
          <ac:spMkLst>
            <pc:docMk/>
            <pc:sldMk cId="1149855702" sldId="1456"/>
            <ac:spMk id="3" creationId="{13BB5EC0-7A96-4D29-A835-6FAE896C31A4}"/>
          </ac:spMkLst>
        </pc:spChg>
        <pc:picChg chg="del">
          <ac:chgData name="Kelly Stokes" userId="3e5c5154-569e-4d81-aa91-4f91841cdfa9" providerId="ADAL" clId="{69877D5C-5F4F-41C2-BFF7-873C44829A25}" dt="2022-12-13T14:45:56.553" v="79" actId="478"/>
          <ac:picMkLst>
            <pc:docMk/>
            <pc:sldMk cId="1149855702" sldId="1456"/>
            <ac:picMk id="1032" creationId="{A5FE3008-BDAB-B0E0-7CF7-764EBAFF5662}"/>
          </ac:picMkLst>
        </pc:picChg>
        <pc:picChg chg="add mod">
          <ac:chgData name="Kelly Stokes" userId="3e5c5154-569e-4d81-aa91-4f91841cdfa9" providerId="ADAL" clId="{69877D5C-5F4F-41C2-BFF7-873C44829A25}" dt="2022-12-13T14:46:14.823" v="81" actId="1076"/>
          <ac:picMkLst>
            <pc:docMk/>
            <pc:sldMk cId="1149855702" sldId="1456"/>
            <ac:picMk id="1034" creationId="{010E8AB2-6E23-6350-11D7-CA19A36F19C6}"/>
          </ac:picMkLst>
        </pc:picChg>
      </pc:sldChg>
      <pc:sldChg chg="addSp delSp modSp mod modAnim">
        <pc:chgData name="Kelly Stokes" userId="3e5c5154-569e-4d81-aa91-4f91841cdfa9" providerId="ADAL" clId="{69877D5C-5F4F-41C2-BFF7-873C44829A25}" dt="2022-12-13T14:46:43.753" v="96"/>
        <pc:sldMkLst>
          <pc:docMk/>
          <pc:sldMk cId="3292200701" sldId="1459"/>
        </pc:sldMkLst>
        <pc:spChg chg="mod">
          <ac:chgData name="Kelly Stokes" userId="3e5c5154-569e-4d81-aa91-4f91841cdfa9" providerId="ADAL" clId="{69877D5C-5F4F-41C2-BFF7-873C44829A25}" dt="2022-12-13T14:46:20.828" v="90" actId="20577"/>
          <ac:spMkLst>
            <pc:docMk/>
            <pc:sldMk cId="3292200701" sldId="1459"/>
            <ac:spMk id="2" creationId="{52DA34BA-82FC-47C5-BCE1-BB65E08B92A1}"/>
          </ac:spMkLst>
        </pc:spChg>
        <pc:spChg chg="mod">
          <ac:chgData name="Kelly Stokes" userId="3e5c5154-569e-4d81-aa91-4f91841cdfa9" providerId="ADAL" clId="{69877D5C-5F4F-41C2-BFF7-873C44829A25}" dt="2022-12-13T14:46:29.469" v="92" actId="14100"/>
          <ac:spMkLst>
            <pc:docMk/>
            <pc:sldMk cId="3292200701" sldId="1459"/>
            <ac:spMk id="3" creationId="{0366E0B6-702E-4814-82C6-08CA2D13F3C9}"/>
          </ac:spMkLst>
        </pc:spChg>
        <pc:picChg chg="del">
          <ac:chgData name="Kelly Stokes" userId="3e5c5154-569e-4d81-aa91-4f91841cdfa9" providerId="ADAL" clId="{69877D5C-5F4F-41C2-BFF7-873C44829A25}" dt="2022-12-13T14:46:30.549" v="93" actId="478"/>
          <ac:picMkLst>
            <pc:docMk/>
            <pc:sldMk cId="3292200701" sldId="1459"/>
            <ac:picMk id="2056" creationId="{250CF2B9-EB83-B104-EBA7-CBF9724BBD53}"/>
          </ac:picMkLst>
        </pc:picChg>
        <pc:picChg chg="add mod">
          <ac:chgData name="Kelly Stokes" userId="3e5c5154-569e-4d81-aa91-4f91841cdfa9" providerId="ADAL" clId="{69877D5C-5F4F-41C2-BFF7-873C44829A25}" dt="2022-12-13T14:46:42.772" v="95" actId="1076"/>
          <ac:picMkLst>
            <pc:docMk/>
            <pc:sldMk cId="3292200701" sldId="1459"/>
            <ac:picMk id="2058" creationId="{547C2989-446E-B572-8A88-6CF2127AC049}"/>
          </ac:picMkLst>
        </pc:picChg>
      </pc:sldChg>
      <pc:sldChg chg="addSp delSp modSp mod modAnim">
        <pc:chgData name="Kelly Stokes" userId="3e5c5154-569e-4d81-aa91-4f91841cdfa9" providerId="ADAL" clId="{69877D5C-5F4F-41C2-BFF7-873C44829A25}" dt="2022-12-13T14:47:49.865" v="111"/>
        <pc:sldMkLst>
          <pc:docMk/>
          <pc:sldMk cId="2099598269" sldId="1462"/>
        </pc:sldMkLst>
        <pc:spChg chg="mod">
          <ac:chgData name="Kelly Stokes" userId="3e5c5154-569e-4d81-aa91-4f91841cdfa9" providerId="ADAL" clId="{69877D5C-5F4F-41C2-BFF7-873C44829A25}" dt="2022-12-13T14:47:02.503" v="104" actId="20577"/>
          <ac:spMkLst>
            <pc:docMk/>
            <pc:sldMk cId="2099598269" sldId="1462"/>
            <ac:spMk id="2" creationId="{52DA34BA-82FC-47C5-BCE1-BB65E08B92A1}"/>
          </ac:spMkLst>
        </pc:spChg>
        <pc:spChg chg="mod">
          <ac:chgData name="Kelly Stokes" userId="3e5c5154-569e-4d81-aa91-4f91841cdfa9" providerId="ADAL" clId="{69877D5C-5F4F-41C2-BFF7-873C44829A25}" dt="2022-12-13T14:47:31.406" v="107" actId="14100"/>
          <ac:spMkLst>
            <pc:docMk/>
            <pc:sldMk cId="2099598269" sldId="1462"/>
            <ac:spMk id="3" creationId="{4BCBA2DA-E95C-434C-BE81-320E182AE5EF}"/>
          </ac:spMkLst>
        </pc:spChg>
        <pc:picChg chg="del">
          <ac:chgData name="Kelly Stokes" userId="3e5c5154-569e-4d81-aa91-4f91841cdfa9" providerId="ADAL" clId="{69877D5C-5F4F-41C2-BFF7-873C44829A25}" dt="2022-12-13T14:47:33.152" v="108" actId="478"/>
          <ac:picMkLst>
            <pc:docMk/>
            <pc:sldMk cId="2099598269" sldId="1462"/>
            <ac:picMk id="3080" creationId="{44932CD3-D25B-2EAB-D530-4D21CDE5700E}"/>
          </ac:picMkLst>
        </pc:picChg>
        <pc:picChg chg="add mod">
          <ac:chgData name="Kelly Stokes" userId="3e5c5154-569e-4d81-aa91-4f91841cdfa9" providerId="ADAL" clId="{69877D5C-5F4F-41C2-BFF7-873C44829A25}" dt="2022-12-13T14:47:49.148" v="110" actId="1076"/>
          <ac:picMkLst>
            <pc:docMk/>
            <pc:sldMk cId="2099598269" sldId="1462"/>
            <ac:picMk id="3082" creationId="{EE80FA73-9B0B-306D-0620-69411FF3A397}"/>
          </ac:picMkLst>
        </pc:picChg>
      </pc:sldChg>
      <pc:sldChg chg="addSp delSp modSp mod modAnim">
        <pc:chgData name="Kelly Stokes" userId="3e5c5154-569e-4d81-aa91-4f91841cdfa9" providerId="ADAL" clId="{69877D5C-5F4F-41C2-BFF7-873C44829A25}" dt="2022-12-13T14:48:20.831" v="126" actId="1076"/>
        <pc:sldMkLst>
          <pc:docMk/>
          <pc:sldMk cId="498228807" sldId="1466"/>
        </pc:sldMkLst>
        <pc:spChg chg="mod">
          <ac:chgData name="Kelly Stokes" userId="3e5c5154-569e-4d81-aa91-4f91841cdfa9" providerId="ADAL" clId="{69877D5C-5F4F-41C2-BFF7-873C44829A25}" dt="2022-12-13T14:48:00.574" v="122" actId="20577"/>
          <ac:spMkLst>
            <pc:docMk/>
            <pc:sldMk cId="498228807" sldId="1466"/>
            <ac:spMk id="2" creationId="{52DA34BA-82FC-47C5-BCE1-BB65E08B92A1}"/>
          </ac:spMkLst>
        </pc:spChg>
        <pc:spChg chg="mod">
          <ac:chgData name="Kelly Stokes" userId="3e5c5154-569e-4d81-aa91-4f91841cdfa9" providerId="ADAL" clId="{69877D5C-5F4F-41C2-BFF7-873C44829A25}" dt="2022-12-13T14:48:20.831" v="126" actId="1076"/>
          <ac:spMkLst>
            <pc:docMk/>
            <pc:sldMk cId="498228807" sldId="1466"/>
            <ac:spMk id="12" creationId="{E384BFF7-3319-CAE2-192F-C4DCBBBBFCCA}"/>
          </ac:spMkLst>
        </pc:spChg>
        <pc:picChg chg="del">
          <ac:chgData name="Kelly Stokes" userId="3e5c5154-569e-4d81-aa91-4f91841cdfa9" providerId="ADAL" clId="{69877D5C-5F4F-41C2-BFF7-873C44829A25}" dt="2022-12-13T14:47:54.153" v="112" actId="478"/>
          <ac:picMkLst>
            <pc:docMk/>
            <pc:sldMk cId="498228807" sldId="1466"/>
            <ac:picMk id="7" creationId="{6C8067B9-12C1-A62C-A080-F5C8A457AF5E}"/>
          </ac:picMkLst>
        </pc:picChg>
        <pc:picChg chg="add mod">
          <ac:chgData name="Kelly Stokes" userId="3e5c5154-569e-4d81-aa91-4f91841cdfa9" providerId="ADAL" clId="{69877D5C-5F4F-41C2-BFF7-873C44829A25}" dt="2022-12-13T14:47:55.578" v="113"/>
          <ac:picMkLst>
            <pc:docMk/>
            <pc:sldMk cId="498228807" sldId="1466"/>
            <ac:picMk id="9" creationId="{12ACF06E-7650-3384-B40C-683BB993433E}"/>
          </ac:picMkLst>
        </pc:picChg>
      </pc:sldChg>
      <pc:sldChg chg="modSp mod">
        <pc:chgData name="Kelly Stokes" userId="3e5c5154-569e-4d81-aa91-4f91841cdfa9" providerId="ADAL" clId="{69877D5C-5F4F-41C2-BFF7-873C44829A25}" dt="2022-12-13T14:49:20.607" v="157" actId="27636"/>
        <pc:sldMkLst>
          <pc:docMk/>
          <pc:sldMk cId="2199839506" sldId="1473"/>
        </pc:sldMkLst>
        <pc:spChg chg="mod">
          <ac:chgData name="Kelly Stokes" userId="3e5c5154-569e-4d81-aa91-4f91841cdfa9" providerId="ADAL" clId="{69877D5C-5F4F-41C2-BFF7-873C44829A25}" dt="2022-12-13T14:49:13.870" v="152"/>
          <ac:spMkLst>
            <pc:docMk/>
            <pc:sldMk cId="2199839506" sldId="1473"/>
            <ac:spMk id="2" creationId="{52DA34BA-82FC-47C5-BCE1-BB65E08B92A1}"/>
          </ac:spMkLst>
        </pc:spChg>
        <pc:spChg chg="mod">
          <ac:chgData name="Kelly Stokes" userId="3e5c5154-569e-4d81-aa91-4f91841cdfa9" providerId="ADAL" clId="{69877D5C-5F4F-41C2-BFF7-873C44829A25}" dt="2022-12-13T14:49:20.607" v="157" actId="27636"/>
          <ac:spMkLst>
            <pc:docMk/>
            <pc:sldMk cId="2199839506" sldId="1473"/>
            <ac:spMk id="3" creationId="{847A1AC9-9EC9-E1AA-348D-958CE44F2772}"/>
          </ac:spMkLst>
        </pc:spChg>
      </pc:sldChg>
      <pc:sldChg chg="addSp delSp modSp mod modAnim">
        <pc:chgData name="Kelly Stokes" userId="3e5c5154-569e-4d81-aa91-4f91841cdfa9" providerId="ADAL" clId="{69877D5C-5F4F-41C2-BFF7-873C44829A25}" dt="2022-12-13T14:51:40.798" v="194"/>
        <pc:sldMkLst>
          <pc:docMk/>
          <pc:sldMk cId="2330293709" sldId="1485"/>
        </pc:sldMkLst>
        <pc:spChg chg="mod">
          <ac:chgData name="Kelly Stokes" userId="3e5c5154-569e-4d81-aa91-4f91841cdfa9" providerId="ADAL" clId="{69877D5C-5F4F-41C2-BFF7-873C44829A25}" dt="2022-12-13T14:50:24.537" v="182" actId="20577"/>
          <ac:spMkLst>
            <pc:docMk/>
            <pc:sldMk cId="2330293709" sldId="1485"/>
            <ac:spMk id="2" creationId="{52DA34BA-82FC-47C5-BCE1-BB65E08B92A1}"/>
          </ac:spMkLst>
        </pc:spChg>
        <pc:spChg chg="mod">
          <ac:chgData name="Kelly Stokes" userId="3e5c5154-569e-4d81-aa91-4f91841cdfa9" providerId="ADAL" clId="{69877D5C-5F4F-41C2-BFF7-873C44829A25}" dt="2022-12-13T14:50:35.533" v="187" actId="1076"/>
          <ac:spMkLst>
            <pc:docMk/>
            <pc:sldMk cId="2330293709" sldId="1485"/>
            <ac:spMk id="8" creationId="{1FCDC8B7-0F0D-46B5-057E-579929B7D816}"/>
          </ac:spMkLst>
        </pc:spChg>
        <pc:picChg chg="del">
          <ac:chgData name="Kelly Stokes" userId="3e5c5154-569e-4d81-aa91-4f91841cdfa9" providerId="ADAL" clId="{69877D5C-5F4F-41C2-BFF7-873C44829A25}" dt="2022-12-13T14:51:24.990" v="188" actId="478"/>
          <ac:picMkLst>
            <pc:docMk/>
            <pc:sldMk cId="2330293709" sldId="1485"/>
            <ac:picMk id="5128" creationId="{2F0C36D9-85D9-F215-3F06-9BFAFBABDD28}"/>
          </ac:picMkLst>
        </pc:picChg>
        <pc:picChg chg="add mod">
          <ac:chgData name="Kelly Stokes" userId="3e5c5154-569e-4d81-aa91-4f91841cdfa9" providerId="ADAL" clId="{69877D5C-5F4F-41C2-BFF7-873C44829A25}" dt="2022-12-13T14:51:31.248" v="191" actId="732"/>
          <ac:picMkLst>
            <pc:docMk/>
            <pc:sldMk cId="2330293709" sldId="1485"/>
            <ac:picMk id="5130" creationId="{392E8099-2056-3D59-F2B3-B11BB2958C79}"/>
          </ac:picMkLst>
        </pc:picChg>
      </pc:sldChg>
      <pc:sldChg chg="addSp delSp modSp modAnim">
        <pc:chgData name="Kelly Stokes" userId="3e5c5154-569e-4d81-aa91-4f91841cdfa9" providerId="ADAL" clId="{69877D5C-5F4F-41C2-BFF7-873C44829A25}" dt="2022-12-13T14:49:02.328" v="151"/>
        <pc:sldMkLst>
          <pc:docMk/>
          <pc:sldMk cId="1842288125" sldId="1498"/>
        </pc:sldMkLst>
        <pc:spChg chg="mod">
          <ac:chgData name="Kelly Stokes" userId="3e5c5154-569e-4d81-aa91-4f91841cdfa9" providerId="ADAL" clId="{69877D5C-5F4F-41C2-BFF7-873C44829A25}" dt="2022-12-13T14:48:50.955" v="150" actId="20577"/>
          <ac:spMkLst>
            <pc:docMk/>
            <pc:sldMk cId="1842288125" sldId="1498"/>
            <ac:spMk id="2" creationId="{52DA34BA-82FC-47C5-BCE1-BB65E08B92A1}"/>
          </ac:spMkLst>
        </pc:spChg>
        <pc:spChg chg="mod">
          <ac:chgData name="Kelly Stokes" userId="3e5c5154-569e-4d81-aa91-4f91841cdfa9" providerId="ADAL" clId="{69877D5C-5F4F-41C2-BFF7-873C44829A25}" dt="2022-12-13T14:49:02.328" v="151"/>
          <ac:spMkLst>
            <pc:docMk/>
            <pc:sldMk cId="1842288125" sldId="1498"/>
            <ac:spMk id="12" creationId="{E384BFF7-3319-CAE2-192F-C4DCBBBBFCCA}"/>
          </ac:spMkLst>
        </pc:spChg>
        <pc:picChg chg="del">
          <ac:chgData name="Kelly Stokes" userId="3e5c5154-569e-4d81-aa91-4f91841cdfa9" providerId="ADAL" clId="{69877D5C-5F4F-41C2-BFF7-873C44829A25}" dt="2022-12-13T14:48:44.093" v="136" actId="478"/>
          <ac:picMkLst>
            <pc:docMk/>
            <pc:sldMk cId="1842288125" sldId="1498"/>
            <ac:picMk id="7" creationId="{C417D381-0C0D-22C4-EE70-50EFEC594D98}"/>
          </ac:picMkLst>
        </pc:picChg>
        <pc:picChg chg="add mod">
          <ac:chgData name="Kelly Stokes" userId="3e5c5154-569e-4d81-aa91-4f91841cdfa9" providerId="ADAL" clId="{69877D5C-5F4F-41C2-BFF7-873C44829A25}" dt="2022-12-13T14:48:44.506" v="137"/>
          <ac:picMkLst>
            <pc:docMk/>
            <pc:sldMk cId="1842288125" sldId="1498"/>
            <ac:picMk id="9" creationId="{58FB111A-CE72-05E1-16BC-779108B42963}"/>
          </ac:picMkLst>
        </pc:picChg>
      </pc:sldChg>
      <pc:sldChg chg="addSp delSp modSp modAnim">
        <pc:chgData name="Kelly Stokes" userId="3e5c5154-569e-4d81-aa91-4f91841cdfa9" providerId="ADAL" clId="{69877D5C-5F4F-41C2-BFF7-873C44829A25}" dt="2022-12-13T14:48:38.182" v="135"/>
        <pc:sldMkLst>
          <pc:docMk/>
          <pc:sldMk cId="228576249" sldId="1499"/>
        </pc:sldMkLst>
        <pc:spChg chg="mod">
          <ac:chgData name="Kelly Stokes" userId="3e5c5154-569e-4d81-aa91-4f91841cdfa9" providerId="ADAL" clId="{69877D5C-5F4F-41C2-BFF7-873C44829A25}" dt="2022-12-13T14:48:29.111" v="134" actId="20577"/>
          <ac:spMkLst>
            <pc:docMk/>
            <pc:sldMk cId="228576249" sldId="1499"/>
            <ac:spMk id="2" creationId="{52DA34BA-82FC-47C5-BCE1-BB65E08B92A1}"/>
          </ac:spMkLst>
        </pc:spChg>
        <pc:spChg chg="mod">
          <ac:chgData name="Kelly Stokes" userId="3e5c5154-569e-4d81-aa91-4f91841cdfa9" providerId="ADAL" clId="{69877D5C-5F4F-41C2-BFF7-873C44829A25}" dt="2022-12-13T14:48:38.182" v="135"/>
          <ac:spMkLst>
            <pc:docMk/>
            <pc:sldMk cId="228576249" sldId="1499"/>
            <ac:spMk id="12" creationId="{E384BFF7-3319-CAE2-192F-C4DCBBBBFCCA}"/>
          </ac:spMkLst>
        </pc:spChg>
        <pc:picChg chg="del">
          <ac:chgData name="Kelly Stokes" userId="3e5c5154-569e-4d81-aa91-4f91841cdfa9" providerId="ADAL" clId="{69877D5C-5F4F-41C2-BFF7-873C44829A25}" dt="2022-12-13T14:48:24.837" v="127" actId="478"/>
          <ac:picMkLst>
            <pc:docMk/>
            <pc:sldMk cId="228576249" sldId="1499"/>
            <ac:picMk id="7" creationId="{61852A87-96C4-63EB-E7AC-367B2D788BA6}"/>
          </ac:picMkLst>
        </pc:picChg>
        <pc:picChg chg="add mod">
          <ac:chgData name="Kelly Stokes" userId="3e5c5154-569e-4d81-aa91-4f91841cdfa9" providerId="ADAL" clId="{69877D5C-5F4F-41C2-BFF7-873C44829A25}" dt="2022-12-13T14:48:25.230" v="128"/>
          <ac:picMkLst>
            <pc:docMk/>
            <pc:sldMk cId="228576249" sldId="1499"/>
            <ac:picMk id="9" creationId="{A8F14195-D7EC-629E-FD3F-6097A80AB144}"/>
          </ac:picMkLst>
        </pc:picChg>
      </pc:sldChg>
      <pc:sldChg chg="modSp mod">
        <pc:chgData name="Kelly Stokes" userId="3e5c5154-569e-4d81-aa91-4f91841cdfa9" providerId="ADAL" clId="{69877D5C-5F4F-41C2-BFF7-873C44829A25}" dt="2022-12-13T14:49:46.886" v="167" actId="27636"/>
        <pc:sldMkLst>
          <pc:docMk/>
          <pc:sldMk cId="199949674" sldId="1501"/>
        </pc:sldMkLst>
        <pc:spChg chg="mod">
          <ac:chgData name="Kelly Stokes" userId="3e5c5154-569e-4d81-aa91-4f91841cdfa9" providerId="ADAL" clId="{69877D5C-5F4F-41C2-BFF7-873C44829A25}" dt="2022-12-13T14:49:39.310" v="159" actId="27636"/>
          <ac:spMkLst>
            <pc:docMk/>
            <pc:sldMk cId="199949674" sldId="1501"/>
            <ac:spMk id="2" creationId="{52DA34BA-82FC-47C5-BCE1-BB65E08B92A1}"/>
          </ac:spMkLst>
        </pc:spChg>
        <pc:spChg chg="mod">
          <ac:chgData name="Kelly Stokes" userId="3e5c5154-569e-4d81-aa91-4f91841cdfa9" providerId="ADAL" clId="{69877D5C-5F4F-41C2-BFF7-873C44829A25}" dt="2022-12-13T14:49:46.886" v="167" actId="27636"/>
          <ac:spMkLst>
            <pc:docMk/>
            <pc:sldMk cId="199949674" sldId="1501"/>
            <ac:spMk id="3" creationId="{847A1AC9-9EC9-E1AA-348D-958CE44F2772}"/>
          </ac:spMkLst>
        </pc:spChg>
      </pc:sldChg>
      <pc:sldChg chg="modSp mod">
        <pc:chgData name="Kelly Stokes" userId="3e5c5154-569e-4d81-aa91-4f91841cdfa9" providerId="ADAL" clId="{69877D5C-5F4F-41C2-BFF7-873C44829A25}" dt="2022-12-13T14:50:06.038" v="171" actId="27636"/>
        <pc:sldMkLst>
          <pc:docMk/>
          <pc:sldMk cId="2203475726" sldId="1502"/>
        </pc:sldMkLst>
        <pc:spChg chg="mod">
          <ac:chgData name="Kelly Stokes" userId="3e5c5154-569e-4d81-aa91-4f91841cdfa9" providerId="ADAL" clId="{69877D5C-5F4F-41C2-BFF7-873C44829A25}" dt="2022-12-13T14:49:59.543" v="168"/>
          <ac:spMkLst>
            <pc:docMk/>
            <pc:sldMk cId="2203475726" sldId="1502"/>
            <ac:spMk id="2" creationId="{52DA34BA-82FC-47C5-BCE1-BB65E08B92A1}"/>
          </ac:spMkLst>
        </pc:spChg>
        <pc:spChg chg="mod">
          <ac:chgData name="Kelly Stokes" userId="3e5c5154-569e-4d81-aa91-4f91841cdfa9" providerId="ADAL" clId="{69877D5C-5F4F-41C2-BFF7-873C44829A25}" dt="2022-12-13T14:50:06.038" v="171" actId="27636"/>
          <ac:spMkLst>
            <pc:docMk/>
            <pc:sldMk cId="2203475726" sldId="1502"/>
            <ac:spMk id="3" creationId="{847A1AC9-9EC9-E1AA-348D-958CE44F2772}"/>
          </ac:spMkLst>
        </pc:spChg>
      </pc:sldChg>
      <pc:sldChg chg="addSp delSp modSp modAnim">
        <pc:chgData name="Kelly Stokes" userId="3e5c5154-569e-4d81-aa91-4f91841cdfa9" providerId="ADAL" clId="{69877D5C-5F4F-41C2-BFF7-873C44829A25}" dt="2022-12-13T14:53:05.701" v="222"/>
        <pc:sldMkLst>
          <pc:docMk/>
          <pc:sldMk cId="2659700584" sldId="1504"/>
        </pc:sldMkLst>
        <pc:spChg chg="mod">
          <ac:chgData name="Kelly Stokes" userId="3e5c5154-569e-4d81-aa91-4f91841cdfa9" providerId="ADAL" clId="{69877D5C-5F4F-41C2-BFF7-873C44829A25}" dt="2022-12-13T14:52:36.082" v="216" actId="20577"/>
          <ac:spMkLst>
            <pc:docMk/>
            <pc:sldMk cId="2659700584" sldId="1504"/>
            <ac:spMk id="2" creationId="{52DA34BA-82FC-47C5-BCE1-BB65E08B92A1}"/>
          </ac:spMkLst>
        </pc:spChg>
        <pc:spChg chg="mod">
          <ac:chgData name="Kelly Stokes" userId="3e5c5154-569e-4d81-aa91-4f91841cdfa9" providerId="ADAL" clId="{69877D5C-5F4F-41C2-BFF7-873C44829A25}" dt="2022-12-13T14:52:32.444" v="207"/>
          <ac:spMkLst>
            <pc:docMk/>
            <pc:sldMk cId="2659700584" sldId="1504"/>
            <ac:spMk id="8" creationId="{1FCDC8B7-0F0D-46B5-057E-579929B7D816}"/>
          </ac:spMkLst>
        </pc:spChg>
        <pc:picChg chg="del">
          <ac:chgData name="Kelly Stokes" userId="3e5c5154-569e-4d81-aa91-4f91841cdfa9" providerId="ADAL" clId="{69877D5C-5F4F-41C2-BFF7-873C44829A25}" dt="2022-12-13T14:52:38.522" v="217" actId="478"/>
          <ac:picMkLst>
            <pc:docMk/>
            <pc:sldMk cId="2659700584" sldId="1504"/>
            <ac:picMk id="10248" creationId="{CAC72B6D-B1FB-7C9C-17AC-275583B2CBA7}"/>
          </ac:picMkLst>
        </pc:picChg>
        <pc:picChg chg="add mod">
          <ac:chgData name="Kelly Stokes" userId="3e5c5154-569e-4d81-aa91-4f91841cdfa9" providerId="ADAL" clId="{69877D5C-5F4F-41C2-BFF7-873C44829A25}" dt="2022-12-13T14:53:02.506" v="219" actId="1076"/>
          <ac:picMkLst>
            <pc:docMk/>
            <pc:sldMk cId="2659700584" sldId="1504"/>
            <ac:picMk id="10250" creationId="{E8B4B4C1-4C0B-2AAB-D6EA-BD7E1A235098}"/>
          </ac:picMkLst>
        </pc:picChg>
      </pc:sldChg>
      <pc:sldChg chg="modSp mod">
        <pc:chgData name="Kelly Stokes" userId="3e5c5154-569e-4d81-aa91-4f91841cdfa9" providerId="ADAL" clId="{69877D5C-5F4F-41C2-BFF7-873C44829A25}" dt="2022-12-13T14:52:16.824" v="206" actId="14100"/>
        <pc:sldMkLst>
          <pc:docMk/>
          <pc:sldMk cId="1571660563" sldId="1505"/>
        </pc:sldMkLst>
        <pc:spChg chg="mod">
          <ac:chgData name="Kelly Stokes" userId="3e5c5154-569e-4d81-aa91-4f91841cdfa9" providerId="ADAL" clId="{69877D5C-5F4F-41C2-BFF7-873C44829A25}" dt="2022-12-13T14:51:57.174" v="196" actId="1076"/>
          <ac:spMkLst>
            <pc:docMk/>
            <pc:sldMk cId="1571660563" sldId="1505"/>
            <ac:spMk id="2" creationId="{52DA34BA-82FC-47C5-BCE1-BB65E08B92A1}"/>
          </ac:spMkLst>
        </pc:spChg>
        <pc:spChg chg="mod">
          <ac:chgData name="Kelly Stokes" userId="3e5c5154-569e-4d81-aa91-4f91841cdfa9" providerId="ADAL" clId="{69877D5C-5F4F-41C2-BFF7-873C44829A25}" dt="2022-12-13T14:52:16.824" v="206" actId="14100"/>
          <ac:spMkLst>
            <pc:docMk/>
            <pc:sldMk cId="1571660563" sldId="1505"/>
            <ac:spMk id="3" creationId="{847A1AC9-9EC9-E1AA-348D-958CE44F2772}"/>
          </ac:spMkLst>
        </pc:spChg>
      </pc:sldChg>
      <pc:sldChg chg="modSp mod">
        <pc:chgData name="Kelly Stokes" userId="3e5c5154-569e-4d81-aa91-4f91841cdfa9" providerId="ADAL" clId="{69877D5C-5F4F-41C2-BFF7-873C44829A25}" dt="2022-12-13T14:53:30.903" v="228" actId="27636"/>
        <pc:sldMkLst>
          <pc:docMk/>
          <pc:sldMk cId="2611828572" sldId="1506"/>
        </pc:sldMkLst>
        <pc:spChg chg="mod">
          <ac:chgData name="Kelly Stokes" userId="3e5c5154-569e-4d81-aa91-4f91841cdfa9" providerId="ADAL" clId="{69877D5C-5F4F-41C2-BFF7-873C44829A25}" dt="2022-12-13T14:53:18.747" v="223"/>
          <ac:spMkLst>
            <pc:docMk/>
            <pc:sldMk cId="2611828572" sldId="1506"/>
            <ac:spMk id="2" creationId="{52DA34BA-82FC-47C5-BCE1-BB65E08B92A1}"/>
          </ac:spMkLst>
        </pc:spChg>
        <pc:spChg chg="mod">
          <ac:chgData name="Kelly Stokes" userId="3e5c5154-569e-4d81-aa91-4f91841cdfa9" providerId="ADAL" clId="{69877D5C-5F4F-41C2-BFF7-873C44829A25}" dt="2022-12-13T14:53:30.903" v="228" actId="27636"/>
          <ac:spMkLst>
            <pc:docMk/>
            <pc:sldMk cId="2611828572" sldId="1506"/>
            <ac:spMk id="3" creationId="{847A1AC9-9EC9-E1AA-348D-958CE44F2772}"/>
          </ac:spMkLst>
        </pc:spChg>
      </pc:sldChg>
      <pc:sldChg chg="addSp delSp modSp mod">
        <pc:chgData name="Kelly Stokes" userId="3e5c5154-569e-4d81-aa91-4f91841cdfa9" providerId="ADAL" clId="{69877D5C-5F4F-41C2-BFF7-873C44829A25}" dt="2022-12-13T14:55:54.315" v="259"/>
        <pc:sldMkLst>
          <pc:docMk/>
          <pc:sldMk cId="3786602557" sldId="1509"/>
        </pc:sldMkLst>
        <pc:picChg chg="del">
          <ac:chgData name="Kelly Stokes" userId="3e5c5154-569e-4d81-aa91-4f91841cdfa9" providerId="ADAL" clId="{69877D5C-5F4F-41C2-BFF7-873C44829A25}" dt="2022-12-13T14:55:43.857" v="258" actId="478"/>
          <ac:picMkLst>
            <pc:docMk/>
            <pc:sldMk cId="3786602557" sldId="1509"/>
            <ac:picMk id="7" creationId="{0D1D6055-DF27-79C2-5953-F02FF60B8905}"/>
          </ac:picMkLst>
        </pc:picChg>
        <pc:picChg chg="add mod">
          <ac:chgData name="Kelly Stokes" userId="3e5c5154-569e-4d81-aa91-4f91841cdfa9" providerId="ADAL" clId="{69877D5C-5F4F-41C2-BFF7-873C44829A25}" dt="2022-12-13T14:55:54.315" v="259"/>
          <ac:picMkLst>
            <pc:docMk/>
            <pc:sldMk cId="3786602557" sldId="1509"/>
            <ac:picMk id="8" creationId="{8FF3FFAC-EE0E-7CEB-2A61-6FDC9F0964EA}"/>
          </ac:picMkLst>
        </pc:picChg>
      </pc:sldChg>
      <pc:sldChg chg="modSp mod">
        <pc:chgData name="Kelly Stokes" userId="3e5c5154-569e-4d81-aa91-4f91841cdfa9" providerId="ADAL" clId="{69877D5C-5F4F-41C2-BFF7-873C44829A25}" dt="2022-12-13T15:01:15.681" v="385" actId="1076"/>
        <pc:sldMkLst>
          <pc:docMk/>
          <pc:sldMk cId="3605437593" sldId="1631"/>
        </pc:sldMkLst>
        <pc:spChg chg="mod">
          <ac:chgData name="Kelly Stokes" userId="3e5c5154-569e-4d81-aa91-4f91841cdfa9" providerId="ADAL" clId="{69877D5C-5F4F-41C2-BFF7-873C44829A25}" dt="2022-12-13T15:01:11.150" v="384"/>
          <ac:spMkLst>
            <pc:docMk/>
            <pc:sldMk cId="3605437593" sldId="1631"/>
            <ac:spMk id="2" creationId="{02FB8773-AD3E-2543-510F-CEE32E75C793}"/>
          </ac:spMkLst>
        </pc:spChg>
        <pc:spChg chg="mod">
          <ac:chgData name="Kelly Stokes" userId="3e5c5154-569e-4d81-aa91-4f91841cdfa9" providerId="ADAL" clId="{69877D5C-5F4F-41C2-BFF7-873C44829A25}" dt="2022-12-13T15:00:47.200" v="381" actId="1076"/>
          <ac:spMkLst>
            <pc:docMk/>
            <pc:sldMk cId="3605437593" sldId="1631"/>
            <ac:spMk id="3" creationId="{E500F0D3-C8EE-77CA-D8A5-2252D46724AA}"/>
          </ac:spMkLst>
        </pc:spChg>
        <pc:spChg chg="mod">
          <ac:chgData name="Kelly Stokes" userId="3e5c5154-569e-4d81-aa91-4f91841cdfa9" providerId="ADAL" clId="{69877D5C-5F4F-41C2-BFF7-873C44829A25}" dt="2022-12-13T15:00:56.154" v="383" actId="14100"/>
          <ac:spMkLst>
            <pc:docMk/>
            <pc:sldMk cId="3605437593" sldId="1631"/>
            <ac:spMk id="4" creationId="{B5313488-7E4A-79E2-52CD-B230AB2EBC8A}"/>
          </ac:spMkLst>
        </pc:spChg>
        <pc:spChg chg="mod">
          <ac:chgData name="Kelly Stokes" userId="3e5c5154-569e-4d81-aa91-4f91841cdfa9" providerId="ADAL" clId="{69877D5C-5F4F-41C2-BFF7-873C44829A25}" dt="2022-12-13T15:01:15.681" v="385" actId="1076"/>
          <ac:spMkLst>
            <pc:docMk/>
            <pc:sldMk cId="3605437593" sldId="1631"/>
            <ac:spMk id="5" creationId="{E02A7888-AA45-7396-3E3D-4AC6E69CC2E9}"/>
          </ac:spMkLst>
        </pc:spChg>
      </pc:sldChg>
      <pc:sldChg chg="del">
        <pc:chgData name="Kelly Stokes" userId="3e5c5154-569e-4d81-aa91-4f91841cdfa9" providerId="ADAL" clId="{69877D5C-5F4F-41C2-BFF7-873C44829A25}" dt="2022-12-13T14:56:07.807" v="261" actId="2696"/>
        <pc:sldMkLst>
          <pc:docMk/>
          <pc:sldMk cId="2475171062" sldId="2081"/>
        </pc:sldMkLst>
      </pc:sldChg>
      <pc:sldChg chg="del">
        <pc:chgData name="Kelly Stokes" userId="3e5c5154-569e-4d81-aa91-4f91841cdfa9" providerId="ADAL" clId="{69877D5C-5F4F-41C2-BFF7-873C44829A25}" dt="2022-12-13T14:42:06.058" v="10" actId="2696"/>
        <pc:sldMkLst>
          <pc:docMk/>
          <pc:sldMk cId="126096976" sldId="2303"/>
        </pc:sldMkLst>
      </pc:sldChg>
      <pc:sldChg chg="addSp modSp del mod ord modAnim">
        <pc:chgData name="Kelly Stokes" userId="3e5c5154-569e-4d81-aa91-4f91841cdfa9" providerId="ADAL" clId="{69877D5C-5F4F-41C2-BFF7-873C44829A25}" dt="2022-12-13T14:43:16.160" v="27"/>
        <pc:sldMkLst>
          <pc:docMk/>
          <pc:sldMk cId="286427224" sldId="2307"/>
        </pc:sldMkLst>
        <pc:spChg chg="mod">
          <ac:chgData name="Kelly Stokes" userId="3e5c5154-569e-4d81-aa91-4f91841cdfa9" providerId="ADAL" clId="{69877D5C-5F4F-41C2-BFF7-873C44829A25}" dt="2022-12-13T14:43:04.715" v="22" actId="21"/>
          <ac:spMkLst>
            <pc:docMk/>
            <pc:sldMk cId="286427224" sldId="2307"/>
            <ac:spMk id="2" creationId="{52DA34BA-82FC-47C5-BCE1-BB65E08B92A1}"/>
          </ac:spMkLst>
        </pc:spChg>
        <pc:spChg chg="add mod">
          <ac:chgData name="Kelly Stokes" userId="3e5c5154-569e-4d81-aa91-4f91841cdfa9" providerId="ADAL" clId="{69877D5C-5F4F-41C2-BFF7-873C44829A25}" dt="2022-12-13T14:43:09.081" v="24" actId="1076"/>
          <ac:spMkLst>
            <pc:docMk/>
            <pc:sldMk cId="286427224" sldId="2307"/>
            <ac:spMk id="4" creationId="{7AB6BCE9-FDD6-A2A9-F2CB-8C007F5BB21C}"/>
          </ac:spMkLst>
        </pc:spChg>
      </pc:sldChg>
      <pc:sldChg chg="del">
        <pc:chgData name="Kelly Stokes" userId="3e5c5154-569e-4d81-aa91-4f91841cdfa9" providerId="ADAL" clId="{69877D5C-5F4F-41C2-BFF7-873C44829A25}" dt="2022-12-13T14:53:48.280" v="230" actId="2696"/>
        <pc:sldMkLst>
          <pc:docMk/>
          <pc:sldMk cId="4288274795" sldId="2308"/>
        </pc:sldMkLst>
      </pc:sldChg>
      <pc:sldChg chg="del">
        <pc:chgData name="Kelly Stokes" userId="3e5c5154-569e-4d81-aa91-4f91841cdfa9" providerId="ADAL" clId="{69877D5C-5F4F-41C2-BFF7-873C44829A25}" dt="2022-12-13T14:55:19.938" v="241" actId="2696"/>
        <pc:sldMkLst>
          <pc:docMk/>
          <pc:sldMk cId="4181953414" sldId="2309"/>
        </pc:sldMkLst>
      </pc:sldChg>
      <pc:sldChg chg="del">
        <pc:chgData name="Kelly Stokes" userId="3e5c5154-569e-4d81-aa91-4f91841cdfa9" providerId="ADAL" clId="{69877D5C-5F4F-41C2-BFF7-873C44829A25}" dt="2022-12-13T14:55:19.938" v="241" actId="2696"/>
        <pc:sldMkLst>
          <pc:docMk/>
          <pc:sldMk cId="3209370029" sldId="2310"/>
        </pc:sldMkLst>
      </pc:sldChg>
      <pc:sldChg chg="del">
        <pc:chgData name="Kelly Stokes" userId="3e5c5154-569e-4d81-aa91-4f91841cdfa9" providerId="ADAL" clId="{69877D5C-5F4F-41C2-BFF7-873C44829A25}" dt="2022-12-13T14:56:07.807" v="261" actId="2696"/>
        <pc:sldMkLst>
          <pc:docMk/>
          <pc:sldMk cId="3073807496" sldId="2311"/>
        </pc:sldMkLst>
      </pc:sldChg>
      <pc:sldChg chg="del">
        <pc:chgData name="Kelly Stokes" userId="3e5c5154-569e-4d81-aa91-4f91841cdfa9" providerId="ADAL" clId="{69877D5C-5F4F-41C2-BFF7-873C44829A25}" dt="2022-12-13T14:56:07.807" v="261" actId="2696"/>
        <pc:sldMkLst>
          <pc:docMk/>
          <pc:sldMk cId="3548141561" sldId="2312"/>
        </pc:sldMkLst>
      </pc:sldChg>
      <pc:sldChg chg="del">
        <pc:chgData name="Kelly Stokes" userId="3e5c5154-569e-4d81-aa91-4f91841cdfa9" providerId="ADAL" clId="{69877D5C-5F4F-41C2-BFF7-873C44829A25}" dt="2022-12-13T14:56:07.807" v="261" actId="2696"/>
        <pc:sldMkLst>
          <pc:docMk/>
          <pc:sldMk cId="1955314094" sldId="2313"/>
        </pc:sldMkLst>
      </pc:sldChg>
      <pc:sldChg chg="del">
        <pc:chgData name="Kelly Stokes" userId="3e5c5154-569e-4d81-aa91-4f91841cdfa9" providerId="ADAL" clId="{69877D5C-5F4F-41C2-BFF7-873C44829A25}" dt="2022-12-13T14:56:07.807" v="261" actId="2696"/>
        <pc:sldMkLst>
          <pc:docMk/>
          <pc:sldMk cId="3570208885" sldId="2314"/>
        </pc:sldMkLst>
      </pc:sldChg>
      <pc:sldChg chg="del">
        <pc:chgData name="Kelly Stokes" userId="3e5c5154-569e-4d81-aa91-4f91841cdfa9" providerId="ADAL" clId="{69877D5C-5F4F-41C2-BFF7-873C44829A25}" dt="2022-12-13T14:56:07.807" v="261" actId="2696"/>
        <pc:sldMkLst>
          <pc:docMk/>
          <pc:sldMk cId="608526554" sldId="2315"/>
        </pc:sldMkLst>
      </pc:sldChg>
      <pc:sldChg chg="del">
        <pc:chgData name="Kelly Stokes" userId="3e5c5154-569e-4d81-aa91-4f91841cdfa9" providerId="ADAL" clId="{69877D5C-5F4F-41C2-BFF7-873C44829A25}" dt="2022-12-13T14:56:07.807" v="261" actId="2696"/>
        <pc:sldMkLst>
          <pc:docMk/>
          <pc:sldMk cId="3456560520" sldId="2316"/>
        </pc:sldMkLst>
      </pc:sldChg>
      <pc:sldChg chg="del">
        <pc:chgData name="Kelly Stokes" userId="3e5c5154-569e-4d81-aa91-4f91841cdfa9" providerId="ADAL" clId="{69877D5C-5F4F-41C2-BFF7-873C44829A25}" dt="2022-12-13T14:56:07.807" v="261" actId="2696"/>
        <pc:sldMkLst>
          <pc:docMk/>
          <pc:sldMk cId="1749858048" sldId="2317"/>
        </pc:sldMkLst>
      </pc:sldChg>
      <pc:sldChg chg="del">
        <pc:chgData name="Kelly Stokes" userId="3e5c5154-569e-4d81-aa91-4f91841cdfa9" providerId="ADAL" clId="{69877D5C-5F4F-41C2-BFF7-873C44829A25}" dt="2022-12-13T14:56:07.807" v="261" actId="2696"/>
        <pc:sldMkLst>
          <pc:docMk/>
          <pc:sldMk cId="4161328935" sldId="2318"/>
        </pc:sldMkLst>
      </pc:sldChg>
      <pc:sldChg chg="del">
        <pc:chgData name="Kelly Stokes" userId="3e5c5154-569e-4d81-aa91-4f91841cdfa9" providerId="ADAL" clId="{69877D5C-5F4F-41C2-BFF7-873C44829A25}" dt="2022-12-13T14:56:07.807" v="261" actId="2696"/>
        <pc:sldMkLst>
          <pc:docMk/>
          <pc:sldMk cId="3215554482" sldId="2319"/>
        </pc:sldMkLst>
      </pc:sldChg>
      <pc:sldChg chg="del">
        <pc:chgData name="Kelly Stokes" userId="3e5c5154-569e-4d81-aa91-4f91841cdfa9" providerId="ADAL" clId="{69877D5C-5F4F-41C2-BFF7-873C44829A25}" dt="2022-12-13T14:55:59.656" v="260" actId="2696"/>
        <pc:sldMkLst>
          <pc:docMk/>
          <pc:sldMk cId="2565294298" sldId="2321"/>
        </pc:sldMkLst>
      </pc:sldChg>
      <pc:sldChg chg="del">
        <pc:chgData name="Kelly Stokes" userId="3e5c5154-569e-4d81-aa91-4f91841cdfa9" providerId="ADAL" clId="{69877D5C-5F4F-41C2-BFF7-873C44829A25}" dt="2022-12-13T14:55:59.656" v="260" actId="2696"/>
        <pc:sldMkLst>
          <pc:docMk/>
          <pc:sldMk cId="172770954" sldId="2322"/>
        </pc:sldMkLst>
      </pc:sldChg>
      <pc:sldChg chg="del">
        <pc:chgData name="Kelly Stokes" userId="3e5c5154-569e-4d81-aa91-4f91841cdfa9" providerId="ADAL" clId="{69877D5C-5F4F-41C2-BFF7-873C44829A25}" dt="2022-12-13T14:55:19.938" v="241" actId="2696"/>
        <pc:sldMkLst>
          <pc:docMk/>
          <pc:sldMk cId="4252553242" sldId="2323"/>
        </pc:sldMkLst>
      </pc:sldChg>
      <pc:sldChg chg="del">
        <pc:chgData name="Kelly Stokes" userId="3e5c5154-569e-4d81-aa91-4f91841cdfa9" providerId="ADAL" clId="{69877D5C-5F4F-41C2-BFF7-873C44829A25}" dt="2022-12-13T14:55:19.938" v="241" actId="2696"/>
        <pc:sldMkLst>
          <pc:docMk/>
          <pc:sldMk cId="3247549854" sldId="2324"/>
        </pc:sldMkLst>
      </pc:sldChg>
      <pc:sldChg chg="del">
        <pc:chgData name="Kelly Stokes" userId="3e5c5154-569e-4d81-aa91-4f91841cdfa9" providerId="ADAL" clId="{69877D5C-5F4F-41C2-BFF7-873C44829A25}" dt="2022-12-13T14:55:19.938" v="241" actId="2696"/>
        <pc:sldMkLst>
          <pc:docMk/>
          <pc:sldMk cId="4151867542" sldId="2325"/>
        </pc:sldMkLst>
      </pc:sldChg>
      <pc:sldChg chg="del">
        <pc:chgData name="Kelly Stokes" userId="3e5c5154-569e-4d81-aa91-4f91841cdfa9" providerId="ADAL" clId="{69877D5C-5F4F-41C2-BFF7-873C44829A25}" dt="2022-12-13T14:55:19.938" v="241" actId="2696"/>
        <pc:sldMkLst>
          <pc:docMk/>
          <pc:sldMk cId="4207852924" sldId="2326"/>
        </pc:sldMkLst>
      </pc:sldChg>
      <pc:sldChg chg="del">
        <pc:chgData name="Kelly Stokes" userId="3e5c5154-569e-4d81-aa91-4f91841cdfa9" providerId="ADAL" clId="{69877D5C-5F4F-41C2-BFF7-873C44829A25}" dt="2022-12-13T14:55:19.938" v="241" actId="2696"/>
        <pc:sldMkLst>
          <pc:docMk/>
          <pc:sldMk cId="2427907757" sldId="2327"/>
        </pc:sldMkLst>
      </pc:sldChg>
      <pc:sldChg chg="del">
        <pc:chgData name="Kelly Stokes" userId="3e5c5154-569e-4d81-aa91-4f91841cdfa9" providerId="ADAL" clId="{69877D5C-5F4F-41C2-BFF7-873C44829A25}" dt="2022-12-13T14:55:19.938" v="241" actId="2696"/>
        <pc:sldMkLst>
          <pc:docMk/>
          <pc:sldMk cId="2094715624" sldId="2328"/>
        </pc:sldMkLst>
      </pc:sldChg>
      <pc:sldChg chg="del">
        <pc:chgData name="Kelly Stokes" userId="3e5c5154-569e-4d81-aa91-4f91841cdfa9" providerId="ADAL" clId="{69877D5C-5F4F-41C2-BFF7-873C44829A25}" dt="2022-12-13T14:55:19.938" v="241" actId="2696"/>
        <pc:sldMkLst>
          <pc:docMk/>
          <pc:sldMk cId="1114690887" sldId="2329"/>
        </pc:sldMkLst>
      </pc:sldChg>
      <pc:sldChg chg="del">
        <pc:chgData name="Kelly Stokes" userId="3e5c5154-569e-4d81-aa91-4f91841cdfa9" providerId="ADAL" clId="{69877D5C-5F4F-41C2-BFF7-873C44829A25}" dt="2022-12-13T14:55:19.938" v="241" actId="2696"/>
        <pc:sldMkLst>
          <pc:docMk/>
          <pc:sldMk cId="3996975531" sldId="2333"/>
        </pc:sldMkLst>
      </pc:sldChg>
      <pc:sldChg chg="del">
        <pc:chgData name="Kelly Stokes" userId="3e5c5154-569e-4d81-aa91-4f91841cdfa9" providerId="ADAL" clId="{69877D5C-5F4F-41C2-BFF7-873C44829A25}" dt="2022-12-13T14:55:19.938" v="241" actId="2696"/>
        <pc:sldMkLst>
          <pc:docMk/>
          <pc:sldMk cId="4274957761" sldId="2334"/>
        </pc:sldMkLst>
      </pc:sldChg>
      <pc:sldChg chg="del">
        <pc:chgData name="Kelly Stokes" userId="3e5c5154-569e-4d81-aa91-4f91841cdfa9" providerId="ADAL" clId="{69877D5C-5F4F-41C2-BFF7-873C44829A25}" dt="2022-12-13T14:55:19.938" v="241" actId="2696"/>
        <pc:sldMkLst>
          <pc:docMk/>
          <pc:sldMk cId="3650095235" sldId="2335"/>
        </pc:sldMkLst>
      </pc:sldChg>
      <pc:sldChg chg="del">
        <pc:chgData name="Kelly Stokes" userId="3e5c5154-569e-4d81-aa91-4f91841cdfa9" providerId="ADAL" clId="{69877D5C-5F4F-41C2-BFF7-873C44829A25}" dt="2022-12-13T14:55:19.938" v="241" actId="2696"/>
        <pc:sldMkLst>
          <pc:docMk/>
          <pc:sldMk cId="2133793864" sldId="2336"/>
        </pc:sldMkLst>
      </pc:sldChg>
      <pc:sldChg chg="del">
        <pc:chgData name="Kelly Stokes" userId="3e5c5154-569e-4d81-aa91-4f91841cdfa9" providerId="ADAL" clId="{69877D5C-5F4F-41C2-BFF7-873C44829A25}" dt="2022-12-13T14:55:19.938" v="241" actId="2696"/>
        <pc:sldMkLst>
          <pc:docMk/>
          <pc:sldMk cId="2537929057" sldId="2337"/>
        </pc:sldMkLst>
      </pc:sldChg>
      <pc:sldChg chg="del">
        <pc:chgData name="Kelly Stokes" userId="3e5c5154-569e-4d81-aa91-4f91841cdfa9" providerId="ADAL" clId="{69877D5C-5F4F-41C2-BFF7-873C44829A25}" dt="2022-12-13T14:55:19.938" v="241" actId="2696"/>
        <pc:sldMkLst>
          <pc:docMk/>
          <pc:sldMk cId="1532229681" sldId="2338"/>
        </pc:sldMkLst>
      </pc:sldChg>
      <pc:sldChg chg="del">
        <pc:chgData name="Kelly Stokes" userId="3e5c5154-569e-4d81-aa91-4f91841cdfa9" providerId="ADAL" clId="{69877D5C-5F4F-41C2-BFF7-873C44829A25}" dt="2022-12-13T14:55:19.938" v="241" actId="2696"/>
        <pc:sldMkLst>
          <pc:docMk/>
          <pc:sldMk cId="20912597" sldId="2339"/>
        </pc:sldMkLst>
      </pc:sldChg>
      <pc:sldChg chg="del">
        <pc:chgData name="Kelly Stokes" userId="3e5c5154-569e-4d81-aa91-4f91841cdfa9" providerId="ADAL" clId="{69877D5C-5F4F-41C2-BFF7-873C44829A25}" dt="2022-12-13T14:55:19.938" v="241" actId="2696"/>
        <pc:sldMkLst>
          <pc:docMk/>
          <pc:sldMk cId="1986361167" sldId="2340"/>
        </pc:sldMkLst>
      </pc:sldChg>
      <pc:sldChg chg="del">
        <pc:chgData name="Kelly Stokes" userId="3e5c5154-569e-4d81-aa91-4f91841cdfa9" providerId="ADAL" clId="{69877D5C-5F4F-41C2-BFF7-873C44829A25}" dt="2022-12-13T14:55:19.938" v="241" actId="2696"/>
        <pc:sldMkLst>
          <pc:docMk/>
          <pc:sldMk cId="1040603626" sldId="2341"/>
        </pc:sldMkLst>
      </pc:sldChg>
      <pc:sldChg chg="del">
        <pc:chgData name="Kelly Stokes" userId="3e5c5154-569e-4d81-aa91-4f91841cdfa9" providerId="ADAL" clId="{69877D5C-5F4F-41C2-BFF7-873C44829A25}" dt="2022-12-13T14:55:19.938" v="241" actId="2696"/>
        <pc:sldMkLst>
          <pc:docMk/>
          <pc:sldMk cId="3696207886" sldId="2342"/>
        </pc:sldMkLst>
      </pc:sldChg>
      <pc:sldChg chg="del">
        <pc:chgData name="Kelly Stokes" userId="3e5c5154-569e-4d81-aa91-4f91841cdfa9" providerId="ADAL" clId="{69877D5C-5F4F-41C2-BFF7-873C44829A25}" dt="2022-12-13T14:55:19.938" v="241" actId="2696"/>
        <pc:sldMkLst>
          <pc:docMk/>
          <pc:sldMk cId="3416621586" sldId="2343"/>
        </pc:sldMkLst>
      </pc:sldChg>
      <pc:sldChg chg="del">
        <pc:chgData name="Kelly Stokes" userId="3e5c5154-569e-4d81-aa91-4f91841cdfa9" providerId="ADAL" clId="{69877D5C-5F4F-41C2-BFF7-873C44829A25}" dt="2022-12-13T14:55:19.938" v="241" actId="2696"/>
        <pc:sldMkLst>
          <pc:docMk/>
          <pc:sldMk cId="351878050" sldId="2344"/>
        </pc:sldMkLst>
      </pc:sldChg>
      <pc:sldChg chg="del">
        <pc:chgData name="Kelly Stokes" userId="3e5c5154-569e-4d81-aa91-4f91841cdfa9" providerId="ADAL" clId="{69877D5C-5F4F-41C2-BFF7-873C44829A25}" dt="2022-12-13T14:55:19.938" v="241" actId="2696"/>
        <pc:sldMkLst>
          <pc:docMk/>
          <pc:sldMk cId="185737536" sldId="2345"/>
        </pc:sldMkLst>
      </pc:sldChg>
      <pc:sldChg chg="del">
        <pc:chgData name="Kelly Stokes" userId="3e5c5154-569e-4d81-aa91-4f91841cdfa9" providerId="ADAL" clId="{69877D5C-5F4F-41C2-BFF7-873C44829A25}" dt="2022-12-13T14:55:19.938" v="241" actId="2696"/>
        <pc:sldMkLst>
          <pc:docMk/>
          <pc:sldMk cId="3916887850" sldId="2346"/>
        </pc:sldMkLst>
      </pc:sldChg>
      <pc:sldChg chg="del">
        <pc:chgData name="Kelly Stokes" userId="3e5c5154-569e-4d81-aa91-4f91841cdfa9" providerId="ADAL" clId="{69877D5C-5F4F-41C2-BFF7-873C44829A25}" dt="2022-12-13T14:55:19.938" v="241" actId="2696"/>
        <pc:sldMkLst>
          <pc:docMk/>
          <pc:sldMk cId="2892624254" sldId="2347"/>
        </pc:sldMkLst>
      </pc:sldChg>
      <pc:sldChg chg="del">
        <pc:chgData name="Kelly Stokes" userId="3e5c5154-569e-4d81-aa91-4f91841cdfa9" providerId="ADAL" clId="{69877D5C-5F4F-41C2-BFF7-873C44829A25}" dt="2022-12-13T14:55:19.938" v="241" actId="2696"/>
        <pc:sldMkLst>
          <pc:docMk/>
          <pc:sldMk cId="1912957736" sldId="2348"/>
        </pc:sldMkLst>
      </pc:sldChg>
      <pc:sldChg chg="del">
        <pc:chgData name="Kelly Stokes" userId="3e5c5154-569e-4d81-aa91-4f91841cdfa9" providerId="ADAL" clId="{69877D5C-5F4F-41C2-BFF7-873C44829A25}" dt="2022-12-13T14:55:19.938" v="241" actId="2696"/>
        <pc:sldMkLst>
          <pc:docMk/>
          <pc:sldMk cId="3584643405" sldId="2349"/>
        </pc:sldMkLst>
      </pc:sldChg>
      <pc:sldChg chg="del">
        <pc:chgData name="Kelly Stokes" userId="3e5c5154-569e-4d81-aa91-4f91841cdfa9" providerId="ADAL" clId="{69877D5C-5F4F-41C2-BFF7-873C44829A25}" dt="2022-12-13T14:55:19.938" v="241" actId="2696"/>
        <pc:sldMkLst>
          <pc:docMk/>
          <pc:sldMk cId="1640662788" sldId="2350"/>
        </pc:sldMkLst>
      </pc:sldChg>
      <pc:sldChg chg="del">
        <pc:chgData name="Kelly Stokes" userId="3e5c5154-569e-4d81-aa91-4f91841cdfa9" providerId="ADAL" clId="{69877D5C-5F4F-41C2-BFF7-873C44829A25}" dt="2022-12-13T14:55:19.938" v="241" actId="2696"/>
        <pc:sldMkLst>
          <pc:docMk/>
          <pc:sldMk cId="543782678" sldId="2351"/>
        </pc:sldMkLst>
      </pc:sldChg>
      <pc:sldChg chg="del">
        <pc:chgData name="Kelly Stokes" userId="3e5c5154-569e-4d81-aa91-4f91841cdfa9" providerId="ADAL" clId="{69877D5C-5F4F-41C2-BFF7-873C44829A25}" dt="2022-12-13T14:55:19.938" v="241" actId="2696"/>
        <pc:sldMkLst>
          <pc:docMk/>
          <pc:sldMk cId="161667641" sldId="2352"/>
        </pc:sldMkLst>
      </pc:sldChg>
      <pc:sldChg chg="del">
        <pc:chgData name="Kelly Stokes" userId="3e5c5154-569e-4d81-aa91-4f91841cdfa9" providerId="ADAL" clId="{69877D5C-5F4F-41C2-BFF7-873C44829A25}" dt="2022-12-13T14:55:19.938" v="241" actId="2696"/>
        <pc:sldMkLst>
          <pc:docMk/>
          <pc:sldMk cId="3183993637" sldId="2353"/>
        </pc:sldMkLst>
      </pc:sldChg>
      <pc:sldChg chg="del">
        <pc:chgData name="Kelly Stokes" userId="3e5c5154-569e-4d81-aa91-4f91841cdfa9" providerId="ADAL" clId="{69877D5C-5F4F-41C2-BFF7-873C44829A25}" dt="2022-12-13T14:55:19.938" v="241" actId="2696"/>
        <pc:sldMkLst>
          <pc:docMk/>
          <pc:sldMk cId="2886443642" sldId="2354"/>
        </pc:sldMkLst>
      </pc:sldChg>
      <pc:sldChg chg="del">
        <pc:chgData name="Kelly Stokes" userId="3e5c5154-569e-4d81-aa91-4f91841cdfa9" providerId="ADAL" clId="{69877D5C-5F4F-41C2-BFF7-873C44829A25}" dt="2022-12-13T14:55:19.938" v="241" actId="2696"/>
        <pc:sldMkLst>
          <pc:docMk/>
          <pc:sldMk cId="3274516669" sldId="2355"/>
        </pc:sldMkLst>
      </pc:sldChg>
      <pc:sldChg chg="del">
        <pc:chgData name="Kelly Stokes" userId="3e5c5154-569e-4d81-aa91-4f91841cdfa9" providerId="ADAL" clId="{69877D5C-5F4F-41C2-BFF7-873C44829A25}" dt="2022-12-13T14:55:19.938" v="241" actId="2696"/>
        <pc:sldMkLst>
          <pc:docMk/>
          <pc:sldMk cId="3279018195" sldId="2356"/>
        </pc:sldMkLst>
      </pc:sldChg>
      <pc:sldChg chg="del">
        <pc:chgData name="Kelly Stokes" userId="3e5c5154-569e-4d81-aa91-4f91841cdfa9" providerId="ADAL" clId="{69877D5C-5F4F-41C2-BFF7-873C44829A25}" dt="2022-12-13T14:55:19.938" v="241" actId="2696"/>
        <pc:sldMkLst>
          <pc:docMk/>
          <pc:sldMk cId="3004710514" sldId="2357"/>
        </pc:sldMkLst>
      </pc:sldChg>
      <pc:sldChg chg="del">
        <pc:chgData name="Kelly Stokes" userId="3e5c5154-569e-4d81-aa91-4f91841cdfa9" providerId="ADAL" clId="{69877D5C-5F4F-41C2-BFF7-873C44829A25}" dt="2022-12-13T14:55:19.938" v="241" actId="2696"/>
        <pc:sldMkLst>
          <pc:docMk/>
          <pc:sldMk cId="461089772" sldId="2358"/>
        </pc:sldMkLst>
      </pc:sldChg>
      <pc:sldChg chg="del">
        <pc:chgData name="Kelly Stokes" userId="3e5c5154-569e-4d81-aa91-4f91841cdfa9" providerId="ADAL" clId="{69877D5C-5F4F-41C2-BFF7-873C44829A25}" dt="2022-12-13T14:55:19.938" v="241" actId="2696"/>
        <pc:sldMkLst>
          <pc:docMk/>
          <pc:sldMk cId="2223259253" sldId="2359"/>
        </pc:sldMkLst>
      </pc:sldChg>
      <pc:sldChg chg="del">
        <pc:chgData name="Kelly Stokes" userId="3e5c5154-569e-4d81-aa91-4f91841cdfa9" providerId="ADAL" clId="{69877D5C-5F4F-41C2-BFF7-873C44829A25}" dt="2022-12-13T14:55:19.938" v="241" actId="2696"/>
        <pc:sldMkLst>
          <pc:docMk/>
          <pc:sldMk cId="1497808090" sldId="2360"/>
        </pc:sldMkLst>
      </pc:sldChg>
      <pc:sldChg chg="del">
        <pc:chgData name="Kelly Stokes" userId="3e5c5154-569e-4d81-aa91-4f91841cdfa9" providerId="ADAL" clId="{69877D5C-5F4F-41C2-BFF7-873C44829A25}" dt="2022-12-13T14:55:19.938" v="241" actId="2696"/>
        <pc:sldMkLst>
          <pc:docMk/>
          <pc:sldMk cId="1473922645" sldId="2361"/>
        </pc:sldMkLst>
      </pc:sldChg>
      <pc:sldChg chg="del">
        <pc:chgData name="Kelly Stokes" userId="3e5c5154-569e-4d81-aa91-4f91841cdfa9" providerId="ADAL" clId="{69877D5C-5F4F-41C2-BFF7-873C44829A25}" dt="2022-12-13T14:55:19.938" v="241" actId="2696"/>
        <pc:sldMkLst>
          <pc:docMk/>
          <pc:sldMk cId="3858794153" sldId="2365"/>
        </pc:sldMkLst>
      </pc:sldChg>
      <pc:sldChg chg="del">
        <pc:chgData name="Kelly Stokes" userId="3e5c5154-569e-4d81-aa91-4f91841cdfa9" providerId="ADAL" clId="{69877D5C-5F4F-41C2-BFF7-873C44829A25}" dt="2022-12-13T14:55:19.938" v="241" actId="2696"/>
        <pc:sldMkLst>
          <pc:docMk/>
          <pc:sldMk cId="2147207630" sldId="2366"/>
        </pc:sldMkLst>
      </pc:sldChg>
      <pc:sldChg chg="del">
        <pc:chgData name="Kelly Stokes" userId="3e5c5154-569e-4d81-aa91-4f91841cdfa9" providerId="ADAL" clId="{69877D5C-5F4F-41C2-BFF7-873C44829A25}" dt="2022-12-13T14:55:19.938" v="241" actId="2696"/>
        <pc:sldMkLst>
          <pc:docMk/>
          <pc:sldMk cId="3842874724" sldId="2367"/>
        </pc:sldMkLst>
      </pc:sldChg>
      <pc:sldChg chg="del">
        <pc:chgData name="Kelly Stokes" userId="3e5c5154-569e-4d81-aa91-4f91841cdfa9" providerId="ADAL" clId="{69877D5C-5F4F-41C2-BFF7-873C44829A25}" dt="2022-12-13T14:55:19.938" v="241" actId="2696"/>
        <pc:sldMkLst>
          <pc:docMk/>
          <pc:sldMk cId="2386538575" sldId="2368"/>
        </pc:sldMkLst>
      </pc:sldChg>
      <pc:sldChg chg="del">
        <pc:chgData name="Kelly Stokes" userId="3e5c5154-569e-4d81-aa91-4f91841cdfa9" providerId="ADAL" clId="{69877D5C-5F4F-41C2-BFF7-873C44829A25}" dt="2022-12-13T14:55:19.938" v="241" actId="2696"/>
        <pc:sldMkLst>
          <pc:docMk/>
          <pc:sldMk cId="3253528401" sldId="2370"/>
        </pc:sldMkLst>
      </pc:sldChg>
      <pc:sldChg chg="del">
        <pc:chgData name="Kelly Stokes" userId="3e5c5154-569e-4d81-aa91-4f91841cdfa9" providerId="ADAL" clId="{69877D5C-5F4F-41C2-BFF7-873C44829A25}" dt="2022-12-13T14:55:19.938" v="241" actId="2696"/>
        <pc:sldMkLst>
          <pc:docMk/>
          <pc:sldMk cId="627524372" sldId="2371"/>
        </pc:sldMkLst>
      </pc:sldChg>
      <pc:sldChg chg="del">
        <pc:chgData name="Kelly Stokes" userId="3e5c5154-569e-4d81-aa91-4f91841cdfa9" providerId="ADAL" clId="{69877D5C-5F4F-41C2-BFF7-873C44829A25}" dt="2022-12-13T14:55:19.938" v="241" actId="2696"/>
        <pc:sldMkLst>
          <pc:docMk/>
          <pc:sldMk cId="811857459" sldId="2373"/>
        </pc:sldMkLst>
      </pc:sldChg>
      <pc:sldChg chg="del">
        <pc:chgData name="Kelly Stokes" userId="3e5c5154-569e-4d81-aa91-4f91841cdfa9" providerId="ADAL" clId="{69877D5C-5F4F-41C2-BFF7-873C44829A25}" dt="2022-12-13T14:55:19.938" v="241" actId="2696"/>
        <pc:sldMkLst>
          <pc:docMk/>
          <pc:sldMk cId="1407039007" sldId="2374"/>
        </pc:sldMkLst>
      </pc:sldChg>
      <pc:sldChg chg="del">
        <pc:chgData name="Kelly Stokes" userId="3e5c5154-569e-4d81-aa91-4f91841cdfa9" providerId="ADAL" clId="{69877D5C-5F4F-41C2-BFF7-873C44829A25}" dt="2022-12-13T14:55:19.938" v="241" actId="2696"/>
        <pc:sldMkLst>
          <pc:docMk/>
          <pc:sldMk cId="3337751984" sldId="2376"/>
        </pc:sldMkLst>
      </pc:sldChg>
      <pc:sldChg chg="del">
        <pc:chgData name="Kelly Stokes" userId="3e5c5154-569e-4d81-aa91-4f91841cdfa9" providerId="ADAL" clId="{69877D5C-5F4F-41C2-BFF7-873C44829A25}" dt="2022-12-13T14:55:19.938" v="241" actId="2696"/>
        <pc:sldMkLst>
          <pc:docMk/>
          <pc:sldMk cId="2214674240" sldId="2377"/>
        </pc:sldMkLst>
      </pc:sldChg>
      <pc:sldChg chg="del">
        <pc:chgData name="Kelly Stokes" userId="3e5c5154-569e-4d81-aa91-4f91841cdfa9" providerId="ADAL" clId="{69877D5C-5F4F-41C2-BFF7-873C44829A25}" dt="2022-12-13T14:55:19.938" v="241" actId="2696"/>
        <pc:sldMkLst>
          <pc:docMk/>
          <pc:sldMk cId="1798177878" sldId="2378"/>
        </pc:sldMkLst>
      </pc:sldChg>
      <pc:sldChg chg="del">
        <pc:chgData name="Kelly Stokes" userId="3e5c5154-569e-4d81-aa91-4f91841cdfa9" providerId="ADAL" clId="{69877D5C-5F4F-41C2-BFF7-873C44829A25}" dt="2022-12-13T14:55:19.938" v="241" actId="2696"/>
        <pc:sldMkLst>
          <pc:docMk/>
          <pc:sldMk cId="286358466" sldId="2379"/>
        </pc:sldMkLst>
      </pc:sldChg>
      <pc:sldChg chg="del">
        <pc:chgData name="Kelly Stokes" userId="3e5c5154-569e-4d81-aa91-4f91841cdfa9" providerId="ADAL" clId="{69877D5C-5F4F-41C2-BFF7-873C44829A25}" dt="2022-12-13T14:55:19.938" v="241" actId="2696"/>
        <pc:sldMkLst>
          <pc:docMk/>
          <pc:sldMk cId="3449596610" sldId="2380"/>
        </pc:sldMkLst>
      </pc:sldChg>
      <pc:sldChg chg="del">
        <pc:chgData name="Kelly Stokes" userId="3e5c5154-569e-4d81-aa91-4f91841cdfa9" providerId="ADAL" clId="{69877D5C-5F4F-41C2-BFF7-873C44829A25}" dt="2022-12-13T14:55:19.938" v="241" actId="2696"/>
        <pc:sldMkLst>
          <pc:docMk/>
          <pc:sldMk cId="2994505361" sldId="2381"/>
        </pc:sldMkLst>
      </pc:sldChg>
      <pc:sldChg chg="del">
        <pc:chgData name="Kelly Stokes" userId="3e5c5154-569e-4d81-aa91-4f91841cdfa9" providerId="ADAL" clId="{69877D5C-5F4F-41C2-BFF7-873C44829A25}" dt="2022-12-13T14:55:19.938" v="241" actId="2696"/>
        <pc:sldMkLst>
          <pc:docMk/>
          <pc:sldMk cId="3571355864" sldId="2382"/>
        </pc:sldMkLst>
      </pc:sldChg>
      <pc:sldChg chg="del">
        <pc:chgData name="Kelly Stokes" userId="3e5c5154-569e-4d81-aa91-4f91841cdfa9" providerId="ADAL" clId="{69877D5C-5F4F-41C2-BFF7-873C44829A25}" dt="2022-12-13T14:55:19.938" v="241" actId="2696"/>
        <pc:sldMkLst>
          <pc:docMk/>
          <pc:sldMk cId="2723523958" sldId="2383"/>
        </pc:sldMkLst>
      </pc:sldChg>
      <pc:sldChg chg="del">
        <pc:chgData name="Kelly Stokes" userId="3e5c5154-569e-4d81-aa91-4f91841cdfa9" providerId="ADAL" clId="{69877D5C-5F4F-41C2-BFF7-873C44829A25}" dt="2022-12-13T14:55:19.938" v="241" actId="2696"/>
        <pc:sldMkLst>
          <pc:docMk/>
          <pc:sldMk cId="3127792276" sldId="2384"/>
        </pc:sldMkLst>
      </pc:sldChg>
      <pc:sldChg chg="del">
        <pc:chgData name="Kelly Stokes" userId="3e5c5154-569e-4d81-aa91-4f91841cdfa9" providerId="ADAL" clId="{69877D5C-5F4F-41C2-BFF7-873C44829A25}" dt="2022-12-13T14:55:19.938" v="241" actId="2696"/>
        <pc:sldMkLst>
          <pc:docMk/>
          <pc:sldMk cId="4270265845" sldId="2385"/>
        </pc:sldMkLst>
      </pc:sldChg>
      <pc:sldChg chg="del">
        <pc:chgData name="Kelly Stokes" userId="3e5c5154-569e-4d81-aa91-4f91841cdfa9" providerId="ADAL" clId="{69877D5C-5F4F-41C2-BFF7-873C44829A25}" dt="2022-12-13T14:55:19.938" v="241" actId="2696"/>
        <pc:sldMkLst>
          <pc:docMk/>
          <pc:sldMk cId="3528039498" sldId="2386"/>
        </pc:sldMkLst>
      </pc:sldChg>
      <pc:sldChg chg="del">
        <pc:chgData name="Kelly Stokes" userId="3e5c5154-569e-4d81-aa91-4f91841cdfa9" providerId="ADAL" clId="{69877D5C-5F4F-41C2-BFF7-873C44829A25}" dt="2022-12-13T14:55:19.938" v="241" actId="2696"/>
        <pc:sldMkLst>
          <pc:docMk/>
          <pc:sldMk cId="1476674577" sldId="2387"/>
        </pc:sldMkLst>
      </pc:sldChg>
      <pc:sldChg chg="del">
        <pc:chgData name="Kelly Stokes" userId="3e5c5154-569e-4d81-aa91-4f91841cdfa9" providerId="ADAL" clId="{69877D5C-5F4F-41C2-BFF7-873C44829A25}" dt="2022-12-13T14:55:19.938" v="241" actId="2696"/>
        <pc:sldMkLst>
          <pc:docMk/>
          <pc:sldMk cId="4058621991" sldId="2388"/>
        </pc:sldMkLst>
      </pc:sldChg>
      <pc:sldChg chg="del">
        <pc:chgData name="Kelly Stokes" userId="3e5c5154-569e-4d81-aa91-4f91841cdfa9" providerId="ADAL" clId="{69877D5C-5F4F-41C2-BFF7-873C44829A25}" dt="2022-12-13T14:55:19.938" v="241" actId="2696"/>
        <pc:sldMkLst>
          <pc:docMk/>
          <pc:sldMk cId="4046807152" sldId="2389"/>
        </pc:sldMkLst>
      </pc:sldChg>
      <pc:sldChg chg="del">
        <pc:chgData name="Kelly Stokes" userId="3e5c5154-569e-4d81-aa91-4f91841cdfa9" providerId="ADAL" clId="{69877D5C-5F4F-41C2-BFF7-873C44829A25}" dt="2022-12-13T14:55:19.938" v="241" actId="2696"/>
        <pc:sldMkLst>
          <pc:docMk/>
          <pc:sldMk cId="3654647573" sldId="2390"/>
        </pc:sldMkLst>
      </pc:sldChg>
      <pc:sldChg chg="del">
        <pc:chgData name="Kelly Stokes" userId="3e5c5154-569e-4d81-aa91-4f91841cdfa9" providerId="ADAL" clId="{69877D5C-5F4F-41C2-BFF7-873C44829A25}" dt="2022-12-13T14:55:19.938" v="241" actId="2696"/>
        <pc:sldMkLst>
          <pc:docMk/>
          <pc:sldMk cId="849792833" sldId="2391"/>
        </pc:sldMkLst>
      </pc:sldChg>
      <pc:sldChg chg="del">
        <pc:chgData name="Kelly Stokes" userId="3e5c5154-569e-4d81-aa91-4f91841cdfa9" providerId="ADAL" clId="{69877D5C-5F4F-41C2-BFF7-873C44829A25}" dt="2022-12-13T14:55:19.938" v="241" actId="2696"/>
        <pc:sldMkLst>
          <pc:docMk/>
          <pc:sldMk cId="2812138364" sldId="2392"/>
        </pc:sldMkLst>
      </pc:sldChg>
      <pc:sldChg chg="del">
        <pc:chgData name="Kelly Stokes" userId="3e5c5154-569e-4d81-aa91-4f91841cdfa9" providerId="ADAL" clId="{69877D5C-5F4F-41C2-BFF7-873C44829A25}" dt="2022-12-13T14:55:19.938" v="241" actId="2696"/>
        <pc:sldMkLst>
          <pc:docMk/>
          <pc:sldMk cId="3659937928" sldId="2393"/>
        </pc:sldMkLst>
      </pc:sldChg>
      <pc:sldChg chg="del">
        <pc:chgData name="Kelly Stokes" userId="3e5c5154-569e-4d81-aa91-4f91841cdfa9" providerId="ADAL" clId="{69877D5C-5F4F-41C2-BFF7-873C44829A25}" dt="2022-12-13T14:55:19.938" v="241" actId="2696"/>
        <pc:sldMkLst>
          <pc:docMk/>
          <pc:sldMk cId="3879907780" sldId="2397"/>
        </pc:sldMkLst>
      </pc:sldChg>
      <pc:sldChg chg="del">
        <pc:chgData name="Kelly Stokes" userId="3e5c5154-569e-4d81-aa91-4f91841cdfa9" providerId="ADAL" clId="{69877D5C-5F4F-41C2-BFF7-873C44829A25}" dt="2022-12-13T14:55:19.938" v="241" actId="2696"/>
        <pc:sldMkLst>
          <pc:docMk/>
          <pc:sldMk cId="3059278838" sldId="2398"/>
        </pc:sldMkLst>
      </pc:sldChg>
      <pc:sldChg chg="del">
        <pc:chgData name="Kelly Stokes" userId="3e5c5154-569e-4d81-aa91-4f91841cdfa9" providerId="ADAL" clId="{69877D5C-5F4F-41C2-BFF7-873C44829A25}" dt="2022-12-13T14:55:19.938" v="241" actId="2696"/>
        <pc:sldMkLst>
          <pc:docMk/>
          <pc:sldMk cId="4149710348" sldId="2399"/>
        </pc:sldMkLst>
      </pc:sldChg>
      <pc:sldChg chg="del">
        <pc:chgData name="Kelly Stokes" userId="3e5c5154-569e-4d81-aa91-4f91841cdfa9" providerId="ADAL" clId="{69877D5C-5F4F-41C2-BFF7-873C44829A25}" dt="2022-12-13T14:55:19.938" v="241" actId="2696"/>
        <pc:sldMkLst>
          <pc:docMk/>
          <pc:sldMk cId="3894285790" sldId="2400"/>
        </pc:sldMkLst>
      </pc:sldChg>
      <pc:sldChg chg="del">
        <pc:chgData name="Kelly Stokes" userId="3e5c5154-569e-4d81-aa91-4f91841cdfa9" providerId="ADAL" clId="{69877D5C-5F4F-41C2-BFF7-873C44829A25}" dt="2022-12-13T14:55:19.938" v="241" actId="2696"/>
        <pc:sldMkLst>
          <pc:docMk/>
          <pc:sldMk cId="3241056346" sldId="2402"/>
        </pc:sldMkLst>
      </pc:sldChg>
      <pc:sldChg chg="del">
        <pc:chgData name="Kelly Stokes" userId="3e5c5154-569e-4d81-aa91-4f91841cdfa9" providerId="ADAL" clId="{69877D5C-5F4F-41C2-BFF7-873C44829A25}" dt="2022-12-13T14:55:19.938" v="241" actId="2696"/>
        <pc:sldMkLst>
          <pc:docMk/>
          <pc:sldMk cId="1434583848" sldId="2403"/>
        </pc:sldMkLst>
      </pc:sldChg>
      <pc:sldChg chg="del">
        <pc:chgData name="Kelly Stokes" userId="3e5c5154-569e-4d81-aa91-4f91841cdfa9" providerId="ADAL" clId="{69877D5C-5F4F-41C2-BFF7-873C44829A25}" dt="2022-12-13T14:55:19.938" v="241" actId="2696"/>
        <pc:sldMkLst>
          <pc:docMk/>
          <pc:sldMk cId="668245671" sldId="2405"/>
        </pc:sldMkLst>
      </pc:sldChg>
      <pc:sldChg chg="del">
        <pc:chgData name="Kelly Stokes" userId="3e5c5154-569e-4d81-aa91-4f91841cdfa9" providerId="ADAL" clId="{69877D5C-5F4F-41C2-BFF7-873C44829A25}" dt="2022-12-13T14:55:19.938" v="241" actId="2696"/>
        <pc:sldMkLst>
          <pc:docMk/>
          <pc:sldMk cId="2555227040" sldId="2406"/>
        </pc:sldMkLst>
      </pc:sldChg>
      <pc:sldChg chg="del">
        <pc:chgData name="Kelly Stokes" userId="3e5c5154-569e-4d81-aa91-4f91841cdfa9" providerId="ADAL" clId="{69877D5C-5F4F-41C2-BFF7-873C44829A25}" dt="2022-12-13T14:55:19.938" v="241" actId="2696"/>
        <pc:sldMkLst>
          <pc:docMk/>
          <pc:sldMk cId="4182687830" sldId="2408"/>
        </pc:sldMkLst>
      </pc:sldChg>
      <pc:sldChg chg="del">
        <pc:chgData name="Kelly Stokes" userId="3e5c5154-569e-4d81-aa91-4f91841cdfa9" providerId="ADAL" clId="{69877D5C-5F4F-41C2-BFF7-873C44829A25}" dt="2022-12-13T14:55:19.938" v="241" actId="2696"/>
        <pc:sldMkLst>
          <pc:docMk/>
          <pc:sldMk cId="575814191" sldId="2409"/>
        </pc:sldMkLst>
      </pc:sldChg>
      <pc:sldChg chg="del">
        <pc:chgData name="Kelly Stokes" userId="3e5c5154-569e-4d81-aa91-4f91841cdfa9" providerId="ADAL" clId="{69877D5C-5F4F-41C2-BFF7-873C44829A25}" dt="2022-12-13T14:55:19.938" v="241" actId="2696"/>
        <pc:sldMkLst>
          <pc:docMk/>
          <pc:sldMk cId="1258140708" sldId="2410"/>
        </pc:sldMkLst>
      </pc:sldChg>
      <pc:sldChg chg="del">
        <pc:chgData name="Kelly Stokes" userId="3e5c5154-569e-4d81-aa91-4f91841cdfa9" providerId="ADAL" clId="{69877D5C-5F4F-41C2-BFF7-873C44829A25}" dt="2022-12-13T14:55:19.938" v="241" actId="2696"/>
        <pc:sldMkLst>
          <pc:docMk/>
          <pc:sldMk cId="1898257204" sldId="2411"/>
        </pc:sldMkLst>
      </pc:sldChg>
      <pc:sldChg chg="del">
        <pc:chgData name="Kelly Stokes" userId="3e5c5154-569e-4d81-aa91-4f91841cdfa9" providerId="ADAL" clId="{69877D5C-5F4F-41C2-BFF7-873C44829A25}" dt="2022-12-13T14:55:19.938" v="241" actId="2696"/>
        <pc:sldMkLst>
          <pc:docMk/>
          <pc:sldMk cId="1595386424" sldId="2412"/>
        </pc:sldMkLst>
      </pc:sldChg>
      <pc:sldChg chg="del">
        <pc:chgData name="Kelly Stokes" userId="3e5c5154-569e-4d81-aa91-4f91841cdfa9" providerId="ADAL" clId="{69877D5C-5F4F-41C2-BFF7-873C44829A25}" dt="2022-12-13T14:55:19.938" v="241" actId="2696"/>
        <pc:sldMkLst>
          <pc:docMk/>
          <pc:sldMk cId="3581528862" sldId="2413"/>
        </pc:sldMkLst>
      </pc:sldChg>
      <pc:sldChg chg="del">
        <pc:chgData name="Kelly Stokes" userId="3e5c5154-569e-4d81-aa91-4f91841cdfa9" providerId="ADAL" clId="{69877D5C-5F4F-41C2-BFF7-873C44829A25}" dt="2022-12-13T14:55:19.938" v="241" actId="2696"/>
        <pc:sldMkLst>
          <pc:docMk/>
          <pc:sldMk cId="2687709016" sldId="2414"/>
        </pc:sldMkLst>
      </pc:sldChg>
      <pc:sldChg chg="del">
        <pc:chgData name="Kelly Stokes" userId="3e5c5154-569e-4d81-aa91-4f91841cdfa9" providerId="ADAL" clId="{69877D5C-5F4F-41C2-BFF7-873C44829A25}" dt="2022-12-13T14:55:19.938" v="241" actId="2696"/>
        <pc:sldMkLst>
          <pc:docMk/>
          <pc:sldMk cId="2547615635" sldId="2415"/>
        </pc:sldMkLst>
      </pc:sldChg>
      <pc:sldChg chg="del">
        <pc:chgData name="Kelly Stokes" userId="3e5c5154-569e-4d81-aa91-4f91841cdfa9" providerId="ADAL" clId="{69877D5C-5F4F-41C2-BFF7-873C44829A25}" dt="2022-12-13T14:55:19.938" v="241" actId="2696"/>
        <pc:sldMkLst>
          <pc:docMk/>
          <pc:sldMk cId="2140111005" sldId="2416"/>
        </pc:sldMkLst>
      </pc:sldChg>
      <pc:sldChg chg="del">
        <pc:chgData name="Kelly Stokes" userId="3e5c5154-569e-4d81-aa91-4f91841cdfa9" providerId="ADAL" clId="{69877D5C-5F4F-41C2-BFF7-873C44829A25}" dt="2022-12-13T14:55:19.938" v="241" actId="2696"/>
        <pc:sldMkLst>
          <pc:docMk/>
          <pc:sldMk cId="1378598864" sldId="2417"/>
        </pc:sldMkLst>
      </pc:sldChg>
      <pc:sldChg chg="del">
        <pc:chgData name="Kelly Stokes" userId="3e5c5154-569e-4d81-aa91-4f91841cdfa9" providerId="ADAL" clId="{69877D5C-5F4F-41C2-BFF7-873C44829A25}" dt="2022-12-13T14:55:19.938" v="241" actId="2696"/>
        <pc:sldMkLst>
          <pc:docMk/>
          <pc:sldMk cId="278322585" sldId="2418"/>
        </pc:sldMkLst>
      </pc:sldChg>
      <pc:sldChg chg="del">
        <pc:chgData name="Kelly Stokes" userId="3e5c5154-569e-4d81-aa91-4f91841cdfa9" providerId="ADAL" clId="{69877D5C-5F4F-41C2-BFF7-873C44829A25}" dt="2022-12-13T14:55:19.938" v="241" actId="2696"/>
        <pc:sldMkLst>
          <pc:docMk/>
          <pc:sldMk cId="2975264847" sldId="2419"/>
        </pc:sldMkLst>
      </pc:sldChg>
      <pc:sldChg chg="del">
        <pc:chgData name="Kelly Stokes" userId="3e5c5154-569e-4d81-aa91-4f91841cdfa9" providerId="ADAL" clId="{69877D5C-5F4F-41C2-BFF7-873C44829A25}" dt="2022-12-13T14:55:19.938" v="241" actId="2696"/>
        <pc:sldMkLst>
          <pc:docMk/>
          <pc:sldMk cId="1367144168" sldId="2420"/>
        </pc:sldMkLst>
      </pc:sldChg>
      <pc:sldChg chg="del">
        <pc:chgData name="Kelly Stokes" userId="3e5c5154-569e-4d81-aa91-4f91841cdfa9" providerId="ADAL" clId="{69877D5C-5F4F-41C2-BFF7-873C44829A25}" dt="2022-12-13T14:55:19.938" v="241" actId="2696"/>
        <pc:sldMkLst>
          <pc:docMk/>
          <pc:sldMk cId="3334111466" sldId="2421"/>
        </pc:sldMkLst>
      </pc:sldChg>
      <pc:sldChg chg="del">
        <pc:chgData name="Kelly Stokes" userId="3e5c5154-569e-4d81-aa91-4f91841cdfa9" providerId="ADAL" clId="{69877D5C-5F4F-41C2-BFF7-873C44829A25}" dt="2022-12-13T14:55:19.938" v="241" actId="2696"/>
        <pc:sldMkLst>
          <pc:docMk/>
          <pc:sldMk cId="2188737665" sldId="2422"/>
        </pc:sldMkLst>
      </pc:sldChg>
      <pc:sldChg chg="del">
        <pc:chgData name="Kelly Stokes" userId="3e5c5154-569e-4d81-aa91-4f91841cdfa9" providerId="ADAL" clId="{69877D5C-5F4F-41C2-BFF7-873C44829A25}" dt="2022-12-13T14:55:19.938" v="241" actId="2696"/>
        <pc:sldMkLst>
          <pc:docMk/>
          <pc:sldMk cId="2918220454" sldId="2423"/>
        </pc:sldMkLst>
      </pc:sldChg>
      <pc:sldChg chg="del">
        <pc:chgData name="Kelly Stokes" userId="3e5c5154-569e-4d81-aa91-4f91841cdfa9" providerId="ADAL" clId="{69877D5C-5F4F-41C2-BFF7-873C44829A25}" dt="2022-12-13T14:55:19.938" v="241" actId="2696"/>
        <pc:sldMkLst>
          <pc:docMk/>
          <pc:sldMk cId="1074077250" sldId="2469"/>
        </pc:sldMkLst>
      </pc:sldChg>
      <pc:sldChg chg="del">
        <pc:chgData name="Kelly Stokes" userId="3e5c5154-569e-4d81-aa91-4f91841cdfa9" providerId="ADAL" clId="{69877D5C-5F4F-41C2-BFF7-873C44829A25}" dt="2022-12-13T14:55:19.938" v="241" actId="2696"/>
        <pc:sldMkLst>
          <pc:docMk/>
          <pc:sldMk cId="3064342326" sldId="2471"/>
        </pc:sldMkLst>
      </pc:sldChg>
      <pc:sldChg chg="del">
        <pc:chgData name="Kelly Stokes" userId="3e5c5154-569e-4d81-aa91-4f91841cdfa9" providerId="ADAL" clId="{69877D5C-5F4F-41C2-BFF7-873C44829A25}" dt="2022-12-13T14:55:19.938" v="241" actId="2696"/>
        <pc:sldMkLst>
          <pc:docMk/>
          <pc:sldMk cId="1593636401" sldId="2473"/>
        </pc:sldMkLst>
      </pc:sldChg>
      <pc:sldChg chg="addSp modSp modAnim">
        <pc:chgData name="Kelly Stokes" userId="3e5c5154-569e-4d81-aa91-4f91841cdfa9" providerId="ADAL" clId="{69877D5C-5F4F-41C2-BFF7-873C44829A25}" dt="2022-12-13T14:44:54.914" v="59"/>
        <pc:sldMkLst>
          <pc:docMk/>
          <pc:sldMk cId="1997347147" sldId="2526"/>
        </pc:sldMkLst>
        <pc:picChg chg="add mod">
          <ac:chgData name="Kelly Stokes" userId="3e5c5154-569e-4d81-aa91-4f91841cdfa9" providerId="ADAL" clId="{69877D5C-5F4F-41C2-BFF7-873C44829A25}" dt="2022-12-13T14:44:35.971" v="52"/>
          <ac:picMkLst>
            <pc:docMk/>
            <pc:sldMk cId="1997347147" sldId="2526"/>
            <ac:picMk id="3" creationId="{C41D5125-427C-548B-647E-BA69D189659C}"/>
          </ac:picMkLst>
        </pc:picChg>
      </pc:sldChg>
      <pc:sldChg chg="modSp add mod">
        <pc:chgData name="Kelly Stokes" userId="3e5c5154-569e-4d81-aa91-4f91841cdfa9" providerId="ADAL" clId="{69877D5C-5F4F-41C2-BFF7-873C44829A25}" dt="2022-12-13T14:54:43.424" v="235" actId="13926"/>
        <pc:sldMkLst>
          <pc:docMk/>
          <pc:sldMk cId="1525525524" sldId="2527"/>
        </pc:sldMkLst>
        <pc:spChg chg="mod">
          <ac:chgData name="Kelly Stokes" userId="3e5c5154-569e-4d81-aa91-4f91841cdfa9" providerId="ADAL" clId="{69877D5C-5F4F-41C2-BFF7-873C44829A25}" dt="2022-12-13T14:54:43.424" v="235" actId="13926"/>
          <ac:spMkLst>
            <pc:docMk/>
            <pc:sldMk cId="1525525524" sldId="2527"/>
            <ac:spMk id="2" creationId="{52DA34BA-82FC-47C5-BCE1-BB65E08B92A1}"/>
          </ac:spMkLst>
        </pc:spChg>
      </pc:sldChg>
      <pc:sldChg chg="modSp add mod">
        <pc:chgData name="Kelly Stokes" userId="3e5c5154-569e-4d81-aa91-4f91841cdfa9" providerId="ADAL" clId="{69877D5C-5F4F-41C2-BFF7-873C44829A25}" dt="2022-12-13T14:55:30.566" v="252" actId="20577"/>
        <pc:sldMkLst>
          <pc:docMk/>
          <pc:sldMk cId="1358767379" sldId="2528"/>
        </pc:sldMkLst>
        <pc:spChg chg="mod">
          <ac:chgData name="Kelly Stokes" userId="3e5c5154-569e-4d81-aa91-4f91841cdfa9" providerId="ADAL" clId="{69877D5C-5F4F-41C2-BFF7-873C44829A25}" dt="2022-12-13T14:55:30.566" v="252" actId="20577"/>
          <ac:spMkLst>
            <pc:docMk/>
            <pc:sldMk cId="1358767379" sldId="2528"/>
            <ac:spMk id="2" creationId="{02FB8773-AD3E-2543-510F-CEE32E75C793}"/>
          </ac:spMkLst>
        </pc:spChg>
      </pc:sldChg>
      <pc:sldChg chg="modSp add mod">
        <pc:chgData name="Kelly Stokes" userId="3e5c5154-569e-4d81-aa91-4f91841cdfa9" providerId="ADAL" clId="{69877D5C-5F4F-41C2-BFF7-873C44829A25}" dt="2022-12-13T14:55:37.770" v="257" actId="20577"/>
        <pc:sldMkLst>
          <pc:docMk/>
          <pc:sldMk cId="1372693872" sldId="2529"/>
        </pc:sldMkLst>
        <pc:spChg chg="mod">
          <ac:chgData name="Kelly Stokes" userId="3e5c5154-569e-4d81-aa91-4f91841cdfa9" providerId="ADAL" clId="{69877D5C-5F4F-41C2-BFF7-873C44829A25}" dt="2022-12-13T14:55:37.770" v="257" actId="20577"/>
          <ac:spMkLst>
            <pc:docMk/>
            <pc:sldMk cId="1372693872" sldId="2529"/>
            <ac:spMk id="2" creationId="{02FB8773-AD3E-2543-510F-CEE32E75C793}"/>
          </ac:spMkLst>
        </pc:spChg>
      </pc:sldChg>
      <pc:sldChg chg="delSp del">
        <pc:chgData name="Kelly Stokes" userId="3e5c5154-569e-4d81-aa91-4f91841cdfa9" providerId="ADAL" clId="{69877D5C-5F4F-41C2-BFF7-873C44829A25}" dt="2022-12-13T14:44:30.584" v="50" actId="2696"/>
        <pc:sldMkLst>
          <pc:docMk/>
          <pc:sldMk cId="3555803500" sldId="2530"/>
        </pc:sldMkLst>
        <pc:picChg chg="del">
          <ac:chgData name="Kelly Stokes" userId="3e5c5154-569e-4d81-aa91-4f91841cdfa9" providerId="ADAL" clId="{69877D5C-5F4F-41C2-BFF7-873C44829A25}" dt="2022-12-13T14:44:25.482" v="48" actId="21"/>
          <ac:picMkLst>
            <pc:docMk/>
            <pc:sldMk cId="3555803500" sldId="2530"/>
            <ac:picMk id="196610" creationId="{D4CF66FA-5718-713C-9558-D79F2DB70FA1}"/>
          </ac:picMkLst>
        </pc:picChg>
      </pc:sldChg>
      <pc:sldChg chg="delSp del">
        <pc:chgData name="Kelly Stokes" userId="3e5c5154-569e-4d81-aa91-4f91841cdfa9" providerId="ADAL" clId="{69877D5C-5F4F-41C2-BFF7-873C44829A25}" dt="2022-12-13T14:44:38.717" v="53" actId="2696"/>
        <pc:sldMkLst>
          <pc:docMk/>
          <pc:sldMk cId="2629951783" sldId="2532"/>
        </pc:sldMkLst>
        <pc:picChg chg="del">
          <ac:chgData name="Kelly Stokes" userId="3e5c5154-569e-4d81-aa91-4f91841cdfa9" providerId="ADAL" clId="{69877D5C-5F4F-41C2-BFF7-873C44829A25}" dt="2022-12-13T14:44:33.899" v="51" actId="21"/>
          <ac:picMkLst>
            <pc:docMk/>
            <pc:sldMk cId="2629951783" sldId="2532"/>
            <ac:picMk id="197634" creationId="{EAA16574-3803-0388-AA2A-62D60CECD3C5}"/>
          </ac:picMkLst>
        </pc:picChg>
      </pc:sldChg>
      <pc:sldChg chg="del">
        <pc:chgData name="Kelly Stokes" userId="3e5c5154-569e-4d81-aa91-4f91841cdfa9" providerId="ADAL" clId="{69877D5C-5F4F-41C2-BFF7-873C44829A25}" dt="2022-12-13T14:57:25.129" v="262" actId="2696"/>
        <pc:sldMkLst>
          <pc:docMk/>
          <pc:sldMk cId="1531460467" sldId="2548"/>
        </pc:sldMkLst>
      </pc:sldChg>
      <pc:sldChg chg="ord">
        <pc:chgData name="Kelly Stokes" userId="3e5c5154-569e-4d81-aa91-4f91841cdfa9" providerId="ADAL" clId="{69877D5C-5F4F-41C2-BFF7-873C44829A25}" dt="2022-12-13T14:57:32.559" v="264"/>
        <pc:sldMkLst>
          <pc:docMk/>
          <pc:sldMk cId="2687724991" sldId="2549"/>
        </pc:sldMkLst>
      </pc:sldChg>
      <pc:sldChg chg="ord">
        <pc:chgData name="Kelly Stokes" userId="3e5c5154-569e-4d81-aa91-4f91841cdfa9" providerId="ADAL" clId="{69877D5C-5F4F-41C2-BFF7-873C44829A25}" dt="2022-12-13T14:57:32.559" v="264"/>
        <pc:sldMkLst>
          <pc:docMk/>
          <pc:sldMk cId="1560676373" sldId="2550"/>
        </pc:sldMkLst>
      </pc:sldChg>
      <pc:sldChg chg="modSp add mod">
        <pc:chgData name="Kelly Stokes" userId="3e5c5154-569e-4d81-aa91-4f91841cdfa9" providerId="ADAL" clId="{69877D5C-5F4F-41C2-BFF7-873C44829A25}" dt="2022-12-13T14:59:18.571" v="352" actId="20577"/>
        <pc:sldMkLst>
          <pc:docMk/>
          <pc:sldMk cId="1281617481" sldId="2551"/>
        </pc:sldMkLst>
        <pc:spChg chg="mod">
          <ac:chgData name="Kelly Stokes" userId="3e5c5154-569e-4d81-aa91-4f91841cdfa9" providerId="ADAL" clId="{69877D5C-5F4F-41C2-BFF7-873C44829A25}" dt="2022-12-13T14:59:18.571" v="352" actId="20577"/>
          <ac:spMkLst>
            <pc:docMk/>
            <pc:sldMk cId="1281617481" sldId="2551"/>
            <ac:spMk id="2" creationId="{52DA34BA-82FC-47C5-BCE1-BB65E08B92A1}"/>
          </ac:spMkLst>
        </pc:spChg>
      </pc:sldChg>
      <pc:sldChg chg="modSp add mod">
        <pc:chgData name="Kelly Stokes" userId="3e5c5154-569e-4d81-aa91-4f91841cdfa9" providerId="ADAL" clId="{69877D5C-5F4F-41C2-BFF7-873C44829A25}" dt="2022-12-13T14:59:15.234" v="345" actId="114"/>
        <pc:sldMkLst>
          <pc:docMk/>
          <pc:sldMk cId="2251956084" sldId="2552"/>
        </pc:sldMkLst>
        <pc:spChg chg="mod">
          <ac:chgData name="Kelly Stokes" userId="3e5c5154-569e-4d81-aa91-4f91841cdfa9" providerId="ADAL" clId="{69877D5C-5F4F-41C2-BFF7-873C44829A25}" dt="2022-12-13T14:59:15.234" v="345" actId="114"/>
          <ac:spMkLst>
            <pc:docMk/>
            <pc:sldMk cId="2251956084" sldId="2552"/>
            <ac:spMk id="2" creationId="{52DA34BA-82FC-47C5-BCE1-BB65E08B92A1}"/>
          </ac:spMkLst>
        </pc:spChg>
      </pc:sldChg>
      <pc:sldChg chg="del">
        <pc:chgData name="Kelly Stokes" userId="3e5c5154-569e-4d81-aa91-4f91841cdfa9" providerId="ADAL" clId="{69877D5C-5F4F-41C2-BFF7-873C44829A25}" dt="2022-12-13T15:04:06.476" v="413" actId="2696"/>
        <pc:sldMkLst>
          <pc:docMk/>
          <pc:sldMk cId="1158903414" sldId="2560"/>
        </pc:sldMkLst>
      </pc:sldChg>
      <pc:sldChg chg="del">
        <pc:chgData name="Kelly Stokes" userId="3e5c5154-569e-4d81-aa91-4f91841cdfa9" providerId="ADAL" clId="{69877D5C-5F4F-41C2-BFF7-873C44829A25}" dt="2022-12-13T15:04:06.476" v="413" actId="2696"/>
        <pc:sldMkLst>
          <pc:docMk/>
          <pc:sldMk cId="808047986" sldId="2561"/>
        </pc:sldMkLst>
      </pc:sldChg>
      <pc:sldChg chg="addSp delSp modSp mod modAnim">
        <pc:chgData name="Kelly Stokes" userId="3e5c5154-569e-4d81-aa91-4f91841cdfa9" providerId="ADAL" clId="{69877D5C-5F4F-41C2-BFF7-873C44829A25}" dt="2022-12-13T15:04:59.559" v="429"/>
        <pc:sldMkLst>
          <pc:docMk/>
          <pc:sldMk cId="2507168742" sldId="2564"/>
        </pc:sldMkLst>
        <pc:spChg chg="mod">
          <ac:chgData name="Kelly Stokes" userId="3e5c5154-569e-4d81-aa91-4f91841cdfa9" providerId="ADAL" clId="{69877D5C-5F4F-41C2-BFF7-873C44829A25}" dt="2022-12-13T15:04:34.647" v="423" actId="20577"/>
          <ac:spMkLst>
            <pc:docMk/>
            <pc:sldMk cId="2507168742" sldId="2564"/>
            <ac:spMk id="2" creationId="{52DA34BA-82FC-47C5-BCE1-BB65E08B92A1}"/>
          </ac:spMkLst>
        </pc:spChg>
        <pc:spChg chg="mod">
          <ac:chgData name="Kelly Stokes" userId="3e5c5154-569e-4d81-aa91-4f91841cdfa9" providerId="ADAL" clId="{69877D5C-5F4F-41C2-BFF7-873C44829A25}" dt="2022-12-13T15:04:40.442" v="425" actId="14100"/>
          <ac:spMkLst>
            <pc:docMk/>
            <pc:sldMk cId="2507168742" sldId="2564"/>
            <ac:spMk id="3" creationId="{13BB5EC0-7A96-4D29-A835-6FAE896C31A4}"/>
          </ac:spMkLst>
        </pc:spChg>
        <pc:picChg chg="del">
          <ac:chgData name="Kelly Stokes" userId="3e5c5154-569e-4d81-aa91-4f91841cdfa9" providerId="ADAL" clId="{69877D5C-5F4F-41C2-BFF7-873C44829A25}" dt="2022-12-13T15:04:54.633" v="426" actId="478"/>
          <ac:picMkLst>
            <pc:docMk/>
            <pc:sldMk cId="2507168742" sldId="2564"/>
            <ac:picMk id="1034" creationId="{010E8AB2-6E23-6350-11D7-CA19A36F19C6}"/>
          </ac:picMkLst>
        </pc:picChg>
        <pc:picChg chg="add mod">
          <ac:chgData name="Kelly Stokes" userId="3e5c5154-569e-4d81-aa91-4f91841cdfa9" providerId="ADAL" clId="{69877D5C-5F4F-41C2-BFF7-873C44829A25}" dt="2022-12-13T15:04:57.241" v="428" actId="1076"/>
          <ac:picMkLst>
            <pc:docMk/>
            <pc:sldMk cId="2507168742" sldId="2564"/>
            <ac:picMk id="145410" creationId="{27996D85-E90A-7236-2A43-4F9926CFCD58}"/>
          </ac:picMkLst>
        </pc:picChg>
      </pc:sldChg>
      <pc:sldChg chg="addSp delSp modSp mod modAnim">
        <pc:chgData name="Kelly Stokes" userId="3e5c5154-569e-4d81-aa91-4f91841cdfa9" providerId="ADAL" clId="{69877D5C-5F4F-41C2-BFF7-873C44829A25}" dt="2022-12-13T15:05:43.186" v="441"/>
        <pc:sldMkLst>
          <pc:docMk/>
          <pc:sldMk cId="1949862680" sldId="2565"/>
        </pc:sldMkLst>
        <pc:spChg chg="mod">
          <ac:chgData name="Kelly Stokes" userId="3e5c5154-569e-4d81-aa91-4f91841cdfa9" providerId="ADAL" clId="{69877D5C-5F4F-41C2-BFF7-873C44829A25}" dt="2022-12-13T15:05:06.599" v="435" actId="20577"/>
          <ac:spMkLst>
            <pc:docMk/>
            <pc:sldMk cId="1949862680" sldId="2565"/>
            <ac:spMk id="2" creationId="{52DA34BA-82FC-47C5-BCE1-BB65E08B92A1}"/>
          </ac:spMkLst>
        </pc:spChg>
        <pc:spChg chg="mod">
          <ac:chgData name="Kelly Stokes" userId="3e5c5154-569e-4d81-aa91-4f91841cdfa9" providerId="ADAL" clId="{69877D5C-5F4F-41C2-BFF7-873C44829A25}" dt="2022-12-13T15:05:13.791" v="437" actId="14100"/>
          <ac:spMkLst>
            <pc:docMk/>
            <pc:sldMk cId="1949862680" sldId="2565"/>
            <ac:spMk id="3" creationId="{0366E0B6-702E-4814-82C6-08CA2D13F3C9}"/>
          </ac:spMkLst>
        </pc:spChg>
        <pc:picChg chg="del">
          <ac:chgData name="Kelly Stokes" userId="3e5c5154-569e-4d81-aa91-4f91841cdfa9" providerId="ADAL" clId="{69877D5C-5F4F-41C2-BFF7-873C44829A25}" dt="2022-12-13T15:05:22.878" v="438" actId="478"/>
          <ac:picMkLst>
            <pc:docMk/>
            <pc:sldMk cId="1949862680" sldId="2565"/>
            <ac:picMk id="2058" creationId="{547C2989-446E-B572-8A88-6CF2127AC049}"/>
          </ac:picMkLst>
        </pc:picChg>
        <pc:picChg chg="add mod">
          <ac:chgData name="Kelly Stokes" userId="3e5c5154-569e-4d81-aa91-4f91841cdfa9" providerId="ADAL" clId="{69877D5C-5F4F-41C2-BFF7-873C44829A25}" dt="2022-12-13T15:05:42.336" v="440" actId="1076"/>
          <ac:picMkLst>
            <pc:docMk/>
            <pc:sldMk cId="1949862680" sldId="2565"/>
            <ac:picMk id="144386" creationId="{C896A386-0997-CDA8-4D6C-B41F83BA5077}"/>
          </ac:picMkLst>
        </pc:picChg>
      </pc:sldChg>
      <pc:sldChg chg="addSp delSp modSp mod modAnim">
        <pc:chgData name="Kelly Stokes" userId="3e5c5154-569e-4d81-aa91-4f91841cdfa9" providerId="ADAL" clId="{69877D5C-5F4F-41C2-BFF7-873C44829A25}" dt="2022-12-13T15:06:14.320" v="453"/>
        <pc:sldMkLst>
          <pc:docMk/>
          <pc:sldMk cId="3551343773" sldId="2566"/>
        </pc:sldMkLst>
        <pc:spChg chg="mod">
          <ac:chgData name="Kelly Stokes" userId="3e5c5154-569e-4d81-aa91-4f91841cdfa9" providerId="ADAL" clId="{69877D5C-5F4F-41C2-BFF7-873C44829A25}" dt="2022-12-13T15:05:50.384" v="447" actId="20577"/>
          <ac:spMkLst>
            <pc:docMk/>
            <pc:sldMk cId="3551343773" sldId="2566"/>
            <ac:spMk id="2" creationId="{52DA34BA-82FC-47C5-BCE1-BB65E08B92A1}"/>
          </ac:spMkLst>
        </pc:spChg>
        <pc:spChg chg="mod">
          <ac:chgData name="Kelly Stokes" userId="3e5c5154-569e-4d81-aa91-4f91841cdfa9" providerId="ADAL" clId="{69877D5C-5F4F-41C2-BFF7-873C44829A25}" dt="2022-12-13T15:05:57.797" v="449" actId="14100"/>
          <ac:spMkLst>
            <pc:docMk/>
            <pc:sldMk cId="3551343773" sldId="2566"/>
            <ac:spMk id="3" creationId="{4BCBA2DA-E95C-434C-BE81-320E182AE5EF}"/>
          </ac:spMkLst>
        </pc:spChg>
        <pc:picChg chg="del">
          <ac:chgData name="Kelly Stokes" userId="3e5c5154-569e-4d81-aa91-4f91841cdfa9" providerId="ADAL" clId="{69877D5C-5F4F-41C2-BFF7-873C44829A25}" dt="2022-12-13T15:06:11.737" v="450" actId="478"/>
          <ac:picMkLst>
            <pc:docMk/>
            <pc:sldMk cId="3551343773" sldId="2566"/>
            <ac:picMk id="3082" creationId="{EE80FA73-9B0B-306D-0620-69411FF3A397}"/>
          </ac:picMkLst>
        </pc:picChg>
        <pc:picChg chg="add mod">
          <ac:chgData name="Kelly Stokes" userId="3e5c5154-569e-4d81-aa91-4f91841cdfa9" providerId="ADAL" clId="{69877D5C-5F4F-41C2-BFF7-873C44829A25}" dt="2022-12-13T15:06:13.615" v="452" actId="1076"/>
          <ac:picMkLst>
            <pc:docMk/>
            <pc:sldMk cId="3551343773" sldId="2566"/>
            <ac:picMk id="143362" creationId="{C2021B17-0D5E-3663-904E-B03EBCABA281}"/>
          </ac:picMkLst>
        </pc:picChg>
      </pc:sldChg>
      <pc:sldChg chg="addSp delSp modSp modAnim">
        <pc:chgData name="Kelly Stokes" userId="3e5c5154-569e-4d81-aa91-4f91841cdfa9" providerId="ADAL" clId="{69877D5C-5F4F-41C2-BFF7-873C44829A25}" dt="2022-12-13T15:06:43.602" v="466" actId="20577"/>
        <pc:sldMkLst>
          <pc:docMk/>
          <pc:sldMk cId="1138915082" sldId="2567"/>
        </pc:sldMkLst>
        <pc:spChg chg="mod">
          <ac:chgData name="Kelly Stokes" userId="3e5c5154-569e-4d81-aa91-4f91841cdfa9" providerId="ADAL" clId="{69877D5C-5F4F-41C2-BFF7-873C44829A25}" dt="2022-12-13T15:06:24.122" v="462" actId="20577"/>
          <ac:spMkLst>
            <pc:docMk/>
            <pc:sldMk cId="1138915082" sldId="2567"/>
            <ac:spMk id="2" creationId="{52DA34BA-82FC-47C5-BCE1-BB65E08B92A1}"/>
          </ac:spMkLst>
        </pc:spChg>
        <pc:spChg chg="mod">
          <ac:chgData name="Kelly Stokes" userId="3e5c5154-569e-4d81-aa91-4f91841cdfa9" providerId="ADAL" clId="{69877D5C-5F4F-41C2-BFF7-873C44829A25}" dt="2022-12-13T15:06:43.602" v="466" actId="20577"/>
          <ac:spMkLst>
            <pc:docMk/>
            <pc:sldMk cId="1138915082" sldId="2567"/>
            <ac:spMk id="12" creationId="{E384BFF7-3319-CAE2-192F-C4DCBBBBFCCA}"/>
          </ac:spMkLst>
        </pc:spChg>
        <pc:picChg chg="add mod">
          <ac:chgData name="Kelly Stokes" userId="3e5c5154-569e-4d81-aa91-4f91841cdfa9" providerId="ADAL" clId="{69877D5C-5F4F-41C2-BFF7-873C44829A25}" dt="2022-12-13T15:06:19.319" v="455"/>
          <ac:picMkLst>
            <pc:docMk/>
            <pc:sldMk cId="1138915082" sldId="2567"/>
            <ac:picMk id="3" creationId="{A7A8E9BF-7427-A632-B3A6-7E44FD8D30E4}"/>
          </ac:picMkLst>
        </pc:picChg>
        <pc:picChg chg="del">
          <ac:chgData name="Kelly Stokes" userId="3e5c5154-569e-4d81-aa91-4f91841cdfa9" providerId="ADAL" clId="{69877D5C-5F4F-41C2-BFF7-873C44829A25}" dt="2022-12-13T15:06:18.855" v="454" actId="478"/>
          <ac:picMkLst>
            <pc:docMk/>
            <pc:sldMk cId="1138915082" sldId="2567"/>
            <ac:picMk id="9" creationId="{12ACF06E-7650-3384-B40C-683BB993433E}"/>
          </ac:picMkLst>
        </pc:picChg>
      </pc:sldChg>
      <pc:sldChg chg="addSp delSp modSp modAnim">
        <pc:chgData name="Kelly Stokes" userId="3e5c5154-569e-4d81-aa91-4f91841cdfa9" providerId="ADAL" clId="{69877D5C-5F4F-41C2-BFF7-873C44829A25}" dt="2022-12-13T15:07:23.295" v="492" actId="20577"/>
        <pc:sldMkLst>
          <pc:docMk/>
          <pc:sldMk cId="2426064714" sldId="2568"/>
        </pc:sldMkLst>
        <pc:spChg chg="mod">
          <ac:chgData name="Kelly Stokes" userId="3e5c5154-569e-4d81-aa91-4f91841cdfa9" providerId="ADAL" clId="{69877D5C-5F4F-41C2-BFF7-873C44829A25}" dt="2022-12-13T15:07:04.693" v="476" actId="20577"/>
          <ac:spMkLst>
            <pc:docMk/>
            <pc:sldMk cId="2426064714" sldId="2568"/>
            <ac:spMk id="2" creationId="{52DA34BA-82FC-47C5-BCE1-BB65E08B92A1}"/>
          </ac:spMkLst>
        </pc:spChg>
        <pc:spChg chg="mod">
          <ac:chgData name="Kelly Stokes" userId="3e5c5154-569e-4d81-aa91-4f91841cdfa9" providerId="ADAL" clId="{69877D5C-5F4F-41C2-BFF7-873C44829A25}" dt="2022-12-13T15:07:23.295" v="492" actId="20577"/>
          <ac:spMkLst>
            <pc:docMk/>
            <pc:sldMk cId="2426064714" sldId="2568"/>
            <ac:spMk id="10" creationId="{003D53EA-1945-744E-2DD1-0312F4DE835F}"/>
          </ac:spMkLst>
        </pc:spChg>
        <pc:spChg chg="mod">
          <ac:chgData name="Kelly Stokes" userId="3e5c5154-569e-4d81-aa91-4f91841cdfa9" providerId="ADAL" clId="{69877D5C-5F4F-41C2-BFF7-873C44829A25}" dt="2022-12-13T15:07:18.623" v="483" actId="20577"/>
          <ac:spMkLst>
            <pc:docMk/>
            <pc:sldMk cId="2426064714" sldId="2568"/>
            <ac:spMk id="12" creationId="{E384BFF7-3319-CAE2-192F-C4DCBBBBFCCA}"/>
          </ac:spMkLst>
        </pc:spChg>
        <pc:picChg chg="add mod">
          <ac:chgData name="Kelly Stokes" userId="3e5c5154-569e-4d81-aa91-4f91841cdfa9" providerId="ADAL" clId="{69877D5C-5F4F-41C2-BFF7-873C44829A25}" dt="2022-12-13T15:07:00.038" v="468"/>
          <ac:picMkLst>
            <pc:docMk/>
            <pc:sldMk cId="2426064714" sldId="2568"/>
            <ac:picMk id="3" creationId="{31FB3C9E-5403-9569-670F-190E0DF5001A}"/>
          </ac:picMkLst>
        </pc:picChg>
        <pc:picChg chg="del">
          <ac:chgData name="Kelly Stokes" userId="3e5c5154-569e-4d81-aa91-4f91841cdfa9" providerId="ADAL" clId="{69877D5C-5F4F-41C2-BFF7-873C44829A25}" dt="2022-12-13T15:06:59.655" v="467" actId="478"/>
          <ac:picMkLst>
            <pc:docMk/>
            <pc:sldMk cId="2426064714" sldId="2568"/>
            <ac:picMk id="9" creationId="{A8F14195-D7EC-629E-FD3F-6097A80AB144}"/>
          </ac:picMkLst>
        </pc:picChg>
      </pc:sldChg>
      <pc:sldChg chg="addSp delSp modSp mod modAnim">
        <pc:chgData name="Kelly Stokes" userId="3e5c5154-569e-4d81-aa91-4f91841cdfa9" providerId="ADAL" clId="{69877D5C-5F4F-41C2-BFF7-873C44829A25}" dt="2022-12-13T15:07:53.608" v="505" actId="1076"/>
        <pc:sldMkLst>
          <pc:docMk/>
          <pc:sldMk cId="64261284" sldId="2569"/>
        </pc:sldMkLst>
        <pc:spChg chg="mod">
          <ac:chgData name="Kelly Stokes" userId="3e5c5154-569e-4d81-aa91-4f91841cdfa9" providerId="ADAL" clId="{69877D5C-5F4F-41C2-BFF7-873C44829A25}" dt="2022-12-13T15:07:35.337" v="502" actId="20577"/>
          <ac:spMkLst>
            <pc:docMk/>
            <pc:sldMk cId="64261284" sldId="2569"/>
            <ac:spMk id="2" creationId="{52DA34BA-82FC-47C5-BCE1-BB65E08B92A1}"/>
          </ac:spMkLst>
        </pc:spChg>
        <pc:spChg chg="mod">
          <ac:chgData name="Kelly Stokes" userId="3e5c5154-569e-4d81-aa91-4f91841cdfa9" providerId="ADAL" clId="{69877D5C-5F4F-41C2-BFF7-873C44829A25}" dt="2022-12-13T15:07:51.391" v="504" actId="1076"/>
          <ac:spMkLst>
            <pc:docMk/>
            <pc:sldMk cId="64261284" sldId="2569"/>
            <ac:spMk id="10" creationId="{003D53EA-1945-744E-2DD1-0312F4DE835F}"/>
          </ac:spMkLst>
        </pc:spChg>
        <pc:spChg chg="mod">
          <ac:chgData name="Kelly Stokes" userId="3e5c5154-569e-4d81-aa91-4f91841cdfa9" providerId="ADAL" clId="{69877D5C-5F4F-41C2-BFF7-873C44829A25}" dt="2022-12-13T15:07:53.608" v="505" actId="1076"/>
          <ac:spMkLst>
            <pc:docMk/>
            <pc:sldMk cId="64261284" sldId="2569"/>
            <ac:spMk id="12" creationId="{E384BFF7-3319-CAE2-192F-C4DCBBBBFCCA}"/>
          </ac:spMkLst>
        </pc:spChg>
        <pc:picChg chg="add mod">
          <ac:chgData name="Kelly Stokes" userId="3e5c5154-569e-4d81-aa91-4f91841cdfa9" providerId="ADAL" clId="{69877D5C-5F4F-41C2-BFF7-873C44829A25}" dt="2022-12-13T15:07:31.213" v="494"/>
          <ac:picMkLst>
            <pc:docMk/>
            <pc:sldMk cId="64261284" sldId="2569"/>
            <ac:picMk id="3" creationId="{B6735228-853B-E8AC-84B7-2C1EAB4CF9C8}"/>
          </ac:picMkLst>
        </pc:picChg>
        <pc:picChg chg="del">
          <ac:chgData name="Kelly Stokes" userId="3e5c5154-569e-4d81-aa91-4f91841cdfa9" providerId="ADAL" clId="{69877D5C-5F4F-41C2-BFF7-873C44829A25}" dt="2022-12-13T15:07:30.894" v="493" actId="478"/>
          <ac:picMkLst>
            <pc:docMk/>
            <pc:sldMk cId="64261284" sldId="2569"/>
            <ac:picMk id="9" creationId="{58FB111A-CE72-05E1-16BC-779108B42963}"/>
          </ac:picMkLst>
        </pc:picChg>
      </pc:sldChg>
      <pc:sldChg chg="modSp mod">
        <pc:chgData name="Kelly Stokes" userId="3e5c5154-569e-4d81-aa91-4f91841cdfa9" providerId="ADAL" clId="{69877D5C-5F4F-41C2-BFF7-873C44829A25}" dt="2022-12-13T15:08:13.291" v="509" actId="27636"/>
        <pc:sldMkLst>
          <pc:docMk/>
          <pc:sldMk cId="4123799265" sldId="2570"/>
        </pc:sldMkLst>
        <pc:spChg chg="mod">
          <ac:chgData name="Kelly Stokes" userId="3e5c5154-569e-4d81-aa91-4f91841cdfa9" providerId="ADAL" clId="{69877D5C-5F4F-41C2-BFF7-873C44829A25}" dt="2022-12-13T15:08:06.549" v="506"/>
          <ac:spMkLst>
            <pc:docMk/>
            <pc:sldMk cId="4123799265" sldId="2570"/>
            <ac:spMk id="2" creationId="{52DA34BA-82FC-47C5-BCE1-BB65E08B92A1}"/>
          </ac:spMkLst>
        </pc:spChg>
        <pc:spChg chg="mod">
          <ac:chgData name="Kelly Stokes" userId="3e5c5154-569e-4d81-aa91-4f91841cdfa9" providerId="ADAL" clId="{69877D5C-5F4F-41C2-BFF7-873C44829A25}" dt="2022-12-13T15:08:13.291" v="509" actId="27636"/>
          <ac:spMkLst>
            <pc:docMk/>
            <pc:sldMk cId="4123799265" sldId="2570"/>
            <ac:spMk id="3" creationId="{847A1AC9-9EC9-E1AA-348D-958CE44F2772}"/>
          </ac:spMkLst>
        </pc:spChg>
      </pc:sldChg>
      <pc:sldChg chg="modSp mod">
        <pc:chgData name="Kelly Stokes" userId="3e5c5154-569e-4d81-aa91-4f91841cdfa9" providerId="ADAL" clId="{69877D5C-5F4F-41C2-BFF7-873C44829A25}" dt="2022-12-13T15:08:36.632" v="516" actId="27636"/>
        <pc:sldMkLst>
          <pc:docMk/>
          <pc:sldMk cId="2587569761" sldId="2571"/>
        </pc:sldMkLst>
        <pc:spChg chg="mod">
          <ac:chgData name="Kelly Stokes" userId="3e5c5154-569e-4d81-aa91-4f91841cdfa9" providerId="ADAL" clId="{69877D5C-5F4F-41C2-BFF7-873C44829A25}" dt="2022-12-13T15:08:26.686" v="510"/>
          <ac:spMkLst>
            <pc:docMk/>
            <pc:sldMk cId="2587569761" sldId="2571"/>
            <ac:spMk id="2" creationId="{52DA34BA-82FC-47C5-BCE1-BB65E08B92A1}"/>
          </ac:spMkLst>
        </pc:spChg>
        <pc:spChg chg="mod">
          <ac:chgData name="Kelly Stokes" userId="3e5c5154-569e-4d81-aa91-4f91841cdfa9" providerId="ADAL" clId="{69877D5C-5F4F-41C2-BFF7-873C44829A25}" dt="2022-12-13T15:08:36.632" v="516" actId="27636"/>
          <ac:spMkLst>
            <pc:docMk/>
            <pc:sldMk cId="2587569761" sldId="2571"/>
            <ac:spMk id="3" creationId="{847A1AC9-9EC9-E1AA-348D-958CE44F2772}"/>
          </ac:spMkLst>
        </pc:spChg>
      </pc:sldChg>
      <pc:sldChg chg="modSp mod">
        <pc:chgData name="Kelly Stokes" userId="3e5c5154-569e-4d81-aa91-4f91841cdfa9" providerId="ADAL" clId="{69877D5C-5F4F-41C2-BFF7-873C44829A25}" dt="2022-12-13T15:09:01.161" v="526" actId="27636"/>
        <pc:sldMkLst>
          <pc:docMk/>
          <pc:sldMk cId="1207243456" sldId="2572"/>
        </pc:sldMkLst>
        <pc:spChg chg="mod">
          <ac:chgData name="Kelly Stokes" userId="3e5c5154-569e-4d81-aa91-4f91841cdfa9" providerId="ADAL" clId="{69877D5C-5F4F-41C2-BFF7-873C44829A25}" dt="2022-12-13T15:08:52.071" v="517"/>
          <ac:spMkLst>
            <pc:docMk/>
            <pc:sldMk cId="1207243456" sldId="2572"/>
            <ac:spMk id="2" creationId="{52DA34BA-82FC-47C5-BCE1-BB65E08B92A1}"/>
          </ac:spMkLst>
        </pc:spChg>
        <pc:spChg chg="mod">
          <ac:chgData name="Kelly Stokes" userId="3e5c5154-569e-4d81-aa91-4f91841cdfa9" providerId="ADAL" clId="{69877D5C-5F4F-41C2-BFF7-873C44829A25}" dt="2022-12-13T15:09:01.161" v="526" actId="27636"/>
          <ac:spMkLst>
            <pc:docMk/>
            <pc:sldMk cId="1207243456" sldId="2572"/>
            <ac:spMk id="3" creationId="{847A1AC9-9EC9-E1AA-348D-958CE44F2772}"/>
          </ac:spMkLst>
        </pc:spChg>
      </pc:sldChg>
      <pc:sldChg chg="modNotesTx">
        <pc:chgData name="Kelly Stokes" userId="3e5c5154-569e-4d81-aa91-4f91841cdfa9" providerId="ADAL" clId="{69877D5C-5F4F-41C2-BFF7-873C44829A25}" dt="2022-12-13T15:09:18.120" v="527"/>
        <pc:sldMkLst>
          <pc:docMk/>
          <pc:sldMk cId="2749124869" sldId="2582"/>
        </pc:sldMkLst>
      </pc:sldChg>
      <pc:sldChg chg="modSp mod">
        <pc:chgData name="Kelly Stokes" userId="3e5c5154-569e-4d81-aa91-4f91841cdfa9" providerId="ADAL" clId="{69877D5C-5F4F-41C2-BFF7-873C44829A25}" dt="2022-12-13T15:09:23.777" v="528"/>
        <pc:sldMkLst>
          <pc:docMk/>
          <pc:sldMk cId="2629157750" sldId="2583"/>
        </pc:sldMkLst>
        <pc:spChg chg="mod">
          <ac:chgData name="Kelly Stokes" userId="3e5c5154-569e-4d81-aa91-4f91841cdfa9" providerId="ADAL" clId="{69877D5C-5F4F-41C2-BFF7-873C44829A25}" dt="2022-12-13T15:09:23.777" v="528"/>
          <ac:spMkLst>
            <pc:docMk/>
            <pc:sldMk cId="2629157750" sldId="2583"/>
            <ac:spMk id="2" creationId="{77E26784-A357-92CE-B6B1-8F248D3D6650}"/>
          </ac:spMkLst>
        </pc:spChg>
      </pc:sldChg>
      <pc:sldChg chg="del">
        <pc:chgData name="Kelly Stokes" userId="3e5c5154-569e-4d81-aa91-4f91841cdfa9" providerId="ADAL" clId="{69877D5C-5F4F-41C2-BFF7-873C44829A25}" dt="2022-12-13T15:09:38.670" v="529" actId="2696"/>
        <pc:sldMkLst>
          <pc:docMk/>
          <pc:sldMk cId="1695609062" sldId="2591"/>
        </pc:sldMkLst>
      </pc:sldChg>
      <pc:sldChg chg="del">
        <pc:chgData name="Kelly Stokes" userId="3e5c5154-569e-4d81-aa91-4f91841cdfa9" providerId="ADAL" clId="{69877D5C-5F4F-41C2-BFF7-873C44829A25}" dt="2022-12-13T15:09:38.670" v="529" actId="2696"/>
        <pc:sldMkLst>
          <pc:docMk/>
          <pc:sldMk cId="1347769187" sldId="2592"/>
        </pc:sldMkLst>
      </pc:sldChg>
      <pc:sldChg chg="addSp delSp modSp mod modAnim">
        <pc:chgData name="Kelly Stokes" userId="3e5c5154-569e-4d81-aa91-4f91841cdfa9" providerId="ADAL" clId="{69877D5C-5F4F-41C2-BFF7-873C44829A25}" dt="2022-12-13T15:11:12.785" v="553"/>
        <pc:sldMkLst>
          <pc:docMk/>
          <pc:sldMk cId="3735465188" sldId="2595"/>
        </pc:sldMkLst>
        <pc:spChg chg="mod">
          <ac:chgData name="Kelly Stokes" userId="3e5c5154-569e-4d81-aa91-4f91841cdfa9" providerId="ADAL" clId="{69877D5C-5F4F-41C2-BFF7-873C44829A25}" dt="2022-12-13T15:10:54.695" v="548" actId="20577"/>
          <ac:spMkLst>
            <pc:docMk/>
            <pc:sldMk cId="3735465188" sldId="2595"/>
            <ac:spMk id="2" creationId="{52DA34BA-82FC-47C5-BCE1-BB65E08B92A1}"/>
          </ac:spMkLst>
        </pc:spChg>
        <pc:spChg chg="mod">
          <ac:chgData name="Kelly Stokes" userId="3e5c5154-569e-4d81-aa91-4f91841cdfa9" providerId="ADAL" clId="{69877D5C-5F4F-41C2-BFF7-873C44829A25}" dt="2022-12-13T15:10:58.073" v="549" actId="1076"/>
          <ac:spMkLst>
            <pc:docMk/>
            <pc:sldMk cId="3735465188" sldId="2595"/>
            <ac:spMk id="3" creationId="{13BB5EC0-7A96-4D29-A835-6FAE896C31A4}"/>
          </ac:spMkLst>
        </pc:spChg>
        <pc:picChg chg="del">
          <ac:chgData name="Kelly Stokes" userId="3e5c5154-569e-4d81-aa91-4f91841cdfa9" providerId="ADAL" clId="{69877D5C-5F4F-41C2-BFF7-873C44829A25}" dt="2022-12-13T15:10:58.716" v="550" actId="478"/>
          <ac:picMkLst>
            <pc:docMk/>
            <pc:sldMk cId="3735465188" sldId="2595"/>
            <ac:picMk id="1034" creationId="{010E8AB2-6E23-6350-11D7-CA19A36F19C6}"/>
          </ac:picMkLst>
        </pc:picChg>
        <pc:picChg chg="add mod">
          <ac:chgData name="Kelly Stokes" userId="3e5c5154-569e-4d81-aa91-4f91841cdfa9" providerId="ADAL" clId="{69877D5C-5F4F-41C2-BFF7-873C44829A25}" dt="2022-12-13T15:11:11.912" v="552" actId="1076"/>
          <ac:picMkLst>
            <pc:docMk/>
            <pc:sldMk cId="3735465188" sldId="2595"/>
            <ac:picMk id="137218" creationId="{FAE8CE15-3974-B4F2-0AC9-A30DF36E9F44}"/>
          </ac:picMkLst>
        </pc:picChg>
      </pc:sldChg>
      <pc:sldChg chg="addSp delSp modSp mod modAnim">
        <pc:chgData name="Kelly Stokes" userId="3e5c5154-569e-4d81-aa91-4f91841cdfa9" providerId="ADAL" clId="{69877D5C-5F4F-41C2-BFF7-873C44829A25}" dt="2022-12-13T15:11:40.080" v="565"/>
        <pc:sldMkLst>
          <pc:docMk/>
          <pc:sldMk cId="3039027314" sldId="2596"/>
        </pc:sldMkLst>
        <pc:spChg chg="mod">
          <ac:chgData name="Kelly Stokes" userId="3e5c5154-569e-4d81-aa91-4f91841cdfa9" providerId="ADAL" clId="{69877D5C-5F4F-41C2-BFF7-873C44829A25}" dt="2022-12-13T15:11:17.140" v="559" actId="20577"/>
          <ac:spMkLst>
            <pc:docMk/>
            <pc:sldMk cId="3039027314" sldId="2596"/>
            <ac:spMk id="2" creationId="{52DA34BA-82FC-47C5-BCE1-BB65E08B92A1}"/>
          </ac:spMkLst>
        </pc:spChg>
        <pc:spChg chg="mod">
          <ac:chgData name="Kelly Stokes" userId="3e5c5154-569e-4d81-aa91-4f91841cdfa9" providerId="ADAL" clId="{69877D5C-5F4F-41C2-BFF7-873C44829A25}" dt="2022-12-13T15:11:24.256" v="561" actId="14100"/>
          <ac:spMkLst>
            <pc:docMk/>
            <pc:sldMk cId="3039027314" sldId="2596"/>
            <ac:spMk id="3" creationId="{0366E0B6-702E-4814-82C6-08CA2D13F3C9}"/>
          </ac:spMkLst>
        </pc:spChg>
        <pc:picChg chg="del">
          <ac:chgData name="Kelly Stokes" userId="3e5c5154-569e-4d81-aa91-4f91841cdfa9" providerId="ADAL" clId="{69877D5C-5F4F-41C2-BFF7-873C44829A25}" dt="2022-12-13T15:11:25.040" v="562" actId="478"/>
          <ac:picMkLst>
            <pc:docMk/>
            <pc:sldMk cId="3039027314" sldId="2596"/>
            <ac:picMk id="2058" creationId="{547C2989-446E-B572-8A88-6CF2127AC049}"/>
          </ac:picMkLst>
        </pc:picChg>
        <pc:picChg chg="add mod">
          <ac:chgData name="Kelly Stokes" userId="3e5c5154-569e-4d81-aa91-4f91841cdfa9" providerId="ADAL" clId="{69877D5C-5F4F-41C2-BFF7-873C44829A25}" dt="2022-12-13T15:11:39.278" v="564" actId="1076"/>
          <ac:picMkLst>
            <pc:docMk/>
            <pc:sldMk cId="3039027314" sldId="2596"/>
            <ac:picMk id="136194" creationId="{942E0AB0-5CB4-6329-4800-F8BB07239296}"/>
          </ac:picMkLst>
        </pc:picChg>
      </pc:sldChg>
      <pc:sldChg chg="addSp delSp modSp mod modAnim">
        <pc:chgData name="Kelly Stokes" userId="3e5c5154-569e-4d81-aa91-4f91841cdfa9" providerId="ADAL" clId="{69877D5C-5F4F-41C2-BFF7-873C44829A25}" dt="2022-12-13T15:12:27.139" v="581"/>
        <pc:sldMkLst>
          <pc:docMk/>
          <pc:sldMk cId="2340332382" sldId="2597"/>
        </pc:sldMkLst>
        <pc:spChg chg="mod">
          <ac:chgData name="Kelly Stokes" userId="3e5c5154-569e-4d81-aa91-4f91841cdfa9" providerId="ADAL" clId="{69877D5C-5F4F-41C2-BFF7-873C44829A25}" dt="2022-12-13T15:11:48.716" v="574" actId="20577"/>
          <ac:spMkLst>
            <pc:docMk/>
            <pc:sldMk cId="2340332382" sldId="2597"/>
            <ac:spMk id="2" creationId="{52DA34BA-82FC-47C5-BCE1-BB65E08B92A1}"/>
          </ac:spMkLst>
        </pc:spChg>
        <pc:spChg chg="mod">
          <ac:chgData name="Kelly Stokes" userId="3e5c5154-569e-4d81-aa91-4f91841cdfa9" providerId="ADAL" clId="{69877D5C-5F4F-41C2-BFF7-873C44829A25}" dt="2022-12-13T15:11:58.348" v="577" actId="14100"/>
          <ac:spMkLst>
            <pc:docMk/>
            <pc:sldMk cId="2340332382" sldId="2597"/>
            <ac:spMk id="3" creationId="{4BCBA2DA-E95C-434C-BE81-320E182AE5EF}"/>
          </ac:spMkLst>
        </pc:spChg>
        <pc:picChg chg="del">
          <ac:chgData name="Kelly Stokes" userId="3e5c5154-569e-4d81-aa91-4f91841cdfa9" providerId="ADAL" clId="{69877D5C-5F4F-41C2-BFF7-873C44829A25}" dt="2022-12-13T15:11:59.980" v="578" actId="478"/>
          <ac:picMkLst>
            <pc:docMk/>
            <pc:sldMk cId="2340332382" sldId="2597"/>
            <ac:picMk id="3082" creationId="{EE80FA73-9B0B-306D-0620-69411FF3A397}"/>
          </ac:picMkLst>
        </pc:picChg>
        <pc:picChg chg="add mod">
          <ac:chgData name="Kelly Stokes" userId="3e5c5154-569e-4d81-aa91-4f91841cdfa9" providerId="ADAL" clId="{69877D5C-5F4F-41C2-BFF7-873C44829A25}" dt="2022-12-13T15:12:18.391" v="580" actId="1076"/>
          <ac:picMkLst>
            <pc:docMk/>
            <pc:sldMk cId="2340332382" sldId="2597"/>
            <ac:picMk id="135170" creationId="{87EB81F4-BCC7-ED0E-E3AE-4D6ED639F1C1}"/>
          </ac:picMkLst>
        </pc:picChg>
      </pc:sldChg>
      <pc:sldChg chg="addSp delSp modSp mod modAnim">
        <pc:chgData name="Kelly Stokes" userId="3e5c5154-569e-4d81-aa91-4f91841cdfa9" providerId="ADAL" clId="{69877D5C-5F4F-41C2-BFF7-873C44829A25}" dt="2022-12-13T15:12:52.832" v="593" actId="1076"/>
        <pc:sldMkLst>
          <pc:docMk/>
          <pc:sldMk cId="4139076615" sldId="2598"/>
        </pc:sldMkLst>
        <pc:spChg chg="mod">
          <ac:chgData name="Kelly Stokes" userId="3e5c5154-569e-4d81-aa91-4f91841cdfa9" providerId="ADAL" clId="{69877D5C-5F4F-41C2-BFF7-873C44829A25}" dt="2022-12-13T15:12:37.496" v="591" actId="20577"/>
          <ac:spMkLst>
            <pc:docMk/>
            <pc:sldMk cId="4139076615" sldId="2598"/>
            <ac:spMk id="2" creationId="{52DA34BA-82FC-47C5-BCE1-BB65E08B92A1}"/>
          </ac:spMkLst>
        </pc:spChg>
        <pc:spChg chg="mod">
          <ac:chgData name="Kelly Stokes" userId="3e5c5154-569e-4d81-aa91-4f91841cdfa9" providerId="ADAL" clId="{69877D5C-5F4F-41C2-BFF7-873C44829A25}" dt="2022-12-13T15:12:52.832" v="593" actId="1076"/>
          <ac:spMkLst>
            <pc:docMk/>
            <pc:sldMk cId="4139076615" sldId="2598"/>
            <ac:spMk id="12" creationId="{E384BFF7-3319-CAE2-192F-C4DCBBBBFCCA}"/>
          </ac:spMkLst>
        </pc:spChg>
        <pc:picChg chg="add mod">
          <ac:chgData name="Kelly Stokes" userId="3e5c5154-569e-4d81-aa91-4f91841cdfa9" providerId="ADAL" clId="{69877D5C-5F4F-41C2-BFF7-873C44829A25}" dt="2022-12-13T15:12:32.071" v="583"/>
          <ac:picMkLst>
            <pc:docMk/>
            <pc:sldMk cId="4139076615" sldId="2598"/>
            <ac:picMk id="3" creationId="{CE0A46CC-2033-E415-B36F-39101295D73C}"/>
          </ac:picMkLst>
        </pc:picChg>
        <pc:picChg chg="del">
          <ac:chgData name="Kelly Stokes" userId="3e5c5154-569e-4d81-aa91-4f91841cdfa9" providerId="ADAL" clId="{69877D5C-5F4F-41C2-BFF7-873C44829A25}" dt="2022-12-13T15:12:31.684" v="582" actId="478"/>
          <ac:picMkLst>
            <pc:docMk/>
            <pc:sldMk cId="4139076615" sldId="2598"/>
            <ac:picMk id="9" creationId="{12ACF06E-7650-3384-B40C-683BB993433E}"/>
          </ac:picMkLst>
        </pc:picChg>
      </pc:sldChg>
      <pc:sldChg chg="addSp delSp modSp mod modAnim">
        <pc:chgData name="Kelly Stokes" userId="3e5c5154-569e-4d81-aa91-4f91841cdfa9" providerId="ADAL" clId="{69877D5C-5F4F-41C2-BFF7-873C44829A25}" dt="2022-12-13T15:13:38.084" v="607" actId="1076"/>
        <pc:sldMkLst>
          <pc:docMk/>
          <pc:sldMk cId="3181727892" sldId="2599"/>
        </pc:sldMkLst>
        <pc:spChg chg="mod">
          <ac:chgData name="Kelly Stokes" userId="3e5c5154-569e-4d81-aa91-4f91841cdfa9" providerId="ADAL" clId="{69877D5C-5F4F-41C2-BFF7-873C44829A25}" dt="2022-12-13T15:13:03.265" v="603" actId="20577"/>
          <ac:spMkLst>
            <pc:docMk/>
            <pc:sldMk cId="3181727892" sldId="2599"/>
            <ac:spMk id="2" creationId="{52DA34BA-82FC-47C5-BCE1-BB65E08B92A1}"/>
          </ac:spMkLst>
        </pc:spChg>
        <pc:spChg chg="mod">
          <ac:chgData name="Kelly Stokes" userId="3e5c5154-569e-4d81-aa91-4f91841cdfa9" providerId="ADAL" clId="{69877D5C-5F4F-41C2-BFF7-873C44829A25}" dt="2022-12-13T15:13:34.423" v="606" actId="1076"/>
          <ac:spMkLst>
            <pc:docMk/>
            <pc:sldMk cId="3181727892" sldId="2599"/>
            <ac:spMk id="10" creationId="{003D53EA-1945-744E-2DD1-0312F4DE835F}"/>
          </ac:spMkLst>
        </pc:spChg>
        <pc:spChg chg="mod">
          <ac:chgData name="Kelly Stokes" userId="3e5c5154-569e-4d81-aa91-4f91841cdfa9" providerId="ADAL" clId="{69877D5C-5F4F-41C2-BFF7-873C44829A25}" dt="2022-12-13T15:13:38.084" v="607" actId="1076"/>
          <ac:spMkLst>
            <pc:docMk/>
            <pc:sldMk cId="3181727892" sldId="2599"/>
            <ac:spMk id="12" creationId="{E384BFF7-3319-CAE2-192F-C4DCBBBBFCCA}"/>
          </ac:spMkLst>
        </pc:spChg>
        <pc:picChg chg="add mod">
          <ac:chgData name="Kelly Stokes" userId="3e5c5154-569e-4d81-aa91-4f91841cdfa9" providerId="ADAL" clId="{69877D5C-5F4F-41C2-BFF7-873C44829A25}" dt="2022-12-13T15:12:58.172" v="595"/>
          <ac:picMkLst>
            <pc:docMk/>
            <pc:sldMk cId="3181727892" sldId="2599"/>
            <ac:picMk id="3" creationId="{AEC5D228-B769-E082-63CD-308BD9BA1EA2}"/>
          </ac:picMkLst>
        </pc:picChg>
        <pc:picChg chg="del">
          <ac:chgData name="Kelly Stokes" userId="3e5c5154-569e-4d81-aa91-4f91841cdfa9" providerId="ADAL" clId="{69877D5C-5F4F-41C2-BFF7-873C44829A25}" dt="2022-12-13T15:12:57.748" v="594" actId="478"/>
          <ac:picMkLst>
            <pc:docMk/>
            <pc:sldMk cId="3181727892" sldId="2599"/>
            <ac:picMk id="9" creationId="{A8F14195-D7EC-629E-FD3F-6097A80AB144}"/>
          </ac:picMkLst>
        </pc:picChg>
      </pc:sldChg>
      <pc:sldChg chg="addSp delSp modSp mod modAnim">
        <pc:chgData name="Kelly Stokes" userId="3e5c5154-569e-4d81-aa91-4f91841cdfa9" providerId="ADAL" clId="{69877D5C-5F4F-41C2-BFF7-873C44829A25}" dt="2022-12-13T15:14:12.711" v="623" actId="1076"/>
        <pc:sldMkLst>
          <pc:docMk/>
          <pc:sldMk cId="973278859" sldId="2600"/>
        </pc:sldMkLst>
        <pc:spChg chg="mod">
          <ac:chgData name="Kelly Stokes" userId="3e5c5154-569e-4d81-aa91-4f91841cdfa9" providerId="ADAL" clId="{69877D5C-5F4F-41C2-BFF7-873C44829A25}" dt="2022-12-13T15:13:51.895" v="620" actId="20577"/>
          <ac:spMkLst>
            <pc:docMk/>
            <pc:sldMk cId="973278859" sldId="2600"/>
            <ac:spMk id="2" creationId="{52DA34BA-82FC-47C5-BCE1-BB65E08B92A1}"/>
          </ac:spMkLst>
        </pc:spChg>
        <pc:spChg chg="mod">
          <ac:chgData name="Kelly Stokes" userId="3e5c5154-569e-4d81-aa91-4f91841cdfa9" providerId="ADAL" clId="{69877D5C-5F4F-41C2-BFF7-873C44829A25}" dt="2022-12-13T15:14:09.350" v="622" actId="1076"/>
          <ac:spMkLst>
            <pc:docMk/>
            <pc:sldMk cId="973278859" sldId="2600"/>
            <ac:spMk id="10" creationId="{003D53EA-1945-744E-2DD1-0312F4DE835F}"/>
          </ac:spMkLst>
        </pc:spChg>
        <pc:spChg chg="mod">
          <ac:chgData name="Kelly Stokes" userId="3e5c5154-569e-4d81-aa91-4f91841cdfa9" providerId="ADAL" clId="{69877D5C-5F4F-41C2-BFF7-873C44829A25}" dt="2022-12-13T15:14:12.711" v="623" actId="1076"/>
          <ac:spMkLst>
            <pc:docMk/>
            <pc:sldMk cId="973278859" sldId="2600"/>
            <ac:spMk id="12" creationId="{E384BFF7-3319-CAE2-192F-C4DCBBBBFCCA}"/>
          </ac:spMkLst>
        </pc:spChg>
        <pc:picChg chg="add mod">
          <ac:chgData name="Kelly Stokes" userId="3e5c5154-569e-4d81-aa91-4f91841cdfa9" providerId="ADAL" clId="{69877D5C-5F4F-41C2-BFF7-873C44829A25}" dt="2022-12-13T15:13:43.957" v="609"/>
          <ac:picMkLst>
            <pc:docMk/>
            <pc:sldMk cId="973278859" sldId="2600"/>
            <ac:picMk id="3" creationId="{8D4D5EDB-D915-6ACD-FEB5-879C0464C9B3}"/>
          </ac:picMkLst>
        </pc:picChg>
        <pc:picChg chg="del">
          <ac:chgData name="Kelly Stokes" userId="3e5c5154-569e-4d81-aa91-4f91841cdfa9" providerId="ADAL" clId="{69877D5C-5F4F-41C2-BFF7-873C44829A25}" dt="2022-12-13T15:13:43.457" v="608" actId="478"/>
          <ac:picMkLst>
            <pc:docMk/>
            <pc:sldMk cId="973278859" sldId="2600"/>
            <ac:picMk id="9" creationId="{58FB111A-CE72-05E1-16BC-779108B42963}"/>
          </ac:picMkLst>
        </pc:picChg>
      </pc:sldChg>
      <pc:sldChg chg="modSp mod">
        <pc:chgData name="Kelly Stokes" userId="3e5c5154-569e-4d81-aa91-4f91841cdfa9" providerId="ADAL" clId="{69877D5C-5F4F-41C2-BFF7-873C44829A25}" dt="2022-12-13T15:14:50.288" v="630" actId="27636"/>
        <pc:sldMkLst>
          <pc:docMk/>
          <pc:sldMk cId="1122978047" sldId="2601"/>
        </pc:sldMkLst>
        <pc:spChg chg="mod">
          <ac:chgData name="Kelly Stokes" userId="3e5c5154-569e-4d81-aa91-4f91841cdfa9" providerId="ADAL" clId="{69877D5C-5F4F-41C2-BFF7-873C44829A25}" dt="2022-12-13T15:14:40.390" v="624"/>
          <ac:spMkLst>
            <pc:docMk/>
            <pc:sldMk cId="1122978047" sldId="2601"/>
            <ac:spMk id="2" creationId="{52DA34BA-82FC-47C5-BCE1-BB65E08B92A1}"/>
          </ac:spMkLst>
        </pc:spChg>
        <pc:spChg chg="mod">
          <ac:chgData name="Kelly Stokes" userId="3e5c5154-569e-4d81-aa91-4f91841cdfa9" providerId="ADAL" clId="{69877D5C-5F4F-41C2-BFF7-873C44829A25}" dt="2022-12-13T15:14:50.288" v="630" actId="27636"/>
          <ac:spMkLst>
            <pc:docMk/>
            <pc:sldMk cId="1122978047" sldId="2601"/>
            <ac:spMk id="3" creationId="{847A1AC9-9EC9-E1AA-348D-958CE44F2772}"/>
          </ac:spMkLst>
        </pc:spChg>
      </pc:sldChg>
      <pc:sldChg chg="modSp mod">
        <pc:chgData name="Kelly Stokes" userId="3e5c5154-569e-4d81-aa91-4f91841cdfa9" providerId="ADAL" clId="{69877D5C-5F4F-41C2-BFF7-873C44829A25}" dt="2022-12-13T15:15:15.786" v="641" actId="27636"/>
        <pc:sldMkLst>
          <pc:docMk/>
          <pc:sldMk cId="3586047340" sldId="2602"/>
        </pc:sldMkLst>
        <pc:spChg chg="mod">
          <ac:chgData name="Kelly Stokes" userId="3e5c5154-569e-4d81-aa91-4f91841cdfa9" providerId="ADAL" clId="{69877D5C-5F4F-41C2-BFF7-873C44829A25}" dt="2022-12-13T15:15:02.937" v="632" actId="27636"/>
          <ac:spMkLst>
            <pc:docMk/>
            <pc:sldMk cId="3586047340" sldId="2602"/>
            <ac:spMk id="2" creationId="{52DA34BA-82FC-47C5-BCE1-BB65E08B92A1}"/>
          </ac:spMkLst>
        </pc:spChg>
        <pc:spChg chg="mod">
          <ac:chgData name="Kelly Stokes" userId="3e5c5154-569e-4d81-aa91-4f91841cdfa9" providerId="ADAL" clId="{69877D5C-5F4F-41C2-BFF7-873C44829A25}" dt="2022-12-13T15:15:15.786" v="641" actId="27636"/>
          <ac:spMkLst>
            <pc:docMk/>
            <pc:sldMk cId="3586047340" sldId="2602"/>
            <ac:spMk id="3" creationId="{847A1AC9-9EC9-E1AA-348D-958CE44F2772}"/>
          </ac:spMkLst>
        </pc:spChg>
      </pc:sldChg>
      <pc:sldChg chg="modSp mod">
        <pc:chgData name="Kelly Stokes" userId="3e5c5154-569e-4d81-aa91-4f91841cdfa9" providerId="ADAL" clId="{69877D5C-5F4F-41C2-BFF7-873C44829A25}" dt="2022-12-13T15:15:51.035" v="653" actId="20577"/>
        <pc:sldMkLst>
          <pc:docMk/>
          <pc:sldMk cId="3397755546" sldId="2603"/>
        </pc:sldMkLst>
        <pc:spChg chg="mod">
          <ac:chgData name="Kelly Stokes" userId="3e5c5154-569e-4d81-aa91-4f91841cdfa9" providerId="ADAL" clId="{69877D5C-5F4F-41C2-BFF7-873C44829A25}" dt="2022-12-13T15:15:51.035" v="653" actId="20577"/>
          <ac:spMkLst>
            <pc:docMk/>
            <pc:sldMk cId="3397755546" sldId="2603"/>
            <ac:spMk id="2" creationId="{52DA34BA-82FC-47C5-BCE1-BB65E08B92A1}"/>
          </ac:spMkLst>
        </pc:spChg>
        <pc:spChg chg="mod">
          <ac:chgData name="Kelly Stokes" userId="3e5c5154-569e-4d81-aa91-4f91841cdfa9" providerId="ADAL" clId="{69877D5C-5F4F-41C2-BFF7-873C44829A25}" dt="2022-12-13T15:15:46.665" v="652" actId="27636"/>
          <ac:spMkLst>
            <pc:docMk/>
            <pc:sldMk cId="3397755546" sldId="2603"/>
            <ac:spMk id="3" creationId="{847A1AC9-9EC9-E1AA-348D-958CE44F2772}"/>
          </ac:spMkLst>
        </pc:spChg>
      </pc:sldChg>
      <pc:sldChg chg="modNotesTx">
        <pc:chgData name="Kelly Stokes" userId="3e5c5154-569e-4d81-aa91-4f91841cdfa9" providerId="ADAL" clId="{69877D5C-5F4F-41C2-BFF7-873C44829A25}" dt="2022-12-13T15:16:17.189" v="654"/>
        <pc:sldMkLst>
          <pc:docMk/>
          <pc:sldMk cId="3565686692" sldId="2613"/>
        </pc:sldMkLst>
      </pc:sldChg>
      <pc:sldChg chg="modSp mod">
        <pc:chgData name="Kelly Stokes" userId="3e5c5154-569e-4d81-aa91-4f91841cdfa9" providerId="ADAL" clId="{69877D5C-5F4F-41C2-BFF7-873C44829A25}" dt="2022-12-13T15:16:23.663" v="655"/>
        <pc:sldMkLst>
          <pc:docMk/>
          <pc:sldMk cId="1207877103" sldId="2614"/>
        </pc:sldMkLst>
        <pc:spChg chg="mod">
          <ac:chgData name="Kelly Stokes" userId="3e5c5154-569e-4d81-aa91-4f91841cdfa9" providerId="ADAL" clId="{69877D5C-5F4F-41C2-BFF7-873C44829A25}" dt="2022-12-13T15:16:23.663" v="655"/>
          <ac:spMkLst>
            <pc:docMk/>
            <pc:sldMk cId="1207877103" sldId="2614"/>
            <ac:spMk id="2" creationId="{77E26784-A357-92CE-B6B1-8F248D3D6650}"/>
          </ac:spMkLst>
        </pc:spChg>
      </pc:sldChg>
      <pc:sldChg chg="del">
        <pc:chgData name="Kelly Stokes" userId="3e5c5154-569e-4d81-aa91-4f91841cdfa9" providerId="ADAL" clId="{69877D5C-5F4F-41C2-BFF7-873C44829A25}" dt="2022-12-13T15:16:33.803" v="656" actId="2696"/>
        <pc:sldMkLst>
          <pc:docMk/>
          <pc:sldMk cId="1358067870" sldId="2622"/>
        </pc:sldMkLst>
      </pc:sldChg>
      <pc:sldChg chg="del">
        <pc:chgData name="Kelly Stokes" userId="3e5c5154-569e-4d81-aa91-4f91841cdfa9" providerId="ADAL" clId="{69877D5C-5F4F-41C2-BFF7-873C44829A25}" dt="2022-12-13T15:16:33.803" v="656" actId="2696"/>
        <pc:sldMkLst>
          <pc:docMk/>
          <pc:sldMk cId="3129238997" sldId="2623"/>
        </pc:sldMkLst>
      </pc:sldChg>
      <pc:sldChg chg="addSp delSp modSp mod modAnim">
        <pc:chgData name="Kelly Stokes" userId="3e5c5154-569e-4d81-aa91-4f91841cdfa9" providerId="ADAL" clId="{69877D5C-5F4F-41C2-BFF7-873C44829A25}" dt="2022-12-13T15:18:04.180" v="676"/>
        <pc:sldMkLst>
          <pc:docMk/>
          <pc:sldMk cId="3881865131" sldId="2626"/>
        </pc:sldMkLst>
        <pc:spChg chg="mod">
          <ac:chgData name="Kelly Stokes" userId="3e5c5154-569e-4d81-aa91-4f91841cdfa9" providerId="ADAL" clId="{69877D5C-5F4F-41C2-BFF7-873C44829A25}" dt="2022-12-13T15:17:37.351" v="671" actId="20577"/>
          <ac:spMkLst>
            <pc:docMk/>
            <pc:sldMk cId="3881865131" sldId="2626"/>
            <ac:spMk id="2" creationId="{52DA34BA-82FC-47C5-BCE1-BB65E08B92A1}"/>
          </ac:spMkLst>
        </pc:spChg>
        <pc:spChg chg="mod">
          <ac:chgData name="Kelly Stokes" userId="3e5c5154-569e-4d81-aa91-4f91841cdfa9" providerId="ADAL" clId="{69877D5C-5F4F-41C2-BFF7-873C44829A25}" dt="2022-12-13T15:17:40.043" v="672" actId="1076"/>
          <ac:spMkLst>
            <pc:docMk/>
            <pc:sldMk cId="3881865131" sldId="2626"/>
            <ac:spMk id="3" creationId="{13BB5EC0-7A96-4D29-A835-6FAE896C31A4}"/>
          </ac:spMkLst>
        </pc:spChg>
        <pc:picChg chg="del">
          <ac:chgData name="Kelly Stokes" userId="3e5c5154-569e-4d81-aa91-4f91841cdfa9" providerId="ADAL" clId="{69877D5C-5F4F-41C2-BFF7-873C44829A25}" dt="2022-12-13T15:17:40.838" v="673" actId="478"/>
          <ac:picMkLst>
            <pc:docMk/>
            <pc:sldMk cId="3881865131" sldId="2626"/>
            <ac:picMk id="1034" creationId="{010E8AB2-6E23-6350-11D7-CA19A36F19C6}"/>
          </ac:picMkLst>
        </pc:picChg>
        <pc:picChg chg="add mod">
          <ac:chgData name="Kelly Stokes" userId="3e5c5154-569e-4d81-aa91-4f91841cdfa9" providerId="ADAL" clId="{69877D5C-5F4F-41C2-BFF7-873C44829A25}" dt="2022-12-13T15:18:03.347" v="675" actId="1076"/>
          <ac:picMkLst>
            <pc:docMk/>
            <pc:sldMk cId="3881865131" sldId="2626"/>
            <ac:picMk id="129026" creationId="{45CB47D9-3A96-DDF4-00F4-237D59E1AA07}"/>
          </ac:picMkLst>
        </pc:picChg>
      </pc:sldChg>
      <pc:sldChg chg="addSp delSp modSp mod modAnim">
        <pc:chgData name="Kelly Stokes" userId="3e5c5154-569e-4d81-aa91-4f91841cdfa9" providerId="ADAL" clId="{69877D5C-5F4F-41C2-BFF7-873C44829A25}" dt="2022-12-13T15:18:36.603" v="689"/>
        <pc:sldMkLst>
          <pc:docMk/>
          <pc:sldMk cId="4130109348" sldId="2627"/>
        </pc:sldMkLst>
        <pc:spChg chg="mod">
          <ac:chgData name="Kelly Stokes" userId="3e5c5154-569e-4d81-aa91-4f91841cdfa9" providerId="ADAL" clId="{69877D5C-5F4F-41C2-BFF7-873C44829A25}" dt="2022-12-13T15:18:09.321" v="683" actId="20577"/>
          <ac:spMkLst>
            <pc:docMk/>
            <pc:sldMk cId="4130109348" sldId="2627"/>
            <ac:spMk id="2" creationId="{52DA34BA-82FC-47C5-BCE1-BB65E08B92A1}"/>
          </ac:spMkLst>
        </pc:spChg>
        <pc:spChg chg="mod">
          <ac:chgData name="Kelly Stokes" userId="3e5c5154-569e-4d81-aa91-4f91841cdfa9" providerId="ADAL" clId="{69877D5C-5F4F-41C2-BFF7-873C44829A25}" dt="2022-12-13T15:18:15.058" v="685" actId="14100"/>
          <ac:spMkLst>
            <pc:docMk/>
            <pc:sldMk cId="4130109348" sldId="2627"/>
            <ac:spMk id="3" creationId="{0366E0B6-702E-4814-82C6-08CA2D13F3C9}"/>
          </ac:spMkLst>
        </pc:spChg>
        <pc:picChg chg="del">
          <ac:chgData name="Kelly Stokes" userId="3e5c5154-569e-4d81-aa91-4f91841cdfa9" providerId="ADAL" clId="{69877D5C-5F4F-41C2-BFF7-873C44829A25}" dt="2022-12-13T15:18:18.374" v="686" actId="478"/>
          <ac:picMkLst>
            <pc:docMk/>
            <pc:sldMk cId="4130109348" sldId="2627"/>
            <ac:picMk id="2058" creationId="{547C2989-446E-B572-8A88-6CF2127AC049}"/>
          </ac:picMkLst>
        </pc:picChg>
        <pc:picChg chg="add mod">
          <ac:chgData name="Kelly Stokes" userId="3e5c5154-569e-4d81-aa91-4f91841cdfa9" providerId="ADAL" clId="{69877D5C-5F4F-41C2-BFF7-873C44829A25}" dt="2022-12-13T15:18:33.155" v="688" actId="1076"/>
          <ac:picMkLst>
            <pc:docMk/>
            <pc:sldMk cId="4130109348" sldId="2627"/>
            <ac:picMk id="128002" creationId="{E3C892A4-DE7B-4CE0-DF7F-FF3E2B8E78D3}"/>
          </ac:picMkLst>
        </pc:picChg>
      </pc:sldChg>
      <pc:sldChg chg="addSp delSp modSp mod modAnim">
        <pc:chgData name="Kelly Stokes" userId="3e5c5154-569e-4d81-aa91-4f91841cdfa9" providerId="ADAL" clId="{69877D5C-5F4F-41C2-BFF7-873C44829A25}" dt="2022-12-13T15:19:05.806" v="703"/>
        <pc:sldMkLst>
          <pc:docMk/>
          <pc:sldMk cId="903200882" sldId="2628"/>
        </pc:sldMkLst>
        <pc:spChg chg="mod">
          <ac:chgData name="Kelly Stokes" userId="3e5c5154-569e-4d81-aa91-4f91841cdfa9" providerId="ADAL" clId="{69877D5C-5F4F-41C2-BFF7-873C44829A25}" dt="2022-12-13T15:18:42.587" v="698" actId="20577"/>
          <ac:spMkLst>
            <pc:docMk/>
            <pc:sldMk cId="903200882" sldId="2628"/>
            <ac:spMk id="2" creationId="{52DA34BA-82FC-47C5-BCE1-BB65E08B92A1}"/>
          </ac:spMkLst>
        </pc:spChg>
        <pc:spChg chg="mod">
          <ac:chgData name="Kelly Stokes" userId="3e5c5154-569e-4d81-aa91-4f91841cdfa9" providerId="ADAL" clId="{69877D5C-5F4F-41C2-BFF7-873C44829A25}" dt="2022-12-13T15:18:46.397" v="699" actId="1076"/>
          <ac:spMkLst>
            <pc:docMk/>
            <pc:sldMk cId="903200882" sldId="2628"/>
            <ac:spMk id="3" creationId="{4BCBA2DA-E95C-434C-BE81-320E182AE5EF}"/>
          </ac:spMkLst>
        </pc:spChg>
        <pc:picChg chg="del">
          <ac:chgData name="Kelly Stokes" userId="3e5c5154-569e-4d81-aa91-4f91841cdfa9" providerId="ADAL" clId="{69877D5C-5F4F-41C2-BFF7-873C44829A25}" dt="2022-12-13T15:18:47.480" v="700" actId="478"/>
          <ac:picMkLst>
            <pc:docMk/>
            <pc:sldMk cId="903200882" sldId="2628"/>
            <ac:picMk id="3082" creationId="{EE80FA73-9B0B-306D-0620-69411FF3A397}"/>
          </ac:picMkLst>
        </pc:picChg>
        <pc:picChg chg="add mod">
          <ac:chgData name="Kelly Stokes" userId="3e5c5154-569e-4d81-aa91-4f91841cdfa9" providerId="ADAL" clId="{69877D5C-5F4F-41C2-BFF7-873C44829A25}" dt="2022-12-13T15:19:04.313" v="702" actId="1076"/>
          <ac:picMkLst>
            <pc:docMk/>
            <pc:sldMk cId="903200882" sldId="2628"/>
            <ac:picMk id="126978" creationId="{40BCDA70-995B-65B9-DDFC-2CC1FA2883F8}"/>
          </ac:picMkLst>
        </pc:picChg>
      </pc:sldChg>
      <pc:sldChg chg="addSp delSp modSp modAnim">
        <pc:chgData name="Kelly Stokes" userId="3e5c5154-569e-4d81-aa91-4f91841cdfa9" providerId="ADAL" clId="{69877D5C-5F4F-41C2-BFF7-873C44829A25}" dt="2022-12-13T15:19:28.527" v="711"/>
        <pc:sldMkLst>
          <pc:docMk/>
          <pc:sldMk cId="39994661" sldId="2629"/>
        </pc:sldMkLst>
        <pc:spChg chg="mod">
          <ac:chgData name="Kelly Stokes" userId="3e5c5154-569e-4d81-aa91-4f91841cdfa9" providerId="ADAL" clId="{69877D5C-5F4F-41C2-BFF7-873C44829A25}" dt="2022-12-13T15:19:15.397" v="710" actId="20577"/>
          <ac:spMkLst>
            <pc:docMk/>
            <pc:sldMk cId="39994661" sldId="2629"/>
            <ac:spMk id="2" creationId="{52DA34BA-82FC-47C5-BCE1-BB65E08B92A1}"/>
          </ac:spMkLst>
        </pc:spChg>
        <pc:spChg chg="mod">
          <ac:chgData name="Kelly Stokes" userId="3e5c5154-569e-4d81-aa91-4f91841cdfa9" providerId="ADAL" clId="{69877D5C-5F4F-41C2-BFF7-873C44829A25}" dt="2022-12-13T15:19:28.527" v="711"/>
          <ac:spMkLst>
            <pc:docMk/>
            <pc:sldMk cId="39994661" sldId="2629"/>
            <ac:spMk id="12" creationId="{E384BFF7-3319-CAE2-192F-C4DCBBBBFCCA}"/>
          </ac:spMkLst>
        </pc:spChg>
        <pc:picChg chg="add mod">
          <ac:chgData name="Kelly Stokes" userId="3e5c5154-569e-4d81-aa91-4f91841cdfa9" providerId="ADAL" clId="{69877D5C-5F4F-41C2-BFF7-873C44829A25}" dt="2022-12-13T15:19:11.425" v="705"/>
          <ac:picMkLst>
            <pc:docMk/>
            <pc:sldMk cId="39994661" sldId="2629"/>
            <ac:picMk id="3" creationId="{B17800E9-8899-8F0E-5FE3-6042D729049A}"/>
          </ac:picMkLst>
        </pc:picChg>
        <pc:picChg chg="del">
          <ac:chgData name="Kelly Stokes" userId="3e5c5154-569e-4d81-aa91-4f91841cdfa9" providerId="ADAL" clId="{69877D5C-5F4F-41C2-BFF7-873C44829A25}" dt="2022-12-13T15:19:11.047" v="704" actId="478"/>
          <ac:picMkLst>
            <pc:docMk/>
            <pc:sldMk cId="39994661" sldId="2629"/>
            <ac:picMk id="9" creationId="{12ACF06E-7650-3384-B40C-683BB993433E}"/>
          </ac:picMkLst>
        </pc:picChg>
      </pc:sldChg>
      <pc:sldChg chg="addSp delSp modSp mod modAnim">
        <pc:chgData name="Kelly Stokes" userId="3e5c5154-569e-4d81-aa91-4f91841cdfa9" providerId="ADAL" clId="{69877D5C-5F4F-41C2-BFF7-873C44829A25}" dt="2022-12-13T15:20:00.981" v="729" actId="1076"/>
        <pc:sldMkLst>
          <pc:docMk/>
          <pc:sldMk cId="1059701180" sldId="2630"/>
        </pc:sldMkLst>
        <pc:spChg chg="mod">
          <ac:chgData name="Kelly Stokes" userId="3e5c5154-569e-4d81-aa91-4f91841cdfa9" providerId="ADAL" clId="{69877D5C-5F4F-41C2-BFF7-873C44829A25}" dt="2022-12-13T15:19:40.258" v="722" actId="20577"/>
          <ac:spMkLst>
            <pc:docMk/>
            <pc:sldMk cId="1059701180" sldId="2630"/>
            <ac:spMk id="2" creationId="{52DA34BA-82FC-47C5-BCE1-BB65E08B92A1}"/>
          </ac:spMkLst>
        </pc:spChg>
        <pc:spChg chg="mod">
          <ac:chgData name="Kelly Stokes" userId="3e5c5154-569e-4d81-aa91-4f91841cdfa9" providerId="ADAL" clId="{69877D5C-5F4F-41C2-BFF7-873C44829A25}" dt="2022-12-13T15:19:58.713" v="728" actId="1076"/>
          <ac:spMkLst>
            <pc:docMk/>
            <pc:sldMk cId="1059701180" sldId="2630"/>
            <ac:spMk id="10" creationId="{003D53EA-1945-744E-2DD1-0312F4DE835F}"/>
          </ac:spMkLst>
        </pc:spChg>
        <pc:spChg chg="mod">
          <ac:chgData name="Kelly Stokes" userId="3e5c5154-569e-4d81-aa91-4f91841cdfa9" providerId="ADAL" clId="{69877D5C-5F4F-41C2-BFF7-873C44829A25}" dt="2022-12-13T15:20:00.981" v="729" actId="1076"/>
          <ac:spMkLst>
            <pc:docMk/>
            <pc:sldMk cId="1059701180" sldId="2630"/>
            <ac:spMk id="12" creationId="{E384BFF7-3319-CAE2-192F-C4DCBBBBFCCA}"/>
          </ac:spMkLst>
        </pc:spChg>
        <pc:picChg chg="add mod">
          <ac:chgData name="Kelly Stokes" userId="3e5c5154-569e-4d81-aa91-4f91841cdfa9" providerId="ADAL" clId="{69877D5C-5F4F-41C2-BFF7-873C44829A25}" dt="2022-12-13T15:19:35.199" v="713"/>
          <ac:picMkLst>
            <pc:docMk/>
            <pc:sldMk cId="1059701180" sldId="2630"/>
            <ac:picMk id="3" creationId="{3BC9D4BF-D7FA-E687-2C70-795B4D90052F}"/>
          </ac:picMkLst>
        </pc:picChg>
        <pc:picChg chg="del">
          <ac:chgData name="Kelly Stokes" userId="3e5c5154-569e-4d81-aa91-4f91841cdfa9" providerId="ADAL" clId="{69877D5C-5F4F-41C2-BFF7-873C44829A25}" dt="2022-12-13T15:19:34.833" v="712" actId="478"/>
          <ac:picMkLst>
            <pc:docMk/>
            <pc:sldMk cId="1059701180" sldId="2630"/>
            <ac:picMk id="9" creationId="{A8F14195-D7EC-629E-FD3F-6097A80AB144}"/>
          </ac:picMkLst>
        </pc:picChg>
      </pc:sldChg>
      <pc:sldChg chg="addSp delSp modSp modAnim">
        <pc:chgData name="Kelly Stokes" userId="3e5c5154-569e-4d81-aa91-4f91841cdfa9" providerId="ADAL" clId="{69877D5C-5F4F-41C2-BFF7-873C44829A25}" dt="2022-12-13T15:20:22.384" v="739"/>
        <pc:sldMkLst>
          <pc:docMk/>
          <pc:sldMk cId="728651067" sldId="2631"/>
        </pc:sldMkLst>
        <pc:spChg chg="mod">
          <ac:chgData name="Kelly Stokes" userId="3e5c5154-569e-4d81-aa91-4f91841cdfa9" providerId="ADAL" clId="{69877D5C-5F4F-41C2-BFF7-873C44829A25}" dt="2022-12-13T15:20:10.841" v="738" actId="20577"/>
          <ac:spMkLst>
            <pc:docMk/>
            <pc:sldMk cId="728651067" sldId="2631"/>
            <ac:spMk id="2" creationId="{52DA34BA-82FC-47C5-BCE1-BB65E08B92A1}"/>
          </ac:spMkLst>
        </pc:spChg>
        <pc:spChg chg="mod">
          <ac:chgData name="Kelly Stokes" userId="3e5c5154-569e-4d81-aa91-4f91841cdfa9" providerId="ADAL" clId="{69877D5C-5F4F-41C2-BFF7-873C44829A25}" dt="2022-12-13T15:20:22.384" v="739"/>
          <ac:spMkLst>
            <pc:docMk/>
            <pc:sldMk cId="728651067" sldId="2631"/>
            <ac:spMk id="12" creationId="{E384BFF7-3319-CAE2-192F-C4DCBBBBFCCA}"/>
          </ac:spMkLst>
        </pc:spChg>
        <pc:picChg chg="add mod">
          <ac:chgData name="Kelly Stokes" userId="3e5c5154-569e-4d81-aa91-4f91841cdfa9" providerId="ADAL" clId="{69877D5C-5F4F-41C2-BFF7-873C44829A25}" dt="2022-12-13T15:20:06.947" v="731"/>
          <ac:picMkLst>
            <pc:docMk/>
            <pc:sldMk cId="728651067" sldId="2631"/>
            <ac:picMk id="3" creationId="{673C098C-01E1-C671-7860-CB88E5C2D7E0}"/>
          </ac:picMkLst>
        </pc:picChg>
        <pc:picChg chg="del">
          <ac:chgData name="Kelly Stokes" userId="3e5c5154-569e-4d81-aa91-4f91841cdfa9" providerId="ADAL" clId="{69877D5C-5F4F-41C2-BFF7-873C44829A25}" dt="2022-12-13T15:20:06.616" v="730" actId="478"/>
          <ac:picMkLst>
            <pc:docMk/>
            <pc:sldMk cId="728651067" sldId="2631"/>
            <ac:picMk id="9" creationId="{58FB111A-CE72-05E1-16BC-779108B42963}"/>
          </ac:picMkLst>
        </pc:picChg>
      </pc:sldChg>
      <pc:sldChg chg="modSp mod">
        <pc:chgData name="Kelly Stokes" userId="3e5c5154-569e-4d81-aa91-4f91841cdfa9" providerId="ADAL" clId="{69877D5C-5F4F-41C2-BFF7-873C44829A25}" dt="2022-12-13T15:20:43.878" v="747" actId="27636"/>
        <pc:sldMkLst>
          <pc:docMk/>
          <pc:sldMk cId="2243138975" sldId="2632"/>
        </pc:sldMkLst>
        <pc:spChg chg="mod">
          <ac:chgData name="Kelly Stokes" userId="3e5c5154-569e-4d81-aa91-4f91841cdfa9" providerId="ADAL" clId="{69877D5C-5F4F-41C2-BFF7-873C44829A25}" dt="2022-12-13T15:20:34.344" v="741" actId="27636"/>
          <ac:spMkLst>
            <pc:docMk/>
            <pc:sldMk cId="2243138975" sldId="2632"/>
            <ac:spMk id="2" creationId="{52DA34BA-82FC-47C5-BCE1-BB65E08B92A1}"/>
          </ac:spMkLst>
        </pc:spChg>
        <pc:spChg chg="mod">
          <ac:chgData name="Kelly Stokes" userId="3e5c5154-569e-4d81-aa91-4f91841cdfa9" providerId="ADAL" clId="{69877D5C-5F4F-41C2-BFF7-873C44829A25}" dt="2022-12-13T15:20:43.878" v="747" actId="27636"/>
          <ac:spMkLst>
            <pc:docMk/>
            <pc:sldMk cId="2243138975" sldId="2632"/>
            <ac:spMk id="3" creationId="{847A1AC9-9EC9-E1AA-348D-958CE44F2772}"/>
          </ac:spMkLst>
        </pc:spChg>
      </pc:sldChg>
      <pc:sldChg chg="modSp mod">
        <pc:chgData name="Kelly Stokes" userId="3e5c5154-569e-4d81-aa91-4f91841cdfa9" providerId="ADAL" clId="{69877D5C-5F4F-41C2-BFF7-873C44829A25}" dt="2022-12-13T15:21:06.813" v="757" actId="27636"/>
        <pc:sldMkLst>
          <pc:docMk/>
          <pc:sldMk cId="519216890" sldId="2633"/>
        </pc:sldMkLst>
        <pc:spChg chg="mod">
          <ac:chgData name="Kelly Stokes" userId="3e5c5154-569e-4d81-aa91-4f91841cdfa9" providerId="ADAL" clId="{69877D5C-5F4F-41C2-BFF7-873C44829A25}" dt="2022-12-13T15:20:59.110" v="748"/>
          <ac:spMkLst>
            <pc:docMk/>
            <pc:sldMk cId="519216890" sldId="2633"/>
            <ac:spMk id="2" creationId="{52DA34BA-82FC-47C5-BCE1-BB65E08B92A1}"/>
          </ac:spMkLst>
        </pc:spChg>
        <pc:spChg chg="mod">
          <ac:chgData name="Kelly Stokes" userId="3e5c5154-569e-4d81-aa91-4f91841cdfa9" providerId="ADAL" clId="{69877D5C-5F4F-41C2-BFF7-873C44829A25}" dt="2022-12-13T15:21:06.813" v="757" actId="27636"/>
          <ac:spMkLst>
            <pc:docMk/>
            <pc:sldMk cId="519216890" sldId="2633"/>
            <ac:spMk id="3" creationId="{847A1AC9-9EC9-E1AA-348D-958CE44F2772}"/>
          </ac:spMkLst>
        </pc:spChg>
      </pc:sldChg>
      <pc:sldChg chg="modSp mod">
        <pc:chgData name="Kelly Stokes" userId="3e5c5154-569e-4d81-aa91-4f91841cdfa9" providerId="ADAL" clId="{69877D5C-5F4F-41C2-BFF7-873C44829A25}" dt="2022-12-13T15:21:30.356" v="768" actId="27636"/>
        <pc:sldMkLst>
          <pc:docMk/>
          <pc:sldMk cId="2483699366" sldId="2634"/>
        </pc:sldMkLst>
        <pc:spChg chg="mod">
          <ac:chgData name="Kelly Stokes" userId="3e5c5154-569e-4d81-aa91-4f91841cdfa9" providerId="ADAL" clId="{69877D5C-5F4F-41C2-BFF7-873C44829A25}" dt="2022-12-13T15:21:18.872" v="758"/>
          <ac:spMkLst>
            <pc:docMk/>
            <pc:sldMk cId="2483699366" sldId="2634"/>
            <ac:spMk id="2" creationId="{52DA34BA-82FC-47C5-BCE1-BB65E08B92A1}"/>
          </ac:spMkLst>
        </pc:spChg>
        <pc:spChg chg="mod">
          <ac:chgData name="Kelly Stokes" userId="3e5c5154-569e-4d81-aa91-4f91841cdfa9" providerId="ADAL" clId="{69877D5C-5F4F-41C2-BFF7-873C44829A25}" dt="2022-12-13T15:21:30.356" v="768" actId="27636"/>
          <ac:spMkLst>
            <pc:docMk/>
            <pc:sldMk cId="2483699366" sldId="2634"/>
            <ac:spMk id="3" creationId="{847A1AC9-9EC9-E1AA-348D-958CE44F2772}"/>
          </ac:spMkLst>
        </pc:spChg>
      </pc:sldChg>
      <pc:sldChg chg="modNotesTx">
        <pc:chgData name="Kelly Stokes" userId="3e5c5154-569e-4d81-aa91-4f91841cdfa9" providerId="ADAL" clId="{69877D5C-5F4F-41C2-BFF7-873C44829A25}" dt="2022-12-13T15:21:51.839" v="769"/>
        <pc:sldMkLst>
          <pc:docMk/>
          <pc:sldMk cId="3512764996" sldId="2644"/>
        </pc:sldMkLst>
      </pc:sldChg>
      <pc:sldChg chg="modSp mod">
        <pc:chgData name="Kelly Stokes" userId="3e5c5154-569e-4d81-aa91-4f91841cdfa9" providerId="ADAL" clId="{69877D5C-5F4F-41C2-BFF7-873C44829A25}" dt="2022-12-13T15:21:55.488" v="771" actId="27636"/>
        <pc:sldMkLst>
          <pc:docMk/>
          <pc:sldMk cId="367116325" sldId="2645"/>
        </pc:sldMkLst>
        <pc:spChg chg="mod">
          <ac:chgData name="Kelly Stokes" userId="3e5c5154-569e-4d81-aa91-4f91841cdfa9" providerId="ADAL" clId="{69877D5C-5F4F-41C2-BFF7-873C44829A25}" dt="2022-12-13T15:21:55.488" v="771" actId="27636"/>
          <ac:spMkLst>
            <pc:docMk/>
            <pc:sldMk cId="367116325" sldId="2645"/>
            <ac:spMk id="2" creationId="{77E26784-A357-92CE-B6B1-8F248D3D6650}"/>
          </ac:spMkLst>
        </pc:spChg>
      </pc:sldChg>
      <pc:sldChg chg="addSp modSp">
        <pc:chgData name="Kelly Stokes" userId="3e5c5154-569e-4d81-aa91-4f91841cdfa9" providerId="ADAL" clId="{69877D5C-5F4F-41C2-BFF7-873C44829A25}" dt="2022-12-13T15:04:14.088" v="415"/>
        <pc:sldMkLst>
          <pc:docMk/>
          <pc:sldMk cId="1664133782" sldId="2646"/>
        </pc:sldMkLst>
        <pc:picChg chg="add mod">
          <ac:chgData name="Kelly Stokes" userId="3e5c5154-569e-4d81-aa91-4f91841cdfa9" providerId="ADAL" clId="{69877D5C-5F4F-41C2-BFF7-873C44829A25}" dt="2022-12-13T15:04:14.088" v="415"/>
          <ac:picMkLst>
            <pc:docMk/>
            <pc:sldMk cId="1664133782" sldId="2646"/>
            <ac:picMk id="4" creationId="{1C3381CD-A1A4-F245-A40A-989BBCCF2C51}"/>
          </ac:picMkLst>
        </pc:picChg>
      </pc:sldChg>
      <pc:sldChg chg="addSp modSp">
        <pc:chgData name="Kelly Stokes" userId="3e5c5154-569e-4d81-aa91-4f91841cdfa9" providerId="ADAL" clId="{69877D5C-5F4F-41C2-BFF7-873C44829A25}" dt="2022-12-13T15:04:19.804" v="417"/>
        <pc:sldMkLst>
          <pc:docMk/>
          <pc:sldMk cId="1835817809" sldId="2647"/>
        </pc:sldMkLst>
        <pc:picChg chg="add mod">
          <ac:chgData name="Kelly Stokes" userId="3e5c5154-569e-4d81-aa91-4f91841cdfa9" providerId="ADAL" clId="{69877D5C-5F4F-41C2-BFF7-873C44829A25}" dt="2022-12-13T15:04:19.804" v="417"/>
          <ac:picMkLst>
            <pc:docMk/>
            <pc:sldMk cId="1835817809" sldId="2647"/>
            <ac:picMk id="3" creationId="{FD316D84-7804-8FAC-54AA-2C410BA5140E}"/>
          </ac:picMkLst>
        </pc:picChg>
      </pc:sldChg>
      <pc:sldChg chg="delSp del">
        <pc:chgData name="Kelly Stokes" userId="3e5c5154-569e-4d81-aa91-4f91841cdfa9" providerId="ADAL" clId="{69877D5C-5F4F-41C2-BFF7-873C44829A25}" dt="2022-12-13T15:04:23.125" v="418" actId="2696"/>
        <pc:sldMkLst>
          <pc:docMk/>
          <pc:sldMk cId="1783762310" sldId="2648"/>
        </pc:sldMkLst>
        <pc:picChg chg="del">
          <ac:chgData name="Kelly Stokes" userId="3e5c5154-569e-4d81-aa91-4f91841cdfa9" providerId="ADAL" clId="{69877D5C-5F4F-41C2-BFF7-873C44829A25}" dt="2022-12-13T15:04:12.123" v="414" actId="21"/>
          <ac:picMkLst>
            <pc:docMk/>
            <pc:sldMk cId="1783762310" sldId="2648"/>
            <ac:picMk id="226306" creationId="{DB2D2A64-113D-58E3-CDB9-B9D5E048B6FB}"/>
          </ac:picMkLst>
        </pc:picChg>
      </pc:sldChg>
      <pc:sldChg chg="addSp modSp modAnim">
        <pc:chgData name="Kelly Stokes" userId="3e5c5154-569e-4d81-aa91-4f91841cdfa9" providerId="ADAL" clId="{69877D5C-5F4F-41C2-BFF7-873C44829A25}" dt="2022-12-13T15:10:35.729" v="537"/>
        <pc:sldMkLst>
          <pc:docMk/>
          <pc:sldMk cId="3856915243" sldId="2648"/>
        </pc:sldMkLst>
        <pc:picChg chg="add mod">
          <ac:chgData name="Kelly Stokes" userId="3e5c5154-569e-4d81-aa91-4f91841cdfa9" providerId="ADAL" clId="{69877D5C-5F4F-41C2-BFF7-873C44829A25}" dt="2022-12-13T15:10:19.528" v="531"/>
          <ac:picMkLst>
            <pc:docMk/>
            <pc:sldMk cId="3856915243" sldId="2648"/>
            <ac:picMk id="4" creationId="{31DEF898-BAF5-ED4F-BB54-AD0B326289C3}"/>
          </ac:picMkLst>
        </pc:picChg>
      </pc:sldChg>
      <pc:sldChg chg="addSp modSp modAnim">
        <pc:chgData name="Kelly Stokes" userId="3e5c5154-569e-4d81-aa91-4f91841cdfa9" providerId="ADAL" clId="{69877D5C-5F4F-41C2-BFF7-873C44829A25}" dt="2022-12-13T15:10:44.535" v="540"/>
        <pc:sldMkLst>
          <pc:docMk/>
          <pc:sldMk cId="4000801170" sldId="2649"/>
        </pc:sldMkLst>
        <pc:picChg chg="add mod">
          <ac:chgData name="Kelly Stokes" userId="3e5c5154-569e-4d81-aa91-4f91841cdfa9" providerId="ADAL" clId="{69877D5C-5F4F-41C2-BFF7-873C44829A25}" dt="2022-12-13T15:10:24.642" v="533"/>
          <ac:picMkLst>
            <pc:docMk/>
            <pc:sldMk cId="4000801170" sldId="2649"/>
            <ac:picMk id="3" creationId="{011F4201-BB37-152B-A75E-7ED0B77C3AF8}"/>
          </ac:picMkLst>
        </pc:picChg>
      </pc:sldChg>
      <pc:sldChg chg="addSp modSp modAnim">
        <pc:chgData name="Kelly Stokes" userId="3e5c5154-569e-4d81-aa91-4f91841cdfa9" providerId="ADAL" clId="{69877D5C-5F4F-41C2-BFF7-873C44829A25}" dt="2022-12-13T15:17:21.470" v="665"/>
        <pc:sldMkLst>
          <pc:docMk/>
          <pc:sldMk cId="2400137852" sldId="2701"/>
        </pc:sldMkLst>
        <pc:picChg chg="add mod">
          <ac:chgData name="Kelly Stokes" userId="3e5c5154-569e-4d81-aa91-4f91841cdfa9" providerId="ADAL" clId="{69877D5C-5F4F-41C2-BFF7-873C44829A25}" dt="2022-12-13T15:17:05.408" v="658"/>
          <ac:picMkLst>
            <pc:docMk/>
            <pc:sldMk cId="2400137852" sldId="2701"/>
            <ac:picMk id="4" creationId="{480F58E4-3AF8-CC90-EAE6-BEE747951BFF}"/>
          </ac:picMkLst>
        </pc:picChg>
      </pc:sldChg>
      <pc:sldChg chg="addSp modSp modAnim">
        <pc:chgData name="Kelly Stokes" userId="3e5c5154-569e-4d81-aa91-4f91841cdfa9" providerId="ADAL" clId="{69877D5C-5F4F-41C2-BFF7-873C44829A25}" dt="2022-12-13T15:17:29.604" v="668"/>
        <pc:sldMkLst>
          <pc:docMk/>
          <pc:sldMk cId="3625270112" sldId="2705"/>
        </pc:sldMkLst>
        <pc:picChg chg="add mod">
          <ac:chgData name="Kelly Stokes" userId="3e5c5154-569e-4d81-aa91-4f91841cdfa9" providerId="ADAL" clId="{69877D5C-5F4F-41C2-BFF7-873C44829A25}" dt="2022-12-13T15:17:09.974" v="660"/>
          <ac:picMkLst>
            <pc:docMk/>
            <pc:sldMk cId="3625270112" sldId="2705"/>
            <ac:picMk id="3" creationId="{551B2C0D-DB3C-AD86-63F4-17638F6110D1}"/>
          </ac:picMkLst>
        </pc:picChg>
      </pc:sldChg>
      <pc:sldChg chg="delSp del">
        <pc:chgData name="Kelly Stokes" userId="3e5c5154-569e-4d81-aa91-4f91841cdfa9" providerId="ADAL" clId="{69877D5C-5F4F-41C2-BFF7-873C44829A25}" dt="2022-12-13T15:04:23.125" v="418" actId="2696"/>
        <pc:sldMkLst>
          <pc:docMk/>
          <pc:sldMk cId="349779068" sldId="2740"/>
        </pc:sldMkLst>
        <pc:picChg chg="del">
          <ac:chgData name="Kelly Stokes" userId="3e5c5154-569e-4d81-aa91-4f91841cdfa9" providerId="ADAL" clId="{69877D5C-5F4F-41C2-BFF7-873C44829A25}" dt="2022-12-13T15:04:17.787" v="416" actId="21"/>
          <ac:picMkLst>
            <pc:docMk/>
            <pc:sldMk cId="349779068" sldId="2740"/>
            <ac:picMk id="235522" creationId="{E22DCC5B-E338-A2AE-B425-7C93F3D788C7}"/>
          </ac:picMkLst>
        </pc:picChg>
      </pc:sldChg>
      <pc:sldChg chg="delSp del">
        <pc:chgData name="Kelly Stokes" userId="3e5c5154-569e-4d81-aa91-4f91841cdfa9" providerId="ADAL" clId="{69877D5C-5F4F-41C2-BFF7-873C44829A25}" dt="2022-12-13T15:10:27.778" v="534" actId="2696"/>
        <pc:sldMkLst>
          <pc:docMk/>
          <pc:sldMk cId="3030919590" sldId="2744"/>
        </pc:sldMkLst>
        <pc:picChg chg="del">
          <ac:chgData name="Kelly Stokes" userId="3e5c5154-569e-4d81-aa91-4f91841cdfa9" providerId="ADAL" clId="{69877D5C-5F4F-41C2-BFF7-873C44829A25}" dt="2022-12-13T15:10:17.738" v="530" actId="21"/>
          <ac:picMkLst>
            <pc:docMk/>
            <pc:sldMk cId="3030919590" sldId="2744"/>
            <ac:picMk id="237570" creationId="{0B976B4B-7921-FE5E-BBA5-EA3D22C03A1C}"/>
          </ac:picMkLst>
        </pc:picChg>
      </pc:sldChg>
      <pc:sldChg chg="delSp del">
        <pc:chgData name="Kelly Stokes" userId="3e5c5154-569e-4d81-aa91-4f91841cdfa9" providerId="ADAL" clId="{69877D5C-5F4F-41C2-BFF7-873C44829A25}" dt="2022-12-13T15:10:27.778" v="534" actId="2696"/>
        <pc:sldMkLst>
          <pc:docMk/>
          <pc:sldMk cId="2939358868" sldId="2746"/>
        </pc:sldMkLst>
        <pc:picChg chg="del">
          <ac:chgData name="Kelly Stokes" userId="3e5c5154-569e-4d81-aa91-4f91841cdfa9" providerId="ADAL" clId="{69877D5C-5F4F-41C2-BFF7-873C44829A25}" dt="2022-12-13T15:10:22.852" v="532" actId="21"/>
          <ac:picMkLst>
            <pc:docMk/>
            <pc:sldMk cId="2939358868" sldId="2746"/>
            <ac:picMk id="239618" creationId="{FC1984FD-A0AE-0EAA-DBD6-618D741722E5}"/>
          </ac:picMkLst>
        </pc:picChg>
      </pc:sldChg>
      <pc:sldChg chg="delSp del">
        <pc:chgData name="Kelly Stokes" userId="3e5c5154-569e-4d81-aa91-4f91841cdfa9" providerId="ADAL" clId="{69877D5C-5F4F-41C2-BFF7-873C44829A25}" dt="2022-12-13T15:17:12.049" v="661" actId="2696"/>
        <pc:sldMkLst>
          <pc:docMk/>
          <pc:sldMk cId="3019113606" sldId="2751"/>
        </pc:sldMkLst>
        <pc:picChg chg="del">
          <ac:chgData name="Kelly Stokes" userId="3e5c5154-569e-4d81-aa91-4f91841cdfa9" providerId="ADAL" clId="{69877D5C-5F4F-41C2-BFF7-873C44829A25}" dt="2022-12-13T15:17:03.524" v="657" actId="21"/>
          <ac:picMkLst>
            <pc:docMk/>
            <pc:sldMk cId="3019113606" sldId="2751"/>
            <ac:picMk id="242690" creationId="{48C544E3-68AD-2F7E-E041-D4435E436956}"/>
          </ac:picMkLst>
        </pc:picChg>
      </pc:sldChg>
      <pc:sldChg chg="delSp del">
        <pc:chgData name="Kelly Stokes" userId="3e5c5154-569e-4d81-aa91-4f91841cdfa9" providerId="ADAL" clId="{69877D5C-5F4F-41C2-BFF7-873C44829A25}" dt="2022-12-13T15:17:14.075" v="662" actId="2696"/>
        <pc:sldMkLst>
          <pc:docMk/>
          <pc:sldMk cId="689519073" sldId="2754"/>
        </pc:sldMkLst>
        <pc:picChg chg="del">
          <ac:chgData name="Kelly Stokes" userId="3e5c5154-569e-4d81-aa91-4f91841cdfa9" providerId="ADAL" clId="{69877D5C-5F4F-41C2-BFF7-873C44829A25}" dt="2022-12-13T15:17:08.080" v="659" actId="21"/>
          <ac:picMkLst>
            <pc:docMk/>
            <pc:sldMk cId="689519073" sldId="2754"/>
            <ac:picMk id="244738" creationId="{B1C496EE-E94E-52A0-4ED9-C082AADC174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Calibri" panose="020F0502020204030204" pitchFamily="34" charset="0"/>
                <a:ea typeface="Times New Roman" panose="02020603050405020304" pitchFamily="18" charset="0"/>
              </a:rPr>
              <a:t>There was no guarantee that it would work during the night, but the solar energy was stored in batteries so it could keep flying without the sunlight.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97</a:t>
            </a:fld>
            <a:endParaRPr lang="en-GB"/>
          </a:p>
        </p:txBody>
      </p:sp>
    </p:spTree>
    <p:extLst>
      <p:ext uri="{BB962C8B-B14F-4D97-AF65-F5344CB8AC3E}">
        <p14:creationId xmlns:p14="http://schemas.microsoft.com/office/powerpoint/2010/main" val="494941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99</a:t>
            </a:fld>
            <a:endParaRPr lang="en-GB"/>
          </a:p>
        </p:txBody>
      </p:sp>
    </p:spTree>
    <p:extLst>
      <p:ext uri="{BB962C8B-B14F-4D97-AF65-F5344CB8AC3E}">
        <p14:creationId xmlns:p14="http://schemas.microsoft.com/office/powerpoint/2010/main" val="3760140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102</a:t>
            </a:fld>
            <a:endParaRPr lang="en-GB" dirty="0"/>
          </a:p>
        </p:txBody>
      </p:sp>
    </p:spTree>
    <p:extLst>
      <p:ext uri="{BB962C8B-B14F-4D97-AF65-F5344CB8AC3E}">
        <p14:creationId xmlns:p14="http://schemas.microsoft.com/office/powerpoint/2010/main" val="1597065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Critics believe that passenger flights that are solar powered are still a long way off yet.</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129</a:t>
            </a:fld>
            <a:endParaRPr lang="en-GB"/>
          </a:p>
        </p:txBody>
      </p:sp>
    </p:spTree>
    <p:extLst>
      <p:ext uri="{BB962C8B-B14F-4D97-AF65-F5344CB8AC3E}">
        <p14:creationId xmlns:p14="http://schemas.microsoft.com/office/powerpoint/2010/main" val="1186507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forty        ancient  statistician Dalmatian Category cemetery   mystery   oxygen  typical  rhythm </a:t>
            </a:r>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In 2010, an experimental plane powered by the sun’s rays took off outside of the community of Paris.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33</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35</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dirty="0"/>
          </a:p>
        </p:txBody>
      </p:sp>
    </p:spTree>
    <p:extLst>
      <p:ext uri="{BB962C8B-B14F-4D97-AF65-F5344CB8AC3E}">
        <p14:creationId xmlns:p14="http://schemas.microsoft.com/office/powerpoint/2010/main" val="1969854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There was doubt that the solar panels on its 63m wingspan would ensure a safe flight, but it landed safely after over 26 hours.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65</a:t>
            </a:fld>
            <a:endParaRPr lang="en-GB"/>
          </a:p>
        </p:txBody>
      </p:sp>
    </p:spTree>
    <p:extLst>
      <p:ext uri="{BB962C8B-B14F-4D97-AF65-F5344CB8AC3E}">
        <p14:creationId xmlns:p14="http://schemas.microsoft.com/office/powerpoint/2010/main" val="216568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67</a:t>
            </a:fld>
            <a:endParaRPr lang="en-GB"/>
          </a:p>
        </p:txBody>
      </p:sp>
    </p:spTree>
    <p:extLst>
      <p:ext uri="{BB962C8B-B14F-4D97-AF65-F5344CB8AC3E}">
        <p14:creationId xmlns:p14="http://schemas.microsoft.com/office/powerpoint/2010/main" val="1779008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dirty="0"/>
          </a:p>
        </p:txBody>
      </p:sp>
    </p:spTree>
    <p:extLst>
      <p:ext uri="{BB962C8B-B14F-4D97-AF65-F5344CB8AC3E}">
        <p14:creationId xmlns:p14="http://schemas.microsoft.com/office/powerpoint/2010/main" val="1916833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2609186-D6FA-5B6C-33FA-287C3A9C2C8E}"/>
              </a:ext>
            </a:extLst>
          </p:cNvPr>
          <p:cNvPicPr>
            <a:picLocks noChangeAspect="1"/>
          </p:cNvPicPr>
          <p:nvPr/>
        </p:nvPicPr>
        <p:blipFill rotWithShape="1">
          <a:blip r:embed="rId2"/>
          <a:srcRect l="19286" t="11887" r="19241" b="11648"/>
          <a:stretch/>
        </p:blipFill>
        <p:spPr>
          <a:xfrm>
            <a:off x="734786" y="146958"/>
            <a:ext cx="9617528" cy="6725982"/>
          </a:xfrm>
          <a:prstGeom prst="rect">
            <a:avLst/>
          </a:prstGeom>
        </p:spPr>
      </p:pic>
    </p:spTree>
    <p:extLst>
      <p:ext uri="{BB962C8B-B14F-4D97-AF65-F5344CB8AC3E}">
        <p14:creationId xmlns:p14="http://schemas.microsoft.com/office/powerpoint/2010/main" val="133911921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5597501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3927513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pic>
        <p:nvPicPr>
          <p:cNvPr id="199682" name="Picture 2" descr="CAFC Affirms District Court Finding that Naloxone Patents are Obvious;  Newman Dissents">
            <a:extLst>
              <a:ext uri="{FF2B5EF4-FFF2-40B4-BE49-F238E27FC236}">
                <a16:creationId xmlns:a16="http://schemas.microsoft.com/office/drawing/2014/main" id="{46BB2267-0C1A-4CF0-E3CC-0FEE2E18C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4" y="362857"/>
            <a:ext cx="2305050" cy="19812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07498AF-02B8-FA03-2178-C307933ECD4F}"/>
              </a:ext>
            </a:extLst>
          </p:cNvPr>
          <p:cNvSpPr txBox="1"/>
          <p:nvPr/>
        </p:nvSpPr>
        <p:spPr>
          <a:xfrm>
            <a:off x="4208690" y="84562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apparent</a:t>
            </a:r>
            <a:endParaRPr lang="en-GB" dirty="0"/>
          </a:p>
        </p:txBody>
      </p:sp>
    </p:spTree>
    <p:extLst>
      <p:ext uri="{BB962C8B-B14F-4D97-AF65-F5344CB8AC3E}">
        <p14:creationId xmlns:p14="http://schemas.microsoft.com/office/powerpoint/2010/main" val="2861135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9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pic>
        <p:nvPicPr>
          <p:cNvPr id="147460" name="Picture 4" descr="255 Occupy Illustrations &amp; Clip Art - iStock">
            <a:extLst>
              <a:ext uri="{FF2B5EF4-FFF2-40B4-BE49-F238E27FC236}">
                <a16:creationId xmlns:a16="http://schemas.microsoft.com/office/drawing/2014/main" id="{0AA7F342-B253-6162-4165-F7AA51130D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463551"/>
            <a:ext cx="2447925" cy="18669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AB6BCE9-FDD6-A2A9-F2CB-8C007F5BB21C}"/>
              </a:ext>
            </a:extLst>
          </p:cNvPr>
          <p:cNvSpPr txBox="1"/>
          <p:nvPr/>
        </p:nvSpPr>
        <p:spPr>
          <a:xfrm>
            <a:off x="4420621" y="13147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occupy</a:t>
            </a:r>
            <a:endParaRPr lang="en-GB" dirty="0"/>
          </a:p>
        </p:txBody>
      </p:sp>
    </p:spTree>
    <p:extLst>
      <p:ext uri="{BB962C8B-B14F-4D97-AF65-F5344CB8AC3E}">
        <p14:creationId xmlns:p14="http://schemas.microsoft.com/office/powerpoint/2010/main" val="1753491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55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48CC4B57-75C0-17B5-3187-923EC3334F9C}"/>
              </a:ext>
            </a:extLst>
          </p:cNvPr>
          <p:cNvSpPr txBox="1"/>
          <p:nvPr/>
        </p:nvSpPr>
        <p:spPr>
          <a:xfrm>
            <a:off x="838200" y="2256393"/>
            <a:ext cx="11087100" cy="3139321"/>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used if the root word ends in d or 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79710646-D83D-677C-82E0-E5BD7BA559A4}"/>
              </a:ext>
            </a:extLst>
          </p:cNvPr>
          <p:cNvSpPr txBox="1"/>
          <p:nvPr/>
        </p:nvSpPr>
        <p:spPr>
          <a:xfrm>
            <a:off x="838200" y="5829656"/>
            <a:ext cx="10907485" cy="646331"/>
          </a:xfrm>
          <a:prstGeom prst="rect">
            <a:avLst/>
          </a:prstGeom>
          <a:noFill/>
        </p:spPr>
        <p:txBody>
          <a:bodyPr wrap="square">
            <a:spAutoFit/>
          </a:bodyPr>
          <a:lstStyle/>
          <a:p>
            <a:r>
              <a:rPr kumimoji="0" lang="en-GB" sz="3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Exceptions: attend – attention, intend – intention</a:t>
            </a:r>
            <a:endParaRPr lang="en-GB" dirty="0"/>
          </a:p>
        </p:txBody>
      </p:sp>
    </p:spTree>
    <p:extLst>
      <p:ext uri="{BB962C8B-B14F-4D97-AF65-F5344CB8AC3E}">
        <p14:creationId xmlns:p14="http://schemas.microsoft.com/office/powerpoint/2010/main" val="169768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86456658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decision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096000"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Decisions Cliparts, Download Free Decisions Cliparts png images, Free  ClipArts on Clipart Library">
            <a:extLst>
              <a:ext uri="{FF2B5EF4-FFF2-40B4-BE49-F238E27FC236}">
                <a16:creationId xmlns:a16="http://schemas.microsoft.com/office/drawing/2014/main" id="{480F58E4-3AF8-CC90-EAE6-BEE747951B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07" y="429986"/>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13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suspension</a:t>
            </a:r>
          </a:p>
        </p:txBody>
      </p:sp>
      <p:sp>
        <p:nvSpPr>
          <p:cNvPr id="4" name="Rectangle 3">
            <a:extLst>
              <a:ext uri="{FF2B5EF4-FFF2-40B4-BE49-F238E27FC236}">
                <a16:creationId xmlns:a16="http://schemas.microsoft.com/office/drawing/2014/main" id="{075DC9AF-D7D9-795E-8B34-E457CD939DFA}"/>
              </a:ext>
            </a:extLst>
          </p:cNvPr>
          <p:cNvSpPr/>
          <p:nvPr/>
        </p:nvSpPr>
        <p:spPr>
          <a:xfrm>
            <a:off x="6545943" y="3610429"/>
            <a:ext cx="1611085"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Suspension Bridge - Suspension Bridge Clip Art - Free Transparent PNG  Clipart Images Download">
            <a:extLst>
              <a:ext uri="{FF2B5EF4-FFF2-40B4-BE49-F238E27FC236}">
                <a16:creationId xmlns:a16="http://schemas.microsoft.com/office/drawing/2014/main" id="{551B2C0D-DB3C-AD86-63F4-17638F6110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264" y="605064"/>
            <a:ext cx="3238500"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5270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604060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collision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096000"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Collision Clip Art | Royalty Free - GoGraph">
            <a:extLst>
              <a:ext uri="{FF2B5EF4-FFF2-40B4-BE49-F238E27FC236}">
                <a16:creationId xmlns:a16="http://schemas.microsoft.com/office/drawing/2014/main" id="{20B7311C-60C4-4426-2D43-2440753AE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112"/>
          <a:stretch/>
        </p:blipFill>
        <p:spPr bwMode="auto">
          <a:xfrm>
            <a:off x="587829" y="534534"/>
            <a:ext cx="2743200" cy="148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bt</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kn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mb</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wr</a:t>
            </a: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619578" y="153004"/>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Silent letters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310087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knot </a:t>
            </a:r>
          </a:p>
        </p:txBody>
      </p:sp>
      <p:sp>
        <p:nvSpPr>
          <p:cNvPr id="3" name="Rectangle 2">
            <a:extLst>
              <a:ext uri="{FF2B5EF4-FFF2-40B4-BE49-F238E27FC236}">
                <a16:creationId xmlns:a16="http://schemas.microsoft.com/office/drawing/2014/main" id="{13BB5EC0-7A96-4D29-A835-6FAE896C31A4}"/>
              </a:ext>
            </a:extLst>
          </p:cNvPr>
          <p:cNvSpPr/>
          <p:nvPr/>
        </p:nvSpPr>
        <p:spPr>
          <a:xfrm>
            <a:off x="5448300" y="3429000"/>
            <a:ext cx="647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9026" name="Picture 2" descr="knot clipart - Clip Art Library">
            <a:extLst>
              <a:ext uri="{FF2B5EF4-FFF2-40B4-BE49-F238E27FC236}">
                <a16:creationId xmlns:a16="http://schemas.microsoft.com/office/drawing/2014/main" id="{45CB47D9-3A96-DDF4-00F4-237D59E1AA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196" y="402771"/>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1865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wrestle </a:t>
            </a:r>
          </a:p>
        </p:txBody>
      </p:sp>
      <p:sp>
        <p:nvSpPr>
          <p:cNvPr id="3" name="Rectangle 2">
            <a:extLst>
              <a:ext uri="{FF2B5EF4-FFF2-40B4-BE49-F238E27FC236}">
                <a16:creationId xmlns:a16="http://schemas.microsoft.com/office/drawing/2014/main" id="{0366E0B6-702E-4814-82C6-08CA2D13F3C9}"/>
              </a:ext>
            </a:extLst>
          </p:cNvPr>
          <p:cNvSpPr/>
          <p:nvPr/>
        </p:nvSpPr>
        <p:spPr>
          <a:xfrm>
            <a:off x="4849586" y="3641268"/>
            <a:ext cx="7021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8002" name="Picture 2" descr="Wrestling Stock Illustrations – 10,382 Wrestling Stock Illustrations,  Vectors &amp; Clipart - Dreamstime">
            <a:extLst>
              <a:ext uri="{FF2B5EF4-FFF2-40B4-BE49-F238E27FC236}">
                <a16:creationId xmlns:a16="http://schemas.microsoft.com/office/drawing/2014/main" id="{E3C892A4-DE7B-4CE0-DF7F-FF3E2B8E7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506" y="677636"/>
            <a:ext cx="2657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10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80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wrapper</a:t>
            </a:r>
          </a:p>
        </p:txBody>
      </p:sp>
      <p:sp>
        <p:nvSpPr>
          <p:cNvPr id="3" name="Rectangle 2">
            <a:extLst>
              <a:ext uri="{FF2B5EF4-FFF2-40B4-BE49-F238E27FC236}">
                <a16:creationId xmlns:a16="http://schemas.microsoft.com/office/drawing/2014/main" id="{4BCBA2DA-E95C-434C-BE81-320E182AE5EF}"/>
              </a:ext>
            </a:extLst>
          </p:cNvPr>
          <p:cNvSpPr/>
          <p:nvPr/>
        </p:nvSpPr>
        <p:spPr>
          <a:xfrm>
            <a:off x="4555672" y="3673930"/>
            <a:ext cx="8001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6978" name="Picture 2" descr="Death By Chocolate, Chocolate Art, Sweet Ideas, Interior - Empty Candy Wrapper  Clipart - Free Transparent PNG Download - PNGkey">
            <a:extLst>
              <a:ext uri="{FF2B5EF4-FFF2-40B4-BE49-F238E27FC236}">
                <a16:creationId xmlns:a16="http://schemas.microsoft.com/office/drawing/2014/main" id="{40BCDA70-995B-65B9-DDFC-2CC1FA2883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703" y="534081"/>
            <a:ext cx="2838450"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20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69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knot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85214"/>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72244"/>
            <a:ext cx="11789909" cy="230832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 fastening made by looping a piece of string, rope, or something similar on itself and tightening it</a:t>
            </a:r>
            <a:endParaRPr lang="en-GB" sz="1400" dirty="0"/>
          </a:p>
        </p:txBody>
      </p:sp>
      <p:pic>
        <p:nvPicPr>
          <p:cNvPr id="3" name="Picture 2" descr="knot clipart - Clip Art Library">
            <a:extLst>
              <a:ext uri="{FF2B5EF4-FFF2-40B4-BE49-F238E27FC236}">
                <a16:creationId xmlns:a16="http://schemas.microsoft.com/office/drawing/2014/main" id="{B17800E9-8899-8F0E-5FE3-6042D7290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196" y="402771"/>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9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wrestle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392136"/>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684798"/>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take part in a fight, either as sport or in earnest, that involves grappling with one's opponent and trying to throw or force them to the ground</a:t>
            </a:r>
            <a:endParaRPr lang="en-GB" sz="1400" dirty="0"/>
          </a:p>
        </p:txBody>
      </p:sp>
      <p:pic>
        <p:nvPicPr>
          <p:cNvPr id="3" name="Picture 2" descr="Wrestling Stock Illustrations – 10,382 Wrestling Stock Illustrations,  Vectors &amp; Clipart - Dreamstime">
            <a:extLst>
              <a:ext uri="{FF2B5EF4-FFF2-40B4-BE49-F238E27FC236}">
                <a16:creationId xmlns:a16="http://schemas.microsoft.com/office/drawing/2014/main" id="{3BC9D4BF-D7FA-E687-2C70-795B4D9005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506" y="677636"/>
            <a:ext cx="2657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70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wrapper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piece of paper, plastic, or foil covering and protecting something sold or for sale </a:t>
            </a:r>
            <a:endParaRPr lang="en-GB" sz="1400" dirty="0"/>
          </a:p>
        </p:txBody>
      </p:sp>
      <p:pic>
        <p:nvPicPr>
          <p:cNvPr id="3" name="Picture 2" descr="Death By Chocolate, Chocolate Art, Sweet Ideas, Interior - Empty Candy Wrapper  Clipart - Free Transparent PNG Download - PNGkey">
            <a:extLst>
              <a:ext uri="{FF2B5EF4-FFF2-40B4-BE49-F238E27FC236}">
                <a16:creationId xmlns:a16="http://schemas.microsoft.com/office/drawing/2014/main" id="{673C098C-01E1-C671-7860-CB88E5C2D7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703" y="534081"/>
            <a:ext cx="2838450"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865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Tie a knot at the end of the cord.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98723" y="3657600"/>
            <a:ext cx="1665063"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 </a:t>
            </a:r>
            <a:endParaRPr lang="en-GB" i="1" dirty="0"/>
          </a:p>
        </p:txBody>
      </p:sp>
    </p:spTree>
    <p:extLst>
      <p:ext uri="{BB962C8B-B14F-4D97-AF65-F5344CB8AC3E}">
        <p14:creationId xmlns:p14="http://schemas.microsoft.com/office/powerpoint/2010/main" val="224313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fontScale="90000"/>
          </a:bodyPr>
          <a:lstStyle/>
          <a:p>
            <a:pPr algn="ctr"/>
            <a:r>
              <a:rPr lang="en-GB" dirty="0">
                <a:latin typeface="Twinkl Cursive Looped" panose="02000000000000000000" pitchFamily="2" charset="0"/>
              </a:rPr>
              <a:t> He wrestled with the intruder before being knocked unconscious.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85255" y="2803239"/>
            <a:ext cx="2688773"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1921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Sweet wrappers can be very colourful.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02528" y="2867789"/>
            <a:ext cx="2792186" cy="9538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483699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comprehension</a:t>
            </a:r>
          </a:p>
        </p:txBody>
      </p:sp>
      <p:sp>
        <p:nvSpPr>
          <p:cNvPr id="4" name="Rectangle 3">
            <a:extLst>
              <a:ext uri="{FF2B5EF4-FFF2-40B4-BE49-F238E27FC236}">
                <a16:creationId xmlns:a16="http://schemas.microsoft.com/office/drawing/2014/main" id="{075DC9AF-D7D9-795E-8B34-E457CD939DFA}"/>
              </a:ext>
            </a:extLst>
          </p:cNvPr>
          <p:cNvSpPr/>
          <p:nvPr/>
        </p:nvSpPr>
        <p:spPr>
          <a:xfrm>
            <a:off x="7213600" y="3624943"/>
            <a:ext cx="1611085"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Free Comprehension Cliparts, Download Free Comprehension Cliparts png  images, Free ClipArts on Clipart Library">
            <a:extLst>
              <a:ext uri="{FF2B5EF4-FFF2-40B4-BE49-F238E27FC236}">
                <a16:creationId xmlns:a16="http://schemas.microsoft.com/office/drawing/2014/main" id="{C41D5125-427C-548B-647E-BA69D18965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617" y="260123"/>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7347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799658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050634"/>
            <a:ext cx="11614375" cy="2062103"/>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person who expresses an unfavourable opinion of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6,091 Art Critic Stock Vectors, Images &amp; Vector Art | Shutterstock">
            <a:extLst>
              <a:ext uri="{FF2B5EF4-FFF2-40B4-BE49-F238E27FC236}">
                <a16:creationId xmlns:a16="http://schemas.microsoft.com/office/drawing/2014/main" id="{392E8099-2056-3D59-F2B3-B11BB2958C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21"/>
          <a:stretch/>
        </p:blipFill>
        <p:spPr bwMode="auto">
          <a:xfrm>
            <a:off x="593272" y="545094"/>
            <a:ext cx="2057400" cy="198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64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16275"/>
            <a:ext cx="11560628" cy="1481650"/>
          </a:xfrm>
        </p:spPr>
        <p:txBody>
          <a:bodyPr>
            <a:normAutofit fontScale="90000"/>
          </a:bodyPr>
          <a:lstStyle/>
          <a:p>
            <a:pPr algn="ctr"/>
            <a:r>
              <a:rPr lang="en-GB" dirty="0">
                <a:latin typeface="Twinkl Cursive Looped" panose="02000000000000000000" pitchFamily="2" charset="0"/>
              </a:rPr>
              <a:t>The food critic said the restaurants food was wonderful.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41271" y="2884882"/>
            <a:ext cx="1632858" cy="872218"/>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6750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group of people living in the same place or having a particular characteristic in common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Community Stock Illustrations – 528,472 Community Stock Illustrations,  Vectors &amp; Clipart - Dreamstime">
            <a:extLst>
              <a:ext uri="{FF2B5EF4-FFF2-40B4-BE49-F238E27FC236}">
                <a16:creationId xmlns:a16="http://schemas.microsoft.com/office/drawing/2014/main" id="{E8B4B4C1-4C0B-2AAB-D6EA-BD7E1A235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3705225"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696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school community is very supportive.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29200" y="3050805"/>
            <a:ext cx="3559629"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344125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4429444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1099403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Did you know?</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a:t>
            </a:r>
          </a:p>
        </p:txBody>
      </p:sp>
    </p:spTree>
    <p:extLst>
      <p:ext uri="{BB962C8B-B14F-4D97-AF65-F5344CB8AC3E}">
        <p14:creationId xmlns:p14="http://schemas.microsoft.com/office/powerpoint/2010/main" val="42124990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Did you know?</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2010, an experimental plane powered by the sun’s rays took off outside of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community</a:t>
            </a:r>
            <a:r>
              <a:rPr lang="en-GB" sz="3600" dirty="0">
                <a:solidFill>
                  <a:srgbClr val="000000"/>
                </a:solidFill>
                <a:effectLst/>
                <a:latin typeface="Twinkl Cursive Looped" panose="02000000000000000000" pitchFamily="2" charset="0"/>
                <a:ea typeface="Times New Roman" panose="02020603050405020304" pitchFamily="18" charset="0"/>
              </a:rPr>
              <a:t> of Paris.  There was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doubt</a:t>
            </a:r>
            <a:r>
              <a:rPr lang="en-GB" sz="3600" dirty="0">
                <a:solidFill>
                  <a:srgbClr val="000000"/>
                </a:solidFill>
                <a:effectLst/>
                <a:latin typeface="Twinkl Cursive Looped" panose="02000000000000000000" pitchFamily="2" charset="0"/>
                <a:ea typeface="Times New Roman" panose="02020603050405020304" pitchFamily="18" charset="0"/>
              </a:rPr>
              <a:t> that the solar panels on its 63m wingspan would ensure a safe flight, but it landed safely after over 26 hours.   There was no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guarantee</a:t>
            </a:r>
            <a:r>
              <a:rPr lang="en-GB" sz="3600" dirty="0">
                <a:solidFill>
                  <a:srgbClr val="000000"/>
                </a:solidFill>
                <a:effectLst/>
                <a:latin typeface="Twinkl Cursive Looped" panose="02000000000000000000" pitchFamily="2" charset="0"/>
                <a:ea typeface="Times New Roman" panose="02020603050405020304" pitchFamily="18" charset="0"/>
              </a:rPr>
              <a:t> that it would work during the night, but the solar energy was stored in batteries so it could keep flying without the sunlight.  Even though the wingspan was that of a carrier jet, it was only able to hold a pilot.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Critics</a:t>
            </a:r>
            <a:r>
              <a:rPr lang="en-GB" sz="3600" dirty="0">
                <a:solidFill>
                  <a:srgbClr val="000000"/>
                </a:solidFill>
                <a:effectLst/>
                <a:latin typeface="Twinkl Cursive Looped" panose="02000000000000000000" pitchFamily="2" charset="0"/>
                <a:ea typeface="Times New Roman" panose="02020603050405020304" pitchFamily="18" charset="0"/>
              </a:rPr>
              <a:t> believe that passenger flights that are solar powered are still a long way off yet. </a:t>
            </a:r>
          </a:p>
        </p:txBody>
      </p:sp>
    </p:spTree>
    <p:extLst>
      <p:ext uri="{BB962C8B-B14F-4D97-AF65-F5344CB8AC3E}">
        <p14:creationId xmlns:p14="http://schemas.microsoft.com/office/powerpoint/2010/main" val="277828385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12764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Critics believe that passenger flights that are solar powered are still a long way off yet.</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6711632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FF3FFAC-EE0E-7CEB-2A61-6FDC9F0964EA}"/>
              </a:ext>
            </a:extLst>
          </p:cNvPr>
          <p:cNvPicPr>
            <a:picLocks noChangeAspect="1"/>
          </p:cNvPicPr>
          <p:nvPr/>
        </p:nvPicPr>
        <p:blipFill rotWithShape="1">
          <a:blip r:embed="rId2"/>
          <a:srcRect l="19286" t="11887" r="19241" b="11648"/>
          <a:stretch/>
        </p:blipFill>
        <p:spPr>
          <a:xfrm>
            <a:off x="734786" y="146958"/>
            <a:ext cx="9617528" cy="6725982"/>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apparent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8772499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occupy</a:t>
            </a:r>
          </a:p>
        </p:txBody>
      </p:sp>
    </p:spTree>
    <p:extLst>
      <p:ext uri="{BB962C8B-B14F-4D97-AF65-F5344CB8AC3E}">
        <p14:creationId xmlns:p14="http://schemas.microsoft.com/office/powerpoint/2010/main" val="156067637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collide</a:t>
            </a:r>
          </a:p>
        </p:txBody>
      </p:sp>
    </p:spTree>
    <p:extLst>
      <p:ext uri="{BB962C8B-B14F-4D97-AF65-F5344CB8AC3E}">
        <p14:creationId xmlns:p14="http://schemas.microsoft.com/office/powerpoint/2010/main" val="130264685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collision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31541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bt</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kn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mb</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wr</a:t>
            </a: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619578" y="153004"/>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Silent letters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comprehension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9092819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infuse</a:t>
            </a:r>
          </a:p>
        </p:txBody>
      </p:sp>
    </p:spTree>
    <p:extLst>
      <p:ext uri="{BB962C8B-B14F-4D97-AF65-F5344CB8AC3E}">
        <p14:creationId xmlns:p14="http://schemas.microsoft.com/office/powerpoint/2010/main" val="355791676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7443837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3508579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7257934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explode</a:t>
            </a:r>
          </a:p>
        </p:txBody>
      </p:sp>
    </p:spTree>
    <p:extLst>
      <p:ext uri="{BB962C8B-B14F-4D97-AF65-F5344CB8AC3E}">
        <p14:creationId xmlns:p14="http://schemas.microsoft.com/office/powerpoint/2010/main" val="214316669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9139439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televise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751710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television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4991299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68838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doubt </a:t>
            </a:r>
          </a:p>
        </p:txBody>
      </p:sp>
      <p:sp>
        <p:nvSpPr>
          <p:cNvPr id="3" name="Rectangle 2">
            <a:extLst>
              <a:ext uri="{FF2B5EF4-FFF2-40B4-BE49-F238E27FC236}">
                <a16:creationId xmlns:a16="http://schemas.microsoft.com/office/drawing/2014/main" id="{13BB5EC0-7A96-4D29-A835-6FAE896C31A4}"/>
              </a:ext>
            </a:extLst>
          </p:cNvPr>
          <p:cNvSpPr/>
          <p:nvPr/>
        </p:nvSpPr>
        <p:spPr>
          <a:xfrm>
            <a:off x="6732814" y="3429000"/>
            <a:ext cx="647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4" name="Picture 10">
            <a:extLst>
              <a:ext uri="{FF2B5EF4-FFF2-40B4-BE49-F238E27FC236}">
                <a16:creationId xmlns:a16="http://schemas.microsoft.com/office/drawing/2014/main" id="{010E8AB2-6E23-6350-11D7-CA19A36F19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579" y="536802"/>
            <a:ext cx="22479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decision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1227960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1796913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suspension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1104397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doubt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lamb</a:t>
            </a:r>
          </a:p>
        </p:txBody>
      </p:sp>
    </p:spTree>
    <p:extLst>
      <p:ext uri="{BB962C8B-B14F-4D97-AF65-F5344CB8AC3E}">
        <p14:creationId xmlns:p14="http://schemas.microsoft.com/office/powerpoint/2010/main" val="293827234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yacht</a:t>
            </a:r>
          </a:p>
        </p:txBody>
      </p:sp>
    </p:spTree>
    <p:extLst>
      <p:ext uri="{BB962C8B-B14F-4D97-AF65-F5344CB8AC3E}">
        <p14:creationId xmlns:p14="http://schemas.microsoft.com/office/powerpoint/2010/main" val="421385825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thumb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solemn</a:t>
            </a:r>
          </a:p>
        </p:txBody>
      </p:sp>
    </p:spTree>
    <p:extLst>
      <p:ext uri="{BB962C8B-B14F-4D97-AF65-F5344CB8AC3E}">
        <p14:creationId xmlns:p14="http://schemas.microsoft.com/office/powerpoint/2010/main" val="80578285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autumn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lamb </a:t>
            </a:r>
          </a:p>
        </p:txBody>
      </p:sp>
      <p:sp>
        <p:nvSpPr>
          <p:cNvPr id="3" name="Rectangle 2">
            <a:extLst>
              <a:ext uri="{FF2B5EF4-FFF2-40B4-BE49-F238E27FC236}">
                <a16:creationId xmlns:a16="http://schemas.microsoft.com/office/drawing/2014/main" id="{0366E0B6-702E-4814-82C6-08CA2D13F3C9}"/>
              </a:ext>
            </a:extLst>
          </p:cNvPr>
          <p:cNvSpPr/>
          <p:nvPr/>
        </p:nvSpPr>
        <p:spPr>
          <a:xfrm>
            <a:off x="5927271" y="3657598"/>
            <a:ext cx="1077685"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8" name="Picture 10" descr="Premium Vector | Sheep animal cartoon colored clipart illustration">
            <a:extLst>
              <a:ext uri="{FF2B5EF4-FFF2-40B4-BE49-F238E27FC236}">
                <a16:creationId xmlns:a16="http://schemas.microsoft.com/office/drawing/2014/main" id="{547C2989-446E-B572-8A88-6CF2127AC0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4959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column</a:t>
            </a:r>
          </a:p>
        </p:txBody>
      </p:sp>
    </p:spTree>
    <p:extLst>
      <p:ext uri="{BB962C8B-B14F-4D97-AF65-F5344CB8AC3E}">
        <p14:creationId xmlns:p14="http://schemas.microsoft.com/office/powerpoint/2010/main" val="2792669322"/>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knight</a:t>
            </a:r>
          </a:p>
        </p:txBody>
      </p:sp>
    </p:spTree>
    <p:extLst>
      <p:ext uri="{BB962C8B-B14F-4D97-AF65-F5344CB8AC3E}">
        <p14:creationId xmlns:p14="http://schemas.microsoft.com/office/powerpoint/2010/main" val="137895356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guarantee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knot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wrestle</a:t>
            </a:r>
          </a:p>
        </p:txBody>
      </p:sp>
    </p:spTree>
    <p:extLst>
      <p:ext uri="{BB962C8B-B14F-4D97-AF65-F5344CB8AC3E}">
        <p14:creationId xmlns:p14="http://schemas.microsoft.com/office/powerpoint/2010/main" val="225195608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wrapper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8161748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critic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community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yacht</a:t>
            </a:r>
          </a:p>
        </p:txBody>
      </p:sp>
      <p:sp>
        <p:nvSpPr>
          <p:cNvPr id="3" name="Rectangle 2">
            <a:extLst>
              <a:ext uri="{FF2B5EF4-FFF2-40B4-BE49-F238E27FC236}">
                <a16:creationId xmlns:a16="http://schemas.microsoft.com/office/drawing/2014/main" id="{4BCBA2DA-E95C-434C-BE81-320E182AE5EF}"/>
              </a:ext>
            </a:extLst>
          </p:cNvPr>
          <p:cNvSpPr/>
          <p:nvPr/>
        </p:nvSpPr>
        <p:spPr>
          <a:xfrm>
            <a:off x="5976257" y="3673930"/>
            <a:ext cx="8001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2" name="Picture 10" descr="Yacht Stock Illustrations – 73,286 Yacht Stock Illustrations, Vectors &amp;  Clipart - Dreamstime">
            <a:extLst>
              <a:ext uri="{FF2B5EF4-FFF2-40B4-BE49-F238E27FC236}">
                <a16:creationId xmlns:a16="http://schemas.microsoft.com/office/drawing/2014/main" id="{EE80FA73-9B0B-306D-0620-69411FF3A3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8" y="466045"/>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apparent     occupy  critic          community   comprehension decision   yacht solemn guarantee wrestle </a:t>
            </a:r>
          </a:p>
        </p:txBody>
      </p:sp>
    </p:spTree>
    <p:extLst>
      <p:ext uri="{BB962C8B-B14F-4D97-AF65-F5344CB8AC3E}">
        <p14:creationId xmlns:p14="http://schemas.microsoft.com/office/powerpoint/2010/main" val="388699187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676401"/>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adjective.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1323439"/>
          </a:xfrm>
          <a:prstGeom prst="rect">
            <a:avLst/>
          </a:prstGeom>
          <a:noFill/>
        </p:spPr>
        <p:txBody>
          <a:bodyPr wrap="square" rtlCol="0">
            <a:spAutoFit/>
          </a:bodyPr>
          <a:lstStyle/>
          <a:p>
            <a:r>
              <a:rPr lang="en-GB" sz="4000" dirty="0">
                <a:latin typeface="Twinkl Cursive Looped" panose="02000000000000000000" pitchFamily="2" charset="0"/>
              </a:rPr>
              <a:t>The food critic said the restaurants food was wonderful.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579916" y="1977520"/>
            <a:ext cx="120831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614056" y="3676402"/>
            <a:ext cx="108857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9060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adjective noun verb adverb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1918545"/>
            <a:ext cx="11517084" cy="707886"/>
          </a:xfrm>
          <a:prstGeom prst="rect">
            <a:avLst/>
          </a:prstGeom>
          <a:noFill/>
        </p:spPr>
        <p:txBody>
          <a:bodyPr wrap="square" rtlCol="0">
            <a:spAutoFit/>
          </a:bodyPr>
          <a:lstStyle/>
          <a:p>
            <a:r>
              <a:rPr lang="en-GB" sz="4000" dirty="0">
                <a:latin typeface="Twinkl Cursive Looped" panose="02000000000000000000" pitchFamily="2" charset="0"/>
              </a:rPr>
              <a:t>Our school community is very supportive.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955471" y="1964711"/>
            <a:ext cx="2628900"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646713" y="3859886"/>
            <a:ext cx="92528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2862322"/>
          </a:xfrm>
          <a:prstGeom prst="rect">
            <a:avLst/>
          </a:prstGeom>
          <a:noFill/>
        </p:spPr>
        <p:txBody>
          <a:bodyPr wrap="square" rtlCol="0">
            <a:spAutoFit/>
          </a:bodyPr>
          <a:lstStyle/>
          <a:p>
            <a:r>
              <a:rPr lang="en-GB" b="1" dirty="0">
                <a:solidFill>
                  <a:srgbClr val="83001D"/>
                </a:solidFill>
                <a:effectLst/>
              </a:rPr>
              <a:t>Critic</a:t>
            </a:r>
          </a:p>
          <a:p>
            <a:endParaRPr lang="en-GB" b="1" dirty="0">
              <a:solidFill>
                <a:srgbClr val="83001D"/>
              </a:solidFill>
            </a:endParaRPr>
          </a:p>
          <a:p>
            <a:r>
              <a:rPr lang="en-GB" b="1" dirty="0">
                <a:solidFill>
                  <a:srgbClr val="83001D"/>
                </a:solidFill>
                <a:effectLst/>
              </a:rPr>
              <a:t>late 16th century: from Latin criticus, from Greek </a:t>
            </a:r>
            <a:r>
              <a:rPr lang="en-GB" b="1" dirty="0" err="1">
                <a:solidFill>
                  <a:srgbClr val="83001D"/>
                </a:solidFill>
                <a:effectLst/>
              </a:rPr>
              <a:t>kritikos</a:t>
            </a:r>
            <a:r>
              <a:rPr lang="en-GB" b="1" dirty="0">
                <a:solidFill>
                  <a:srgbClr val="83001D"/>
                </a:solidFill>
                <a:effectLst/>
              </a:rPr>
              <a:t>, from </a:t>
            </a:r>
            <a:r>
              <a:rPr lang="en-GB" b="1" dirty="0" err="1">
                <a:solidFill>
                  <a:srgbClr val="83001D"/>
                </a:solidFill>
                <a:effectLst/>
              </a:rPr>
              <a:t>kritēs</a:t>
            </a:r>
            <a:r>
              <a:rPr lang="en-GB" b="1" dirty="0">
                <a:solidFill>
                  <a:srgbClr val="83001D"/>
                </a:solidFill>
                <a:effectLst/>
              </a:rPr>
              <a:t> ‘a judge’, from </a:t>
            </a:r>
            <a:r>
              <a:rPr lang="en-GB" b="1" dirty="0" err="1">
                <a:solidFill>
                  <a:srgbClr val="83001D"/>
                </a:solidFill>
                <a:effectLst/>
              </a:rPr>
              <a:t>krinein</a:t>
            </a:r>
            <a:r>
              <a:rPr lang="en-GB" b="1" dirty="0">
                <a:solidFill>
                  <a:srgbClr val="83001D"/>
                </a:solidFill>
                <a:effectLst/>
              </a:rPr>
              <a:t> ‘judge, decide’.</a:t>
            </a: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Community</a:t>
            </a:r>
            <a:endParaRPr lang="en-GB" b="1" dirty="0">
              <a:solidFill>
                <a:srgbClr val="83001D"/>
              </a:solidFill>
            </a:endParaRPr>
          </a:p>
          <a:p>
            <a:endParaRPr lang="en-GB" b="1" dirty="0">
              <a:solidFill>
                <a:srgbClr val="83001D"/>
              </a:solidFill>
              <a:effectLst/>
            </a:endParaRPr>
          </a:p>
          <a:p>
            <a:r>
              <a:rPr lang="en-GB" b="1" dirty="0">
                <a:solidFill>
                  <a:srgbClr val="83001D"/>
                </a:solidFill>
                <a:effectLst/>
              </a:rPr>
              <a:t>late Middle English: from Old French </a:t>
            </a:r>
            <a:r>
              <a:rPr lang="en-GB" b="1" dirty="0" err="1">
                <a:solidFill>
                  <a:srgbClr val="83001D"/>
                </a:solidFill>
                <a:effectLst/>
              </a:rPr>
              <a:t>comunete</a:t>
            </a:r>
            <a:r>
              <a:rPr lang="en-GB" b="1" dirty="0">
                <a:solidFill>
                  <a:srgbClr val="83001D"/>
                </a:solidFill>
                <a:effectLst/>
              </a:rPr>
              <a:t>, reinforced by its source, Latin </a:t>
            </a:r>
            <a:r>
              <a:rPr lang="en-GB" b="1" dirty="0" err="1">
                <a:solidFill>
                  <a:srgbClr val="83001D"/>
                </a:solidFill>
                <a:effectLst/>
              </a:rPr>
              <a:t>communitas</a:t>
            </a:r>
            <a:r>
              <a:rPr lang="en-GB" b="1" dirty="0">
                <a:solidFill>
                  <a:srgbClr val="83001D"/>
                </a:solidFill>
                <a:effectLst/>
              </a:rPr>
              <a:t>, from communis (see common).</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428178"/>
            <a:ext cx="11740242" cy="4154984"/>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6000" i="1" dirty="0">
                <a:latin typeface="Twinkl Cursive Looped" panose="02000000000000000000" pitchFamily="2" charset="0"/>
              </a:rPr>
              <a:t>Find synonyms and antonyms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doubt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85214"/>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72244"/>
            <a:ext cx="11789909" cy="156966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 feeling of uncertainty or lack of conviction </a:t>
            </a:r>
            <a:endParaRPr lang="en-GB" sz="1400" dirty="0"/>
          </a:p>
        </p:txBody>
      </p:sp>
      <p:pic>
        <p:nvPicPr>
          <p:cNvPr id="9" name="Picture 10">
            <a:extLst>
              <a:ext uri="{FF2B5EF4-FFF2-40B4-BE49-F238E27FC236}">
                <a16:creationId xmlns:a16="http://schemas.microsoft.com/office/drawing/2014/main" id="{12ACF06E-7650-3384-B40C-683BB99343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579" y="536802"/>
            <a:ext cx="2247900"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lamb</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young sheep </a:t>
            </a:r>
            <a:endParaRPr lang="en-GB" sz="1400" dirty="0"/>
          </a:p>
        </p:txBody>
      </p:sp>
      <p:pic>
        <p:nvPicPr>
          <p:cNvPr id="9" name="Picture 10" descr="Premium Vector | Sheep animal cartoon colored clipart illustration">
            <a:extLst>
              <a:ext uri="{FF2B5EF4-FFF2-40B4-BE49-F238E27FC236}">
                <a16:creationId xmlns:a16="http://schemas.microsoft.com/office/drawing/2014/main" id="{A8F14195-D7EC-629E-FD3F-6097A80AB1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52" y="4959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CB77-1BC6-F944-148E-7718A4A87291}"/>
              </a:ext>
            </a:extLst>
          </p:cNvPr>
          <p:cNvSpPr>
            <a:spLocks noGrp="1"/>
          </p:cNvSpPr>
          <p:nvPr>
            <p:ph type="title"/>
          </p:nvPr>
        </p:nvSpPr>
        <p:spPr/>
        <p:txBody>
          <a:bodyPr/>
          <a:lstStyle/>
          <a:p>
            <a:r>
              <a:rPr lang="en-GB" dirty="0"/>
              <a:t>These slides are slightly different - to reduce the number there are now animations used</a:t>
            </a:r>
          </a:p>
        </p:txBody>
      </p:sp>
      <p:sp>
        <p:nvSpPr>
          <p:cNvPr id="3" name="Content Placeholder 2">
            <a:extLst>
              <a:ext uri="{FF2B5EF4-FFF2-40B4-BE49-F238E27FC236}">
                <a16:creationId xmlns:a16="http://schemas.microsoft.com/office/drawing/2014/main" id="{077E62D0-33DD-9CBA-3B37-C650BF8941B5}"/>
              </a:ext>
            </a:extLst>
          </p:cNvPr>
          <p:cNvSpPr>
            <a:spLocks noGrp="1"/>
          </p:cNvSpPr>
          <p:nvPr>
            <p:ph idx="1"/>
          </p:nvPr>
        </p:nvSpPr>
        <p:spPr/>
        <p:txBody>
          <a:bodyPr/>
          <a:lstStyle/>
          <a:p>
            <a:r>
              <a:rPr lang="en-GB" dirty="0"/>
              <a:t>Please use these slides in full screen slide show mode to ensure they work how they are designed with chunks of information being shown at a time to prevent overload </a:t>
            </a:r>
          </a:p>
          <a:p>
            <a:endParaRPr lang="en-GB" dirty="0"/>
          </a:p>
          <a:p>
            <a:r>
              <a:rPr lang="en-GB" dirty="0"/>
              <a:t>Thank you</a:t>
            </a:r>
          </a:p>
        </p:txBody>
      </p:sp>
    </p:spTree>
    <p:extLst>
      <p:ext uri="{BB962C8B-B14F-4D97-AF65-F5344CB8AC3E}">
        <p14:creationId xmlns:p14="http://schemas.microsoft.com/office/powerpoint/2010/main" val="147227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yacht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medium-sized sailing boat equipped for cruising or racing </a:t>
            </a:r>
            <a:endParaRPr lang="en-GB" sz="1400" dirty="0"/>
          </a:p>
        </p:txBody>
      </p:sp>
      <p:pic>
        <p:nvPicPr>
          <p:cNvPr id="9" name="Picture 10" descr="Yacht Stock Illustrations – 73,286 Yacht Stock Illustrations, Vectors &amp;  Clipart - Dreamstime">
            <a:extLst>
              <a:ext uri="{FF2B5EF4-FFF2-40B4-BE49-F238E27FC236}">
                <a16:creationId xmlns:a16="http://schemas.microsoft.com/office/drawing/2014/main" id="{58FB111A-CE72-05E1-16BC-779108B429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8" y="466045"/>
            <a:ext cx="243840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Some doubt has been cast upon the authenticity of this account.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80367" y="3031075"/>
            <a:ext cx="1926319"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fontScale="90000"/>
          </a:bodyPr>
          <a:lstStyle/>
          <a:p>
            <a:pPr algn="ctr"/>
            <a:r>
              <a:rPr lang="en-GB" dirty="0">
                <a:latin typeface="Twinkl Cursive Looped" panose="02000000000000000000" pitchFamily="2" charset="0"/>
              </a:rPr>
              <a:t> The lamb jumped around with others in the field.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83228" y="2635701"/>
            <a:ext cx="1578430"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yacht raced across the water in the front of the race.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910443" y="2867789"/>
            <a:ext cx="1992086"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050634"/>
            <a:ext cx="11614375" cy="2062103"/>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person who expresses an unfavourable opinion of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6,091 Art Critic Stock Vectors, Images &amp; Vector Art | Shutterstock">
            <a:extLst>
              <a:ext uri="{FF2B5EF4-FFF2-40B4-BE49-F238E27FC236}">
                <a16:creationId xmlns:a16="http://schemas.microsoft.com/office/drawing/2014/main" id="{392E8099-2056-3D59-F2B3-B11BB2958C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21"/>
          <a:stretch/>
        </p:blipFill>
        <p:spPr bwMode="auto">
          <a:xfrm>
            <a:off x="593272" y="545094"/>
            <a:ext cx="2057400" cy="198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16275"/>
            <a:ext cx="11560628" cy="1481650"/>
          </a:xfrm>
        </p:spPr>
        <p:txBody>
          <a:bodyPr>
            <a:normAutofit fontScale="90000"/>
          </a:bodyPr>
          <a:lstStyle/>
          <a:p>
            <a:pPr algn="ctr"/>
            <a:r>
              <a:rPr lang="en-GB" dirty="0">
                <a:latin typeface="Twinkl Cursive Looped" panose="02000000000000000000" pitchFamily="2" charset="0"/>
              </a:rPr>
              <a:t>The food critic said the restaurants food was wonderful.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41271" y="2884882"/>
            <a:ext cx="1632858" cy="872218"/>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group of people living in the same place or having a particular characteristic in common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Community Stock Illustrations – 528,472 Community Stock Illustrations,  Vectors &amp; Clipart - Dreamstime">
            <a:extLst>
              <a:ext uri="{FF2B5EF4-FFF2-40B4-BE49-F238E27FC236}">
                <a16:creationId xmlns:a16="http://schemas.microsoft.com/office/drawing/2014/main" id="{E8B4B4C1-4C0B-2AAB-D6EA-BD7E1A235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3705225"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school community is very supportive.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29200" y="3050805"/>
            <a:ext cx="3559629"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Did you know?</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a:t>
            </a:r>
          </a:p>
        </p:txBody>
      </p:sp>
    </p:spTree>
    <p:extLst>
      <p:ext uri="{BB962C8B-B14F-4D97-AF65-F5344CB8AC3E}">
        <p14:creationId xmlns:p14="http://schemas.microsoft.com/office/powerpoint/2010/main" val="24335001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Did you know?</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2010, an experimental plane powered by the sun’s rays took off outside of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community</a:t>
            </a:r>
            <a:r>
              <a:rPr lang="en-GB" sz="3600" dirty="0">
                <a:solidFill>
                  <a:srgbClr val="000000"/>
                </a:solidFill>
                <a:effectLst/>
                <a:latin typeface="Twinkl Cursive Looped" panose="02000000000000000000" pitchFamily="2" charset="0"/>
                <a:ea typeface="Times New Roman" panose="02020603050405020304" pitchFamily="18" charset="0"/>
              </a:rPr>
              <a:t> of Paris.  There was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doubt</a:t>
            </a:r>
            <a:r>
              <a:rPr lang="en-GB" sz="3600" dirty="0">
                <a:solidFill>
                  <a:srgbClr val="000000"/>
                </a:solidFill>
                <a:effectLst/>
                <a:latin typeface="Twinkl Cursive Looped" panose="02000000000000000000" pitchFamily="2" charset="0"/>
                <a:ea typeface="Times New Roman" panose="02020603050405020304" pitchFamily="18" charset="0"/>
              </a:rPr>
              <a:t> that the solar panels on its 63m wingspan would ensure a safe flight, but it landed safely after over 26 hours.   There was no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guarantee</a:t>
            </a:r>
            <a:r>
              <a:rPr lang="en-GB" sz="3600" dirty="0">
                <a:solidFill>
                  <a:srgbClr val="000000"/>
                </a:solidFill>
                <a:effectLst/>
                <a:latin typeface="Twinkl Cursive Looped" panose="02000000000000000000" pitchFamily="2" charset="0"/>
                <a:ea typeface="Times New Roman" panose="02020603050405020304" pitchFamily="18" charset="0"/>
              </a:rPr>
              <a:t> that it would work during the night, but the solar energy was stored in batteries so it could keep flying without the sunlight.  Even though the wingspan was that of a carrier jet, it was only able to hold a pilot.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Critics</a:t>
            </a:r>
            <a:r>
              <a:rPr lang="en-GB" sz="3600" dirty="0">
                <a:solidFill>
                  <a:srgbClr val="000000"/>
                </a:solidFill>
                <a:effectLst/>
                <a:latin typeface="Twinkl Cursive Looped" panose="02000000000000000000" pitchFamily="2" charset="0"/>
                <a:ea typeface="Times New Roman" panose="02020603050405020304" pitchFamily="18" charset="0"/>
              </a:rPr>
              <a:t> believe that passenger flights that are solar powered are still a long way off yet. </a:t>
            </a:r>
          </a:p>
        </p:txBody>
      </p:sp>
    </p:spTree>
    <p:extLst>
      <p:ext uri="{BB962C8B-B14F-4D97-AF65-F5344CB8AC3E}">
        <p14:creationId xmlns:p14="http://schemas.microsoft.com/office/powerpoint/2010/main" val="15255255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In 2010, an experimental plane powered by the sun’s rays took off outside of the community of Paris.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2609186-D6FA-5B6C-33FA-287C3A9C2C8E}"/>
              </a:ext>
            </a:extLst>
          </p:cNvPr>
          <p:cNvPicPr>
            <a:picLocks noChangeAspect="1"/>
          </p:cNvPicPr>
          <p:nvPr/>
        </p:nvPicPr>
        <p:blipFill rotWithShape="1">
          <a:blip r:embed="rId2"/>
          <a:srcRect l="19286" t="11887" r="19241" b="11648"/>
          <a:stretch/>
        </p:blipFill>
        <p:spPr>
          <a:xfrm>
            <a:off x="734786" y="146958"/>
            <a:ext cx="9617528" cy="6725982"/>
          </a:xfrm>
          <a:prstGeom prst="rect">
            <a:avLst/>
          </a:prstGeom>
        </p:spPr>
      </p:pic>
    </p:spTree>
    <p:extLst>
      <p:ext uri="{BB962C8B-B14F-4D97-AF65-F5344CB8AC3E}">
        <p14:creationId xmlns:p14="http://schemas.microsoft.com/office/powerpoint/2010/main" val="2300490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5296201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574051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pic>
        <p:nvPicPr>
          <p:cNvPr id="199682" name="Picture 2" descr="CAFC Affirms District Court Finding that Naloxone Patents are Obvious;  Newman Dissents">
            <a:extLst>
              <a:ext uri="{FF2B5EF4-FFF2-40B4-BE49-F238E27FC236}">
                <a16:creationId xmlns:a16="http://schemas.microsoft.com/office/drawing/2014/main" id="{46BB2267-0C1A-4CF0-E3CC-0FEE2E18C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4" y="362857"/>
            <a:ext cx="2305050" cy="19812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07498AF-02B8-FA03-2178-C307933ECD4F}"/>
              </a:ext>
            </a:extLst>
          </p:cNvPr>
          <p:cNvSpPr txBox="1"/>
          <p:nvPr/>
        </p:nvSpPr>
        <p:spPr>
          <a:xfrm>
            <a:off x="4208690" y="84562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apparent</a:t>
            </a:r>
            <a:endParaRPr lang="en-GB" dirty="0"/>
          </a:p>
        </p:txBody>
      </p:sp>
    </p:spTree>
    <p:extLst>
      <p:ext uri="{BB962C8B-B14F-4D97-AF65-F5344CB8AC3E}">
        <p14:creationId xmlns:p14="http://schemas.microsoft.com/office/powerpoint/2010/main" val="246678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9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2609186-D6FA-5B6C-33FA-287C3A9C2C8E}"/>
              </a:ext>
            </a:extLst>
          </p:cNvPr>
          <p:cNvPicPr>
            <a:picLocks noChangeAspect="1"/>
          </p:cNvPicPr>
          <p:nvPr/>
        </p:nvPicPr>
        <p:blipFill rotWithShape="1">
          <a:blip r:embed="rId2"/>
          <a:srcRect l="19286" t="11887" r="19241" b="11648"/>
          <a:stretch/>
        </p:blipFill>
        <p:spPr>
          <a:xfrm>
            <a:off x="734786" y="146958"/>
            <a:ext cx="9617528" cy="6725982"/>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pic>
        <p:nvPicPr>
          <p:cNvPr id="147460" name="Picture 4" descr="255 Occupy Illustrations &amp; Clip Art - iStock">
            <a:extLst>
              <a:ext uri="{FF2B5EF4-FFF2-40B4-BE49-F238E27FC236}">
                <a16:creationId xmlns:a16="http://schemas.microsoft.com/office/drawing/2014/main" id="{0AA7F342-B253-6162-4165-F7AA51130D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463551"/>
            <a:ext cx="2447925" cy="18669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AB6BCE9-FDD6-A2A9-F2CB-8C007F5BB21C}"/>
              </a:ext>
            </a:extLst>
          </p:cNvPr>
          <p:cNvSpPr txBox="1"/>
          <p:nvPr/>
        </p:nvSpPr>
        <p:spPr>
          <a:xfrm>
            <a:off x="4420621" y="13147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occupy</a:t>
            </a:r>
            <a:endParaRPr lang="en-GB" dirty="0"/>
          </a:p>
        </p:txBody>
      </p:sp>
    </p:spTree>
    <p:extLst>
      <p:ext uri="{BB962C8B-B14F-4D97-AF65-F5344CB8AC3E}">
        <p14:creationId xmlns:p14="http://schemas.microsoft.com/office/powerpoint/2010/main" val="2725241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55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48CC4B57-75C0-17B5-3187-923EC3334F9C}"/>
              </a:ext>
            </a:extLst>
          </p:cNvPr>
          <p:cNvSpPr txBox="1"/>
          <p:nvPr/>
        </p:nvSpPr>
        <p:spPr>
          <a:xfrm>
            <a:off x="838200" y="2256393"/>
            <a:ext cx="11087100" cy="3139321"/>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used if the root word ends in d or 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79710646-D83D-677C-82E0-E5BD7BA559A4}"/>
              </a:ext>
            </a:extLst>
          </p:cNvPr>
          <p:cNvSpPr txBox="1"/>
          <p:nvPr/>
        </p:nvSpPr>
        <p:spPr>
          <a:xfrm>
            <a:off x="838200" y="5829656"/>
            <a:ext cx="10907485" cy="646331"/>
          </a:xfrm>
          <a:prstGeom prst="rect">
            <a:avLst/>
          </a:prstGeom>
          <a:noFill/>
        </p:spPr>
        <p:txBody>
          <a:bodyPr wrap="square">
            <a:spAutoFit/>
          </a:bodyPr>
          <a:lstStyle/>
          <a:p>
            <a:r>
              <a:rPr kumimoji="0" lang="en-GB" sz="3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Exceptions: attend – attention, intend – intention</a:t>
            </a:r>
            <a:endParaRPr lang="en-GB" dirty="0"/>
          </a:p>
        </p:txBody>
      </p:sp>
    </p:spTree>
    <p:extLst>
      <p:ext uri="{BB962C8B-B14F-4D97-AF65-F5344CB8AC3E}">
        <p14:creationId xmlns:p14="http://schemas.microsoft.com/office/powerpoint/2010/main" val="811567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5268294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infusion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096000" y="3628572"/>
            <a:ext cx="1341664"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atient Figure With IV Bag | Great PowerPoint ClipArt for Presentations -  PresenterMedia.com">
            <a:extLst>
              <a:ext uri="{FF2B5EF4-FFF2-40B4-BE49-F238E27FC236}">
                <a16:creationId xmlns:a16="http://schemas.microsoft.com/office/drawing/2014/main" id="{1C3381CD-A1A4-F245-A40A-989BBCCF2C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866" y="5721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41337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persuasion</a:t>
            </a:r>
          </a:p>
        </p:txBody>
      </p:sp>
      <p:sp>
        <p:nvSpPr>
          <p:cNvPr id="4" name="Rectangle 3">
            <a:extLst>
              <a:ext uri="{FF2B5EF4-FFF2-40B4-BE49-F238E27FC236}">
                <a16:creationId xmlns:a16="http://schemas.microsoft.com/office/drawing/2014/main" id="{075DC9AF-D7D9-795E-8B34-E457CD939DFA}"/>
              </a:ext>
            </a:extLst>
          </p:cNvPr>
          <p:cNvSpPr/>
          <p:nvPr/>
        </p:nvSpPr>
        <p:spPr>
          <a:xfrm>
            <a:off x="6487885" y="3683000"/>
            <a:ext cx="1611085"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Free Persuade Cliparts, Download Free Persuade Cliparts png images, Free  ClipArts on Clipart Library">
            <a:extLst>
              <a:ext uri="{FF2B5EF4-FFF2-40B4-BE49-F238E27FC236}">
                <a16:creationId xmlns:a16="http://schemas.microsoft.com/office/drawing/2014/main" id="{FD316D84-7804-8FAC-54AA-2C410BA514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118" y="378052"/>
            <a:ext cx="1619250" cy="1457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8178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3564617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bt</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kn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mb</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wr</a:t>
            </a: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619578" y="153004"/>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Silent letters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338295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thumb </a:t>
            </a:r>
          </a:p>
        </p:txBody>
      </p:sp>
      <p:sp>
        <p:nvSpPr>
          <p:cNvPr id="3" name="Rectangle 2">
            <a:extLst>
              <a:ext uri="{FF2B5EF4-FFF2-40B4-BE49-F238E27FC236}">
                <a16:creationId xmlns:a16="http://schemas.microsoft.com/office/drawing/2014/main" id="{13BB5EC0-7A96-4D29-A835-6FAE896C31A4}"/>
              </a:ext>
            </a:extLst>
          </p:cNvPr>
          <p:cNvSpPr/>
          <p:nvPr/>
        </p:nvSpPr>
        <p:spPr>
          <a:xfrm>
            <a:off x="6417129" y="3429000"/>
            <a:ext cx="11266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5410" name="Picture 2" descr="Thumbs Up Clip Art Png Transparent Png , Png Download - Clipart Thumbs Up  Gif, Png Download , Transparent Png Image - PNGitem">
            <a:extLst>
              <a:ext uri="{FF2B5EF4-FFF2-40B4-BE49-F238E27FC236}">
                <a16:creationId xmlns:a16="http://schemas.microsoft.com/office/drawing/2014/main" id="{27996D85-E90A-7236-2A43-4F9926CFCD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103" y="590038"/>
            <a:ext cx="1924050" cy="2371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16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solemn </a:t>
            </a:r>
          </a:p>
        </p:txBody>
      </p:sp>
      <p:sp>
        <p:nvSpPr>
          <p:cNvPr id="3" name="Rectangle 2">
            <a:extLst>
              <a:ext uri="{FF2B5EF4-FFF2-40B4-BE49-F238E27FC236}">
                <a16:creationId xmlns:a16="http://schemas.microsoft.com/office/drawing/2014/main" id="{0366E0B6-702E-4814-82C6-08CA2D13F3C9}"/>
              </a:ext>
            </a:extLst>
          </p:cNvPr>
          <p:cNvSpPr/>
          <p:nvPr/>
        </p:nvSpPr>
        <p:spPr>
          <a:xfrm>
            <a:off x="6841671" y="3657599"/>
            <a:ext cx="587829"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4386" name="Picture 2">
            <a:extLst>
              <a:ext uri="{FF2B5EF4-FFF2-40B4-BE49-F238E27FC236}">
                <a16:creationId xmlns:a16="http://schemas.microsoft.com/office/drawing/2014/main" id="{C896A386-0997-CDA8-4D6C-B41F83BA50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683078"/>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986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4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autumn</a:t>
            </a:r>
          </a:p>
        </p:txBody>
      </p:sp>
      <p:sp>
        <p:nvSpPr>
          <p:cNvPr id="3" name="Rectangle 2">
            <a:extLst>
              <a:ext uri="{FF2B5EF4-FFF2-40B4-BE49-F238E27FC236}">
                <a16:creationId xmlns:a16="http://schemas.microsoft.com/office/drawing/2014/main" id="{4BCBA2DA-E95C-434C-BE81-320E182AE5EF}"/>
              </a:ext>
            </a:extLst>
          </p:cNvPr>
          <p:cNvSpPr/>
          <p:nvPr/>
        </p:nvSpPr>
        <p:spPr>
          <a:xfrm>
            <a:off x="6972300" y="3673931"/>
            <a:ext cx="571500"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62" name="Picture 2" descr="Autumn clip art Images | Free Vectors, Stock Photos &amp; PSD">
            <a:extLst>
              <a:ext uri="{FF2B5EF4-FFF2-40B4-BE49-F238E27FC236}">
                <a16:creationId xmlns:a16="http://schemas.microsoft.com/office/drawing/2014/main" id="{C2021B17-0D5E-3663-904E-B03EBCABA2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6266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134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thumb</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85214"/>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572244"/>
            <a:ext cx="11789909" cy="230832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the short, thick first digit of the human hand, set lower and apart from the other four and opposable to them  </a:t>
            </a:r>
            <a:endParaRPr lang="en-GB" sz="1400" dirty="0"/>
          </a:p>
        </p:txBody>
      </p:sp>
      <p:pic>
        <p:nvPicPr>
          <p:cNvPr id="3" name="Picture 2" descr="Thumbs Up Clip Art Png Transparent Png , Png Download - Clipart Thumbs Up  Gif, Png Download , Transparent Png Image - PNGitem">
            <a:extLst>
              <a:ext uri="{FF2B5EF4-FFF2-40B4-BE49-F238E27FC236}">
                <a16:creationId xmlns:a16="http://schemas.microsoft.com/office/drawing/2014/main" id="{A7A8E9BF-7427-A632-B3A6-7E44FD8D3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103" y="590038"/>
            <a:ext cx="1924050" cy="2371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8915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solemn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formal, sad and dignified </a:t>
            </a:r>
            <a:endParaRPr lang="en-GB" sz="1400" dirty="0"/>
          </a:p>
        </p:txBody>
      </p:sp>
      <p:pic>
        <p:nvPicPr>
          <p:cNvPr id="3" name="Picture 2">
            <a:extLst>
              <a:ext uri="{FF2B5EF4-FFF2-40B4-BE49-F238E27FC236}">
                <a16:creationId xmlns:a16="http://schemas.microsoft.com/office/drawing/2014/main" id="{31FB3C9E-5403-9569-670F-190E0DF500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683078"/>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06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autumn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3633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429000"/>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the season after summer and before winter, in the northern hemisphere from September to November and in the southern hemisphere from March to May</a:t>
            </a:r>
            <a:endParaRPr lang="en-GB" sz="1400" dirty="0"/>
          </a:p>
        </p:txBody>
      </p:sp>
      <p:pic>
        <p:nvPicPr>
          <p:cNvPr id="3" name="Picture 2" descr="Autumn clip art Images | Free Vectors, Stock Photos &amp; PSD">
            <a:extLst>
              <a:ext uri="{FF2B5EF4-FFF2-40B4-BE49-F238E27FC236}">
                <a16:creationId xmlns:a16="http://schemas.microsoft.com/office/drawing/2014/main" id="{B6735228-853B-E8AC-84B7-2C1EAB4CF9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6266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26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When using your thumb on the keyboard you usually press the space key.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711496" y="2149332"/>
            <a:ext cx="2220233"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412379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fontScale="90000"/>
          </a:bodyPr>
          <a:lstStyle/>
          <a:p>
            <a:pPr algn="ctr"/>
            <a:r>
              <a:rPr lang="en-GB" dirty="0">
                <a:latin typeface="Twinkl Cursive Looped" panose="02000000000000000000" pitchFamily="2" charset="0"/>
              </a:rPr>
              <a:t> A solemn procession took place for the funeral.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38298" y="2661556"/>
            <a:ext cx="2313215"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58756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countryside is ablaze with colour in autumn.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94514" y="3608614"/>
            <a:ext cx="2498272" cy="953861"/>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207243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869485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050634"/>
            <a:ext cx="11614375" cy="2062103"/>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person who expresses an unfavourable opinion of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6,091 Art Critic Stock Vectors, Images &amp; Vector Art | Shutterstock">
            <a:extLst>
              <a:ext uri="{FF2B5EF4-FFF2-40B4-BE49-F238E27FC236}">
                <a16:creationId xmlns:a16="http://schemas.microsoft.com/office/drawing/2014/main" id="{392E8099-2056-3D59-F2B3-B11BB2958C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21"/>
          <a:stretch/>
        </p:blipFill>
        <p:spPr bwMode="auto">
          <a:xfrm>
            <a:off x="593272" y="545094"/>
            <a:ext cx="2057400" cy="198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683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16275"/>
            <a:ext cx="11560628" cy="1481650"/>
          </a:xfrm>
        </p:spPr>
        <p:txBody>
          <a:bodyPr>
            <a:normAutofit fontScale="90000"/>
          </a:bodyPr>
          <a:lstStyle/>
          <a:p>
            <a:pPr algn="ctr"/>
            <a:r>
              <a:rPr lang="en-GB" dirty="0">
                <a:latin typeface="Twinkl Cursive Looped" panose="02000000000000000000" pitchFamily="2" charset="0"/>
              </a:rPr>
              <a:t>The food critic said the restaurants food was wonderful.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41271" y="2884882"/>
            <a:ext cx="1632858" cy="872218"/>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17192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group of people living in the same place or having a particular characteristic in common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Community Stock Illustrations – 528,472 Community Stock Illustrations,  Vectors &amp; Clipart - Dreamstime">
            <a:extLst>
              <a:ext uri="{FF2B5EF4-FFF2-40B4-BE49-F238E27FC236}">
                <a16:creationId xmlns:a16="http://schemas.microsoft.com/office/drawing/2014/main" id="{E8B4B4C1-4C0B-2AAB-D6EA-BD7E1A235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3705225"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996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school community is very supportive.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29200" y="3050805"/>
            <a:ext cx="3559629"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3476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456794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319196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Did you know?</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a:t>
            </a:r>
          </a:p>
        </p:txBody>
      </p:sp>
    </p:spTree>
    <p:extLst>
      <p:ext uri="{BB962C8B-B14F-4D97-AF65-F5344CB8AC3E}">
        <p14:creationId xmlns:p14="http://schemas.microsoft.com/office/powerpoint/2010/main" val="20487302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Did you know?</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2010, an experimental plane powered by the sun’s rays took off outside of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community</a:t>
            </a:r>
            <a:r>
              <a:rPr lang="en-GB" sz="3600" dirty="0">
                <a:solidFill>
                  <a:srgbClr val="000000"/>
                </a:solidFill>
                <a:effectLst/>
                <a:latin typeface="Twinkl Cursive Looped" panose="02000000000000000000" pitchFamily="2" charset="0"/>
                <a:ea typeface="Times New Roman" panose="02020603050405020304" pitchFamily="18" charset="0"/>
              </a:rPr>
              <a:t> of Paris.  There was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doubt</a:t>
            </a:r>
            <a:r>
              <a:rPr lang="en-GB" sz="3600" dirty="0">
                <a:solidFill>
                  <a:srgbClr val="000000"/>
                </a:solidFill>
                <a:effectLst/>
                <a:latin typeface="Twinkl Cursive Looped" panose="02000000000000000000" pitchFamily="2" charset="0"/>
                <a:ea typeface="Times New Roman" panose="02020603050405020304" pitchFamily="18" charset="0"/>
              </a:rPr>
              <a:t> that the solar panels on its 63m wingspan would ensure a safe flight, but it landed safely after over 26 hours.   There was no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guarantee</a:t>
            </a:r>
            <a:r>
              <a:rPr lang="en-GB" sz="3600" dirty="0">
                <a:solidFill>
                  <a:srgbClr val="000000"/>
                </a:solidFill>
                <a:effectLst/>
                <a:latin typeface="Twinkl Cursive Looped" panose="02000000000000000000" pitchFamily="2" charset="0"/>
                <a:ea typeface="Times New Roman" panose="02020603050405020304" pitchFamily="18" charset="0"/>
              </a:rPr>
              <a:t> that it would work during the night, but the solar energy was stored in batteries so it could keep flying without the sunlight.  Even though the wingspan was that of a carrier jet, it was only able to hold a pilot.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Critics</a:t>
            </a:r>
            <a:r>
              <a:rPr lang="en-GB" sz="3600" dirty="0">
                <a:solidFill>
                  <a:srgbClr val="000000"/>
                </a:solidFill>
                <a:effectLst/>
                <a:latin typeface="Twinkl Cursive Looped" panose="02000000000000000000" pitchFamily="2" charset="0"/>
                <a:ea typeface="Times New Roman" panose="02020603050405020304" pitchFamily="18" charset="0"/>
              </a:rPr>
              <a:t> believe that passenger flights that are solar powered are still a long way off yet. </a:t>
            </a:r>
          </a:p>
        </p:txBody>
      </p:sp>
    </p:spTree>
    <p:extLst>
      <p:ext uri="{BB962C8B-B14F-4D97-AF65-F5344CB8AC3E}">
        <p14:creationId xmlns:p14="http://schemas.microsoft.com/office/powerpoint/2010/main" val="286036395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912486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was doubt that the solar panels on its 63m wingspan would ensure a safe flight, but it landed safely after over 26 hours.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6291577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13587673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52609186-D6FA-5B6C-33FA-287C3A9C2C8E}"/>
              </a:ext>
            </a:extLst>
          </p:cNvPr>
          <p:cNvPicPr>
            <a:picLocks noChangeAspect="1"/>
          </p:cNvPicPr>
          <p:nvPr/>
        </p:nvPicPr>
        <p:blipFill rotWithShape="1">
          <a:blip r:embed="rId2"/>
          <a:srcRect l="19286" t="11887" r="19241" b="11648"/>
          <a:stretch/>
        </p:blipFill>
        <p:spPr>
          <a:xfrm>
            <a:off x="734786" y="146958"/>
            <a:ext cx="9617528" cy="6725982"/>
          </a:xfrm>
          <a:prstGeom prst="rect">
            <a:avLst/>
          </a:prstGeom>
        </p:spPr>
      </p:pic>
    </p:spTree>
    <p:extLst>
      <p:ext uri="{BB962C8B-B14F-4D97-AF65-F5344CB8AC3E}">
        <p14:creationId xmlns:p14="http://schemas.microsoft.com/office/powerpoint/2010/main" val="12857398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003757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pic>
        <p:nvPicPr>
          <p:cNvPr id="199682" name="Picture 2" descr="CAFC Affirms District Court Finding that Naloxone Patents are Obvious;  Newman Dissents">
            <a:extLst>
              <a:ext uri="{FF2B5EF4-FFF2-40B4-BE49-F238E27FC236}">
                <a16:creationId xmlns:a16="http://schemas.microsoft.com/office/drawing/2014/main" id="{46BB2267-0C1A-4CF0-E3CC-0FEE2E18C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4" y="362857"/>
            <a:ext cx="2305050" cy="19812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07498AF-02B8-FA03-2178-C307933ECD4F}"/>
              </a:ext>
            </a:extLst>
          </p:cNvPr>
          <p:cNvSpPr txBox="1"/>
          <p:nvPr/>
        </p:nvSpPr>
        <p:spPr>
          <a:xfrm>
            <a:off x="4208690" y="84562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apparent</a:t>
            </a:r>
            <a:endParaRPr lang="en-GB" dirty="0"/>
          </a:p>
        </p:txBody>
      </p:sp>
    </p:spTree>
    <p:extLst>
      <p:ext uri="{BB962C8B-B14F-4D97-AF65-F5344CB8AC3E}">
        <p14:creationId xmlns:p14="http://schemas.microsoft.com/office/powerpoint/2010/main" val="196526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9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320647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2755726"/>
            <a:ext cx="10515600" cy="1806749"/>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solution was apparent to all except the teacher.</a:t>
            </a:r>
            <a:endParaRPr lang="en-GB" i="1" dirty="0">
              <a:latin typeface="Twinkl Cursive Looped" panose="02000000000000000000" pitchFamily="2" charset="0"/>
            </a:endParaRPr>
          </a:p>
        </p:txBody>
      </p:sp>
      <p:pic>
        <p:nvPicPr>
          <p:cNvPr id="199682" name="Picture 2" descr="CAFC Affirms District Court Finding that Naloxone Patents are Obvious;  Newman Dissents">
            <a:extLst>
              <a:ext uri="{FF2B5EF4-FFF2-40B4-BE49-F238E27FC236}">
                <a16:creationId xmlns:a16="http://schemas.microsoft.com/office/drawing/2014/main" id="{46BB2267-0C1A-4CF0-E3CC-0FEE2E18C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4" y="362857"/>
            <a:ext cx="2305050" cy="19812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07498AF-02B8-FA03-2178-C307933ECD4F}"/>
              </a:ext>
            </a:extLst>
          </p:cNvPr>
          <p:cNvSpPr txBox="1"/>
          <p:nvPr/>
        </p:nvSpPr>
        <p:spPr>
          <a:xfrm>
            <a:off x="4208690" y="84562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apparent</a:t>
            </a:r>
            <a:endParaRPr lang="en-GB" dirty="0"/>
          </a:p>
        </p:txBody>
      </p:sp>
    </p:spTree>
    <p:extLst>
      <p:ext uri="{BB962C8B-B14F-4D97-AF65-F5344CB8AC3E}">
        <p14:creationId xmlns:p14="http://schemas.microsoft.com/office/powerpoint/2010/main" val="311615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9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pic>
        <p:nvPicPr>
          <p:cNvPr id="147460" name="Picture 4" descr="255 Occupy Illustrations &amp; Clip Art - iStock">
            <a:extLst>
              <a:ext uri="{FF2B5EF4-FFF2-40B4-BE49-F238E27FC236}">
                <a16:creationId xmlns:a16="http://schemas.microsoft.com/office/drawing/2014/main" id="{0AA7F342-B253-6162-4165-F7AA51130D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463551"/>
            <a:ext cx="2447925" cy="18669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AB6BCE9-FDD6-A2A9-F2CB-8C007F5BB21C}"/>
              </a:ext>
            </a:extLst>
          </p:cNvPr>
          <p:cNvSpPr txBox="1"/>
          <p:nvPr/>
        </p:nvSpPr>
        <p:spPr>
          <a:xfrm>
            <a:off x="4420621" y="13147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occupy</a:t>
            </a:r>
            <a:endParaRPr lang="en-GB" dirty="0"/>
          </a:p>
        </p:txBody>
      </p:sp>
    </p:spTree>
    <p:extLst>
      <p:ext uri="{BB962C8B-B14F-4D97-AF65-F5344CB8AC3E}">
        <p14:creationId xmlns:p14="http://schemas.microsoft.com/office/powerpoint/2010/main" val="301065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55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48CC4B57-75C0-17B5-3187-923EC3334F9C}"/>
              </a:ext>
            </a:extLst>
          </p:cNvPr>
          <p:cNvSpPr txBox="1"/>
          <p:nvPr/>
        </p:nvSpPr>
        <p:spPr>
          <a:xfrm>
            <a:off x="838200" y="2256393"/>
            <a:ext cx="11087100" cy="3139321"/>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used if the root word ends in d or 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79710646-D83D-677C-82E0-E5BD7BA559A4}"/>
              </a:ext>
            </a:extLst>
          </p:cNvPr>
          <p:cNvSpPr txBox="1"/>
          <p:nvPr/>
        </p:nvSpPr>
        <p:spPr>
          <a:xfrm>
            <a:off x="838200" y="5829656"/>
            <a:ext cx="10907485" cy="646331"/>
          </a:xfrm>
          <a:prstGeom prst="rect">
            <a:avLst/>
          </a:prstGeom>
          <a:noFill/>
        </p:spPr>
        <p:txBody>
          <a:bodyPr wrap="square">
            <a:spAutoFit/>
          </a:bodyPr>
          <a:lstStyle/>
          <a:p>
            <a:r>
              <a:rPr kumimoji="0" lang="en-GB" sz="3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Exceptions: attend – attention, intend – intention</a:t>
            </a:r>
            <a:endParaRPr lang="en-GB" dirty="0"/>
          </a:p>
        </p:txBody>
      </p:sp>
    </p:spTree>
    <p:extLst>
      <p:ext uri="{BB962C8B-B14F-4D97-AF65-F5344CB8AC3E}">
        <p14:creationId xmlns:p14="http://schemas.microsoft.com/office/powerpoint/2010/main" val="81632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sion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3639120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explosion</a:t>
            </a:r>
            <a:endParaRPr lang="en-GB" dirty="0"/>
          </a:p>
        </p:txBody>
      </p:sp>
      <p:sp>
        <p:nvSpPr>
          <p:cNvPr id="3" name="Rectangle 2">
            <a:extLst>
              <a:ext uri="{FF2B5EF4-FFF2-40B4-BE49-F238E27FC236}">
                <a16:creationId xmlns:a16="http://schemas.microsoft.com/office/drawing/2014/main" id="{B8ADA5B7-6E68-4607-8157-D542A9E80543}"/>
              </a:ext>
            </a:extLst>
          </p:cNvPr>
          <p:cNvSpPr/>
          <p:nvPr/>
        </p:nvSpPr>
        <p:spPr>
          <a:xfrm>
            <a:off x="6284685" y="3628572"/>
            <a:ext cx="1480457"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Explosion clipart png images - Clipart World">
            <a:extLst>
              <a:ext uri="{FF2B5EF4-FFF2-40B4-BE49-F238E27FC236}">
                <a16:creationId xmlns:a16="http://schemas.microsoft.com/office/drawing/2014/main" id="{31DEF898-BAF5-ED4F-BB54-AD0B326289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684" y="396649"/>
            <a:ext cx="2314575" cy="1971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6915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television</a:t>
            </a:r>
          </a:p>
        </p:txBody>
      </p:sp>
      <p:sp>
        <p:nvSpPr>
          <p:cNvPr id="4" name="Rectangle 3">
            <a:extLst>
              <a:ext uri="{FF2B5EF4-FFF2-40B4-BE49-F238E27FC236}">
                <a16:creationId xmlns:a16="http://schemas.microsoft.com/office/drawing/2014/main" id="{075DC9AF-D7D9-795E-8B34-E457CD939DFA}"/>
              </a:ext>
            </a:extLst>
          </p:cNvPr>
          <p:cNvSpPr/>
          <p:nvPr/>
        </p:nvSpPr>
        <p:spPr>
          <a:xfrm>
            <a:off x="6241142" y="3668486"/>
            <a:ext cx="1611085"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6,276 Television Clipart Images, Stock Photos &amp; Vectors | Shutterstock">
            <a:extLst>
              <a:ext uri="{FF2B5EF4-FFF2-40B4-BE49-F238E27FC236}">
                <a16:creationId xmlns:a16="http://schemas.microsoft.com/office/drawing/2014/main" id="{011F4201-BB37-152B-A75E-7ED0B77C3A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695"/>
          <a:stretch/>
        </p:blipFill>
        <p:spPr bwMode="auto">
          <a:xfrm>
            <a:off x="494167" y="448582"/>
            <a:ext cx="2524125" cy="1670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80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3264450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bt</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kn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mb</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wr</a:t>
            </a: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966C8701-49C3-079B-6C86-25B7DA7ACD4C}"/>
              </a:ext>
            </a:extLst>
          </p:cNvPr>
          <p:cNvSpPr txBox="1"/>
          <p:nvPr/>
        </p:nvSpPr>
        <p:spPr>
          <a:xfrm>
            <a:off x="619578" y="153004"/>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Silent letters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4087042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column </a:t>
            </a:r>
          </a:p>
        </p:txBody>
      </p:sp>
      <p:sp>
        <p:nvSpPr>
          <p:cNvPr id="3" name="Rectangle 2">
            <a:extLst>
              <a:ext uri="{FF2B5EF4-FFF2-40B4-BE49-F238E27FC236}">
                <a16:creationId xmlns:a16="http://schemas.microsoft.com/office/drawing/2014/main" id="{13BB5EC0-7A96-4D29-A835-6FAE896C31A4}"/>
              </a:ext>
            </a:extLst>
          </p:cNvPr>
          <p:cNvSpPr/>
          <p:nvPr/>
        </p:nvSpPr>
        <p:spPr>
          <a:xfrm>
            <a:off x="7173686" y="3445329"/>
            <a:ext cx="6477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7218" name="Picture 2" descr="Greek And Roman Architecture Classic Stone Colomns Outline Vector  Illustration Stock Illustration - Download Image Now - iStock">
            <a:extLst>
              <a:ext uri="{FF2B5EF4-FFF2-40B4-BE49-F238E27FC236}">
                <a16:creationId xmlns:a16="http://schemas.microsoft.com/office/drawing/2014/main" id="{FAE8CE15-3974-B4F2-0AC9-A30DF36E9F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352" y="4959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46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7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04800" y="1397001"/>
            <a:ext cx="11669486" cy="3708400"/>
          </a:xfrm>
        </p:spPr>
        <p:txBody>
          <a:bodyPr>
            <a:normAutofit/>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To occupy the top office in the country is to be Prime Minister.</a:t>
            </a:r>
            <a:endParaRPr lang="en-GB" i="1" dirty="0"/>
          </a:p>
        </p:txBody>
      </p:sp>
      <p:pic>
        <p:nvPicPr>
          <p:cNvPr id="147460" name="Picture 4" descr="255 Occupy Illustrations &amp; Clip Art - iStock">
            <a:extLst>
              <a:ext uri="{FF2B5EF4-FFF2-40B4-BE49-F238E27FC236}">
                <a16:creationId xmlns:a16="http://schemas.microsoft.com/office/drawing/2014/main" id="{0AA7F342-B253-6162-4165-F7AA51130D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463551"/>
            <a:ext cx="2447925" cy="18669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AB6BCE9-FDD6-A2A9-F2CB-8C007F5BB21C}"/>
              </a:ext>
            </a:extLst>
          </p:cNvPr>
          <p:cNvSpPr txBox="1"/>
          <p:nvPr/>
        </p:nvSpPr>
        <p:spPr>
          <a:xfrm>
            <a:off x="4420621" y="13147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occupy</a:t>
            </a:r>
            <a:endParaRPr lang="en-GB" dirty="0"/>
          </a:p>
        </p:txBody>
      </p:sp>
    </p:spTree>
    <p:extLst>
      <p:ext uri="{BB962C8B-B14F-4D97-AF65-F5344CB8AC3E}">
        <p14:creationId xmlns:p14="http://schemas.microsoft.com/office/powerpoint/2010/main" val="28642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7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knight </a:t>
            </a:r>
          </a:p>
        </p:txBody>
      </p:sp>
      <p:sp>
        <p:nvSpPr>
          <p:cNvPr id="3" name="Rectangle 2">
            <a:extLst>
              <a:ext uri="{FF2B5EF4-FFF2-40B4-BE49-F238E27FC236}">
                <a16:creationId xmlns:a16="http://schemas.microsoft.com/office/drawing/2014/main" id="{0366E0B6-702E-4814-82C6-08CA2D13F3C9}"/>
              </a:ext>
            </a:extLst>
          </p:cNvPr>
          <p:cNvSpPr/>
          <p:nvPr/>
        </p:nvSpPr>
        <p:spPr>
          <a:xfrm>
            <a:off x="4963886" y="3641268"/>
            <a:ext cx="457199"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6194" name="Picture 2" descr="Free Knight Cliparts, Download Free Knight Cliparts png images, Free  ClipArts on Clipart Library">
            <a:extLst>
              <a:ext uri="{FF2B5EF4-FFF2-40B4-BE49-F238E27FC236}">
                <a16:creationId xmlns:a16="http://schemas.microsoft.com/office/drawing/2014/main" id="{942E0AB0-5CB4-6329-4800-F8BB072392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246" y="375557"/>
            <a:ext cx="200025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027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6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guarantee</a:t>
            </a:r>
          </a:p>
        </p:txBody>
      </p:sp>
      <p:sp>
        <p:nvSpPr>
          <p:cNvPr id="3" name="Rectangle 2">
            <a:extLst>
              <a:ext uri="{FF2B5EF4-FFF2-40B4-BE49-F238E27FC236}">
                <a16:creationId xmlns:a16="http://schemas.microsoft.com/office/drawing/2014/main" id="{4BCBA2DA-E95C-434C-BE81-320E182AE5EF}"/>
              </a:ext>
            </a:extLst>
          </p:cNvPr>
          <p:cNvSpPr/>
          <p:nvPr/>
        </p:nvSpPr>
        <p:spPr>
          <a:xfrm>
            <a:off x="7086600" y="3657603"/>
            <a:ext cx="81642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5170" name="Picture 2" descr="100 Percent Money Back Label Vector Flat Icon For Customer Satisfaction  Guarantee On A Transparent Background Stock Illustration - Download Image  Now - iStock">
            <a:extLst>
              <a:ext uri="{FF2B5EF4-FFF2-40B4-BE49-F238E27FC236}">
                <a16:creationId xmlns:a16="http://schemas.microsoft.com/office/drawing/2014/main" id="{87EB81F4-BCC7-ED0E-E3AE-4D6ED639F1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3" y="3653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33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5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column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185214"/>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59216" y="3477876"/>
            <a:ext cx="11789909" cy="3046988"/>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800" dirty="0">
                <a:solidFill>
                  <a:prstClr val="black"/>
                </a:solidFill>
                <a:latin typeface="Twinkl Cursive Looped" panose="02000000000000000000" pitchFamily="2" charset="0"/>
              </a:rPr>
              <a:t>- an upright pillar, typically cylindrical, supporting an arch, entablature, or other structure or standing alone as a monument </a:t>
            </a:r>
            <a:endParaRPr lang="en-GB" sz="1400" dirty="0"/>
          </a:p>
        </p:txBody>
      </p:sp>
      <p:pic>
        <p:nvPicPr>
          <p:cNvPr id="3" name="Picture 2" descr="Greek And Roman Architecture Classic Stone Colomns Outline Vector  Illustration Stock Illustration - Download Image Now - iStock">
            <a:extLst>
              <a:ext uri="{FF2B5EF4-FFF2-40B4-BE49-F238E27FC236}">
                <a16:creationId xmlns:a16="http://schemas.microsoft.com/office/drawing/2014/main" id="{CE0A46CC-2033-E415-B36F-39101295D7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352" y="49598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07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knight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661557"/>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658586" y="4055005"/>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(in the Middle Ages) a man who served his sovereign or lord as a mounted soldier in armour </a:t>
            </a:r>
            <a:endParaRPr lang="en-GB" sz="1400" dirty="0"/>
          </a:p>
        </p:txBody>
      </p:sp>
      <p:pic>
        <p:nvPicPr>
          <p:cNvPr id="3" name="Picture 2" descr="Free Knight Cliparts, Download Free Knight Cliparts png images, Free  ClipArts on Clipart Library">
            <a:extLst>
              <a:ext uri="{FF2B5EF4-FFF2-40B4-BE49-F238E27FC236}">
                <a16:creationId xmlns:a16="http://schemas.microsoft.com/office/drawing/2014/main" id="{AEC5D228-B769-E082-63CD-308BD9BA1E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246" y="375557"/>
            <a:ext cx="200025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172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guarantee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187912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129431"/>
            <a:ext cx="11789909" cy="3539430"/>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formal assurance (typically in writing) that certain conditions will be fulfilled, especially that a product will be repaired or replaced if not of a specified quality </a:t>
            </a:r>
            <a:endParaRPr lang="en-GB" sz="1400" dirty="0"/>
          </a:p>
        </p:txBody>
      </p:sp>
      <p:pic>
        <p:nvPicPr>
          <p:cNvPr id="3" name="Picture 2" descr="100 Percent Money Back Label Vector Flat Icon For Customer Satisfaction  Guarantee On A Transparent Background Stock Illustration - Download Image  Now - iStock">
            <a:extLst>
              <a:ext uri="{FF2B5EF4-FFF2-40B4-BE49-F238E27FC236}">
                <a16:creationId xmlns:a16="http://schemas.microsoft.com/office/drawing/2014/main" id="{8D4D5EDB-D915-6ACD-FEB5-879C0464C9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3" y="3653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327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A wide entrance portico of eight Ionic columns leads you into the building.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90610" y="2884118"/>
            <a:ext cx="262844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1122978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803239"/>
            <a:ext cx="11560628" cy="1481650"/>
          </a:xfrm>
        </p:spPr>
        <p:txBody>
          <a:bodyPr>
            <a:normAutofit/>
          </a:bodyPr>
          <a:lstStyle/>
          <a:p>
            <a:pPr algn="ctr"/>
            <a:r>
              <a:rPr lang="en-GB" dirty="0">
                <a:latin typeface="Twinkl Cursive Looped" panose="02000000000000000000" pitchFamily="2" charset="0"/>
              </a:rPr>
              <a:t> The knight was fierce in battle.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40428" y="3428999"/>
            <a:ext cx="2345872" cy="85588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58604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We offer a 10-year guarantee against rusting on our gate.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21186" y="2867789"/>
            <a:ext cx="3216728" cy="95386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39775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489963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050634"/>
            <a:ext cx="11614375" cy="2062103"/>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person who expresses an unfavourable opinion of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6,091 Art Critic Stock Vectors, Images &amp; Vector Art | Shutterstock">
            <a:extLst>
              <a:ext uri="{FF2B5EF4-FFF2-40B4-BE49-F238E27FC236}">
                <a16:creationId xmlns:a16="http://schemas.microsoft.com/office/drawing/2014/main" id="{392E8099-2056-3D59-F2B3-B11BB2958C7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521"/>
          <a:stretch/>
        </p:blipFill>
        <p:spPr bwMode="auto">
          <a:xfrm>
            <a:off x="593272" y="545094"/>
            <a:ext cx="2057400" cy="198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10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15525"/>
            <a:ext cx="10515600" cy="1481650"/>
          </a:xfrm>
        </p:spPr>
        <p:txBody>
          <a:bodyPr>
            <a:normAutofit fontScale="90000"/>
          </a:bodyPr>
          <a:lstStyle/>
          <a:p>
            <a:pPr algn="ctr"/>
            <a:r>
              <a:rPr lang="en-GB" dirty="0">
                <a:latin typeface="Twinkl Cursive Looped" panose="02000000000000000000" pitchFamily="2" charset="0"/>
              </a:rPr>
              <a:t>Words with ending sound /</a:t>
            </a:r>
            <a:r>
              <a:rPr lang="en-GB" dirty="0" err="1">
                <a:latin typeface="Twinkl Cursive Looped" panose="02000000000000000000" pitchFamily="2" charset="0"/>
              </a:rPr>
              <a:t>ʃən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sion</a:t>
            </a:r>
            <a:br>
              <a:rPr lang="en-GB" dirty="0">
                <a:latin typeface="Twinkl Cursive Looped" panose="02000000000000000000" pitchFamily="2" charset="0"/>
              </a:rPr>
            </a:br>
            <a:endParaRPr lang="en-GB" dirty="0">
              <a:latin typeface="Twinkl Cursive Looped" panose="02000000000000000000" pitchFamily="2" charset="0"/>
            </a:endParaRPr>
          </a:p>
        </p:txBody>
      </p:sp>
      <p:sp>
        <p:nvSpPr>
          <p:cNvPr id="4" name="TextBox 3">
            <a:extLst>
              <a:ext uri="{FF2B5EF4-FFF2-40B4-BE49-F238E27FC236}">
                <a16:creationId xmlns:a16="http://schemas.microsoft.com/office/drawing/2014/main" id="{48CC4B57-75C0-17B5-3187-923EC3334F9C}"/>
              </a:ext>
            </a:extLst>
          </p:cNvPr>
          <p:cNvSpPr txBox="1"/>
          <p:nvPr/>
        </p:nvSpPr>
        <p:spPr>
          <a:xfrm>
            <a:off x="838200" y="2256393"/>
            <a:ext cx="11087100" cy="3139321"/>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sion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used if the root word ends in d or 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79710646-D83D-677C-82E0-E5BD7BA559A4}"/>
              </a:ext>
            </a:extLst>
          </p:cNvPr>
          <p:cNvSpPr txBox="1"/>
          <p:nvPr/>
        </p:nvSpPr>
        <p:spPr>
          <a:xfrm>
            <a:off x="838200" y="5829656"/>
            <a:ext cx="10907485" cy="646331"/>
          </a:xfrm>
          <a:prstGeom prst="rect">
            <a:avLst/>
          </a:prstGeom>
          <a:noFill/>
        </p:spPr>
        <p:txBody>
          <a:bodyPr wrap="square">
            <a:spAutoFit/>
          </a:bodyPr>
          <a:lstStyle/>
          <a:p>
            <a:r>
              <a:rPr kumimoji="0" lang="en-GB" sz="3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Exceptions: attend – attention, intend – intention</a:t>
            </a:r>
            <a:endParaRPr lang="en-GB" dirty="0"/>
          </a:p>
        </p:txBody>
      </p:sp>
    </p:spTree>
    <p:extLst>
      <p:ext uri="{BB962C8B-B14F-4D97-AF65-F5344CB8AC3E}">
        <p14:creationId xmlns:p14="http://schemas.microsoft.com/office/powerpoint/2010/main" val="337575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16275"/>
            <a:ext cx="11560628" cy="1481650"/>
          </a:xfrm>
        </p:spPr>
        <p:txBody>
          <a:bodyPr>
            <a:normAutofit fontScale="90000"/>
          </a:bodyPr>
          <a:lstStyle/>
          <a:p>
            <a:pPr algn="ctr"/>
            <a:r>
              <a:rPr lang="en-GB" dirty="0">
                <a:latin typeface="Twinkl Cursive Looped" panose="02000000000000000000" pitchFamily="2" charset="0"/>
              </a:rPr>
              <a:t>The food critic said the restaurants food was wonderful.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41271" y="2884882"/>
            <a:ext cx="1632858" cy="872218"/>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16485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430916"/>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27084"/>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group of people living in the same place or having a particular characteristic in common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Community Stock Illustrations – 528,472 Community Stock Illustrations,  Vectors &amp; Clipart - Dreamstime">
            <a:extLst>
              <a:ext uri="{FF2B5EF4-FFF2-40B4-BE49-F238E27FC236}">
                <a16:creationId xmlns:a16="http://schemas.microsoft.com/office/drawing/2014/main" id="{E8B4B4C1-4C0B-2AAB-D6EA-BD7E1A2350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3705225" cy="1228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5364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school community is very supportive.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29200" y="3050805"/>
            <a:ext cx="3559629"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54763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8857421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3900428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Did you know?</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a:t>
            </a:r>
          </a:p>
        </p:txBody>
      </p:sp>
    </p:spTree>
    <p:extLst>
      <p:ext uri="{BB962C8B-B14F-4D97-AF65-F5344CB8AC3E}">
        <p14:creationId xmlns:p14="http://schemas.microsoft.com/office/powerpoint/2010/main" val="5293349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12272" y="1600201"/>
            <a:ext cx="11658600"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Did you know?</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In 2010, an experimental plane powered by the sun’s rays took off outside of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community</a:t>
            </a:r>
            <a:r>
              <a:rPr lang="en-GB" sz="3600" dirty="0">
                <a:solidFill>
                  <a:srgbClr val="000000"/>
                </a:solidFill>
                <a:effectLst/>
                <a:latin typeface="Twinkl Cursive Looped" panose="02000000000000000000" pitchFamily="2" charset="0"/>
                <a:ea typeface="Times New Roman" panose="02020603050405020304" pitchFamily="18" charset="0"/>
              </a:rPr>
              <a:t> of Paris.  There was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doubt</a:t>
            </a:r>
            <a:r>
              <a:rPr lang="en-GB" sz="3600" dirty="0">
                <a:solidFill>
                  <a:srgbClr val="000000"/>
                </a:solidFill>
                <a:effectLst/>
                <a:latin typeface="Twinkl Cursive Looped" panose="02000000000000000000" pitchFamily="2" charset="0"/>
                <a:ea typeface="Times New Roman" panose="02020603050405020304" pitchFamily="18" charset="0"/>
              </a:rPr>
              <a:t> that the solar panels on its 63m wingspan would ensure a safe flight, but it landed safely after over 26 hours.   There was no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guarantee</a:t>
            </a:r>
            <a:r>
              <a:rPr lang="en-GB" sz="3600" dirty="0">
                <a:solidFill>
                  <a:srgbClr val="000000"/>
                </a:solidFill>
                <a:effectLst/>
                <a:latin typeface="Twinkl Cursive Looped" panose="02000000000000000000" pitchFamily="2" charset="0"/>
                <a:ea typeface="Times New Roman" panose="02020603050405020304" pitchFamily="18" charset="0"/>
              </a:rPr>
              <a:t> that it would work during the night, but the solar energy was stored in batteries so it could keep flying without the sunlight.  Even though the wingspan was that of a carrier jet, it was only able to hold a pilot.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Critics</a:t>
            </a:r>
            <a:r>
              <a:rPr lang="en-GB" sz="3600" dirty="0">
                <a:solidFill>
                  <a:srgbClr val="000000"/>
                </a:solidFill>
                <a:effectLst/>
                <a:latin typeface="Twinkl Cursive Looped" panose="02000000000000000000" pitchFamily="2" charset="0"/>
                <a:ea typeface="Times New Roman" panose="02020603050405020304" pitchFamily="18" charset="0"/>
              </a:rPr>
              <a:t> believe that passenger flights that are solar powered are still a long way off yet. </a:t>
            </a:r>
          </a:p>
        </p:txBody>
      </p:sp>
    </p:spTree>
    <p:extLst>
      <p:ext uri="{BB962C8B-B14F-4D97-AF65-F5344CB8AC3E}">
        <p14:creationId xmlns:p14="http://schemas.microsoft.com/office/powerpoint/2010/main" val="12963428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56866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was no guarantee that it would work during the night, but the solar energy was stored in batteries so it could keep flying without the sunlight.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20787710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Spring 1</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1372693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3.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9700</TotalTime>
  <Words>3178</Words>
  <Application>Microsoft Office PowerPoint</Application>
  <PresentationFormat>Widescreen</PresentationFormat>
  <Paragraphs>365</Paragraphs>
  <Slides>176</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176</vt:i4>
      </vt:variant>
    </vt:vector>
  </HeadingPairs>
  <TitlesOfParts>
    <vt:vector size="182" baseType="lpstr">
      <vt:lpstr>Arial</vt:lpstr>
      <vt:lpstr>Calibri</vt:lpstr>
      <vt:lpstr>Calibri Light</vt:lpstr>
      <vt:lpstr>Times New Roman</vt:lpstr>
      <vt:lpstr>Twinkl Cursive Looped</vt:lpstr>
      <vt:lpstr>Office Theme</vt:lpstr>
      <vt:lpstr>Spelling Y5</vt:lpstr>
      <vt:lpstr>These slides are slightly different - to reduce the number there are now animations used</vt:lpstr>
      <vt:lpstr>PowerPoint Presentation</vt:lpstr>
      <vt:lpstr>PowerPoint Presentation</vt:lpstr>
      <vt:lpstr>Let’s Revisit and Review…</vt:lpstr>
      <vt:lpstr>Do you remember this challenge word?</vt:lpstr>
      <vt:lpstr>  The solution was apparent to all except the teacher.</vt:lpstr>
      <vt:lpstr>  To occupy the top office in the country is to be Prime Minister.</vt:lpstr>
      <vt:lpstr>Words with ending sound /ʃən/   –sion </vt:lpstr>
      <vt:lpstr>-sion</vt:lpstr>
      <vt:lpstr>collision</vt:lpstr>
      <vt:lpstr>comprehension</vt:lpstr>
      <vt:lpstr>Let’s Teach and Practise</vt:lpstr>
      <vt:lpstr>  bt  kn  mb  wr</vt:lpstr>
      <vt:lpstr>doubt </vt:lpstr>
      <vt:lpstr>lamb </vt:lpstr>
      <vt:lpstr>yacht</vt:lpstr>
      <vt:lpstr>doubt</vt:lpstr>
      <vt:lpstr>lamb</vt:lpstr>
      <vt:lpstr>yacht</vt:lpstr>
      <vt:lpstr> Some doubt has been cast upon the authenticity of this account.</vt:lpstr>
      <vt:lpstr> The lamb jumped around with others in the field.</vt:lpstr>
      <vt:lpstr>The yacht raced across the water in the front of the race. </vt:lpstr>
      <vt:lpstr>New CHALLENGE words.</vt:lpstr>
      <vt:lpstr>critic </vt:lpstr>
      <vt:lpstr>The food critic said the restaurants food was wonderful. </vt:lpstr>
      <vt:lpstr>community </vt:lpstr>
      <vt:lpstr>Our school community is very supportive. </vt:lpstr>
      <vt:lpstr>Let’s Practise and Apply.</vt:lpstr>
      <vt:lpstr>Can you spot the spelling rule words and the challenge words?</vt:lpstr>
      <vt:lpstr>Did you know?  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vt:lpstr>
      <vt:lpstr>Did you know?  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vt:lpstr>
      <vt:lpstr>Write this sentence as I dictate it to you.</vt:lpstr>
      <vt:lpstr>In 2010, an experimental plane powered by the sun’s rays took off outside of the community of Paris. </vt:lpstr>
      <vt:lpstr>PowerPoint Presentation</vt:lpstr>
      <vt:lpstr>PowerPoint Presentation</vt:lpstr>
      <vt:lpstr>Let’s Revisit and Review…</vt:lpstr>
      <vt:lpstr>Do you remember this challenge word?</vt:lpstr>
      <vt:lpstr>  The solution was apparent to all except the teacher.</vt:lpstr>
      <vt:lpstr>  To occupy the top office in the country is to be Prime Minister.</vt:lpstr>
      <vt:lpstr>Words with ending sound /ʃən/   –sion </vt:lpstr>
      <vt:lpstr>-sion</vt:lpstr>
      <vt:lpstr>infusion</vt:lpstr>
      <vt:lpstr>persuasion</vt:lpstr>
      <vt:lpstr>Let’s Teach and Practise</vt:lpstr>
      <vt:lpstr>  bt  kn  mb  wr</vt:lpstr>
      <vt:lpstr>thumb </vt:lpstr>
      <vt:lpstr>solemn </vt:lpstr>
      <vt:lpstr>autumn</vt:lpstr>
      <vt:lpstr>thumb</vt:lpstr>
      <vt:lpstr>solemn</vt:lpstr>
      <vt:lpstr>autumn</vt:lpstr>
      <vt:lpstr> When using your thumb on the keyboard you usually press the space key. </vt:lpstr>
      <vt:lpstr> A solemn procession took place for the funeral. </vt:lpstr>
      <vt:lpstr>The countryside is ablaze with colour in autumn. </vt:lpstr>
      <vt:lpstr>New CHALLENGE words.</vt:lpstr>
      <vt:lpstr>critic </vt:lpstr>
      <vt:lpstr>The food critic said the restaurants food was wonderful. </vt:lpstr>
      <vt:lpstr>community </vt:lpstr>
      <vt:lpstr>Our school community is very supportive. </vt:lpstr>
      <vt:lpstr>Let’s Practise and Apply.</vt:lpstr>
      <vt:lpstr>Can you spot the spelling rule words and the challenge words?</vt:lpstr>
      <vt:lpstr>Did you know?  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vt:lpstr>
      <vt:lpstr>Did you know?  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vt:lpstr>
      <vt:lpstr>Write this sentence as I dictate it to you.</vt:lpstr>
      <vt:lpstr>There was doubt that the solar panels on its 63m wingspan would ensure a safe flight, but it landed safely after over 26 hours. </vt:lpstr>
      <vt:lpstr>PowerPoint Presentation</vt:lpstr>
      <vt:lpstr>PowerPoint Presentation</vt:lpstr>
      <vt:lpstr>Let’s Revisit and Review…</vt:lpstr>
      <vt:lpstr>Do you remember this challenge word?</vt:lpstr>
      <vt:lpstr>  The solution was apparent to all except the teacher.</vt:lpstr>
      <vt:lpstr>  To occupy the top office in the country is to be Prime Minister.</vt:lpstr>
      <vt:lpstr>Words with ending sound /ʃən/   –sion </vt:lpstr>
      <vt:lpstr>-sion</vt:lpstr>
      <vt:lpstr>explosion</vt:lpstr>
      <vt:lpstr>television</vt:lpstr>
      <vt:lpstr>Let’s Teach and Practise</vt:lpstr>
      <vt:lpstr>  bt  kn  mb  wr</vt:lpstr>
      <vt:lpstr>column </vt:lpstr>
      <vt:lpstr>knight </vt:lpstr>
      <vt:lpstr>guarantee</vt:lpstr>
      <vt:lpstr>column</vt:lpstr>
      <vt:lpstr>knight</vt:lpstr>
      <vt:lpstr>guarantee</vt:lpstr>
      <vt:lpstr> A wide entrance portico of eight Ionic columns leads you into the building. </vt:lpstr>
      <vt:lpstr> The knight was fierce in battle. </vt:lpstr>
      <vt:lpstr>We offer a 10-year guarantee against rusting on our gate.</vt:lpstr>
      <vt:lpstr>New CHALLENGE words.</vt:lpstr>
      <vt:lpstr>critic </vt:lpstr>
      <vt:lpstr>The food critic said the restaurants food was wonderful. </vt:lpstr>
      <vt:lpstr>community </vt:lpstr>
      <vt:lpstr>Our school community is very supportive. </vt:lpstr>
      <vt:lpstr>Let’s Practise and Apply.</vt:lpstr>
      <vt:lpstr>Can you spot the spelling rule words and the challenge words?</vt:lpstr>
      <vt:lpstr>Did you know?  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vt:lpstr>
      <vt:lpstr>Did you know?  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vt:lpstr>
      <vt:lpstr>Write this sentence as I dictate it to you.</vt:lpstr>
      <vt:lpstr>There was no guarantee that it would work during the night, but the solar energy was stored in batteries so it could keep flying without the sunlight. </vt:lpstr>
      <vt:lpstr>PowerPoint Presentation</vt:lpstr>
      <vt:lpstr>PowerPoint Presentation</vt:lpstr>
      <vt:lpstr>Let’s Revisit and Review…</vt:lpstr>
      <vt:lpstr>Do you remember this challenge word?</vt:lpstr>
      <vt:lpstr>  The solution was apparent to all except the teacher.</vt:lpstr>
      <vt:lpstr>  To occupy the top office in the country is to be Prime Minister.</vt:lpstr>
      <vt:lpstr>Words with ending sound /ʃən/   –sion </vt:lpstr>
      <vt:lpstr>-sion</vt:lpstr>
      <vt:lpstr>decision</vt:lpstr>
      <vt:lpstr>suspension</vt:lpstr>
      <vt:lpstr>Let’s Teach and Practise</vt:lpstr>
      <vt:lpstr>  bt  kn  mb  wr</vt:lpstr>
      <vt:lpstr>knot </vt:lpstr>
      <vt:lpstr>wrestle </vt:lpstr>
      <vt:lpstr>wrapper</vt:lpstr>
      <vt:lpstr>knot</vt:lpstr>
      <vt:lpstr>wrestle</vt:lpstr>
      <vt:lpstr>wrapper</vt:lpstr>
      <vt:lpstr> Tie a knot at the end of the cord. </vt:lpstr>
      <vt:lpstr> He wrestled with the intruder before being knocked unconscious.</vt:lpstr>
      <vt:lpstr>Sweet wrappers can be very colourful. </vt:lpstr>
      <vt:lpstr>New CHALLENGE words.</vt:lpstr>
      <vt:lpstr>critic </vt:lpstr>
      <vt:lpstr>The food critic said the restaurants food was wonderful. </vt:lpstr>
      <vt:lpstr>community </vt:lpstr>
      <vt:lpstr>Our school community is very supportive. </vt:lpstr>
      <vt:lpstr>Let’s Practise and Apply.</vt:lpstr>
      <vt:lpstr>Can you spot the spelling rule words and the challenge words?</vt:lpstr>
      <vt:lpstr>Did you know?  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vt:lpstr>
      <vt:lpstr>Did you know?  In 2010, an experimental plane powered by the sun’s rays took off outside of the community of Paris.  There was doubt that the solar panels on its 63m wingspan would ensure a safe flight, but it landed safely after over 26 hours.   There was no guarantee that it would work during the night, but the solar energy was stored in batteries so it could keep flying without the sunlight.  Even though the wingspan was that of a carrier jet, it was only able to hold a pilot.  Critics believe that passenger flights that are solar powered are still a long way off yet. </vt:lpstr>
      <vt:lpstr>Write this sentence as I dictate it to you.</vt:lpstr>
      <vt:lpstr>Critics believe that passenger flights that are solar powered are still a long way off yet.</vt:lpstr>
      <vt:lpstr>PowerPoint Presentation</vt:lpstr>
      <vt:lpstr>PowerPoint Presentation</vt:lpstr>
      <vt:lpstr>Old challenge words…</vt:lpstr>
      <vt:lpstr>apparent</vt:lpstr>
      <vt:lpstr>occupy</vt:lpstr>
      <vt:lpstr>Old spelling rule words…</vt:lpstr>
      <vt:lpstr>collide</vt:lpstr>
      <vt:lpstr>collision</vt:lpstr>
      <vt:lpstr>comprehend</vt:lpstr>
      <vt:lpstr>comprehension</vt:lpstr>
      <vt:lpstr>infuse</vt:lpstr>
      <vt:lpstr>infusion</vt:lpstr>
      <vt:lpstr>persuade</vt:lpstr>
      <vt:lpstr>persuasion</vt:lpstr>
      <vt:lpstr>explode</vt:lpstr>
      <vt:lpstr>explosion</vt:lpstr>
      <vt:lpstr>televise</vt:lpstr>
      <vt:lpstr>television</vt:lpstr>
      <vt:lpstr>decide</vt:lpstr>
      <vt:lpstr>decision</vt:lpstr>
      <vt:lpstr>suspend</vt:lpstr>
      <vt:lpstr>suspension</vt:lpstr>
      <vt:lpstr>New spelling rule words…</vt:lpstr>
      <vt:lpstr>doubt</vt:lpstr>
      <vt:lpstr>lamb</vt:lpstr>
      <vt:lpstr>yacht</vt:lpstr>
      <vt:lpstr>thumb</vt:lpstr>
      <vt:lpstr>solemn</vt:lpstr>
      <vt:lpstr>autumn</vt:lpstr>
      <vt:lpstr>column</vt:lpstr>
      <vt:lpstr>knight</vt:lpstr>
      <vt:lpstr>guarantee</vt:lpstr>
      <vt:lpstr>knot</vt:lpstr>
      <vt:lpstr>wrestle</vt:lpstr>
      <vt:lpstr>wrapper</vt:lpstr>
      <vt:lpstr>New challenge words…</vt:lpstr>
      <vt:lpstr>critic</vt:lpstr>
      <vt:lpstr>community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2022-12-13T15:21:59Z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