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6"/>
  </p:notesMasterIdLst>
  <p:sldIdLst>
    <p:sldId id="256" r:id="rId2"/>
    <p:sldId id="322" r:id="rId3"/>
    <p:sldId id="604" r:id="rId4"/>
    <p:sldId id="2546" r:id="rId5"/>
    <p:sldId id="2799" r:id="rId6"/>
    <p:sldId id="1477" r:id="rId7"/>
    <p:sldId id="2800" r:id="rId8"/>
    <p:sldId id="605" r:id="rId9"/>
    <p:sldId id="606" r:id="rId10"/>
    <p:sldId id="282" r:id="rId11"/>
    <p:sldId id="285" r:id="rId12"/>
    <p:sldId id="284" r:id="rId13"/>
    <p:sldId id="2801" r:id="rId14"/>
    <p:sldId id="2802" r:id="rId15"/>
    <p:sldId id="2803" r:id="rId16"/>
    <p:sldId id="2804" r:id="rId17"/>
    <p:sldId id="2805" r:id="rId18"/>
    <p:sldId id="1462" r:id="rId19"/>
    <p:sldId id="2806" r:id="rId20"/>
    <p:sldId id="2807" r:id="rId21"/>
    <p:sldId id="1499" r:id="rId22"/>
    <p:sldId id="1498" r:id="rId23"/>
    <p:sldId id="1500" r:id="rId24"/>
    <p:sldId id="2808" r:id="rId25"/>
    <p:sldId id="1501" r:id="rId26"/>
    <p:sldId id="1502" r:id="rId27"/>
    <p:sldId id="1503" r:id="rId28"/>
    <p:sldId id="1482" r:id="rId29"/>
    <p:sldId id="1485" r:id="rId30"/>
    <p:sldId id="1505" r:id="rId31"/>
    <p:sldId id="1504" r:id="rId32"/>
    <p:sldId id="1506" r:id="rId33"/>
    <p:sldId id="2518" r:id="rId34"/>
    <p:sldId id="2519" r:id="rId35"/>
    <p:sldId id="2520" r:id="rId36"/>
    <p:sldId id="2913" r:id="rId37"/>
    <p:sldId id="2916" r:id="rId38"/>
    <p:sldId id="2915" r:id="rId39"/>
    <p:sldId id="2914" r:id="rId40"/>
    <p:sldId id="2912" r:id="rId41"/>
    <p:sldId id="2508" r:id="rId42"/>
    <p:sldId id="2510" r:id="rId43"/>
    <p:sldId id="2574" r:id="rId44"/>
    <p:sldId id="2809" r:id="rId45"/>
    <p:sldId id="1845" r:id="rId46"/>
    <p:sldId id="1848" r:id="rId47"/>
    <p:sldId id="2810" r:id="rId48"/>
    <p:sldId id="2811" r:id="rId49"/>
    <p:sldId id="2812" r:id="rId50"/>
    <p:sldId id="2813" r:id="rId51"/>
    <p:sldId id="2814" r:id="rId52"/>
    <p:sldId id="2815" r:id="rId53"/>
    <p:sldId id="1452" r:id="rId54"/>
    <p:sldId id="1453" r:id="rId55"/>
    <p:sldId id="2816" r:id="rId56"/>
    <p:sldId id="1459" r:id="rId57"/>
    <p:sldId id="2817" r:id="rId58"/>
    <p:sldId id="1635" r:id="rId59"/>
    <p:sldId id="1466" r:id="rId60"/>
    <p:sldId id="2818" r:id="rId61"/>
    <p:sldId id="2819" r:id="rId62"/>
    <p:sldId id="2820" r:id="rId63"/>
    <p:sldId id="1473" r:id="rId64"/>
    <p:sldId id="2821" r:id="rId65"/>
    <p:sldId id="2822" r:id="rId66"/>
    <p:sldId id="2823" r:id="rId67"/>
    <p:sldId id="2824" r:id="rId68"/>
    <p:sldId id="2825" r:id="rId69"/>
    <p:sldId id="2826" r:id="rId70"/>
    <p:sldId id="2827" r:id="rId71"/>
    <p:sldId id="2828" r:id="rId72"/>
    <p:sldId id="2525" r:id="rId73"/>
    <p:sldId id="2526" r:id="rId74"/>
    <p:sldId id="2907" r:id="rId75"/>
    <p:sldId id="2908" r:id="rId76"/>
    <p:sldId id="2911" r:id="rId77"/>
    <p:sldId id="2910" r:id="rId78"/>
    <p:sldId id="2909" r:id="rId79"/>
    <p:sldId id="2527" r:id="rId80"/>
    <p:sldId id="2511" r:id="rId81"/>
    <p:sldId id="2509" r:id="rId82"/>
    <p:sldId id="2613" r:id="rId83"/>
    <p:sldId id="2829" r:id="rId84"/>
    <p:sldId id="2071" r:id="rId85"/>
    <p:sldId id="2074" r:id="rId86"/>
    <p:sldId id="2830" r:id="rId87"/>
    <p:sldId id="2831" r:id="rId88"/>
    <p:sldId id="2832" r:id="rId89"/>
    <p:sldId id="2833" r:id="rId90"/>
    <p:sldId id="2834" r:id="rId91"/>
    <p:sldId id="2835" r:id="rId92"/>
    <p:sldId id="2836" r:id="rId93"/>
    <p:sldId id="2837" r:id="rId94"/>
    <p:sldId id="2838" r:id="rId95"/>
    <p:sldId id="2839" r:id="rId96"/>
    <p:sldId id="2840" r:id="rId97"/>
    <p:sldId id="2841" r:id="rId98"/>
    <p:sldId id="2842" r:id="rId99"/>
    <p:sldId id="2843" r:id="rId100"/>
    <p:sldId id="2844" r:id="rId101"/>
    <p:sldId id="2845" r:id="rId102"/>
    <p:sldId id="2846" r:id="rId103"/>
    <p:sldId id="2847" r:id="rId104"/>
    <p:sldId id="2848" r:id="rId105"/>
    <p:sldId id="2849" r:id="rId106"/>
    <p:sldId id="2850" r:id="rId107"/>
    <p:sldId id="2532" r:id="rId108"/>
    <p:sldId id="2533" r:id="rId109"/>
    <p:sldId id="2534" r:id="rId110"/>
    <p:sldId id="2903" r:id="rId111"/>
    <p:sldId id="2906" r:id="rId112"/>
    <p:sldId id="2905" r:id="rId113"/>
    <p:sldId id="2904" r:id="rId114"/>
    <p:sldId id="2902" r:id="rId115"/>
    <p:sldId id="2512" r:id="rId116"/>
    <p:sldId id="2513" r:id="rId117"/>
    <p:sldId id="2652" r:id="rId118"/>
    <p:sldId id="2738" r:id="rId119"/>
    <p:sldId id="2851" r:id="rId120"/>
    <p:sldId id="2303" r:id="rId121"/>
    <p:sldId id="2307" r:id="rId122"/>
    <p:sldId id="2852" r:id="rId123"/>
    <p:sldId id="2853" r:id="rId124"/>
    <p:sldId id="2854" r:id="rId125"/>
    <p:sldId id="2855" r:id="rId126"/>
    <p:sldId id="2856" r:id="rId127"/>
    <p:sldId id="2857" r:id="rId128"/>
    <p:sldId id="2858" r:id="rId129"/>
    <p:sldId id="2859" r:id="rId130"/>
    <p:sldId id="2860" r:id="rId131"/>
    <p:sldId id="2861" r:id="rId132"/>
    <p:sldId id="2862" r:id="rId133"/>
    <p:sldId id="2863" r:id="rId134"/>
    <p:sldId id="2864" r:id="rId135"/>
    <p:sldId id="2865" r:id="rId136"/>
    <p:sldId id="2866" r:id="rId137"/>
    <p:sldId id="2867" r:id="rId138"/>
    <p:sldId id="2868" r:id="rId139"/>
    <p:sldId id="2869" r:id="rId140"/>
    <p:sldId id="2870" r:id="rId141"/>
    <p:sldId id="2871" r:id="rId142"/>
    <p:sldId id="2872" r:id="rId143"/>
    <p:sldId id="2539" r:id="rId144"/>
    <p:sldId id="2540" r:id="rId145"/>
    <p:sldId id="2541" r:id="rId146"/>
    <p:sldId id="2898" r:id="rId147"/>
    <p:sldId id="2901" r:id="rId148"/>
    <p:sldId id="2900" r:id="rId149"/>
    <p:sldId id="2899" r:id="rId150"/>
    <p:sldId id="2897" r:id="rId151"/>
    <p:sldId id="2514" r:id="rId152"/>
    <p:sldId id="2515" r:id="rId153"/>
    <p:sldId id="258" r:id="rId154"/>
    <p:sldId id="333" r:id="rId155"/>
    <p:sldId id="307" r:id="rId156"/>
    <p:sldId id="2873" r:id="rId157"/>
    <p:sldId id="2874" r:id="rId158"/>
    <p:sldId id="2875" r:id="rId159"/>
    <p:sldId id="2876" r:id="rId160"/>
    <p:sldId id="2877" r:id="rId161"/>
    <p:sldId id="267" r:id="rId162"/>
    <p:sldId id="2878" r:id="rId163"/>
    <p:sldId id="1456" r:id="rId164"/>
    <p:sldId id="2879" r:id="rId165"/>
    <p:sldId id="2880" r:id="rId166"/>
    <p:sldId id="2881" r:id="rId167"/>
    <p:sldId id="2882" r:id="rId168"/>
    <p:sldId id="2883" r:id="rId169"/>
    <p:sldId id="2884" r:id="rId170"/>
    <p:sldId id="2885" r:id="rId171"/>
    <p:sldId id="2886" r:id="rId172"/>
    <p:sldId id="2887" r:id="rId173"/>
    <p:sldId id="2888" r:id="rId174"/>
    <p:sldId id="2889" r:id="rId175"/>
    <p:sldId id="2890" r:id="rId176"/>
    <p:sldId id="2891" r:id="rId177"/>
    <p:sldId id="304" r:id="rId178"/>
    <p:sldId id="318" r:id="rId179"/>
    <p:sldId id="2414" r:id="rId180"/>
    <p:sldId id="2893" r:id="rId181"/>
    <p:sldId id="2896" r:id="rId182"/>
    <p:sldId id="2895" r:id="rId183"/>
    <p:sldId id="2894" r:id="rId184"/>
    <p:sldId id="2892" r:id="rId185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180F3-4A2D-4967-867A-4A48BD4F9A60}" v="14" dt="2022-12-13T15:38:35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microsoft.com/office/2016/11/relationships/changesInfo" Target="changesInfos/changesInfo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microsoft.com/office/2015/10/relationships/revisionInfo" Target="revisionInfo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70F180F3-4A2D-4967-867A-4A48BD4F9A60}"/>
    <pc:docChg chg="custSel addSld delSld modSld sldOrd">
      <pc:chgData name="Kelly Stokes" userId="3e5c5154-569e-4d81-aa91-4f91841cdfa9" providerId="ADAL" clId="{70F180F3-4A2D-4967-867A-4A48BD4F9A60}" dt="2022-12-13T15:47:21.393" v="787" actId="13926"/>
      <pc:docMkLst>
        <pc:docMk/>
      </pc:docMkLst>
      <pc:sldChg chg="modSp mod">
        <pc:chgData name="Kelly Stokes" userId="3e5c5154-569e-4d81-aa91-4f91841cdfa9" providerId="ADAL" clId="{70F180F3-4A2D-4967-867A-4A48BD4F9A60}" dt="2022-12-13T15:24:02.001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70F180F3-4A2D-4967-867A-4A48BD4F9A60}" dt="2022-12-13T15:24:02.001" v="1" actId="20577"/>
          <ac:spMkLst>
            <pc:docMk/>
            <pc:sldMk cId="3945579917" sldId="256"/>
            <ac:spMk id="2" creationId="{7EB92607-E334-409C-8872-AB6363C33D0F}"/>
          </ac:spMkLst>
        </pc:spChg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148969883" sldId="267"/>
        </pc:sldMkLst>
      </pc:sldChg>
      <pc:sldChg chg="modSp mod">
        <pc:chgData name="Kelly Stokes" userId="3e5c5154-569e-4d81-aa91-4f91841cdfa9" providerId="ADAL" clId="{70F180F3-4A2D-4967-867A-4A48BD4F9A60}" dt="2022-12-13T15:24:05.286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70F180F3-4A2D-4967-867A-4A48BD4F9A60}" dt="2022-12-13T15:24:05.286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234300410" sldId="333"/>
        </pc:sldMkLst>
      </pc:sldChg>
      <pc:sldChg chg="addSp delSp modSp mod">
        <pc:chgData name="Kelly Stokes" userId="3e5c5154-569e-4d81-aa91-4f91841cdfa9" providerId="ADAL" clId="{70F180F3-4A2D-4967-867A-4A48BD4F9A60}" dt="2022-12-13T15:31:02.608" v="41"/>
        <pc:sldMkLst>
          <pc:docMk/>
          <pc:sldMk cId="3955913320" sldId="604"/>
        </pc:sldMkLst>
        <pc:picChg chg="del">
          <ac:chgData name="Kelly Stokes" userId="3e5c5154-569e-4d81-aa91-4f91841cdfa9" providerId="ADAL" clId="{70F180F3-4A2D-4967-867A-4A48BD4F9A60}" dt="2022-12-13T15:24:07.094" v="4" actId="478"/>
          <ac:picMkLst>
            <pc:docMk/>
            <pc:sldMk cId="3955913320" sldId="604"/>
            <ac:picMk id="3" creationId="{C178218E-D969-B7D2-EC4A-217E8D2E95AE}"/>
          </ac:picMkLst>
        </pc:picChg>
        <pc:picChg chg="add del mod modCrop">
          <ac:chgData name="Kelly Stokes" userId="3e5c5154-569e-4d81-aa91-4f91841cdfa9" providerId="ADAL" clId="{70F180F3-4A2D-4967-867A-4A48BD4F9A60}" dt="2022-12-13T15:31:02.098" v="40" actId="478"/>
          <ac:picMkLst>
            <pc:docMk/>
            <pc:sldMk cId="3955913320" sldId="604"/>
            <ac:picMk id="4" creationId="{D93981A7-3B3C-2C04-A690-8ACDC9F6017A}"/>
          </ac:picMkLst>
        </pc:picChg>
        <pc:picChg chg="add mod">
          <ac:chgData name="Kelly Stokes" userId="3e5c5154-569e-4d81-aa91-4f91841cdfa9" providerId="ADAL" clId="{70F180F3-4A2D-4967-867A-4A48BD4F9A60}" dt="2022-12-13T15:31:02.608" v="41"/>
          <ac:picMkLst>
            <pc:docMk/>
            <pc:sldMk cId="3955913320" sldId="604"/>
            <ac:picMk id="5" creationId="{2269F8CC-B71E-6F7D-30EF-3D0459F76028}"/>
          </ac:picMkLst>
        </pc:picChg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2424799599" sldId="616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1676013275" sldId="907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841568823" sldId="1170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725034087" sldId="1171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211365809" sldId="1172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933078727" sldId="1182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1633415360" sldId="118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949042006" sldId="1452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910355461" sldId="1453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767738155" sldId="145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894797132" sldId="1457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644092546" sldId="1458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74758005" sldId="1459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878589991" sldId="146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473951833" sldId="1469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988382077" sldId="1473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4039504546" sldId="1495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729240006" sldId="1496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322073893" sldId="1497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1842288125" sldId="1498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28576249" sldId="1499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652658603" sldId="1500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833432609" sldId="1503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539974342" sldId="1634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71169272" sldId="1635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3302201820" sldId="1636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205561762" sldId="1744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3103551665" sldId="1756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1211578719" sldId="1768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1269875167" sldId="1769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743133131" sldId="1770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118237435" sldId="1771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2246785356" sldId="1772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195863369" sldId="2018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43961271" sldId="2044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547855435" sldId="2263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1615367207" sldId="2275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247777795" sldId="2278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336161021" sldId="2282"/>
        </pc:sldMkLst>
      </pc:sldChg>
      <pc:sldChg chg="modSp mod">
        <pc:chgData name="Kelly Stokes" userId="3e5c5154-569e-4d81-aa91-4f91841cdfa9" providerId="ADAL" clId="{70F180F3-4A2D-4967-867A-4A48BD4F9A60}" dt="2022-12-13T15:35:20.682" v="62" actId="20577"/>
        <pc:sldMkLst>
          <pc:docMk/>
          <pc:sldMk cId="2172205948" sldId="2414"/>
        </pc:sldMkLst>
        <pc:spChg chg="mod">
          <ac:chgData name="Kelly Stokes" userId="3e5c5154-569e-4d81-aa91-4f91841cdfa9" providerId="ADAL" clId="{70F180F3-4A2D-4967-867A-4A48BD4F9A60}" dt="2022-12-13T15:35:20.682" v="62" actId="20577"/>
          <ac:spMkLst>
            <pc:docMk/>
            <pc:sldMk cId="2172205948" sldId="241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0F180F3-4A2D-4967-867A-4A48BD4F9A60}" dt="2022-12-13T15:25:46.520" v="13" actId="20577"/>
        <pc:sldMkLst>
          <pc:docMk/>
          <pc:sldMk cId="2942521307" sldId="2508"/>
        </pc:sldMkLst>
        <pc:spChg chg="mod">
          <ac:chgData name="Kelly Stokes" userId="3e5c5154-569e-4d81-aa91-4f91841cdfa9" providerId="ADAL" clId="{70F180F3-4A2D-4967-867A-4A48BD4F9A60}" dt="2022-12-13T15:25:46.520" v="13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0F180F3-4A2D-4967-867A-4A48BD4F9A60}" dt="2022-12-13T15:30:46.070" v="37"/>
        <pc:sldMkLst>
          <pc:docMk/>
          <pc:sldMk cId="3917742093" sldId="2509"/>
        </pc:sldMkLst>
        <pc:picChg chg="del">
          <ac:chgData name="Kelly Stokes" userId="3e5c5154-569e-4d81-aa91-4f91841cdfa9" providerId="ADAL" clId="{70F180F3-4A2D-4967-867A-4A48BD4F9A60}" dt="2022-12-13T15:26:59.080" v="22" actId="478"/>
          <ac:picMkLst>
            <pc:docMk/>
            <pc:sldMk cId="3917742093" sldId="2509"/>
            <ac:picMk id="2" creationId="{A31897DF-2E0D-9D71-C890-8E22E3E70872}"/>
          </ac:picMkLst>
        </pc:picChg>
        <pc:picChg chg="add del mod">
          <ac:chgData name="Kelly Stokes" userId="3e5c5154-569e-4d81-aa91-4f91841cdfa9" providerId="ADAL" clId="{70F180F3-4A2D-4967-867A-4A48BD4F9A60}" dt="2022-12-13T15:30:45.747" v="36" actId="478"/>
          <ac:picMkLst>
            <pc:docMk/>
            <pc:sldMk cId="3917742093" sldId="2509"/>
            <ac:picMk id="3" creationId="{F4166705-38E4-D807-3AB7-77E21CFB5CD7}"/>
          </ac:picMkLst>
        </pc:picChg>
        <pc:picChg chg="add mod">
          <ac:chgData name="Kelly Stokes" userId="3e5c5154-569e-4d81-aa91-4f91841cdfa9" providerId="ADAL" clId="{70F180F3-4A2D-4967-867A-4A48BD4F9A60}" dt="2022-12-13T15:30:46.070" v="37"/>
          <ac:picMkLst>
            <pc:docMk/>
            <pc:sldMk cId="3917742093" sldId="2509"/>
            <ac:picMk id="4" creationId="{872AEBE0-6B5A-9DB3-638E-D27660632176}"/>
          </ac:picMkLst>
        </pc:picChg>
      </pc:sldChg>
      <pc:sldChg chg="addSp delSp modSp mod">
        <pc:chgData name="Kelly Stokes" userId="3e5c5154-569e-4d81-aa91-4f91841cdfa9" providerId="ADAL" clId="{70F180F3-4A2D-4967-867A-4A48BD4F9A60}" dt="2022-12-13T15:30:54.952" v="39"/>
        <pc:sldMkLst>
          <pc:docMk/>
          <pc:sldMk cId="1315889409" sldId="2510"/>
        </pc:sldMkLst>
        <pc:picChg chg="del">
          <ac:chgData name="Kelly Stokes" userId="3e5c5154-569e-4d81-aa91-4f91841cdfa9" providerId="ADAL" clId="{70F180F3-4A2D-4967-867A-4A48BD4F9A60}" dt="2022-12-13T15:25:48.553" v="14" actId="478"/>
          <ac:picMkLst>
            <pc:docMk/>
            <pc:sldMk cId="1315889409" sldId="2510"/>
            <ac:picMk id="2" creationId="{78775441-E62A-B6B6-099E-19CC3AB5E1F3}"/>
          </ac:picMkLst>
        </pc:picChg>
        <pc:picChg chg="add del mod">
          <ac:chgData name="Kelly Stokes" userId="3e5c5154-569e-4d81-aa91-4f91841cdfa9" providerId="ADAL" clId="{70F180F3-4A2D-4967-867A-4A48BD4F9A60}" dt="2022-12-13T15:30:54.378" v="38" actId="478"/>
          <ac:picMkLst>
            <pc:docMk/>
            <pc:sldMk cId="1315889409" sldId="2510"/>
            <ac:picMk id="3" creationId="{594A5409-1454-C324-979A-47AE7E802CF2}"/>
          </ac:picMkLst>
        </pc:picChg>
        <pc:picChg chg="add mod">
          <ac:chgData name="Kelly Stokes" userId="3e5c5154-569e-4d81-aa91-4f91841cdfa9" providerId="ADAL" clId="{70F180F3-4A2D-4967-867A-4A48BD4F9A60}" dt="2022-12-13T15:30:54.952" v="39"/>
          <ac:picMkLst>
            <pc:docMk/>
            <pc:sldMk cId="1315889409" sldId="2510"/>
            <ac:picMk id="4" creationId="{CF28A144-D70C-BB92-8350-853BADF60E8A}"/>
          </ac:picMkLst>
        </pc:picChg>
      </pc:sldChg>
      <pc:sldChg chg="modSp mod">
        <pc:chgData name="Kelly Stokes" userId="3e5c5154-569e-4d81-aa91-4f91841cdfa9" providerId="ADAL" clId="{70F180F3-4A2D-4967-867A-4A48BD4F9A60}" dt="2022-12-13T15:26:57.369" v="21" actId="20577"/>
        <pc:sldMkLst>
          <pc:docMk/>
          <pc:sldMk cId="2775180122" sldId="2511"/>
        </pc:sldMkLst>
        <pc:spChg chg="mod">
          <ac:chgData name="Kelly Stokes" userId="3e5c5154-569e-4d81-aa91-4f91841cdfa9" providerId="ADAL" clId="{70F180F3-4A2D-4967-867A-4A48BD4F9A60}" dt="2022-12-13T15:26:57.369" v="21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70F180F3-4A2D-4967-867A-4A48BD4F9A60}" dt="2022-12-13T15:28:06.387" v="27" actId="20577"/>
        <pc:sldMkLst>
          <pc:docMk/>
          <pc:sldMk cId="3162211198" sldId="2512"/>
        </pc:sldMkLst>
        <pc:spChg chg="mod">
          <ac:chgData name="Kelly Stokes" userId="3e5c5154-569e-4d81-aa91-4f91841cdfa9" providerId="ADAL" clId="{70F180F3-4A2D-4967-867A-4A48BD4F9A60}" dt="2022-12-13T15:28:06.387" v="27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0F180F3-4A2D-4967-867A-4A48BD4F9A60}" dt="2022-12-13T15:30:36.047" v="35" actId="14100"/>
        <pc:sldMkLst>
          <pc:docMk/>
          <pc:sldMk cId="927953685" sldId="2513"/>
        </pc:sldMkLst>
        <pc:picChg chg="del">
          <ac:chgData name="Kelly Stokes" userId="3e5c5154-569e-4d81-aa91-4f91841cdfa9" providerId="ADAL" clId="{70F180F3-4A2D-4967-867A-4A48BD4F9A60}" dt="2022-12-13T15:28:08.168" v="28" actId="478"/>
          <ac:picMkLst>
            <pc:docMk/>
            <pc:sldMk cId="927953685" sldId="2513"/>
            <ac:picMk id="2" creationId="{99FEDCA4-F668-5516-410A-B4308942865E}"/>
          </ac:picMkLst>
        </pc:picChg>
        <pc:picChg chg="add del mod">
          <ac:chgData name="Kelly Stokes" userId="3e5c5154-569e-4d81-aa91-4f91841cdfa9" providerId="ADAL" clId="{70F180F3-4A2D-4967-867A-4A48BD4F9A60}" dt="2022-12-13T15:30:13.804" v="30" actId="478"/>
          <ac:picMkLst>
            <pc:docMk/>
            <pc:sldMk cId="927953685" sldId="2513"/>
            <ac:picMk id="3" creationId="{7D21B737-FB12-AC03-54CE-17F18C8884B3}"/>
          </ac:picMkLst>
        </pc:picChg>
        <pc:picChg chg="add mod modCrop">
          <ac:chgData name="Kelly Stokes" userId="3e5c5154-569e-4d81-aa91-4f91841cdfa9" providerId="ADAL" clId="{70F180F3-4A2D-4967-867A-4A48BD4F9A60}" dt="2022-12-13T15:30:36.047" v="35" actId="14100"/>
          <ac:picMkLst>
            <pc:docMk/>
            <pc:sldMk cId="927953685" sldId="2513"/>
            <ac:picMk id="5" creationId="{9D1B5AEA-EEE8-F761-FEB0-E5C90A995D45}"/>
          </ac:picMkLst>
        </pc:picChg>
      </pc:sldChg>
      <pc:sldChg chg="modSp mod">
        <pc:chgData name="Kelly Stokes" userId="3e5c5154-569e-4d81-aa91-4f91841cdfa9" providerId="ADAL" clId="{70F180F3-4A2D-4967-867A-4A48BD4F9A60}" dt="2022-12-13T15:33:41.641" v="49" actId="20577"/>
        <pc:sldMkLst>
          <pc:docMk/>
          <pc:sldMk cId="998141047" sldId="2514"/>
        </pc:sldMkLst>
        <pc:spChg chg="mod">
          <ac:chgData name="Kelly Stokes" userId="3e5c5154-569e-4d81-aa91-4f91841cdfa9" providerId="ADAL" clId="{70F180F3-4A2D-4967-867A-4A48BD4F9A60}" dt="2022-12-13T15:33:41.641" v="49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0F180F3-4A2D-4967-867A-4A48BD4F9A60}" dt="2022-12-13T15:33:58.553" v="51"/>
        <pc:sldMkLst>
          <pc:docMk/>
          <pc:sldMk cId="1749633838" sldId="2515"/>
        </pc:sldMkLst>
        <pc:picChg chg="del">
          <ac:chgData name="Kelly Stokes" userId="3e5c5154-569e-4d81-aa91-4f91841cdfa9" providerId="ADAL" clId="{70F180F3-4A2D-4967-867A-4A48BD4F9A60}" dt="2022-12-13T15:33:43.305" v="50" actId="478"/>
          <ac:picMkLst>
            <pc:docMk/>
            <pc:sldMk cId="1749633838" sldId="2515"/>
            <ac:picMk id="2" creationId="{692D506B-7BC5-5803-AB4E-4EFA1E3B75B9}"/>
          </ac:picMkLst>
        </pc:picChg>
        <pc:picChg chg="add mod">
          <ac:chgData name="Kelly Stokes" userId="3e5c5154-569e-4d81-aa91-4f91841cdfa9" providerId="ADAL" clId="{70F180F3-4A2D-4967-867A-4A48BD4F9A60}" dt="2022-12-13T15:33:58.553" v="51"/>
          <ac:picMkLst>
            <pc:docMk/>
            <pc:sldMk cId="1749633838" sldId="2515"/>
            <ac:picMk id="3" creationId="{34F68455-8810-EA7C-A8E2-250EF120D3A6}"/>
          </ac:picMkLst>
        </pc:picChg>
      </pc:sldChg>
      <pc:sldChg chg="modSp mod">
        <pc:chgData name="Kelly Stokes" userId="3e5c5154-569e-4d81-aa91-4f91841cdfa9" providerId="ADAL" clId="{70F180F3-4A2D-4967-867A-4A48BD4F9A60}" dt="2022-12-13T15:45:18.527" v="641" actId="20577"/>
        <pc:sldMkLst>
          <pc:docMk/>
          <pc:sldMk cId="3536576519" sldId="2520"/>
        </pc:sldMkLst>
        <pc:spChg chg="mod">
          <ac:chgData name="Kelly Stokes" userId="3e5c5154-569e-4d81-aa91-4f91841cdfa9" providerId="ADAL" clId="{70F180F3-4A2D-4967-867A-4A48BD4F9A60}" dt="2022-12-13T15:45:18.527" v="641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modSp mod ord">
        <pc:chgData name="Kelly Stokes" userId="3e5c5154-569e-4d81-aa91-4f91841cdfa9" providerId="ADAL" clId="{70F180F3-4A2D-4967-867A-4A48BD4F9A60}" dt="2022-12-13T15:44:41.079" v="630" actId="13926"/>
        <pc:sldMkLst>
          <pc:docMk/>
          <pc:sldMk cId="46344945" sldId="2527"/>
        </pc:sldMkLst>
        <pc:spChg chg="mod">
          <ac:chgData name="Kelly Stokes" userId="3e5c5154-569e-4d81-aa91-4f91841cdfa9" providerId="ADAL" clId="{70F180F3-4A2D-4967-867A-4A48BD4F9A60}" dt="2022-12-13T15:44:41.079" v="630" actId="13926"/>
          <ac:spMkLst>
            <pc:docMk/>
            <pc:sldMk cId="46344945" sldId="252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0F180F3-4A2D-4967-867A-4A48BD4F9A60}" dt="2022-12-13T15:40:26.853" v="358" actId="20577"/>
        <pc:sldMkLst>
          <pc:docMk/>
          <pc:sldMk cId="1256833376" sldId="2534"/>
        </pc:sldMkLst>
        <pc:spChg chg="mod">
          <ac:chgData name="Kelly Stokes" userId="3e5c5154-569e-4d81-aa91-4f91841cdfa9" providerId="ADAL" clId="{70F180F3-4A2D-4967-867A-4A48BD4F9A60}" dt="2022-12-13T15:40:26.853" v="358" actId="20577"/>
          <ac:spMkLst>
            <pc:docMk/>
            <pc:sldMk cId="1256833376" sldId="253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0F180F3-4A2D-4967-867A-4A48BD4F9A60}" dt="2022-12-13T15:37:50.885" v="195" actId="20577"/>
        <pc:sldMkLst>
          <pc:docMk/>
          <pc:sldMk cId="1500708053" sldId="2541"/>
        </pc:sldMkLst>
        <pc:spChg chg="mod">
          <ac:chgData name="Kelly Stokes" userId="3e5c5154-569e-4d81-aa91-4f91841cdfa9" providerId="ADAL" clId="{70F180F3-4A2D-4967-867A-4A48BD4F9A60}" dt="2022-12-13T15:37:50.885" v="195" actId="20577"/>
          <ac:spMkLst>
            <pc:docMk/>
            <pc:sldMk cId="1500708053" sldId="2541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72456181" sldId="2691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201281491" sldId="2692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4287962983" sldId="2693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901312827" sldId="2694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817335207" sldId="2695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880644436" sldId="2696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214006298" sldId="2697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1149855702" sldId="2698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3292200701" sldId="2699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099598269" sldId="2700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498228807" sldId="2701"/>
        </pc:sldMkLst>
      </pc:sldChg>
      <pc:sldChg chg="del">
        <pc:chgData name="Kelly Stokes" userId="3e5c5154-569e-4d81-aa91-4f91841cdfa9" providerId="ADAL" clId="{70F180F3-4A2D-4967-867A-4A48BD4F9A60}" dt="2022-12-13T15:24:57.643" v="10" actId="2696"/>
        <pc:sldMkLst>
          <pc:docMk/>
          <pc:sldMk cId="2199839506" sldId="2702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97377716" sldId="2703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679149468" sldId="2704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3376574865" sldId="2705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407120204" sldId="270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783514207" sldId="2707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3223894744" sldId="2708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925850241" sldId="2709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094783021" sldId="2710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51579323" sldId="2711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71987880" sldId="2712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3471790603" sldId="2713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1665525594" sldId="2714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706044007" sldId="2715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3536638474" sldId="2716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878932012" sldId="2717"/>
        </pc:sldMkLst>
      </pc:sldChg>
      <pc:sldChg chg="del">
        <pc:chgData name="Kelly Stokes" userId="3e5c5154-569e-4d81-aa91-4f91841cdfa9" providerId="ADAL" clId="{70F180F3-4A2D-4967-867A-4A48BD4F9A60}" dt="2022-12-13T15:26:08.732" v="16" actId="2696"/>
        <pc:sldMkLst>
          <pc:docMk/>
          <pc:sldMk cId="2612925974" sldId="2718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409501633" sldId="2719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191284990" sldId="2720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113532943" sldId="2721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893914961" sldId="2722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693560441" sldId="2723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4155594666" sldId="2724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4208994330" sldId="2725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2106149137" sldId="2726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43210908" sldId="2727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85283342" sldId="2728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4231641660" sldId="2729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537315560" sldId="2730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685174108" sldId="2731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829841651" sldId="2732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976692117" sldId="2733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4249597874" sldId="2734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3523680325" sldId="2735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2272451226" sldId="2736"/>
        </pc:sldMkLst>
      </pc:sldChg>
      <pc:sldChg chg="del">
        <pc:chgData name="Kelly Stokes" userId="3e5c5154-569e-4d81-aa91-4f91841cdfa9" providerId="ADAL" clId="{70F180F3-4A2D-4967-867A-4A48BD4F9A60}" dt="2022-12-13T15:27:23.467" v="24" actId="2696"/>
        <pc:sldMkLst>
          <pc:docMk/>
          <pc:sldMk cId="1039698396" sldId="2737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85694781" sldId="2739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950053972" sldId="2740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317775669" sldId="2741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480225480" sldId="2742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442555932" sldId="2743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186014276" sldId="2744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594559594" sldId="2745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036160650" sldId="2746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3169600665" sldId="2747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926182647" sldId="2748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3862924732" sldId="2749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00190880" sldId="2750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2379880031" sldId="2751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88881968" sldId="2752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3804502650" sldId="2753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516308919" sldId="2754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3981239677" sldId="2755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719715714" sldId="2756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795199484" sldId="2757"/>
        </pc:sldMkLst>
      </pc:sldChg>
      <pc:sldChg chg="del">
        <pc:chgData name="Kelly Stokes" userId="3e5c5154-569e-4d81-aa91-4f91841cdfa9" providerId="ADAL" clId="{70F180F3-4A2D-4967-867A-4A48BD4F9A60}" dt="2022-12-13T15:32:43.130" v="46" actId="2696"/>
        <pc:sldMkLst>
          <pc:docMk/>
          <pc:sldMk cId="1498063270" sldId="2758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514715876" sldId="2759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159946383" sldId="2760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4112429418" sldId="2761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1857792035" sldId="2762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074027852" sldId="2763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492092363" sldId="2764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497096614" sldId="2765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2239671284" sldId="2766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03408530" sldId="2767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159493744" sldId="2768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626391870" sldId="2769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2115881450" sldId="2770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9586480" sldId="2771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504158575" sldId="2772"/>
        </pc:sldMkLst>
      </pc:sldChg>
      <pc:sldChg chg="del">
        <pc:chgData name="Kelly Stokes" userId="3e5c5154-569e-4d81-aa91-4f91841cdfa9" providerId="ADAL" clId="{70F180F3-4A2D-4967-867A-4A48BD4F9A60}" dt="2022-12-13T15:34:09.363" v="52" actId="2696"/>
        <pc:sldMkLst>
          <pc:docMk/>
          <pc:sldMk cId="3919218890" sldId="2773"/>
        </pc:sldMkLst>
      </pc:sldChg>
      <pc:sldChg chg="del">
        <pc:chgData name="Kelly Stokes" userId="3e5c5154-569e-4d81-aa91-4f91841cdfa9" providerId="ADAL" clId="{70F180F3-4A2D-4967-867A-4A48BD4F9A60}" dt="2022-12-13T15:35:00.917" v="54" actId="2696"/>
        <pc:sldMkLst>
          <pc:docMk/>
          <pc:sldMk cId="3216765557" sldId="2774"/>
        </pc:sldMkLst>
      </pc:sldChg>
      <pc:sldChg chg="del">
        <pc:chgData name="Kelly Stokes" userId="3e5c5154-569e-4d81-aa91-4f91841cdfa9" providerId="ADAL" clId="{70F180F3-4A2D-4967-867A-4A48BD4F9A60}" dt="2022-12-13T15:35:00.917" v="54" actId="2696"/>
        <pc:sldMkLst>
          <pc:docMk/>
          <pc:sldMk cId="3357241502" sldId="2775"/>
        </pc:sldMkLst>
      </pc:sldChg>
      <pc:sldChg chg="del">
        <pc:chgData name="Kelly Stokes" userId="3e5c5154-569e-4d81-aa91-4f91841cdfa9" providerId="ADAL" clId="{70F180F3-4A2D-4967-867A-4A48BD4F9A60}" dt="2022-12-13T15:35:00.917" v="54" actId="2696"/>
        <pc:sldMkLst>
          <pc:docMk/>
          <pc:sldMk cId="2576424945" sldId="2776"/>
        </pc:sldMkLst>
      </pc:sldChg>
      <pc:sldChg chg="del">
        <pc:chgData name="Kelly Stokes" userId="3e5c5154-569e-4d81-aa91-4f91841cdfa9" providerId="ADAL" clId="{70F180F3-4A2D-4967-867A-4A48BD4F9A60}" dt="2022-12-13T15:35:00.917" v="54" actId="2696"/>
        <pc:sldMkLst>
          <pc:docMk/>
          <pc:sldMk cId="2400793629" sldId="2777"/>
        </pc:sldMkLst>
      </pc:sldChg>
      <pc:sldChg chg="del">
        <pc:chgData name="Kelly Stokes" userId="3e5c5154-569e-4d81-aa91-4f91841cdfa9" providerId="ADAL" clId="{70F180F3-4A2D-4967-867A-4A48BD4F9A60}" dt="2022-12-13T15:35:00.917" v="54" actId="2696"/>
        <pc:sldMkLst>
          <pc:docMk/>
          <pc:sldMk cId="4021211052" sldId="2778"/>
        </pc:sldMkLst>
      </pc:sldChg>
      <pc:sldChg chg="del">
        <pc:chgData name="Kelly Stokes" userId="3e5c5154-569e-4d81-aa91-4f91841cdfa9" providerId="ADAL" clId="{70F180F3-4A2D-4967-867A-4A48BD4F9A60}" dt="2022-12-13T15:37:06.223" v="182" actId="2696"/>
        <pc:sldMkLst>
          <pc:docMk/>
          <pc:sldMk cId="2303908422" sldId="2779"/>
        </pc:sldMkLst>
      </pc:sldChg>
      <pc:sldChg chg="del">
        <pc:chgData name="Kelly Stokes" userId="3e5c5154-569e-4d81-aa91-4f91841cdfa9" providerId="ADAL" clId="{70F180F3-4A2D-4967-867A-4A48BD4F9A60}" dt="2022-12-13T15:37:06.223" v="182" actId="2696"/>
        <pc:sldMkLst>
          <pc:docMk/>
          <pc:sldMk cId="2893326766" sldId="2780"/>
        </pc:sldMkLst>
      </pc:sldChg>
      <pc:sldChg chg="del">
        <pc:chgData name="Kelly Stokes" userId="3e5c5154-569e-4d81-aa91-4f91841cdfa9" providerId="ADAL" clId="{70F180F3-4A2D-4967-867A-4A48BD4F9A60}" dt="2022-12-13T15:37:06.223" v="182" actId="2696"/>
        <pc:sldMkLst>
          <pc:docMk/>
          <pc:sldMk cId="3893870501" sldId="2781"/>
        </pc:sldMkLst>
      </pc:sldChg>
      <pc:sldChg chg="del">
        <pc:chgData name="Kelly Stokes" userId="3e5c5154-569e-4d81-aa91-4f91841cdfa9" providerId="ADAL" clId="{70F180F3-4A2D-4967-867A-4A48BD4F9A60}" dt="2022-12-13T15:37:06.223" v="182" actId="2696"/>
        <pc:sldMkLst>
          <pc:docMk/>
          <pc:sldMk cId="1973287474" sldId="2782"/>
        </pc:sldMkLst>
      </pc:sldChg>
      <pc:sldChg chg="del">
        <pc:chgData name="Kelly Stokes" userId="3e5c5154-569e-4d81-aa91-4f91841cdfa9" providerId="ADAL" clId="{70F180F3-4A2D-4967-867A-4A48BD4F9A60}" dt="2022-12-13T15:37:06.223" v="182" actId="2696"/>
        <pc:sldMkLst>
          <pc:docMk/>
          <pc:sldMk cId="4234406083" sldId="2783"/>
        </pc:sldMkLst>
      </pc:sldChg>
      <pc:sldChg chg="del">
        <pc:chgData name="Kelly Stokes" userId="3e5c5154-569e-4d81-aa91-4f91841cdfa9" providerId="ADAL" clId="{70F180F3-4A2D-4967-867A-4A48BD4F9A60}" dt="2022-12-13T15:40:02.693" v="345" actId="2696"/>
        <pc:sldMkLst>
          <pc:docMk/>
          <pc:sldMk cId="1535870075" sldId="2784"/>
        </pc:sldMkLst>
      </pc:sldChg>
      <pc:sldChg chg="del">
        <pc:chgData name="Kelly Stokes" userId="3e5c5154-569e-4d81-aa91-4f91841cdfa9" providerId="ADAL" clId="{70F180F3-4A2D-4967-867A-4A48BD4F9A60}" dt="2022-12-13T15:40:02.693" v="345" actId="2696"/>
        <pc:sldMkLst>
          <pc:docMk/>
          <pc:sldMk cId="3605460970" sldId="2785"/>
        </pc:sldMkLst>
      </pc:sldChg>
      <pc:sldChg chg="del">
        <pc:chgData name="Kelly Stokes" userId="3e5c5154-569e-4d81-aa91-4f91841cdfa9" providerId="ADAL" clId="{70F180F3-4A2D-4967-867A-4A48BD4F9A60}" dt="2022-12-13T15:40:02.693" v="345" actId="2696"/>
        <pc:sldMkLst>
          <pc:docMk/>
          <pc:sldMk cId="3490848630" sldId="2786"/>
        </pc:sldMkLst>
      </pc:sldChg>
      <pc:sldChg chg="del">
        <pc:chgData name="Kelly Stokes" userId="3e5c5154-569e-4d81-aa91-4f91841cdfa9" providerId="ADAL" clId="{70F180F3-4A2D-4967-867A-4A48BD4F9A60}" dt="2022-12-13T15:40:02.693" v="345" actId="2696"/>
        <pc:sldMkLst>
          <pc:docMk/>
          <pc:sldMk cId="3687956020" sldId="2787"/>
        </pc:sldMkLst>
      </pc:sldChg>
      <pc:sldChg chg="del">
        <pc:chgData name="Kelly Stokes" userId="3e5c5154-569e-4d81-aa91-4f91841cdfa9" providerId="ADAL" clId="{70F180F3-4A2D-4967-867A-4A48BD4F9A60}" dt="2022-12-13T15:40:02.693" v="345" actId="2696"/>
        <pc:sldMkLst>
          <pc:docMk/>
          <pc:sldMk cId="2111253960" sldId="2788"/>
        </pc:sldMkLst>
      </pc:sldChg>
      <pc:sldChg chg="del">
        <pc:chgData name="Kelly Stokes" userId="3e5c5154-569e-4d81-aa91-4f91841cdfa9" providerId="ADAL" clId="{70F180F3-4A2D-4967-867A-4A48BD4F9A60}" dt="2022-12-13T15:42:24.559" v="496" actId="2696"/>
        <pc:sldMkLst>
          <pc:docMk/>
          <pc:sldMk cId="1027569754" sldId="2789"/>
        </pc:sldMkLst>
      </pc:sldChg>
      <pc:sldChg chg="del">
        <pc:chgData name="Kelly Stokes" userId="3e5c5154-569e-4d81-aa91-4f91841cdfa9" providerId="ADAL" clId="{70F180F3-4A2D-4967-867A-4A48BD4F9A60}" dt="2022-12-13T15:42:24.559" v="496" actId="2696"/>
        <pc:sldMkLst>
          <pc:docMk/>
          <pc:sldMk cId="397085859" sldId="2790"/>
        </pc:sldMkLst>
      </pc:sldChg>
      <pc:sldChg chg="del">
        <pc:chgData name="Kelly Stokes" userId="3e5c5154-569e-4d81-aa91-4f91841cdfa9" providerId="ADAL" clId="{70F180F3-4A2D-4967-867A-4A48BD4F9A60}" dt="2022-12-13T15:42:24.559" v="496" actId="2696"/>
        <pc:sldMkLst>
          <pc:docMk/>
          <pc:sldMk cId="1231930108" sldId="2791"/>
        </pc:sldMkLst>
      </pc:sldChg>
      <pc:sldChg chg="del">
        <pc:chgData name="Kelly Stokes" userId="3e5c5154-569e-4d81-aa91-4f91841cdfa9" providerId="ADAL" clId="{70F180F3-4A2D-4967-867A-4A48BD4F9A60}" dt="2022-12-13T15:42:24.559" v="496" actId="2696"/>
        <pc:sldMkLst>
          <pc:docMk/>
          <pc:sldMk cId="400029570" sldId="2792"/>
        </pc:sldMkLst>
      </pc:sldChg>
      <pc:sldChg chg="del">
        <pc:chgData name="Kelly Stokes" userId="3e5c5154-569e-4d81-aa91-4f91841cdfa9" providerId="ADAL" clId="{70F180F3-4A2D-4967-867A-4A48BD4F9A60}" dt="2022-12-13T15:42:24.559" v="496" actId="2696"/>
        <pc:sldMkLst>
          <pc:docMk/>
          <pc:sldMk cId="4259281635" sldId="2793"/>
        </pc:sldMkLst>
      </pc:sldChg>
      <pc:sldChg chg="del">
        <pc:chgData name="Kelly Stokes" userId="3e5c5154-569e-4d81-aa91-4f91841cdfa9" providerId="ADAL" clId="{70F180F3-4A2D-4967-867A-4A48BD4F9A60}" dt="2022-12-13T15:44:58.107" v="631" actId="2696"/>
        <pc:sldMkLst>
          <pc:docMk/>
          <pc:sldMk cId="2920043786" sldId="2794"/>
        </pc:sldMkLst>
      </pc:sldChg>
      <pc:sldChg chg="del">
        <pc:chgData name="Kelly Stokes" userId="3e5c5154-569e-4d81-aa91-4f91841cdfa9" providerId="ADAL" clId="{70F180F3-4A2D-4967-867A-4A48BD4F9A60}" dt="2022-12-13T15:45:00.513" v="632" actId="2696"/>
        <pc:sldMkLst>
          <pc:docMk/>
          <pc:sldMk cId="1313609440" sldId="2795"/>
        </pc:sldMkLst>
      </pc:sldChg>
      <pc:sldChg chg="del">
        <pc:chgData name="Kelly Stokes" userId="3e5c5154-569e-4d81-aa91-4f91841cdfa9" providerId="ADAL" clId="{70F180F3-4A2D-4967-867A-4A48BD4F9A60}" dt="2022-12-13T15:44:58.107" v="631" actId="2696"/>
        <pc:sldMkLst>
          <pc:docMk/>
          <pc:sldMk cId="309821262" sldId="2796"/>
        </pc:sldMkLst>
      </pc:sldChg>
      <pc:sldChg chg="del">
        <pc:chgData name="Kelly Stokes" userId="3e5c5154-569e-4d81-aa91-4f91841cdfa9" providerId="ADAL" clId="{70F180F3-4A2D-4967-867A-4A48BD4F9A60}" dt="2022-12-13T15:44:58.107" v="631" actId="2696"/>
        <pc:sldMkLst>
          <pc:docMk/>
          <pc:sldMk cId="3630010435" sldId="2797"/>
        </pc:sldMkLst>
      </pc:sldChg>
      <pc:sldChg chg="del">
        <pc:chgData name="Kelly Stokes" userId="3e5c5154-569e-4d81-aa91-4f91841cdfa9" providerId="ADAL" clId="{70F180F3-4A2D-4967-867A-4A48BD4F9A60}" dt="2022-12-13T15:44:58.107" v="631" actId="2696"/>
        <pc:sldMkLst>
          <pc:docMk/>
          <pc:sldMk cId="190422878" sldId="2798"/>
        </pc:sldMkLst>
      </pc:sldChg>
      <pc:sldChg chg="modSp add mod">
        <pc:chgData name="Kelly Stokes" userId="3e5c5154-569e-4d81-aa91-4f91841cdfa9" providerId="ADAL" clId="{70F180F3-4A2D-4967-867A-4A48BD4F9A60}" dt="2022-12-13T15:36:54.731" v="181" actId="13926"/>
        <pc:sldMkLst>
          <pc:docMk/>
          <pc:sldMk cId="3740609794" sldId="2892"/>
        </pc:sldMkLst>
        <pc:spChg chg="mod">
          <ac:chgData name="Kelly Stokes" userId="3e5c5154-569e-4d81-aa91-4f91841cdfa9" providerId="ADAL" clId="{70F180F3-4A2D-4967-867A-4A48BD4F9A60}" dt="2022-12-13T15:36:54.731" v="181" actId="13926"/>
          <ac:spMkLst>
            <pc:docMk/>
            <pc:sldMk cId="3740609794" sldId="289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5:33.216" v="66" actId="13926"/>
        <pc:sldMkLst>
          <pc:docMk/>
          <pc:sldMk cId="1535065689" sldId="2893"/>
        </pc:sldMkLst>
        <pc:spChg chg="mod">
          <ac:chgData name="Kelly Stokes" userId="3e5c5154-569e-4d81-aa91-4f91841cdfa9" providerId="ADAL" clId="{70F180F3-4A2D-4967-867A-4A48BD4F9A60}" dt="2022-12-13T15:35:33.216" v="66" actId="13926"/>
          <ac:spMkLst>
            <pc:docMk/>
            <pc:sldMk cId="1535065689" sldId="289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6:36.659" v="175" actId="20577"/>
        <pc:sldMkLst>
          <pc:docMk/>
          <pc:sldMk cId="3726079758" sldId="2894"/>
        </pc:sldMkLst>
        <pc:spChg chg="mod">
          <ac:chgData name="Kelly Stokes" userId="3e5c5154-569e-4d81-aa91-4f91841cdfa9" providerId="ADAL" clId="{70F180F3-4A2D-4967-867A-4A48BD4F9A60}" dt="2022-12-13T15:36:36.659" v="175" actId="20577"/>
          <ac:spMkLst>
            <pc:docMk/>
            <pc:sldMk cId="3726079758" sldId="289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6:18.767" v="142" actId="20577"/>
        <pc:sldMkLst>
          <pc:docMk/>
          <pc:sldMk cId="2030349545" sldId="2895"/>
        </pc:sldMkLst>
        <pc:spChg chg="mod">
          <ac:chgData name="Kelly Stokes" userId="3e5c5154-569e-4d81-aa91-4f91841cdfa9" providerId="ADAL" clId="{70F180F3-4A2D-4967-867A-4A48BD4F9A60}" dt="2022-12-13T15:36:18.767" v="142" actId="20577"/>
          <ac:spMkLst>
            <pc:docMk/>
            <pc:sldMk cId="2030349545" sldId="289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5:57.525" v="99" actId="20577"/>
        <pc:sldMkLst>
          <pc:docMk/>
          <pc:sldMk cId="2236652148" sldId="2896"/>
        </pc:sldMkLst>
        <pc:spChg chg="mod">
          <ac:chgData name="Kelly Stokes" userId="3e5c5154-569e-4d81-aa91-4f91841cdfa9" providerId="ADAL" clId="{70F180F3-4A2D-4967-867A-4A48BD4F9A60}" dt="2022-12-13T15:35:57.525" v="99" actId="20577"/>
          <ac:spMkLst>
            <pc:docMk/>
            <pc:sldMk cId="2236652148" sldId="289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9:49.747" v="344" actId="13926"/>
        <pc:sldMkLst>
          <pc:docMk/>
          <pc:sldMk cId="2988212966" sldId="2897"/>
        </pc:sldMkLst>
        <pc:spChg chg="mod">
          <ac:chgData name="Kelly Stokes" userId="3e5c5154-569e-4d81-aa91-4f91841cdfa9" providerId="ADAL" clId="{70F180F3-4A2D-4967-867A-4A48BD4F9A60}" dt="2022-12-13T15:39:49.747" v="344" actId="13926"/>
          <ac:spMkLst>
            <pc:docMk/>
            <pc:sldMk cId="2988212966" sldId="289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8:06.033" v="199" actId="13926"/>
        <pc:sldMkLst>
          <pc:docMk/>
          <pc:sldMk cId="1156262779" sldId="2898"/>
        </pc:sldMkLst>
        <pc:spChg chg="mod">
          <ac:chgData name="Kelly Stokes" userId="3e5c5154-569e-4d81-aa91-4f91841cdfa9" providerId="ADAL" clId="{70F180F3-4A2D-4967-867A-4A48BD4F9A60}" dt="2022-12-13T15:38:06.033" v="199" actId="13926"/>
          <ac:spMkLst>
            <pc:docMk/>
            <pc:sldMk cId="1156262779" sldId="289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9:22.609" v="337" actId="20577"/>
        <pc:sldMkLst>
          <pc:docMk/>
          <pc:sldMk cId="4279098322" sldId="2899"/>
        </pc:sldMkLst>
        <pc:spChg chg="mod">
          <ac:chgData name="Kelly Stokes" userId="3e5c5154-569e-4d81-aa91-4f91841cdfa9" providerId="ADAL" clId="{70F180F3-4A2D-4967-867A-4A48BD4F9A60}" dt="2022-12-13T15:39:22.609" v="337" actId="20577"/>
          <ac:spMkLst>
            <pc:docMk/>
            <pc:sldMk cId="4279098322" sldId="289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9:00.171" v="282" actId="20577"/>
        <pc:sldMkLst>
          <pc:docMk/>
          <pc:sldMk cId="1450348624" sldId="2900"/>
        </pc:sldMkLst>
        <pc:spChg chg="mod">
          <ac:chgData name="Kelly Stokes" userId="3e5c5154-569e-4d81-aa91-4f91841cdfa9" providerId="ADAL" clId="{70F180F3-4A2D-4967-867A-4A48BD4F9A60}" dt="2022-12-13T15:39:00.171" v="282" actId="20577"/>
          <ac:spMkLst>
            <pc:docMk/>
            <pc:sldMk cId="1450348624" sldId="290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38:36.585" v="241" actId="20577"/>
        <pc:sldMkLst>
          <pc:docMk/>
          <pc:sldMk cId="1882196229" sldId="2901"/>
        </pc:sldMkLst>
        <pc:spChg chg="mod">
          <ac:chgData name="Kelly Stokes" userId="3e5c5154-569e-4d81-aa91-4f91841cdfa9" providerId="ADAL" clId="{70F180F3-4A2D-4967-867A-4A48BD4F9A60}" dt="2022-12-13T15:38:36.585" v="241" actId="20577"/>
          <ac:spMkLst>
            <pc:docMk/>
            <pc:sldMk cId="1882196229" sldId="290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2:15.760" v="495" actId="13926"/>
        <pc:sldMkLst>
          <pc:docMk/>
          <pc:sldMk cId="1847260476" sldId="2902"/>
        </pc:sldMkLst>
        <pc:spChg chg="mod">
          <ac:chgData name="Kelly Stokes" userId="3e5c5154-569e-4d81-aa91-4f91841cdfa9" providerId="ADAL" clId="{70F180F3-4A2D-4967-867A-4A48BD4F9A60}" dt="2022-12-13T15:42:15.760" v="495" actId="13926"/>
          <ac:spMkLst>
            <pc:docMk/>
            <pc:sldMk cId="1847260476" sldId="290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0:38.996" v="362" actId="13926"/>
        <pc:sldMkLst>
          <pc:docMk/>
          <pc:sldMk cId="2723322920" sldId="2903"/>
        </pc:sldMkLst>
        <pc:spChg chg="mod">
          <ac:chgData name="Kelly Stokes" userId="3e5c5154-569e-4d81-aa91-4f91841cdfa9" providerId="ADAL" clId="{70F180F3-4A2D-4967-867A-4A48BD4F9A60}" dt="2022-12-13T15:40:38.996" v="362" actId="13926"/>
          <ac:spMkLst>
            <pc:docMk/>
            <pc:sldMk cId="2723322920" sldId="290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1:52.824" v="489" actId="20577"/>
        <pc:sldMkLst>
          <pc:docMk/>
          <pc:sldMk cId="2056486456" sldId="2904"/>
        </pc:sldMkLst>
        <pc:spChg chg="mod">
          <ac:chgData name="Kelly Stokes" userId="3e5c5154-569e-4d81-aa91-4f91841cdfa9" providerId="ADAL" clId="{70F180F3-4A2D-4967-867A-4A48BD4F9A60}" dt="2022-12-13T15:41:52.824" v="489" actId="20577"/>
          <ac:spMkLst>
            <pc:docMk/>
            <pc:sldMk cId="2056486456" sldId="290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1:36.521" v="455" actId="20577"/>
        <pc:sldMkLst>
          <pc:docMk/>
          <pc:sldMk cId="760934711" sldId="2905"/>
        </pc:sldMkLst>
        <pc:spChg chg="mod">
          <ac:chgData name="Kelly Stokes" userId="3e5c5154-569e-4d81-aa91-4f91841cdfa9" providerId="ADAL" clId="{70F180F3-4A2D-4967-867A-4A48BD4F9A60}" dt="2022-12-13T15:41:36.521" v="455" actId="20577"/>
          <ac:spMkLst>
            <pc:docMk/>
            <pc:sldMk cId="760934711" sldId="29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1:01.439" v="392" actId="20577"/>
        <pc:sldMkLst>
          <pc:docMk/>
          <pc:sldMk cId="1345973561" sldId="2906"/>
        </pc:sldMkLst>
        <pc:spChg chg="mod">
          <ac:chgData name="Kelly Stokes" userId="3e5c5154-569e-4d81-aa91-4f91841cdfa9" providerId="ADAL" clId="{70F180F3-4A2D-4967-867A-4A48BD4F9A60}" dt="2022-12-13T15:41:01.439" v="392" actId="20577"/>
          <ac:spMkLst>
            <pc:docMk/>
            <pc:sldMk cId="1345973561" sldId="290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2:41.764" v="505" actId="20577"/>
        <pc:sldMkLst>
          <pc:docMk/>
          <pc:sldMk cId="2367184094" sldId="2907"/>
        </pc:sldMkLst>
        <pc:spChg chg="mod">
          <ac:chgData name="Kelly Stokes" userId="3e5c5154-569e-4d81-aa91-4f91841cdfa9" providerId="ADAL" clId="{70F180F3-4A2D-4967-867A-4A48BD4F9A60}" dt="2022-12-13T15:42:41.764" v="505" actId="20577"/>
          <ac:spMkLst>
            <pc:docMk/>
            <pc:sldMk cId="2367184094" sldId="290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2:55.744" v="509" actId="13926"/>
        <pc:sldMkLst>
          <pc:docMk/>
          <pc:sldMk cId="1757858437" sldId="2908"/>
        </pc:sldMkLst>
        <pc:spChg chg="mod">
          <ac:chgData name="Kelly Stokes" userId="3e5c5154-569e-4d81-aa91-4f91841cdfa9" providerId="ADAL" clId="{70F180F3-4A2D-4967-867A-4A48BD4F9A60}" dt="2022-12-13T15:42:55.744" v="509" actId="13926"/>
          <ac:spMkLst>
            <pc:docMk/>
            <pc:sldMk cId="1757858437" sldId="290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4:08.818" v="622" actId="20577"/>
        <pc:sldMkLst>
          <pc:docMk/>
          <pc:sldMk cId="1274681774" sldId="2909"/>
        </pc:sldMkLst>
        <pc:spChg chg="mod">
          <ac:chgData name="Kelly Stokes" userId="3e5c5154-569e-4d81-aa91-4f91841cdfa9" providerId="ADAL" clId="{70F180F3-4A2D-4967-867A-4A48BD4F9A60}" dt="2022-12-13T15:44:08.818" v="622" actId="20577"/>
          <ac:spMkLst>
            <pc:docMk/>
            <pc:sldMk cId="1274681774" sldId="290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3:53.635" v="590" actId="14100"/>
        <pc:sldMkLst>
          <pc:docMk/>
          <pc:sldMk cId="3043683572" sldId="2910"/>
        </pc:sldMkLst>
        <pc:spChg chg="mod">
          <ac:chgData name="Kelly Stokes" userId="3e5c5154-569e-4d81-aa91-4f91841cdfa9" providerId="ADAL" clId="{70F180F3-4A2D-4967-867A-4A48BD4F9A60}" dt="2022-12-13T15:43:53.635" v="590" actId="14100"/>
          <ac:spMkLst>
            <pc:docMk/>
            <pc:sldMk cId="3043683572" sldId="291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3:21.855" v="548" actId="20577"/>
        <pc:sldMkLst>
          <pc:docMk/>
          <pc:sldMk cId="391485204" sldId="2911"/>
        </pc:sldMkLst>
        <pc:spChg chg="mod">
          <ac:chgData name="Kelly Stokes" userId="3e5c5154-569e-4d81-aa91-4f91841cdfa9" providerId="ADAL" clId="{70F180F3-4A2D-4967-867A-4A48BD4F9A60}" dt="2022-12-13T15:43:21.855" v="548" actId="20577"/>
          <ac:spMkLst>
            <pc:docMk/>
            <pc:sldMk cId="391485204" sldId="291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7:21.393" v="787" actId="13926"/>
        <pc:sldMkLst>
          <pc:docMk/>
          <pc:sldMk cId="794599736" sldId="2912"/>
        </pc:sldMkLst>
        <pc:spChg chg="mod">
          <ac:chgData name="Kelly Stokes" userId="3e5c5154-569e-4d81-aa91-4f91841cdfa9" providerId="ADAL" clId="{70F180F3-4A2D-4967-867A-4A48BD4F9A60}" dt="2022-12-13T15:47:21.393" v="787" actId="13926"/>
          <ac:spMkLst>
            <pc:docMk/>
            <pc:sldMk cId="794599736" sldId="291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5:34.134" v="645" actId="13926"/>
        <pc:sldMkLst>
          <pc:docMk/>
          <pc:sldMk cId="478338957" sldId="2913"/>
        </pc:sldMkLst>
        <pc:spChg chg="mod">
          <ac:chgData name="Kelly Stokes" userId="3e5c5154-569e-4d81-aa91-4f91841cdfa9" providerId="ADAL" clId="{70F180F3-4A2D-4967-867A-4A48BD4F9A60}" dt="2022-12-13T15:45:34.134" v="645" actId="13926"/>
          <ac:spMkLst>
            <pc:docMk/>
            <pc:sldMk cId="478338957" sldId="291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7:06.517" v="784" actId="20577"/>
        <pc:sldMkLst>
          <pc:docMk/>
          <pc:sldMk cId="3306690591" sldId="2914"/>
        </pc:sldMkLst>
        <pc:spChg chg="mod">
          <ac:chgData name="Kelly Stokes" userId="3e5c5154-569e-4d81-aa91-4f91841cdfa9" providerId="ADAL" clId="{70F180F3-4A2D-4967-867A-4A48BD4F9A60}" dt="2022-12-13T15:47:06.517" v="784" actId="20577"/>
          <ac:spMkLst>
            <pc:docMk/>
            <pc:sldMk cId="3306690591" sldId="291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6:13.750" v="710" actId="20577"/>
        <pc:sldMkLst>
          <pc:docMk/>
          <pc:sldMk cId="954536011" sldId="2915"/>
        </pc:sldMkLst>
        <pc:spChg chg="mod">
          <ac:chgData name="Kelly Stokes" userId="3e5c5154-569e-4d81-aa91-4f91841cdfa9" providerId="ADAL" clId="{70F180F3-4A2D-4967-867A-4A48BD4F9A60}" dt="2022-12-13T15:46:13.750" v="710" actId="20577"/>
          <ac:spMkLst>
            <pc:docMk/>
            <pc:sldMk cId="954536011" sldId="291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0F180F3-4A2D-4967-867A-4A48BD4F9A60}" dt="2022-12-13T15:45:55.513" v="674" actId="20577"/>
        <pc:sldMkLst>
          <pc:docMk/>
          <pc:sldMk cId="4136380821" sldId="2916"/>
        </pc:sldMkLst>
        <pc:spChg chg="mod">
          <ac:chgData name="Kelly Stokes" userId="3e5c5154-569e-4d81-aa91-4f91841cdfa9" providerId="ADAL" clId="{70F180F3-4A2D-4967-867A-4A48BD4F9A60}" dt="2022-12-13T15:45:55.513" v="674" actId="20577"/>
          <ac:spMkLst>
            <pc:docMk/>
            <pc:sldMk cId="4136380821" sldId="2916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official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095999" y="3679814"/>
            <a:ext cx="1393371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Free Basketball Referee Cliparts, Download Free Basketball Referee Cliparts  png images, Free ClipArts on Clipart Library">
            <a:extLst>
              <a:ext uri="{FF2B5EF4-FFF2-40B4-BE49-F238E27FC236}">
                <a16:creationId xmlns:a16="http://schemas.microsoft.com/office/drawing/2014/main" id="{DFCCD56A-957F-93DA-BD20-A330F3082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26" y="402157"/>
            <a:ext cx="1647825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32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80323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farm can supply apples to make cider.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838699" y="2776620"/>
            <a:ext cx="2362201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544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judge ordered that people should not identify the child.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000500" y="3608614"/>
            <a:ext cx="2596243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4981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0769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bargain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thing bought or offered for sale much more cheaply than is usual or expected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6" name="Picture 6" descr="Bargains Specials Stock Illustrations – 41 Bargains Specials Stock  Illustrations, Vectors &amp; Clipart - Dreamstime">
            <a:extLst>
              <a:ext uri="{FF2B5EF4-FFF2-40B4-BE49-F238E27FC236}">
                <a16:creationId xmlns:a16="http://schemas.microsoft.com/office/drawing/2014/main" id="{B0D3EFB4-C7EF-C08A-E1AB-9D2F64DC7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3" y="310243"/>
            <a:ext cx="23812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87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table was a real bargain.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262257" y="3690258"/>
            <a:ext cx="2694214" cy="872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1697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bruise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728145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an injury appearing as an area of discoloured skin on the body, caused by a blow or impact rupturing underlying blood vessels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6" name="Picture 6" descr="Transparent Blindfold Clipart - Bruise Clipart Transparent, HD Png Download  - kindpng">
            <a:extLst>
              <a:ext uri="{FF2B5EF4-FFF2-40B4-BE49-F238E27FC236}">
                <a16:creationId xmlns:a16="http://schemas.microsoft.com/office/drawing/2014/main" id="{962B25E1-B52D-26E7-61CD-1F7ED7BE4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0312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80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body was a mass of bruises after the attack.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968343" y="3031075"/>
            <a:ext cx="24166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4065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 err="1">
                <a:latin typeface="Twinkl Cursive Looped" panose="02000000000000000000" pitchFamily="2" charset="0"/>
              </a:rPr>
              <a:t>broose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 err="1">
                <a:latin typeface="Twinkl Cursive Looped" panose="02000000000000000000" pitchFamily="2" charset="0"/>
              </a:rPr>
              <a:t>identifi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 err="1">
                <a:latin typeface="Twinkl Cursive Looped" panose="02000000000000000000" pitchFamily="2" charset="0"/>
              </a:rPr>
              <a:t>bargin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33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special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6089650" y="3643086"/>
            <a:ext cx="1341664" cy="7622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Special. Whimsical drawing of the word special isolated on white. | CanStock">
            <a:extLst>
              <a:ext uri="{FF2B5EF4-FFF2-40B4-BE49-F238E27FC236}">
                <a16:creationId xmlns:a16="http://schemas.microsoft.com/office/drawing/2014/main" id="{24399E2C-0E85-42BC-CE17-D5B200FAA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37"/>
          <a:stretch/>
        </p:blipFill>
        <p:spPr bwMode="auto">
          <a:xfrm>
            <a:off x="419781" y="541339"/>
            <a:ext cx="3514725" cy="117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52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broose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identifi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bargin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2292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broose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 err="1">
                <a:latin typeface="Twinkl Cursive Looped" panose="02000000000000000000" pitchFamily="2" charset="0"/>
              </a:rPr>
              <a:t>identifi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 err="1">
                <a:latin typeface="Twinkl Cursive Looped" panose="02000000000000000000" pitchFamily="2" charset="0"/>
              </a:rPr>
              <a:t>bargin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bruise – </a:t>
            </a:r>
            <a:r>
              <a:rPr lang="en-GB" dirty="0" err="1">
                <a:latin typeface="Twinkl Cursive Looped" panose="02000000000000000000" pitchFamily="2" charset="0"/>
              </a:rPr>
              <a:t>ui</a:t>
            </a:r>
            <a:r>
              <a:rPr lang="en-GB" dirty="0">
                <a:latin typeface="Twinkl Cursive Looped" panose="02000000000000000000" pitchFamily="2" charset="0"/>
              </a:rPr>
              <a:t> not </a:t>
            </a:r>
            <a:r>
              <a:rPr lang="en-GB" dirty="0" err="1">
                <a:latin typeface="Twinkl Cursive Looped" panose="02000000000000000000" pitchFamily="2" charset="0"/>
              </a:rPr>
              <a:t>oo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97356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 err="1">
                <a:latin typeface="Twinkl Cursive Looped" panose="02000000000000000000" pitchFamily="2" charset="0"/>
              </a:rPr>
              <a:t>broose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identifi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 err="1">
                <a:latin typeface="Twinkl Cursive Looped" panose="02000000000000000000" pitchFamily="2" charset="0"/>
              </a:rPr>
              <a:t>bargin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identify – y used for long vowel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sound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3471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 err="1">
                <a:latin typeface="Twinkl Cursive Looped" panose="02000000000000000000" pitchFamily="2" charset="0"/>
              </a:rPr>
              <a:t>broose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 err="1">
                <a:latin typeface="Twinkl Cursive Looped" panose="02000000000000000000" pitchFamily="2" charset="0"/>
              </a:rPr>
              <a:t>identifi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bargin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bargain – ai not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48645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can be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bruise</a:t>
            </a:r>
            <a:r>
              <a:rPr lang="en-GB" dirty="0">
                <a:latin typeface="Twinkl Cursive Looped" panose="02000000000000000000" pitchFamily="2" charset="0"/>
              </a:rPr>
              <a:t> to the ego when you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identify</a:t>
            </a:r>
            <a:r>
              <a:rPr lang="en-GB" dirty="0">
                <a:latin typeface="Twinkl Cursive Looped" panose="02000000000000000000" pitchFamily="2" charset="0"/>
              </a:rPr>
              <a:t>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bargain</a:t>
            </a:r>
            <a:r>
              <a:rPr lang="en-GB" dirty="0">
                <a:latin typeface="Twinkl Cursive Looped" panose="02000000000000000000" pitchFamily="2" charset="0"/>
              </a:rPr>
              <a:t> you missed.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26047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1B5AEA-EEE8-F761-FEB0-E5C90A995D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2" t="16888" r="18839" b="11410"/>
          <a:stretch/>
        </p:blipFill>
        <p:spPr>
          <a:xfrm>
            <a:off x="424543" y="0"/>
            <a:ext cx="10515600" cy="68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1854056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516522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artificial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23529B-2619-4C00-BACD-5C5E084218E0}"/>
              </a:ext>
            </a:extLst>
          </p:cNvPr>
          <p:cNvSpPr/>
          <p:nvPr/>
        </p:nvSpPr>
        <p:spPr>
          <a:xfrm>
            <a:off x="6308272" y="3639458"/>
            <a:ext cx="1311727" cy="7611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Vector Set Of Artificial Limb Royalty Free SVG, Cliparts, Vectors, And  Stock Illustration. Image 63201428.">
            <a:extLst>
              <a:ext uri="{FF2B5EF4-FFF2-40B4-BE49-F238E27FC236}">
                <a16:creationId xmlns:a16="http://schemas.microsoft.com/office/drawing/2014/main" id="{3D7D5B06-ABF2-83A1-A63A-A7DBD4BAC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4" y="4224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00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55726"/>
            <a:ext cx="10515600" cy="1806749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number forty has significant meaning in the bible.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46434" name="Picture 2" descr="Forty Mph Stock Illustrations – 7 Forty Mph Stock Illustrations, Vectors &amp;  Clipart - Dreamstime">
            <a:extLst>
              <a:ext uri="{FF2B5EF4-FFF2-40B4-BE49-F238E27FC236}">
                <a16:creationId xmlns:a16="http://schemas.microsoft.com/office/drawing/2014/main" id="{F570EF31-F411-BF64-F198-53CC57958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67" y="3109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37E62F-3A10-E9B6-0965-6FC5E9F7FC87}"/>
              </a:ext>
            </a:extLst>
          </p:cNvPr>
          <p:cNvSpPr txBox="1"/>
          <p:nvPr/>
        </p:nvSpPr>
        <p:spPr>
          <a:xfrm>
            <a:off x="4731204" y="1081393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forty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9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397001"/>
            <a:ext cx="11669486" cy="3708400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Some trees are said to be ancient and are needing protection. </a:t>
            </a:r>
            <a:endParaRPr lang="en-GB" i="1" dirty="0"/>
          </a:p>
        </p:txBody>
      </p:sp>
      <p:pic>
        <p:nvPicPr>
          <p:cNvPr id="147458" name="Picture 2" descr="18,640 Ancient Roman Illustrations &amp; Clip Art - iStock">
            <a:extLst>
              <a:ext uri="{FF2B5EF4-FFF2-40B4-BE49-F238E27FC236}">
                <a16:creationId xmlns:a16="http://schemas.microsoft.com/office/drawing/2014/main" id="{A869799C-84D0-7974-F1ED-B62B6AD22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25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154070-5FFE-22A2-B9BC-2997DDB3CC37}"/>
              </a:ext>
            </a:extLst>
          </p:cNvPr>
          <p:cNvSpPr txBox="1"/>
          <p:nvPr/>
        </p:nvSpPr>
        <p:spPr>
          <a:xfrm>
            <a:off x="4784271" y="1252875"/>
            <a:ext cx="6172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ancient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2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9" y="24294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Words with ending sound /</a:t>
            </a:r>
            <a:r>
              <a:rPr lang="en-GB" dirty="0" err="1">
                <a:latin typeface="Twinkl Cursive Looped" panose="02000000000000000000" pitchFamily="2" charset="0"/>
              </a:rPr>
              <a:t>ʃən</a:t>
            </a:r>
            <a:r>
              <a:rPr lang="en-GB" dirty="0">
                <a:latin typeface="Twinkl Cursive Looped" panose="02000000000000000000" pitchFamily="2" charset="0"/>
              </a:rPr>
              <a:t>/  –tian and -</a:t>
            </a:r>
            <a:r>
              <a:rPr lang="en-GB" dirty="0" err="1">
                <a:latin typeface="Twinkl Cursive Looped" panose="02000000000000000000" pitchFamily="2" charset="0"/>
              </a:rPr>
              <a:t>cian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4435AA-C449-2FE1-3287-E4073140BCDE}"/>
              </a:ext>
            </a:extLst>
          </p:cNvPr>
          <p:cNvSpPr txBox="1"/>
          <p:nvPr/>
        </p:nvSpPr>
        <p:spPr>
          <a:xfrm>
            <a:off x="1268186" y="3059667"/>
            <a:ext cx="1092381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-tian mean a place or origin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BC8A3-3873-6671-4AD9-69086A9292BD}"/>
              </a:ext>
            </a:extLst>
          </p:cNvPr>
          <p:cNvSpPr txBox="1"/>
          <p:nvPr/>
        </p:nvSpPr>
        <p:spPr>
          <a:xfrm>
            <a:off x="1268186" y="4767827"/>
            <a:ext cx="1092381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cian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mean occupation / job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2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cian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7872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statistician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502399" y="3665300"/>
            <a:ext cx="1393371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8" descr="Free Statistics Cliparts, Download Free Statistics Cliparts png images,  Free ClipArts on Clipart Library">
            <a:extLst>
              <a:ext uri="{FF2B5EF4-FFF2-40B4-BE49-F238E27FC236}">
                <a16:creationId xmlns:a16="http://schemas.microsoft.com/office/drawing/2014/main" id="{1EBB22D9-6BF3-97C0-B2FC-8FEA6A1F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2" y="489716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physician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6370677" y="3628572"/>
            <a:ext cx="1341664" cy="7622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8" descr="17,967 Doctor Clipart Illustrations &amp; Clip Art - iStock">
            <a:extLst>
              <a:ext uri="{FF2B5EF4-FFF2-40B4-BE49-F238E27FC236}">
                <a16:creationId xmlns:a16="http://schemas.microsoft.com/office/drawing/2014/main" id="{6FE6C023-EF08-A54F-C334-5CA205629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52" y="4125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92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magician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23529B-2619-4C00-BACD-5C5E084218E0}"/>
              </a:ext>
            </a:extLst>
          </p:cNvPr>
          <p:cNvSpPr/>
          <p:nvPr/>
        </p:nvSpPr>
        <p:spPr>
          <a:xfrm>
            <a:off x="6313528" y="3653972"/>
            <a:ext cx="1311727" cy="7611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8" descr="magic show clip art - Clip Art Library">
            <a:extLst>
              <a:ext uri="{FF2B5EF4-FFF2-40B4-BE49-F238E27FC236}">
                <a16:creationId xmlns:a16="http://schemas.microsoft.com/office/drawing/2014/main" id="{894DB736-EA2D-1DDD-5FAD-8DEB2ACF7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89" y="409575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43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04515928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Short vowel sound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with 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21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symbols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361214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symbols clipart - Clip Art Library">
            <a:extLst>
              <a:ext uri="{FF2B5EF4-FFF2-40B4-BE49-F238E27FC236}">
                <a16:creationId xmlns:a16="http://schemas.microsoft.com/office/drawing/2014/main" id="{A5FE3008-BDAB-B0E0-7CF7-764EBAFF5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23363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3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85518102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mystery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355772" y="3657599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6" name="Picture 8" descr="Free Mystery Cliparts, Download Free Mystery Cliparts png images, Free  ClipArts on Clipart Library">
            <a:extLst>
              <a:ext uri="{FF2B5EF4-FFF2-40B4-BE49-F238E27FC236}">
                <a16:creationId xmlns:a16="http://schemas.microsoft.com/office/drawing/2014/main" id="{250CF2B9-EB83-B104-EBA7-CBF9724BB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85" y="30480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22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lyrics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425622" y="3673930"/>
            <a:ext cx="436336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80" name="Picture 8" descr="YouTube Song Lyrics Musical Composition PNG, Clipart, Android, Bai, Brand,  Chrome Web Store, Congratulations Free PNG">
            <a:extLst>
              <a:ext uri="{FF2B5EF4-FFF2-40B4-BE49-F238E27FC236}">
                <a16:creationId xmlns:a16="http://schemas.microsoft.com/office/drawing/2014/main" id="{44932CD3-D25B-2EAB-D530-4D21CDE57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2" y="529999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9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symbols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185214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3233301"/>
            <a:ext cx="1178990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a mark or character used as a conventional representation of an object, function, or process, e.g. the letter or letters standing for a chemical element or a character in musical notation </a:t>
            </a:r>
            <a:endParaRPr lang="en-GB" sz="1400" dirty="0"/>
          </a:p>
        </p:txBody>
      </p:sp>
      <p:pic>
        <p:nvPicPr>
          <p:cNvPr id="7" name="Picture 8" descr="symbols clipart - Clip Art Library">
            <a:extLst>
              <a:ext uri="{FF2B5EF4-FFF2-40B4-BE49-F238E27FC236}">
                <a16:creationId xmlns:a16="http://schemas.microsoft.com/office/drawing/2014/main" id="{6C8067B9-12C1-A62C-A080-F5C8A457A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523363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55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mystery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something that is difficult or impossible to understand or explain</a:t>
            </a:r>
            <a:endParaRPr lang="en-GB" sz="1400" dirty="0"/>
          </a:p>
        </p:txBody>
      </p:sp>
      <p:pic>
        <p:nvPicPr>
          <p:cNvPr id="7" name="Picture 8" descr="Free Mystery Cliparts, Download Free Mystery Cliparts png images, Free  ClipArts on Clipart Library">
            <a:extLst>
              <a:ext uri="{FF2B5EF4-FFF2-40B4-BE49-F238E27FC236}">
                <a16:creationId xmlns:a16="http://schemas.microsoft.com/office/drawing/2014/main" id="{61852A87-96C4-63EB-E7AC-367B2D788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85" y="30480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69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Lyrics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She has published both music and lyrics for a number of songs</a:t>
            </a:r>
            <a:endParaRPr lang="en-GB" sz="1400" dirty="0"/>
          </a:p>
        </p:txBody>
      </p:sp>
      <p:pic>
        <p:nvPicPr>
          <p:cNvPr id="7" name="Picture 8" descr="YouTube Song Lyrics Musical Composition PNG, Clipart, Android, Bai, Brand,  Chrome Web Store, Congratulations Free PNG">
            <a:extLst>
              <a:ext uri="{FF2B5EF4-FFF2-40B4-BE49-F238E27FC236}">
                <a16:creationId xmlns:a16="http://schemas.microsoft.com/office/drawing/2014/main" id="{C417D381-0C0D-22C4-EE70-50EFEC594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2" y="529999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06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 The symbol x means 10 in Roman numerals.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482396" y="3031075"/>
            <a:ext cx="223656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1402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803239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mystery story was excellent.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160813" y="3517445"/>
            <a:ext cx="280307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4143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has published both music and lyrics for a number of songs.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85900" y="3608614"/>
            <a:ext cx="1992086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1402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9817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category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class or division of people or things regarded as having particular shared characteristics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8" name="Picture 8" descr="Category Clipart Vector Graphics. 8,213 Category EPS clip art vector and  stock illustrations available to search from thousands of royalty free  illustrators">
            <a:extLst>
              <a:ext uri="{FF2B5EF4-FFF2-40B4-BE49-F238E27FC236}">
                <a16:creationId xmlns:a16="http://schemas.microsoft.com/office/drawing/2014/main" id="{2F0C36D9-85D9-F215-3F06-9BFAFBABD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6"/>
          <a:stretch/>
        </p:blipFill>
        <p:spPr bwMode="auto">
          <a:xfrm>
            <a:off x="386443" y="274397"/>
            <a:ext cx="2062843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04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–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– sound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homophone –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same sound but different meaning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Bob selected the sports category questions in the quiz.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343900" y="2884882"/>
            <a:ext cx="2694214" cy="872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682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cemetery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430916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27084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large burial ground, especially one not in a churchyard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8" name="Picture 8" descr="Cemetery Memorials Stock Illustrations – 45 Cemetery Memorials Stock  Illustrations, Vectors &amp; Clipart - Dreamstime">
            <a:extLst>
              <a:ext uri="{FF2B5EF4-FFF2-40B4-BE49-F238E27FC236}">
                <a16:creationId xmlns:a16="http://schemas.microsoft.com/office/drawing/2014/main" id="{CAC72B6D-B1FB-7C9C-17AC-275583B2C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363204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34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military cemetery in Washington is very highly regarded.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59728" y="3033712"/>
            <a:ext cx="284117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422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 err="1">
                <a:latin typeface="Twinkl Cursive Looped" panose="02000000000000000000" pitchFamily="2" charset="0"/>
              </a:rPr>
              <a:t>mistery</a:t>
            </a:r>
            <a:r>
              <a:rPr lang="en-GB" dirty="0">
                <a:latin typeface="Twinkl Cursive Looped" panose="02000000000000000000" pitchFamily="2" charset="0"/>
              </a:rPr>
              <a:t> as to the types of </a:t>
            </a:r>
            <a:r>
              <a:rPr lang="en-GB" dirty="0" err="1">
                <a:latin typeface="Twinkl Cursive Looped" panose="02000000000000000000" pitchFamily="2" charset="0"/>
              </a:rPr>
              <a:t>simbols</a:t>
            </a:r>
            <a:r>
              <a:rPr lang="en-GB" dirty="0">
                <a:latin typeface="Twinkl Cursive Looped" panose="02000000000000000000" pitchFamily="2" charset="0"/>
              </a:rPr>
              <a:t>  used on graves in a </a:t>
            </a:r>
            <a:r>
              <a:rPr lang="en-GB" dirty="0" err="1">
                <a:latin typeface="Twinkl Cursive Looped" panose="02000000000000000000" pitchFamily="2" charset="0"/>
              </a:rPr>
              <a:t>semetery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805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mistery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as to the types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simbols</a:t>
            </a:r>
            <a:r>
              <a:rPr lang="en-GB" dirty="0">
                <a:latin typeface="Twinkl Cursive Looped" panose="02000000000000000000" pitchFamily="2" charset="0"/>
              </a:rPr>
              <a:t>  used on graves in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semetery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.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26277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mistery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as to the types of </a:t>
            </a:r>
            <a:r>
              <a:rPr lang="en-GB" dirty="0" err="1">
                <a:latin typeface="Twinkl Cursive Looped" panose="02000000000000000000" pitchFamily="2" charset="0"/>
              </a:rPr>
              <a:t>simbols</a:t>
            </a:r>
            <a:r>
              <a:rPr lang="en-GB" dirty="0">
                <a:latin typeface="Twinkl Cursive Looped" panose="02000000000000000000" pitchFamily="2" charset="0"/>
              </a:rPr>
              <a:t>  used on graves in a </a:t>
            </a:r>
            <a:r>
              <a:rPr lang="en-GB" dirty="0" err="1">
                <a:latin typeface="Twinkl Cursive Looped" panose="02000000000000000000" pitchFamily="2" charset="0"/>
              </a:rPr>
              <a:t>semetery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mystery – y as a short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sound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9622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 err="1">
                <a:latin typeface="Twinkl Cursive Looped" panose="02000000000000000000" pitchFamily="2" charset="0"/>
              </a:rPr>
              <a:t>mistery</a:t>
            </a:r>
            <a:r>
              <a:rPr lang="en-GB" dirty="0">
                <a:latin typeface="Twinkl Cursive Looped" panose="02000000000000000000" pitchFamily="2" charset="0"/>
              </a:rPr>
              <a:t> as to the types of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simbols</a:t>
            </a:r>
            <a:r>
              <a:rPr lang="en-GB" dirty="0">
                <a:latin typeface="Twinkl Cursive Looped" panose="02000000000000000000" pitchFamily="2" charset="0"/>
              </a:rPr>
              <a:t>  used on graves in a </a:t>
            </a:r>
            <a:r>
              <a:rPr lang="en-GB" dirty="0" err="1">
                <a:latin typeface="Twinkl Cursive Looped" panose="02000000000000000000" pitchFamily="2" charset="0"/>
              </a:rPr>
              <a:t>semetery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symbols – y as a short 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 sound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4862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 err="1">
                <a:latin typeface="Twinkl Cursive Looped" panose="02000000000000000000" pitchFamily="2" charset="0"/>
              </a:rPr>
              <a:t>mistery</a:t>
            </a:r>
            <a:r>
              <a:rPr lang="en-GB" dirty="0">
                <a:latin typeface="Twinkl Cursive Looped" panose="02000000000000000000" pitchFamily="2" charset="0"/>
              </a:rPr>
              <a:t> as to the types of </a:t>
            </a:r>
            <a:r>
              <a:rPr lang="en-GB" dirty="0" err="1">
                <a:latin typeface="Twinkl Cursive Looped" panose="02000000000000000000" pitchFamily="2" charset="0"/>
              </a:rPr>
              <a:t>simbols</a:t>
            </a:r>
            <a:r>
              <a:rPr lang="en-GB" dirty="0">
                <a:latin typeface="Twinkl Cursive Looped" panose="02000000000000000000" pitchFamily="2" charset="0"/>
              </a:rPr>
              <a:t>  used on graves in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semetery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.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cemetery – soft c at start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9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Sometimes it is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mystery</a:t>
            </a:r>
            <a:r>
              <a:rPr lang="en-GB" dirty="0">
                <a:latin typeface="Twinkl Cursive Looped" panose="02000000000000000000" pitchFamily="2" charset="0"/>
              </a:rPr>
              <a:t> as to the types of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symbols</a:t>
            </a:r>
            <a:r>
              <a:rPr lang="en-GB" dirty="0">
                <a:latin typeface="Twinkl Cursive Looped" panose="02000000000000000000" pitchFamily="2" charset="0"/>
              </a:rPr>
              <a:t> used on graves in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cemetery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1296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68455-8810-EA7C-A8E2-250EF120D3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2" t="16888" r="18839" b="11410"/>
          <a:stretch/>
        </p:blipFill>
        <p:spPr>
          <a:xfrm>
            <a:off x="424543" y="0"/>
            <a:ext cx="10515600" cy="68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55726"/>
            <a:ext cx="10515600" cy="1806749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solution was apparent to all except the teacher.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99682" name="Picture 2" descr="CAFC Affirms District Court Finding that Naloxone Patents are Obvious;  Newman Dissents">
            <a:extLst>
              <a:ext uri="{FF2B5EF4-FFF2-40B4-BE49-F238E27FC236}">
                <a16:creationId xmlns:a16="http://schemas.microsoft.com/office/drawing/2014/main" id="{46BB2267-0C1A-4CF0-E3CC-0FEE2E18C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4" y="362857"/>
            <a:ext cx="23050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7498AF-02B8-FA03-2178-C307933ECD4F}"/>
              </a:ext>
            </a:extLst>
          </p:cNvPr>
          <p:cNvSpPr txBox="1"/>
          <p:nvPr/>
        </p:nvSpPr>
        <p:spPr>
          <a:xfrm>
            <a:off x="4208690" y="845625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apparent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26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397001"/>
            <a:ext cx="11669486" cy="3708400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To occupy the top office in the country is to be Prime Minister.</a:t>
            </a:r>
            <a:endParaRPr lang="en-GB" i="1" dirty="0"/>
          </a:p>
        </p:txBody>
      </p:sp>
      <p:pic>
        <p:nvPicPr>
          <p:cNvPr id="147460" name="Picture 4" descr="255 Occupy Illustrations &amp; Clip Art - iStock">
            <a:extLst>
              <a:ext uri="{FF2B5EF4-FFF2-40B4-BE49-F238E27FC236}">
                <a16:creationId xmlns:a16="http://schemas.microsoft.com/office/drawing/2014/main" id="{0AA7F342-B253-6162-4165-F7AA51130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52" y="463551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B6BCE9-FDD6-A2A9-F2CB-8C007F5BB21C}"/>
              </a:ext>
            </a:extLst>
          </p:cNvPr>
          <p:cNvSpPr txBox="1"/>
          <p:nvPr/>
        </p:nvSpPr>
        <p:spPr>
          <a:xfrm>
            <a:off x="4420621" y="1314788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occupy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89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55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Words with ending sound /</a:t>
            </a:r>
            <a:r>
              <a:rPr lang="en-GB" dirty="0" err="1">
                <a:latin typeface="Twinkl Cursive Looped" panose="02000000000000000000" pitchFamily="2" charset="0"/>
              </a:rPr>
              <a:t>ʃən</a:t>
            </a:r>
            <a:r>
              <a:rPr lang="en-GB" dirty="0">
                <a:latin typeface="Twinkl Cursive Looped" panose="02000000000000000000" pitchFamily="2" charset="0"/>
              </a:rPr>
              <a:t>/ 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–</a:t>
            </a:r>
            <a:r>
              <a:rPr lang="en-GB" dirty="0" err="1">
                <a:latin typeface="Twinkl Cursive Looped" panose="02000000000000000000" pitchFamily="2" charset="0"/>
              </a:rPr>
              <a:t>sion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C4B57-75C0-17B5-3187-923EC3334F9C}"/>
              </a:ext>
            </a:extLst>
          </p:cNvPr>
          <p:cNvSpPr txBox="1"/>
          <p:nvPr/>
        </p:nvSpPr>
        <p:spPr>
          <a:xfrm>
            <a:off x="838200" y="2256393"/>
            <a:ext cx="110871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–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sion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is used if the root word ends in d or se.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710646-D83D-677C-82E0-E5BD7BA559A4}"/>
              </a:ext>
            </a:extLst>
          </p:cNvPr>
          <p:cNvSpPr txBox="1"/>
          <p:nvPr/>
        </p:nvSpPr>
        <p:spPr>
          <a:xfrm>
            <a:off x="838200" y="5829656"/>
            <a:ext cx="109074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Exceptions: attend – attention, intend – intention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70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sion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4059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collision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6096000" y="3628572"/>
            <a:ext cx="1341664" cy="7622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900+ Collision Clip Art | Royalty Free - GoGraph">
            <a:extLst>
              <a:ext uri="{FF2B5EF4-FFF2-40B4-BE49-F238E27FC236}">
                <a16:creationId xmlns:a16="http://schemas.microsoft.com/office/drawing/2014/main" id="{20B7311C-60C4-4426-2D43-2440753AE1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2"/>
          <a:stretch/>
        </p:blipFill>
        <p:spPr bwMode="auto">
          <a:xfrm>
            <a:off x="587829" y="534534"/>
            <a:ext cx="2743200" cy="148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59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past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41671" y="3561670"/>
            <a:ext cx="4245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Past Walk Stock Illustrations – 170 Past Walk Stock Illustrations, Vectors  &amp; Clipart - Dreamstime">
            <a:extLst>
              <a:ext uri="{FF2B5EF4-FFF2-40B4-BE49-F238E27FC236}">
                <a16:creationId xmlns:a16="http://schemas.microsoft.com/office/drawing/2014/main" id="{BF26EC95-8786-E91E-EBB5-675A024D9C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68"/>
          <a:stretch/>
        </p:blipFill>
        <p:spPr bwMode="auto">
          <a:xfrm>
            <a:off x="310924" y="751963"/>
            <a:ext cx="2066925" cy="195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comprehension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5DC9AF-D7D9-795E-8B34-E457CD939DFA}"/>
              </a:ext>
            </a:extLst>
          </p:cNvPr>
          <p:cNvSpPr/>
          <p:nvPr/>
        </p:nvSpPr>
        <p:spPr>
          <a:xfrm>
            <a:off x="7213600" y="3624943"/>
            <a:ext cx="1611085" cy="7611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Free Comprehension Cliparts, Download Free Comprehension Cliparts png  images, Free ClipArts on Clipart Library">
            <a:extLst>
              <a:ext uri="{FF2B5EF4-FFF2-40B4-BE49-F238E27FC236}">
                <a16:creationId xmlns:a16="http://schemas.microsoft.com/office/drawing/2014/main" id="{C41D5125-427C-548B-647E-BA69D1896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17" y="260123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34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376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kn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mb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wr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619578" y="153004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Silent letters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9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doubt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32814" y="3429000"/>
            <a:ext cx="6477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010E8AB2-6E23-6350-11D7-CA19A36F1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79" y="536802"/>
            <a:ext cx="22479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81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lamb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927271" y="3657598"/>
            <a:ext cx="1077685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8" name="Picture 10" descr="Premium Vector | Sheep animal cartoon colored clipart illustration">
            <a:extLst>
              <a:ext uri="{FF2B5EF4-FFF2-40B4-BE49-F238E27FC236}">
                <a16:creationId xmlns:a16="http://schemas.microsoft.com/office/drawing/2014/main" id="{547C2989-446E-B572-8A88-6CF2127AC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4959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34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yacht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976257" y="3673930"/>
            <a:ext cx="80010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82" name="Picture 10" descr="Yacht Stock Illustrations – 73,286 Yacht Stock Illustrations, Vectors &amp;  Clipart - Dreamstime">
            <a:extLst>
              <a:ext uri="{FF2B5EF4-FFF2-40B4-BE49-F238E27FC236}">
                <a16:creationId xmlns:a16="http://schemas.microsoft.com/office/drawing/2014/main" id="{EE80FA73-9B0B-306D-0620-69411FF3A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46604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1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doubt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2185214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572244"/>
            <a:ext cx="117899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a feeling of uncertainty or lack of conviction </a:t>
            </a:r>
            <a:endParaRPr lang="en-GB" sz="1400" dirty="0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12ACF06E-7650-3384-B40C-683BB9934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79" y="536802"/>
            <a:ext cx="22479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28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lamb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young sheep </a:t>
            </a:r>
            <a:endParaRPr lang="en-GB" sz="1400" dirty="0"/>
          </a:p>
        </p:txBody>
      </p:sp>
      <p:pic>
        <p:nvPicPr>
          <p:cNvPr id="9" name="Picture 10" descr="Premium Vector | Sheep animal cartoon colored clipart illustration">
            <a:extLst>
              <a:ext uri="{FF2B5EF4-FFF2-40B4-BE49-F238E27FC236}">
                <a16:creationId xmlns:a16="http://schemas.microsoft.com/office/drawing/2014/main" id="{A8F14195-D7EC-629E-FD3F-6097A80AB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4959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81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yacht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medium-sized sailing boat equipped for cruising or racing </a:t>
            </a:r>
            <a:endParaRPr lang="en-GB" sz="1400" dirty="0"/>
          </a:p>
        </p:txBody>
      </p:sp>
      <p:pic>
        <p:nvPicPr>
          <p:cNvPr id="9" name="Picture 10" descr="Yacht Stock Illustrations – 73,286 Yacht Stock Illustrations, Vectors &amp;  Clipart - Dreamstime">
            <a:extLst>
              <a:ext uri="{FF2B5EF4-FFF2-40B4-BE49-F238E27FC236}">
                <a16:creationId xmlns:a16="http://schemas.microsoft.com/office/drawing/2014/main" id="{58FB111A-CE72-05E1-16BC-779108B42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46604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8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Some doubt has been cast upon the authenticity of this account.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80367" y="3031075"/>
            <a:ext cx="192631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1122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passed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95999" y="3657597"/>
            <a:ext cx="1186543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lip Art: Stick Guy Basketball Pass Color – Abcteach">
            <a:extLst>
              <a:ext uri="{FF2B5EF4-FFF2-40B4-BE49-F238E27FC236}">
                <a16:creationId xmlns:a16="http://schemas.microsoft.com/office/drawing/2014/main" id="{06E4876E-7341-8DA0-F776-D55DB65CD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570820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80323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lamb jumped around with others in the field.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83228" y="2635701"/>
            <a:ext cx="1578430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9178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yacht raced across the water in the front of the race.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910443" y="2867789"/>
            <a:ext cx="1992086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3737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07566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critic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050634"/>
            <a:ext cx="1161437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noProof="0" dirty="0">
                <a:solidFill>
                  <a:prstClr val="black"/>
                </a:solidFill>
                <a:latin typeface="Twinkl Cursive Looped" panose="02000000000000000000" pitchFamily="2" charset="0"/>
              </a:rPr>
              <a:t>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expresses an unfavourable opinion of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30" name="Picture 10" descr="6,091 Art Critic Stock Vectors, Images &amp; Vector Art | Shutterstock">
            <a:extLst>
              <a:ext uri="{FF2B5EF4-FFF2-40B4-BE49-F238E27FC236}">
                <a16:creationId xmlns:a16="http://schemas.microsoft.com/office/drawing/2014/main" id="{392E8099-2056-3D59-F2B3-B11BB2958C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21"/>
          <a:stretch/>
        </p:blipFill>
        <p:spPr bwMode="auto">
          <a:xfrm>
            <a:off x="593272" y="545094"/>
            <a:ext cx="2057400" cy="198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28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01627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food critic said the restaurants food was wonderful.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641271" y="2884882"/>
            <a:ext cx="1632858" cy="872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050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community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430916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427084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group of people living in the same place or having a particular characteristic in common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50" name="Picture 10" descr="Community Stock Illustrations – 528,472 Community Stock Illustrations,  Vectors &amp; Clipart - Dreamstime">
            <a:extLst>
              <a:ext uri="{FF2B5EF4-FFF2-40B4-BE49-F238E27FC236}">
                <a16:creationId xmlns:a16="http://schemas.microsoft.com/office/drawing/2014/main" id="{E8B4B4C1-4C0B-2AAB-D6EA-BD7E1A235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37052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1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school community is very supportive.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029200" y="3050805"/>
            <a:ext cx="35596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0982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 </a:t>
            </a:r>
            <a:r>
              <a:rPr lang="en-GB" dirty="0" err="1">
                <a:latin typeface="Twinkl Cursive Looped" panose="02000000000000000000" pitchFamily="2" charset="0"/>
              </a:rPr>
              <a:t>dout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critik</a:t>
            </a:r>
            <a:r>
              <a:rPr lang="en-GB" dirty="0">
                <a:latin typeface="Twinkl Cursive Looped" panose="02000000000000000000" pitchFamily="2" charset="0"/>
              </a:rPr>
              <a:t> of our </a:t>
            </a:r>
            <a:r>
              <a:rPr lang="en-GB" dirty="0" err="1">
                <a:latin typeface="Twinkl Cursive Looped" panose="02000000000000000000" pitchFamily="2" charset="0"/>
              </a:rPr>
              <a:t>comunitty</a:t>
            </a:r>
            <a:r>
              <a:rPr lang="en-GB" dirty="0">
                <a:latin typeface="Twinkl Cursive Looped" panose="02000000000000000000" pitchFamily="2" charset="0"/>
              </a:rPr>
              <a:t>  is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05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proceed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286501" y="3657602"/>
            <a:ext cx="112667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900+ Proceed Clip Art | Royalty Free - GoGraph">
            <a:extLst>
              <a:ext uri="{FF2B5EF4-FFF2-40B4-BE49-F238E27FC236}">
                <a16:creationId xmlns:a16="http://schemas.microsoft.com/office/drawing/2014/main" id="{8EAA7A10-1948-F125-4C10-C2625F251C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7"/>
          <a:stretch/>
        </p:blipFill>
        <p:spPr bwMode="auto">
          <a:xfrm>
            <a:off x="634093" y="279627"/>
            <a:ext cx="1714500" cy="16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dout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critik</a:t>
            </a:r>
            <a:r>
              <a:rPr lang="en-GB" dirty="0">
                <a:latin typeface="Twinkl Cursive Looped" panose="02000000000000000000" pitchFamily="2" charset="0"/>
              </a:rPr>
              <a:t> of our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comunitty</a:t>
            </a:r>
            <a:r>
              <a:rPr lang="en-GB" dirty="0">
                <a:latin typeface="Twinkl Cursive Looped" panose="02000000000000000000" pitchFamily="2" charset="0"/>
              </a:rPr>
              <a:t>  is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065689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dout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critik</a:t>
            </a:r>
            <a:r>
              <a:rPr lang="en-GB" dirty="0">
                <a:latin typeface="Twinkl Cursive Looped" panose="02000000000000000000" pitchFamily="2" charset="0"/>
              </a:rPr>
              <a:t> of our </a:t>
            </a:r>
            <a:r>
              <a:rPr lang="en-GB" dirty="0" err="1">
                <a:latin typeface="Twinkl Cursive Looped" panose="02000000000000000000" pitchFamily="2" charset="0"/>
              </a:rPr>
              <a:t>comunitty</a:t>
            </a:r>
            <a:r>
              <a:rPr lang="en-GB" dirty="0">
                <a:latin typeface="Twinkl Cursive Looped" panose="02000000000000000000" pitchFamily="2" charset="0"/>
              </a:rPr>
              <a:t>  is wrong.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doubt – silent letter 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652148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 </a:t>
            </a:r>
            <a:r>
              <a:rPr lang="en-GB" dirty="0" err="1">
                <a:latin typeface="Twinkl Cursive Looped" panose="02000000000000000000" pitchFamily="2" charset="0"/>
              </a:rPr>
              <a:t>dout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critik</a:t>
            </a:r>
            <a:r>
              <a:rPr lang="en-GB" dirty="0">
                <a:latin typeface="Twinkl Cursive Looped" panose="02000000000000000000" pitchFamily="2" charset="0"/>
              </a:rPr>
              <a:t> of our </a:t>
            </a:r>
            <a:r>
              <a:rPr lang="en-GB" dirty="0" err="1">
                <a:latin typeface="Twinkl Cursive Looped" panose="02000000000000000000" pitchFamily="2" charset="0"/>
              </a:rPr>
              <a:t>comunitty</a:t>
            </a:r>
            <a:r>
              <a:rPr lang="en-GB" dirty="0">
                <a:latin typeface="Twinkl Cursive Looped" panose="02000000000000000000" pitchFamily="2" charset="0"/>
              </a:rPr>
              <a:t>  is wrong.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critic – hard c sound at the end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49545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 </a:t>
            </a:r>
            <a:r>
              <a:rPr lang="en-GB" dirty="0" err="1">
                <a:latin typeface="Twinkl Cursive Looped" panose="02000000000000000000" pitchFamily="2" charset="0"/>
              </a:rPr>
              <a:t>dout</a:t>
            </a:r>
            <a:r>
              <a:rPr lang="en-GB" dirty="0">
                <a:latin typeface="Twinkl Cursive Looped" panose="02000000000000000000" pitchFamily="2" charset="0"/>
              </a:rPr>
              <a:t> that the </a:t>
            </a:r>
            <a:r>
              <a:rPr lang="en-GB" dirty="0" err="1">
                <a:latin typeface="Twinkl Cursive Looped" panose="02000000000000000000" pitchFamily="2" charset="0"/>
              </a:rPr>
              <a:t>critik</a:t>
            </a:r>
            <a:r>
              <a:rPr lang="en-GB" dirty="0">
                <a:latin typeface="Twinkl Cursive Looped" panose="02000000000000000000" pitchFamily="2" charset="0"/>
              </a:rPr>
              <a:t> of our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comunitty</a:t>
            </a:r>
            <a:r>
              <a:rPr lang="en-GB" dirty="0">
                <a:latin typeface="Twinkl Cursive Looped" panose="02000000000000000000" pitchFamily="2" charset="0"/>
              </a:rPr>
              <a:t>  is wrong.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community – double c not 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7975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not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doubt </a:t>
            </a:r>
            <a:r>
              <a:rPr lang="en-GB" dirty="0">
                <a:latin typeface="Twinkl Cursive Looped" panose="02000000000000000000" pitchFamily="2" charset="0"/>
              </a:rPr>
              <a:t>that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critic </a:t>
            </a:r>
            <a:r>
              <a:rPr lang="en-GB" dirty="0">
                <a:latin typeface="Twinkl Cursive Looped" panose="02000000000000000000" pitchFamily="2" charset="0"/>
              </a:rPr>
              <a:t>of our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community</a:t>
            </a:r>
            <a:r>
              <a:rPr lang="en-GB" dirty="0">
                <a:latin typeface="Twinkl Cursive Looped" panose="02000000000000000000" pitchFamily="2" charset="0"/>
              </a:rPr>
              <a:t> is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09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precede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286501" y="3657602"/>
            <a:ext cx="1126670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2D1C3C-C600-B3E8-2713-27A673C31594}"/>
              </a:ext>
            </a:extLst>
          </p:cNvPr>
          <p:cNvSpPr/>
          <p:nvPr/>
        </p:nvSpPr>
        <p:spPr>
          <a:xfrm>
            <a:off x="5649686" y="3657601"/>
            <a:ext cx="255814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Spelling Words by Muskaan Makhija">
            <a:extLst>
              <a:ext uri="{FF2B5EF4-FFF2-40B4-BE49-F238E27FC236}">
                <a16:creationId xmlns:a16="http://schemas.microsoft.com/office/drawing/2014/main" id="{E751BDC1-FD67-1F47-2578-6E5D00A30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70" y="88854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25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gone by in time and no longer existing </a:t>
            </a:r>
            <a:endParaRPr lang="en-GB" sz="1400" dirty="0"/>
          </a:p>
        </p:txBody>
      </p:sp>
      <p:pic>
        <p:nvPicPr>
          <p:cNvPr id="4" name="Picture 2" descr="Past Walk Stock Illustrations – 170 Past Walk Stock Illustrations, Vectors  &amp; Clipart - Dreamstime">
            <a:extLst>
              <a:ext uri="{FF2B5EF4-FFF2-40B4-BE49-F238E27FC236}">
                <a16:creationId xmlns:a16="http://schemas.microsoft.com/office/drawing/2014/main" id="{0D7AE78F-8DFC-4C4B-88AB-E82A58CECA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68"/>
          <a:stretch/>
        </p:blipFill>
        <p:spPr bwMode="auto">
          <a:xfrm>
            <a:off x="310924" y="751963"/>
            <a:ext cx="2066925" cy="1958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passed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move or cause to move in a specified direction </a:t>
            </a:r>
            <a:endParaRPr lang="en-GB" sz="1400" dirty="0"/>
          </a:p>
        </p:txBody>
      </p:sp>
      <p:pic>
        <p:nvPicPr>
          <p:cNvPr id="3" name="Picture 2" descr="Clip Art: Stick Guy Basketball Pass Color – Abcteach">
            <a:extLst>
              <a:ext uri="{FF2B5EF4-FFF2-40B4-BE49-F238E27FC236}">
                <a16:creationId xmlns:a16="http://schemas.microsoft.com/office/drawing/2014/main" id="{E8AC8512-4E52-913E-91F0-0DDF19940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570820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proceed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begin a course of action </a:t>
            </a:r>
            <a:endParaRPr lang="en-GB" sz="1400" dirty="0"/>
          </a:p>
        </p:txBody>
      </p:sp>
      <p:pic>
        <p:nvPicPr>
          <p:cNvPr id="3" name="Picture 2" descr="900+ Proceed Clip Art | Royalty Free - GoGraph">
            <a:extLst>
              <a:ext uri="{FF2B5EF4-FFF2-40B4-BE49-F238E27FC236}">
                <a16:creationId xmlns:a16="http://schemas.microsoft.com/office/drawing/2014/main" id="{80FE46C3-B185-688E-9CBE-91C5B1A7D3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7"/>
          <a:stretch/>
        </p:blipFill>
        <p:spPr bwMode="auto">
          <a:xfrm>
            <a:off x="634093" y="279627"/>
            <a:ext cx="1714500" cy="16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precede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come before something in order, time or position </a:t>
            </a:r>
            <a:endParaRPr lang="en-GB" sz="1400" dirty="0"/>
          </a:p>
        </p:txBody>
      </p:sp>
      <p:pic>
        <p:nvPicPr>
          <p:cNvPr id="3" name="Picture 2" descr="Spelling Words by Muskaan Makhija">
            <a:extLst>
              <a:ext uri="{FF2B5EF4-FFF2-40B4-BE49-F238E27FC236}">
                <a16:creationId xmlns:a16="http://schemas.microsoft.com/office/drawing/2014/main" id="{C5A663BE-AA52-7309-0726-4768B029E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70" y="88854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65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danger is now past.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409668" y="3771900"/>
            <a:ext cx="186100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 passed through towns and villages.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471284" y="3045278"/>
            <a:ext cx="2182360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class could proceed with the plan.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959929" y="2867789"/>
            <a:ext cx="2465159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Take time to read the chapters that precede the recipes.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988129" y="3771900"/>
            <a:ext cx="25635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3343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attached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</a:rPr>
              <a:t>joined, fastened, or connected to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attachment clipart - Clip Art Library">
            <a:extLst>
              <a:ext uri="{FF2B5EF4-FFF2-40B4-BE49-F238E27FC236}">
                <a16:creationId xmlns:a16="http://schemas.microsoft.com/office/drawing/2014/main" id="{BFBF990F-D3C4-F6FA-F557-D9027370A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45634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69F8CC-B71E-6F7D-30EF-3D0459F76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2" t="16888" r="18839" b="11410"/>
          <a:stretch/>
        </p:blipFill>
        <p:spPr>
          <a:xfrm>
            <a:off x="424543" y="0"/>
            <a:ext cx="10515600" cy="68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Please complete the attached form.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23313" y="3651560"/>
            <a:ext cx="27432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available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429000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able to be used or obtained; at someone's disposal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Available icon Clipart Vector Graphics. 18,412 Available icon EPS clip art  vector and stock illustrations available to search from thousands of  royalty free illustrators">
            <a:extLst>
              <a:ext uri="{FF2B5EF4-FFF2-40B4-BE49-F238E27FC236}">
                <a16:creationId xmlns:a16="http://schemas.microsoft.com/office/drawing/2014/main" id="{59AD1BE8-FE53-5D20-3516-CA98E64B0E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8"/>
          <a:stretch/>
        </p:blipFill>
        <p:spPr bwMode="auto">
          <a:xfrm>
            <a:off x="386443" y="310243"/>
            <a:ext cx="2076450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Refreshments will be available all afternoon.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429498" y="2841935"/>
            <a:ext cx="287383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 err="1">
                <a:latin typeface="Twinkl Cursive Looped" panose="02000000000000000000" pitchFamily="2" charset="0"/>
              </a:rPr>
              <a:t>avalable</a:t>
            </a:r>
            <a:r>
              <a:rPr lang="en-GB" dirty="0">
                <a:latin typeface="Twinkl Cursive Looped" panose="02000000000000000000" pitchFamily="2" charset="0"/>
              </a:rPr>
              <a:t> for you to </a:t>
            </a:r>
            <a:r>
              <a:rPr lang="en-GB" dirty="0" err="1">
                <a:latin typeface="Twinkl Cursive Looped" panose="02000000000000000000" pitchFamily="2" charset="0"/>
              </a:rPr>
              <a:t>preced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avalable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for you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preced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389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 err="1">
                <a:latin typeface="Twinkl Cursive Looped" panose="02000000000000000000" pitchFamily="2" charset="0"/>
              </a:rPr>
              <a:t>avalable</a:t>
            </a:r>
            <a:r>
              <a:rPr lang="en-GB" dirty="0">
                <a:latin typeface="Twinkl Cursive Looped" panose="02000000000000000000" pitchFamily="2" charset="0"/>
              </a:rPr>
              <a:t> for you to </a:t>
            </a:r>
            <a:r>
              <a:rPr lang="en-GB" dirty="0" err="1">
                <a:latin typeface="Twinkl Cursive Looped" panose="02000000000000000000" pitchFamily="2" charset="0"/>
              </a:rPr>
              <a:t>preced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attached – double 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80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avalable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for you to </a:t>
            </a:r>
            <a:r>
              <a:rPr lang="en-GB" dirty="0" err="1">
                <a:latin typeface="Twinkl Cursive Looped" panose="02000000000000000000" pitchFamily="2" charset="0"/>
              </a:rPr>
              <a:t>preced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available – ai not just a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36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 err="1">
                <a:latin typeface="Twinkl Cursive Looped" panose="02000000000000000000" pitchFamily="2" charset="0"/>
              </a:rPr>
              <a:t>avalable</a:t>
            </a:r>
            <a:r>
              <a:rPr lang="en-GB" dirty="0">
                <a:latin typeface="Twinkl Cursive Looped" panose="02000000000000000000" pitchFamily="2" charset="0"/>
              </a:rPr>
              <a:t> for you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preced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proceed – homophone of precede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9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attached</a:t>
            </a:r>
            <a:r>
              <a:rPr lang="en-GB" dirty="0">
                <a:latin typeface="Twinkl Cursive Looped" panose="02000000000000000000" pitchFamily="2" charset="0"/>
              </a:rPr>
              <a:t> job application is now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available</a:t>
            </a:r>
            <a:r>
              <a:rPr lang="en-GB" dirty="0">
                <a:latin typeface="Twinkl Cursive Looped" panose="02000000000000000000" pitchFamily="2" charset="0"/>
              </a:rPr>
              <a:t> for you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proceed</a:t>
            </a:r>
            <a:r>
              <a:rPr lang="en-GB" dirty="0">
                <a:latin typeface="Twinkl Cursive Looped" panose="02000000000000000000" pitchFamily="2" charset="0"/>
              </a:rPr>
              <a:t> with.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997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28A144-D70C-BB92-8350-853BADF60E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2" t="16888" r="18839" b="11410"/>
          <a:stretch/>
        </p:blipFill>
        <p:spPr>
          <a:xfrm>
            <a:off x="424543" y="0"/>
            <a:ext cx="10515600" cy="68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9602784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55726"/>
            <a:ext cx="10515600" cy="1806749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According</a:t>
            </a:r>
            <a:r>
              <a:rPr lang="en-GB" dirty="0">
                <a:latin typeface="Twinkl Cursive Looped" panose="02000000000000000000" pitchFamily="2" charset="0"/>
              </a:rPr>
              <a:t> to the weather report, there will be sunshine today.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56322" name="Picture 2" descr="70 According Creative Illustrations &amp; Clip Art - iStock">
            <a:extLst>
              <a:ext uri="{FF2B5EF4-FFF2-40B4-BE49-F238E27FC236}">
                <a16:creationId xmlns:a16="http://schemas.microsoft.com/office/drawing/2014/main" id="{99898123-3AAC-949F-800C-4CA9515E6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09" y="616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D2C1F0-A556-56D5-888D-F36879D57C27}"/>
              </a:ext>
            </a:extLst>
          </p:cNvPr>
          <p:cNvSpPr txBox="1"/>
          <p:nvPr/>
        </p:nvSpPr>
        <p:spPr>
          <a:xfrm>
            <a:off x="4094390" y="1189148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according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21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97001"/>
            <a:ext cx="10515600" cy="3708400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If there is rain, then I dress accordingly.</a:t>
            </a:r>
            <a:endParaRPr lang="en-GB" i="1" dirty="0"/>
          </a:p>
        </p:txBody>
      </p:sp>
      <p:pic>
        <p:nvPicPr>
          <p:cNvPr id="58370" name="Picture 2" descr="Dress Accordingly - West Noble Elementary School">
            <a:extLst>
              <a:ext uri="{FF2B5EF4-FFF2-40B4-BE49-F238E27FC236}">
                <a16:creationId xmlns:a16="http://schemas.microsoft.com/office/drawing/2014/main" id="{A4634CA1-E090-60DE-395E-A085DAB0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82" y="387351"/>
            <a:ext cx="22669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248D02-602A-52C4-C227-A63513B3361A}"/>
              </a:ext>
            </a:extLst>
          </p:cNvPr>
          <p:cNvSpPr txBox="1"/>
          <p:nvPr/>
        </p:nvSpPr>
        <p:spPr>
          <a:xfrm>
            <a:off x="4274004" y="1598555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accordingly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8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Words with ending sound /</a:t>
            </a:r>
            <a:r>
              <a:rPr lang="en-GB" dirty="0" err="1">
                <a:latin typeface="Twinkl Cursive Looped" panose="02000000000000000000" pitchFamily="2" charset="0"/>
              </a:rPr>
              <a:t>shuhl</a:t>
            </a:r>
            <a:r>
              <a:rPr lang="en-GB" dirty="0">
                <a:latin typeface="Twinkl Cursive Looped" panose="02000000000000000000" pitchFamily="2" charset="0"/>
              </a:rPr>
              <a:t>/ after a consonant  letter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tial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72778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tial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973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partial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095999" y="3679814"/>
            <a:ext cx="1393371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Cog - Outline Clip Art at Clker.com - vector clip art online, royalty free  &amp; public domain">
            <a:extLst>
              <a:ext uri="{FF2B5EF4-FFF2-40B4-BE49-F238E27FC236}">
                <a16:creationId xmlns:a16="http://schemas.microsoft.com/office/drawing/2014/main" id="{C01929CA-E101-3E6F-8627-7B0576DED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456067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15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834204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confidential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6931479" y="3628572"/>
            <a:ext cx="1341664" cy="7622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Free Confidential Cliparts, Download Free Confidential Cliparts png images,  Free ClipArts on Clipart Library">
            <a:extLst>
              <a:ext uri="{FF2B5EF4-FFF2-40B4-BE49-F238E27FC236}">
                <a16:creationId xmlns:a16="http://schemas.microsoft.com/office/drawing/2014/main" id="{D3FC3062-C423-4A51-99BC-B03BA7B23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3" y="553584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6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essential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23529B-2619-4C00-BACD-5C5E084218E0}"/>
              </a:ext>
            </a:extLst>
          </p:cNvPr>
          <p:cNvSpPr/>
          <p:nvPr/>
        </p:nvSpPr>
        <p:spPr>
          <a:xfrm>
            <a:off x="6438901" y="3653972"/>
            <a:ext cx="1311727" cy="7611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Frontliners Essential Workers clip art, Cute characters (645295) |  Characters | Design Bundles">
            <a:extLst>
              <a:ext uri="{FF2B5EF4-FFF2-40B4-BE49-F238E27FC236}">
                <a16:creationId xmlns:a16="http://schemas.microsoft.com/office/drawing/2014/main" id="{9F87A1B9-5277-2B77-94E0-CF04EC7987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03"/>
          <a:stretch/>
        </p:blipFill>
        <p:spPr bwMode="auto">
          <a:xfrm>
            <a:off x="330428" y="220663"/>
            <a:ext cx="3240086" cy="111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20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296567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(and exceptions)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Words with a long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/e/ sound spelt ‘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or ‘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 after c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29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ie</a:t>
            </a:r>
            <a:r>
              <a:rPr lang="en-GB" dirty="0">
                <a:latin typeface="Twinkl Cursive Looped" panose="02000000000000000000" pitchFamily="2" charset="0"/>
              </a:rPr>
              <a:t> or </a:t>
            </a:r>
            <a:r>
              <a:rPr lang="en-GB" dirty="0" err="1">
                <a:latin typeface="Twinkl Cursive Looped" panose="02000000000000000000" pitchFamily="2" charset="0"/>
              </a:rPr>
              <a:t>ei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825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chief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431041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1,306 Indian Chief Illustrations &amp; Clip Art - iStock">
            <a:extLst>
              <a:ext uri="{FF2B5EF4-FFF2-40B4-BE49-F238E27FC236}">
                <a16:creationId xmlns:a16="http://schemas.microsoft.com/office/drawing/2014/main" id="{54D6CD80-C162-9F89-5765-0CF9165C4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31636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98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fiend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502729" y="3657596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Summer Fiend Stock Illustrations – 143 Summer Fiend Stock Illustrations,  Vectors &amp; Clipart - Dreamstime">
            <a:extLst>
              <a:ext uri="{FF2B5EF4-FFF2-40B4-BE49-F238E27FC236}">
                <a16:creationId xmlns:a16="http://schemas.microsoft.com/office/drawing/2014/main" id="{38074120-106E-5244-E96F-0C888EA32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08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57603"/>
            <a:ext cx="6703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3,988 Shriek Images, Stock Photos &amp; Vectors | Shutterstock">
            <a:extLst>
              <a:ext uri="{FF2B5EF4-FFF2-40B4-BE49-F238E27FC236}">
                <a16:creationId xmlns:a16="http://schemas.microsoft.com/office/drawing/2014/main" id="{BFCCE138-8435-7500-9A3E-A7E8C53F6B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35"/>
          <a:stretch/>
        </p:blipFill>
        <p:spPr bwMode="auto">
          <a:xfrm>
            <a:off x="458561" y="412978"/>
            <a:ext cx="2228850" cy="185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81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achieve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73932"/>
            <a:ext cx="5560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Free Achieve Cliparts, Download Free Achieve Cliparts png images, Free  ClipArts on Clipart Library">
            <a:extLst>
              <a:ext uri="{FF2B5EF4-FFF2-40B4-BE49-F238E27FC236}">
                <a16:creationId xmlns:a16="http://schemas.microsoft.com/office/drawing/2014/main" id="{CA40667B-0348-D47F-6481-097D1CC08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08" y="616404"/>
            <a:ext cx="34671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chief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a leader or ruler of a people or clan </a:t>
            </a:r>
            <a:endParaRPr lang="en-GB" sz="1400" dirty="0"/>
          </a:p>
        </p:txBody>
      </p:sp>
      <p:pic>
        <p:nvPicPr>
          <p:cNvPr id="5" name="Picture 4" descr="1,306 Indian Chief Illustrations &amp; Clip Art - iStock">
            <a:extLst>
              <a:ext uri="{FF2B5EF4-FFF2-40B4-BE49-F238E27FC236}">
                <a16:creationId xmlns:a16="http://schemas.microsoft.com/office/drawing/2014/main" id="{854D8188-D86F-E774-C8F7-6214802BB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81" y="31636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17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55726"/>
            <a:ext cx="10515600" cy="180674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occur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0242" name="Picture 2" descr="free clip art start - Clip Art Library">
            <a:extLst>
              <a:ext uri="{FF2B5EF4-FFF2-40B4-BE49-F238E27FC236}">
                <a16:creationId xmlns:a16="http://schemas.microsoft.com/office/drawing/2014/main" id="{42B3E103-52AC-B09E-CF88-472C2F19B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67" y="3254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B98445-372E-7452-3E33-06F3083ABF85}"/>
              </a:ext>
            </a:extLst>
          </p:cNvPr>
          <p:cNvSpPr txBox="1"/>
          <p:nvPr/>
        </p:nvSpPr>
        <p:spPr>
          <a:xfrm>
            <a:off x="1158421" y="3592979"/>
            <a:ext cx="9862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For the event to occur, the rain had to stop.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90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fiend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an evil spirit or demon </a:t>
            </a:r>
            <a:endParaRPr lang="en-GB" sz="1400" dirty="0"/>
          </a:p>
        </p:txBody>
      </p:sp>
      <p:pic>
        <p:nvPicPr>
          <p:cNvPr id="5" name="Picture 4" descr="Summer Fiend Stock Illustrations – 143 Summer Fiend Stock Illustrations,  Vectors &amp; Clipart - Dreamstime">
            <a:extLst>
              <a:ext uri="{FF2B5EF4-FFF2-40B4-BE49-F238E27FC236}">
                <a16:creationId xmlns:a16="http://schemas.microsoft.com/office/drawing/2014/main" id="{B5ABC864-1A96-D5EC-A5BC-AE85D3CD0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52" y="5776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22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shriek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utter a high-pitched piercing sound or words, especially as an expression of terror, pain, or excitement </a:t>
            </a:r>
            <a:endParaRPr lang="en-GB" sz="1400" dirty="0"/>
          </a:p>
        </p:txBody>
      </p:sp>
      <p:pic>
        <p:nvPicPr>
          <p:cNvPr id="5" name="Picture 4" descr="3,988 Shriek Images, Stock Photos &amp; Vectors | Shutterstock">
            <a:extLst>
              <a:ext uri="{FF2B5EF4-FFF2-40B4-BE49-F238E27FC236}">
                <a16:creationId xmlns:a16="http://schemas.microsoft.com/office/drawing/2014/main" id="{55A3BD29-EA3A-2D65-7A8E-59CC73C800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35"/>
          <a:stretch/>
        </p:blipFill>
        <p:spPr bwMode="auto">
          <a:xfrm>
            <a:off x="458561" y="412978"/>
            <a:ext cx="2228850" cy="185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01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achieve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successfully bring about or reach (a desired objective or result) by effort, skill, or courage</a:t>
            </a:r>
            <a:endParaRPr lang="en-GB" sz="1400" dirty="0"/>
          </a:p>
        </p:txBody>
      </p:sp>
      <p:pic>
        <p:nvPicPr>
          <p:cNvPr id="5" name="Picture 4" descr="Free Achieve Cliparts, Download Free Achieve Cliparts png images, Free  ClipArts on Clipart Library">
            <a:extLst>
              <a:ext uri="{FF2B5EF4-FFF2-40B4-BE49-F238E27FC236}">
                <a16:creationId xmlns:a16="http://schemas.microsoft.com/office/drawing/2014/main" id="{AF15B583-6600-58C2-17AB-05EFB3B2E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08" y="616404"/>
            <a:ext cx="34671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42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chief of the village invited in their guests.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466068" y="3033712"/>
            <a:ext cx="173037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3708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fiend was trying to steal the charity money.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79913" y="3045278"/>
            <a:ext cx="1698173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891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audience shrieked with laughter.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53643" y="3608614"/>
            <a:ext cx="2596243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0915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She achieved her ambition to become a press photographer.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79813" y="2873829"/>
            <a:ext cx="277585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1817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416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average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42419"/>
            <a:ext cx="116143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constituting the result obtained by adding together several amounts and then dividing this total by the number of amounts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5124" name="Picture 4" descr="383 Average Mark Stock Vector Illustration and Royalty Free Average Mark  Clipart">
            <a:extLst>
              <a:ext uri="{FF2B5EF4-FFF2-40B4-BE49-F238E27FC236}">
                <a16:creationId xmlns:a16="http://schemas.microsoft.com/office/drawing/2014/main" id="{B4944D85-6C1E-C979-6609-17B28D6D4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1024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03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average temperature in May was 4°C below normal.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747157" y="3033712"/>
            <a:ext cx="254725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5941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97001"/>
            <a:ext cx="10515600" cy="370840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accompany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11266" name="Picture 2" descr="Accompany Stock Illustrations – 906 Accompany Stock Illustrations, Vectors  &amp; Clipart - Dreamstime">
            <a:extLst>
              <a:ext uri="{FF2B5EF4-FFF2-40B4-BE49-F238E27FC236}">
                <a16:creationId xmlns:a16="http://schemas.microsoft.com/office/drawing/2014/main" id="{79CF96C2-22E9-AE46-9089-1B9CBE480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351517"/>
            <a:ext cx="2979311" cy="204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B16633-F73E-BF96-7189-F687ECC9993B}"/>
              </a:ext>
            </a:extLst>
          </p:cNvPr>
          <p:cNvSpPr txBox="1"/>
          <p:nvPr/>
        </p:nvSpPr>
        <p:spPr>
          <a:xfrm>
            <a:off x="1027793" y="4211893"/>
            <a:ext cx="1102518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Ishmael had to accompany his dad to work.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12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awkward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72814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causing difficulty; hard to do or deal with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0244" name="Picture 4" descr="awkward clipart - Clip Art Library">
            <a:extLst>
              <a:ext uri="{FF2B5EF4-FFF2-40B4-BE49-F238E27FC236}">
                <a16:creationId xmlns:a16="http://schemas.microsoft.com/office/drawing/2014/main" id="{11B6C136-34C3-F723-525C-3EC43CB4F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310243"/>
            <a:ext cx="23145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98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Some questions are awkward to answer.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168241" y="2841935"/>
            <a:ext cx="295547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492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avrage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 err="1">
                <a:latin typeface="Twinkl Cursive Looped" panose="02000000000000000000" pitchFamily="2" charset="0"/>
              </a:rPr>
              <a:t>akword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 err="1">
                <a:latin typeface="Twinkl Cursive Looped" panose="02000000000000000000" pitchFamily="2" charset="0"/>
              </a:rPr>
              <a:t>acheve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840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avrage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akword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acheve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584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avrage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 err="1">
                <a:latin typeface="Twinkl Cursive Looped" panose="02000000000000000000" pitchFamily="2" charset="0"/>
              </a:rPr>
              <a:t>akword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 err="1">
                <a:latin typeface="Twinkl Cursive Looped" panose="02000000000000000000" pitchFamily="2" charset="0"/>
              </a:rPr>
              <a:t>acheve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average – e missing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852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3995225"/>
            <a:ext cx="10912929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avrage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akword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 err="1">
                <a:latin typeface="Twinkl Cursive Looped" panose="02000000000000000000" pitchFamily="2" charset="0"/>
              </a:rPr>
              <a:t>acheve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awkward – missing w and a not o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68357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avrage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 err="1">
                <a:latin typeface="Twinkl Cursive Looped" panose="02000000000000000000" pitchFamily="2" charset="0"/>
              </a:rPr>
              <a:t>akword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acheve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achieve – </a:t>
            </a:r>
            <a:r>
              <a:rPr lang="en-GB" dirty="0" err="1">
                <a:latin typeface="Twinkl Cursive Looped" panose="02000000000000000000" pitchFamily="2" charset="0"/>
              </a:rPr>
              <a:t>ie</a:t>
            </a:r>
            <a:r>
              <a:rPr lang="en-GB" dirty="0">
                <a:latin typeface="Twinkl Cursive Looped" panose="02000000000000000000" pitchFamily="2" charset="0"/>
              </a:rPr>
              <a:t> not just e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8177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average</a:t>
            </a:r>
            <a:r>
              <a:rPr lang="en-GB" dirty="0">
                <a:latin typeface="Twinkl Cursive Looped" panose="02000000000000000000" pitchFamily="2" charset="0"/>
              </a:rPr>
              <a:t> is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awkward</a:t>
            </a:r>
            <a:r>
              <a:rPr lang="en-GB" dirty="0">
                <a:latin typeface="Twinkl Cursive Looped" panose="02000000000000000000" pitchFamily="2" charset="0"/>
              </a:rPr>
              <a:t>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achieve</a:t>
            </a:r>
            <a:r>
              <a:rPr lang="en-GB" dirty="0">
                <a:latin typeface="Twinkl Cursive Looped" panose="02000000000000000000" pitchFamily="2" charset="0"/>
              </a:rPr>
              <a:t> as you need to add everything together and divide by the number of amounts you added.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Words with ending sound /</a:t>
            </a:r>
            <a:r>
              <a:rPr lang="en-GB" dirty="0" err="1">
                <a:latin typeface="Twinkl Cursive Looped" panose="02000000000000000000" pitchFamily="2" charset="0"/>
              </a:rPr>
              <a:t>shuhl</a:t>
            </a:r>
            <a:r>
              <a:rPr lang="en-GB" dirty="0">
                <a:latin typeface="Twinkl Cursive Looped" panose="02000000000000000000" pitchFamily="2" charset="0"/>
              </a:rPr>
              <a:t>/ after a vowel letter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cial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575136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2AEBE0-6B5A-9DB3-638E-D276606321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2" t="16888" r="18839" b="11410"/>
          <a:stretch/>
        </p:blipFill>
        <p:spPr>
          <a:xfrm>
            <a:off x="424543" y="0"/>
            <a:ext cx="10515600" cy="683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1827872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55726"/>
            <a:ext cx="10515600" cy="1806749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If you believe in yourself, you can achieve anything.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100354" name="Picture 2" descr="Free Achieve Cliparts, Download Free Achieve Cliparts png images, Free  ClipArts on Clipart Library">
            <a:extLst>
              <a:ext uri="{FF2B5EF4-FFF2-40B4-BE49-F238E27FC236}">
                <a16:creationId xmlns:a16="http://schemas.microsoft.com/office/drawing/2014/main" id="{1F4BFCA6-271E-89FB-3521-8792AD8F6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547"/>
            <a:ext cx="34671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B5B4A1-702C-20E4-351F-76C8B4EEBA4D}"/>
              </a:ext>
            </a:extLst>
          </p:cNvPr>
          <p:cNvSpPr txBox="1"/>
          <p:nvPr/>
        </p:nvSpPr>
        <p:spPr>
          <a:xfrm>
            <a:off x="4110718" y="1164772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achieve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56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397001"/>
            <a:ext cx="11669486" cy="3708400"/>
          </a:xfrm>
        </p:spPr>
        <p:txBody>
          <a:bodyPr>
            <a:normAutofit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Some animals, when provoked, can become aggressive. </a:t>
            </a:r>
            <a:endParaRPr lang="en-GB" i="1" dirty="0"/>
          </a:p>
        </p:txBody>
      </p:sp>
      <p:pic>
        <p:nvPicPr>
          <p:cNvPr id="101378" name="Picture 2" descr="Puppy Pit Bull Dog Aggression Clip Art - Aggressive Dog Cartoon  Transparent, HD Png Download - kindpng">
            <a:extLst>
              <a:ext uri="{FF2B5EF4-FFF2-40B4-BE49-F238E27FC236}">
                <a16:creationId xmlns:a16="http://schemas.microsoft.com/office/drawing/2014/main" id="{20A823BE-2327-F804-CFAF-0D46463C0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7650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848889-BE91-3CAA-D9D6-B986BE291AF2}"/>
              </a:ext>
            </a:extLst>
          </p:cNvPr>
          <p:cNvSpPr txBox="1"/>
          <p:nvPr/>
        </p:nvSpPr>
        <p:spPr>
          <a:xfrm>
            <a:off x="4180795" y="1397001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aggressive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81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3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It is used if the root word ends in t or </a:t>
            </a:r>
            <a:r>
              <a:rPr lang="en-GB" dirty="0" err="1">
                <a:latin typeface="Twinkl Cursive Looped" panose="02000000000000000000" pitchFamily="2" charset="0"/>
              </a:rPr>
              <a:t>te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612362-1284-31A4-9E8B-2C35855BEFAD}"/>
              </a:ext>
            </a:extLst>
          </p:cNvPr>
          <p:cNvSpPr txBox="1"/>
          <p:nvPr/>
        </p:nvSpPr>
        <p:spPr>
          <a:xfrm>
            <a:off x="1077686" y="1074510"/>
            <a:ext cx="102761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Words with ending sound /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ʃən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/  –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tion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is the most common spelling.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03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tion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45066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promotion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502399" y="3665300"/>
            <a:ext cx="1393371" cy="6797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6" descr="Promotion Illustrations and Clip Art. 658,726 Promotion royalty free  illustrations, drawings and graphics available to search from thousands of  vector EPS clipart producers.">
            <a:extLst>
              <a:ext uri="{FF2B5EF4-FFF2-40B4-BE49-F238E27FC236}">
                <a16:creationId xmlns:a16="http://schemas.microsoft.com/office/drawing/2014/main" id="{5DC24B2D-BA4F-F4A2-259A-425A2EB82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70"/>
          <a:stretch/>
        </p:blipFill>
        <p:spPr bwMode="auto">
          <a:xfrm>
            <a:off x="439511" y="246517"/>
            <a:ext cx="2343150" cy="178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4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moderation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6670222" y="3628572"/>
            <a:ext cx="1341664" cy="7622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6" descr="311 Moderate Illustrations &amp; Clip Art - iStock">
            <a:extLst>
              <a:ext uri="{FF2B5EF4-FFF2-40B4-BE49-F238E27FC236}">
                <a16:creationId xmlns:a16="http://schemas.microsoft.com/office/drawing/2014/main" id="{A0D3AB86-0145-E9F0-5877-2A271C877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96" y="421142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64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cial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3383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population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23529B-2619-4C00-BACD-5C5E084218E0}"/>
              </a:ext>
            </a:extLst>
          </p:cNvPr>
          <p:cNvSpPr/>
          <p:nvPr/>
        </p:nvSpPr>
        <p:spPr>
          <a:xfrm>
            <a:off x="6613073" y="3653972"/>
            <a:ext cx="1311727" cy="7611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6" descr="Free Population Cliparts, Download Free Population Cliparts png images,  Free ClipArts on Clipart Library">
            <a:extLst>
              <a:ext uri="{FF2B5EF4-FFF2-40B4-BE49-F238E27FC236}">
                <a16:creationId xmlns:a16="http://schemas.microsoft.com/office/drawing/2014/main" id="{DA55A12C-AF59-67DA-FA0A-F1072092B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65" y="342509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93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40767146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y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701221" y="789818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Long vowel sound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with y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49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928757" y="3561670"/>
            <a:ext cx="5497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college application - Clip Art Library">
            <a:extLst>
              <a:ext uri="{FF2B5EF4-FFF2-40B4-BE49-F238E27FC236}">
                <a16:creationId xmlns:a16="http://schemas.microsoft.com/office/drawing/2014/main" id="{37F63D5D-0CC2-A81D-D30F-88BDC80DC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2" y="3980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85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supply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792686" y="3657595"/>
            <a:ext cx="593272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4" name="Picture 6" descr="Office Supplies Clipart Png - Clip Art Office Supplies, Transparent Png ,  Transparent Png Image - PNGitem">
            <a:extLst>
              <a:ext uri="{FF2B5EF4-FFF2-40B4-BE49-F238E27FC236}">
                <a16:creationId xmlns:a16="http://schemas.microsoft.com/office/drawing/2014/main" id="{179719ED-20E3-2E84-3899-2B79856B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1" y="644298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36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identify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873422" y="3673930"/>
            <a:ext cx="670379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8" name="Picture 6" descr="Free Identification Clipart, Download Free Identification Clipart png  images, Free ClipArts on Clipart Library">
            <a:extLst>
              <a:ext uri="{FF2B5EF4-FFF2-40B4-BE49-F238E27FC236}">
                <a16:creationId xmlns:a16="http://schemas.microsoft.com/office/drawing/2014/main" id="{A4EAF876-0603-A176-2DDD-4E7034182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32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make a formal application or request </a:t>
            </a:r>
            <a:endParaRPr lang="en-GB" sz="1400" dirty="0"/>
          </a:p>
        </p:txBody>
      </p:sp>
      <p:pic>
        <p:nvPicPr>
          <p:cNvPr id="6" name="Picture 6" descr="college application - Clip Art Library">
            <a:extLst>
              <a:ext uri="{FF2B5EF4-FFF2-40B4-BE49-F238E27FC236}">
                <a16:creationId xmlns:a16="http://schemas.microsoft.com/office/drawing/2014/main" id="{BC2F33EE-9E69-9392-0FB7-6626C7831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52" y="3980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10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supply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make (something needed or wanted) available to someone; provide </a:t>
            </a:r>
            <a:endParaRPr lang="en-GB" sz="1400" dirty="0"/>
          </a:p>
        </p:txBody>
      </p:sp>
      <p:pic>
        <p:nvPicPr>
          <p:cNvPr id="6" name="Picture 6" descr="Office Supplies Clipart Png - Clip Art Office Supplies, Transparent Png ,  Transparent Png Image - PNGitem">
            <a:extLst>
              <a:ext uri="{FF2B5EF4-FFF2-40B4-BE49-F238E27FC236}">
                <a16:creationId xmlns:a16="http://schemas.microsoft.com/office/drawing/2014/main" id="{1FF40C0A-BD0E-A1F2-3909-3BB27D948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21" y="644298"/>
            <a:ext cx="2266950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99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identify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establish or indicate who or what (someone or something) is </a:t>
            </a:r>
            <a:endParaRPr lang="en-GB" sz="1400" dirty="0"/>
          </a:p>
        </p:txBody>
      </p:sp>
      <p:pic>
        <p:nvPicPr>
          <p:cNvPr id="6" name="Picture 6" descr="Free Identification Clipart, Download Free Identification Clipart png  images, Free ClipArts on Clipart Library">
            <a:extLst>
              <a:ext uri="{FF2B5EF4-FFF2-40B4-BE49-F238E27FC236}">
                <a16:creationId xmlns:a16="http://schemas.microsoft.com/office/drawing/2014/main" id="{8F61AA23-9AF7-AFBE-73FF-E7BC2EBA4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95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26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You need to apply to the bank for a loan.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05111" y="3031075"/>
            <a:ext cx="1730375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963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9535</TotalTime>
  <Words>2065</Words>
  <Application>Microsoft Office PowerPoint</Application>
  <PresentationFormat>Widescreen</PresentationFormat>
  <Paragraphs>304</Paragraphs>
  <Slides>184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89" baseType="lpstr">
      <vt:lpstr>Arial</vt:lpstr>
      <vt:lpstr>Calibri</vt:lpstr>
      <vt:lpstr>Calibri Light</vt:lpstr>
      <vt:lpstr>Twinkl Cursive Looped</vt:lpstr>
      <vt:lpstr>Office Theme</vt:lpstr>
      <vt:lpstr>Spelling Y5</vt:lpstr>
      <vt:lpstr>PowerPoint Presentation</vt:lpstr>
      <vt:lpstr>PowerPoint Presentation</vt:lpstr>
      <vt:lpstr>Let’s Revisit and Review…</vt:lpstr>
      <vt:lpstr>Do you remember this challenge word?</vt:lpstr>
      <vt:lpstr>occur  </vt:lpstr>
      <vt:lpstr>accompany  </vt:lpstr>
      <vt:lpstr>Words with ending sound /shuhl/ after a vowel letter -cial </vt:lpstr>
      <vt:lpstr>-cial</vt:lpstr>
      <vt:lpstr>official</vt:lpstr>
      <vt:lpstr>special</vt:lpstr>
      <vt:lpstr>artificial</vt:lpstr>
      <vt:lpstr>Let’s Teach and Practise</vt:lpstr>
      <vt:lpstr>  homo – same  phone – sound </vt:lpstr>
      <vt:lpstr>homophones</vt:lpstr>
      <vt:lpstr>past  </vt:lpstr>
      <vt:lpstr>passed </vt:lpstr>
      <vt:lpstr>proceed</vt:lpstr>
      <vt:lpstr>precede</vt:lpstr>
      <vt:lpstr>past</vt:lpstr>
      <vt:lpstr>passed</vt:lpstr>
      <vt:lpstr>proceed</vt:lpstr>
      <vt:lpstr>precede</vt:lpstr>
      <vt:lpstr>The danger is now past. </vt:lpstr>
      <vt:lpstr>He passed through towns and villages. </vt:lpstr>
      <vt:lpstr>The class could proceed with the plan.</vt:lpstr>
      <vt:lpstr>Take time to read the chapters that precede the recipes.</vt:lpstr>
      <vt:lpstr>New CHALLENGE words.</vt:lpstr>
      <vt:lpstr>attached </vt:lpstr>
      <vt:lpstr>Please complete the attached form. </vt:lpstr>
      <vt:lpstr>available </vt:lpstr>
      <vt:lpstr>Refreshments will be available all afternoon. </vt:lpstr>
      <vt:lpstr>Let’s investigate.</vt:lpstr>
      <vt:lpstr>Can you spot the spelling errors in these sentences?  Write the correct spelling and explain where they went wrong. </vt:lpstr>
      <vt:lpstr>The atached job application is now avalable for you to preced with.</vt:lpstr>
      <vt:lpstr>The atached job application is now avalable for you to preced with.</vt:lpstr>
      <vt:lpstr>The atached job application is now avalable for you to preced with.  attached – double t</vt:lpstr>
      <vt:lpstr>The atached job application is now avalable for you to preced with.  available – ai not just a </vt:lpstr>
      <vt:lpstr>The atached job application is now avalable for you to preced with.  proceed – homophone of precede</vt:lpstr>
      <vt:lpstr>The attached job application is now available for you to proceed with.</vt:lpstr>
      <vt:lpstr>PowerPoint Presentation</vt:lpstr>
      <vt:lpstr>PowerPoint Presentation</vt:lpstr>
      <vt:lpstr>Let’s Revisit and Review…</vt:lpstr>
      <vt:lpstr>Do you remember this challenge word?</vt:lpstr>
      <vt:lpstr>  According to the weather report, there will be sunshine today. </vt:lpstr>
      <vt:lpstr> If there is rain, then I dress accordingly.</vt:lpstr>
      <vt:lpstr>Words with ending sound /shuhl/ after a consonant  letter -tial </vt:lpstr>
      <vt:lpstr>-tial</vt:lpstr>
      <vt:lpstr>partial</vt:lpstr>
      <vt:lpstr>confidential</vt:lpstr>
      <vt:lpstr>essential</vt:lpstr>
      <vt:lpstr>Let’s Teach and Practise</vt:lpstr>
      <vt:lpstr>  (and exceptions) </vt:lpstr>
      <vt:lpstr>ie or ei</vt:lpstr>
      <vt:lpstr>chief </vt:lpstr>
      <vt:lpstr>fiend </vt:lpstr>
      <vt:lpstr>shriek</vt:lpstr>
      <vt:lpstr>achieve</vt:lpstr>
      <vt:lpstr>chief</vt:lpstr>
      <vt:lpstr>fiend</vt:lpstr>
      <vt:lpstr>shriek</vt:lpstr>
      <vt:lpstr>achieve</vt:lpstr>
      <vt:lpstr> The chief of the village invited in their guests. </vt:lpstr>
      <vt:lpstr> The fiend was trying to steal the charity money. </vt:lpstr>
      <vt:lpstr>The audience shrieked with laughter.</vt:lpstr>
      <vt:lpstr>She achieved her ambition to become a press photographer.</vt:lpstr>
      <vt:lpstr>New CHALLENGE words.</vt:lpstr>
      <vt:lpstr>average </vt:lpstr>
      <vt:lpstr>The average temperature in May was 4°C below normal. </vt:lpstr>
      <vt:lpstr>awkward </vt:lpstr>
      <vt:lpstr>Some questions are awkward to answer. </vt:lpstr>
      <vt:lpstr>Let’s investigate.</vt:lpstr>
      <vt:lpstr>Can you spot the spelling errors in these sentences?  Write the correct spelling and explain where they went wrong. </vt:lpstr>
      <vt:lpstr>The avrage is akword to acheve as you need to add everything together and divide by the number of amounts you added. </vt:lpstr>
      <vt:lpstr>The avrage is akword to acheve as you need to add everything together and divide by the number of amounts you added. </vt:lpstr>
      <vt:lpstr>The avrage is akword to acheve as you need to add everything together and divide by the number of amounts you added.  average – e missing </vt:lpstr>
      <vt:lpstr>The avrage is akword to acheve as you need to add everything together and divide by the number of amounts you added.  awkward – missing w and a not o </vt:lpstr>
      <vt:lpstr>The avrage is akword to acheve as you need to add everything together and divide by the number of amounts you added.  achieve – ie not just e </vt:lpstr>
      <vt:lpstr>The average is awkward to achieve as you need to add everything together and divide by the number of amounts you added. </vt:lpstr>
      <vt:lpstr>PowerPoint Presentation</vt:lpstr>
      <vt:lpstr>PowerPoint Presentation</vt:lpstr>
      <vt:lpstr>Let’s Revisit and Review…</vt:lpstr>
      <vt:lpstr>Do you remember this challenge word?</vt:lpstr>
      <vt:lpstr>  If you believe in yourself, you can achieve anything.</vt:lpstr>
      <vt:lpstr> Some animals, when provoked, can become aggressive. </vt:lpstr>
      <vt:lpstr> It is used if the root word ends in t or te. </vt:lpstr>
      <vt:lpstr>-tion</vt:lpstr>
      <vt:lpstr>promotion </vt:lpstr>
      <vt:lpstr>moderation</vt:lpstr>
      <vt:lpstr>population</vt:lpstr>
      <vt:lpstr>Let’s Teach and Practise</vt:lpstr>
      <vt:lpstr>  y </vt:lpstr>
      <vt:lpstr>apply </vt:lpstr>
      <vt:lpstr>supply </vt:lpstr>
      <vt:lpstr>identify</vt:lpstr>
      <vt:lpstr>apply</vt:lpstr>
      <vt:lpstr>supply</vt:lpstr>
      <vt:lpstr>identify</vt:lpstr>
      <vt:lpstr> You need to apply to the bank for a loan. </vt:lpstr>
      <vt:lpstr> The farm can supply apples to make cider.</vt:lpstr>
      <vt:lpstr>The judge ordered that people should not identify the child. </vt:lpstr>
      <vt:lpstr>New CHALLENGE words.</vt:lpstr>
      <vt:lpstr>bargain </vt:lpstr>
      <vt:lpstr>The table was a real bargain. </vt:lpstr>
      <vt:lpstr>bruise </vt:lpstr>
      <vt:lpstr>The body was a mass of bruises after the attack.</vt:lpstr>
      <vt:lpstr>Let’s investigate.</vt:lpstr>
      <vt:lpstr>Can you spot the spelling errors in these sentences?  Write the correct spelling and explain where they went wrong. </vt:lpstr>
      <vt:lpstr>It can be a broose to the ego when you identifi a bargin you missed. </vt:lpstr>
      <vt:lpstr>It can be a broose to the ego when you identifi a bargin you missed. </vt:lpstr>
      <vt:lpstr>It can be a broose to the ego when you identifi a bargin you missed.   bruise – ui not oo</vt:lpstr>
      <vt:lpstr>It can be a broose to the ego when you identifi a bargin you missed.   identify – y used for long vowel i sound</vt:lpstr>
      <vt:lpstr>It can be a broose to the ego when you identifi a bargin you missed.   bargain – ai not i</vt:lpstr>
      <vt:lpstr>It can be a bruise to the ego when you identify a bargain you missed. </vt:lpstr>
      <vt:lpstr>PowerPoint Presentation</vt:lpstr>
      <vt:lpstr>PowerPoint Presentation</vt:lpstr>
      <vt:lpstr>Let’s Revisit and Review…</vt:lpstr>
      <vt:lpstr>Do you remember this challenge word?</vt:lpstr>
      <vt:lpstr>Do you remember this challenge word?</vt:lpstr>
      <vt:lpstr>  The number forty has significant meaning in the bible. </vt:lpstr>
      <vt:lpstr>  Some trees are said to be ancient and are needing protection. </vt:lpstr>
      <vt:lpstr>Words with ending sound /ʃən/  –tian and -cian  </vt:lpstr>
      <vt:lpstr>-cian</vt:lpstr>
      <vt:lpstr>statistician </vt:lpstr>
      <vt:lpstr>physician</vt:lpstr>
      <vt:lpstr>magician</vt:lpstr>
      <vt:lpstr>Let’s Teach and Practise</vt:lpstr>
      <vt:lpstr>  y </vt:lpstr>
      <vt:lpstr>symbols </vt:lpstr>
      <vt:lpstr>mystery </vt:lpstr>
      <vt:lpstr>lyrics</vt:lpstr>
      <vt:lpstr>symbols</vt:lpstr>
      <vt:lpstr>mystery</vt:lpstr>
      <vt:lpstr>Lyrics</vt:lpstr>
      <vt:lpstr>  The symbol x means 10 in Roman numerals. </vt:lpstr>
      <vt:lpstr> The mystery story was excellent. </vt:lpstr>
      <vt:lpstr>She has published both music and lyrics for a number of songs. </vt:lpstr>
      <vt:lpstr>New CHALLENGE words.</vt:lpstr>
      <vt:lpstr>category </vt:lpstr>
      <vt:lpstr>Bob selected the sports category questions in the quiz. </vt:lpstr>
      <vt:lpstr>cemetery </vt:lpstr>
      <vt:lpstr>The military cemetery in Washington is very highly regarded. </vt:lpstr>
      <vt:lpstr>Let’s investigate.</vt:lpstr>
      <vt:lpstr>Can you spot the spelling errors in these sentences?  Write the correct spelling and explain where they went wrong. </vt:lpstr>
      <vt:lpstr>Sometimes it is a mistery as to the types of simbols  used on graves in a semetery. </vt:lpstr>
      <vt:lpstr>Sometimes it is a mistery as to the types of simbols  used on graves in a semetery. </vt:lpstr>
      <vt:lpstr>Sometimes it is a mistery as to the types of simbols  used on graves in a semetery.   mystery – y as a short i sound</vt:lpstr>
      <vt:lpstr>Sometimes it is a mistery as to the types of simbols  used on graves in a semetery.   symbols – y as a short i sound</vt:lpstr>
      <vt:lpstr>Sometimes it is a mistery as to the types of simbols  used on graves in a semetery.   cemetery – soft c at start </vt:lpstr>
      <vt:lpstr>Sometimes it is a mystery as to the types of symbols used on graves in a cemetery.</vt:lpstr>
      <vt:lpstr>PowerPoint Presentation</vt:lpstr>
      <vt:lpstr>PowerPoint Presentation</vt:lpstr>
      <vt:lpstr>Let’s Revisit and Review…</vt:lpstr>
      <vt:lpstr>Do you remember this challenge word?</vt:lpstr>
      <vt:lpstr>  The solution was apparent to all except the teacher.</vt:lpstr>
      <vt:lpstr>  To occupy the top office in the country is to be Prime Minister.</vt:lpstr>
      <vt:lpstr>Words with ending sound /ʃən/   –sion </vt:lpstr>
      <vt:lpstr>-sion</vt:lpstr>
      <vt:lpstr>collision</vt:lpstr>
      <vt:lpstr>comprehension</vt:lpstr>
      <vt:lpstr>Let’s Teach and Practise</vt:lpstr>
      <vt:lpstr>  bt  kn  mb  wr</vt:lpstr>
      <vt:lpstr>doubt </vt:lpstr>
      <vt:lpstr>lamb </vt:lpstr>
      <vt:lpstr>yacht</vt:lpstr>
      <vt:lpstr>doubt</vt:lpstr>
      <vt:lpstr>lamb</vt:lpstr>
      <vt:lpstr>yacht</vt:lpstr>
      <vt:lpstr> Some doubt has been cast upon the authenticity of this account.</vt:lpstr>
      <vt:lpstr> The lamb jumped around with others in the field.</vt:lpstr>
      <vt:lpstr>The yacht raced across the water in the front of the race. </vt:lpstr>
      <vt:lpstr>New CHALLENGE words.</vt:lpstr>
      <vt:lpstr>critic </vt:lpstr>
      <vt:lpstr>The food critic said the restaurants food was wonderful. </vt:lpstr>
      <vt:lpstr>community </vt:lpstr>
      <vt:lpstr>Our school community is very supportive. </vt:lpstr>
      <vt:lpstr>Let’s investigate.</vt:lpstr>
      <vt:lpstr>Can you spot the spelling errors in these sentences?  Write the correct spelling and explain where they went wrong. </vt:lpstr>
      <vt:lpstr>Do not dout that the critik of our comunitty  is wrong. </vt:lpstr>
      <vt:lpstr>Do not dout that the critik of our comunitty  is wrong. </vt:lpstr>
      <vt:lpstr>Do not dout that the critik of our comunitty  is wrong.   doubt – silent letter b</vt:lpstr>
      <vt:lpstr>Do not dout that the critik of our comunitty  is wrong.    critic – hard c sound at the end</vt:lpstr>
      <vt:lpstr>Do not dout that the critik of our comunitty  is wrong.   community – double c not t</vt:lpstr>
      <vt:lpstr>Do not doubt that the critic of our community is wrong.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12</cp:revision>
  <cp:lastPrinted>2022-05-27T07:40:55Z</cp:lastPrinted>
  <dcterms:created xsi:type="dcterms:W3CDTF">2022-03-23T13:56:57Z</dcterms:created>
  <dcterms:modified xsi:type="dcterms:W3CDTF">2022-12-13T15:47:26Z</dcterms:modified>
</cp:coreProperties>
</file>