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8"/>
  </p:notesMasterIdLst>
  <p:sldIdLst>
    <p:sldId id="256" r:id="rId5"/>
    <p:sldId id="322" r:id="rId6"/>
    <p:sldId id="604" r:id="rId7"/>
    <p:sldId id="258" r:id="rId8"/>
    <p:sldId id="333" r:id="rId9"/>
    <p:sldId id="1796" r:id="rId10"/>
    <p:sldId id="1797" r:id="rId11"/>
    <p:sldId id="1790" r:id="rId12"/>
    <p:sldId id="1791" r:id="rId13"/>
    <p:sldId id="1792" r:id="rId14"/>
    <p:sldId id="1793" r:id="rId15"/>
    <p:sldId id="1794" r:id="rId16"/>
    <p:sldId id="1795" r:id="rId17"/>
    <p:sldId id="267" r:id="rId18"/>
    <p:sldId id="1452" r:id="rId19"/>
    <p:sldId id="1453" r:id="rId20"/>
    <p:sldId id="1798" r:id="rId21"/>
    <p:sldId id="1456" r:id="rId22"/>
    <p:sldId id="1800" r:id="rId23"/>
    <p:sldId id="1799" r:id="rId24"/>
    <p:sldId id="1466" r:id="rId25"/>
    <p:sldId id="1802" r:id="rId26"/>
    <p:sldId id="1801" r:id="rId27"/>
    <p:sldId id="1473" r:id="rId28"/>
    <p:sldId id="1501" r:id="rId29"/>
    <p:sldId id="1502" r:id="rId30"/>
    <p:sldId id="1482" r:id="rId31"/>
    <p:sldId id="1485" r:id="rId32"/>
    <p:sldId id="1505" r:id="rId33"/>
    <p:sldId id="1504" r:id="rId34"/>
    <p:sldId id="1506" r:id="rId35"/>
    <p:sldId id="304" r:id="rId36"/>
    <p:sldId id="318" r:id="rId37"/>
    <p:sldId id="316" r:id="rId38"/>
    <p:sldId id="1803" r:id="rId39"/>
    <p:sldId id="331" r:id="rId40"/>
    <p:sldId id="332" r:id="rId41"/>
    <p:sldId id="323" r:id="rId42"/>
    <p:sldId id="1825" r:id="rId43"/>
    <p:sldId id="1826" r:id="rId44"/>
    <p:sldId id="1827" r:id="rId45"/>
    <p:sldId id="1828" r:id="rId46"/>
    <p:sldId id="1829" r:id="rId47"/>
    <p:sldId id="1830" r:id="rId48"/>
    <p:sldId id="1831" r:id="rId49"/>
    <p:sldId id="1664" r:id="rId50"/>
    <p:sldId id="1665" r:id="rId51"/>
    <p:sldId id="1666" r:id="rId52"/>
    <p:sldId id="1667" r:id="rId53"/>
    <p:sldId id="1836" r:id="rId54"/>
    <p:sldId id="1837" r:id="rId55"/>
    <p:sldId id="1838" r:id="rId56"/>
    <p:sldId id="1839" r:id="rId57"/>
    <p:sldId id="1840" r:id="rId58"/>
    <p:sldId id="1841" r:id="rId59"/>
    <p:sldId id="1842" r:id="rId60"/>
    <p:sldId id="1843" r:id="rId61"/>
    <p:sldId id="1844" r:id="rId62"/>
    <p:sldId id="1845" r:id="rId63"/>
    <p:sldId id="1846" r:id="rId64"/>
    <p:sldId id="1847" r:id="rId65"/>
    <p:sldId id="1848" r:id="rId66"/>
    <p:sldId id="1849" r:id="rId67"/>
    <p:sldId id="1850" r:id="rId68"/>
    <p:sldId id="1851" r:id="rId69"/>
    <p:sldId id="1852" r:id="rId70"/>
    <p:sldId id="1853" r:id="rId71"/>
    <p:sldId id="1854" r:id="rId72"/>
    <p:sldId id="1855" r:id="rId73"/>
    <p:sldId id="1856" r:id="rId74"/>
    <p:sldId id="1857" r:id="rId75"/>
    <p:sldId id="1858" r:id="rId76"/>
    <p:sldId id="1859" r:id="rId77"/>
    <p:sldId id="1805" r:id="rId78"/>
    <p:sldId id="1860" r:id="rId79"/>
    <p:sldId id="1861" r:id="rId80"/>
    <p:sldId id="1862" r:id="rId81"/>
    <p:sldId id="1863" r:id="rId82"/>
    <p:sldId id="1864" r:id="rId83"/>
    <p:sldId id="1865" r:id="rId84"/>
    <p:sldId id="1866" r:id="rId85"/>
    <p:sldId id="1700" r:id="rId86"/>
    <p:sldId id="1701" r:id="rId87"/>
    <p:sldId id="1702" r:id="rId88"/>
    <p:sldId id="1703" r:id="rId89"/>
    <p:sldId id="1871" r:id="rId90"/>
    <p:sldId id="1872" r:id="rId91"/>
    <p:sldId id="1873" r:id="rId92"/>
    <p:sldId id="1874" r:id="rId93"/>
    <p:sldId id="1875" r:id="rId94"/>
    <p:sldId id="1876" r:id="rId95"/>
    <p:sldId id="1878" r:id="rId96"/>
    <p:sldId id="1879" r:id="rId97"/>
    <p:sldId id="1881" r:id="rId98"/>
    <p:sldId id="1882" r:id="rId99"/>
    <p:sldId id="1884" r:id="rId100"/>
    <p:sldId id="1885" r:id="rId101"/>
    <p:sldId id="1886" r:id="rId102"/>
    <p:sldId id="1887" r:id="rId103"/>
    <p:sldId id="1888" r:id="rId104"/>
    <p:sldId id="1889" r:id="rId105"/>
    <p:sldId id="1890" r:id="rId106"/>
    <p:sldId id="1891" r:id="rId107"/>
    <p:sldId id="1892" r:id="rId108"/>
    <p:sldId id="1893" r:id="rId109"/>
    <p:sldId id="1894" r:id="rId110"/>
    <p:sldId id="1804" r:id="rId111"/>
    <p:sldId id="1895" r:id="rId112"/>
    <p:sldId id="1896" r:id="rId113"/>
    <p:sldId id="1897" r:id="rId114"/>
    <p:sldId id="1898" r:id="rId115"/>
    <p:sldId id="1899" r:id="rId116"/>
    <p:sldId id="1900" r:id="rId117"/>
    <p:sldId id="1901" r:id="rId118"/>
    <p:sldId id="1736" r:id="rId119"/>
    <p:sldId id="1737" r:id="rId120"/>
    <p:sldId id="1738" r:id="rId121"/>
    <p:sldId id="1739" r:id="rId122"/>
    <p:sldId id="1906" r:id="rId123"/>
    <p:sldId id="1907" r:id="rId124"/>
    <p:sldId id="1908" r:id="rId125"/>
    <p:sldId id="1909" r:id="rId126"/>
    <p:sldId id="1910" r:id="rId127"/>
    <p:sldId id="1911" r:id="rId128"/>
    <p:sldId id="1913" r:id="rId129"/>
    <p:sldId id="1914" r:id="rId130"/>
    <p:sldId id="1916" r:id="rId131"/>
    <p:sldId id="1917" r:id="rId132"/>
    <p:sldId id="1919" r:id="rId133"/>
    <p:sldId id="1920" r:id="rId134"/>
    <p:sldId id="1921" r:id="rId135"/>
    <p:sldId id="1922" r:id="rId136"/>
    <p:sldId id="1923" r:id="rId137"/>
    <p:sldId id="1924" r:id="rId138"/>
    <p:sldId id="1925" r:id="rId139"/>
    <p:sldId id="1926" r:id="rId140"/>
    <p:sldId id="1927" r:id="rId141"/>
    <p:sldId id="1928" r:id="rId142"/>
    <p:sldId id="1929" r:id="rId143"/>
    <p:sldId id="328" r:id="rId144"/>
    <p:sldId id="1509" r:id="rId145"/>
    <p:sldId id="595" r:id="rId146"/>
    <p:sldId id="1823" r:id="rId147"/>
    <p:sldId id="1824" r:id="rId148"/>
    <p:sldId id="596" r:id="rId149"/>
    <p:sldId id="1806" r:id="rId150"/>
    <p:sldId id="1807" r:id="rId151"/>
    <p:sldId id="1808" r:id="rId152"/>
    <p:sldId id="1809" r:id="rId153"/>
    <p:sldId id="1810" r:id="rId154"/>
    <p:sldId id="1811" r:id="rId155"/>
    <p:sldId id="1812" r:id="rId156"/>
    <p:sldId id="1813" r:id="rId157"/>
    <p:sldId id="1814" r:id="rId158"/>
    <p:sldId id="1815" r:id="rId159"/>
    <p:sldId id="1816" r:id="rId160"/>
    <p:sldId id="1817" r:id="rId161"/>
    <p:sldId id="1818" r:id="rId162"/>
    <p:sldId id="1819" r:id="rId163"/>
    <p:sldId id="1820" r:id="rId164"/>
    <p:sldId id="1821" r:id="rId165"/>
    <p:sldId id="594" r:id="rId166"/>
    <p:sldId id="558" r:id="rId167"/>
    <p:sldId id="559" r:id="rId168"/>
    <p:sldId id="555" r:id="rId169"/>
    <p:sldId id="566" r:id="rId170"/>
    <p:sldId id="567" r:id="rId171"/>
    <p:sldId id="568" r:id="rId172"/>
    <p:sldId id="573" r:id="rId173"/>
    <p:sldId id="574" r:id="rId174"/>
    <p:sldId id="575" r:id="rId175"/>
    <p:sldId id="580" r:id="rId176"/>
    <p:sldId id="560" r:id="rId177"/>
    <p:sldId id="593" r:id="rId178"/>
    <p:sldId id="561" r:id="rId179"/>
    <p:sldId id="550" r:id="rId180"/>
    <p:sldId id="597" r:id="rId181"/>
    <p:sldId id="583" r:id="rId182"/>
    <p:sldId id="1194" r:id="rId183"/>
    <p:sldId id="1631" r:id="rId184"/>
    <p:sldId id="590" r:id="rId185"/>
    <p:sldId id="591" r:id="rId186"/>
    <p:sldId id="598" r:id="rId18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EB8614-38DB-40F5-ABF8-7009C28F49F8}" v="582" dt="2022-12-22T15:39:51.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theme" Target="theme/theme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tableStyles" Target="tableStyle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microsoft.com/office/2016/11/relationships/changesInfo" Target="changesInfos/changesInfo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presProps" Target="pres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EEB8614-38DB-40F5-ABF8-7009C28F49F8}"/>
    <pc:docChg chg="undo redo custSel addSld delSld modSld">
      <pc:chgData name="Kelly Stokes" userId="3e5c5154-569e-4d81-aa91-4f91841cdfa9" providerId="ADAL" clId="{2EEB8614-38DB-40F5-ABF8-7009C28F49F8}" dt="2022-12-22T15:39:51.079" v="944" actId="20577"/>
      <pc:docMkLst>
        <pc:docMk/>
      </pc:docMkLst>
      <pc:sldChg chg="modSp mod">
        <pc:chgData name="Kelly Stokes" userId="3e5c5154-569e-4d81-aa91-4f91841cdfa9" providerId="ADAL" clId="{2EEB8614-38DB-40F5-ABF8-7009C28F49F8}" dt="2022-12-22T13:02:00.364" v="1" actId="20577"/>
        <pc:sldMkLst>
          <pc:docMk/>
          <pc:sldMk cId="3945579917" sldId="256"/>
        </pc:sldMkLst>
        <pc:spChg chg="mod">
          <ac:chgData name="Kelly Stokes" userId="3e5c5154-569e-4d81-aa91-4f91841cdfa9" providerId="ADAL" clId="{2EEB8614-38DB-40F5-ABF8-7009C28F49F8}" dt="2022-12-22T13:02:00.364" v="1" actId="20577"/>
          <ac:spMkLst>
            <pc:docMk/>
            <pc:sldMk cId="3945579917" sldId="256"/>
            <ac:spMk id="3" creationId="{9B667196-C5B4-45FC-B5E8-3B190D7A595C}"/>
          </ac:spMkLst>
        </pc:spChg>
      </pc:sldChg>
      <pc:sldChg chg="del">
        <pc:chgData name="Kelly Stokes" userId="3e5c5154-569e-4d81-aa91-4f91841cdfa9" providerId="ADAL" clId="{2EEB8614-38DB-40F5-ABF8-7009C28F49F8}" dt="2022-12-22T13:03:00.488" v="13" actId="2696"/>
        <pc:sldMkLst>
          <pc:docMk/>
          <pc:sldMk cId="1811321050" sldId="282"/>
        </pc:sldMkLst>
      </pc:sldChg>
      <pc:sldChg chg="del">
        <pc:chgData name="Kelly Stokes" userId="3e5c5154-569e-4d81-aa91-4f91841cdfa9" providerId="ADAL" clId="{2EEB8614-38DB-40F5-ABF8-7009C28F49F8}" dt="2022-12-22T13:03:00.488" v="13" actId="2696"/>
        <pc:sldMkLst>
          <pc:docMk/>
          <pc:sldMk cId="2974002518" sldId="284"/>
        </pc:sldMkLst>
      </pc:sldChg>
      <pc:sldChg chg="del">
        <pc:chgData name="Kelly Stokes" userId="3e5c5154-569e-4d81-aa91-4f91841cdfa9" providerId="ADAL" clId="{2EEB8614-38DB-40F5-ABF8-7009C28F49F8}" dt="2022-12-22T13:03:00.488" v="13" actId="2696"/>
        <pc:sldMkLst>
          <pc:docMk/>
          <pc:sldMk cId="1000523104" sldId="285"/>
        </pc:sldMkLst>
      </pc:sldChg>
      <pc:sldChg chg="modSp mod">
        <pc:chgData name="Kelly Stokes" userId="3e5c5154-569e-4d81-aa91-4f91841cdfa9" providerId="ADAL" clId="{2EEB8614-38DB-40F5-ABF8-7009C28F49F8}" dt="2022-12-22T13:16:08.957" v="321"/>
        <pc:sldMkLst>
          <pc:docMk/>
          <pc:sldMk cId="2433500145" sldId="316"/>
        </pc:sldMkLst>
        <pc:spChg chg="mod">
          <ac:chgData name="Kelly Stokes" userId="3e5c5154-569e-4d81-aa91-4f91841cdfa9" providerId="ADAL" clId="{2EEB8614-38DB-40F5-ABF8-7009C28F49F8}" dt="2022-12-22T13:16:08.957" v="321"/>
          <ac:spMkLst>
            <pc:docMk/>
            <pc:sldMk cId="2433500145" sldId="316"/>
            <ac:spMk id="2" creationId="{52DA34BA-82FC-47C5-BCE1-BB65E08B92A1}"/>
          </ac:spMkLst>
        </pc:spChg>
      </pc:sldChg>
      <pc:sldChg chg="modSp mod">
        <pc:chgData name="Kelly Stokes" userId="3e5c5154-569e-4d81-aa91-4f91841cdfa9" providerId="ADAL" clId="{2EEB8614-38DB-40F5-ABF8-7009C28F49F8}" dt="2022-12-22T13:02:06.517" v="4" actId="20577"/>
        <pc:sldMkLst>
          <pc:docMk/>
          <pc:sldMk cId="864376776" sldId="322"/>
        </pc:sldMkLst>
        <pc:spChg chg="mod">
          <ac:chgData name="Kelly Stokes" userId="3e5c5154-569e-4d81-aa91-4f91841cdfa9" providerId="ADAL" clId="{2EEB8614-38DB-40F5-ABF8-7009C28F49F8}" dt="2022-12-22T13:02:06.517" v="4" actId="20577"/>
          <ac:spMkLst>
            <pc:docMk/>
            <pc:sldMk cId="864376776" sldId="322"/>
            <ac:spMk id="2" creationId="{02FB8773-AD3E-2543-510F-CEE32E75C793}"/>
          </ac:spMkLst>
        </pc:spChg>
      </pc:sldChg>
      <pc:sldChg chg="modSp mod">
        <pc:chgData name="Kelly Stokes" userId="3e5c5154-569e-4d81-aa91-4f91841cdfa9" providerId="ADAL" clId="{2EEB8614-38DB-40F5-ABF8-7009C28F49F8}" dt="2022-12-22T13:17:03.872" v="331" actId="20577"/>
        <pc:sldMkLst>
          <pc:docMk/>
          <pc:sldMk cId="3634764576" sldId="323"/>
        </pc:sldMkLst>
        <pc:spChg chg="mod">
          <ac:chgData name="Kelly Stokes" userId="3e5c5154-569e-4d81-aa91-4f91841cdfa9" providerId="ADAL" clId="{2EEB8614-38DB-40F5-ABF8-7009C28F49F8}" dt="2022-12-22T13:17:03.872" v="331" actId="20577"/>
          <ac:spMkLst>
            <pc:docMk/>
            <pc:sldMk cId="3634764576" sldId="323"/>
            <ac:spMk id="2" creationId="{02FB8773-AD3E-2543-510F-CEE32E75C793}"/>
          </ac:spMkLst>
        </pc:spChg>
      </pc:sldChg>
      <pc:sldChg chg="modSp mod">
        <pc:chgData name="Kelly Stokes" userId="3e5c5154-569e-4d81-aa91-4f91841cdfa9" providerId="ADAL" clId="{2EEB8614-38DB-40F5-ABF8-7009C28F49F8}" dt="2022-12-22T13:17:16.464" v="334" actId="20577"/>
        <pc:sldMkLst>
          <pc:docMk/>
          <pc:sldMk cId="4214164962" sldId="328"/>
        </pc:sldMkLst>
        <pc:spChg chg="mod">
          <ac:chgData name="Kelly Stokes" userId="3e5c5154-569e-4d81-aa91-4f91841cdfa9" providerId="ADAL" clId="{2EEB8614-38DB-40F5-ABF8-7009C28F49F8}" dt="2022-12-22T13:17:16.464" v="334" actId="20577"/>
          <ac:spMkLst>
            <pc:docMk/>
            <pc:sldMk cId="4214164962" sldId="328"/>
            <ac:spMk id="2" creationId="{02FB8773-AD3E-2543-510F-CEE32E75C793}"/>
          </ac:spMkLst>
        </pc:spChg>
      </pc:sldChg>
      <pc:sldChg chg="modNotesTx">
        <pc:chgData name="Kelly Stokes" userId="3e5c5154-569e-4d81-aa91-4f91841cdfa9" providerId="ADAL" clId="{2EEB8614-38DB-40F5-ABF8-7009C28F49F8}" dt="2022-12-22T13:16:52.448" v="328"/>
        <pc:sldMkLst>
          <pc:docMk/>
          <pc:sldMk cId="2534233594" sldId="331"/>
        </pc:sldMkLst>
      </pc:sldChg>
      <pc:sldChg chg="modSp mod">
        <pc:chgData name="Kelly Stokes" userId="3e5c5154-569e-4d81-aa91-4f91841cdfa9" providerId="ADAL" clId="{2EEB8614-38DB-40F5-ABF8-7009C28F49F8}" dt="2022-12-22T13:16:58.181" v="329"/>
        <pc:sldMkLst>
          <pc:docMk/>
          <pc:sldMk cId="958288502" sldId="332"/>
        </pc:sldMkLst>
        <pc:spChg chg="mod">
          <ac:chgData name="Kelly Stokes" userId="3e5c5154-569e-4d81-aa91-4f91841cdfa9" providerId="ADAL" clId="{2EEB8614-38DB-40F5-ABF8-7009C28F49F8}" dt="2022-12-22T13:16:58.181" v="329"/>
          <ac:spMkLst>
            <pc:docMk/>
            <pc:sldMk cId="958288502" sldId="332"/>
            <ac:spMk id="2" creationId="{77E26784-A357-92CE-B6B1-8F248D3D6650}"/>
          </ac:spMkLst>
        </pc:spChg>
      </pc:sldChg>
      <pc:sldChg chg="modNotesTx">
        <pc:chgData name="Kelly Stokes" userId="3e5c5154-569e-4d81-aa91-4f91841cdfa9" providerId="ADAL" clId="{2EEB8614-38DB-40F5-ABF8-7009C28F49F8}" dt="2022-12-22T13:20:25.669" v="510"/>
        <pc:sldMkLst>
          <pc:docMk/>
          <pc:sldMk cId="3625788919" sldId="550"/>
        </pc:sldMkLst>
      </pc:sldChg>
      <pc:sldChg chg="modSp mod">
        <pc:chgData name="Kelly Stokes" userId="3e5c5154-569e-4d81-aa91-4f91841cdfa9" providerId="ADAL" clId="{2EEB8614-38DB-40F5-ABF8-7009C28F49F8}" dt="2022-12-22T13:18:59.500" v="395" actId="20577"/>
        <pc:sldMkLst>
          <pc:docMk/>
          <pc:sldMk cId="4213858259" sldId="555"/>
        </pc:sldMkLst>
        <pc:spChg chg="mod">
          <ac:chgData name="Kelly Stokes" userId="3e5c5154-569e-4d81-aa91-4f91841cdfa9" providerId="ADAL" clId="{2EEB8614-38DB-40F5-ABF8-7009C28F49F8}" dt="2022-12-22T13:18:59.500" v="395" actId="20577"/>
          <ac:spMkLst>
            <pc:docMk/>
            <pc:sldMk cId="4213858259" sldId="555"/>
            <ac:spMk id="2" creationId="{52DA34BA-82FC-47C5-BCE1-BB65E08B92A1}"/>
          </ac:spMkLst>
        </pc:spChg>
      </pc:sldChg>
      <pc:sldChg chg="del">
        <pc:chgData name="Kelly Stokes" userId="3e5c5154-569e-4d81-aa91-4f91841cdfa9" providerId="ADAL" clId="{2EEB8614-38DB-40F5-ABF8-7009C28F49F8}" dt="2022-12-22T13:17:53.812" v="351" actId="2696"/>
        <pc:sldMkLst>
          <pc:docMk/>
          <pc:sldMk cId="2648704156" sldId="557"/>
        </pc:sldMkLst>
      </pc:sldChg>
      <pc:sldChg chg="modSp mod">
        <pc:chgData name="Kelly Stokes" userId="3e5c5154-569e-4d81-aa91-4f91841cdfa9" providerId="ADAL" clId="{2EEB8614-38DB-40F5-ABF8-7009C28F49F8}" dt="2022-12-22T13:18:45.862" v="363" actId="20577"/>
        <pc:sldMkLst>
          <pc:docMk/>
          <pc:sldMk cId="1413045715" sldId="558"/>
        </pc:sldMkLst>
        <pc:spChg chg="mod">
          <ac:chgData name="Kelly Stokes" userId="3e5c5154-569e-4d81-aa91-4f91841cdfa9" providerId="ADAL" clId="{2EEB8614-38DB-40F5-ABF8-7009C28F49F8}" dt="2022-12-22T13:18:45.862" v="363" actId="20577"/>
          <ac:spMkLst>
            <pc:docMk/>
            <pc:sldMk cId="1413045715" sldId="558"/>
            <ac:spMk id="2" creationId="{52DA34BA-82FC-47C5-BCE1-BB65E08B92A1}"/>
          </ac:spMkLst>
        </pc:spChg>
      </pc:sldChg>
      <pc:sldChg chg="modSp mod">
        <pc:chgData name="Kelly Stokes" userId="3e5c5154-569e-4d81-aa91-4f91841cdfa9" providerId="ADAL" clId="{2EEB8614-38DB-40F5-ABF8-7009C28F49F8}" dt="2022-12-22T13:18:51.909" v="381" actId="20577"/>
        <pc:sldMkLst>
          <pc:docMk/>
          <pc:sldMk cId="2938272345" sldId="559"/>
        </pc:sldMkLst>
        <pc:spChg chg="mod">
          <ac:chgData name="Kelly Stokes" userId="3e5c5154-569e-4d81-aa91-4f91841cdfa9" providerId="ADAL" clId="{2EEB8614-38DB-40F5-ABF8-7009C28F49F8}" dt="2022-12-22T13:18:51.909" v="381" actId="20577"/>
          <ac:spMkLst>
            <pc:docMk/>
            <pc:sldMk cId="2938272345" sldId="559"/>
            <ac:spMk id="2" creationId="{52DA34BA-82FC-47C5-BCE1-BB65E08B92A1}"/>
          </ac:spMkLst>
        </pc:spChg>
      </pc:sldChg>
      <pc:sldChg chg="modSp mod">
        <pc:chgData name="Kelly Stokes" userId="3e5c5154-569e-4d81-aa91-4f91841cdfa9" providerId="ADAL" clId="{2EEB8614-38DB-40F5-ABF8-7009C28F49F8}" dt="2022-12-22T13:20:12.954" v="509" actId="20577"/>
        <pc:sldMkLst>
          <pc:docMk/>
          <pc:sldMk cId="2844813666" sldId="561"/>
        </pc:sldMkLst>
        <pc:spChg chg="mod">
          <ac:chgData name="Kelly Stokes" userId="3e5c5154-569e-4d81-aa91-4f91841cdfa9" providerId="ADAL" clId="{2EEB8614-38DB-40F5-ABF8-7009C28F49F8}" dt="2022-12-22T13:20:12.954" v="509" actId="20577"/>
          <ac:spMkLst>
            <pc:docMk/>
            <pc:sldMk cId="2844813666" sldId="561"/>
            <ac:spMk id="2" creationId="{52DA34BA-82FC-47C5-BCE1-BB65E08B92A1}"/>
          </ac:spMkLst>
        </pc:spChg>
      </pc:sldChg>
      <pc:sldChg chg="modSp mod">
        <pc:chgData name="Kelly Stokes" userId="3e5c5154-569e-4d81-aa91-4f91841cdfa9" providerId="ADAL" clId="{2EEB8614-38DB-40F5-ABF8-7009C28F49F8}" dt="2022-12-22T13:19:06.750" v="402" actId="20577"/>
        <pc:sldMkLst>
          <pc:docMk/>
          <pc:sldMk cId="2824879269" sldId="566"/>
        </pc:sldMkLst>
        <pc:spChg chg="mod">
          <ac:chgData name="Kelly Stokes" userId="3e5c5154-569e-4d81-aa91-4f91841cdfa9" providerId="ADAL" clId="{2EEB8614-38DB-40F5-ABF8-7009C28F49F8}" dt="2022-12-22T13:19:06.750" v="402" actId="20577"/>
          <ac:spMkLst>
            <pc:docMk/>
            <pc:sldMk cId="2824879269" sldId="566"/>
            <ac:spMk id="2" creationId="{52DA34BA-82FC-47C5-BCE1-BB65E08B92A1}"/>
          </ac:spMkLst>
        </pc:spChg>
      </pc:sldChg>
      <pc:sldChg chg="modSp mod">
        <pc:chgData name="Kelly Stokes" userId="3e5c5154-569e-4d81-aa91-4f91841cdfa9" providerId="ADAL" clId="{2EEB8614-38DB-40F5-ABF8-7009C28F49F8}" dt="2022-12-22T13:19:12.861" v="420" actId="20577"/>
        <pc:sldMkLst>
          <pc:docMk/>
          <pc:sldMk cId="805782854" sldId="567"/>
        </pc:sldMkLst>
        <pc:spChg chg="mod">
          <ac:chgData name="Kelly Stokes" userId="3e5c5154-569e-4d81-aa91-4f91841cdfa9" providerId="ADAL" clId="{2EEB8614-38DB-40F5-ABF8-7009C28F49F8}" dt="2022-12-22T13:19:12.861" v="420" actId="20577"/>
          <ac:spMkLst>
            <pc:docMk/>
            <pc:sldMk cId="805782854" sldId="567"/>
            <ac:spMk id="2" creationId="{52DA34BA-82FC-47C5-BCE1-BB65E08B92A1}"/>
          </ac:spMkLst>
        </pc:spChg>
      </pc:sldChg>
      <pc:sldChg chg="modSp mod">
        <pc:chgData name="Kelly Stokes" userId="3e5c5154-569e-4d81-aa91-4f91841cdfa9" providerId="ADAL" clId="{2EEB8614-38DB-40F5-ABF8-7009C28F49F8}" dt="2022-12-22T13:19:18.387" v="428" actId="20577"/>
        <pc:sldMkLst>
          <pc:docMk/>
          <pc:sldMk cId="2306067830" sldId="568"/>
        </pc:sldMkLst>
        <pc:spChg chg="mod">
          <ac:chgData name="Kelly Stokes" userId="3e5c5154-569e-4d81-aa91-4f91841cdfa9" providerId="ADAL" clId="{2EEB8614-38DB-40F5-ABF8-7009C28F49F8}" dt="2022-12-22T13:19:18.387" v="428" actId="20577"/>
          <ac:spMkLst>
            <pc:docMk/>
            <pc:sldMk cId="2306067830" sldId="568"/>
            <ac:spMk id="2" creationId="{52DA34BA-82FC-47C5-BCE1-BB65E08B92A1}"/>
          </ac:spMkLst>
        </pc:spChg>
      </pc:sldChg>
      <pc:sldChg chg="modSp mod">
        <pc:chgData name="Kelly Stokes" userId="3e5c5154-569e-4d81-aa91-4f91841cdfa9" providerId="ADAL" clId="{2EEB8614-38DB-40F5-ABF8-7009C28F49F8}" dt="2022-12-22T13:19:26.523" v="436" actId="20577"/>
        <pc:sldMkLst>
          <pc:docMk/>
          <pc:sldMk cId="2792669322" sldId="573"/>
        </pc:sldMkLst>
        <pc:spChg chg="mod">
          <ac:chgData name="Kelly Stokes" userId="3e5c5154-569e-4d81-aa91-4f91841cdfa9" providerId="ADAL" clId="{2EEB8614-38DB-40F5-ABF8-7009C28F49F8}" dt="2022-12-22T13:19:26.523" v="436" actId="20577"/>
          <ac:spMkLst>
            <pc:docMk/>
            <pc:sldMk cId="2792669322" sldId="573"/>
            <ac:spMk id="2" creationId="{52DA34BA-82FC-47C5-BCE1-BB65E08B92A1}"/>
          </ac:spMkLst>
        </pc:spChg>
      </pc:sldChg>
      <pc:sldChg chg="modSp mod">
        <pc:chgData name="Kelly Stokes" userId="3e5c5154-569e-4d81-aa91-4f91841cdfa9" providerId="ADAL" clId="{2EEB8614-38DB-40F5-ABF8-7009C28F49F8}" dt="2022-12-22T13:19:31.944" v="443" actId="20577"/>
        <pc:sldMkLst>
          <pc:docMk/>
          <pc:sldMk cId="1378953568" sldId="574"/>
        </pc:sldMkLst>
        <pc:spChg chg="mod">
          <ac:chgData name="Kelly Stokes" userId="3e5c5154-569e-4d81-aa91-4f91841cdfa9" providerId="ADAL" clId="{2EEB8614-38DB-40F5-ABF8-7009C28F49F8}" dt="2022-12-22T13:19:31.944" v="443" actId="20577"/>
          <ac:spMkLst>
            <pc:docMk/>
            <pc:sldMk cId="1378953568" sldId="574"/>
            <ac:spMk id="2" creationId="{52DA34BA-82FC-47C5-BCE1-BB65E08B92A1}"/>
          </ac:spMkLst>
        </pc:spChg>
      </pc:sldChg>
      <pc:sldChg chg="modSp mod">
        <pc:chgData name="Kelly Stokes" userId="3e5c5154-569e-4d81-aa91-4f91841cdfa9" providerId="ADAL" clId="{2EEB8614-38DB-40F5-ABF8-7009C28F49F8}" dt="2022-12-22T13:19:39.130" v="454" actId="20577"/>
        <pc:sldMkLst>
          <pc:docMk/>
          <pc:sldMk cId="3670349578" sldId="575"/>
        </pc:sldMkLst>
        <pc:spChg chg="mod">
          <ac:chgData name="Kelly Stokes" userId="3e5c5154-569e-4d81-aa91-4f91841cdfa9" providerId="ADAL" clId="{2EEB8614-38DB-40F5-ABF8-7009C28F49F8}" dt="2022-12-22T13:19:39.130" v="454" actId="20577"/>
          <ac:spMkLst>
            <pc:docMk/>
            <pc:sldMk cId="3670349578" sldId="575"/>
            <ac:spMk id="2" creationId="{52DA34BA-82FC-47C5-BCE1-BB65E08B92A1}"/>
          </ac:spMkLst>
        </pc:spChg>
      </pc:sldChg>
      <pc:sldChg chg="modSp mod">
        <pc:chgData name="Kelly Stokes" userId="3e5c5154-569e-4d81-aa91-4f91841cdfa9" providerId="ADAL" clId="{2EEB8614-38DB-40F5-ABF8-7009C28F49F8}" dt="2022-12-22T13:19:45.539" v="468" actId="20577"/>
        <pc:sldMkLst>
          <pc:docMk/>
          <pc:sldMk cId="1304861550" sldId="580"/>
        </pc:sldMkLst>
        <pc:spChg chg="mod">
          <ac:chgData name="Kelly Stokes" userId="3e5c5154-569e-4d81-aa91-4f91841cdfa9" providerId="ADAL" clId="{2EEB8614-38DB-40F5-ABF8-7009C28F49F8}" dt="2022-12-22T13:19:45.539" v="468" actId="20577"/>
          <ac:spMkLst>
            <pc:docMk/>
            <pc:sldMk cId="1304861550" sldId="580"/>
            <ac:spMk id="2" creationId="{52DA34BA-82FC-47C5-BCE1-BB65E08B92A1}"/>
          </ac:spMkLst>
        </pc:spChg>
      </pc:sldChg>
      <pc:sldChg chg="del">
        <pc:chgData name="Kelly Stokes" userId="3e5c5154-569e-4d81-aa91-4f91841cdfa9" providerId="ADAL" clId="{2EEB8614-38DB-40F5-ABF8-7009C28F49F8}" dt="2022-12-22T13:19:52.684" v="469" actId="2696"/>
        <pc:sldMkLst>
          <pc:docMk/>
          <pc:sldMk cId="3759821407" sldId="581"/>
        </pc:sldMkLst>
      </pc:sldChg>
      <pc:sldChg chg="del">
        <pc:chgData name="Kelly Stokes" userId="3e5c5154-569e-4d81-aa91-4f91841cdfa9" providerId="ADAL" clId="{2EEB8614-38DB-40F5-ABF8-7009C28F49F8}" dt="2022-12-22T13:19:52.684" v="469" actId="2696"/>
        <pc:sldMkLst>
          <pc:docMk/>
          <pc:sldMk cId="3893025048" sldId="582"/>
        </pc:sldMkLst>
      </pc:sldChg>
      <pc:sldChg chg="modSp mod">
        <pc:chgData name="Kelly Stokes" userId="3e5c5154-569e-4d81-aa91-4f91841cdfa9" providerId="ADAL" clId="{2EEB8614-38DB-40F5-ABF8-7009C28F49F8}" dt="2022-12-22T13:22:48.764" v="536" actId="20577"/>
        <pc:sldMkLst>
          <pc:docMk/>
          <pc:sldMk cId="2558172481" sldId="591"/>
        </pc:sldMkLst>
        <pc:spChg chg="mod">
          <ac:chgData name="Kelly Stokes" userId="3e5c5154-569e-4d81-aa91-4f91841cdfa9" providerId="ADAL" clId="{2EEB8614-38DB-40F5-ABF8-7009C28F49F8}" dt="2022-12-22T13:22:48.764" v="536" actId="20577"/>
          <ac:spMkLst>
            <pc:docMk/>
            <pc:sldMk cId="2558172481" sldId="591"/>
            <ac:spMk id="2" creationId="{02FB8773-AD3E-2543-510F-CEE32E75C793}"/>
          </ac:spMkLst>
        </pc:spChg>
      </pc:sldChg>
      <pc:sldChg chg="modSp mod">
        <pc:chgData name="Kelly Stokes" userId="3e5c5154-569e-4d81-aa91-4f91841cdfa9" providerId="ADAL" clId="{2EEB8614-38DB-40F5-ABF8-7009C28F49F8}" dt="2022-12-22T13:20:01.835" v="494" actId="20577"/>
        <pc:sldMkLst>
          <pc:docMk/>
          <pc:sldMk cId="2335409816" sldId="593"/>
        </pc:sldMkLst>
        <pc:spChg chg="mod">
          <ac:chgData name="Kelly Stokes" userId="3e5c5154-569e-4d81-aa91-4f91841cdfa9" providerId="ADAL" clId="{2EEB8614-38DB-40F5-ABF8-7009C28F49F8}" dt="2022-12-22T13:20:01.835" v="494" actId="20577"/>
          <ac:spMkLst>
            <pc:docMk/>
            <pc:sldMk cId="2335409816" sldId="593"/>
            <ac:spMk id="2" creationId="{52DA34BA-82FC-47C5-BCE1-BB65E08B92A1}"/>
          </ac:spMkLst>
        </pc:spChg>
      </pc:sldChg>
      <pc:sldChg chg="modSp mod">
        <pc:chgData name="Kelly Stokes" userId="3e5c5154-569e-4d81-aa91-4f91841cdfa9" providerId="ADAL" clId="{2EEB8614-38DB-40F5-ABF8-7009C28F49F8}" dt="2022-12-22T13:20:35.665" v="515" actId="20577"/>
        <pc:sldMkLst>
          <pc:docMk/>
          <pc:sldMk cId="3886991875" sldId="597"/>
        </pc:sldMkLst>
        <pc:spChg chg="mod">
          <ac:chgData name="Kelly Stokes" userId="3e5c5154-569e-4d81-aa91-4f91841cdfa9" providerId="ADAL" clId="{2EEB8614-38DB-40F5-ABF8-7009C28F49F8}" dt="2022-12-22T13:20:35.665" v="515" actId="20577"/>
          <ac:spMkLst>
            <pc:docMk/>
            <pc:sldMk cId="3886991875" sldId="597"/>
            <ac:spMk id="2" creationId="{02FB8773-AD3E-2543-510F-CEE32E75C793}"/>
          </ac:spMkLst>
        </pc:spChg>
      </pc:sldChg>
      <pc:sldChg chg="addSp delSp modSp mod">
        <pc:chgData name="Kelly Stokes" userId="3e5c5154-569e-4d81-aa91-4f91841cdfa9" providerId="ADAL" clId="{2EEB8614-38DB-40F5-ABF8-7009C28F49F8}" dt="2022-12-22T13:02:44.210" v="12" actId="14100"/>
        <pc:sldMkLst>
          <pc:docMk/>
          <pc:sldMk cId="3955913320" sldId="604"/>
        </pc:sldMkLst>
        <pc:spChg chg="add del">
          <ac:chgData name="Kelly Stokes" userId="3e5c5154-569e-4d81-aa91-4f91841cdfa9" providerId="ADAL" clId="{2EEB8614-38DB-40F5-ABF8-7009C28F49F8}" dt="2022-12-22T13:02:10.776" v="7" actId="478"/>
          <ac:spMkLst>
            <pc:docMk/>
            <pc:sldMk cId="3955913320" sldId="604"/>
            <ac:spMk id="3" creationId="{5C47926C-8D95-B7F3-6FBE-E97F16506444}"/>
          </ac:spMkLst>
        </pc:spChg>
        <pc:picChg chg="del">
          <ac:chgData name="Kelly Stokes" userId="3e5c5154-569e-4d81-aa91-4f91841cdfa9" providerId="ADAL" clId="{2EEB8614-38DB-40F5-ABF8-7009C28F49F8}" dt="2022-12-22T13:02:08.461" v="5" actId="478"/>
          <ac:picMkLst>
            <pc:docMk/>
            <pc:sldMk cId="3955913320" sldId="604"/>
            <ac:picMk id="4" creationId="{4ACDB538-8F88-1B5A-4FAB-7056494FC860}"/>
          </ac:picMkLst>
        </pc:picChg>
        <pc:picChg chg="add mod modCrop">
          <ac:chgData name="Kelly Stokes" userId="3e5c5154-569e-4d81-aa91-4f91841cdfa9" providerId="ADAL" clId="{2EEB8614-38DB-40F5-ABF8-7009C28F49F8}" dt="2022-12-22T13:02:44.210" v="12" actId="14100"/>
          <ac:picMkLst>
            <pc:docMk/>
            <pc:sldMk cId="3955913320" sldId="604"/>
            <ac:picMk id="6" creationId="{1D91FA9F-B4A2-814F-16A1-027BC676EC75}"/>
          </ac:picMkLst>
        </pc:picChg>
      </pc:sldChg>
      <pc:sldChg chg="del">
        <pc:chgData name="Kelly Stokes" userId="3e5c5154-569e-4d81-aa91-4f91841cdfa9" providerId="ADAL" clId="{2EEB8614-38DB-40F5-ABF8-7009C28F49F8}" dt="2022-12-22T13:03:00.488" v="13" actId="2696"/>
        <pc:sldMkLst>
          <pc:docMk/>
          <pc:sldMk cId="3375751367" sldId="605"/>
        </pc:sldMkLst>
      </pc:sldChg>
      <pc:sldChg chg="del">
        <pc:chgData name="Kelly Stokes" userId="3e5c5154-569e-4d81-aa91-4f91841cdfa9" providerId="ADAL" clId="{2EEB8614-38DB-40F5-ABF8-7009C28F49F8}" dt="2022-12-22T13:03:00.488" v="13" actId="2696"/>
        <pc:sldMkLst>
          <pc:docMk/>
          <pc:sldMk cId="2638338362" sldId="606"/>
        </pc:sldMkLst>
      </pc:sldChg>
      <pc:sldChg chg="modSp mod">
        <pc:chgData name="Kelly Stokes" userId="3e5c5154-569e-4d81-aa91-4f91841cdfa9" providerId="ADAL" clId="{2EEB8614-38DB-40F5-ABF8-7009C28F49F8}" dt="2022-12-22T13:21:49.403" v="524" actId="14100"/>
        <pc:sldMkLst>
          <pc:docMk/>
          <pc:sldMk cId="2851453709" sldId="1194"/>
        </pc:sldMkLst>
        <pc:spChg chg="mod">
          <ac:chgData name="Kelly Stokes" userId="3e5c5154-569e-4d81-aa91-4f91841cdfa9" providerId="ADAL" clId="{2EEB8614-38DB-40F5-ABF8-7009C28F49F8}" dt="2022-12-22T13:21:26.336" v="521"/>
          <ac:spMkLst>
            <pc:docMk/>
            <pc:sldMk cId="2851453709" sldId="1194"/>
            <ac:spMk id="2" creationId="{02FB8773-AD3E-2543-510F-CEE32E75C793}"/>
          </ac:spMkLst>
        </pc:spChg>
        <pc:spChg chg="mod">
          <ac:chgData name="Kelly Stokes" userId="3e5c5154-569e-4d81-aa91-4f91841cdfa9" providerId="ADAL" clId="{2EEB8614-38DB-40F5-ABF8-7009C28F49F8}" dt="2022-12-22T13:21:04.177" v="517" actId="1076"/>
          <ac:spMkLst>
            <pc:docMk/>
            <pc:sldMk cId="2851453709" sldId="1194"/>
            <ac:spMk id="3" creationId="{E500F0D3-C8EE-77CA-D8A5-2252D46724AA}"/>
          </ac:spMkLst>
        </pc:spChg>
        <pc:spChg chg="mod">
          <ac:chgData name="Kelly Stokes" userId="3e5c5154-569e-4d81-aa91-4f91841cdfa9" providerId="ADAL" clId="{2EEB8614-38DB-40F5-ABF8-7009C28F49F8}" dt="2022-12-22T13:21:13.125" v="520" actId="14100"/>
          <ac:spMkLst>
            <pc:docMk/>
            <pc:sldMk cId="2851453709" sldId="1194"/>
            <ac:spMk id="4" creationId="{B5313488-7E4A-79E2-52CD-B230AB2EBC8A}"/>
          </ac:spMkLst>
        </pc:spChg>
        <pc:spChg chg="mod">
          <ac:chgData name="Kelly Stokes" userId="3e5c5154-569e-4d81-aa91-4f91841cdfa9" providerId="ADAL" clId="{2EEB8614-38DB-40F5-ABF8-7009C28F49F8}" dt="2022-12-22T13:21:49.403" v="524" actId="14100"/>
          <ac:spMkLst>
            <pc:docMk/>
            <pc:sldMk cId="2851453709" sldId="1194"/>
            <ac:spMk id="5" creationId="{E02A7888-AA45-7396-3E3D-4AC6E69CC2E9}"/>
          </ac:spMkLst>
        </pc:spChg>
      </pc:sldChg>
      <pc:sldChg chg="addSp delSp modSp mod delAnim modAnim">
        <pc:chgData name="Kelly Stokes" userId="3e5c5154-569e-4d81-aa91-4f91841cdfa9" providerId="ADAL" clId="{2EEB8614-38DB-40F5-ABF8-7009C28F49F8}" dt="2022-12-22T13:06:07.885" v="52"/>
        <pc:sldMkLst>
          <pc:docMk/>
          <pc:sldMk cId="2817335207" sldId="1452"/>
        </pc:sldMkLst>
        <pc:spChg chg="del mod">
          <ac:chgData name="Kelly Stokes" userId="3e5c5154-569e-4d81-aa91-4f91841cdfa9" providerId="ADAL" clId="{2EEB8614-38DB-40F5-ABF8-7009C28F49F8}" dt="2022-12-22T13:04:43.461" v="20" actId="21"/>
          <ac:spMkLst>
            <pc:docMk/>
            <pc:sldMk cId="2817335207" sldId="1452"/>
            <ac:spMk id="2" creationId="{52DA34BA-82FC-47C5-BCE1-BB65E08B92A1}"/>
          </ac:spMkLst>
        </pc:spChg>
        <pc:spChg chg="mod">
          <ac:chgData name="Kelly Stokes" userId="3e5c5154-569e-4d81-aa91-4f91841cdfa9" providerId="ADAL" clId="{2EEB8614-38DB-40F5-ABF8-7009C28F49F8}" dt="2022-12-22T13:05:47.546" v="45" actId="20577"/>
          <ac:spMkLst>
            <pc:docMk/>
            <pc:sldMk cId="2817335207" sldId="1452"/>
            <ac:spMk id="4" creationId="{966C8701-49C3-079B-6C86-25B7DA7ACD4C}"/>
          </ac:spMkLst>
        </pc:spChg>
        <pc:spChg chg="add del mod">
          <ac:chgData name="Kelly Stokes" userId="3e5c5154-569e-4d81-aa91-4f91841cdfa9" providerId="ADAL" clId="{2EEB8614-38DB-40F5-ABF8-7009C28F49F8}" dt="2022-12-22T13:04:46.669" v="21" actId="478"/>
          <ac:spMkLst>
            <pc:docMk/>
            <pc:sldMk cId="2817335207" sldId="1452"/>
            <ac:spMk id="5" creationId="{9C50CCB3-38E3-1E67-DDAB-1EE9691E4E5F}"/>
          </ac:spMkLst>
        </pc:spChg>
        <pc:spChg chg="add del">
          <ac:chgData name="Kelly Stokes" userId="3e5c5154-569e-4d81-aa91-4f91841cdfa9" providerId="ADAL" clId="{2EEB8614-38DB-40F5-ABF8-7009C28F49F8}" dt="2022-12-22T13:05:52.740" v="47" actId="22"/>
          <ac:spMkLst>
            <pc:docMk/>
            <pc:sldMk cId="2817335207" sldId="1452"/>
            <ac:spMk id="7" creationId="{70F72ADB-66CA-4D1E-1D8E-4895CAD9ABB9}"/>
          </ac:spMkLst>
        </pc:spChg>
        <pc:spChg chg="add mod">
          <ac:chgData name="Kelly Stokes" userId="3e5c5154-569e-4d81-aa91-4f91841cdfa9" providerId="ADAL" clId="{2EEB8614-38DB-40F5-ABF8-7009C28F49F8}" dt="2022-12-22T13:05:58.526" v="50" actId="20577"/>
          <ac:spMkLst>
            <pc:docMk/>
            <pc:sldMk cId="2817335207" sldId="1452"/>
            <ac:spMk id="9" creationId="{569100D1-435E-7AD7-385D-59B1CE61A337}"/>
          </ac:spMkLst>
        </pc:spChg>
      </pc:sldChg>
      <pc:sldChg chg="addSp delSp modSp mod modAnim">
        <pc:chgData name="Kelly Stokes" userId="3e5c5154-569e-4d81-aa91-4f91841cdfa9" providerId="ADAL" clId="{2EEB8614-38DB-40F5-ABF8-7009C28F49F8}" dt="2022-12-22T13:06:42.390" v="67" actId="1076"/>
        <pc:sldMkLst>
          <pc:docMk/>
          <pc:sldMk cId="3880644436" sldId="1453"/>
        </pc:sldMkLst>
        <pc:spChg chg="del mod">
          <ac:chgData name="Kelly Stokes" userId="3e5c5154-569e-4d81-aa91-4f91841cdfa9" providerId="ADAL" clId="{2EEB8614-38DB-40F5-ABF8-7009C28F49F8}" dt="2022-12-22T13:05:20.039" v="36" actId="478"/>
          <ac:spMkLst>
            <pc:docMk/>
            <pc:sldMk cId="3880644436" sldId="1453"/>
            <ac:spMk id="2" creationId="{52DA34BA-82FC-47C5-BCE1-BB65E08B92A1}"/>
          </ac:spMkLst>
        </pc:spChg>
        <pc:spChg chg="add del mod">
          <ac:chgData name="Kelly Stokes" userId="3e5c5154-569e-4d81-aa91-4f91841cdfa9" providerId="ADAL" clId="{2EEB8614-38DB-40F5-ABF8-7009C28F49F8}" dt="2022-12-22T13:05:11.274" v="34"/>
          <ac:spMkLst>
            <pc:docMk/>
            <pc:sldMk cId="3880644436" sldId="1453"/>
            <ac:spMk id="3" creationId="{138F5464-242C-C851-C304-30B161F07ABF}"/>
          </ac:spMkLst>
        </pc:spChg>
        <pc:spChg chg="add del mod">
          <ac:chgData name="Kelly Stokes" userId="3e5c5154-569e-4d81-aa91-4f91841cdfa9" providerId="ADAL" clId="{2EEB8614-38DB-40F5-ABF8-7009C28F49F8}" dt="2022-12-22T13:05:21.147" v="37" actId="478"/>
          <ac:spMkLst>
            <pc:docMk/>
            <pc:sldMk cId="3880644436" sldId="1453"/>
            <ac:spMk id="5" creationId="{3E649AC0-40E8-A7D0-49E1-BCEE97F2E766}"/>
          </ac:spMkLst>
        </pc:spChg>
        <pc:spChg chg="add mod">
          <ac:chgData name="Kelly Stokes" userId="3e5c5154-569e-4d81-aa91-4f91841cdfa9" providerId="ADAL" clId="{2EEB8614-38DB-40F5-ABF8-7009C28F49F8}" dt="2022-12-22T13:06:42.390" v="67" actId="1076"/>
          <ac:spMkLst>
            <pc:docMk/>
            <pc:sldMk cId="3880644436" sldId="1453"/>
            <ac:spMk id="6" creationId="{49B62205-61FA-7C93-88ED-0C72F60AD18B}"/>
          </ac:spMkLst>
        </pc:spChg>
      </pc:sldChg>
      <pc:sldChg chg="addSp delSp modSp mod modAnim">
        <pc:chgData name="Kelly Stokes" userId="3e5c5154-569e-4d81-aa91-4f91841cdfa9" providerId="ADAL" clId="{2EEB8614-38DB-40F5-ABF8-7009C28F49F8}" dt="2022-12-22T13:08:03.152" v="92"/>
        <pc:sldMkLst>
          <pc:docMk/>
          <pc:sldMk cId="1149855702" sldId="1456"/>
        </pc:sldMkLst>
        <pc:spChg chg="mod">
          <ac:chgData name="Kelly Stokes" userId="3e5c5154-569e-4d81-aa91-4f91841cdfa9" providerId="ADAL" clId="{2EEB8614-38DB-40F5-ABF8-7009C28F49F8}" dt="2022-12-22T13:07:23.518" v="86" actId="20577"/>
          <ac:spMkLst>
            <pc:docMk/>
            <pc:sldMk cId="1149855702" sldId="1456"/>
            <ac:spMk id="2" creationId="{52DA34BA-82FC-47C5-BCE1-BB65E08B92A1}"/>
          </ac:spMkLst>
        </pc:spChg>
        <pc:spChg chg="mod">
          <ac:chgData name="Kelly Stokes" userId="3e5c5154-569e-4d81-aa91-4f91841cdfa9" providerId="ADAL" clId="{2EEB8614-38DB-40F5-ABF8-7009C28F49F8}" dt="2022-12-22T13:07:29.268" v="88" actId="14100"/>
          <ac:spMkLst>
            <pc:docMk/>
            <pc:sldMk cId="1149855702" sldId="1456"/>
            <ac:spMk id="3" creationId="{13BB5EC0-7A96-4D29-A835-6FAE896C31A4}"/>
          </ac:spMkLst>
        </pc:spChg>
        <pc:picChg chg="del">
          <ac:chgData name="Kelly Stokes" userId="3e5c5154-569e-4d81-aa91-4f91841cdfa9" providerId="ADAL" clId="{2EEB8614-38DB-40F5-ABF8-7009C28F49F8}" dt="2022-12-22T13:07:30.426" v="89" actId="478"/>
          <ac:picMkLst>
            <pc:docMk/>
            <pc:sldMk cId="1149855702" sldId="1456"/>
            <ac:picMk id="4" creationId="{BF26EC95-8786-E91E-EBB5-675A024D9CEA}"/>
          </ac:picMkLst>
        </pc:picChg>
        <pc:picChg chg="add mod">
          <ac:chgData name="Kelly Stokes" userId="3e5c5154-569e-4d81-aa91-4f91841cdfa9" providerId="ADAL" clId="{2EEB8614-38DB-40F5-ABF8-7009C28F49F8}" dt="2022-12-22T13:07:59.264" v="91" actId="1076"/>
          <ac:picMkLst>
            <pc:docMk/>
            <pc:sldMk cId="1149855702" sldId="1456"/>
            <ac:picMk id="1026" creationId="{7D8CCE8B-5333-AEA5-A17F-21552A18DF0C}"/>
          </ac:picMkLst>
        </pc:picChg>
      </pc:sldChg>
      <pc:sldChg chg="del">
        <pc:chgData name="Kelly Stokes" userId="3e5c5154-569e-4d81-aa91-4f91841cdfa9" providerId="ADAL" clId="{2EEB8614-38DB-40F5-ABF8-7009C28F49F8}" dt="2022-12-22T13:08:11.103" v="93" actId="2696"/>
        <pc:sldMkLst>
          <pc:docMk/>
          <pc:sldMk cId="3292200701" sldId="1459"/>
        </pc:sldMkLst>
      </pc:sldChg>
      <pc:sldChg chg="del">
        <pc:chgData name="Kelly Stokes" userId="3e5c5154-569e-4d81-aa91-4f91841cdfa9" providerId="ADAL" clId="{2EEB8614-38DB-40F5-ABF8-7009C28F49F8}" dt="2022-12-22T13:08:11.103" v="93" actId="2696"/>
        <pc:sldMkLst>
          <pc:docMk/>
          <pc:sldMk cId="2099598269" sldId="1462"/>
        </pc:sldMkLst>
      </pc:sldChg>
      <pc:sldChg chg="addSp delSp modSp mod modAnim">
        <pc:chgData name="Kelly Stokes" userId="3e5c5154-569e-4d81-aa91-4f91841cdfa9" providerId="ADAL" clId="{2EEB8614-38DB-40F5-ABF8-7009C28F49F8}" dt="2022-12-22T13:10:46.876" v="184"/>
        <pc:sldMkLst>
          <pc:docMk/>
          <pc:sldMk cId="498228807" sldId="1466"/>
        </pc:sldMkLst>
        <pc:spChg chg="mod">
          <ac:chgData name="Kelly Stokes" userId="3e5c5154-569e-4d81-aa91-4f91841cdfa9" providerId="ADAL" clId="{2EEB8614-38DB-40F5-ABF8-7009C28F49F8}" dt="2022-12-22T13:09:37.280" v="127" actId="20577"/>
          <ac:spMkLst>
            <pc:docMk/>
            <pc:sldMk cId="498228807" sldId="1466"/>
            <ac:spMk id="2" creationId="{52DA34BA-82FC-47C5-BCE1-BB65E08B92A1}"/>
          </ac:spMkLst>
        </pc:spChg>
        <pc:spChg chg="add mod">
          <ac:chgData name="Kelly Stokes" userId="3e5c5154-569e-4d81-aa91-4f91841cdfa9" providerId="ADAL" clId="{2EEB8614-38DB-40F5-ABF8-7009C28F49F8}" dt="2022-12-22T13:10:28.004" v="180" actId="20577"/>
          <ac:spMkLst>
            <pc:docMk/>
            <pc:sldMk cId="498228807" sldId="1466"/>
            <ac:spMk id="5" creationId="{2C8F5065-5828-545D-470F-A1D28C82B95A}"/>
          </ac:spMkLst>
        </pc:spChg>
        <pc:spChg chg="mod">
          <ac:chgData name="Kelly Stokes" userId="3e5c5154-569e-4d81-aa91-4f91841cdfa9" providerId="ADAL" clId="{2EEB8614-38DB-40F5-ABF8-7009C28F49F8}" dt="2022-12-22T13:10:34.020" v="181" actId="1076"/>
          <ac:spMkLst>
            <pc:docMk/>
            <pc:sldMk cId="498228807" sldId="1466"/>
            <ac:spMk id="10" creationId="{003D53EA-1945-744E-2DD1-0312F4DE835F}"/>
          </ac:spMkLst>
        </pc:spChg>
        <pc:spChg chg="mod">
          <ac:chgData name="Kelly Stokes" userId="3e5c5154-569e-4d81-aa91-4f91841cdfa9" providerId="ADAL" clId="{2EEB8614-38DB-40F5-ABF8-7009C28F49F8}" dt="2022-12-22T13:09:53.148" v="128"/>
          <ac:spMkLst>
            <pc:docMk/>
            <pc:sldMk cId="498228807" sldId="1466"/>
            <ac:spMk id="12" creationId="{E384BFF7-3319-CAE2-192F-C4DCBBBBFCCA}"/>
          </ac:spMkLst>
        </pc:spChg>
        <pc:picChg chg="add mod">
          <ac:chgData name="Kelly Stokes" userId="3e5c5154-569e-4d81-aa91-4f91841cdfa9" providerId="ADAL" clId="{2EEB8614-38DB-40F5-ABF8-7009C28F49F8}" dt="2022-12-22T13:09:56.243" v="129" actId="1076"/>
          <ac:picMkLst>
            <pc:docMk/>
            <pc:sldMk cId="498228807" sldId="1466"/>
            <ac:picMk id="3" creationId="{0951DFF3-2984-20D3-8391-A2A6564A7FE9}"/>
          </ac:picMkLst>
        </pc:picChg>
        <pc:picChg chg="del">
          <ac:chgData name="Kelly Stokes" userId="3e5c5154-569e-4d81-aa91-4f91841cdfa9" providerId="ADAL" clId="{2EEB8614-38DB-40F5-ABF8-7009C28F49F8}" dt="2022-12-22T13:09:27.757" v="116" actId="478"/>
          <ac:picMkLst>
            <pc:docMk/>
            <pc:sldMk cId="498228807" sldId="1466"/>
            <ac:picMk id="4" creationId="{0D7AE78F-8DFC-4C4B-88AB-E82A58CECA1E}"/>
          </ac:picMkLst>
        </pc:picChg>
      </pc:sldChg>
      <pc:sldChg chg="modSp mod">
        <pc:chgData name="Kelly Stokes" userId="3e5c5154-569e-4d81-aa91-4f91841cdfa9" providerId="ADAL" clId="{2EEB8614-38DB-40F5-ABF8-7009C28F49F8}" dt="2022-12-22T13:12:33.388" v="233" actId="27636"/>
        <pc:sldMkLst>
          <pc:docMk/>
          <pc:sldMk cId="2199839506" sldId="1473"/>
        </pc:sldMkLst>
        <pc:spChg chg="mod">
          <ac:chgData name="Kelly Stokes" userId="3e5c5154-569e-4d81-aa91-4f91841cdfa9" providerId="ADAL" clId="{2EEB8614-38DB-40F5-ABF8-7009C28F49F8}" dt="2022-12-22T13:12:23.514" v="224" actId="27636"/>
          <ac:spMkLst>
            <pc:docMk/>
            <pc:sldMk cId="2199839506" sldId="1473"/>
            <ac:spMk id="2" creationId="{52DA34BA-82FC-47C5-BCE1-BB65E08B92A1}"/>
          </ac:spMkLst>
        </pc:spChg>
        <pc:spChg chg="mod">
          <ac:chgData name="Kelly Stokes" userId="3e5c5154-569e-4d81-aa91-4f91841cdfa9" providerId="ADAL" clId="{2EEB8614-38DB-40F5-ABF8-7009C28F49F8}" dt="2022-12-22T13:12:33.388" v="233" actId="27636"/>
          <ac:spMkLst>
            <pc:docMk/>
            <pc:sldMk cId="2199839506" sldId="1473"/>
            <ac:spMk id="3" creationId="{847A1AC9-9EC9-E1AA-348D-958CE44F2772}"/>
          </ac:spMkLst>
        </pc:spChg>
      </pc:sldChg>
      <pc:sldChg chg="del">
        <pc:chgData name="Kelly Stokes" userId="3e5c5154-569e-4d81-aa91-4f91841cdfa9" providerId="ADAL" clId="{2EEB8614-38DB-40F5-ABF8-7009C28F49F8}" dt="2022-12-22T13:03:00.488" v="13" actId="2696"/>
        <pc:sldMkLst>
          <pc:docMk/>
          <pc:sldMk cId="4294902147" sldId="1477"/>
        </pc:sldMkLst>
      </pc:sldChg>
      <pc:sldChg chg="addSp delSp modSp modAnim">
        <pc:chgData name="Kelly Stokes" userId="3e5c5154-569e-4d81-aa91-4f91841cdfa9" providerId="ADAL" clId="{2EEB8614-38DB-40F5-ABF8-7009C28F49F8}" dt="2022-12-22T13:14:15.221" v="277"/>
        <pc:sldMkLst>
          <pc:docMk/>
          <pc:sldMk cId="2330293709" sldId="1485"/>
        </pc:sldMkLst>
        <pc:spChg chg="mod">
          <ac:chgData name="Kelly Stokes" userId="3e5c5154-569e-4d81-aa91-4f91841cdfa9" providerId="ADAL" clId="{2EEB8614-38DB-40F5-ABF8-7009C28F49F8}" dt="2022-12-22T13:13:36.294" v="258" actId="20577"/>
          <ac:spMkLst>
            <pc:docMk/>
            <pc:sldMk cId="2330293709" sldId="1485"/>
            <ac:spMk id="2" creationId="{52DA34BA-82FC-47C5-BCE1-BB65E08B92A1}"/>
          </ac:spMkLst>
        </pc:spChg>
        <pc:spChg chg="mod">
          <ac:chgData name="Kelly Stokes" userId="3e5c5154-569e-4d81-aa91-4f91841cdfa9" providerId="ADAL" clId="{2EEB8614-38DB-40F5-ABF8-7009C28F49F8}" dt="2022-12-22T13:13:43.212" v="270" actId="20577"/>
          <ac:spMkLst>
            <pc:docMk/>
            <pc:sldMk cId="2330293709" sldId="1485"/>
            <ac:spMk id="4" creationId="{C424366C-8EFB-1EF9-3E80-C6EE7BE15FA3}"/>
          </ac:spMkLst>
        </pc:spChg>
        <pc:spChg chg="mod">
          <ac:chgData name="Kelly Stokes" userId="3e5c5154-569e-4d81-aa91-4f91841cdfa9" providerId="ADAL" clId="{2EEB8614-38DB-40F5-ABF8-7009C28F49F8}" dt="2022-12-22T13:13:47.267" v="271"/>
          <ac:spMkLst>
            <pc:docMk/>
            <pc:sldMk cId="2330293709" sldId="1485"/>
            <ac:spMk id="8" creationId="{1FCDC8B7-0F0D-46B5-057E-579929B7D816}"/>
          </ac:spMkLst>
        </pc:spChg>
        <pc:picChg chg="del">
          <ac:chgData name="Kelly Stokes" userId="3e5c5154-569e-4d81-aa91-4f91841cdfa9" providerId="ADAL" clId="{2EEB8614-38DB-40F5-ABF8-7009C28F49F8}" dt="2022-12-22T13:14:10.195" v="272" actId="478"/>
          <ac:picMkLst>
            <pc:docMk/>
            <pc:sldMk cId="2330293709" sldId="1485"/>
            <ac:picMk id="3" creationId="{BFBF990F-D3C4-F6FA-F557-D9027370A8BE}"/>
          </ac:picMkLst>
        </pc:picChg>
        <pc:picChg chg="add mod">
          <ac:chgData name="Kelly Stokes" userId="3e5c5154-569e-4d81-aa91-4f91841cdfa9" providerId="ADAL" clId="{2EEB8614-38DB-40F5-ABF8-7009C28F49F8}" dt="2022-12-22T13:14:12.476" v="274" actId="1076"/>
          <ac:picMkLst>
            <pc:docMk/>
            <pc:sldMk cId="2330293709" sldId="1485"/>
            <ac:picMk id="4098" creationId="{9242CF6F-B420-4FA1-1AFA-324AE73CDA57}"/>
          </ac:picMkLst>
        </pc:picChg>
      </pc:sldChg>
      <pc:sldChg chg="del">
        <pc:chgData name="Kelly Stokes" userId="3e5c5154-569e-4d81-aa91-4f91841cdfa9" providerId="ADAL" clId="{2EEB8614-38DB-40F5-ABF8-7009C28F49F8}" dt="2022-12-22T13:10:39.988" v="182" actId="2696"/>
        <pc:sldMkLst>
          <pc:docMk/>
          <pc:sldMk cId="1842288125" sldId="1498"/>
        </pc:sldMkLst>
      </pc:sldChg>
      <pc:sldChg chg="del">
        <pc:chgData name="Kelly Stokes" userId="3e5c5154-569e-4d81-aa91-4f91841cdfa9" providerId="ADAL" clId="{2EEB8614-38DB-40F5-ABF8-7009C28F49F8}" dt="2022-12-22T13:10:39.988" v="182" actId="2696"/>
        <pc:sldMkLst>
          <pc:docMk/>
          <pc:sldMk cId="228576249" sldId="1499"/>
        </pc:sldMkLst>
      </pc:sldChg>
      <pc:sldChg chg="del">
        <pc:chgData name="Kelly Stokes" userId="3e5c5154-569e-4d81-aa91-4f91841cdfa9" providerId="ADAL" clId="{2EEB8614-38DB-40F5-ABF8-7009C28F49F8}" dt="2022-12-22T13:10:39.988" v="182" actId="2696"/>
        <pc:sldMkLst>
          <pc:docMk/>
          <pc:sldMk cId="652658603" sldId="1500"/>
        </pc:sldMkLst>
      </pc:sldChg>
      <pc:sldChg chg="modSp mod">
        <pc:chgData name="Kelly Stokes" userId="3e5c5154-569e-4d81-aa91-4f91841cdfa9" providerId="ADAL" clId="{2EEB8614-38DB-40F5-ABF8-7009C28F49F8}" dt="2022-12-22T13:12:55.538" v="241" actId="27636"/>
        <pc:sldMkLst>
          <pc:docMk/>
          <pc:sldMk cId="199949674" sldId="1501"/>
        </pc:sldMkLst>
        <pc:spChg chg="mod">
          <ac:chgData name="Kelly Stokes" userId="3e5c5154-569e-4d81-aa91-4f91841cdfa9" providerId="ADAL" clId="{2EEB8614-38DB-40F5-ABF8-7009C28F49F8}" dt="2022-12-22T13:12:48.133" v="234"/>
          <ac:spMkLst>
            <pc:docMk/>
            <pc:sldMk cId="199949674" sldId="1501"/>
            <ac:spMk id="2" creationId="{52DA34BA-82FC-47C5-BCE1-BB65E08B92A1}"/>
          </ac:spMkLst>
        </pc:spChg>
        <pc:spChg chg="mod">
          <ac:chgData name="Kelly Stokes" userId="3e5c5154-569e-4d81-aa91-4f91841cdfa9" providerId="ADAL" clId="{2EEB8614-38DB-40F5-ABF8-7009C28F49F8}" dt="2022-12-22T13:12:55.538" v="241" actId="27636"/>
          <ac:spMkLst>
            <pc:docMk/>
            <pc:sldMk cId="199949674" sldId="1501"/>
            <ac:spMk id="3" creationId="{847A1AC9-9EC9-E1AA-348D-958CE44F2772}"/>
          </ac:spMkLst>
        </pc:spChg>
      </pc:sldChg>
      <pc:sldChg chg="modSp mod">
        <pc:chgData name="Kelly Stokes" userId="3e5c5154-569e-4d81-aa91-4f91841cdfa9" providerId="ADAL" clId="{2EEB8614-38DB-40F5-ABF8-7009C28F49F8}" dt="2022-12-22T13:13:15.839" v="246" actId="27636"/>
        <pc:sldMkLst>
          <pc:docMk/>
          <pc:sldMk cId="2203475726" sldId="1502"/>
        </pc:sldMkLst>
        <pc:spChg chg="mod">
          <ac:chgData name="Kelly Stokes" userId="3e5c5154-569e-4d81-aa91-4f91841cdfa9" providerId="ADAL" clId="{2EEB8614-38DB-40F5-ABF8-7009C28F49F8}" dt="2022-12-22T13:13:09.222" v="243" actId="27636"/>
          <ac:spMkLst>
            <pc:docMk/>
            <pc:sldMk cId="2203475726" sldId="1502"/>
            <ac:spMk id="2" creationId="{52DA34BA-82FC-47C5-BCE1-BB65E08B92A1}"/>
          </ac:spMkLst>
        </pc:spChg>
        <pc:spChg chg="mod">
          <ac:chgData name="Kelly Stokes" userId="3e5c5154-569e-4d81-aa91-4f91841cdfa9" providerId="ADAL" clId="{2EEB8614-38DB-40F5-ABF8-7009C28F49F8}" dt="2022-12-22T13:13:15.839" v="246" actId="27636"/>
          <ac:spMkLst>
            <pc:docMk/>
            <pc:sldMk cId="2203475726" sldId="1502"/>
            <ac:spMk id="3" creationId="{847A1AC9-9EC9-E1AA-348D-958CE44F2772}"/>
          </ac:spMkLst>
        </pc:spChg>
      </pc:sldChg>
      <pc:sldChg chg="del">
        <pc:chgData name="Kelly Stokes" userId="3e5c5154-569e-4d81-aa91-4f91841cdfa9" providerId="ADAL" clId="{2EEB8614-38DB-40F5-ABF8-7009C28F49F8}" dt="2022-12-22T13:13:18.756" v="247" actId="2696"/>
        <pc:sldMkLst>
          <pc:docMk/>
          <pc:sldMk cId="3833432609" sldId="1503"/>
        </pc:sldMkLst>
      </pc:sldChg>
      <pc:sldChg chg="addSp delSp modSp modAnim">
        <pc:chgData name="Kelly Stokes" userId="3e5c5154-569e-4d81-aa91-4f91841cdfa9" providerId="ADAL" clId="{2EEB8614-38DB-40F5-ABF8-7009C28F49F8}" dt="2022-12-22T13:15:32.027" v="312"/>
        <pc:sldMkLst>
          <pc:docMk/>
          <pc:sldMk cId="2659700584" sldId="1504"/>
        </pc:sldMkLst>
        <pc:spChg chg="mod">
          <ac:chgData name="Kelly Stokes" userId="3e5c5154-569e-4d81-aa91-4f91841cdfa9" providerId="ADAL" clId="{2EEB8614-38DB-40F5-ABF8-7009C28F49F8}" dt="2022-12-22T13:14:57.698" v="301" actId="20577"/>
          <ac:spMkLst>
            <pc:docMk/>
            <pc:sldMk cId="2659700584" sldId="1504"/>
            <ac:spMk id="2" creationId="{52DA34BA-82FC-47C5-BCE1-BB65E08B92A1}"/>
          </ac:spMkLst>
        </pc:spChg>
        <pc:spChg chg="mod">
          <ac:chgData name="Kelly Stokes" userId="3e5c5154-569e-4d81-aa91-4f91841cdfa9" providerId="ADAL" clId="{2EEB8614-38DB-40F5-ABF8-7009C28F49F8}" dt="2022-12-22T13:15:00.853" v="305" actId="20577"/>
          <ac:spMkLst>
            <pc:docMk/>
            <pc:sldMk cId="2659700584" sldId="1504"/>
            <ac:spMk id="4" creationId="{C424366C-8EFB-1EF9-3E80-C6EE7BE15FA3}"/>
          </ac:spMkLst>
        </pc:spChg>
        <pc:spChg chg="mod">
          <ac:chgData name="Kelly Stokes" userId="3e5c5154-569e-4d81-aa91-4f91841cdfa9" providerId="ADAL" clId="{2EEB8614-38DB-40F5-ABF8-7009C28F49F8}" dt="2022-12-22T13:15:04.601" v="306"/>
          <ac:spMkLst>
            <pc:docMk/>
            <pc:sldMk cId="2659700584" sldId="1504"/>
            <ac:spMk id="8" creationId="{1FCDC8B7-0F0D-46B5-057E-579929B7D816}"/>
          </ac:spMkLst>
        </pc:spChg>
        <pc:picChg chg="del">
          <ac:chgData name="Kelly Stokes" userId="3e5c5154-569e-4d81-aa91-4f91841cdfa9" providerId="ADAL" clId="{2EEB8614-38DB-40F5-ABF8-7009C28F49F8}" dt="2022-12-22T13:15:05.885" v="307" actId="478"/>
          <ac:picMkLst>
            <pc:docMk/>
            <pc:sldMk cId="2659700584" sldId="1504"/>
            <ac:picMk id="3" creationId="{59AD1BE8-FE53-5D20-3516-CA98E64B0EB5}"/>
          </ac:picMkLst>
        </pc:picChg>
        <pc:picChg chg="add mod">
          <ac:chgData name="Kelly Stokes" userId="3e5c5154-569e-4d81-aa91-4f91841cdfa9" providerId="ADAL" clId="{2EEB8614-38DB-40F5-ABF8-7009C28F49F8}" dt="2022-12-22T13:15:27.399" v="309" actId="1076"/>
          <ac:picMkLst>
            <pc:docMk/>
            <pc:sldMk cId="2659700584" sldId="1504"/>
            <ac:picMk id="8194" creationId="{7AE2E1CD-32B1-6F96-F007-4C72464360B4}"/>
          </ac:picMkLst>
        </pc:picChg>
      </pc:sldChg>
      <pc:sldChg chg="modSp mod">
        <pc:chgData name="Kelly Stokes" userId="3e5c5154-569e-4d81-aa91-4f91841cdfa9" providerId="ADAL" clId="{2EEB8614-38DB-40F5-ABF8-7009C28F49F8}" dt="2022-12-22T13:14:38.767" v="286" actId="27636"/>
        <pc:sldMkLst>
          <pc:docMk/>
          <pc:sldMk cId="1571660563" sldId="1505"/>
        </pc:sldMkLst>
        <pc:spChg chg="mod">
          <ac:chgData name="Kelly Stokes" userId="3e5c5154-569e-4d81-aa91-4f91841cdfa9" providerId="ADAL" clId="{2EEB8614-38DB-40F5-ABF8-7009C28F49F8}" dt="2022-12-22T13:14:30" v="278"/>
          <ac:spMkLst>
            <pc:docMk/>
            <pc:sldMk cId="1571660563" sldId="1505"/>
            <ac:spMk id="2" creationId="{52DA34BA-82FC-47C5-BCE1-BB65E08B92A1}"/>
          </ac:spMkLst>
        </pc:spChg>
        <pc:spChg chg="mod">
          <ac:chgData name="Kelly Stokes" userId="3e5c5154-569e-4d81-aa91-4f91841cdfa9" providerId="ADAL" clId="{2EEB8614-38DB-40F5-ABF8-7009C28F49F8}" dt="2022-12-22T13:14:38.767" v="286" actId="27636"/>
          <ac:spMkLst>
            <pc:docMk/>
            <pc:sldMk cId="1571660563" sldId="1505"/>
            <ac:spMk id="3" creationId="{847A1AC9-9EC9-E1AA-348D-958CE44F2772}"/>
          </ac:spMkLst>
        </pc:spChg>
      </pc:sldChg>
      <pc:sldChg chg="modSp mod">
        <pc:chgData name="Kelly Stokes" userId="3e5c5154-569e-4d81-aa91-4f91841cdfa9" providerId="ADAL" clId="{2EEB8614-38DB-40F5-ABF8-7009C28F49F8}" dt="2022-12-22T13:15:54.541" v="320" actId="27636"/>
        <pc:sldMkLst>
          <pc:docMk/>
          <pc:sldMk cId="2611828572" sldId="1506"/>
        </pc:sldMkLst>
        <pc:spChg chg="mod">
          <ac:chgData name="Kelly Stokes" userId="3e5c5154-569e-4d81-aa91-4f91841cdfa9" providerId="ADAL" clId="{2EEB8614-38DB-40F5-ABF8-7009C28F49F8}" dt="2022-12-22T13:15:44.725" v="313"/>
          <ac:spMkLst>
            <pc:docMk/>
            <pc:sldMk cId="2611828572" sldId="1506"/>
            <ac:spMk id="2" creationId="{52DA34BA-82FC-47C5-BCE1-BB65E08B92A1}"/>
          </ac:spMkLst>
        </pc:spChg>
        <pc:spChg chg="mod">
          <ac:chgData name="Kelly Stokes" userId="3e5c5154-569e-4d81-aa91-4f91841cdfa9" providerId="ADAL" clId="{2EEB8614-38DB-40F5-ABF8-7009C28F49F8}" dt="2022-12-22T13:15:54.541" v="320" actId="27636"/>
          <ac:spMkLst>
            <pc:docMk/>
            <pc:sldMk cId="2611828572" sldId="1506"/>
            <ac:spMk id="3" creationId="{847A1AC9-9EC9-E1AA-348D-958CE44F2772}"/>
          </ac:spMkLst>
        </pc:spChg>
      </pc:sldChg>
      <pc:sldChg chg="addSp delSp modSp mod">
        <pc:chgData name="Kelly Stokes" userId="3e5c5154-569e-4d81-aa91-4f91841cdfa9" providerId="ADAL" clId="{2EEB8614-38DB-40F5-ABF8-7009C28F49F8}" dt="2022-12-22T13:17:42.354" v="349"/>
        <pc:sldMkLst>
          <pc:docMk/>
          <pc:sldMk cId="3786602557" sldId="1509"/>
        </pc:sldMkLst>
        <pc:picChg chg="del">
          <ac:chgData name="Kelly Stokes" userId="3e5c5154-569e-4d81-aa91-4f91841cdfa9" providerId="ADAL" clId="{2EEB8614-38DB-40F5-ABF8-7009C28F49F8}" dt="2022-12-22T13:17:33.764" v="348" actId="478"/>
          <ac:picMkLst>
            <pc:docMk/>
            <pc:sldMk cId="3786602557" sldId="1509"/>
            <ac:picMk id="2" creationId="{7DE7924B-AE12-CBF8-D15F-37B48FBCE757}"/>
          </ac:picMkLst>
        </pc:picChg>
        <pc:picChg chg="add mod">
          <ac:chgData name="Kelly Stokes" userId="3e5c5154-569e-4d81-aa91-4f91841cdfa9" providerId="ADAL" clId="{2EEB8614-38DB-40F5-ABF8-7009C28F49F8}" dt="2022-12-22T13:17:42.354" v="349"/>
          <ac:picMkLst>
            <pc:docMk/>
            <pc:sldMk cId="3786602557" sldId="1509"/>
            <ac:picMk id="3" creationId="{9039CB48-05E2-B0FC-EA0E-7703E0B22A53}"/>
          </ac:picMkLst>
        </pc:picChg>
      </pc:sldChg>
      <pc:sldChg chg="del">
        <pc:chgData name="Kelly Stokes" userId="3e5c5154-569e-4d81-aa91-4f91841cdfa9" providerId="ADAL" clId="{2EEB8614-38DB-40F5-ABF8-7009C28F49F8}" dt="2022-12-22T13:19:52.684" v="469" actId="2696"/>
        <pc:sldMkLst>
          <pc:docMk/>
          <pc:sldMk cId="3429021406" sldId="1627"/>
        </pc:sldMkLst>
      </pc:sldChg>
      <pc:sldChg chg="del">
        <pc:chgData name="Kelly Stokes" userId="3e5c5154-569e-4d81-aa91-4f91841cdfa9" providerId="ADAL" clId="{2EEB8614-38DB-40F5-ABF8-7009C28F49F8}" dt="2022-12-22T13:19:52.684" v="469" actId="2696"/>
        <pc:sldMkLst>
          <pc:docMk/>
          <pc:sldMk cId="764143245" sldId="1628"/>
        </pc:sldMkLst>
      </pc:sldChg>
      <pc:sldChg chg="del">
        <pc:chgData name="Kelly Stokes" userId="3e5c5154-569e-4d81-aa91-4f91841cdfa9" providerId="ADAL" clId="{2EEB8614-38DB-40F5-ABF8-7009C28F49F8}" dt="2022-12-22T13:19:52.684" v="469" actId="2696"/>
        <pc:sldMkLst>
          <pc:docMk/>
          <pc:sldMk cId="712248501" sldId="1629"/>
        </pc:sldMkLst>
      </pc:sldChg>
      <pc:sldChg chg="del">
        <pc:chgData name="Kelly Stokes" userId="3e5c5154-569e-4d81-aa91-4f91841cdfa9" providerId="ADAL" clId="{2EEB8614-38DB-40F5-ABF8-7009C28F49F8}" dt="2022-12-22T13:19:52.684" v="469" actId="2696"/>
        <pc:sldMkLst>
          <pc:docMk/>
          <pc:sldMk cId="365048429" sldId="1630"/>
        </pc:sldMkLst>
      </pc:sldChg>
      <pc:sldChg chg="modSp mod">
        <pc:chgData name="Kelly Stokes" userId="3e5c5154-569e-4d81-aa91-4f91841cdfa9" providerId="ADAL" clId="{2EEB8614-38DB-40F5-ABF8-7009C28F49F8}" dt="2022-12-22T13:22:33.704" v="532" actId="14100"/>
        <pc:sldMkLst>
          <pc:docMk/>
          <pc:sldMk cId="3605437593" sldId="1631"/>
        </pc:sldMkLst>
        <pc:spChg chg="mod">
          <ac:chgData name="Kelly Stokes" userId="3e5c5154-569e-4d81-aa91-4f91841cdfa9" providerId="ADAL" clId="{2EEB8614-38DB-40F5-ABF8-7009C28F49F8}" dt="2022-12-22T13:22:28.197" v="530" actId="1076"/>
          <ac:spMkLst>
            <pc:docMk/>
            <pc:sldMk cId="3605437593" sldId="1631"/>
            <ac:spMk id="2" creationId="{02FB8773-AD3E-2543-510F-CEE32E75C793}"/>
          </ac:spMkLst>
        </pc:spChg>
        <pc:spChg chg="mod">
          <ac:chgData name="Kelly Stokes" userId="3e5c5154-569e-4d81-aa91-4f91841cdfa9" providerId="ADAL" clId="{2EEB8614-38DB-40F5-ABF8-7009C28F49F8}" dt="2022-12-22T13:22:10.878" v="526"/>
          <ac:spMkLst>
            <pc:docMk/>
            <pc:sldMk cId="3605437593" sldId="1631"/>
            <ac:spMk id="3" creationId="{E500F0D3-C8EE-77CA-D8A5-2252D46724AA}"/>
          </ac:spMkLst>
        </pc:spChg>
        <pc:spChg chg="mod">
          <ac:chgData name="Kelly Stokes" userId="3e5c5154-569e-4d81-aa91-4f91841cdfa9" providerId="ADAL" clId="{2EEB8614-38DB-40F5-ABF8-7009C28F49F8}" dt="2022-12-22T13:22:16.576" v="528" actId="14100"/>
          <ac:spMkLst>
            <pc:docMk/>
            <pc:sldMk cId="3605437593" sldId="1631"/>
            <ac:spMk id="4" creationId="{B5313488-7E4A-79E2-52CD-B230AB2EBC8A}"/>
          </ac:spMkLst>
        </pc:spChg>
        <pc:spChg chg="mod">
          <ac:chgData name="Kelly Stokes" userId="3e5c5154-569e-4d81-aa91-4f91841cdfa9" providerId="ADAL" clId="{2EEB8614-38DB-40F5-ABF8-7009C28F49F8}" dt="2022-12-22T13:22:33.704" v="532" actId="14100"/>
          <ac:spMkLst>
            <pc:docMk/>
            <pc:sldMk cId="3605437593" sldId="1631"/>
            <ac:spMk id="5" creationId="{E02A7888-AA45-7396-3E3D-4AC6E69CC2E9}"/>
          </ac:spMkLst>
        </pc:spChg>
      </pc:sldChg>
      <pc:sldChg chg="del">
        <pc:chgData name="Kelly Stokes" userId="3e5c5154-569e-4d81-aa91-4f91841cdfa9" providerId="ADAL" clId="{2EEB8614-38DB-40F5-ABF8-7009C28F49F8}" dt="2022-12-22T13:02:03.254" v="2" actId="2696"/>
        <pc:sldMkLst>
          <pc:docMk/>
          <pc:sldMk cId="1472279115" sldId="1633"/>
        </pc:sldMkLst>
      </pc:sldChg>
      <pc:sldChg chg="del">
        <pc:chgData name="Kelly Stokes" userId="3e5c5154-569e-4d81-aa91-4f91841cdfa9" providerId="ADAL" clId="{2EEB8614-38DB-40F5-ABF8-7009C28F49F8}" dt="2022-12-22T13:03:00.488" v="13" actId="2696"/>
        <pc:sldMkLst>
          <pc:docMk/>
          <pc:sldMk cId="839128054" sldId="1634"/>
        </pc:sldMkLst>
      </pc:sldChg>
      <pc:sldChg chg="del">
        <pc:chgData name="Kelly Stokes" userId="3e5c5154-569e-4d81-aa91-4f91841cdfa9" providerId="ADAL" clId="{2EEB8614-38DB-40F5-ABF8-7009C28F49F8}" dt="2022-12-22T13:08:11.103" v="93" actId="2696"/>
        <pc:sldMkLst>
          <pc:docMk/>
          <pc:sldMk cId="3096258409" sldId="1635"/>
        </pc:sldMkLst>
      </pc:sldChg>
      <pc:sldChg chg="del">
        <pc:chgData name="Kelly Stokes" userId="3e5c5154-569e-4d81-aa91-4f91841cdfa9" providerId="ADAL" clId="{2EEB8614-38DB-40F5-ABF8-7009C28F49F8}" dt="2022-12-22T13:16:11.669" v="322" actId="2696"/>
        <pc:sldMkLst>
          <pc:docMk/>
          <pc:sldMk cId="1214036298" sldId="1636"/>
        </pc:sldMkLst>
      </pc:sldChg>
      <pc:sldChg chg="del">
        <pc:chgData name="Kelly Stokes" userId="3e5c5154-569e-4d81-aa91-4f91841cdfa9" providerId="ADAL" clId="{2EEB8614-38DB-40F5-ABF8-7009C28F49F8}" dt="2022-12-22T13:17:12.949" v="332" actId="2696"/>
        <pc:sldMkLst>
          <pc:docMk/>
          <pc:sldMk cId="2399729379" sldId="1637"/>
        </pc:sldMkLst>
      </pc:sldChg>
      <pc:sldChg chg="del">
        <pc:chgData name="Kelly Stokes" userId="3e5c5154-569e-4d81-aa91-4f91841cdfa9" providerId="ADAL" clId="{2EEB8614-38DB-40F5-ABF8-7009C28F49F8}" dt="2022-12-22T13:17:12.949" v="332" actId="2696"/>
        <pc:sldMkLst>
          <pc:docMk/>
          <pc:sldMk cId="644288068" sldId="1638"/>
        </pc:sldMkLst>
      </pc:sldChg>
      <pc:sldChg chg="del">
        <pc:chgData name="Kelly Stokes" userId="3e5c5154-569e-4d81-aa91-4f91841cdfa9" providerId="ADAL" clId="{2EEB8614-38DB-40F5-ABF8-7009C28F49F8}" dt="2022-12-22T13:17:53.812" v="351" actId="2696"/>
        <pc:sldMkLst>
          <pc:docMk/>
          <pc:sldMk cId="3806076418" sldId="1639"/>
        </pc:sldMkLst>
      </pc:sldChg>
      <pc:sldChg chg="del">
        <pc:chgData name="Kelly Stokes" userId="3e5c5154-569e-4d81-aa91-4f91841cdfa9" providerId="ADAL" clId="{2EEB8614-38DB-40F5-ABF8-7009C28F49F8}" dt="2022-12-22T13:17:53.812" v="351" actId="2696"/>
        <pc:sldMkLst>
          <pc:docMk/>
          <pc:sldMk cId="263554316" sldId="1640"/>
        </pc:sldMkLst>
      </pc:sldChg>
      <pc:sldChg chg="del">
        <pc:chgData name="Kelly Stokes" userId="3e5c5154-569e-4d81-aa91-4f91841cdfa9" providerId="ADAL" clId="{2EEB8614-38DB-40F5-ABF8-7009C28F49F8}" dt="2022-12-22T13:17:53.812" v="351" actId="2696"/>
        <pc:sldMkLst>
          <pc:docMk/>
          <pc:sldMk cId="1196531670" sldId="1641"/>
        </pc:sldMkLst>
      </pc:sldChg>
      <pc:sldChg chg="del">
        <pc:chgData name="Kelly Stokes" userId="3e5c5154-569e-4d81-aa91-4f91841cdfa9" providerId="ADAL" clId="{2EEB8614-38DB-40F5-ABF8-7009C28F49F8}" dt="2022-12-22T13:17:53.812" v="351" actId="2696"/>
        <pc:sldMkLst>
          <pc:docMk/>
          <pc:sldMk cId="1442904837" sldId="1642"/>
        </pc:sldMkLst>
      </pc:sldChg>
      <pc:sldChg chg="del">
        <pc:chgData name="Kelly Stokes" userId="3e5c5154-569e-4d81-aa91-4f91841cdfa9" providerId="ADAL" clId="{2EEB8614-38DB-40F5-ABF8-7009C28F49F8}" dt="2022-12-22T13:17:53.812" v="351" actId="2696"/>
        <pc:sldMkLst>
          <pc:docMk/>
          <pc:sldMk cId="396710126" sldId="1643"/>
        </pc:sldMkLst>
      </pc:sldChg>
      <pc:sldChg chg="del">
        <pc:chgData name="Kelly Stokes" userId="3e5c5154-569e-4d81-aa91-4f91841cdfa9" providerId="ADAL" clId="{2EEB8614-38DB-40F5-ABF8-7009C28F49F8}" dt="2022-12-22T13:17:53.812" v="351" actId="2696"/>
        <pc:sldMkLst>
          <pc:docMk/>
          <pc:sldMk cId="2241370762" sldId="1644"/>
        </pc:sldMkLst>
      </pc:sldChg>
      <pc:sldChg chg="del">
        <pc:chgData name="Kelly Stokes" userId="3e5c5154-569e-4d81-aa91-4f91841cdfa9" providerId="ADAL" clId="{2EEB8614-38DB-40F5-ABF8-7009C28F49F8}" dt="2022-12-22T13:17:53.812" v="351" actId="2696"/>
        <pc:sldMkLst>
          <pc:docMk/>
          <pc:sldMk cId="879338149" sldId="1645"/>
        </pc:sldMkLst>
      </pc:sldChg>
      <pc:sldChg chg="del">
        <pc:chgData name="Kelly Stokes" userId="3e5c5154-569e-4d81-aa91-4f91841cdfa9" providerId="ADAL" clId="{2EEB8614-38DB-40F5-ABF8-7009C28F49F8}" dt="2022-12-22T13:17:53.812" v="351" actId="2696"/>
        <pc:sldMkLst>
          <pc:docMk/>
          <pc:sldMk cId="1267605133" sldId="1646"/>
        </pc:sldMkLst>
      </pc:sldChg>
      <pc:sldChg chg="del">
        <pc:chgData name="Kelly Stokes" userId="3e5c5154-569e-4d81-aa91-4f91841cdfa9" providerId="ADAL" clId="{2EEB8614-38DB-40F5-ABF8-7009C28F49F8}" dt="2022-12-22T13:17:53.812" v="351" actId="2696"/>
        <pc:sldMkLst>
          <pc:docMk/>
          <pc:sldMk cId="2077455491" sldId="1647"/>
        </pc:sldMkLst>
      </pc:sldChg>
      <pc:sldChg chg="del">
        <pc:chgData name="Kelly Stokes" userId="3e5c5154-569e-4d81-aa91-4f91841cdfa9" providerId="ADAL" clId="{2EEB8614-38DB-40F5-ABF8-7009C28F49F8}" dt="2022-12-22T13:17:47.361" v="350" actId="2696"/>
        <pc:sldMkLst>
          <pc:docMk/>
          <pc:sldMk cId="2334318806" sldId="1649"/>
        </pc:sldMkLst>
      </pc:sldChg>
      <pc:sldChg chg="del">
        <pc:chgData name="Kelly Stokes" userId="3e5c5154-569e-4d81-aa91-4f91841cdfa9" providerId="ADAL" clId="{2EEB8614-38DB-40F5-ABF8-7009C28F49F8}" dt="2022-12-22T13:17:47.361" v="350" actId="2696"/>
        <pc:sldMkLst>
          <pc:docMk/>
          <pc:sldMk cId="3459452253" sldId="1650"/>
        </pc:sldMkLst>
      </pc:sldChg>
      <pc:sldChg chg="del">
        <pc:chgData name="Kelly Stokes" userId="3e5c5154-569e-4d81-aa91-4f91841cdfa9" providerId="ADAL" clId="{2EEB8614-38DB-40F5-ABF8-7009C28F49F8}" dt="2022-12-22T13:17:12.949" v="332" actId="2696"/>
        <pc:sldMkLst>
          <pc:docMk/>
          <pc:sldMk cId="3491216637" sldId="1651"/>
        </pc:sldMkLst>
      </pc:sldChg>
      <pc:sldChg chg="del">
        <pc:chgData name="Kelly Stokes" userId="3e5c5154-569e-4d81-aa91-4f91841cdfa9" providerId="ADAL" clId="{2EEB8614-38DB-40F5-ABF8-7009C28F49F8}" dt="2022-12-22T13:17:12.949" v="332" actId="2696"/>
        <pc:sldMkLst>
          <pc:docMk/>
          <pc:sldMk cId="1163106165" sldId="1652"/>
        </pc:sldMkLst>
      </pc:sldChg>
      <pc:sldChg chg="del">
        <pc:chgData name="Kelly Stokes" userId="3e5c5154-569e-4d81-aa91-4f91841cdfa9" providerId="ADAL" clId="{2EEB8614-38DB-40F5-ABF8-7009C28F49F8}" dt="2022-12-22T13:17:12.949" v="332" actId="2696"/>
        <pc:sldMkLst>
          <pc:docMk/>
          <pc:sldMk cId="526527304" sldId="1653"/>
        </pc:sldMkLst>
      </pc:sldChg>
      <pc:sldChg chg="del">
        <pc:chgData name="Kelly Stokes" userId="3e5c5154-569e-4d81-aa91-4f91841cdfa9" providerId="ADAL" clId="{2EEB8614-38DB-40F5-ABF8-7009C28F49F8}" dt="2022-12-22T13:17:12.949" v="332" actId="2696"/>
        <pc:sldMkLst>
          <pc:docMk/>
          <pc:sldMk cId="662932831" sldId="1654"/>
        </pc:sldMkLst>
      </pc:sldChg>
      <pc:sldChg chg="del">
        <pc:chgData name="Kelly Stokes" userId="3e5c5154-569e-4d81-aa91-4f91841cdfa9" providerId="ADAL" clId="{2EEB8614-38DB-40F5-ABF8-7009C28F49F8}" dt="2022-12-22T13:17:12.949" v="332" actId="2696"/>
        <pc:sldMkLst>
          <pc:docMk/>
          <pc:sldMk cId="2640437938" sldId="1655"/>
        </pc:sldMkLst>
      </pc:sldChg>
      <pc:sldChg chg="del">
        <pc:chgData name="Kelly Stokes" userId="3e5c5154-569e-4d81-aa91-4f91841cdfa9" providerId="ADAL" clId="{2EEB8614-38DB-40F5-ABF8-7009C28F49F8}" dt="2022-12-22T13:17:12.949" v="332" actId="2696"/>
        <pc:sldMkLst>
          <pc:docMk/>
          <pc:sldMk cId="4291769068" sldId="1656"/>
        </pc:sldMkLst>
      </pc:sldChg>
      <pc:sldChg chg="del">
        <pc:chgData name="Kelly Stokes" userId="3e5c5154-569e-4d81-aa91-4f91841cdfa9" providerId="ADAL" clId="{2EEB8614-38DB-40F5-ABF8-7009C28F49F8}" dt="2022-12-22T13:17:12.949" v="332" actId="2696"/>
        <pc:sldMkLst>
          <pc:docMk/>
          <pc:sldMk cId="2005783695" sldId="1657"/>
        </pc:sldMkLst>
      </pc:sldChg>
      <pc:sldChg chg="del">
        <pc:chgData name="Kelly Stokes" userId="3e5c5154-569e-4d81-aa91-4f91841cdfa9" providerId="ADAL" clId="{2EEB8614-38DB-40F5-ABF8-7009C28F49F8}" dt="2022-12-22T13:17:12.949" v="332" actId="2696"/>
        <pc:sldMkLst>
          <pc:docMk/>
          <pc:sldMk cId="3676610040" sldId="1661"/>
        </pc:sldMkLst>
      </pc:sldChg>
      <pc:sldChg chg="del">
        <pc:chgData name="Kelly Stokes" userId="3e5c5154-569e-4d81-aa91-4f91841cdfa9" providerId="ADAL" clId="{2EEB8614-38DB-40F5-ABF8-7009C28F49F8}" dt="2022-12-22T13:17:12.949" v="332" actId="2696"/>
        <pc:sldMkLst>
          <pc:docMk/>
          <pc:sldMk cId="3320386067" sldId="1662"/>
        </pc:sldMkLst>
      </pc:sldChg>
      <pc:sldChg chg="del">
        <pc:chgData name="Kelly Stokes" userId="3e5c5154-569e-4d81-aa91-4f91841cdfa9" providerId="ADAL" clId="{2EEB8614-38DB-40F5-ABF8-7009C28F49F8}" dt="2022-12-22T13:17:12.949" v="332" actId="2696"/>
        <pc:sldMkLst>
          <pc:docMk/>
          <pc:sldMk cId="4214473590" sldId="1663"/>
        </pc:sldMkLst>
      </pc:sldChg>
      <pc:sldChg chg="del">
        <pc:chgData name="Kelly Stokes" userId="3e5c5154-569e-4d81-aa91-4f91841cdfa9" providerId="ADAL" clId="{2EEB8614-38DB-40F5-ABF8-7009C28F49F8}" dt="2022-12-22T13:17:12.949" v="332" actId="2696"/>
        <pc:sldMkLst>
          <pc:docMk/>
          <pc:sldMk cId="2436607668" sldId="1664"/>
        </pc:sldMkLst>
      </pc:sldChg>
      <pc:sldChg chg="del">
        <pc:chgData name="Kelly Stokes" userId="3e5c5154-569e-4d81-aa91-4f91841cdfa9" providerId="ADAL" clId="{2EEB8614-38DB-40F5-ABF8-7009C28F49F8}" dt="2022-12-22T13:17:12.949" v="332" actId="2696"/>
        <pc:sldMkLst>
          <pc:docMk/>
          <pc:sldMk cId="2639902267" sldId="1665"/>
        </pc:sldMkLst>
      </pc:sldChg>
      <pc:sldChg chg="del">
        <pc:chgData name="Kelly Stokes" userId="3e5c5154-569e-4d81-aa91-4f91841cdfa9" providerId="ADAL" clId="{2EEB8614-38DB-40F5-ABF8-7009C28F49F8}" dt="2022-12-22T13:17:12.949" v="332" actId="2696"/>
        <pc:sldMkLst>
          <pc:docMk/>
          <pc:sldMk cId="1215035591" sldId="1666"/>
        </pc:sldMkLst>
      </pc:sldChg>
      <pc:sldChg chg="del">
        <pc:chgData name="Kelly Stokes" userId="3e5c5154-569e-4d81-aa91-4f91841cdfa9" providerId="ADAL" clId="{2EEB8614-38DB-40F5-ABF8-7009C28F49F8}" dt="2022-12-22T13:17:12.949" v="332" actId="2696"/>
        <pc:sldMkLst>
          <pc:docMk/>
          <pc:sldMk cId="1638478542" sldId="1667"/>
        </pc:sldMkLst>
      </pc:sldChg>
      <pc:sldChg chg="del">
        <pc:chgData name="Kelly Stokes" userId="3e5c5154-569e-4d81-aa91-4f91841cdfa9" providerId="ADAL" clId="{2EEB8614-38DB-40F5-ABF8-7009C28F49F8}" dt="2022-12-22T13:17:12.949" v="332" actId="2696"/>
        <pc:sldMkLst>
          <pc:docMk/>
          <pc:sldMk cId="930572561" sldId="1668"/>
        </pc:sldMkLst>
      </pc:sldChg>
      <pc:sldChg chg="del">
        <pc:chgData name="Kelly Stokes" userId="3e5c5154-569e-4d81-aa91-4f91841cdfa9" providerId="ADAL" clId="{2EEB8614-38DB-40F5-ABF8-7009C28F49F8}" dt="2022-12-22T13:17:12.949" v="332" actId="2696"/>
        <pc:sldMkLst>
          <pc:docMk/>
          <pc:sldMk cId="2445196223" sldId="1669"/>
        </pc:sldMkLst>
      </pc:sldChg>
      <pc:sldChg chg="del">
        <pc:chgData name="Kelly Stokes" userId="3e5c5154-569e-4d81-aa91-4f91841cdfa9" providerId="ADAL" clId="{2EEB8614-38DB-40F5-ABF8-7009C28F49F8}" dt="2022-12-22T13:17:12.949" v="332" actId="2696"/>
        <pc:sldMkLst>
          <pc:docMk/>
          <pc:sldMk cId="3774173874" sldId="1670"/>
        </pc:sldMkLst>
      </pc:sldChg>
      <pc:sldChg chg="del">
        <pc:chgData name="Kelly Stokes" userId="3e5c5154-569e-4d81-aa91-4f91841cdfa9" providerId="ADAL" clId="{2EEB8614-38DB-40F5-ABF8-7009C28F49F8}" dt="2022-12-22T13:17:12.949" v="332" actId="2696"/>
        <pc:sldMkLst>
          <pc:docMk/>
          <pc:sldMk cId="489777318" sldId="1671"/>
        </pc:sldMkLst>
      </pc:sldChg>
      <pc:sldChg chg="del">
        <pc:chgData name="Kelly Stokes" userId="3e5c5154-569e-4d81-aa91-4f91841cdfa9" providerId="ADAL" clId="{2EEB8614-38DB-40F5-ABF8-7009C28F49F8}" dt="2022-12-22T13:17:12.949" v="332" actId="2696"/>
        <pc:sldMkLst>
          <pc:docMk/>
          <pc:sldMk cId="2459900034" sldId="1672"/>
        </pc:sldMkLst>
      </pc:sldChg>
      <pc:sldChg chg="del">
        <pc:chgData name="Kelly Stokes" userId="3e5c5154-569e-4d81-aa91-4f91841cdfa9" providerId="ADAL" clId="{2EEB8614-38DB-40F5-ABF8-7009C28F49F8}" dt="2022-12-22T13:17:12.949" v="332" actId="2696"/>
        <pc:sldMkLst>
          <pc:docMk/>
          <pc:sldMk cId="2495730531" sldId="1673"/>
        </pc:sldMkLst>
      </pc:sldChg>
      <pc:sldChg chg="del">
        <pc:chgData name="Kelly Stokes" userId="3e5c5154-569e-4d81-aa91-4f91841cdfa9" providerId="ADAL" clId="{2EEB8614-38DB-40F5-ABF8-7009C28F49F8}" dt="2022-12-22T13:17:12.949" v="332" actId="2696"/>
        <pc:sldMkLst>
          <pc:docMk/>
          <pc:sldMk cId="872335080" sldId="1674"/>
        </pc:sldMkLst>
      </pc:sldChg>
      <pc:sldChg chg="del">
        <pc:chgData name="Kelly Stokes" userId="3e5c5154-569e-4d81-aa91-4f91841cdfa9" providerId="ADAL" clId="{2EEB8614-38DB-40F5-ABF8-7009C28F49F8}" dt="2022-12-22T13:17:12.949" v="332" actId="2696"/>
        <pc:sldMkLst>
          <pc:docMk/>
          <pc:sldMk cId="958836127" sldId="1675"/>
        </pc:sldMkLst>
      </pc:sldChg>
      <pc:sldChg chg="del">
        <pc:chgData name="Kelly Stokes" userId="3e5c5154-569e-4d81-aa91-4f91841cdfa9" providerId="ADAL" clId="{2EEB8614-38DB-40F5-ABF8-7009C28F49F8}" dt="2022-12-22T13:17:12.949" v="332" actId="2696"/>
        <pc:sldMkLst>
          <pc:docMk/>
          <pc:sldMk cId="2004932244" sldId="1676"/>
        </pc:sldMkLst>
      </pc:sldChg>
      <pc:sldChg chg="del">
        <pc:chgData name="Kelly Stokes" userId="3e5c5154-569e-4d81-aa91-4f91841cdfa9" providerId="ADAL" clId="{2EEB8614-38DB-40F5-ABF8-7009C28F49F8}" dt="2022-12-22T13:17:12.949" v="332" actId="2696"/>
        <pc:sldMkLst>
          <pc:docMk/>
          <pc:sldMk cId="980382758" sldId="1677"/>
        </pc:sldMkLst>
      </pc:sldChg>
      <pc:sldChg chg="del">
        <pc:chgData name="Kelly Stokes" userId="3e5c5154-569e-4d81-aa91-4f91841cdfa9" providerId="ADAL" clId="{2EEB8614-38DB-40F5-ABF8-7009C28F49F8}" dt="2022-12-22T13:17:12.949" v="332" actId="2696"/>
        <pc:sldMkLst>
          <pc:docMk/>
          <pc:sldMk cId="4070063922" sldId="1678"/>
        </pc:sldMkLst>
      </pc:sldChg>
      <pc:sldChg chg="del">
        <pc:chgData name="Kelly Stokes" userId="3e5c5154-569e-4d81-aa91-4f91841cdfa9" providerId="ADAL" clId="{2EEB8614-38DB-40F5-ABF8-7009C28F49F8}" dt="2022-12-22T13:17:12.949" v="332" actId="2696"/>
        <pc:sldMkLst>
          <pc:docMk/>
          <pc:sldMk cId="2709605413" sldId="1679"/>
        </pc:sldMkLst>
      </pc:sldChg>
      <pc:sldChg chg="del">
        <pc:chgData name="Kelly Stokes" userId="3e5c5154-569e-4d81-aa91-4f91841cdfa9" providerId="ADAL" clId="{2EEB8614-38DB-40F5-ABF8-7009C28F49F8}" dt="2022-12-22T13:17:12.949" v="332" actId="2696"/>
        <pc:sldMkLst>
          <pc:docMk/>
          <pc:sldMk cId="3273421902" sldId="1680"/>
        </pc:sldMkLst>
      </pc:sldChg>
      <pc:sldChg chg="del">
        <pc:chgData name="Kelly Stokes" userId="3e5c5154-569e-4d81-aa91-4f91841cdfa9" providerId="ADAL" clId="{2EEB8614-38DB-40F5-ABF8-7009C28F49F8}" dt="2022-12-22T13:17:12.949" v="332" actId="2696"/>
        <pc:sldMkLst>
          <pc:docMk/>
          <pc:sldMk cId="3630982092" sldId="1681"/>
        </pc:sldMkLst>
      </pc:sldChg>
      <pc:sldChg chg="del">
        <pc:chgData name="Kelly Stokes" userId="3e5c5154-569e-4d81-aa91-4f91841cdfa9" providerId="ADAL" clId="{2EEB8614-38DB-40F5-ABF8-7009C28F49F8}" dt="2022-12-22T13:17:12.949" v="332" actId="2696"/>
        <pc:sldMkLst>
          <pc:docMk/>
          <pc:sldMk cId="4177778932" sldId="1682"/>
        </pc:sldMkLst>
      </pc:sldChg>
      <pc:sldChg chg="del">
        <pc:chgData name="Kelly Stokes" userId="3e5c5154-569e-4d81-aa91-4f91841cdfa9" providerId="ADAL" clId="{2EEB8614-38DB-40F5-ABF8-7009C28F49F8}" dt="2022-12-22T13:17:12.949" v="332" actId="2696"/>
        <pc:sldMkLst>
          <pc:docMk/>
          <pc:sldMk cId="2045587888" sldId="1683"/>
        </pc:sldMkLst>
      </pc:sldChg>
      <pc:sldChg chg="del">
        <pc:chgData name="Kelly Stokes" userId="3e5c5154-569e-4d81-aa91-4f91841cdfa9" providerId="ADAL" clId="{2EEB8614-38DB-40F5-ABF8-7009C28F49F8}" dt="2022-12-22T13:17:12.949" v="332" actId="2696"/>
        <pc:sldMkLst>
          <pc:docMk/>
          <pc:sldMk cId="96880657" sldId="1684"/>
        </pc:sldMkLst>
      </pc:sldChg>
      <pc:sldChg chg="del">
        <pc:chgData name="Kelly Stokes" userId="3e5c5154-569e-4d81-aa91-4f91841cdfa9" providerId="ADAL" clId="{2EEB8614-38DB-40F5-ABF8-7009C28F49F8}" dt="2022-12-22T13:17:12.949" v="332" actId="2696"/>
        <pc:sldMkLst>
          <pc:docMk/>
          <pc:sldMk cId="362687944" sldId="1685"/>
        </pc:sldMkLst>
      </pc:sldChg>
      <pc:sldChg chg="del">
        <pc:chgData name="Kelly Stokes" userId="3e5c5154-569e-4d81-aa91-4f91841cdfa9" providerId="ADAL" clId="{2EEB8614-38DB-40F5-ABF8-7009C28F49F8}" dt="2022-12-22T13:17:12.949" v="332" actId="2696"/>
        <pc:sldMkLst>
          <pc:docMk/>
          <pc:sldMk cId="698710284" sldId="1686"/>
        </pc:sldMkLst>
      </pc:sldChg>
      <pc:sldChg chg="del">
        <pc:chgData name="Kelly Stokes" userId="3e5c5154-569e-4d81-aa91-4f91841cdfa9" providerId="ADAL" clId="{2EEB8614-38DB-40F5-ABF8-7009C28F49F8}" dt="2022-12-22T13:17:12.949" v="332" actId="2696"/>
        <pc:sldMkLst>
          <pc:docMk/>
          <pc:sldMk cId="2972765714" sldId="1687"/>
        </pc:sldMkLst>
      </pc:sldChg>
      <pc:sldChg chg="del">
        <pc:chgData name="Kelly Stokes" userId="3e5c5154-569e-4d81-aa91-4f91841cdfa9" providerId="ADAL" clId="{2EEB8614-38DB-40F5-ABF8-7009C28F49F8}" dt="2022-12-22T13:17:12.949" v="332" actId="2696"/>
        <pc:sldMkLst>
          <pc:docMk/>
          <pc:sldMk cId="1418596649" sldId="1688"/>
        </pc:sldMkLst>
      </pc:sldChg>
      <pc:sldChg chg="del">
        <pc:chgData name="Kelly Stokes" userId="3e5c5154-569e-4d81-aa91-4f91841cdfa9" providerId="ADAL" clId="{2EEB8614-38DB-40F5-ABF8-7009C28F49F8}" dt="2022-12-22T13:17:12.949" v="332" actId="2696"/>
        <pc:sldMkLst>
          <pc:docMk/>
          <pc:sldMk cId="1849422384" sldId="1689"/>
        </pc:sldMkLst>
      </pc:sldChg>
      <pc:sldChg chg="del">
        <pc:chgData name="Kelly Stokes" userId="3e5c5154-569e-4d81-aa91-4f91841cdfa9" providerId="ADAL" clId="{2EEB8614-38DB-40F5-ABF8-7009C28F49F8}" dt="2022-12-22T13:17:12.949" v="332" actId="2696"/>
        <pc:sldMkLst>
          <pc:docMk/>
          <pc:sldMk cId="3529619949" sldId="1690"/>
        </pc:sldMkLst>
      </pc:sldChg>
      <pc:sldChg chg="del">
        <pc:chgData name="Kelly Stokes" userId="3e5c5154-569e-4d81-aa91-4f91841cdfa9" providerId="ADAL" clId="{2EEB8614-38DB-40F5-ABF8-7009C28F49F8}" dt="2022-12-22T13:17:12.949" v="332" actId="2696"/>
        <pc:sldMkLst>
          <pc:docMk/>
          <pc:sldMk cId="1931943872" sldId="1691"/>
        </pc:sldMkLst>
      </pc:sldChg>
      <pc:sldChg chg="del">
        <pc:chgData name="Kelly Stokes" userId="3e5c5154-569e-4d81-aa91-4f91841cdfa9" providerId="ADAL" clId="{2EEB8614-38DB-40F5-ABF8-7009C28F49F8}" dt="2022-12-22T13:17:12.949" v="332" actId="2696"/>
        <pc:sldMkLst>
          <pc:docMk/>
          <pc:sldMk cId="539217251" sldId="1692"/>
        </pc:sldMkLst>
      </pc:sldChg>
      <pc:sldChg chg="del">
        <pc:chgData name="Kelly Stokes" userId="3e5c5154-569e-4d81-aa91-4f91841cdfa9" providerId="ADAL" clId="{2EEB8614-38DB-40F5-ABF8-7009C28F49F8}" dt="2022-12-22T13:17:12.949" v="332" actId="2696"/>
        <pc:sldMkLst>
          <pc:docMk/>
          <pc:sldMk cId="235200273" sldId="1693"/>
        </pc:sldMkLst>
      </pc:sldChg>
      <pc:sldChg chg="del">
        <pc:chgData name="Kelly Stokes" userId="3e5c5154-569e-4d81-aa91-4f91841cdfa9" providerId="ADAL" clId="{2EEB8614-38DB-40F5-ABF8-7009C28F49F8}" dt="2022-12-22T13:17:12.949" v="332" actId="2696"/>
        <pc:sldMkLst>
          <pc:docMk/>
          <pc:sldMk cId="1786128845" sldId="1697"/>
        </pc:sldMkLst>
      </pc:sldChg>
      <pc:sldChg chg="del">
        <pc:chgData name="Kelly Stokes" userId="3e5c5154-569e-4d81-aa91-4f91841cdfa9" providerId="ADAL" clId="{2EEB8614-38DB-40F5-ABF8-7009C28F49F8}" dt="2022-12-22T13:17:12.949" v="332" actId="2696"/>
        <pc:sldMkLst>
          <pc:docMk/>
          <pc:sldMk cId="1049893471" sldId="1698"/>
        </pc:sldMkLst>
      </pc:sldChg>
      <pc:sldChg chg="del">
        <pc:chgData name="Kelly Stokes" userId="3e5c5154-569e-4d81-aa91-4f91841cdfa9" providerId="ADAL" clId="{2EEB8614-38DB-40F5-ABF8-7009C28F49F8}" dt="2022-12-22T13:17:12.949" v="332" actId="2696"/>
        <pc:sldMkLst>
          <pc:docMk/>
          <pc:sldMk cId="2482240575" sldId="1699"/>
        </pc:sldMkLst>
      </pc:sldChg>
      <pc:sldChg chg="del">
        <pc:chgData name="Kelly Stokes" userId="3e5c5154-569e-4d81-aa91-4f91841cdfa9" providerId="ADAL" clId="{2EEB8614-38DB-40F5-ABF8-7009C28F49F8}" dt="2022-12-22T13:17:12.949" v="332" actId="2696"/>
        <pc:sldMkLst>
          <pc:docMk/>
          <pc:sldMk cId="1196338957" sldId="1700"/>
        </pc:sldMkLst>
      </pc:sldChg>
      <pc:sldChg chg="del">
        <pc:chgData name="Kelly Stokes" userId="3e5c5154-569e-4d81-aa91-4f91841cdfa9" providerId="ADAL" clId="{2EEB8614-38DB-40F5-ABF8-7009C28F49F8}" dt="2022-12-22T13:17:12.949" v="332" actId="2696"/>
        <pc:sldMkLst>
          <pc:docMk/>
          <pc:sldMk cId="4094086539" sldId="1701"/>
        </pc:sldMkLst>
      </pc:sldChg>
      <pc:sldChg chg="del">
        <pc:chgData name="Kelly Stokes" userId="3e5c5154-569e-4d81-aa91-4f91841cdfa9" providerId="ADAL" clId="{2EEB8614-38DB-40F5-ABF8-7009C28F49F8}" dt="2022-12-22T13:17:12.949" v="332" actId="2696"/>
        <pc:sldMkLst>
          <pc:docMk/>
          <pc:sldMk cId="2322077340" sldId="1702"/>
        </pc:sldMkLst>
      </pc:sldChg>
      <pc:sldChg chg="del">
        <pc:chgData name="Kelly Stokes" userId="3e5c5154-569e-4d81-aa91-4f91841cdfa9" providerId="ADAL" clId="{2EEB8614-38DB-40F5-ABF8-7009C28F49F8}" dt="2022-12-22T13:17:12.949" v="332" actId="2696"/>
        <pc:sldMkLst>
          <pc:docMk/>
          <pc:sldMk cId="322442380" sldId="1703"/>
        </pc:sldMkLst>
      </pc:sldChg>
      <pc:sldChg chg="del">
        <pc:chgData name="Kelly Stokes" userId="3e5c5154-569e-4d81-aa91-4f91841cdfa9" providerId="ADAL" clId="{2EEB8614-38DB-40F5-ABF8-7009C28F49F8}" dt="2022-12-22T13:17:12.949" v="332" actId="2696"/>
        <pc:sldMkLst>
          <pc:docMk/>
          <pc:sldMk cId="3270094402" sldId="1704"/>
        </pc:sldMkLst>
      </pc:sldChg>
      <pc:sldChg chg="del">
        <pc:chgData name="Kelly Stokes" userId="3e5c5154-569e-4d81-aa91-4f91841cdfa9" providerId="ADAL" clId="{2EEB8614-38DB-40F5-ABF8-7009C28F49F8}" dt="2022-12-22T13:17:12.949" v="332" actId="2696"/>
        <pc:sldMkLst>
          <pc:docMk/>
          <pc:sldMk cId="3891469364" sldId="1705"/>
        </pc:sldMkLst>
      </pc:sldChg>
      <pc:sldChg chg="del">
        <pc:chgData name="Kelly Stokes" userId="3e5c5154-569e-4d81-aa91-4f91841cdfa9" providerId="ADAL" clId="{2EEB8614-38DB-40F5-ABF8-7009C28F49F8}" dt="2022-12-22T13:17:12.949" v="332" actId="2696"/>
        <pc:sldMkLst>
          <pc:docMk/>
          <pc:sldMk cId="943698883" sldId="1706"/>
        </pc:sldMkLst>
      </pc:sldChg>
      <pc:sldChg chg="del">
        <pc:chgData name="Kelly Stokes" userId="3e5c5154-569e-4d81-aa91-4f91841cdfa9" providerId="ADAL" clId="{2EEB8614-38DB-40F5-ABF8-7009C28F49F8}" dt="2022-12-22T13:17:12.949" v="332" actId="2696"/>
        <pc:sldMkLst>
          <pc:docMk/>
          <pc:sldMk cId="4018573872" sldId="1707"/>
        </pc:sldMkLst>
      </pc:sldChg>
      <pc:sldChg chg="del">
        <pc:chgData name="Kelly Stokes" userId="3e5c5154-569e-4d81-aa91-4f91841cdfa9" providerId="ADAL" clId="{2EEB8614-38DB-40F5-ABF8-7009C28F49F8}" dt="2022-12-22T13:17:12.949" v="332" actId="2696"/>
        <pc:sldMkLst>
          <pc:docMk/>
          <pc:sldMk cId="2173199380" sldId="1708"/>
        </pc:sldMkLst>
      </pc:sldChg>
      <pc:sldChg chg="del">
        <pc:chgData name="Kelly Stokes" userId="3e5c5154-569e-4d81-aa91-4f91841cdfa9" providerId="ADAL" clId="{2EEB8614-38DB-40F5-ABF8-7009C28F49F8}" dt="2022-12-22T13:17:12.949" v="332" actId="2696"/>
        <pc:sldMkLst>
          <pc:docMk/>
          <pc:sldMk cId="4291263183" sldId="1709"/>
        </pc:sldMkLst>
      </pc:sldChg>
      <pc:sldChg chg="del">
        <pc:chgData name="Kelly Stokes" userId="3e5c5154-569e-4d81-aa91-4f91841cdfa9" providerId="ADAL" clId="{2EEB8614-38DB-40F5-ABF8-7009C28F49F8}" dt="2022-12-22T13:17:12.949" v="332" actId="2696"/>
        <pc:sldMkLst>
          <pc:docMk/>
          <pc:sldMk cId="2954539069" sldId="1710"/>
        </pc:sldMkLst>
      </pc:sldChg>
      <pc:sldChg chg="del">
        <pc:chgData name="Kelly Stokes" userId="3e5c5154-569e-4d81-aa91-4f91841cdfa9" providerId="ADAL" clId="{2EEB8614-38DB-40F5-ABF8-7009C28F49F8}" dt="2022-12-22T13:17:12.949" v="332" actId="2696"/>
        <pc:sldMkLst>
          <pc:docMk/>
          <pc:sldMk cId="3771338971" sldId="1711"/>
        </pc:sldMkLst>
      </pc:sldChg>
      <pc:sldChg chg="del">
        <pc:chgData name="Kelly Stokes" userId="3e5c5154-569e-4d81-aa91-4f91841cdfa9" providerId="ADAL" clId="{2EEB8614-38DB-40F5-ABF8-7009C28F49F8}" dt="2022-12-22T13:17:12.949" v="332" actId="2696"/>
        <pc:sldMkLst>
          <pc:docMk/>
          <pc:sldMk cId="934932854" sldId="1712"/>
        </pc:sldMkLst>
      </pc:sldChg>
      <pc:sldChg chg="del">
        <pc:chgData name="Kelly Stokes" userId="3e5c5154-569e-4d81-aa91-4f91841cdfa9" providerId="ADAL" clId="{2EEB8614-38DB-40F5-ABF8-7009C28F49F8}" dt="2022-12-22T13:17:12.949" v="332" actId="2696"/>
        <pc:sldMkLst>
          <pc:docMk/>
          <pc:sldMk cId="98508946" sldId="1713"/>
        </pc:sldMkLst>
      </pc:sldChg>
      <pc:sldChg chg="del">
        <pc:chgData name="Kelly Stokes" userId="3e5c5154-569e-4d81-aa91-4f91841cdfa9" providerId="ADAL" clId="{2EEB8614-38DB-40F5-ABF8-7009C28F49F8}" dt="2022-12-22T13:17:12.949" v="332" actId="2696"/>
        <pc:sldMkLst>
          <pc:docMk/>
          <pc:sldMk cId="3937986445" sldId="1714"/>
        </pc:sldMkLst>
      </pc:sldChg>
      <pc:sldChg chg="del">
        <pc:chgData name="Kelly Stokes" userId="3e5c5154-569e-4d81-aa91-4f91841cdfa9" providerId="ADAL" clId="{2EEB8614-38DB-40F5-ABF8-7009C28F49F8}" dt="2022-12-22T13:17:12.949" v="332" actId="2696"/>
        <pc:sldMkLst>
          <pc:docMk/>
          <pc:sldMk cId="1776247022" sldId="1715"/>
        </pc:sldMkLst>
      </pc:sldChg>
      <pc:sldChg chg="del">
        <pc:chgData name="Kelly Stokes" userId="3e5c5154-569e-4d81-aa91-4f91841cdfa9" providerId="ADAL" clId="{2EEB8614-38DB-40F5-ABF8-7009C28F49F8}" dt="2022-12-22T13:17:12.949" v="332" actId="2696"/>
        <pc:sldMkLst>
          <pc:docMk/>
          <pc:sldMk cId="2006485652" sldId="1716"/>
        </pc:sldMkLst>
      </pc:sldChg>
      <pc:sldChg chg="del">
        <pc:chgData name="Kelly Stokes" userId="3e5c5154-569e-4d81-aa91-4f91841cdfa9" providerId="ADAL" clId="{2EEB8614-38DB-40F5-ABF8-7009C28F49F8}" dt="2022-12-22T13:17:12.949" v="332" actId="2696"/>
        <pc:sldMkLst>
          <pc:docMk/>
          <pc:sldMk cId="482536013" sldId="1717"/>
        </pc:sldMkLst>
      </pc:sldChg>
      <pc:sldChg chg="del">
        <pc:chgData name="Kelly Stokes" userId="3e5c5154-569e-4d81-aa91-4f91841cdfa9" providerId="ADAL" clId="{2EEB8614-38DB-40F5-ABF8-7009C28F49F8}" dt="2022-12-22T13:17:12.949" v="332" actId="2696"/>
        <pc:sldMkLst>
          <pc:docMk/>
          <pc:sldMk cId="1755185495" sldId="1718"/>
        </pc:sldMkLst>
      </pc:sldChg>
      <pc:sldChg chg="del">
        <pc:chgData name="Kelly Stokes" userId="3e5c5154-569e-4d81-aa91-4f91841cdfa9" providerId="ADAL" clId="{2EEB8614-38DB-40F5-ABF8-7009C28F49F8}" dt="2022-12-22T13:17:12.949" v="332" actId="2696"/>
        <pc:sldMkLst>
          <pc:docMk/>
          <pc:sldMk cId="3659952766" sldId="1719"/>
        </pc:sldMkLst>
      </pc:sldChg>
      <pc:sldChg chg="del">
        <pc:chgData name="Kelly Stokes" userId="3e5c5154-569e-4d81-aa91-4f91841cdfa9" providerId="ADAL" clId="{2EEB8614-38DB-40F5-ABF8-7009C28F49F8}" dt="2022-12-22T13:17:12.949" v="332" actId="2696"/>
        <pc:sldMkLst>
          <pc:docMk/>
          <pc:sldMk cId="3230015290" sldId="1720"/>
        </pc:sldMkLst>
      </pc:sldChg>
      <pc:sldChg chg="del">
        <pc:chgData name="Kelly Stokes" userId="3e5c5154-569e-4d81-aa91-4f91841cdfa9" providerId="ADAL" clId="{2EEB8614-38DB-40F5-ABF8-7009C28F49F8}" dt="2022-12-22T13:17:12.949" v="332" actId="2696"/>
        <pc:sldMkLst>
          <pc:docMk/>
          <pc:sldMk cId="3245149530" sldId="1721"/>
        </pc:sldMkLst>
      </pc:sldChg>
      <pc:sldChg chg="del">
        <pc:chgData name="Kelly Stokes" userId="3e5c5154-569e-4d81-aa91-4f91841cdfa9" providerId="ADAL" clId="{2EEB8614-38DB-40F5-ABF8-7009C28F49F8}" dt="2022-12-22T13:17:12.949" v="332" actId="2696"/>
        <pc:sldMkLst>
          <pc:docMk/>
          <pc:sldMk cId="2371117743" sldId="1722"/>
        </pc:sldMkLst>
      </pc:sldChg>
      <pc:sldChg chg="del">
        <pc:chgData name="Kelly Stokes" userId="3e5c5154-569e-4d81-aa91-4f91841cdfa9" providerId="ADAL" clId="{2EEB8614-38DB-40F5-ABF8-7009C28F49F8}" dt="2022-12-22T13:17:12.949" v="332" actId="2696"/>
        <pc:sldMkLst>
          <pc:docMk/>
          <pc:sldMk cId="1048361474" sldId="1723"/>
        </pc:sldMkLst>
      </pc:sldChg>
      <pc:sldChg chg="del">
        <pc:chgData name="Kelly Stokes" userId="3e5c5154-569e-4d81-aa91-4f91841cdfa9" providerId="ADAL" clId="{2EEB8614-38DB-40F5-ABF8-7009C28F49F8}" dt="2022-12-22T13:17:12.949" v="332" actId="2696"/>
        <pc:sldMkLst>
          <pc:docMk/>
          <pc:sldMk cId="4183368965" sldId="1724"/>
        </pc:sldMkLst>
      </pc:sldChg>
      <pc:sldChg chg="del">
        <pc:chgData name="Kelly Stokes" userId="3e5c5154-569e-4d81-aa91-4f91841cdfa9" providerId="ADAL" clId="{2EEB8614-38DB-40F5-ABF8-7009C28F49F8}" dt="2022-12-22T13:17:12.949" v="332" actId="2696"/>
        <pc:sldMkLst>
          <pc:docMk/>
          <pc:sldMk cId="1222035148" sldId="1725"/>
        </pc:sldMkLst>
      </pc:sldChg>
      <pc:sldChg chg="del">
        <pc:chgData name="Kelly Stokes" userId="3e5c5154-569e-4d81-aa91-4f91841cdfa9" providerId="ADAL" clId="{2EEB8614-38DB-40F5-ABF8-7009C28F49F8}" dt="2022-12-22T13:17:12.949" v="332" actId="2696"/>
        <pc:sldMkLst>
          <pc:docMk/>
          <pc:sldMk cId="905181126" sldId="1726"/>
        </pc:sldMkLst>
      </pc:sldChg>
      <pc:sldChg chg="del">
        <pc:chgData name="Kelly Stokes" userId="3e5c5154-569e-4d81-aa91-4f91841cdfa9" providerId="ADAL" clId="{2EEB8614-38DB-40F5-ABF8-7009C28F49F8}" dt="2022-12-22T13:17:12.949" v="332" actId="2696"/>
        <pc:sldMkLst>
          <pc:docMk/>
          <pc:sldMk cId="615974739" sldId="1727"/>
        </pc:sldMkLst>
      </pc:sldChg>
      <pc:sldChg chg="del">
        <pc:chgData name="Kelly Stokes" userId="3e5c5154-569e-4d81-aa91-4f91841cdfa9" providerId="ADAL" clId="{2EEB8614-38DB-40F5-ABF8-7009C28F49F8}" dt="2022-12-22T13:17:12.949" v="332" actId="2696"/>
        <pc:sldMkLst>
          <pc:docMk/>
          <pc:sldMk cId="3019616380" sldId="1728"/>
        </pc:sldMkLst>
      </pc:sldChg>
      <pc:sldChg chg="del">
        <pc:chgData name="Kelly Stokes" userId="3e5c5154-569e-4d81-aa91-4f91841cdfa9" providerId="ADAL" clId="{2EEB8614-38DB-40F5-ABF8-7009C28F49F8}" dt="2022-12-22T13:17:12.949" v="332" actId="2696"/>
        <pc:sldMkLst>
          <pc:docMk/>
          <pc:sldMk cId="4174324038" sldId="1729"/>
        </pc:sldMkLst>
      </pc:sldChg>
      <pc:sldChg chg="del">
        <pc:chgData name="Kelly Stokes" userId="3e5c5154-569e-4d81-aa91-4f91841cdfa9" providerId="ADAL" clId="{2EEB8614-38DB-40F5-ABF8-7009C28F49F8}" dt="2022-12-22T13:17:12.949" v="332" actId="2696"/>
        <pc:sldMkLst>
          <pc:docMk/>
          <pc:sldMk cId="1919486636" sldId="1733"/>
        </pc:sldMkLst>
      </pc:sldChg>
      <pc:sldChg chg="del">
        <pc:chgData name="Kelly Stokes" userId="3e5c5154-569e-4d81-aa91-4f91841cdfa9" providerId="ADAL" clId="{2EEB8614-38DB-40F5-ABF8-7009C28F49F8}" dt="2022-12-22T13:17:12.949" v="332" actId="2696"/>
        <pc:sldMkLst>
          <pc:docMk/>
          <pc:sldMk cId="180194142" sldId="1734"/>
        </pc:sldMkLst>
      </pc:sldChg>
      <pc:sldChg chg="del">
        <pc:chgData name="Kelly Stokes" userId="3e5c5154-569e-4d81-aa91-4f91841cdfa9" providerId="ADAL" clId="{2EEB8614-38DB-40F5-ABF8-7009C28F49F8}" dt="2022-12-22T13:17:12.949" v="332" actId="2696"/>
        <pc:sldMkLst>
          <pc:docMk/>
          <pc:sldMk cId="2019586151" sldId="1735"/>
        </pc:sldMkLst>
      </pc:sldChg>
      <pc:sldChg chg="del">
        <pc:chgData name="Kelly Stokes" userId="3e5c5154-569e-4d81-aa91-4f91841cdfa9" providerId="ADAL" clId="{2EEB8614-38DB-40F5-ABF8-7009C28F49F8}" dt="2022-12-22T13:17:12.949" v="332" actId="2696"/>
        <pc:sldMkLst>
          <pc:docMk/>
          <pc:sldMk cId="2151455613" sldId="1736"/>
        </pc:sldMkLst>
      </pc:sldChg>
      <pc:sldChg chg="del">
        <pc:chgData name="Kelly Stokes" userId="3e5c5154-569e-4d81-aa91-4f91841cdfa9" providerId="ADAL" clId="{2EEB8614-38DB-40F5-ABF8-7009C28F49F8}" dt="2022-12-22T13:17:12.949" v="332" actId="2696"/>
        <pc:sldMkLst>
          <pc:docMk/>
          <pc:sldMk cId="4079563455" sldId="1737"/>
        </pc:sldMkLst>
      </pc:sldChg>
      <pc:sldChg chg="del">
        <pc:chgData name="Kelly Stokes" userId="3e5c5154-569e-4d81-aa91-4f91841cdfa9" providerId="ADAL" clId="{2EEB8614-38DB-40F5-ABF8-7009C28F49F8}" dt="2022-12-22T13:17:12.949" v="332" actId="2696"/>
        <pc:sldMkLst>
          <pc:docMk/>
          <pc:sldMk cId="1769783166" sldId="1738"/>
        </pc:sldMkLst>
      </pc:sldChg>
      <pc:sldChg chg="del">
        <pc:chgData name="Kelly Stokes" userId="3e5c5154-569e-4d81-aa91-4f91841cdfa9" providerId="ADAL" clId="{2EEB8614-38DB-40F5-ABF8-7009C28F49F8}" dt="2022-12-22T13:17:12.949" v="332" actId="2696"/>
        <pc:sldMkLst>
          <pc:docMk/>
          <pc:sldMk cId="3580252204" sldId="1739"/>
        </pc:sldMkLst>
      </pc:sldChg>
      <pc:sldChg chg="del">
        <pc:chgData name="Kelly Stokes" userId="3e5c5154-569e-4d81-aa91-4f91841cdfa9" providerId="ADAL" clId="{2EEB8614-38DB-40F5-ABF8-7009C28F49F8}" dt="2022-12-22T13:17:12.949" v="332" actId="2696"/>
        <pc:sldMkLst>
          <pc:docMk/>
          <pc:sldMk cId="1230952195" sldId="1740"/>
        </pc:sldMkLst>
      </pc:sldChg>
      <pc:sldChg chg="del">
        <pc:chgData name="Kelly Stokes" userId="3e5c5154-569e-4d81-aa91-4f91841cdfa9" providerId="ADAL" clId="{2EEB8614-38DB-40F5-ABF8-7009C28F49F8}" dt="2022-12-22T13:17:12.949" v="332" actId="2696"/>
        <pc:sldMkLst>
          <pc:docMk/>
          <pc:sldMk cId="4140112626" sldId="1741"/>
        </pc:sldMkLst>
      </pc:sldChg>
      <pc:sldChg chg="del">
        <pc:chgData name="Kelly Stokes" userId="3e5c5154-569e-4d81-aa91-4f91841cdfa9" providerId="ADAL" clId="{2EEB8614-38DB-40F5-ABF8-7009C28F49F8}" dt="2022-12-22T13:17:12.949" v="332" actId="2696"/>
        <pc:sldMkLst>
          <pc:docMk/>
          <pc:sldMk cId="212380285" sldId="1742"/>
        </pc:sldMkLst>
      </pc:sldChg>
      <pc:sldChg chg="del">
        <pc:chgData name="Kelly Stokes" userId="3e5c5154-569e-4d81-aa91-4f91841cdfa9" providerId="ADAL" clId="{2EEB8614-38DB-40F5-ABF8-7009C28F49F8}" dt="2022-12-22T13:17:12.949" v="332" actId="2696"/>
        <pc:sldMkLst>
          <pc:docMk/>
          <pc:sldMk cId="4126787911" sldId="1743"/>
        </pc:sldMkLst>
      </pc:sldChg>
      <pc:sldChg chg="del">
        <pc:chgData name="Kelly Stokes" userId="3e5c5154-569e-4d81-aa91-4f91841cdfa9" providerId="ADAL" clId="{2EEB8614-38DB-40F5-ABF8-7009C28F49F8}" dt="2022-12-22T13:17:12.949" v="332" actId="2696"/>
        <pc:sldMkLst>
          <pc:docMk/>
          <pc:sldMk cId="190936159" sldId="1744"/>
        </pc:sldMkLst>
      </pc:sldChg>
      <pc:sldChg chg="del">
        <pc:chgData name="Kelly Stokes" userId="3e5c5154-569e-4d81-aa91-4f91841cdfa9" providerId="ADAL" clId="{2EEB8614-38DB-40F5-ABF8-7009C28F49F8}" dt="2022-12-22T13:17:12.949" v="332" actId="2696"/>
        <pc:sldMkLst>
          <pc:docMk/>
          <pc:sldMk cId="3925299287" sldId="1745"/>
        </pc:sldMkLst>
      </pc:sldChg>
      <pc:sldChg chg="del">
        <pc:chgData name="Kelly Stokes" userId="3e5c5154-569e-4d81-aa91-4f91841cdfa9" providerId="ADAL" clId="{2EEB8614-38DB-40F5-ABF8-7009C28F49F8}" dt="2022-12-22T13:17:12.949" v="332" actId="2696"/>
        <pc:sldMkLst>
          <pc:docMk/>
          <pc:sldMk cId="3772678130" sldId="1746"/>
        </pc:sldMkLst>
      </pc:sldChg>
      <pc:sldChg chg="del">
        <pc:chgData name="Kelly Stokes" userId="3e5c5154-569e-4d81-aa91-4f91841cdfa9" providerId="ADAL" clId="{2EEB8614-38DB-40F5-ABF8-7009C28F49F8}" dt="2022-12-22T13:17:12.949" v="332" actId="2696"/>
        <pc:sldMkLst>
          <pc:docMk/>
          <pc:sldMk cId="463683421" sldId="1747"/>
        </pc:sldMkLst>
      </pc:sldChg>
      <pc:sldChg chg="del">
        <pc:chgData name="Kelly Stokes" userId="3e5c5154-569e-4d81-aa91-4f91841cdfa9" providerId="ADAL" clId="{2EEB8614-38DB-40F5-ABF8-7009C28F49F8}" dt="2022-12-22T13:17:12.949" v="332" actId="2696"/>
        <pc:sldMkLst>
          <pc:docMk/>
          <pc:sldMk cId="1270194552" sldId="1748"/>
        </pc:sldMkLst>
      </pc:sldChg>
      <pc:sldChg chg="del">
        <pc:chgData name="Kelly Stokes" userId="3e5c5154-569e-4d81-aa91-4f91841cdfa9" providerId="ADAL" clId="{2EEB8614-38DB-40F5-ABF8-7009C28F49F8}" dt="2022-12-22T13:17:12.949" v="332" actId="2696"/>
        <pc:sldMkLst>
          <pc:docMk/>
          <pc:sldMk cId="1302528921" sldId="1749"/>
        </pc:sldMkLst>
      </pc:sldChg>
      <pc:sldChg chg="del">
        <pc:chgData name="Kelly Stokes" userId="3e5c5154-569e-4d81-aa91-4f91841cdfa9" providerId="ADAL" clId="{2EEB8614-38DB-40F5-ABF8-7009C28F49F8}" dt="2022-12-22T13:17:12.949" v="332" actId="2696"/>
        <pc:sldMkLst>
          <pc:docMk/>
          <pc:sldMk cId="4267782351" sldId="1750"/>
        </pc:sldMkLst>
      </pc:sldChg>
      <pc:sldChg chg="del">
        <pc:chgData name="Kelly Stokes" userId="3e5c5154-569e-4d81-aa91-4f91841cdfa9" providerId="ADAL" clId="{2EEB8614-38DB-40F5-ABF8-7009C28F49F8}" dt="2022-12-22T13:17:12.949" v="332" actId="2696"/>
        <pc:sldMkLst>
          <pc:docMk/>
          <pc:sldMk cId="377875232" sldId="1751"/>
        </pc:sldMkLst>
      </pc:sldChg>
      <pc:sldChg chg="del">
        <pc:chgData name="Kelly Stokes" userId="3e5c5154-569e-4d81-aa91-4f91841cdfa9" providerId="ADAL" clId="{2EEB8614-38DB-40F5-ABF8-7009C28F49F8}" dt="2022-12-22T13:17:12.949" v="332" actId="2696"/>
        <pc:sldMkLst>
          <pc:docMk/>
          <pc:sldMk cId="3861919673" sldId="1752"/>
        </pc:sldMkLst>
      </pc:sldChg>
      <pc:sldChg chg="del">
        <pc:chgData name="Kelly Stokes" userId="3e5c5154-569e-4d81-aa91-4f91841cdfa9" providerId="ADAL" clId="{2EEB8614-38DB-40F5-ABF8-7009C28F49F8}" dt="2022-12-22T13:17:12.949" v="332" actId="2696"/>
        <pc:sldMkLst>
          <pc:docMk/>
          <pc:sldMk cId="1697416638" sldId="1753"/>
        </pc:sldMkLst>
      </pc:sldChg>
      <pc:sldChg chg="del">
        <pc:chgData name="Kelly Stokes" userId="3e5c5154-569e-4d81-aa91-4f91841cdfa9" providerId="ADAL" clId="{2EEB8614-38DB-40F5-ABF8-7009C28F49F8}" dt="2022-12-22T13:17:12.949" v="332" actId="2696"/>
        <pc:sldMkLst>
          <pc:docMk/>
          <pc:sldMk cId="2860969739" sldId="1754"/>
        </pc:sldMkLst>
      </pc:sldChg>
      <pc:sldChg chg="del">
        <pc:chgData name="Kelly Stokes" userId="3e5c5154-569e-4d81-aa91-4f91841cdfa9" providerId="ADAL" clId="{2EEB8614-38DB-40F5-ABF8-7009C28F49F8}" dt="2022-12-22T13:17:12.949" v="332" actId="2696"/>
        <pc:sldMkLst>
          <pc:docMk/>
          <pc:sldMk cId="3347846217" sldId="1755"/>
        </pc:sldMkLst>
      </pc:sldChg>
      <pc:sldChg chg="del">
        <pc:chgData name="Kelly Stokes" userId="3e5c5154-569e-4d81-aa91-4f91841cdfa9" providerId="ADAL" clId="{2EEB8614-38DB-40F5-ABF8-7009C28F49F8}" dt="2022-12-22T13:17:12.949" v="332" actId="2696"/>
        <pc:sldMkLst>
          <pc:docMk/>
          <pc:sldMk cId="3316370988" sldId="1756"/>
        </pc:sldMkLst>
      </pc:sldChg>
      <pc:sldChg chg="del">
        <pc:chgData name="Kelly Stokes" userId="3e5c5154-569e-4d81-aa91-4f91841cdfa9" providerId="ADAL" clId="{2EEB8614-38DB-40F5-ABF8-7009C28F49F8}" dt="2022-12-22T13:17:12.949" v="332" actId="2696"/>
        <pc:sldMkLst>
          <pc:docMk/>
          <pc:sldMk cId="1064545327" sldId="1757"/>
        </pc:sldMkLst>
      </pc:sldChg>
      <pc:sldChg chg="del">
        <pc:chgData name="Kelly Stokes" userId="3e5c5154-569e-4d81-aa91-4f91841cdfa9" providerId="ADAL" clId="{2EEB8614-38DB-40F5-ABF8-7009C28F49F8}" dt="2022-12-22T13:17:12.949" v="332" actId="2696"/>
        <pc:sldMkLst>
          <pc:docMk/>
          <pc:sldMk cId="880872501" sldId="1758"/>
        </pc:sldMkLst>
      </pc:sldChg>
      <pc:sldChg chg="del">
        <pc:chgData name="Kelly Stokes" userId="3e5c5154-569e-4d81-aa91-4f91841cdfa9" providerId="ADAL" clId="{2EEB8614-38DB-40F5-ABF8-7009C28F49F8}" dt="2022-12-22T13:17:12.949" v="332" actId="2696"/>
        <pc:sldMkLst>
          <pc:docMk/>
          <pc:sldMk cId="2487903896" sldId="1759"/>
        </pc:sldMkLst>
      </pc:sldChg>
      <pc:sldChg chg="del">
        <pc:chgData name="Kelly Stokes" userId="3e5c5154-569e-4d81-aa91-4f91841cdfa9" providerId="ADAL" clId="{2EEB8614-38DB-40F5-ABF8-7009C28F49F8}" dt="2022-12-22T13:17:12.949" v="332" actId="2696"/>
        <pc:sldMkLst>
          <pc:docMk/>
          <pc:sldMk cId="1703000180" sldId="1760"/>
        </pc:sldMkLst>
      </pc:sldChg>
      <pc:sldChg chg="del">
        <pc:chgData name="Kelly Stokes" userId="3e5c5154-569e-4d81-aa91-4f91841cdfa9" providerId="ADAL" clId="{2EEB8614-38DB-40F5-ABF8-7009C28F49F8}" dt="2022-12-22T13:17:12.949" v="332" actId="2696"/>
        <pc:sldMkLst>
          <pc:docMk/>
          <pc:sldMk cId="2424997482" sldId="1761"/>
        </pc:sldMkLst>
      </pc:sldChg>
      <pc:sldChg chg="del">
        <pc:chgData name="Kelly Stokes" userId="3e5c5154-569e-4d81-aa91-4f91841cdfa9" providerId="ADAL" clId="{2EEB8614-38DB-40F5-ABF8-7009C28F49F8}" dt="2022-12-22T13:17:12.949" v="332" actId="2696"/>
        <pc:sldMkLst>
          <pc:docMk/>
          <pc:sldMk cId="2303658560" sldId="1762"/>
        </pc:sldMkLst>
      </pc:sldChg>
      <pc:sldChg chg="del">
        <pc:chgData name="Kelly Stokes" userId="3e5c5154-569e-4d81-aa91-4f91841cdfa9" providerId="ADAL" clId="{2EEB8614-38DB-40F5-ABF8-7009C28F49F8}" dt="2022-12-22T13:17:12.949" v="332" actId="2696"/>
        <pc:sldMkLst>
          <pc:docMk/>
          <pc:sldMk cId="340640489" sldId="1763"/>
        </pc:sldMkLst>
      </pc:sldChg>
      <pc:sldChg chg="del">
        <pc:chgData name="Kelly Stokes" userId="3e5c5154-569e-4d81-aa91-4f91841cdfa9" providerId="ADAL" clId="{2EEB8614-38DB-40F5-ABF8-7009C28F49F8}" dt="2022-12-22T13:17:12.949" v="332" actId="2696"/>
        <pc:sldMkLst>
          <pc:docMk/>
          <pc:sldMk cId="3030480947" sldId="1787"/>
        </pc:sldMkLst>
      </pc:sldChg>
      <pc:sldChg chg="del">
        <pc:chgData name="Kelly Stokes" userId="3e5c5154-569e-4d81-aa91-4f91841cdfa9" providerId="ADAL" clId="{2EEB8614-38DB-40F5-ABF8-7009C28F49F8}" dt="2022-12-22T13:17:12.949" v="332" actId="2696"/>
        <pc:sldMkLst>
          <pc:docMk/>
          <pc:sldMk cId="2982368113" sldId="1789"/>
        </pc:sldMkLst>
      </pc:sldChg>
      <pc:sldChg chg="addSp delSp modSp new mod">
        <pc:chgData name="Kelly Stokes" userId="3e5c5154-569e-4d81-aa91-4f91841cdfa9" providerId="ADAL" clId="{2EEB8614-38DB-40F5-ABF8-7009C28F49F8}" dt="2022-12-22T13:07:05.264" v="76" actId="1076"/>
        <pc:sldMkLst>
          <pc:docMk/>
          <pc:sldMk cId="1958609347" sldId="1798"/>
        </pc:sldMkLst>
        <pc:spChg chg="del">
          <ac:chgData name="Kelly Stokes" userId="3e5c5154-569e-4d81-aa91-4f91841cdfa9" providerId="ADAL" clId="{2EEB8614-38DB-40F5-ABF8-7009C28F49F8}" dt="2022-12-22T13:06:48.896" v="69" actId="478"/>
          <ac:spMkLst>
            <pc:docMk/>
            <pc:sldMk cId="1958609347" sldId="1798"/>
            <ac:spMk id="2" creationId="{DEFBFDBC-6B44-713C-3289-A366A479C776}"/>
          </ac:spMkLst>
        </pc:spChg>
        <pc:spChg chg="del">
          <ac:chgData name="Kelly Stokes" userId="3e5c5154-569e-4d81-aa91-4f91841cdfa9" providerId="ADAL" clId="{2EEB8614-38DB-40F5-ABF8-7009C28F49F8}" dt="2022-12-22T13:06:50.261" v="70" actId="478"/>
          <ac:spMkLst>
            <pc:docMk/>
            <pc:sldMk cId="1958609347" sldId="1798"/>
            <ac:spMk id="3" creationId="{9D868915-FF53-4334-E5A8-27F763671A29}"/>
          </ac:spMkLst>
        </pc:spChg>
        <pc:spChg chg="add mod">
          <ac:chgData name="Kelly Stokes" userId="3e5c5154-569e-4d81-aa91-4f91841cdfa9" providerId="ADAL" clId="{2EEB8614-38DB-40F5-ABF8-7009C28F49F8}" dt="2022-12-22T13:07:05.264" v="76" actId="1076"/>
          <ac:spMkLst>
            <pc:docMk/>
            <pc:sldMk cId="1958609347" sldId="1798"/>
            <ac:spMk id="5" creationId="{0E70BB41-1A7A-A934-1D59-EA4C7F164DB7}"/>
          </ac:spMkLst>
        </pc:spChg>
      </pc:sldChg>
      <pc:sldChg chg="addSp delSp modSp add mod modAnim">
        <pc:chgData name="Kelly Stokes" userId="3e5c5154-569e-4d81-aa91-4f91841cdfa9" providerId="ADAL" clId="{2EEB8614-38DB-40F5-ABF8-7009C28F49F8}" dt="2022-12-22T13:09:20.897" v="115"/>
        <pc:sldMkLst>
          <pc:docMk/>
          <pc:sldMk cId="3291954408" sldId="1799"/>
        </pc:sldMkLst>
        <pc:spChg chg="mod">
          <ac:chgData name="Kelly Stokes" userId="3e5c5154-569e-4d81-aa91-4f91841cdfa9" providerId="ADAL" clId="{2EEB8614-38DB-40F5-ABF8-7009C28F49F8}" dt="2022-12-22T13:08:55.887" v="110" actId="20577"/>
          <ac:spMkLst>
            <pc:docMk/>
            <pc:sldMk cId="3291954408" sldId="1799"/>
            <ac:spMk id="2" creationId="{52DA34BA-82FC-47C5-BCE1-BB65E08B92A1}"/>
          </ac:spMkLst>
        </pc:spChg>
        <pc:spChg chg="mod">
          <ac:chgData name="Kelly Stokes" userId="3e5c5154-569e-4d81-aa91-4f91841cdfa9" providerId="ADAL" clId="{2EEB8614-38DB-40F5-ABF8-7009C28F49F8}" dt="2022-12-22T13:08:58.346" v="111" actId="1076"/>
          <ac:spMkLst>
            <pc:docMk/>
            <pc:sldMk cId="3291954408" sldId="1799"/>
            <ac:spMk id="3" creationId="{13BB5EC0-7A96-4D29-A835-6FAE896C31A4}"/>
          </ac:spMkLst>
        </pc:spChg>
        <pc:picChg chg="del">
          <ac:chgData name="Kelly Stokes" userId="3e5c5154-569e-4d81-aa91-4f91841cdfa9" providerId="ADAL" clId="{2EEB8614-38DB-40F5-ABF8-7009C28F49F8}" dt="2022-12-22T13:08:59.066" v="112" actId="478"/>
          <ac:picMkLst>
            <pc:docMk/>
            <pc:sldMk cId="3291954408" sldId="1799"/>
            <ac:picMk id="1026" creationId="{7D8CCE8B-5333-AEA5-A17F-21552A18DF0C}"/>
          </ac:picMkLst>
        </pc:picChg>
        <pc:picChg chg="add mod">
          <ac:chgData name="Kelly Stokes" userId="3e5c5154-569e-4d81-aa91-4f91841cdfa9" providerId="ADAL" clId="{2EEB8614-38DB-40F5-ABF8-7009C28F49F8}" dt="2022-12-22T13:09:19.848" v="114" actId="1076"/>
          <ac:picMkLst>
            <pc:docMk/>
            <pc:sldMk cId="3291954408" sldId="1799"/>
            <ac:picMk id="3074" creationId="{A75B9402-AA47-E085-928D-23D8D7551D36}"/>
          </ac:picMkLst>
        </pc:picChg>
      </pc:sldChg>
      <pc:sldChg chg="addSp delSp modSp add mod modAnim">
        <pc:chgData name="Kelly Stokes" userId="3e5c5154-569e-4d81-aa91-4f91841cdfa9" providerId="ADAL" clId="{2EEB8614-38DB-40F5-ABF8-7009C28F49F8}" dt="2022-12-22T13:08:48.087" v="106"/>
        <pc:sldMkLst>
          <pc:docMk/>
          <pc:sldMk cId="1401446454" sldId="1800"/>
        </pc:sldMkLst>
        <pc:spChg chg="mod">
          <ac:chgData name="Kelly Stokes" userId="3e5c5154-569e-4d81-aa91-4f91841cdfa9" providerId="ADAL" clId="{2EEB8614-38DB-40F5-ABF8-7009C28F49F8}" dt="2022-12-22T13:08:22.585" v="101" actId="20577"/>
          <ac:spMkLst>
            <pc:docMk/>
            <pc:sldMk cId="1401446454" sldId="1800"/>
            <ac:spMk id="2" creationId="{52DA34BA-82FC-47C5-BCE1-BB65E08B92A1}"/>
          </ac:spMkLst>
        </pc:spChg>
        <pc:spChg chg="mod">
          <ac:chgData name="Kelly Stokes" userId="3e5c5154-569e-4d81-aa91-4f91841cdfa9" providerId="ADAL" clId="{2EEB8614-38DB-40F5-ABF8-7009C28F49F8}" dt="2022-12-22T13:08:26.442" v="102" actId="1076"/>
          <ac:spMkLst>
            <pc:docMk/>
            <pc:sldMk cId="1401446454" sldId="1800"/>
            <ac:spMk id="3" creationId="{13BB5EC0-7A96-4D29-A835-6FAE896C31A4}"/>
          </ac:spMkLst>
        </pc:spChg>
        <pc:picChg chg="del">
          <ac:chgData name="Kelly Stokes" userId="3e5c5154-569e-4d81-aa91-4f91841cdfa9" providerId="ADAL" clId="{2EEB8614-38DB-40F5-ABF8-7009C28F49F8}" dt="2022-12-22T13:08:44.996" v="103" actId="478"/>
          <ac:picMkLst>
            <pc:docMk/>
            <pc:sldMk cId="1401446454" sldId="1800"/>
            <ac:picMk id="1026" creationId="{7D8CCE8B-5333-AEA5-A17F-21552A18DF0C}"/>
          </ac:picMkLst>
        </pc:picChg>
        <pc:picChg chg="add mod">
          <ac:chgData name="Kelly Stokes" userId="3e5c5154-569e-4d81-aa91-4f91841cdfa9" providerId="ADAL" clId="{2EEB8614-38DB-40F5-ABF8-7009C28F49F8}" dt="2022-12-22T13:08:47.421" v="105" actId="1076"/>
          <ac:picMkLst>
            <pc:docMk/>
            <pc:sldMk cId="1401446454" sldId="1800"/>
            <ac:picMk id="2050" creationId="{1E8D2F70-851D-7C3C-FAFF-73B9A4AF5E5F}"/>
          </ac:picMkLst>
        </pc:picChg>
      </pc:sldChg>
      <pc:sldChg chg="addSp delSp modSp add modAnim">
        <pc:chgData name="Kelly Stokes" userId="3e5c5154-569e-4d81-aa91-4f91841cdfa9" providerId="ADAL" clId="{2EEB8614-38DB-40F5-ABF8-7009C28F49F8}" dt="2022-12-22T13:12:07.459" v="222"/>
        <pc:sldMkLst>
          <pc:docMk/>
          <pc:sldMk cId="1833224868" sldId="1801"/>
        </pc:sldMkLst>
        <pc:spChg chg="mod">
          <ac:chgData name="Kelly Stokes" userId="3e5c5154-569e-4d81-aa91-4f91841cdfa9" providerId="ADAL" clId="{2EEB8614-38DB-40F5-ABF8-7009C28F49F8}" dt="2022-12-22T13:11:48.494" v="213" actId="20577"/>
          <ac:spMkLst>
            <pc:docMk/>
            <pc:sldMk cId="1833224868" sldId="1801"/>
            <ac:spMk id="2" creationId="{52DA34BA-82FC-47C5-BCE1-BB65E08B92A1}"/>
          </ac:spMkLst>
        </pc:spChg>
        <pc:spChg chg="mod">
          <ac:chgData name="Kelly Stokes" userId="3e5c5154-569e-4d81-aa91-4f91841cdfa9" providerId="ADAL" clId="{2EEB8614-38DB-40F5-ABF8-7009C28F49F8}" dt="2022-12-22T13:11:56.627" v="221" actId="20577"/>
          <ac:spMkLst>
            <pc:docMk/>
            <pc:sldMk cId="1833224868" sldId="1801"/>
            <ac:spMk id="5" creationId="{2C8F5065-5828-545D-470F-A1D28C82B95A}"/>
          </ac:spMkLst>
        </pc:spChg>
        <pc:spChg chg="mod">
          <ac:chgData name="Kelly Stokes" userId="3e5c5154-569e-4d81-aa91-4f91841cdfa9" providerId="ADAL" clId="{2EEB8614-38DB-40F5-ABF8-7009C28F49F8}" dt="2022-12-22T13:12:07.459" v="222"/>
          <ac:spMkLst>
            <pc:docMk/>
            <pc:sldMk cId="1833224868" sldId="1801"/>
            <ac:spMk id="12" creationId="{E384BFF7-3319-CAE2-192F-C4DCBBBBFCCA}"/>
          </ac:spMkLst>
        </pc:spChg>
        <pc:picChg chg="del">
          <ac:chgData name="Kelly Stokes" userId="3e5c5154-569e-4d81-aa91-4f91841cdfa9" providerId="ADAL" clId="{2EEB8614-38DB-40F5-ABF8-7009C28F49F8}" dt="2022-12-22T13:11:40.800" v="205" actId="478"/>
          <ac:picMkLst>
            <pc:docMk/>
            <pc:sldMk cId="1833224868" sldId="1801"/>
            <ac:picMk id="3" creationId="{0951DFF3-2984-20D3-8391-A2A6564A7FE9}"/>
          </ac:picMkLst>
        </pc:picChg>
        <pc:picChg chg="add mod">
          <ac:chgData name="Kelly Stokes" userId="3e5c5154-569e-4d81-aa91-4f91841cdfa9" providerId="ADAL" clId="{2EEB8614-38DB-40F5-ABF8-7009C28F49F8}" dt="2022-12-22T13:11:41.132" v="206"/>
          <ac:picMkLst>
            <pc:docMk/>
            <pc:sldMk cId="1833224868" sldId="1801"/>
            <ac:picMk id="4" creationId="{5ED2B44E-27AE-13F7-8E66-5700332EB31A}"/>
          </ac:picMkLst>
        </pc:picChg>
      </pc:sldChg>
      <pc:sldChg chg="addSp delSp modSp add modAnim">
        <pc:chgData name="Kelly Stokes" userId="3e5c5154-569e-4d81-aa91-4f91841cdfa9" providerId="ADAL" clId="{2EEB8614-38DB-40F5-ABF8-7009C28F49F8}" dt="2022-12-22T13:11:34.921" v="204"/>
        <pc:sldMkLst>
          <pc:docMk/>
          <pc:sldMk cId="1510166504" sldId="1802"/>
        </pc:sldMkLst>
        <pc:spChg chg="mod">
          <ac:chgData name="Kelly Stokes" userId="3e5c5154-569e-4d81-aa91-4f91841cdfa9" providerId="ADAL" clId="{2EEB8614-38DB-40F5-ABF8-7009C28F49F8}" dt="2022-12-22T13:11:05.658" v="195" actId="20577"/>
          <ac:spMkLst>
            <pc:docMk/>
            <pc:sldMk cId="1510166504" sldId="1802"/>
            <ac:spMk id="2" creationId="{52DA34BA-82FC-47C5-BCE1-BB65E08B92A1}"/>
          </ac:spMkLst>
        </pc:spChg>
        <pc:spChg chg="mod">
          <ac:chgData name="Kelly Stokes" userId="3e5c5154-569e-4d81-aa91-4f91841cdfa9" providerId="ADAL" clId="{2EEB8614-38DB-40F5-ABF8-7009C28F49F8}" dt="2022-12-22T13:11:14.708" v="203" actId="20577"/>
          <ac:spMkLst>
            <pc:docMk/>
            <pc:sldMk cId="1510166504" sldId="1802"/>
            <ac:spMk id="5" creationId="{2C8F5065-5828-545D-470F-A1D28C82B95A}"/>
          </ac:spMkLst>
        </pc:spChg>
        <pc:spChg chg="mod">
          <ac:chgData name="Kelly Stokes" userId="3e5c5154-569e-4d81-aa91-4f91841cdfa9" providerId="ADAL" clId="{2EEB8614-38DB-40F5-ABF8-7009C28F49F8}" dt="2022-12-22T13:11:34.921" v="204"/>
          <ac:spMkLst>
            <pc:docMk/>
            <pc:sldMk cId="1510166504" sldId="1802"/>
            <ac:spMk id="12" creationId="{E384BFF7-3319-CAE2-192F-C4DCBBBBFCCA}"/>
          </ac:spMkLst>
        </pc:spChg>
        <pc:picChg chg="del">
          <ac:chgData name="Kelly Stokes" userId="3e5c5154-569e-4d81-aa91-4f91841cdfa9" providerId="ADAL" clId="{2EEB8614-38DB-40F5-ABF8-7009C28F49F8}" dt="2022-12-22T13:10:59.270" v="187" actId="478"/>
          <ac:picMkLst>
            <pc:docMk/>
            <pc:sldMk cId="1510166504" sldId="1802"/>
            <ac:picMk id="3" creationId="{0951DFF3-2984-20D3-8391-A2A6564A7FE9}"/>
          </ac:picMkLst>
        </pc:picChg>
        <pc:picChg chg="add mod">
          <ac:chgData name="Kelly Stokes" userId="3e5c5154-569e-4d81-aa91-4f91841cdfa9" providerId="ADAL" clId="{2EEB8614-38DB-40F5-ABF8-7009C28F49F8}" dt="2022-12-22T13:10:59.615" v="188"/>
          <ac:picMkLst>
            <pc:docMk/>
            <pc:sldMk cId="1510166504" sldId="1802"/>
            <ac:picMk id="4" creationId="{DB726FDB-70C8-E71B-15EC-E3F676FA077B}"/>
          </ac:picMkLst>
        </pc:picChg>
      </pc:sldChg>
      <pc:sldChg chg="modSp add mod">
        <pc:chgData name="Kelly Stokes" userId="3e5c5154-569e-4d81-aa91-4f91841cdfa9" providerId="ADAL" clId="{2EEB8614-38DB-40F5-ABF8-7009C28F49F8}" dt="2022-12-22T13:16:41.711" v="327" actId="13926"/>
        <pc:sldMkLst>
          <pc:docMk/>
          <pc:sldMk cId="2243631085" sldId="1803"/>
        </pc:sldMkLst>
        <pc:spChg chg="mod">
          <ac:chgData name="Kelly Stokes" userId="3e5c5154-569e-4d81-aa91-4f91841cdfa9" providerId="ADAL" clId="{2EEB8614-38DB-40F5-ABF8-7009C28F49F8}" dt="2022-12-22T13:16:41.711" v="327" actId="13926"/>
          <ac:spMkLst>
            <pc:docMk/>
            <pc:sldMk cId="2243631085" sldId="1803"/>
            <ac:spMk id="2" creationId="{52DA34BA-82FC-47C5-BCE1-BB65E08B92A1}"/>
          </ac:spMkLst>
        </pc:spChg>
      </pc:sldChg>
      <pc:sldChg chg="modSp add mod">
        <pc:chgData name="Kelly Stokes" userId="3e5c5154-569e-4d81-aa91-4f91841cdfa9" providerId="ADAL" clId="{2EEB8614-38DB-40F5-ABF8-7009C28F49F8}" dt="2022-12-22T13:17:29.067" v="347" actId="20577"/>
        <pc:sldMkLst>
          <pc:docMk/>
          <pc:sldMk cId="280712507" sldId="1804"/>
        </pc:sldMkLst>
        <pc:spChg chg="mod">
          <ac:chgData name="Kelly Stokes" userId="3e5c5154-569e-4d81-aa91-4f91841cdfa9" providerId="ADAL" clId="{2EEB8614-38DB-40F5-ABF8-7009C28F49F8}" dt="2022-12-22T13:17:29.067" v="347" actId="20577"/>
          <ac:spMkLst>
            <pc:docMk/>
            <pc:sldMk cId="280712507" sldId="1804"/>
            <ac:spMk id="2" creationId="{02FB8773-AD3E-2543-510F-CEE32E75C793}"/>
          </ac:spMkLst>
        </pc:spChg>
      </pc:sldChg>
      <pc:sldChg chg="modSp add mod">
        <pc:chgData name="Kelly Stokes" userId="3e5c5154-569e-4d81-aa91-4f91841cdfa9" providerId="ADAL" clId="{2EEB8614-38DB-40F5-ABF8-7009C28F49F8}" dt="2022-12-22T13:17:24.989" v="342" actId="20577"/>
        <pc:sldMkLst>
          <pc:docMk/>
          <pc:sldMk cId="3263880243" sldId="1805"/>
        </pc:sldMkLst>
        <pc:spChg chg="mod">
          <ac:chgData name="Kelly Stokes" userId="3e5c5154-569e-4d81-aa91-4f91841cdfa9" providerId="ADAL" clId="{2EEB8614-38DB-40F5-ABF8-7009C28F49F8}" dt="2022-12-22T13:17:24.989" v="342" actId="20577"/>
          <ac:spMkLst>
            <pc:docMk/>
            <pc:sldMk cId="3263880243" sldId="1805"/>
            <ac:spMk id="2" creationId="{02FB8773-AD3E-2543-510F-CEE32E75C793}"/>
          </ac:spMkLst>
        </pc:spChg>
      </pc:sldChg>
      <pc:sldChg chg="del">
        <pc:chgData name="Kelly Stokes" userId="3e5c5154-569e-4d81-aa91-4f91841cdfa9" providerId="ADAL" clId="{2EEB8614-38DB-40F5-ABF8-7009C28F49F8}" dt="2022-12-22T13:18:21.387" v="352" actId="2696"/>
        <pc:sldMkLst>
          <pc:docMk/>
          <pc:sldMk cId="1821422782" sldId="1822"/>
        </pc:sldMkLst>
      </pc:sldChg>
      <pc:sldChg chg="del">
        <pc:chgData name="Kelly Stokes" userId="3e5c5154-569e-4d81-aa91-4f91841cdfa9" providerId="ADAL" clId="{2EEB8614-38DB-40F5-ABF8-7009C28F49F8}" dt="2022-12-22T13:18:24.842" v="353" actId="2696"/>
        <pc:sldMkLst>
          <pc:docMk/>
          <pc:sldMk cId="795276889" sldId="1823"/>
        </pc:sldMkLst>
      </pc:sldChg>
      <pc:sldChg chg="del">
        <pc:chgData name="Kelly Stokes" userId="3e5c5154-569e-4d81-aa91-4f91841cdfa9" providerId="ADAL" clId="{2EEB8614-38DB-40F5-ABF8-7009C28F49F8}" dt="2022-12-22T13:18:24.842" v="353" actId="2696"/>
        <pc:sldMkLst>
          <pc:docMk/>
          <pc:sldMk cId="3843122045" sldId="1824"/>
        </pc:sldMkLst>
      </pc:sldChg>
      <pc:sldChg chg="del">
        <pc:chgData name="Kelly Stokes" userId="3e5c5154-569e-4d81-aa91-4f91841cdfa9" providerId="ADAL" clId="{2EEB8614-38DB-40F5-ABF8-7009C28F49F8}" dt="2022-12-22T15:22:20.881" v="537" actId="2696"/>
        <pc:sldMkLst>
          <pc:docMk/>
          <pc:sldMk cId="846544784" sldId="1832"/>
        </pc:sldMkLst>
      </pc:sldChg>
      <pc:sldChg chg="del">
        <pc:chgData name="Kelly Stokes" userId="3e5c5154-569e-4d81-aa91-4f91841cdfa9" providerId="ADAL" clId="{2EEB8614-38DB-40F5-ABF8-7009C28F49F8}" dt="2022-12-22T15:22:20.881" v="537" actId="2696"/>
        <pc:sldMkLst>
          <pc:docMk/>
          <pc:sldMk cId="3280813463" sldId="1833"/>
        </pc:sldMkLst>
      </pc:sldChg>
      <pc:sldChg chg="del">
        <pc:chgData name="Kelly Stokes" userId="3e5c5154-569e-4d81-aa91-4f91841cdfa9" providerId="ADAL" clId="{2EEB8614-38DB-40F5-ABF8-7009C28F49F8}" dt="2022-12-22T15:22:20.881" v="537" actId="2696"/>
        <pc:sldMkLst>
          <pc:docMk/>
          <pc:sldMk cId="1359950660" sldId="1834"/>
        </pc:sldMkLst>
      </pc:sldChg>
      <pc:sldChg chg="del">
        <pc:chgData name="Kelly Stokes" userId="3e5c5154-569e-4d81-aa91-4f91841cdfa9" providerId="ADAL" clId="{2EEB8614-38DB-40F5-ABF8-7009C28F49F8}" dt="2022-12-22T15:22:20.881" v="537" actId="2696"/>
        <pc:sldMkLst>
          <pc:docMk/>
          <pc:sldMk cId="1717528054" sldId="1835"/>
        </pc:sldMkLst>
      </pc:sldChg>
      <pc:sldChg chg="addSp delSp modSp mod modAnim">
        <pc:chgData name="Kelly Stokes" userId="3e5c5154-569e-4d81-aa91-4f91841cdfa9" providerId="ADAL" clId="{2EEB8614-38DB-40F5-ABF8-7009C28F49F8}" dt="2022-12-22T15:23:28.061" v="546"/>
        <pc:sldMkLst>
          <pc:docMk/>
          <pc:sldMk cId="3735838830" sldId="1840"/>
        </pc:sldMkLst>
        <pc:spChg chg="mod">
          <ac:chgData name="Kelly Stokes" userId="3e5c5154-569e-4d81-aa91-4f91841cdfa9" providerId="ADAL" clId="{2EEB8614-38DB-40F5-ABF8-7009C28F49F8}" dt="2022-12-22T15:22:36.573" v="540" actId="20577"/>
          <ac:spMkLst>
            <pc:docMk/>
            <pc:sldMk cId="3735838830" sldId="1840"/>
            <ac:spMk id="2" creationId="{52DA34BA-82FC-47C5-BCE1-BB65E08B92A1}"/>
          </ac:spMkLst>
        </pc:spChg>
        <pc:spChg chg="mod">
          <ac:chgData name="Kelly Stokes" userId="3e5c5154-569e-4d81-aa91-4f91841cdfa9" providerId="ADAL" clId="{2EEB8614-38DB-40F5-ABF8-7009C28F49F8}" dt="2022-12-22T15:22:40.377" v="541" actId="1076"/>
          <ac:spMkLst>
            <pc:docMk/>
            <pc:sldMk cId="3735838830" sldId="1840"/>
            <ac:spMk id="3" creationId="{13BB5EC0-7A96-4D29-A835-6FAE896C31A4}"/>
          </ac:spMkLst>
        </pc:spChg>
        <pc:picChg chg="del">
          <ac:chgData name="Kelly Stokes" userId="3e5c5154-569e-4d81-aa91-4f91841cdfa9" providerId="ADAL" clId="{2EEB8614-38DB-40F5-ABF8-7009C28F49F8}" dt="2022-12-22T15:22:41.850" v="542" actId="478"/>
          <ac:picMkLst>
            <pc:docMk/>
            <pc:sldMk cId="3735838830" sldId="1840"/>
            <ac:picMk id="1026" creationId="{7D8CCE8B-5333-AEA5-A17F-21552A18DF0C}"/>
          </ac:picMkLst>
        </pc:picChg>
        <pc:picChg chg="add mod">
          <ac:chgData name="Kelly Stokes" userId="3e5c5154-569e-4d81-aa91-4f91841cdfa9" providerId="ADAL" clId="{2EEB8614-38DB-40F5-ABF8-7009C28F49F8}" dt="2022-12-22T15:23:24.149" v="545" actId="732"/>
          <ac:picMkLst>
            <pc:docMk/>
            <pc:sldMk cId="3735838830" sldId="1840"/>
            <ac:picMk id="32770" creationId="{F312EA94-5859-9CD6-9091-9EC4702110AE}"/>
          </ac:picMkLst>
        </pc:picChg>
      </pc:sldChg>
      <pc:sldChg chg="addSp delSp modSp mod modAnim">
        <pc:chgData name="Kelly Stokes" userId="3e5c5154-569e-4d81-aa91-4f91841cdfa9" providerId="ADAL" clId="{2EEB8614-38DB-40F5-ABF8-7009C28F49F8}" dt="2022-12-22T15:23:59.877" v="557"/>
        <pc:sldMkLst>
          <pc:docMk/>
          <pc:sldMk cId="2167982110" sldId="1841"/>
        </pc:sldMkLst>
        <pc:spChg chg="mod">
          <ac:chgData name="Kelly Stokes" userId="3e5c5154-569e-4d81-aa91-4f91841cdfa9" providerId="ADAL" clId="{2EEB8614-38DB-40F5-ABF8-7009C28F49F8}" dt="2022-12-22T15:23:35.655" v="552" actId="20577"/>
          <ac:spMkLst>
            <pc:docMk/>
            <pc:sldMk cId="2167982110" sldId="1841"/>
            <ac:spMk id="2" creationId="{52DA34BA-82FC-47C5-BCE1-BB65E08B92A1}"/>
          </ac:spMkLst>
        </pc:spChg>
        <pc:spChg chg="mod">
          <ac:chgData name="Kelly Stokes" userId="3e5c5154-569e-4d81-aa91-4f91841cdfa9" providerId="ADAL" clId="{2EEB8614-38DB-40F5-ABF8-7009C28F49F8}" dt="2022-12-22T15:23:40.691" v="553" actId="1076"/>
          <ac:spMkLst>
            <pc:docMk/>
            <pc:sldMk cId="2167982110" sldId="1841"/>
            <ac:spMk id="3" creationId="{13BB5EC0-7A96-4D29-A835-6FAE896C31A4}"/>
          </ac:spMkLst>
        </pc:spChg>
        <pc:picChg chg="del">
          <ac:chgData name="Kelly Stokes" userId="3e5c5154-569e-4d81-aa91-4f91841cdfa9" providerId="ADAL" clId="{2EEB8614-38DB-40F5-ABF8-7009C28F49F8}" dt="2022-12-22T15:23:41.399" v="554" actId="478"/>
          <ac:picMkLst>
            <pc:docMk/>
            <pc:sldMk cId="2167982110" sldId="1841"/>
            <ac:picMk id="2050" creationId="{1E8D2F70-851D-7C3C-FAFF-73B9A4AF5E5F}"/>
          </ac:picMkLst>
        </pc:picChg>
        <pc:picChg chg="add mod">
          <ac:chgData name="Kelly Stokes" userId="3e5c5154-569e-4d81-aa91-4f91841cdfa9" providerId="ADAL" clId="{2EEB8614-38DB-40F5-ABF8-7009C28F49F8}" dt="2022-12-22T15:23:57.804" v="556" actId="1076"/>
          <ac:picMkLst>
            <pc:docMk/>
            <pc:sldMk cId="2167982110" sldId="1841"/>
            <ac:picMk id="31746" creationId="{A040A70F-2F51-EA50-5E9B-7302D1AD82B1}"/>
          </ac:picMkLst>
        </pc:picChg>
      </pc:sldChg>
      <pc:sldChg chg="addSp delSp modSp mod modAnim">
        <pc:chgData name="Kelly Stokes" userId="3e5c5154-569e-4d81-aa91-4f91841cdfa9" providerId="ADAL" clId="{2EEB8614-38DB-40F5-ABF8-7009C28F49F8}" dt="2022-12-22T15:25:04.111" v="566"/>
        <pc:sldMkLst>
          <pc:docMk/>
          <pc:sldMk cId="3803871168" sldId="1842"/>
        </pc:sldMkLst>
        <pc:spChg chg="mod">
          <ac:chgData name="Kelly Stokes" userId="3e5c5154-569e-4d81-aa91-4f91841cdfa9" providerId="ADAL" clId="{2EEB8614-38DB-40F5-ABF8-7009C28F49F8}" dt="2022-12-22T15:24:07.994" v="561" actId="20577"/>
          <ac:spMkLst>
            <pc:docMk/>
            <pc:sldMk cId="3803871168" sldId="1842"/>
            <ac:spMk id="2" creationId="{52DA34BA-82FC-47C5-BCE1-BB65E08B92A1}"/>
          </ac:spMkLst>
        </pc:spChg>
        <pc:spChg chg="mod">
          <ac:chgData name="Kelly Stokes" userId="3e5c5154-569e-4d81-aa91-4f91841cdfa9" providerId="ADAL" clId="{2EEB8614-38DB-40F5-ABF8-7009C28F49F8}" dt="2022-12-22T15:24:11.247" v="562" actId="1076"/>
          <ac:spMkLst>
            <pc:docMk/>
            <pc:sldMk cId="3803871168" sldId="1842"/>
            <ac:spMk id="3" creationId="{13BB5EC0-7A96-4D29-A835-6FAE896C31A4}"/>
          </ac:spMkLst>
        </pc:spChg>
        <pc:picChg chg="del">
          <ac:chgData name="Kelly Stokes" userId="3e5c5154-569e-4d81-aa91-4f91841cdfa9" providerId="ADAL" clId="{2EEB8614-38DB-40F5-ABF8-7009C28F49F8}" dt="2022-12-22T15:24:12.003" v="563" actId="478"/>
          <ac:picMkLst>
            <pc:docMk/>
            <pc:sldMk cId="3803871168" sldId="1842"/>
            <ac:picMk id="3074" creationId="{A75B9402-AA47-E085-928D-23D8D7551D36}"/>
          </ac:picMkLst>
        </pc:picChg>
        <pc:picChg chg="add mod">
          <ac:chgData name="Kelly Stokes" userId="3e5c5154-569e-4d81-aa91-4f91841cdfa9" providerId="ADAL" clId="{2EEB8614-38DB-40F5-ABF8-7009C28F49F8}" dt="2022-12-22T15:25:03.357" v="565" actId="1076"/>
          <ac:picMkLst>
            <pc:docMk/>
            <pc:sldMk cId="3803871168" sldId="1842"/>
            <ac:picMk id="30722" creationId="{0CD36C1B-44E6-E5F7-DB4B-3E2E8B027ACE}"/>
          </ac:picMkLst>
        </pc:picChg>
      </pc:sldChg>
      <pc:sldChg chg="addSp delSp modSp modAnim">
        <pc:chgData name="Kelly Stokes" userId="3e5c5154-569e-4d81-aa91-4f91841cdfa9" providerId="ADAL" clId="{2EEB8614-38DB-40F5-ABF8-7009C28F49F8}" dt="2022-12-22T15:25:53.078" v="592"/>
        <pc:sldMkLst>
          <pc:docMk/>
          <pc:sldMk cId="2022396436" sldId="1843"/>
        </pc:sldMkLst>
        <pc:spChg chg="mod">
          <ac:chgData name="Kelly Stokes" userId="3e5c5154-569e-4d81-aa91-4f91841cdfa9" providerId="ADAL" clId="{2EEB8614-38DB-40F5-ABF8-7009C28F49F8}" dt="2022-12-22T15:25:12.454" v="571" actId="20577"/>
          <ac:spMkLst>
            <pc:docMk/>
            <pc:sldMk cId="2022396436" sldId="1843"/>
            <ac:spMk id="2" creationId="{52DA34BA-82FC-47C5-BCE1-BB65E08B92A1}"/>
          </ac:spMkLst>
        </pc:spChg>
        <pc:spChg chg="mod">
          <ac:chgData name="Kelly Stokes" userId="3e5c5154-569e-4d81-aa91-4f91841cdfa9" providerId="ADAL" clId="{2EEB8614-38DB-40F5-ABF8-7009C28F49F8}" dt="2022-12-22T15:25:22.180" v="577" actId="20577"/>
          <ac:spMkLst>
            <pc:docMk/>
            <pc:sldMk cId="2022396436" sldId="1843"/>
            <ac:spMk id="5" creationId="{2C8F5065-5828-545D-470F-A1D28C82B95A}"/>
          </ac:spMkLst>
        </pc:spChg>
        <pc:spChg chg="mod">
          <ac:chgData name="Kelly Stokes" userId="3e5c5154-569e-4d81-aa91-4f91841cdfa9" providerId="ADAL" clId="{2EEB8614-38DB-40F5-ABF8-7009C28F49F8}" dt="2022-12-22T15:25:36.464" v="578"/>
          <ac:spMkLst>
            <pc:docMk/>
            <pc:sldMk cId="2022396436" sldId="1843"/>
            <ac:spMk id="12" creationId="{E384BFF7-3319-CAE2-192F-C4DCBBBBFCCA}"/>
          </ac:spMkLst>
        </pc:spChg>
        <pc:picChg chg="del">
          <ac:chgData name="Kelly Stokes" userId="3e5c5154-569e-4d81-aa91-4f91841cdfa9" providerId="ADAL" clId="{2EEB8614-38DB-40F5-ABF8-7009C28F49F8}" dt="2022-12-22T15:25:09.217" v="567" actId="478"/>
          <ac:picMkLst>
            <pc:docMk/>
            <pc:sldMk cId="2022396436" sldId="1843"/>
            <ac:picMk id="3" creationId="{0951DFF3-2984-20D3-8391-A2A6564A7FE9}"/>
          </ac:picMkLst>
        </pc:picChg>
        <pc:picChg chg="add mod">
          <ac:chgData name="Kelly Stokes" userId="3e5c5154-569e-4d81-aa91-4f91841cdfa9" providerId="ADAL" clId="{2EEB8614-38DB-40F5-ABF8-7009C28F49F8}" dt="2022-12-22T15:25:09.569" v="568"/>
          <ac:picMkLst>
            <pc:docMk/>
            <pc:sldMk cId="2022396436" sldId="1843"/>
            <ac:picMk id="4" creationId="{C8F38B86-C89E-2B50-A344-8E03871A5D67}"/>
          </ac:picMkLst>
        </pc:picChg>
      </pc:sldChg>
      <pc:sldChg chg="addSp delSp modSp modAnim">
        <pc:chgData name="Kelly Stokes" userId="3e5c5154-569e-4d81-aa91-4f91841cdfa9" providerId="ADAL" clId="{2EEB8614-38DB-40F5-ABF8-7009C28F49F8}" dt="2022-12-22T15:26:12.604" v="601"/>
        <pc:sldMkLst>
          <pc:docMk/>
          <pc:sldMk cId="4052558612" sldId="1844"/>
        </pc:sldMkLst>
        <pc:spChg chg="mod">
          <ac:chgData name="Kelly Stokes" userId="3e5c5154-569e-4d81-aa91-4f91841cdfa9" providerId="ADAL" clId="{2EEB8614-38DB-40F5-ABF8-7009C28F49F8}" dt="2022-12-22T15:25:48.936" v="589" actId="20577"/>
          <ac:spMkLst>
            <pc:docMk/>
            <pc:sldMk cId="4052558612" sldId="1844"/>
            <ac:spMk id="2" creationId="{52DA34BA-82FC-47C5-BCE1-BB65E08B92A1}"/>
          </ac:spMkLst>
        </pc:spChg>
        <pc:spChg chg="mod">
          <ac:chgData name="Kelly Stokes" userId="3e5c5154-569e-4d81-aa91-4f91841cdfa9" providerId="ADAL" clId="{2EEB8614-38DB-40F5-ABF8-7009C28F49F8}" dt="2022-12-22T15:25:58.491" v="600" actId="20577"/>
          <ac:spMkLst>
            <pc:docMk/>
            <pc:sldMk cId="4052558612" sldId="1844"/>
            <ac:spMk id="5" creationId="{2C8F5065-5828-545D-470F-A1D28C82B95A}"/>
          </ac:spMkLst>
        </pc:spChg>
        <pc:spChg chg="mod">
          <ac:chgData name="Kelly Stokes" userId="3e5c5154-569e-4d81-aa91-4f91841cdfa9" providerId="ADAL" clId="{2EEB8614-38DB-40F5-ABF8-7009C28F49F8}" dt="2022-12-22T15:26:12.604" v="601"/>
          <ac:spMkLst>
            <pc:docMk/>
            <pc:sldMk cId="4052558612" sldId="1844"/>
            <ac:spMk id="12" creationId="{E384BFF7-3319-CAE2-192F-C4DCBBBBFCCA}"/>
          </ac:spMkLst>
        </pc:spChg>
        <pc:picChg chg="add mod">
          <ac:chgData name="Kelly Stokes" userId="3e5c5154-569e-4d81-aa91-4f91841cdfa9" providerId="ADAL" clId="{2EEB8614-38DB-40F5-ABF8-7009C28F49F8}" dt="2022-12-22T15:25:44.176" v="580"/>
          <ac:picMkLst>
            <pc:docMk/>
            <pc:sldMk cId="4052558612" sldId="1844"/>
            <ac:picMk id="3" creationId="{114E228A-5557-504A-65BA-AB877A7BB6C3}"/>
          </ac:picMkLst>
        </pc:picChg>
        <pc:picChg chg="del">
          <ac:chgData name="Kelly Stokes" userId="3e5c5154-569e-4d81-aa91-4f91841cdfa9" providerId="ADAL" clId="{2EEB8614-38DB-40F5-ABF8-7009C28F49F8}" dt="2022-12-22T15:25:43.816" v="579" actId="478"/>
          <ac:picMkLst>
            <pc:docMk/>
            <pc:sldMk cId="4052558612" sldId="1844"/>
            <ac:picMk id="4" creationId="{DB726FDB-70C8-E71B-15EC-E3F676FA077B}"/>
          </ac:picMkLst>
        </pc:picChg>
      </pc:sldChg>
      <pc:sldChg chg="addSp delSp modSp mod modAnim">
        <pc:chgData name="Kelly Stokes" userId="3e5c5154-569e-4d81-aa91-4f91841cdfa9" providerId="ADAL" clId="{2EEB8614-38DB-40F5-ABF8-7009C28F49F8}" dt="2022-12-22T15:39:25.781" v="915" actId="20577"/>
        <pc:sldMkLst>
          <pc:docMk/>
          <pc:sldMk cId="1629205166" sldId="1845"/>
        </pc:sldMkLst>
        <pc:spChg chg="mod">
          <ac:chgData name="Kelly Stokes" userId="3e5c5154-569e-4d81-aa91-4f91841cdfa9" providerId="ADAL" clId="{2EEB8614-38DB-40F5-ABF8-7009C28F49F8}" dt="2022-12-22T15:26:27.359" v="614" actId="20577"/>
          <ac:spMkLst>
            <pc:docMk/>
            <pc:sldMk cId="1629205166" sldId="1845"/>
            <ac:spMk id="2" creationId="{52DA34BA-82FC-47C5-BCE1-BB65E08B92A1}"/>
          </ac:spMkLst>
        </pc:spChg>
        <pc:spChg chg="mod">
          <ac:chgData name="Kelly Stokes" userId="3e5c5154-569e-4d81-aa91-4f91841cdfa9" providerId="ADAL" clId="{2EEB8614-38DB-40F5-ABF8-7009C28F49F8}" dt="2022-12-22T15:39:25.781" v="915" actId="20577"/>
          <ac:spMkLst>
            <pc:docMk/>
            <pc:sldMk cId="1629205166" sldId="1845"/>
            <ac:spMk id="5" creationId="{2C8F5065-5828-545D-470F-A1D28C82B95A}"/>
          </ac:spMkLst>
        </pc:spChg>
        <pc:spChg chg="mod">
          <ac:chgData name="Kelly Stokes" userId="3e5c5154-569e-4d81-aa91-4f91841cdfa9" providerId="ADAL" clId="{2EEB8614-38DB-40F5-ABF8-7009C28F49F8}" dt="2022-12-22T15:26:46.756" v="623"/>
          <ac:spMkLst>
            <pc:docMk/>
            <pc:sldMk cId="1629205166" sldId="1845"/>
            <ac:spMk id="12" creationId="{E384BFF7-3319-CAE2-192F-C4DCBBBBFCCA}"/>
          </ac:spMkLst>
        </pc:spChg>
        <pc:picChg chg="add mod">
          <ac:chgData name="Kelly Stokes" userId="3e5c5154-569e-4d81-aa91-4f91841cdfa9" providerId="ADAL" clId="{2EEB8614-38DB-40F5-ABF8-7009C28F49F8}" dt="2022-12-22T15:26:20.719" v="603"/>
          <ac:picMkLst>
            <pc:docMk/>
            <pc:sldMk cId="1629205166" sldId="1845"/>
            <ac:picMk id="3" creationId="{10BB4E03-D90E-A10D-D7BE-4584B00263F0}"/>
          </ac:picMkLst>
        </pc:picChg>
        <pc:picChg chg="del">
          <ac:chgData name="Kelly Stokes" userId="3e5c5154-569e-4d81-aa91-4f91841cdfa9" providerId="ADAL" clId="{2EEB8614-38DB-40F5-ABF8-7009C28F49F8}" dt="2022-12-22T15:26:20.210" v="602" actId="478"/>
          <ac:picMkLst>
            <pc:docMk/>
            <pc:sldMk cId="1629205166" sldId="1845"/>
            <ac:picMk id="4" creationId="{5ED2B44E-27AE-13F7-8E66-5700332EB31A}"/>
          </ac:picMkLst>
        </pc:picChg>
      </pc:sldChg>
      <pc:sldChg chg="modSp mod">
        <pc:chgData name="Kelly Stokes" userId="3e5c5154-569e-4d81-aa91-4f91841cdfa9" providerId="ADAL" clId="{2EEB8614-38DB-40F5-ABF8-7009C28F49F8}" dt="2022-12-22T15:27:08.897" v="633" actId="27636"/>
        <pc:sldMkLst>
          <pc:docMk/>
          <pc:sldMk cId="940490178" sldId="1846"/>
        </pc:sldMkLst>
        <pc:spChg chg="mod">
          <ac:chgData name="Kelly Stokes" userId="3e5c5154-569e-4d81-aa91-4f91841cdfa9" providerId="ADAL" clId="{2EEB8614-38DB-40F5-ABF8-7009C28F49F8}" dt="2022-12-22T15:26:59.121" v="624"/>
          <ac:spMkLst>
            <pc:docMk/>
            <pc:sldMk cId="940490178" sldId="1846"/>
            <ac:spMk id="2" creationId="{52DA34BA-82FC-47C5-BCE1-BB65E08B92A1}"/>
          </ac:spMkLst>
        </pc:spChg>
        <pc:spChg chg="mod">
          <ac:chgData name="Kelly Stokes" userId="3e5c5154-569e-4d81-aa91-4f91841cdfa9" providerId="ADAL" clId="{2EEB8614-38DB-40F5-ABF8-7009C28F49F8}" dt="2022-12-22T15:27:08.897" v="633" actId="27636"/>
          <ac:spMkLst>
            <pc:docMk/>
            <pc:sldMk cId="940490178" sldId="1846"/>
            <ac:spMk id="3" creationId="{847A1AC9-9EC9-E1AA-348D-958CE44F2772}"/>
          </ac:spMkLst>
        </pc:spChg>
      </pc:sldChg>
      <pc:sldChg chg="modSp mod">
        <pc:chgData name="Kelly Stokes" userId="3e5c5154-569e-4d81-aa91-4f91841cdfa9" providerId="ADAL" clId="{2EEB8614-38DB-40F5-ABF8-7009C28F49F8}" dt="2022-12-22T15:27:30.448" v="641" actId="27636"/>
        <pc:sldMkLst>
          <pc:docMk/>
          <pc:sldMk cId="3806355669" sldId="1847"/>
        </pc:sldMkLst>
        <pc:spChg chg="mod">
          <ac:chgData name="Kelly Stokes" userId="3e5c5154-569e-4d81-aa91-4f91841cdfa9" providerId="ADAL" clId="{2EEB8614-38DB-40F5-ABF8-7009C28F49F8}" dt="2022-12-22T15:27:20.663" v="634"/>
          <ac:spMkLst>
            <pc:docMk/>
            <pc:sldMk cId="3806355669" sldId="1847"/>
            <ac:spMk id="2" creationId="{52DA34BA-82FC-47C5-BCE1-BB65E08B92A1}"/>
          </ac:spMkLst>
        </pc:spChg>
        <pc:spChg chg="mod">
          <ac:chgData name="Kelly Stokes" userId="3e5c5154-569e-4d81-aa91-4f91841cdfa9" providerId="ADAL" clId="{2EEB8614-38DB-40F5-ABF8-7009C28F49F8}" dt="2022-12-22T15:27:30.448" v="641" actId="27636"/>
          <ac:spMkLst>
            <pc:docMk/>
            <pc:sldMk cId="3806355669" sldId="1847"/>
            <ac:spMk id="3" creationId="{847A1AC9-9EC9-E1AA-348D-958CE44F2772}"/>
          </ac:spMkLst>
        </pc:spChg>
      </pc:sldChg>
      <pc:sldChg chg="modSp mod">
        <pc:chgData name="Kelly Stokes" userId="3e5c5154-569e-4d81-aa91-4f91841cdfa9" providerId="ADAL" clId="{2EEB8614-38DB-40F5-ABF8-7009C28F49F8}" dt="2022-12-22T15:27:48.230" v="645" actId="14100"/>
        <pc:sldMkLst>
          <pc:docMk/>
          <pc:sldMk cId="4239135488" sldId="1848"/>
        </pc:sldMkLst>
        <pc:spChg chg="mod">
          <ac:chgData name="Kelly Stokes" userId="3e5c5154-569e-4d81-aa91-4f91841cdfa9" providerId="ADAL" clId="{2EEB8614-38DB-40F5-ABF8-7009C28F49F8}" dt="2022-12-22T15:27:43.150" v="643" actId="27636"/>
          <ac:spMkLst>
            <pc:docMk/>
            <pc:sldMk cId="4239135488" sldId="1848"/>
            <ac:spMk id="2" creationId="{52DA34BA-82FC-47C5-BCE1-BB65E08B92A1}"/>
          </ac:spMkLst>
        </pc:spChg>
        <pc:spChg chg="mod">
          <ac:chgData name="Kelly Stokes" userId="3e5c5154-569e-4d81-aa91-4f91841cdfa9" providerId="ADAL" clId="{2EEB8614-38DB-40F5-ABF8-7009C28F49F8}" dt="2022-12-22T15:27:48.230" v="645" actId="14100"/>
          <ac:spMkLst>
            <pc:docMk/>
            <pc:sldMk cId="4239135488" sldId="1848"/>
            <ac:spMk id="3" creationId="{847A1AC9-9EC9-E1AA-348D-958CE44F2772}"/>
          </ac:spMkLst>
        </pc:spChg>
      </pc:sldChg>
      <pc:sldChg chg="modNotesTx">
        <pc:chgData name="Kelly Stokes" userId="3e5c5154-569e-4d81-aa91-4f91841cdfa9" providerId="ADAL" clId="{2EEB8614-38DB-40F5-ABF8-7009C28F49F8}" dt="2022-12-22T15:28:08.246" v="646"/>
        <pc:sldMkLst>
          <pc:docMk/>
          <pc:sldMk cId="118758375" sldId="1858"/>
        </pc:sldMkLst>
      </pc:sldChg>
      <pc:sldChg chg="modSp mod">
        <pc:chgData name="Kelly Stokes" userId="3e5c5154-569e-4d81-aa91-4f91841cdfa9" providerId="ADAL" clId="{2EEB8614-38DB-40F5-ABF8-7009C28F49F8}" dt="2022-12-22T15:28:13.135" v="648" actId="27636"/>
        <pc:sldMkLst>
          <pc:docMk/>
          <pc:sldMk cId="2426601423" sldId="1859"/>
        </pc:sldMkLst>
        <pc:spChg chg="mod">
          <ac:chgData name="Kelly Stokes" userId="3e5c5154-569e-4d81-aa91-4f91841cdfa9" providerId="ADAL" clId="{2EEB8614-38DB-40F5-ABF8-7009C28F49F8}" dt="2022-12-22T15:28:13.135" v="648" actId="27636"/>
          <ac:spMkLst>
            <pc:docMk/>
            <pc:sldMk cId="2426601423" sldId="1859"/>
            <ac:spMk id="2" creationId="{77E26784-A357-92CE-B6B1-8F248D3D6650}"/>
          </ac:spMkLst>
        </pc:spChg>
      </pc:sldChg>
      <pc:sldChg chg="del">
        <pc:chgData name="Kelly Stokes" userId="3e5c5154-569e-4d81-aa91-4f91841cdfa9" providerId="ADAL" clId="{2EEB8614-38DB-40F5-ABF8-7009C28F49F8}" dt="2022-12-22T15:28:24.550" v="649" actId="2696"/>
        <pc:sldMkLst>
          <pc:docMk/>
          <pc:sldMk cId="2947252828" sldId="1867"/>
        </pc:sldMkLst>
      </pc:sldChg>
      <pc:sldChg chg="del">
        <pc:chgData name="Kelly Stokes" userId="3e5c5154-569e-4d81-aa91-4f91841cdfa9" providerId="ADAL" clId="{2EEB8614-38DB-40F5-ABF8-7009C28F49F8}" dt="2022-12-22T15:28:24.550" v="649" actId="2696"/>
        <pc:sldMkLst>
          <pc:docMk/>
          <pc:sldMk cId="1851205371" sldId="1868"/>
        </pc:sldMkLst>
      </pc:sldChg>
      <pc:sldChg chg="del">
        <pc:chgData name="Kelly Stokes" userId="3e5c5154-569e-4d81-aa91-4f91841cdfa9" providerId="ADAL" clId="{2EEB8614-38DB-40F5-ABF8-7009C28F49F8}" dt="2022-12-22T15:28:24.550" v="649" actId="2696"/>
        <pc:sldMkLst>
          <pc:docMk/>
          <pc:sldMk cId="1196346126" sldId="1869"/>
        </pc:sldMkLst>
      </pc:sldChg>
      <pc:sldChg chg="del">
        <pc:chgData name="Kelly Stokes" userId="3e5c5154-569e-4d81-aa91-4f91841cdfa9" providerId="ADAL" clId="{2EEB8614-38DB-40F5-ABF8-7009C28F49F8}" dt="2022-12-22T15:28:24.550" v="649" actId="2696"/>
        <pc:sldMkLst>
          <pc:docMk/>
          <pc:sldMk cId="2834706908" sldId="1870"/>
        </pc:sldMkLst>
      </pc:sldChg>
      <pc:sldChg chg="addSp delSp modSp mod modAnim">
        <pc:chgData name="Kelly Stokes" userId="3e5c5154-569e-4d81-aa91-4f91841cdfa9" providerId="ADAL" clId="{2EEB8614-38DB-40F5-ABF8-7009C28F49F8}" dt="2022-12-22T15:29:21.392" v="658"/>
        <pc:sldMkLst>
          <pc:docMk/>
          <pc:sldMk cId="2753957954" sldId="1875"/>
        </pc:sldMkLst>
        <pc:spChg chg="mod">
          <ac:chgData name="Kelly Stokes" userId="3e5c5154-569e-4d81-aa91-4f91841cdfa9" providerId="ADAL" clId="{2EEB8614-38DB-40F5-ABF8-7009C28F49F8}" dt="2022-12-22T15:28:53.287" v="653" actId="20577"/>
          <ac:spMkLst>
            <pc:docMk/>
            <pc:sldMk cId="2753957954" sldId="1875"/>
            <ac:spMk id="2" creationId="{52DA34BA-82FC-47C5-BCE1-BB65E08B92A1}"/>
          </ac:spMkLst>
        </pc:spChg>
        <pc:spChg chg="mod">
          <ac:chgData name="Kelly Stokes" userId="3e5c5154-569e-4d81-aa91-4f91841cdfa9" providerId="ADAL" clId="{2EEB8614-38DB-40F5-ABF8-7009C28F49F8}" dt="2022-12-22T15:28:56.313" v="654" actId="1076"/>
          <ac:spMkLst>
            <pc:docMk/>
            <pc:sldMk cId="2753957954" sldId="1875"/>
            <ac:spMk id="3" creationId="{13BB5EC0-7A96-4D29-A835-6FAE896C31A4}"/>
          </ac:spMkLst>
        </pc:spChg>
        <pc:picChg chg="del">
          <ac:chgData name="Kelly Stokes" userId="3e5c5154-569e-4d81-aa91-4f91841cdfa9" providerId="ADAL" clId="{2EEB8614-38DB-40F5-ABF8-7009C28F49F8}" dt="2022-12-22T15:28:57.484" v="655" actId="478"/>
          <ac:picMkLst>
            <pc:docMk/>
            <pc:sldMk cId="2753957954" sldId="1875"/>
            <ac:picMk id="1026" creationId="{7D8CCE8B-5333-AEA5-A17F-21552A18DF0C}"/>
          </ac:picMkLst>
        </pc:picChg>
        <pc:picChg chg="add mod">
          <ac:chgData name="Kelly Stokes" userId="3e5c5154-569e-4d81-aa91-4f91841cdfa9" providerId="ADAL" clId="{2EEB8614-38DB-40F5-ABF8-7009C28F49F8}" dt="2022-12-22T15:29:20.677" v="657" actId="1076"/>
          <ac:picMkLst>
            <pc:docMk/>
            <pc:sldMk cId="2753957954" sldId="1875"/>
            <ac:picMk id="24578" creationId="{C1606C33-1831-476E-A51F-981F67E9C7F3}"/>
          </ac:picMkLst>
        </pc:picChg>
      </pc:sldChg>
      <pc:sldChg chg="addSp delSp modSp mod modAnim">
        <pc:chgData name="Kelly Stokes" userId="3e5c5154-569e-4d81-aa91-4f91841cdfa9" providerId="ADAL" clId="{2EEB8614-38DB-40F5-ABF8-7009C28F49F8}" dt="2022-12-22T15:30:24.590" v="669" actId="732"/>
        <pc:sldMkLst>
          <pc:docMk/>
          <pc:sldMk cId="1931887704" sldId="1876"/>
        </pc:sldMkLst>
        <pc:spChg chg="mod">
          <ac:chgData name="Kelly Stokes" userId="3e5c5154-569e-4d81-aa91-4f91841cdfa9" providerId="ADAL" clId="{2EEB8614-38DB-40F5-ABF8-7009C28F49F8}" dt="2022-12-22T15:29:36.518" v="663" actId="20577"/>
          <ac:spMkLst>
            <pc:docMk/>
            <pc:sldMk cId="1931887704" sldId="1876"/>
            <ac:spMk id="2" creationId="{52DA34BA-82FC-47C5-BCE1-BB65E08B92A1}"/>
          </ac:spMkLst>
        </pc:spChg>
        <pc:spChg chg="mod">
          <ac:chgData name="Kelly Stokes" userId="3e5c5154-569e-4d81-aa91-4f91841cdfa9" providerId="ADAL" clId="{2EEB8614-38DB-40F5-ABF8-7009C28F49F8}" dt="2022-12-22T15:29:40.861" v="664" actId="1076"/>
          <ac:spMkLst>
            <pc:docMk/>
            <pc:sldMk cId="1931887704" sldId="1876"/>
            <ac:spMk id="3" creationId="{13BB5EC0-7A96-4D29-A835-6FAE896C31A4}"/>
          </ac:spMkLst>
        </pc:spChg>
        <pc:picChg chg="del">
          <ac:chgData name="Kelly Stokes" userId="3e5c5154-569e-4d81-aa91-4f91841cdfa9" providerId="ADAL" clId="{2EEB8614-38DB-40F5-ABF8-7009C28F49F8}" dt="2022-12-22T15:29:41.546" v="665" actId="478"/>
          <ac:picMkLst>
            <pc:docMk/>
            <pc:sldMk cId="1931887704" sldId="1876"/>
            <ac:picMk id="2050" creationId="{1E8D2F70-851D-7C3C-FAFF-73B9A4AF5E5F}"/>
          </ac:picMkLst>
        </pc:picChg>
        <pc:picChg chg="add mod">
          <ac:chgData name="Kelly Stokes" userId="3e5c5154-569e-4d81-aa91-4f91841cdfa9" providerId="ADAL" clId="{2EEB8614-38DB-40F5-ABF8-7009C28F49F8}" dt="2022-12-22T15:30:24.590" v="669" actId="732"/>
          <ac:picMkLst>
            <pc:docMk/>
            <pc:sldMk cId="1931887704" sldId="1876"/>
            <ac:picMk id="23554" creationId="{58F530D3-93FB-CF70-40BB-1C2D2F3222FC}"/>
          </ac:picMkLst>
        </pc:picChg>
      </pc:sldChg>
      <pc:sldChg chg="del">
        <pc:chgData name="Kelly Stokes" userId="3e5c5154-569e-4d81-aa91-4f91841cdfa9" providerId="ADAL" clId="{2EEB8614-38DB-40F5-ABF8-7009C28F49F8}" dt="2022-12-22T15:30:30.228" v="670" actId="2696"/>
        <pc:sldMkLst>
          <pc:docMk/>
          <pc:sldMk cId="836926456" sldId="1877"/>
        </pc:sldMkLst>
      </pc:sldChg>
      <pc:sldChg chg="addSp delSp modSp modAnim">
        <pc:chgData name="Kelly Stokes" userId="3e5c5154-569e-4d81-aa91-4f91841cdfa9" providerId="ADAL" clId="{2EEB8614-38DB-40F5-ABF8-7009C28F49F8}" dt="2022-12-22T15:39:51.079" v="944" actId="20577"/>
        <pc:sldMkLst>
          <pc:docMk/>
          <pc:sldMk cId="2598101670" sldId="1878"/>
        </pc:sldMkLst>
        <pc:spChg chg="mod">
          <ac:chgData name="Kelly Stokes" userId="3e5c5154-569e-4d81-aa91-4f91841cdfa9" providerId="ADAL" clId="{2EEB8614-38DB-40F5-ABF8-7009C28F49F8}" dt="2022-12-22T15:30:38.569" v="678" actId="20577"/>
          <ac:spMkLst>
            <pc:docMk/>
            <pc:sldMk cId="2598101670" sldId="1878"/>
            <ac:spMk id="2" creationId="{52DA34BA-82FC-47C5-BCE1-BB65E08B92A1}"/>
          </ac:spMkLst>
        </pc:spChg>
        <pc:spChg chg="mod">
          <ac:chgData name="Kelly Stokes" userId="3e5c5154-569e-4d81-aa91-4f91841cdfa9" providerId="ADAL" clId="{2EEB8614-38DB-40F5-ABF8-7009C28F49F8}" dt="2022-12-22T15:39:51.079" v="944" actId="20577"/>
          <ac:spMkLst>
            <pc:docMk/>
            <pc:sldMk cId="2598101670" sldId="1878"/>
            <ac:spMk id="5" creationId="{2C8F5065-5828-545D-470F-A1D28C82B95A}"/>
          </ac:spMkLst>
        </pc:spChg>
        <pc:spChg chg="mod">
          <ac:chgData name="Kelly Stokes" userId="3e5c5154-569e-4d81-aa91-4f91841cdfa9" providerId="ADAL" clId="{2EEB8614-38DB-40F5-ABF8-7009C28F49F8}" dt="2022-12-22T15:30:55.765" v="689"/>
          <ac:spMkLst>
            <pc:docMk/>
            <pc:sldMk cId="2598101670" sldId="1878"/>
            <ac:spMk id="12" creationId="{E384BFF7-3319-CAE2-192F-C4DCBBBBFCCA}"/>
          </ac:spMkLst>
        </pc:spChg>
        <pc:picChg chg="del">
          <ac:chgData name="Kelly Stokes" userId="3e5c5154-569e-4d81-aa91-4f91841cdfa9" providerId="ADAL" clId="{2EEB8614-38DB-40F5-ABF8-7009C28F49F8}" dt="2022-12-22T15:30:34.380" v="671" actId="478"/>
          <ac:picMkLst>
            <pc:docMk/>
            <pc:sldMk cId="2598101670" sldId="1878"/>
            <ac:picMk id="3" creationId="{0951DFF3-2984-20D3-8391-A2A6564A7FE9}"/>
          </ac:picMkLst>
        </pc:picChg>
        <pc:picChg chg="add mod">
          <ac:chgData name="Kelly Stokes" userId="3e5c5154-569e-4d81-aa91-4f91841cdfa9" providerId="ADAL" clId="{2EEB8614-38DB-40F5-ABF8-7009C28F49F8}" dt="2022-12-22T15:30:34.782" v="672"/>
          <ac:picMkLst>
            <pc:docMk/>
            <pc:sldMk cId="2598101670" sldId="1878"/>
            <ac:picMk id="4" creationId="{F15B8E9D-6122-8EC6-CA15-C45C20AC9625}"/>
          </ac:picMkLst>
        </pc:picChg>
      </pc:sldChg>
      <pc:sldChg chg="addSp delSp modSp modAnim">
        <pc:chgData name="Kelly Stokes" userId="3e5c5154-569e-4d81-aa91-4f91841cdfa9" providerId="ADAL" clId="{2EEB8614-38DB-40F5-ABF8-7009C28F49F8}" dt="2022-12-22T15:31:40.959" v="717"/>
        <pc:sldMkLst>
          <pc:docMk/>
          <pc:sldMk cId="1910199748" sldId="1879"/>
        </pc:sldMkLst>
        <pc:spChg chg="mod">
          <ac:chgData name="Kelly Stokes" userId="3e5c5154-569e-4d81-aa91-4f91841cdfa9" providerId="ADAL" clId="{2EEB8614-38DB-40F5-ABF8-7009C28F49F8}" dt="2022-12-22T15:31:14.754" v="700" actId="20577"/>
          <ac:spMkLst>
            <pc:docMk/>
            <pc:sldMk cId="1910199748" sldId="1879"/>
            <ac:spMk id="2" creationId="{52DA34BA-82FC-47C5-BCE1-BB65E08B92A1}"/>
          </ac:spMkLst>
        </pc:spChg>
        <pc:spChg chg="mod">
          <ac:chgData name="Kelly Stokes" userId="3e5c5154-569e-4d81-aa91-4f91841cdfa9" providerId="ADAL" clId="{2EEB8614-38DB-40F5-ABF8-7009C28F49F8}" dt="2022-12-22T15:31:27.044" v="716" actId="20577"/>
          <ac:spMkLst>
            <pc:docMk/>
            <pc:sldMk cId="1910199748" sldId="1879"/>
            <ac:spMk id="5" creationId="{2C8F5065-5828-545D-470F-A1D28C82B95A}"/>
          </ac:spMkLst>
        </pc:spChg>
        <pc:spChg chg="mod">
          <ac:chgData name="Kelly Stokes" userId="3e5c5154-569e-4d81-aa91-4f91841cdfa9" providerId="ADAL" clId="{2EEB8614-38DB-40F5-ABF8-7009C28F49F8}" dt="2022-12-22T15:31:40.959" v="717"/>
          <ac:spMkLst>
            <pc:docMk/>
            <pc:sldMk cId="1910199748" sldId="1879"/>
            <ac:spMk id="12" creationId="{E384BFF7-3319-CAE2-192F-C4DCBBBBFCCA}"/>
          </ac:spMkLst>
        </pc:spChg>
        <pc:picChg chg="add mod">
          <ac:chgData name="Kelly Stokes" userId="3e5c5154-569e-4d81-aa91-4f91841cdfa9" providerId="ADAL" clId="{2EEB8614-38DB-40F5-ABF8-7009C28F49F8}" dt="2022-12-22T15:31:03.307" v="691"/>
          <ac:picMkLst>
            <pc:docMk/>
            <pc:sldMk cId="1910199748" sldId="1879"/>
            <ac:picMk id="3" creationId="{9CD82875-1BAF-E21D-87D2-D3978293DA16}"/>
          </ac:picMkLst>
        </pc:picChg>
        <pc:picChg chg="del">
          <ac:chgData name="Kelly Stokes" userId="3e5c5154-569e-4d81-aa91-4f91841cdfa9" providerId="ADAL" clId="{2EEB8614-38DB-40F5-ABF8-7009C28F49F8}" dt="2022-12-22T15:31:02.528" v="690" actId="478"/>
          <ac:picMkLst>
            <pc:docMk/>
            <pc:sldMk cId="1910199748" sldId="1879"/>
            <ac:picMk id="4" creationId="{DB726FDB-70C8-E71B-15EC-E3F676FA077B}"/>
          </ac:picMkLst>
        </pc:picChg>
      </pc:sldChg>
      <pc:sldChg chg="del">
        <pc:chgData name="Kelly Stokes" userId="3e5c5154-569e-4d81-aa91-4f91841cdfa9" providerId="ADAL" clId="{2EEB8614-38DB-40F5-ABF8-7009C28F49F8}" dt="2022-12-22T15:31:45.081" v="718" actId="2696"/>
        <pc:sldMkLst>
          <pc:docMk/>
          <pc:sldMk cId="1444514244" sldId="1880"/>
        </pc:sldMkLst>
      </pc:sldChg>
      <pc:sldChg chg="modSp mod">
        <pc:chgData name="Kelly Stokes" userId="3e5c5154-569e-4d81-aa91-4f91841cdfa9" providerId="ADAL" clId="{2EEB8614-38DB-40F5-ABF8-7009C28F49F8}" dt="2022-12-22T15:31:59.999" v="720" actId="1076"/>
        <pc:sldMkLst>
          <pc:docMk/>
          <pc:sldMk cId="2264514006" sldId="1881"/>
        </pc:sldMkLst>
        <pc:spChg chg="mod">
          <ac:chgData name="Kelly Stokes" userId="3e5c5154-569e-4d81-aa91-4f91841cdfa9" providerId="ADAL" clId="{2EEB8614-38DB-40F5-ABF8-7009C28F49F8}" dt="2022-12-22T15:31:58.204" v="719"/>
          <ac:spMkLst>
            <pc:docMk/>
            <pc:sldMk cId="2264514006" sldId="1881"/>
            <ac:spMk id="2" creationId="{52DA34BA-82FC-47C5-BCE1-BB65E08B92A1}"/>
          </ac:spMkLst>
        </pc:spChg>
        <pc:spChg chg="mod">
          <ac:chgData name="Kelly Stokes" userId="3e5c5154-569e-4d81-aa91-4f91841cdfa9" providerId="ADAL" clId="{2EEB8614-38DB-40F5-ABF8-7009C28F49F8}" dt="2022-12-22T15:31:59.999" v="720" actId="1076"/>
          <ac:spMkLst>
            <pc:docMk/>
            <pc:sldMk cId="2264514006" sldId="1881"/>
            <ac:spMk id="3" creationId="{847A1AC9-9EC9-E1AA-348D-958CE44F2772}"/>
          </ac:spMkLst>
        </pc:spChg>
      </pc:sldChg>
      <pc:sldChg chg="modSp mod">
        <pc:chgData name="Kelly Stokes" userId="3e5c5154-569e-4d81-aa91-4f91841cdfa9" providerId="ADAL" clId="{2EEB8614-38DB-40F5-ABF8-7009C28F49F8}" dt="2022-12-22T15:32:32.475" v="724" actId="27636"/>
        <pc:sldMkLst>
          <pc:docMk/>
          <pc:sldMk cId="638471945" sldId="1882"/>
        </pc:sldMkLst>
        <pc:spChg chg="mod">
          <ac:chgData name="Kelly Stokes" userId="3e5c5154-569e-4d81-aa91-4f91841cdfa9" providerId="ADAL" clId="{2EEB8614-38DB-40F5-ABF8-7009C28F49F8}" dt="2022-12-22T15:32:20.232" v="721"/>
          <ac:spMkLst>
            <pc:docMk/>
            <pc:sldMk cId="638471945" sldId="1882"/>
            <ac:spMk id="2" creationId="{52DA34BA-82FC-47C5-BCE1-BB65E08B92A1}"/>
          </ac:spMkLst>
        </pc:spChg>
        <pc:spChg chg="mod">
          <ac:chgData name="Kelly Stokes" userId="3e5c5154-569e-4d81-aa91-4f91841cdfa9" providerId="ADAL" clId="{2EEB8614-38DB-40F5-ABF8-7009C28F49F8}" dt="2022-12-22T15:32:32.475" v="724" actId="27636"/>
          <ac:spMkLst>
            <pc:docMk/>
            <pc:sldMk cId="638471945" sldId="1882"/>
            <ac:spMk id="3" creationId="{847A1AC9-9EC9-E1AA-348D-958CE44F2772}"/>
          </ac:spMkLst>
        </pc:spChg>
      </pc:sldChg>
      <pc:sldChg chg="del">
        <pc:chgData name="Kelly Stokes" userId="3e5c5154-569e-4d81-aa91-4f91841cdfa9" providerId="ADAL" clId="{2EEB8614-38DB-40F5-ABF8-7009C28F49F8}" dt="2022-12-22T15:32:37.906" v="725" actId="2696"/>
        <pc:sldMkLst>
          <pc:docMk/>
          <pc:sldMk cId="1422300332" sldId="1883"/>
        </pc:sldMkLst>
      </pc:sldChg>
      <pc:sldChg chg="modNotesTx">
        <pc:chgData name="Kelly Stokes" userId="3e5c5154-569e-4d81-aa91-4f91841cdfa9" providerId="ADAL" clId="{2EEB8614-38DB-40F5-ABF8-7009C28F49F8}" dt="2022-12-22T15:32:54.343" v="726"/>
        <pc:sldMkLst>
          <pc:docMk/>
          <pc:sldMk cId="1047658707" sldId="1893"/>
        </pc:sldMkLst>
      </pc:sldChg>
      <pc:sldChg chg="modSp mod">
        <pc:chgData name="Kelly Stokes" userId="3e5c5154-569e-4d81-aa91-4f91841cdfa9" providerId="ADAL" clId="{2EEB8614-38DB-40F5-ABF8-7009C28F49F8}" dt="2022-12-22T15:33:02.628" v="729" actId="1076"/>
        <pc:sldMkLst>
          <pc:docMk/>
          <pc:sldMk cId="1922660409" sldId="1894"/>
        </pc:sldMkLst>
        <pc:spChg chg="mod">
          <ac:chgData name="Kelly Stokes" userId="3e5c5154-569e-4d81-aa91-4f91841cdfa9" providerId="ADAL" clId="{2EEB8614-38DB-40F5-ABF8-7009C28F49F8}" dt="2022-12-22T15:33:02.628" v="729" actId="1076"/>
          <ac:spMkLst>
            <pc:docMk/>
            <pc:sldMk cId="1922660409" sldId="1894"/>
            <ac:spMk id="2" creationId="{77E26784-A357-92CE-B6B1-8F248D3D6650}"/>
          </ac:spMkLst>
        </pc:spChg>
      </pc:sldChg>
      <pc:sldChg chg="del">
        <pc:chgData name="Kelly Stokes" userId="3e5c5154-569e-4d81-aa91-4f91841cdfa9" providerId="ADAL" clId="{2EEB8614-38DB-40F5-ABF8-7009C28F49F8}" dt="2022-12-22T15:33:13.624" v="730" actId="2696"/>
        <pc:sldMkLst>
          <pc:docMk/>
          <pc:sldMk cId="651544275" sldId="1902"/>
        </pc:sldMkLst>
      </pc:sldChg>
      <pc:sldChg chg="del">
        <pc:chgData name="Kelly Stokes" userId="3e5c5154-569e-4d81-aa91-4f91841cdfa9" providerId="ADAL" clId="{2EEB8614-38DB-40F5-ABF8-7009C28F49F8}" dt="2022-12-22T15:33:13.624" v="730" actId="2696"/>
        <pc:sldMkLst>
          <pc:docMk/>
          <pc:sldMk cId="1167949692" sldId="1903"/>
        </pc:sldMkLst>
      </pc:sldChg>
      <pc:sldChg chg="del">
        <pc:chgData name="Kelly Stokes" userId="3e5c5154-569e-4d81-aa91-4f91841cdfa9" providerId="ADAL" clId="{2EEB8614-38DB-40F5-ABF8-7009C28F49F8}" dt="2022-12-22T15:33:13.624" v="730" actId="2696"/>
        <pc:sldMkLst>
          <pc:docMk/>
          <pc:sldMk cId="1111831937" sldId="1904"/>
        </pc:sldMkLst>
      </pc:sldChg>
      <pc:sldChg chg="del">
        <pc:chgData name="Kelly Stokes" userId="3e5c5154-569e-4d81-aa91-4f91841cdfa9" providerId="ADAL" clId="{2EEB8614-38DB-40F5-ABF8-7009C28F49F8}" dt="2022-12-22T15:33:13.624" v="730" actId="2696"/>
        <pc:sldMkLst>
          <pc:docMk/>
          <pc:sldMk cId="306769127" sldId="1905"/>
        </pc:sldMkLst>
      </pc:sldChg>
      <pc:sldChg chg="addSp delSp modSp mod modAnim">
        <pc:chgData name="Kelly Stokes" userId="3e5c5154-569e-4d81-aa91-4f91841cdfa9" providerId="ADAL" clId="{2EEB8614-38DB-40F5-ABF8-7009C28F49F8}" dt="2022-12-22T15:34:08.653" v="742"/>
        <pc:sldMkLst>
          <pc:docMk/>
          <pc:sldMk cId="3868461874" sldId="1910"/>
        </pc:sldMkLst>
        <pc:spChg chg="mod">
          <ac:chgData name="Kelly Stokes" userId="3e5c5154-569e-4d81-aa91-4f91841cdfa9" providerId="ADAL" clId="{2EEB8614-38DB-40F5-ABF8-7009C28F49F8}" dt="2022-12-22T15:33:40.847" v="737" actId="20577"/>
          <ac:spMkLst>
            <pc:docMk/>
            <pc:sldMk cId="3868461874" sldId="1910"/>
            <ac:spMk id="2" creationId="{52DA34BA-82FC-47C5-BCE1-BB65E08B92A1}"/>
          </ac:spMkLst>
        </pc:spChg>
        <pc:spChg chg="mod">
          <ac:chgData name="Kelly Stokes" userId="3e5c5154-569e-4d81-aa91-4f91841cdfa9" providerId="ADAL" clId="{2EEB8614-38DB-40F5-ABF8-7009C28F49F8}" dt="2022-12-22T15:33:44.377" v="738" actId="1076"/>
          <ac:spMkLst>
            <pc:docMk/>
            <pc:sldMk cId="3868461874" sldId="1910"/>
            <ac:spMk id="3" creationId="{13BB5EC0-7A96-4D29-A835-6FAE896C31A4}"/>
          </ac:spMkLst>
        </pc:spChg>
        <pc:picChg chg="del">
          <ac:chgData name="Kelly Stokes" userId="3e5c5154-569e-4d81-aa91-4f91841cdfa9" providerId="ADAL" clId="{2EEB8614-38DB-40F5-ABF8-7009C28F49F8}" dt="2022-12-22T15:33:45.091" v="739" actId="478"/>
          <ac:picMkLst>
            <pc:docMk/>
            <pc:sldMk cId="3868461874" sldId="1910"/>
            <ac:picMk id="1026" creationId="{7D8CCE8B-5333-AEA5-A17F-21552A18DF0C}"/>
          </ac:picMkLst>
        </pc:picChg>
        <pc:picChg chg="add mod">
          <ac:chgData name="Kelly Stokes" userId="3e5c5154-569e-4d81-aa91-4f91841cdfa9" providerId="ADAL" clId="{2EEB8614-38DB-40F5-ABF8-7009C28F49F8}" dt="2022-12-22T15:34:07.980" v="741" actId="1076"/>
          <ac:picMkLst>
            <pc:docMk/>
            <pc:sldMk cId="3868461874" sldId="1910"/>
            <ac:picMk id="16386" creationId="{AD888CC8-8CE9-F4CE-05F5-43E25F7D9206}"/>
          </ac:picMkLst>
        </pc:picChg>
      </pc:sldChg>
      <pc:sldChg chg="addSp delSp modSp mod modAnim">
        <pc:chgData name="Kelly Stokes" userId="3e5c5154-569e-4d81-aa91-4f91841cdfa9" providerId="ADAL" clId="{2EEB8614-38DB-40F5-ABF8-7009C28F49F8}" dt="2022-12-22T15:35:02.417" v="762"/>
        <pc:sldMkLst>
          <pc:docMk/>
          <pc:sldMk cId="4076945777" sldId="1911"/>
        </pc:sldMkLst>
        <pc:spChg chg="mod">
          <ac:chgData name="Kelly Stokes" userId="3e5c5154-569e-4d81-aa91-4f91841cdfa9" providerId="ADAL" clId="{2EEB8614-38DB-40F5-ABF8-7009C28F49F8}" dt="2022-12-22T15:34:21.322" v="757" actId="20577"/>
          <ac:spMkLst>
            <pc:docMk/>
            <pc:sldMk cId="4076945777" sldId="1911"/>
            <ac:spMk id="2" creationId="{52DA34BA-82FC-47C5-BCE1-BB65E08B92A1}"/>
          </ac:spMkLst>
        </pc:spChg>
        <pc:spChg chg="mod">
          <ac:chgData name="Kelly Stokes" userId="3e5c5154-569e-4d81-aa91-4f91841cdfa9" providerId="ADAL" clId="{2EEB8614-38DB-40F5-ABF8-7009C28F49F8}" dt="2022-12-22T15:34:24.246" v="758" actId="1076"/>
          <ac:spMkLst>
            <pc:docMk/>
            <pc:sldMk cId="4076945777" sldId="1911"/>
            <ac:spMk id="3" creationId="{13BB5EC0-7A96-4D29-A835-6FAE896C31A4}"/>
          </ac:spMkLst>
        </pc:spChg>
        <pc:picChg chg="del">
          <ac:chgData name="Kelly Stokes" userId="3e5c5154-569e-4d81-aa91-4f91841cdfa9" providerId="ADAL" clId="{2EEB8614-38DB-40F5-ABF8-7009C28F49F8}" dt="2022-12-22T15:34:25.022" v="759" actId="478"/>
          <ac:picMkLst>
            <pc:docMk/>
            <pc:sldMk cId="4076945777" sldId="1911"/>
            <ac:picMk id="2050" creationId="{1E8D2F70-851D-7C3C-FAFF-73B9A4AF5E5F}"/>
          </ac:picMkLst>
        </pc:picChg>
        <pc:picChg chg="add mod">
          <ac:chgData name="Kelly Stokes" userId="3e5c5154-569e-4d81-aa91-4f91841cdfa9" providerId="ADAL" clId="{2EEB8614-38DB-40F5-ABF8-7009C28F49F8}" dt="2022-12-22T15:35:01.602" v="761" actId="1076"/>
          <ac:picMkLst>
            <pc:docMk/>
            <pc:sldMk cId="4076945777" sldId="1911"/>
            <ac:picMk id="15362" creationId="{24BC975F-0196-3D0F-8F28-D27D4AD5D996}"/>
          </ac:picMkLst>
        </pc:picChg>
      </pc:sldChg>
      <pc:sldChg chg="del">
        <pc:chgData name="Kelly Stokes" userId="3e5c5154-569e-4d81-aa91-4f91841cdfa9" providerId="ADAL" clId="{2EEB8614-38DB-40F5-ABF8-7009C28F49F8}" dt="2022-12-22T15:35:06.644" v="763" actId="2696"/>
        <pc:sldMkLst>
          <pc:docMk/>
          <pc:sldMk cId="1352406031" sldId="1912"/>
        </pc:sldMkLst>
      </pc:sldChg>
      <pc:sldChg chg="addSp delSp modSp mod modAnim">
        <pc:chgData name="Kelly Stokes" userId="3e5c5154-569e-4d81-aa91-4f91841cdfa9" providerId="ADAL" clId="{2EEB8614-38DB-40F5-ABF8-7009C28F49F8}" dt="2022-12-22T15:36:20.143" v="810"/>
        <pc:sldMkLst>
          <pc:docMk/>
          <pc:sldMk cId="3484019907" sldId="1913"/>
        </pc:sldMkLst>
        <pc:spChg chg="mod">
          <ac:chgData name="Kelly Stokes" userId="3e5c5154-569e-4d81-aa91-4f91841cdfa9" providerId="ADAL" clId="{2EEB8614-38DB-40F5-ABF8-7009C28F49F8}" dt="2022-12-22T15:35:16.781" v="775" actId="20577"/>
          <ac:spMkLst>
            <pc:docMk/>
            <pc:sldMk cId="3484019907" sldId="1913"/>
            <ac:spMk id="2" creationId="{52DA34BA-82FC-47C5-BCE1-BB65E08B92A1}"/>
          </ac:spMkLst>
        </pc:spChg>
        <pc:spChg chg="mod">
          <ac:chgData name="Kelly Stokes" userId="3e5c5154-569e-4d81-aa91-4f91841cdfa9" providerId="ADAL" clId="{2EEB8614-38DB-40F5-ABF8-7009C28F49F8}" dt="2022-12-22T15:35:49.279" v="809" actId="27636"/>
          <ac:spMkLst>
            <pc:docMk/>
            <pc:sldMk cId="3484019907" sldId="1913"/>
            <ac:spMk id="5" creationId="{2C8F5065-5828-545D-470F-A1D28C82B95A}"/>
          </ac:spMkLst>
        </pc:spChg>
        <pc:spChg chg="mod">
          <ac:chgData name="Kelly Stokes" userId="3e5c5154-569e-4d81-aa91-4f91841cdfa9" providerId="ADAL" clId="{2EEB8614-38DB-40F5-ABF8-7009C28F49F8}" dt="2022-12-22T15:36:20.143" v="810"/>
          <ac:spMkLst>
            <pc:docMk/>
            <pc:sldMk cId="3484019907" sldId="1913"/>
            <ac:spMk id="12" creationId="{E384BFF7-3319-CAE2-192F-C4DCBBBBFCCA}"/>
          </ac:spMkLst>
        </pc:spChg>
        <pc:picChg chg="del">
          <ac:chgData name="Kelly Stokes" userId="3e5c5154-569e-4d81-aa91-4f91841cdfa9" providerId="ADAL" clId="{2EEB8614-38DB-40F5-ABF8-7009C28F49F8}" dt="2022-12-22T15:35:10.592" v="764" actId="478"/>
          <ac:picMkLst>
            <pc:docMk/>
            <pc:sldMk cId="3484019907" sldId="1913"/>
            <ac:picMk id="3" creationId="{0951DFF3-2984-20D3-8391-A2A6564A7FE9}"/>
          </ac:picMkLst>
        </pc:picChg>
        <pc:picChg chg="add mod">
          <ac:chgData name="Kelly Stokes" userId="3e5c5154-569e-4d81-aa91-4f91841cdfa9" providerId="ADAL" clId="{2EEB8614-38DB-40F5-ABF8-7009C28F49F8}" dt="2022-12-22T15:35:11.002" v="765"/>
          <ac:picMkLst>
            <pc:docMk/>
            <pc:sldMk cId="3484019907" sldId="1913"/>
            <ac:picMk id="4" creationId="{1769A8F1-03CD-8F7E-CDE3-6085BB41E0EB}"/>
          </ac:picMkLst>
        </pc:picChg>
      </pc:sldChg>
      <pc:sldChg chg="addSp delSp modSp mod modAnim">
        <pc:chgData name="Kelly Stokes" userId="3e5c5154-569e-4d81-aa91-4f91841cdfa9" providerId="ADAL" clId="{2EEB8614-38DB-40F5-ABF8-7009C28F49F8}" dt="2022-12-22T15:37:03.933" v="859"/>
        <pc:sldMkLst>
          <pc:docMk/>
          <pc:sldMk cId="1393923789" sldId="1914"/>
        </pc:sldMkLst>
        <pc:spChg chg="mod">
          <ac:chgData name="Kelly Stokes" userId="3e5c5154-569e-4d81-aa91-4f91841cdfa9" providerId="ADAL" clId="{2EEB8614-38DB-40F5-ABF8-7009C28F49F8}" dt="2022-12-22T15:36:33.080" v="821" actId="20577"/>
          <ac:spMkLst>
            <pc:docMk/>
            <pc:sldMk cId="1393923789" sldId="1914"/>
            <ac:spMk id="2" creationId="{52DA34BA-82FC-47C5-BCE1-BB65E08B92A1}"/>
          </ac:spMkLst>
        </pc:spChg>
        <pc:spChg chg="mod">
          <ac:chgData name="Kelly Stokes" userId="3e5c5154-569e-4d81-aa91-4f91841cdfa9" providerId="ADAL" clId="{2EEB8614-38DB-40F5-ABF8-7009C28F49F8}" dt="2022-12-22T15:36:48.306" v="858" actId="20577"/>
          <ac:spMkLst>
            <pc:docMk/>
            <pc:sldMk cId="1393923789" sldId="1914"/>
            <ac:spMk id="5" creationId="{2C8F5065-5828-545D-470F-A1D28C82B95A}"/>
          </ac:spMkLst>
        </pc:spChg>
        <pc:spChg chg="mod">
          <ac:chgData name="Kelly Stokes" userId="3e5c5154-569e-4d81-aa91-4f91841cdfa9" providerId="ADAL" clId="{2EEB8614-38DB-40F5-ABF8-7009C28F49F8}" dt="2022-12-22T15:37:03.933" v="859"/>
          <ac:spMkLst>
            <pc:docMk/>
            <pc:sldMk cId="1393923789" sldId="1914"/>
            <ac:spMk id="12" creationId="{E384BFF7-3319-CAE2-192F-C4DCBBBBFCCA}"/>
          </ac:spMkLst>
        </pc:spChg>
        <pc:picChg chg="add mod">
          <ac:chgData name="Kelly Stokes" userId="3e5c5154-569e-4d81-aa91-4f91841cdfa9" providerId="ADAL" clId="{2EEB8614-38DB-40F5-ABF8-7009C28F49F8}" dt="2022-12-22T15:36:26.876" v="812"/>
          <ac:picMkLst>
            <pc:docMk/>
            <pc:sldMk cId="1393923789" sldId="1914"/>
            <ac:picMk id="3" creationId="{31ED4886-1883-3D6F-6C9F-023AB78858A9}"/>
          </ac:picMkLst>
        </pc:picChg>
        <pc:picChg chg="del">
          <ac:chgData name="Kelly Stokes" userId="3e5c5154-569e-4d81-aa91-4f91841cdfa9" providerId="ADAL" clId="{2EEB8614-38DB-40F5-ABF8-7009C28F49F8}" dt="2022-12-22T15:36:26.567" v="811" actId="478"/>
          <ac:picMkLst>
            <pc:docMk/>
            <pc:sldMk cId="1393923789" sldId="1914"/>
            <ac:picMk id="4" creationId="{DB726FDB-70C8-E71B-15EC-E3F676FA077B}"/>
          </ac:picMkLst>
        </pc:picChg>
      </pc:sldChg>
      <pc:sldChg chg="del">
        <pc:chgData name="Kelly Stokes" userId="3e5c5154-569e-4d81-aa91-4f91841cdfa9" providerId="ADAL" clId="{2EEB8614-38DB-40F5-ABF8-7009C28F49F8}" dt="2022-12-22T15:37:08.797" v="860" actId="2696"/>
        <pc:sldMkLst>
          <pc:docMk/>
          <pc:sldMk cId="660730809" sldId="1915"/>
        </pc:sldMkLst>
      </pc:sldChg>
      <pc:sldChg chg="modSp mod">
        <pc:chgData name="Kelly Stokes" userId="3e5c5154-569e-4d81-aa91-4f91841cdfa9" providerId="ADAL" clId="{2EEB8614-38DB-40F5-ABF8-7009C28F49F8}" dt="2022-12-22T15:37:42.849" v="870" actId="27636"/>
        <pc:sldMkLst>
          <pc:docMk/>
          <pc:sldMk cId="2654224828" sldId="1916"/>
        </pc:sldMkLst>
        <pc:spChg chg="mod">
          <ac:chgData name="Kelly Stokes" userId="3e5c5154-569e-4d81-aa91-4f91841cdfa9" providerId="ADAL" clId="{2EEB8614-38DB-40F5-ABF8-7009C28F49F8}" dt="2022-12-22T15:37:32.782" v="861"/>
          <ac:spMkLst>
            <pc:docMk/>
            <pc:sldMk cId="2654224828" sldId="1916"/>
            <ac:spMk id="2" creationId="{52DA34BA-82FC-47C5-BCE1-BB65E08B92A1}"/>
          </ac:spMkLst>
        </pc:spChg>
        <pc:spChg chg="mod">
          <ac:chgData name="Kelly Stokes" userId="3e5c5154-569e-4d81-aa91-4f91841cdfa9" providerId="ADAL" clId="{2EEB8614-38DB-40F5-ABF8-7009C28F49F8}" dt="2022-12-22T15:37:42.849" v="870" actId="27636"/>
          <ac:spMkLst>
            <pc:docMk/>
            <pc:sldMk cId="2654224828" sldId="1916"/>
            <ac:spMk id="3" creationId="{847A1AC9-9EC9-E1AA-348D-958CE44F2772}"/>
          </ac:spMkLst>
        </pc:spChg>
      </pc:sldChg>
      <pc:sldChg chg="modSp mod">
        <pc:chgData name="Kelly Stokes" userId="3e5c5154-569e-4d81-aa91-4f91841cdfa9" providerId="ADAL" clId="{2EEB8614-38DB-40F5-ABF8-7009C28F49F8}" dt="2022-12-22T15:38:07.682" v="877" actId="27636"/>
        <pc:sldMkLst>
          <pc:docMk/>
          <pc:sldMk cId="3955321841" sldId="1917"/>
        </pc:sldMkLst>
        <pc:spChg chg="mod">
          <ac:chgData name="Kelly Stokes" userId="3e5c5154-569e-4d81-aa91-4f91841cdfa9" providerId="ADAL" clId="{2EEB8614-38DB-40F5-ABF8-7009C28F49F8}" dt="2022-12-22T15:37:58.584" v="871"/>
          <ac:spMkLst>
            <pc:docMk/>
            <pc:sldMk cId="3955321841" sldId="1917"/>
            <ac:spMk id="2" creationId="{52DA34BA-82FC-47C5-BCE1-BB65E08B92A1}"/>
          </ac:spMkLst>
        </pc:spChg>
        <pc:spChg chg="mod">
          <ac:chgData name="Kelly Stokes" userId="3e5c5154-569e-4d81-aa91-4f91841cdfa9" providerId="ADAL" clId="{2EEB8614-38DB-40F5-ABF8-7009C28F49F8}" dt="2022-12-22T15:38:07.682" v="877" actId="27636"/>
          <ac:spMkLst>
            <pc:docMk/>
            <pc:sldMk cId="3955321841" sldId="1917"/>
            <ac:spMk id="3" creationId="{847A1AC9-9EC9-E1AA-348D-958CE44F2772}"/>
          </ac:spMkLst>
        </pc:spChg>
      </pc:sldChg>
      <pc:sldChg chg="del">
        <pc:chgData name="Kelly Stokes" userId="3e5c5154-569e-4d81-aa91-4f91841cdfa9" providerId="ADAL" clId="{2EEB8614-38DB-40F5-ABF8-7009C28F49F8}" dt="2022-12-22T15:38:12.051" v="878" actId="2696"/>
        <pc:sldMkLst>
          <pc:docMk/>
          <pc:sldMk cId="2381337288" sldId="1918"/>
        </pc:sldMkLst>
      </pc:sldChg>
      <pc:sldChg chg="modNotesTx">
        <pc:chgData name="Kelly Stokes" userId="3e5c5154-569e-4d81-aa91-4f91841cdfa9" providerId="ADAL" clId="{2EEB8614-38DB-40F5-ABF8-7009C28F49F8}" dt="2022-12-22T15:38:29.277" v="879"/>
        <pc:sldMkLst>
          <pc:docMk/>
          <pc:sldMk cId="1382264359" sldId="1928"/>
        </pc:sldMkLst>
      </pc:sldChg>
      <pc:sldChg chg="modSp mod">
        <pc:chgData name="Kelly Stokes" userId="3e5c5154-569e-4d81-aa91-4f91841cdfa9" providerId="ADAL" clId="{2EEB8614-38DB-40F5-ABF8-7009C28F49F8}" dt="2022-12-22T15:38:33.091" v="880"/>
        <pc:sldMkLst>
          <pc:docMk/>
          <pc:sldMk cId="1124366010" sldId="1929"/>
        </pc:sldMkLst>
        <pc:spChg chg="mod">
          <ac:chgData name="Kelly Stokes" userId="3e5c5154-569e-4d81-aa91-4f91841cdfa9" providerId="ADAL" clId="{2EEB8614-38DB-40F5-ABF8-7009C28F49F8}" dt="2022-12-22T15:38:33.091" v="880"/>
          <ac:spMkLst>
            <pc:docMk/>
            <pc:sldMk cId="1124366010" sldId="192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22/12/2022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use electricity when we are responsible for leaving televisions, computers and other appliances on standby rather than turning them off.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105</a:t>
            </a:fld>
            <a:endParaRPr lang="en-GB"/>
          </a:p>
        </p:txBody>
      </p:sp>
    </p:spTree>
    <p:extLst>
      <p:ext uri="{BB962C8B-B14F-4D97-AF65-F5344CB8AC3E}">
        <p14:creationId xmlns:p14="http://schemas.microsoft.com/office/powerpoint/2010/main" val="2865994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3002763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dirty="0"/>
          </a:p>
        </p:txBody>
      </p:sp>
    </p:spTree>
    <p:extLst>
      <p:ext uri="{BB962C8B-B14F-4D97-AF65-F5344CB8AC3E}">
        <p14:creationId xmlns:p14="http://schemas.microsoft.com/office/powerpoint/2010/main" val="1030201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If we can communicate to the world to use less energy overall, it will help to reduce our reliance on oil and other fossil fuels.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2034424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Attached available  proceed guessed Communicate   competition  possible  sensible  forcible  responsible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Finding possible ways to use less energy is just as important as finding new sources of energy.</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45806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is incredible, but still much of the energy we use is wasted.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99091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3740507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2511211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past  </a:t>
            </a:r>
          </a:p>
        </p:txBody>
      </p:sp>
      <p:sp>
        <p:nvSpPr>
          <p:cNvPr id="3" name="Rectangle 2">
            <a:extLst>
              <a:ext uri="{FF2B5EF4-FFF2-40B4-BE49-F238E27FC236}">
                <a16:creationId xmlns:a16="http://schemas.microsoft.com/office/drawing/2014/main" id="{13BB5EC0-7A96-4D29-A835-6FAE896C31A4}"/>
              </a:ext>
            </a:extLst>
          </p:cNvPr>
          <p:cNvSpPr/>
          <p:nvPr/>
        </p:nvSpPr>
        <p:spPr>
          <a:xfrm>
            <a:off x="6841671" y="3561670"/>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ast Walk Stock Illustrations – 170 Past Walk Stock Illustrations, Vectors  &amp; Clipart - Dreamstime">
            <a:extLst>
              <a:ext uri="{FF2B5EF4-FFF2-40B4-BE49-F238E27FC236}">
                <a16:creationId xmlns:a16="http://schemas.microsoft.com/office/drawing/2014/main" id="{BF26EC95-8786-E91E-EBB5-675A024D9C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68"/>
          <a:stretch/>
        </p:blipFill>
        <p:spPr bwMode="auto">
          <a:xfrm>
            <a:off x="310924" y="751963"/>
            <a:ext cx="2066925" cy="1958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46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42653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53743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45293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a:t>
            </a:r>
          </a:p>
        </p:txBody>
      </p:sp>
    </p:spTree>
    <p:extLst>
      <p:ext uri="{BB962C8B-B14F-4D97-AF65-F5344CB8AC3E}">
        <p14:creationId xmlns:p14="http://schemas.microsoft.com/office/powerpoint/2010/main" val="20013292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3600" dirty="0">
                <a:solidFill>
                  <a:srgbClr val="000000"/>
                </a:solidFill>
                <a:effectLst/>
                <a:latin typeface="Twinkl Cursive Looped" panose="02000000000000000000" pitchFamily="2" charset="0"/>
                <a:ea typeface="Times New Roman" panose="02020603050405020304" pitchFamily="18" charset="0"/>
              </a:rPr>
              <a:t> ways to use less energy is just as important as finding new sources of energy.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incredible, </a:t>
            </a:r>
            <a:r>
              <a:rPr lang="en-GB" sz="3600" dirty="0">
                <a:solidFill>
                  <a:srgbClr val="000000"/>
                </a:solidFill>
                <a:effectLst/>
                <a:latin typeface="Twinkl Cursive Looped" panose="02000000000000000000" pitchFamily="2" charset="0"/>
                <a:ea typeface="Times New Roman" panose="02020603050405020304" pitchFamily="18" charset="0"/>
              </a:rPr>
              <a:t>but still much of the energy we use is wasted.  For example, many of our homes do not have enough insulation to keep heat inside them.  We use electricity when we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responsible</a:t>
            </a:r>
            <a:r>
              <a:rPr lang="en-GB" sz="3600" dirty="0">
                <a:solidFill>
                  <a:srgbClr val="000000"/>
                </a:solidFill>
                <a:effectLst/>
                <a:latin typeface="Twinkl Cursive Looped" panose="02000000000000000000" pitchFamily="2" charset="0"/>
                <a:ea typeface="Times New Roman" panose="02020603050405020304" pitchFamily="18" charset="0"/>
              </a:rPr>
              <a:t> for leaving televisions, computers and other appliances on standby rather than turning them off.  If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600" dirty="0">
                <a:solidFill>
                  <a:srgbClr val="000000"/>
                </a:solidFill>
                <a:effectLst/>
                <a:latin typeface="Twinkl Cursive Looped" panose="02000000000000000000" pitchFamily="2" charset="0"/>
                <a:ea typeface="Times New Roman" panose="02020603050405020304" pitchFamily="18" charset="0"/>
              </a:rPr>
              <a:t> to the world to use less energy overall, it will help to reduce our reliance on oil and other fossil fuels.</a:t>
            </a:r>
          </a:p>
        </p:txBody>
      </p:sp>
    </p:spTree>
    <p:extLst>
      <p:ext uri="{BB962C8B-B14F-4D97-AF65-F5344CB8AC3E}">
        <p14:creationId xmlns:p14="http://schemas.microsoft.com/office/powerpoint/2010/main" val="123909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76587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29361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use electricity when we are responsible for leaving televisions, computers and other appliances on standby rather than turning them off.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9226604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28071250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91FA9F-B4A2-814F-16A1-027BC676EC75}"/>
              </a:ext>
            </a:extLst>
          </p:cNvPr>
          <p:cNvPicPr>
            <a:picLocks noChangeAspect="1"/>
          </p:cNvPicPr>
          <p:nvPr/>
        </p:nvPicPr>
        <p:blipFill rotWithShape="1">
          <a:blip r:embed="rId2"/>
          <a:srcRect l="18080" t="12601" r="17768" b="12363"/>
          <a:stretch/>
        </p:blipFill>
        <p:spPr>
          <a:xfrm>
            <a:off x="293913" y="-1"/>
            <a:ext cx="10368644" cy="6818627"/>
          </a:xfrm>
          <a:prstGeom prst="rect">
            <a:avLst/>
          </a:prstGeom>
        </p:spPr>
      </p:pic>
    </p:spTree>
    <p:extLst>
      <p:ext uri="{BB962C8B-B14F-4D97-AF65-F5344CB8AC3E}">
        <p14:creationId xmlns:p14="http://schemas.microsoft.com/office/powerpoint/2010/main" val="18992532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18649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passed </a:t>
            </a:r>
          </a:p>
        </p:txBody>
      </p:sp>
      <p:sp>
        <p:nvSpPr>
          <p:cNvPr id="3" name="Rectangle 2">
            <a:extLst>
              <a:ext uri="{FF2B5EF4-FFF2-40B4-BE49-F238E27FC236}">
                <a16:creationId xmlns:a16="http://schemas.microsoft.com/office/drawing/2014/main" id="{0366E0B6-702E-4814-82C6-08CA2D13F3C9}"/>
              </a:ext>
            </a:extLst>
          </p:cNvPr>
          <p:cNvSpPr/>
          <p:nvPr/>
        </p:nvSpPr>
        <p:spPr>
          <a:xfrm>
            <a:off x="6095999" y="3657597"/>
            <a:ext cx="11865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lip Art: Stick Guy Basketball Pass Color – Abcteach">
            <a:extLst>
              <a:ext uri="{FF2B5EF4-FFF2-40B4-BE49-F238E27FC236}">
                <a16:creationId xmlns:a16="http://schemas.microsoft.com/office/drawing/2014/main" id="{06E4876E-7341-8DA0-F776-D55DB65CDF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70820"/>
            <a:ext cx="27527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58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4752048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607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38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5913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187875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guest  </a:t>
            </a:r>
          </a:p>
        </p:txBody>
      </p:sp>
      <p:sp>
        <p:nvSpPr>
          <p:cNvPr id="3" name="Rectangle 2">
            <a:extLst>
              <a:ext uri="{FF2B5EF4-FFF2-40B4-BE49-F238E27FC236}">
                <a16:creationId xmlns:a16="http://schemas.microsoft.com/office/drawing/2014/main" id="{13BB5EC0-7A96-4D29-A835-6FAE896C31A4}"/>
              </a:ext>
            </a:extLst>
          </p:cNvPr>
          <p:cNvSpPr/>
          <p:nvPr/>
        </p:nvSpPr>
        <p:spPr>
          <a:xfrm>
            <a:off x="7021285" y="3561670"/>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189 Welcoming Guests Stock Vector Illustration and Royalty Free Welcoming Guests  Clipart">
            <a:extLst>
              <a:ext uri="{FF2B5EF4-FFF2-40B4-BE49-F238E27FC236}">
                <a16:creationId xmlns:a16="http://schemas.microsoft.com/office/drawing/2014/main" id="{3F7850A7-FF39-CD8B-502F-4BA5A108D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2183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45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guessed</a:t>
            </a:r>
          </a:p>
        </p:txBody>
      </p:sp>
      <p:sp>
        <p:nvSpPr>
          <p:cNvPr id="3" name="Rectangle 2">
            <a:extLst>
              <a:ext uri="{FF2B5EF4-FFF2-40B4-BE49-F238E27FC236}">
                <a16:creationId xmlns:a16="http://schemas.microsoft.com/office/drawing/2014/main" id="{0366E0B6-702E-4814-82C6-08CA2D13F3C9}"/>
              </a:ext>
            </a:extLst>
          </p:cNvPr>
          <p:cNvSpPr/>
          <p:nvPr/>
        </p:nvSpPr>
        <p:spPr>
          <a:xfrm>
            <a:off x="6291941" y="3657599"/>
            <a:ext cx="11865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Guess Clipart, Transparent PNG Clipart Images Free Download - ClipartMax">
            <a:extLst>
              <a:ext uri="{FF2B5EF4-FFF2-40B4-BE49-F238E27FC236}">
                <a16:creationId xmlns:a16="http://schemas.microsoft.com/office/drawing/2014/main" id="{D3D805C0-FE48-0A01-2AD7-6A19EDC91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861" y="509075"/>
            <a:ext cx="177165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56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heard</a:t>
            </a:r>
          </a:p>
        </p:txBody>
      </p:sp>
      <p:sp>
        <p:nvSpPr>
          <p:cNvPr id="3" name="Rectangle 2">
            <a:extLst>
              <a:ext uri="{FF2B5EF4-FFF2-40B4-BE49-F238E27FC236}">
                <a16:creationId xmlns:a16="http://schemas.microsoft.com/office/drawing/2014/main" id="{4BCBA2DA-E95C-434C-BE81-320E182AE5EF}"/>
              </a:ext>
            </a:extLst>
          </p:cNvPr>
          <p:cNvSpPr/>
          <p:nvPr/>
        </p:nvSpPr>
        <p:spPr>
          <a:xfrm>
            <a:off x="5957207" y="3673930"/>
            <a:ext cx="3782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Ears Listening Clipart, Transparent PNG Clipart Images Free Download -  ClipartMax">
            <a:extLst>
              <a:ext uri="{FF2B5EF4-FFF2-40B4-BE49-F238E27FC236}">
                <a16:creationId xmlns:a16="http://schemas.microsoft.com/office/drawing/2014/main" id="{8381B800-1D09-19EB-756A-FDDAC63CD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554492"/>
            <a:ext cx="1943100"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78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herd</a:t>
            </a:r>
          </a:p>
        </p:txBody>
      </p:sp>
      <p:sp>
        <p:nvSpPr>
          <p:cNvPr id="4" name="Rectangle 3">
            <a:extLst>
              <a:ext uri="{FF2B5EF4-FFF2-40B4-BE49-F238E27FC236}">
                <a16:creationId xmlns:a16="http://schemas.microsoft.com/office/drawing/2014/main" id="{672D1C3C-C600-B3E8-2713-27A673C31594}"/>
              </a:ext>
            </a:extLst>
          </p:cNvPr>
          <p:cNvSpPr/>
          <p:nvPr/>
        </p:nvSpPr>
        <p:spPr>
          <a:xfrm>
            <a:off x="6095999" y="3673930"/>
            <a:ext cx="121557"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Herd Of Sheep Clipart Sheep Herd Clip Art - Logo Banner Ribbon Png - Free  Transparent PNG Clipart Images Download">
            <a:extLst>
              <a:ext uri="{FF2B5EF4-FFF2-40B4-BE49-F238E27FC236}">
                <a16:creationId xmlns:a16="http://schemas.microsoft.com/office/drawing/2014/main" id="{802ABE59-19A8-5100-C83F-BE75E978E7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646339"/>
            <a:ext cx="28956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5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5793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proceed</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657602"/>
            <a:ext cx="112667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Proceed Clip Art | Royalty Free - GoGraph">
            <a:extLst>
              <a:ext uri="{FF2B5EF4-FFF2-40B4-BE49-F238E27FC236}">
                <a16:creationId xmlns:a16="http://schemas.microsoft.com/office/drawing/2014/main" id="{8EAA7A10-1948-F125-4C10-C2625F251C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77"/>
          <a:stretch/>
        </p:blipFill>
        <p:spPr bwMode="auto">
          <a:xfrm>
            <a:off x="634093" y="279627"/>
            <a:ext cx="1714500" cy="1614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514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73219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12027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13852193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responsible  </a:t>
            </a:r>
          </a:p>
        </p:txBody>
      </p:sp>
      <p:sp>
        <p:nvSpPr>
          <p:cNvPr id="3" name="Rectangle 2">
            <a:extLst>
              <a:ext uri="{FF2B5EF4-FFF2-40B4-BE49-F238E27FC236}">
                <a16:creationId xmlns:a16="http://schemas.microsoft.com/office/drawing/2014/main" id="{13BB5EC0-7A96-4D29-A835-6FAE896C31A4}"/>
              </a:ext>
            </a:extLst>
          </p:cNvPr>
          <p:cNvSpPr/>
          <p:nvPr/>
        </p:nvSpPr>
        <p:spPr>
          <a:xfrm>
            <a:off x="7037615"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responsible clipart">
            <a:extLst>
              <a:ext uri="{FF2B5EF4-FFF2-40B4-BE49-F238E27FC236}">
                <a16:creationId xmlns:a16="http://schemas.microsoft.com/office/drawing/2014/main" id="{AD888CC8-8CE9-F4CE-05F5-43E25F7D92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461963"/>
            <a:ext cx="27527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46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reversible  </a:t>
            </a:r>
          </a:p>
        </p:txBody>
      </p:sp>
      <p:sp>
        <p:nvSpPr>
          <p:cNvPr id="3" name="Rectangle 2">
            <a:extLst>
              <a:ext uri="{FF2B5EF4-FFF2-40B4-BE49-F238E27FC236}">
                <a16:creationId xmlns:a16="http://schemas.microsoft.com/office/drawing/2014/main" id="{13BB5EC0-7A96-4D29-A835-6FAE896C31A4}"/>
              </a:ext>
            </a:extLst>
          </p:cNvPr>
          <p:cNvSpPr/>
          <p:nvPr/>
        </p:nvSpPr>
        <p:spPr>
          <a:xfrm>
            <a:off x="67110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reversible clipart">
            <a:extLst>
              <a:ext uri="{FF2B5EF4-FFF2-40B4-BE49-F238E27FC236}">
                <a16:creationId xmlns:a16="http://schemas.microsoft.com/office/drawing/2014/main" id="{24BC975F-0196-3D0F-8F28-D27D4AD5D9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77" y="447675"/>
            <a:ext cx="22764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94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responsible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an obligation to do something, or having control over or care for someone, as part of one's job or role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response (-e) + </a:t>
            </a:r>
            <a:r>
              <a:rPr lang="en-GB" dirty="0" err="1">
                <a:latin typeface="Twinkl Cursive Looped" panose="02000000000000000000" pitchFamily="2" charset="0"/>
              </a:rPr>
              <a:t>ible</a:t>
            </a:r>
            <a:r>
              <a:rPr lang="en-GB" dirty="0">
                <a:latin typeface="Twinkl Cursive Looped" panose="02000000000000000000" pitchFamily="2" charset="0"/>
              </a:rPr>
              <a:t> = responsible</a:t>
            </a:r>
            <a:endParaRPr lang="en-GB" i="1" dirty="0">
              <a:latin typeface="Twinkl Cursive Looped" panose="02000000000000000000" pitchFamily="2" charset="0"/>
            </a:endParaRPr>
          </a:p>
        </p:txBody>
      </p:sp>
      <p:pic>
        <p:nvPicPr>
          <p:cNvPr id="4" name="Picture 2" descr="Image result for responsible clipart">
            <a:extLst>
              <a:ext uri="{FF2B5EF4-FFF2-40B4-BE49-F238E27FC236}">
                <a16:creationId xmlns:a16="http://schemas.microsoft.com/office/drawing/2014/main" id="{1769A8F1-03CD-8F7E-CDE3-6085BB41E0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461963"/>
            <a:ext cx="27527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01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reversible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able to be turned the other way round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reverse (-e)</a:t>
            </a:r>
            <a:r>
              <a:rPr lang="en-GB" sz="2400" dirty="0">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horrible</a:t>
            </a:r>
            <a:endParaRPr lang="en-GB" i="1" dirty="0">
              <a:latin typeface="Twinkl Cursive Looped" panose="02000000000000000000" pitchFamily="2" charset="0"/>
            </a:endParaRPr>
          </a:p>
        </p:txBody>
      </p:sp>
      <p:pic>
        <p:nvPicPr>
          <p:cNvPr id="3" name="Picture 2" descr="Image result for reversible clipart">
            <a:extLst>
              <a:ext uri="{FF2B5EF4-FFF2-40B4-BE49-F238E27FC236}">
                <a16:creationId xmlns:a16="http://schemas.microsoft.com/office/drawing/2014/main" id="{31ED4886-1883-3D6F-6C9F-023AB7885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77" y="447675"/>
            <a:ext cx="22764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92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always cabinet minister responsible for Education.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57853" y="3821650"/>
            <a:ext cx="364081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265422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reversible pushchair seat allows children to face either direction.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87513" y="3045278"/>
            <a:ext cx="2851830"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95532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2783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precede</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657602"/>
            <a:ext cx="112667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672D1C3C-C600-B3E8-2713-27A673C31594}"/>
              </a:ext>
            </a:extLst>
          </p:cNvPr>
          <p:cNvSpPr/>
          <p:nvPr/>
        </p:nvSpPr>
        <p:spPr>
          <a:xfrm>
            <a:off x="5649686" y="3657601"/>
            <a:ext cx="2558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Spelling Words by Muskaan Makhija">
            <a:extLst>
              <a:ext uri="{FF2B5EF4-FFF2-40B4-BE49-F238E27FC236}">
                <a16:creationId xmlns:a16="http://schemas.microsoft.com/office/drawing/2014/main" id="{E751BDC1-FD67-1F47-2578-6E5D00A30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88854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29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95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50306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397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77011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875675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071454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a:t>
            </a:r>
          </a:p>
        </p:txBody>
      </p:sp>
    </p:spTree>
    <p:extLst>
      <p:ext uri="{BB962C8B-B14F-4D97-AF65-F5344CB8AC3E}">
        <p14:creationId xmlns:p14="http://schemas.microsoft.com/office/powerpoint/2010/main" val="40404906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3600" dirty="0">
                <a:solidFill>
                  <a:srgbClr val="000000"/>
                </a:solidFill>
                <a:effectLst/>
                <a:latin typeface="Twinkl Cursive Looped" panose="02000000000000000000" pitchFamily="2" charset="0"/>
                <a:ea typeface="Times New Roman" panose="02020603050405020304" pitchFamily="18" charset="0"/>
              </a:rPr>
              <a:t> ways to use less energy is just as important as finding new sources of energy.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incredible, </a:t>
            </a:r>
            <a:r>
              <a:rPr lang="en-GB" sz="3600" dirty="0">
                <a:solidFill>
                  <a:srgbClr val="000000"/>
                </a:solidFill>
                <a:effectLst/>
                <a:latin typeface="Twinkl Cursive Looped" panose="02000000000000000000" pitchFamily="2" charset="0"/>
                <a:ea typeface="Times New Roman" panose="02020603050405020304" pitchFamily="18" charset="0"/>
              </a:rPr>
              <a:t>but still much of the energy we use is wasted.  For example, many of our homes do not have enough insulation to keep heat inside them.  We use electricity when we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responsible</a:t>
            </a:r>
            <a:r>
              <a:rPr lang="en-GB" sz="3600" dirty="0">
                <a:solidFill>
                  <a:srgbClr val="000000"/>
                </a:solidFill>
                <a:effectLst/>
                <a:latin typeface="Twinkl Cursive Looped" panose="02000000000000000000" pitchFamily="2" charset="0"/>
                <a:ea typeface="Times New Roman" panose="02020603050405020304" pitchFamily="18" charset="0"/>
              </a:rPr>
              <a:t> for leaving televisions, computers and other appliances on standby rather than turning them off.  If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600" dirty="0">
                <a:solidFill>
                  <a:srgbClr val="000000"/>
                </a:solidFill>
                <a:effectLst/>
                <a:latin typeface="Twinkl Cursive Looped" panose="02000000000000000000" pitchFamily="2" charset="0"/>
                <a:ea typeface="Times New Roman" panose="02020603050405020304" pitchFamily="18" charset="0"/>
              </a:rPr>
              <a:t> to the world to use less energy overall, it will help to reduce our reliance on oil and other fossil fuels.</a:t>
            </a:r>
          </a:p>
        </p:txBody>
      </p:sp>
    </p:spTree>
    <p:extLst>
      <p:ext uri="{BB962C8B-B14F-4D97-AF65-F5344CB8AC3E}">
        <p14:creationId xmlns:p14="http://schemas.microsoft.com/office/powerpoint/2010/main" val="184228144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226435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If we can communicate to the world to use less energy overall, it will help to reduce our reliance on oil and other fossil fuels.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124366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39CB48-05E2-B0FC-EA0E-7703E0B22A53}"/>
              </a:ext>
            </a:extLst>
          </p:cNvPr>
          <p:cNvPicPr>
            <a:picLocks noChangeAspect="1"/>
          </p:cNvPicPr>
          <p:nvPr/>
        </p:nvPicPr>
        <p:blipFill rotWithShape="1">
          <a:blip r:embed="rId2"/>
          <a:srcRect l="18080" t="12601" r="17768" b="12363"/>
          <a:stretch/>
        </p:blipFill>
        <p:spPr>
          <a:xfrm>
            <a:off x="293913" y="-1"/>
            <a:ext cx="10368644" cy="6818627"/>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attached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898995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available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402314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24736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passed</a:t>
            </a:r>
          </a:p>
        </p:txBody>
      </p:sp>
    </p:spTree>
    <p:extLst>
      <p:ext uri="{BB962C8B-B14F-4D97-AF65-F5344CB8AC3E}">
        <p14:creationId xmlns:p14="http://schemas.microsoft.com/office/powerpoint/2010/main" val="31855788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proceed</a:t>
            </a:r>
          </a:p>
        </p:txBody>
      </p:sp>
    </p:spTree>
    <p:extLst>
      <p:ext uri="{BB962C8B-B14F-4D97-AF65-F5344CB8AC3E}">
        <p14:creationId xmlns:p14="http://schemas.microsoft.com/office/powerpoint/2010/main" val="256208824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precede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8714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aisle</a:t>
            </a:r>
          </a:p>
        </p:txBody>
      </p:sp>
    </p:spTree>
    <p:extLst>
      <p:ext uri="{BB962C8B-B14F-4D97-AF65-F5344CB8AC3E}">
        <p14:creationId xmlns:p14="http://schemas.microsoft.com/office/powerpoint/2010/main" val="377707710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712971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p>
        </p:txBody>
      </p:sp>
    </p:spTree>
    <p:extLst>
      <p:ext uri="{BB962C8B-B14F-4D97-AF65-F5344CB8AC3E}">
        <p14:creationId xmlns:p14="http://schemas.microsoft.com/office/powerpoint/2010/main" val="361263442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allowed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06971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affect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141090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effect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093101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farther</a:t>
            </a:r>
          </a:p>
        </p:txBody>
      </p:sp>
    </p:spTree>
    <p:extLst>
      <p:ext uri="{BB962C8B-B14F-4D97-AF65-F5344CB8AC3E}">
        <p14:creationId xmlns:p14="http://schemas.microsoft.com/office/powerpoint/2010/main" val="57726335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787305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073256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guessed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424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436310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5962915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horrible</a:t>
            </a:r>
          </a:p>
        </p:txBody>
      </p:sp>
    </p:spTree>
    <p:extLst>
      <p:ext uri="{BB962C8B-B14F-4D97-AF65-F5344CB8AC3E}">
        <p14:creationId xmlns:p14="http://schemas.microsoft.com/office/powerpoint/2010/main" val="293827234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terrible</a:t>
            </a:r>
          </a:p>
        </p:txBody>
      </p:sp>
    </p:spTree>
    <p:extLst>
      <p:ext uri="{BB962C8B-B14F-4D97-AF65-F5344CB8AC3E}">
        <p14:creationId xmlns:p14="http://schemas.microsoft.com/office/powerpoint/2010/main" val="42138582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incredible</a:t>
            </a:r>
          </a:p>
        </p:txBody>
      </p:sp>
    </p:spTree>
    <p:extLst>
      <p:ext uri="{BB962C8B-B14F-4D97-AF65-F5344CB8AC3E}">
        <p14:creationId xmlns:p14="http://schemas.microsoft.com/office/powerpoint/2010/main" val="80578285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forcible</a:t>
            </a:r>
          </a:p>
        </p:txBody>
      </p:sp>
    </p:spTree>
    <p:extLst>
      <p:ext uri="{BB962C8B-B14F-4D97-AF65-F5344CB8AC3E}">
        <p14:creationId xmlns:p14="http://schemas.microsoft.com/office/powerpoint/2010/main" val="279266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195860934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legible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responsible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reversible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communicate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competition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attached available  proceed guessed communicate   competition  possible  sensible  forcible  responsible </a:t>
            </a: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3157" y="4212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verb verb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1323439"/>
          </a:xfrm>
          <a:prstGeom prst="rect">
            <a:avLst/>
          </a:prstGeom>
          <a:noFill/>
        </p:spPr>
        <p:txBody>
          <a:bodyPr wrap="square" rtlCol="0">
            <a:spAutoFit/>
          </a:bodyPr>
          <a:lstStyle/>
          <a:p>
            <a:r>
              <a:rPr lang="en-GB" sz="4000" dirty="0">
                <a:latin typeface="Twinkl Cursive Looped" panose="02000000000000000000" pitchFamily="2" charset="0"/>
              </a:rPr>
              <a:t>The prisoner was forbidden to communicate with their family.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217230" y="2048354"/>
            <a:ext cx="30044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381500" y="4261528"/>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possible  </a:t>
            </a:r>
          </a:p>
        </p:txBody>
      </p:sp>
      <p:sp>
        <p:nvSpPr>
          <p:cNvPr id="3" name="Rectangle 2">
            <a:extLst>
              <a:ext uri="{FF2B5EF4-FFF2-40B4-BE49-F238E27FC236}">
                <a16:creationId xmlns:a16="http://schemas.microsoft.com/office/drawing/2014/main" id="{13BB5EC0-7A96-4D29-A835-6FAE896C31A4}"/>
              </a:ext>
            </a:extLst>
          </p:cNvPr>
          <p:cNvSpPr/>
          <p:nvPr/>
        </p:nvSpPr>
        <p:spPr>
          <a:xfrm>
            <a:off x="6564086"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possible clipart">
            <a:extLst>
              <a:ext uri="{FF2B5EF4-FFF2-40B4-BE49-F238E27FC236}">
                <a16:creationId xmlns:a16="http://schemas.microsoft.com/office/drawing/2014/main" id="{7D8CCE8B-5333-AEA5-A17F-21552A18DF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13" y="673553"/>
            <a:ext cx="29241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19099" y="3409262"/>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There is fierce competition between banks</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657600" y="2105326"/>
            <a:ext cx="266155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457700" y="3404971"/>
            <a:ext cx="9797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effectLst/>
              </a:rPr>
              <a:t>communicate</a:t>
            </a:r>
          </a:p>
          <a:p>
            <a:r>
              <a:rPr lang="en-GB" b="1" dirty="0">
                <a:solidFill>
                  <a:srgbClr val="83001D"/>
                </a:solidFill>
                <a:effectLst/>
              </a:rPr>
              <a:t>early 16th century: from Latin </a:t>
            </a:r>
            <a:r>
              <a:rPr lang="en-GB" b="1" dirty="0" err="1">
                <a:solidFill>
                  <a:srgbClr val="83001D"/>
                </a:solidFill>
                <a:effectLst/>
              </a:rPr>
              <a:t>communicat</a:t>
            </a:r>
            <a:r>
              <a:rPr lang="en-GB" b="1" dirty="0">
                <a:solidFill>
                  <a:srgbClr val="83001D"/>
                </a:solidFill>
                <a:effectLst/>
              </a:rPr>
              <a:t>- ‘shared’, from the verb </a:t>
            </a:r>
            <a:r>
              <a:rPr lang="en-GB" b="1" dirty="0" err="1">
                <a:solidFill>
                  <a:srgbClr val="83001D"/>
                </a:solidFill>
                <a:effectLst/>
              </a:rPr>
              <a:t>communicare</a:t>
            </a:r>
            <a:r>
              <a:rPr lang="en-GB" b="1" dirty="0">
                <a:solidFill>
                  <a:srgbClr val="83001D"/>
                </a:solidFill>
                <a:effectLst/>
              </a:rPr>
              <a:t>, from communis (see common).</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competition </a:t>
            </a:r>
          </a:p>
          <a:p>
            <a:r>
              <a:rPr lang="en-GB" b="1" dirty="0">
                <a:solidFill>
                  <a:srgbClr val="83001D"/>
                </a:solidFill>
                <a:effectLst/>
              </a:rPr>
              <a:t>early 17th century: from late Latin </a:t>
            </a:r>
            <a:r>
              <a:rPr lang="en-GB" b="1" dirty="0" err="1">
                <a:solidFill>
                  <a:srgbClr val="83001D"/>
                </a:solidFill>
                <a:effectLst/>
              </a:rPr>
              <a:t>competitio</a:t>
            </a:r>
            <a:r>
              <a:rPr lang="en-GB" b="1" dirty="0">
                <a:solidFill>
                  <a:srgbClr val="83001D"/>
                </a:solidFill>
                <a:effectLst/>
              </a:rPr>
              <a:t>(n-) ‘rivalry’, from </a:t>
            </a:r>
            <a:r>
              <a:rPr lang="en-GB" b="1" dirty="0" err="1">
                <a:solidFill>
                  <a:srgbClr val="83001D"/>
                </a:solidFill>
                <a:effectLst/>
              </a:rPr>
              <a:t>competere</a:t>
            </a:r>
            <a:r>
              <a:rPr lang="en-GB" b="1" dirty="0">
                <a:solidFill>
                  <a:srgbClr val="83001D"/>
                </a:solidFill>
                <a:effectLst/>
              </a:rPr>
              <a:t> ‘strive for’ (see compete).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horrible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horrible clipart">
            <a:extLst>
              <a:ext uri="{FF2B5EF4-FFF2-40B4-BE49-F238E27FC236}">
                <a16:creationId xmlns:a16="http://schemas.microsoft.com/office/drawing/2014/main" id="{1E8D2F70-851D-7C3C-FAFF-73B9A4AF5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72156"/>
            <a:ext cx="24860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44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terrible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terrible clipart">
            <a:extLst>
              <a:ext uri="{FF2B5EF4-FFF2-40B4-BE49-F238E27FC236}">
                <a16:creationId xmlns:a16="http://schemas.microsoft.com/office/drawing/2014/main" id="{A75B9402-AA47-E085-928D-23D8D7551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5" y="488497"/>
            <a:ext cx="23526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95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possible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that may exist or happen, but that is not certain or probable</a:t>
            </a:r>
            <a:endParaRPr lang="en-GB" sz="1400" dirty="0"/>
          </a:p>
        </p:txBody>
      </p:sp>
      <p:pic>
        <p:nvPicPr>
          <p:cNvPr id="3" name="Picture 2" descr="Image result for possible clipart">
            <a:extLst>
              <a:ext uri="{FF2B5EF4-FFF2-40B4-BE49-F238E27FC236}">
                <a16:creationId xmlns:a16="http://schemas.microsoft.com/office/drawing/2014/main" id="{0951DFF3-2984-20D3-8391-A2A6564A7F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02555"/>
            <a:ext cx="2924175" cy="14287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err="1">
                <a:latin typeface="Twinkl Cursive Looped" panose="02000000000000000000" pitchFamily="2" charset="0"/>
              </a:rPr>
              <a:t>poss</a:t>
            </a:r>
            <a:r>
              <a:rPr lang="en-GB" dirty="0">
                <a:latin typeface="Twinkl Cursive Looped" panose="02000000000000000000" pitchFamily="2" charset="0"/>
              </a:rPr>
              <a:t> </a:t>
            </a:r>
            <a:r>
              <a:rPr lang="en-GB" sz="2400" dirty="0">
                <a:latin typeface="Twinkl Cursive Looped" panose="02000000000000000000" pitchFamily="2" charset="0"/>
              </a:rPr>
              <a:t>(not a real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possible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horrible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causing or likely to cause horror; shocking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err="1">
                <a:latin typeface="Twinkl Cursive Looped" panose="02000000000000000000" pitchFamily="2" charset="0"/>
              </a:rPr>
              <a:t>horr</a:t>
            </a:r>
            <a:r>
              <a:rPr lang="en-GB" dirty="0">
                <a:latin typeface="Twinkl Cursive Looped" panose="02000000000000000000" pitchFamily="2" charset="0"/>
              </a:rPr>
              <a:t> </a:t>
            </a:r>
            <a:r>
              <a:rPr lang="en-GB" sz="2400" dirty="0">
                <a:latin typeface="Twinkl Cursive Looped" panose="02000000000000000000" pitchFamily="2" charset="0"/>
              </a:rPr>
              <a:t>(not a real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horrible</a:t>
            </a:r>
            <a:endParaRPr lang="en-GB" i="1" dirty="0">
              <a:latin typeface="Twinkl Cursive Looped" panose="02000000000000000000" pitchFamily="2" charset="0"/>
            </a:endParaRPr>
          </a:p>
        </p:txBody>
      </p:sp>
      <p:pic>
        <p:nvPicPr>
          <p:cNvPr id="4" name="Picture 2" descr="Image result for horrible clipart">
            <a:extLst>
              <a:ext uri="{FF2B5EF4-FFF2-40B4-BE49-F238E27FC236}">
                <a16:creationId xmlns:a16="http://schemas.microsoft.com/office/drawing/2014/main" id="{DB726FDB-70C8-E71B-15EC-E3F676FA0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72156"/>
            <a:ext cx="24860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16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terrible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extremely bad or serious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err="1">
                <a:latin typeface="Twinkl Cursive Looped" panose="02000000000000000000" pitchFamily="2" charset="0"/>
              </a:rPr>
              <a:t>terr</a:t>
            </a:r>
            <a:r>
              <a:rPr lang="en-GB" dirty="0">
                <a:latin typeface="Twinkl Cursive Looped" panose="02000000000000000000" pitchFamily="2" charset="0"/>
              </a:rPr>
              <a:t> </a:t>
            </a:r>
            <a:r>
              <a:rPr lang="en-GB" sz="2400" dirty="0">
                <a:latin typeface="Twinkl Cursive Looped" panose="02000000000000000000" pitchFamily="2" charset="0"/>
              </a:rPr>
              <a:t>(not a real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terrible</a:t>
            </a:r>
            <a:endParaRPr lang="en-GB" i="1" dirty="0">
              <a:latin typeface="Twinkl Cursive Looped" panose="02000000000000000000" pitchFamily="2" charset="0"/>
            </a:endParaRPr>
          </a:p>
        </p:txBody>
      </p:sp>
      <p:pic>
        <p:nvPicPr>
          <p:cNvPr id="4" name="Picture 2" descr="Image result for terrible clipart">
            <a:extLst>
              <a:ext uri="{FF2B5EF4-FFF2-40B4-BE49-F238E27FC236}">
                <a16:creationId xmlns:a16="http://schemas.microsoft.com/office/drawing/2014/main" id="{5ED2B44E-27AE-13F7-8E66-5700332EB3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5" y="488497"/>
            <a:ext cx="23526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22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possible effects of global warming are still being investigated.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39595" y="3014746"/>
            <a:ext cx="251414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horrible play closed after just one evening.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87513" y="3045278"/>
            <a:ext cx="2508930"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 terrible crime was committed.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85900" y="3608614"/>
            <a:ext cx="2465159"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91FA9F-B4A2-814F-16A1-027BC676EC75}"/>
              </a:ext>
            </a:extLst>
          </p:cNvPr>
          <p:cNvPicPr>
            <a:picLocks noChangeAspect="1"/>
          </p:cNvPicPr>
          <p:nvPr/>
        </p:nvPicPr>
        <p:blipFill rotWithShape="1">
          <a:blip r:embed="rId2"/>
          <a:srcRect l="18080" t="12601" r="17768" b="12363"/>
          <a:stretch/>
        </p:blipFill>
        <p:spPr>
          <a:xfrm>
            <a:off x="293913" y="-1"/>
            <a:ext cx="10368644" cy="681862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3600" dirty="0">
                <a:solidFill>
                  <a:srgbClr val="000000"/>
                </a:solidFill>
                <a:effectLst/>
                <a:latin typeface="Twinkl Cursive Looped" panose="02000000000000000000" pitchFamily="2" charset="0"/>
                <a:ea typeface="Times New Roman" panose="02020603050405020304" pitchFamily="18" charset="0"/>
              </a:rPr>
              <a:t> ways to use less energy is just as important as finding new sources of energy.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incredible, </a:t>
            </a:r>
            <a:r>
              <a:rPr lang="en-GB" sz="3600" dirty="0">
                <a:solidFill>
                  <a:srgbClr val="000000"/>
                </a:solidFill>
                <a:effectLst/>
                <a:latin typeface="Twinkl Cursive Looped" panose="02000000000000000000" pitchFamily="2" charset="0"/>
                <a:ea typeface="Times New Roman" panose="02020603050405020304" pitchFamily="18" charset="0"/>
              </a:rPr>
              <a:t>but still much of the energy we use is wasted.  For example, many of our homes do not have enough insulation to keep heat inside them.  We use electricity when we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responsible</a:t>
            </a:r>
            <a:r>
              <a:rPr lang="en-GB" sz="3600" dirty="0">
                <a:solidFill>
                  <a:srgbClr val="000000"/>
                </a:solidFill>
                <a:effectLst/>
                <a:latin typeface="Twinkl Cursive Looped" panose="02000000000000000000" pitchFamily="2" charset="0"/>
                <a:ea typeface="Times New Roman" panose="02020603050405020304" pitchFamily="18" charset="0"/>
              </a:rPr>
              <a:t> for leaving televisions, computers and other appliances on standby rather than turning them off.  If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600" dirty="0">
                <a:solidFill>
                  <a:srgbClr val="000000"/>
                </a:solidFill>
                <a:effectLst/>
                <a:latin typeface="Twinkl Cursive Looped" panose="02000000000000000000" pitchFamily="2" charset="0"/>
                <a:ea typeface="Times New Roman" panose="02020603050405020304" pitchFamily="18" charset="0"/>
              </a:rPr>
              <a:t> to the world to use less energy overall, it will help to reduce our reliance on oil and other fossil fuels.</a:t>
            </a:r>
          </a:p>
        </p:txBody>
      </p:sp>
    </p:spTree>
    <p:extLst>
      <p:ext uri="{BB962C8B-B14F-4D97-AF65-F5344CB8AC3E}">
        <p14:creationId xmlns:p14="http://schemas.microsoft.com/office/powerpoint/2010/main" val="2243631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Finding possible ways to use less energy is just as important as finding new sources of energy.</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91FA9F-B4A2-814F-16A1-027BC676EC75}"/>
              </a:ext>
            </a:extLst>
          </p:cNvPr>
          <p:cNvPicPr>
            <a:picLocks noChangeAspect="1"/>
          </p:cNvPicPr>
          <p:nvPr/>
        </p:nvPicPr>
        <p:blipFill rotWithShape="1">
          <a:blip r:embed="rId2"/>
          <a:srcRect l="18080" t="12601" r="17768" b="12363"/>
          <a:stretch/>
        </p:blipFill>
        <p:spPr>
          <a:xfrm>
            <a:off x="293913" y="-1"/>
            <a:ext cx="10368644" cy="6818627"/>
          </a:xfrm>
          <a:prstGeom prst="rect">
            <a:avLst/>
          </a:prstGeom>
        </p:spPr>
      </p:pic>
    </p:spTree>
    <p:extLst>
      <p:ext uri="{BB962C8B-B14F-4D97-AF65-F5344CB8AC3E}">
        <p14:creationId xmlns:p14="http://schemas.microsoft.com/office/powerpoint/2010/main" val="2616168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029942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040433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28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03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18321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295218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aisle  </a:t>
            </a:r>
          </a:p>
        </p:txBody>
      </p:sp>
      <p:sp>
        <p:nvSpPr>
          <p:cNvPr id="3" name="Rectangle 2">
            <a:extLst>
              <a:ext uri="{FF2B5EF4-FFF2-40B4-BE49-F238E27FC236}">
                <a16:creationId xmlns:a16="http://schemas.microsoft.com/office/drawing/2014/main" id="{13BB5EC0-7A96-4D29-A835-6FAE896C31A4}"/>
              </a:ext>
            </a:extLst>
          </p:cNvPr>
          <p:cNvSpPr/>
          <p:nvPr/>
        </p:nvSpPr>
        <p:spPr>
          <a:xfrm>
            <a:off x="5671457" y="3563711"/>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Aisle Cartoon Stock Illustrations – 582 Aisle Cartoon Stock Illustrations,  Vectors &amp; Clipart - Dreamstime">
            <a:extLst>
              <a:ext uri="{FF2B5EF4-FFF2-40B4-BE49-F238E27FC236}">
                <a16:creationId xmlns:a16="http://schemas.microsoft.com/office/drawing/2014/main" id="{10CFFE9F-A4C5-51DC-22D9-F270042F0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357188"/>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60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isle</a:t>
            </a:r>
          </a:p>
        </p:txBody>
      </p:sp>
      <p:sp>
        <p:nvSpPr>
          <p:cNvPr id="3" name="Rectangle 2">
            <a:extLst>
              <a:ext uri="{FF2B5EF4-FFF2-40B4-BE49-F238E27FC236}">
                <a16:creationId xmlns:a16="http://schemas.microsoft.com/office/drawing/2014/main" id="{0366E0B6-702E-4814-82C6-08CA2D13F3C9}"/>
              </a:ext>
            </a:extLst>
          </p:cNvPr>
          <p:cNvSpPr/>
          <p:nvPr/>
        </p:nvSpPr>
        <p:spPr>
          <a:xfrm>
            <a:off x="5143500" y="3657599"/>
            <a:ext cx="4245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sland Vector Art, Icons, and Graphics for Free Download">
            <a:extLst>
              <a:ext uri="{FF2B5EF4-FFF2-40B4-BE49-F238E27FC236}">
                <a16:creationId xmlns:a16="http://schemas.microsoft.com/office/drawing/2014/main" id="{5A4FD37E-9078-7BC3-4B7A-55A64B3191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864" y="623207"/>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90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p>
        </p:txBody>
      </p:sp>
      <p:sp>
        <p:nvSpPr>
          <p:cNvPr id="3" name="Rectangle 2">
            <a:extLst>
              <a:ext uri="{FF2B5EF4-FFF2-40B4-BE49-F238E27FC236}">
                <a16:creationId xmlns:a16="http://schemas.microsoft.com/office/drawing/2014/main" id="{4BCBA2DA-E95C-434C-BE81-320E182AE5EF}"/>
              </a:ext>
            </a:extLst>
          </p:cNvPr>
          <p:cNvSpPr/>
          <p:nvPr/>
        </p:nvSpPr>
        <p:spPr>
          <a:xfrm>
            <a:off x="5796644" y="3673930"/>
            <a:ext cx="13389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10,153 Aloud Images, Stock Photos &amp; Vectors | Shutterstock">
            <a:extLst>
              <a:ext uri="{FF2B5EF4-FFF2-40B4-BE49-F238E27FC236}">
                <a16:creationId xmlns:a16="http://schemas.microsoft.com/office/drawing/2014/main" id="{5BB7C220-F67F-69F0-8ACD-B46373D8E6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462642" y="441552"/>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03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allowed</a:t>
            </a:r>
          </a:p>
        </p:txBody>
      </p:sp>
      <p:sp>
        <p:nvSpPr>
          <p:cNvPr id="3" name="Rectangle 2">
            <a:extLst>
              <a:ext uri="{FF2B5EF4-FFF2-40B4-BE49-F238E27FC236}">
                <a16:creationId xmlns:a16="http://schemas.microsoft.com/office/drawing/2014/main" id="{4BCBA2DA-E95C-434C-BE81-320E182AE5EF}"/>
              </a:ext>
            </a:extLst>
          </p:cNvPr>
          <p:cNvSpPr/>
          <p:nvPr/>
        </p:nvSpPr>
        <p:spPr>
          <a:xfrm>
            <a:off x="5421086" y="3657602"/>
            <a:ext cx="1992085"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Not Allowed Sign Clipart Vector, Stop Halt Allowed Do Not Enter Danger  Warning Sign Vector Attention Forbidden Caution Or Admittance Signs No Ban  Allowed Walking People Stepping Or Run Symbols Highway Road">
            <a:extLst>
              <a:ext uri="{FF2B5EF4-FFF2-40B4-BE49-F238E27FC236}">
                <a16:creationId xmlns:a16="http://schemas.microsoft.com/office/drawing/2014/main" id="{21F648CE-F691-0619-5945-C6A7631120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582386"/>
            <a:ext cx="315277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4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78823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56623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100551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27601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visible  </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visible clipart">
            <a:extLst>
              <a:ext uri="{FF2B5EF4-FFF2-40B4-BE49-F238E27FC236}">
                <a16:creationId xmlns:a16="http://schemas.microsoft.com/office/drawing/2014/main" id="{F312EA94-5859-9CD6-9091-9EC4702110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98"/>
          <a:stretch/>
        </p:blipFill>
        <p:spPr bwMode="auto">
          <a:xfrm>
            <a:off x="517071" y="372157"/>
            <a:ext cx="22098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83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incredible  </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4473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incredible clipart">
            <a:extLst>
              <a:ext uri="{FF2B5EF4-FFF2-40B4-BE49-F238E27FC236}">
                <a16:creationId xmlns:a16="http://schemas.microsoft.com/office/drawing/2014/main" id="{A040A70F-2F51-EA50-5E9B-7302D1AD82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56" y="363991"/>
            <a:ext cx="25431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98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sensible  </a:t>
            </a:r>
          </a:p>
        </p:txBody>
      </p:sp>
      <p:sp>
        <p:nvSpPr>
          <p:cNvPr id="3" name="Rectangle 2">
            <a:extLst>
              <a:ext uri="{FF2B5EF4-FFF2-40B4-BE49-F238E27FC236}">
                <a16:creationId xmlns:a16="http://schemas.microsoft.com/office/drawing/2014/main" id="{13BB5EC0-7A96-4D29-A835-6FAE896C31A4}"/>
              </a:ext>
            </a:extLst>
          </p:cNvPr>
          <p:cNvSpPr/>
          <p:nvPr/>
        </p:nvSpPr>
        <p:spPr>
          <a:xfrm>
            <a:off x="6520543"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sensible clipart">
            <a:extLst>
              <a:ext uri="{FF2B5EF4-FFF2-40B4-BE49-F238E27FC236}">
                <a16:creationId xmlns:a16="http://schemas.microsoft.com/office/drawing/2014/main" id="{0CD36C1B-44E6-E5F7-DB4B-3E2E8B027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214" y="449036"/>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87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visible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able to be seen</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vis </a:t>
            </a:r>
            <a:r>
              <a:rPr lang="en-GB" sz="2400" dirty="0">
                <a:latin typeface="Twinkl Cursive Looped" panose="02000000000000000000" pitchFamily="2" charset="0"/>
              </a:rPr>
              <a:t>(not a real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visible</a:t>
            </a:r>
            <a:endParaRPr lang="en-GB" i="1" dirty="0">
              <a:latin typeface="Twinkl Cursive Looped" panose="02000000000000000000" pitchFamily="2" charset="0"/>
            </a:endParaRPr>
          </a:p>
        </p:txBody>
      </p:sp>
      <p:pic>
        <p:nvPicPr>
          <p:cNvPr id="4" name="Picture 2" descr="Image result for visible clipart">
            <a:extLst>
              <a:ext uri="{FF2B5EF4-FFF2-40B4-BE49-F238E27FC236}">
                <a16:creationId xmlns:a16="http://schemas.microsoft.com/office/drawing/2014/main" id="{C8F38B86-C89E-2B50-A344-8E03871A5D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98"/>
          <a:stretch/>
        </p:blipFill>
        <p:spPr bwMode="auto">
          <a:xfrm>
            <a:off x="517071" y="372157"/>
            <a:ext cx="22098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39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incredible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impossible to believe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err="1">
                <a:latin typeface="Twinkl Cursive Looped" panose="02000000000000000000" pitchFamily="2" charset="0"/>
              </a:rPr>
              <a:t>incred</a:t>
            </a:r>
            <a:r>
              <a:rPr lang="en-GB" dirty="0">
                <a:latin typeface="Twinkl Cursive Looped" panose="02000000000000000000" pitchFamily="2" charset="0"/>
              </a:rPr>
              <a:t> </a:t>
            </a:r>
            <a:r>
              <a:rPr lang="en-GB" sz="2400" dirty="0">
                <a:latin typeface="Twinkl Cursive Looped" panose="02000000000000000000" pitchFamily="2" charset="0"/>
              </a:rPr>
              <a:t>(not a real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horrible</a:t>
            </a:r>
            <a:endParaRPr lang="en-GB" i="1" dirty="0">
              <a:latin typeface="Twinkl Cursive Looped" panose="02000000000000000000" pitchFamily="2" charset="0"/>
            </a:endParaRPr>
          </a:p>
        </p:txBody>
      </p:sp>
      <p:pic>
        <p:nvPicPr>
          <p:cNvPr id="3" name="Picture 2" descr="Image result for incredible clipart">
            <a:extLst>
              <a:ext uri="{FF2B5EF4-FFF2-40B4-BE49-F238E27FC236}">
                <a16:creationId xmlns:a16="http://schemas.microsoft.com/office/drawing/2014/main" id="{114E228A-5557-504A-65BA-AB877A7BB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56" y="363991"/>
            <a:ext cx="25431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255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sensible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done or chosen in accordance with wisdom or prudence; likely to be of benefit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sense (-e)</a:t>
            </a:r>
            <a:r>
              <a:rPr lang="en-GB" sz="2400" dirty="0">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sensible</a:t>
            </a:r>
            <a:endParaRPr lang="en-GB" i="1" dirty="0">
              <a:latin typeface="Twinkl Cursive Looped" panose="02000000000000000000" pitchFamily="2" charset="0"/>
            </a:endParaRPr>
          </a:p>
        </p:txBody>
      </p:sp>
      <p:pic>
        <p:nvPicPr>
          <p:cNvPr id="3" name="Picture 2" descr="Image result for sensible clipart">
            <a:extLst>
              <a:ext uri="{FF2B5EF4-FFF2-40B4-BE49-F238E27FC236}">
                <a16:creationId xmlns:a16="http://schemas.microsoft.com/office/drawing/2014/main" id="{10BB4E03-D90E-A10D-D7BE-4584B00263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214" y="449036"/>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20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03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church spire is visible from miles away.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68143" y="3031075"/>
            <a:ext cx="1992084"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94049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was an almost incredible tale of triumph and tragedy.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08497" y="3045278"/>
            <a:ext cx="2868159"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0635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cannot believe that it is sensible to spend so much.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1" y="2867789"/>
            <a:ext cx="2465615"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3913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3733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74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82385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17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62615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404411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990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49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a:t>
            </a:r>
          </a:p>
        </p:txBody>
      </p:sp>
    </p:spTree>
    <p:extLst>
      <p:ext uri="{BB962C8B-B14F-4D97-AF65-F5344CB8AC3E}">
        <p14:creationId xmlns:p14="http://schemas.microsoft.com/office/powerpoint/2010/main" val="21898242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Energy conservation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Finding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3600" dirty="0">
                <a:solidFill>
                  <a:srgbClr val="000000"/>
                </a:solidFill>
                <a:effectLst/>
                <a:latin typeface="Twinkl Cursive Looped" panose="02000000000000000000" pitchFamily="2" charset="0"/>
                <a:ea typeface="Times New Roman" panose="02020603050405020304" pitchFamily="18" charset="0"/>
              </a:rPr>
              <a:t> ways to use less energy is just as important as finding new sources of energy.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incredible, </a:t>
            </a:r>
            <a:r>
              <a:rPr lang="en-GB" sz="3600" dirty="0">
                <a:solidFill>
                  <a:srgbClr val="000000"/>
                </a:solidFill>
                <a:effectLst/>
                <a:latin typeface="Twinkl Cursive Looped" panose="02000000000000000000" pitchFamily="2" charset="0"/>
                <a:ea typeface="Times New Roman" panose="02020603050405020304" pitchFamily="18" charset="0"/>
              </a:rPr>
              <a:t>but still much of the energy we use is wasted.  For example, many of our homes do not have enough insulation to keep heat inside them.  We use electricity when we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responsible</a:t>
            </a:r>
            <a:r>
              <a:rPr lang="en-GB" sz="3600" dirty="0">
                <a:solidFill>
                  <a:srgbClr val="000000"/>
                </a:solidFill>
                <a:effectLst/>
                <a:latin typeface="Twinkl Cursive Looped" panose="02000000000000000000" pitchFamily="2" charset="0"/>
                <a:ea typeface="Times New Roman" panose="02020603050405020304" pitchFamily="18" charset="0"/>
              </a:rPr>
              <a:t> for leaving televisions, computers and other appliances on standby rather than turning them off.  If 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600" dirty="0">
                <a:solidFill>
                  <a:srgbClr val="000000"/>
                </a:solidFill>
                <a:effectLst/>
                <a:latin typeface="Twinkl Cursive Looped" panose="02000000000000000000" pitchFamily="2" charset="0"/>
                <a:ea typeface="Times New Roman" panose="02020603050405020304" pitchFamily="18" charset="0"/>
              </a:rPr>
              <a:t> to the world to use less energy overall, it will help to reduce our reliance on oil and other fossil fuels.</a:t>
            </a:r>
          </a:p>
        </p:txBody>
      </p:sp>
    </p:spTree>
    <p:extLst>
      <p:ext uri="{BB962C8B-B14F-4D97-AF65-F5344CB8AC3E}">
        <p14:creationId xmlns:p14="http://schemas.microsoft.com/office/powerpoint/2010/main" val="9421057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87583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incredible, but still much of the energy we use is wasted.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266014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32638802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91FA9F-B4A2-814F-16A1-027BC676EC75}"/>
              </a:ext>
            </a:extLst>
          </p:cNvPr>
          <p:cNvPicPr>
            <a:picLocks noChangeAspect="1"/>
          </p:cNvPicPr>
          <p:nvPr/>
        </p:nvPicPr>
        <p:blipFill rotWithShape="1">
          <a:blip r:embed="rId2"/>
          <a:srcRect l="18080" t="12601" r="17768" b="12363"/>
          <a:stretch/>
        </p:blipFill>
        <p:spPr>
          <a:xfrm>
            <a:off x="293913" y="-1"/>
            <a:ext cx="10368644" cy="6818627"/>
          </a:xfrm>
          <a:prstGeom prst="rect">
            <a:avLst/>
          </a:prstGeom>
        </p:spPr>
      </p:pic>
    </p:spTree>
    <p:extLst>
      <p:ext uri="{BB962C8B-B14F-4D97-AF65-F5344CB8AC3E}">
        <p14:creationId xmlns:p14="http://schemas.microsoft.com/office/powerpoint/2010/main" val="2676595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771531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641918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166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2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44362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31416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1885301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affect  </a:t>
            </a:r>
          </a:p>
        </p:txBody>
      </p:sp>
      <p:sp>
        <p:nvSpPr>
          <p:cNvPr id="3" name="Rectangle 2">
            <a:extLst>
              <a:ext uri="{FF2B5EF4-FFF2-40B4-BE49-F238E27FC236}">
                <a16:creationId xmlns:a16="http://schemas.microsoft.com/office/drawing/2014/main" id="{13BB5EC0-7A96-4D29-A835-6FAE896C31A4}"/>
              </a:ext>
            </a:extLst>
          </p:cNvPr>
          <p:cNvSpPr/>
          <p:nvPr/>
        </p:nvSpPr>
        <p:spPr>
          <a:xfrm>
            <a:off x="5453742" y="3563711"/>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900+ Cause Effect Clip Art | Royalty Free - GoGraph">
            <a:extLst>
              <a:ext uri="{FF2B5EF4-FFF2-40B4-BE49-F238E27FC236}">
                <a16:creationId xmlns:a16="http://schemas.microsoft.com/office/drawing/2014/main" id="{D7731B2F-E544-F140-2703-513E197A02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77611" y="643618"/>
            <a:ext cx="2419350"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33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effect </a:t>
            </a:r>
          </a:p>
        </p:txBody>
      </p:sp>
      <p:sp>
        <p:nvSpPr>
          <p:cNvPr id="3" name="Rectangle 2">
            <a:extLst>
              <a:ext uri="{FF2B5EF4-FFF2-40B4-BE49-F238E27FC236}">
                <a16:creationId xmlns:a16="http://schemas.microsoft.com/office/drawing/2014/main" id="{0366E0B6-702E-4814-82C6-08CA2D13F3C9}"/>
              </a:ext>
            </a:extLst>
          </p:cNvPr>
          <p:cNvSpPr/>
          <p:nvPr/>
        </p:nvSpPr>
        <p:spPr>
          <a:xfrm>
            <a:off x="5176157" y="3657599"/>
            <a:ext cx="3918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2.3 Cause &amp; Effect">
            <a:extLst>
              <a:ext uri="{FF2B5EF4-FFF2-40B4-BE49-F238E27FC236}">
                <a16:creationId xmlns:a16="http://schemas.microsoft.com/office/drawing/2014/main" id="{453A8B0B-9F26-EC22-9DE5-7DAA2558F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91218"/>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08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farther</a:t>
            </a:r>
          </a:p>
        </p:txBody>
      </p:sp>
      <p:sp>
        <p:nvSpPr>
          <p:cNvPr id="3" name="Rectangle 2">
            <a:extLst>
              <a:ext uri="{FF2B5EF4-FFF2-40B4-BE49-F238E27FC236}">
                <a16:creationId xmlns:a16="http://schemas.microsoft.com/office/drawing/2014/main" id="{4BCBA2DA-E95C-434C-BE81-320E182AE5EF}"/>
              </a:ext>
            </a:extLst>
          </p:cNvPr>
          <p:cNvSpPr/>
          <p:nvPr/>
        </p:nvSpPr>
        <p:spPr>
          <a:xfrm>
            <a:off x="5649687" y="3673930"/>
            <a:ext cx="26125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Far It is not close to where I live. I would need to go out of my way to  get there, for no good reaso… | In case of emergency, Emergency preparedness">
            <a:extLst>
              <a:ext uri="{FF2B5EF4-FFF2-40B4-BE49-F238E27FC236}">
                <a16:creationId xmlns:a16="http://schemas.microsoft.com/office/drawing/2014/main" id="{4542ECB2-DCC7-6BED-21B6-807A371D18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64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father</a:t>
            </a:r>
          </a:p>
        </p:txBody>
      </p:sp>
      <p:sp>
        <p:nvSpPr>
          <p:cNvPr id="4" name="Rectangle 3">
            <a:extLst>
              <a:ext uri="{FF2B5EF4-FFF2-40B4-BE49-F238E27FC236}">
                <a16:creationId xmlns:a16="http://schemas.microsoft.com/office/drawing/2014/main" id="{672D1C3C-C600-B3E8-2713-27A673C31594}"/>
              </a:ext>
            </a:extLst>
          </p:cNvPr>
          <p:cNvSpPr/>
          <p:nvPr/>
        </p:nvSpPr>
        <p:spPr>
          <a:xfrm>
            <a:off x="5649686" y="3657601"/>
            <a:ext cx="2558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Father And Daughter Going With Bags Full Of Food. Walking Home From  Supermarket. Idea Of Shopping. Flat Vector Illustration. Royalty Free SVG,  Cliparts, Vectors, And Stock Illustration. Image 126434592.">
            <a:extLst>
              <a:ext uri="{FF2B5EF4-FFF2-40B4-BE49-F238E27FC236}">
                <a16:creationId xmlns:a16="http://schemas.microsoft.com/office/drawing/2014/main" id="{A97FBCC0-9C29-3CA9-F3CD-E522DA4FB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4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1465722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050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149504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90853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97037346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forcible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forcible clipart">
            <a:extLst>
              <a:ext uri="{FF2B5EF4-FFF2-40B4-BE49-F238E27FC236}">
                <a16:creationId xmlns:a16="http://schemas.microsoft.com/office/drawing/2014/main" id="{C1606C33-1831-476E-A51F-981F67E9C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82" y="481693"/>
            <a:ext cx="2952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95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legible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legible handwriting clipart">
            <a:extLst>
              <a:ext uri="{FF2B5EF4-FFF2-40B4-BE49-F238E27FC236}">
                <a16:creationId xmlns:a16="http://schemas.microsoft.com/office/drawing/2014/main" id="{58F530D3-93FB-CF70-40BB-1C2D2F3222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956"/>
          <a:stretch/>
        </p:blipFill>
        <p:spPr bwMode="auto">
          <a:xfrm>
            <a:off x="394607" y="387124"/>
            <a:ext cx="25527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88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forcible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done by force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a:latin typeface="Twinkl Cursive Looped" panose="02000000000000000000" pitchFamily="2" charset="0"/>
              </a:rPr>
              <a:t>force </a:t>
            </a:r>
            <a:r>
              <a:rPr lang="en-GB" dirty="0">
                <a:latin typeface="Twinkl Cursive Looped" panose="02000000000000000000" pitchFamily="2" charset="0"/>
              </a:rPr>
              <a:t>(-e)</a:t>
            </a:r>
            <a:r>
              <a:rPr lang="en-GB" sz="2400" dirty="0">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forcible</a:t>
            </a:r>
            <a:endParaRPr lang="en-GB" i="1" dirty="0">
              <a:latin typeface="Twinkl Cursive Looped" panose="02000000000000000000" pitchFamily="2" charset="0"/>
            </a:endParaRPr>
          </a:p>
        </p:txBody>
      </p:sp>
      <p:pic>
        <p:nvPicPr>
          <p:cNvPr id="4" name="Picture 2" descr="Image result for forcible clipart">
            <a:extLst>
              <a:ext uri="{FF2B5EF4-FFF2-40B4-BE49-F238E27FC236}">
                <a16:creationId xmlns:a16="http://schemas.microsoft.com/office/drawing/2014/main" id="{F15B8E9D-6122-8EC6-CA15-C45C20AC96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82" y="481693"/>
            <a:ext cx="2952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10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legible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handwriting or print) clear enough to read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838200" y="1704373"/>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leg </a:t>
            </a:r>
            <a:r>
              <a:rPr lang="en-GB" sz="2400" dirty="0">
                <a:latin typeface="Twinkl Cursive Looped" panose="02000000000000000000" pitchFamily="2" charset="0"/>
              </a:rPr>
              <a:t>(not a real related word) </a:t>
            </a:r>
            <a:r>
              <a:rPr lang="en-GB" dirty="0">
                <a:latin typeface="Twinkl Cursive Looped" panose="02000000000000000000" pitchFamily="2" charset="0"/>
              </a:rPr>
              <a:t>+ </a:t>
            </a:r>
            <a:r>
              <a:rPr lang="en-GB" dirty="0" err="1">
                <a:latin typeface="Twinkl Cursive Looped" panose="02000000000000000000" pitchFamily="2" charset="0"/>
              </a:rPr>
              <a:t>ible</a:t>
            </a:r>
            <a:r>
              <a:rPr lang="en-GB" dirty="0">
                <a:latin typeface="Twinkl Cursive Looped" panose="02000000000000000000" pitchFamily="2" charset="0"/>
              </a:rPr>
              <a:t> = legible</a:t>
            </a:r>
            <a:endParaRPr lang="en-GB" i="1" dirty="0">
              <a:latin typeface="Twinkl Cursive Looped" panose="02000000000000000000" pitchFamily="2" charset="0"/>
            </a:endParaRPr>
          </a:p>
        </p:txBody>
      </p:sp>
      <p:pic>
        <p:nvPicPr>
          <p:cNvPr id="3" name="Picture 2" descr="Image result for legible handwriting clipart">
            <a:extLst>
              <a:ext uri="{FF2B5EF4-FFF2-40B4-BE49-F238E27FC236}">
                <a16:creationId xmlns:a16="http://schemas.microsoft.com/office/drawing/2014/main" id="{9CD82875-1BAF-E21D-87D2-D3978293DA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956"/>
          <a:stretch/>
        </p:blipFill>
        <p:spPr bwMode="auto">
          <a:xfrm>
            <a:off x="394607" y="387124"/>
            <a:ext cx="25527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19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Signs of forcible entry were evident.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7180" y="3771900"/>
            <a:ext cx="251414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26451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original typescript is scarcely legible.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12355" y="3789756"/>
            <a:ext cx="2508930"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847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458505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12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90338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75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2.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9577</TotalTime>
  <Words>3197</Words>
  <Application>Microsoft Office PowerPoint</Application>
  <PresentationFormat>Widescreen</PresentationFormat>
  <Paragraphs>390</Paragraphs>
  <Slides>183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183</vt:i4>
      </vt:variant>
    </vt:vector>
  </HeadingPairs>
  <TitlesOfParts>
    <vt:vector size="189"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attached </vt:lpstr>
      <vt:lpstr>available </vt:lpstr>
      <vt:lpstr>  homo – same  phone – sound </vt:lpstr>
      <vt:lpstr>homophones</vt:lpstr>
      <vt:lpstr>past  </vt:lpstr>
      <vt:lpstr>passed </vt:lpstr>
      <vt:lpstr>proceed</vt:lpstr>
      <vt:lpstr>precede</vt:lpstr>
      <vt:lpstr>Let’s Teach and Practise</vt:lpstr>
      <vt:lpstr>PowerPoint Presentation</vt:lpstr>
      <vt:lpstr>    The –able ending is usually but not always used if a complete root word can be heard before it, even if there is no related word ending in –ation. </vt:lpstr>
      <vt:lpstr>PowerPoint Presentation</vt:lpstr>
      <vt:lpstr>possible  </vt:lpstr>
      <vt:lpstr>horrible  </vt:lpstr>
      <vt:lpstr>terrible  </vt:lpstr>
      <vt:lpstr>possible</vt:lpstr>
      <vt:lpstr>horrible</vt:lpstr>
      <vt:lpstr>terrible</vt:lpstr>
      <vt:lpstr>The possible effects of global warming are still being investigated. </vt:lpstr>
      <vt:lpstr>The horrible play closed after just one evening. </vt:lpstr>
      <vt:lpstr>A terrible crime was committed. </vt:lpstr>
      <vt:lpstr>New CHALLENGE words.</vt:lpstr>
      <vt:lpstr>communicate </vt:lpstr>
      <vt:lpstr>The prisoner was forbidden to communicate with their family. </vt:lpstr>
      <vt:lpstr>competition  </vt:lpstr>
      <vt:lpstr>There is fierce competition between banks. </vt:lpstr>
      <vt:lpstr>Let’s Practise and Apply.</vt:lpstr>
      <vt:lpstr>Can you spot the spelling rule words and the challenge words?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Write this sentence as I dictate it to you.</vt:lpstr>
      <vt:lpstr>Finding possible ways to use less energy is just as important as finding new sources of energy.</vt:lpstr>
      <vt:lpstr>PowerPoint Presentation</vt:lpstr>
      <vt:lpstr>PowerPoint Presentation</vt:lpstr>
      <vt:lpstr>Let’s Revisit and Review…</vt:lpstr>
      <vt:lpstr>Do you remember this challenge word?</vt:lpstr>
      <vt:lpstr>attached </vt:lpstr>
      <vt:lpstr>available </vt:lpstr>
      <vt:lpstr>  homo – same  phone – sound </vt:lpstr>
      <vt:lpstr>homophones</vt:lpstr>
      <vt:lpstr>aisle  </vt:lpstr>
      <vt:lpstr>isle</vt:lpstr>
      <vt:lpstr>aloud</vt:lpstr>
      <vt:lpstr>allowed</vt:lpstr>
      <vt:lpstr>Let’s Teach and Practise</vt:lpstr>
      <vt:lpstr>PowerPoint Presentation</vt:lpstr>
      <vt:lpstr>    The –able ending is usually but not always used if a complete root word can be heard before it, even if there is no related word ending in –ation. </vt:lpstr>
      <vt:lpstr>PowerPoint Presentation</vt:lpstr>
      <vt:lpstr>visible  </vt:lpstr>
      <vt:lpstr>incredible  </vt:lpstr>
      <vt:lpstr>sensible  </vt:lpstr>
      <vt:lpstr>visible</vt:lpstr>
      <vt:lpstr>incredible</vt:lpstr>
      <vt:lpstr>sensible</vt:lpstr>
      <vt:lpstr>The church spire is visible from miles away.</vt:lpstr>
      <vt:lpstr>It was an almost incredible tale of triumph and tragedy. </vt:lpstr>
      <vt:lpstr>I cannot believe that it is sensible to spend so much. </vt:lpstr>
      <vt:lpstr>New CHALLENGE words.</vt:lpstr>
      <vt:lpstr>communicate </vt:lpstr>
      <vt:lpstr>The prisoner was forbidden to communicate with their family. </vt:lpstr>
      <vt:lpstr>competition  </vt:lpstr>
      <vt:lpstr>There is fierce competition between banks. </vt:lpstr>
      <vt:lpstr>Let’s Practise and Apply.</vt:lpstr>
      <vt:lpstr>Can you spot the spelling rule words and the challenge words?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Write this sentence as I dictate it to you.</vt:lpstr>
      <vt:lpstr>It is incredible, but still much of the energy we use is wasted. </vt:lpstr>
      <vt:lpstr>PowerPoint Presentation</vt:lpstr>
      <vt:lpstr>PowerPoint Presentation</vt:lpstr>
      <vt:lpstr>Let’s Revisit and Review…</vt:lpstr>
      <vt:lpstr>Do you remember this challenge word?</vt:lpstr>
      <vt:lpstr>attached </vt:lpstr>
      <vt:lpstr>available </vt:lpstr>
      <vt:lpstr>  homo – same  phone – sound </vt:lpstr>
      <vt:lpstr>homophones</vt:lpstr>
      <vt:lpstr>affect  </vt:lpstr>
      <vt:lpstr>effect </vt:lpstr>
      <vt:lpstr>farther</vt:lpstr>
      <vt:lpstr>father</vt:lpstr>
      <vt:lpstr>Let’s Teach and Practise</vt:lpstr>
      <vt:lpstr>PowerPoint Presentation</vt:lpstr>
      <vt:lpstr>    The –able ending is usually but not always used if a complete root word can be heard before it, even if there is no related word ending in –ation. </vt:lpstr>
      <vt:lpstr>PowerPoint Presentation</vt:lpstr>
      <vt:lpstr>forcible  </vt:lpstr>
      <vt:lpstr>legible  </vt:lpstr>
      <vt:lpstr>forcible</vt:lpstr>
      <vt:lpstr>legible</vt:lpstr>
      <vt:lpstr>Signs of forcible entry were evident. </vt:lpstr>
      <vt:lpstr>The original typescript is scarcely legible.</vt:lpstr>
      <vt:lpstr>New CHALLENGE words.</vt:lpstr>
      <vt:lpstr>communicate </vt:lpstr>
      <vt:lpstr>The prisoner was forbidden to communicate with their family. </vt:lpstr>
      <vt:lpstr>competition  </vt:lpstr>
      <vt:lpstr>There is fierce competition between banks. </vt:lpstr>
      <vt:lpstr>Let’s Practise and Apply.</vt:lpstr>
      <vt:lpstr>Can you spot the spelling rule words and the challenge words?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Write this sentence as I dictate it to you.</vt:lpstr>
      <vt:lpstr>We use electricity when we are responsible for leaving televisions, computers and other appliances on standby rather than turning them off. </vt:lpstr>
      <vt:lpstr>PowerPoint Presentation</vt:lpstr>
      <vt:lpstr>PowerPoint Presentation</vt:lpstr>
      <vt:lpstr>Let’s Revisit and Review…</vt:lpstr>
      <vt:lpstr>Do you remember this challenge word?</vt:lpstr>
      <vt:lpstr>attached </vt:lpstr>
      <vt:lpstr>available </vt:lpstr>
      <vt:lpstr>  homo – same  phone – sound </vt:lpstr>
      <vt:lpstr>homophones</vt:lpstr>
      <vt:lpstr>guest  </vt:lpstr>
      <vt:lpstr>guessed</vt:lpstr>
      <vt:lpstr>heard</vt:lpstr>
      <vt:lpstr>herd</vt:lpstr>
      <vt:lpstr>Let’s Teach and Practise</vt:lpstr>
      <vt:lpstr>PowerPoint Presentation</vt:lpstr>
      <vt:lpstr>    The –able ending is usually but not always used if a complete root word can be heard before it, even if there is no related word ending in –ation. </vt:lpstr>
      <vt:lpstr>PowerPoint Presentation</vt:lpstr>
      <vt:lpstr>responsible  </vt:lpstr>
      <vt:lpstr>reversible  </vt:lpstr>
      <vt:lpstr>responsible</vt:lpstr>
      <vt:lpstr>reversible</vt:lpstr>
      <vt:lpstr>There is always cabinet minister responsible for Education.</vt:lpstr>
      <vt:lpstr>A reversible pushchair seat allows children to face either direction. </vt:lpstr>
      <vt:lpstr>New CHALLENGE words.</vt:lpstr>
      <vt:lpstr>communicate </vt:lpstr>
      <vt:lpstr>The prisoner was forbidden to communicate with their family. </vt:lpstr>
      <vt:lpstr>competition  </vt:lpstr>
      <vt:lpstr>There is fierce competition between banks. </vt:lpstr>
      <vt:lpstr>Let’s Practise and Apply.</vt:lpstr>
      <vt:lpstr>Can you spot the spelling rule words and the challenge words?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Energy conservation   Finding possible ways to use less energy is just as important as finding new sources of energy.  It is incredible, but still much of the energy we use is wasted.  For example, many of our homes do not have enough insulation to keep heat inside them.  We use electricity when we are responsible for leaving televisions, computers and other appliances on standby rather than turning them off.  If we can communicate to the world to use less energy overall, it will help to reduce our reliance on oil and other fossil fuels.</vt:lpstr>
      <vt:lpstr>Write this sentence as I dictate it to you.</vt:lpstr>
      <vt:lpstr>If we can communicate to the world to use less energy overall, it will help to reduce our reliance on oil and other fossil fuels.</vt:lpstr>
      <vt:lpstr>PowerPoint Presentation</vt:lpstr>
      <vt:lpstr>PowerPoint Presentation</vt:lpstr>
      <vt:lpstr>Old challenge words…</vt:lpstr>
      <vt:lpstr>attached</vt:lpstr>
      <vt:lpstr>available</vt:lpstr>
      <vt:lpstr>Old spelling rule words…</vt:lpstr>
      <vt:lpstr>past</vt:lpstr>
      <vt:lpstr>passed</vt:lpstr>
      <vt:lpstr>proceed</vt:lpstr>
      <vt:lpstr>precede</vt:lpstr>
      <vt:lpstr>aisle</vt:lpstr>
      <vt:lpstr>isle</vt:lpstr>
      <vt:lpstr>aloud</vt:lpstr>
      <vt:lpstr>allowed</vt:lpstr>
      <vt:lpstr>affect</vt:lpstr>
      <vt:lpstr>effect</vt:lpstr>
      <vt:lpstr>farther</vt:lpstr>
      <vt:lpstr>father</vt:lpstr>
      <vt:lpstr>guest</vt:lpstr>
      <vt:lpstr>guessed</vt:lpstr>
      <vt:lpstr>heard</vt:lpstr>
      <vt:lpstr>herd</vt:lpstr>
      <vt:lpstr>New spelling rule words…</vt:lpstr>
      <vt:lpstr>possible</vt:lpstr>
      <vt:lpstr>horrible</vt:lpstr>
      <vt:lpstr>terrible</vt:lpstr>
      <vt:lpstr>visible</vt:lpstr>
      <vt:lpstr>incredible</vt:lpstr>
      <vt:lpstr>sensible</vt:lpstr>
      <vt:lpstr>forcible</vt:lpstr>
      <vt:lpstr>legible</vt:lpstr>
      <vt:lpstr>responsible</vt:lpstr>
      <vt:lpstr>reversible</vt:lpstr>
      <vt:lpstr>New challenge words…</vt:lpstr>
      <vt:lpstr>communicate </vt:lpstr>
      <vt:lpstr>competition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2022-12-22T15:39:52Z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