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3"/>
  </p:notesMasterIdLst>
  <p:sldIdLst>
    <p:sldId id="256" r:id="rId5"/>
    <p:sldId id="322" r:id="rId6"/>
    <p:sldId id="604" r:id="rId7"/>
    <p:sldId id="258" r:id="rId8"/>
    <p:sldId id="333" r:id="rId9"/>
    <p:sldId id="1933" r:id="rId10"/>
    <p:sldId id="1934" r:id="rId11"/>
    <p:sldId id="1930" r:id="rId12"/>
    <p:sldId id="1931" r:id="rId13"/>
    <p:sldId id="1932" r:id="rId14"/>
    <p:sldId id="1459" r:id="rId15"/>
    <p:sldId id="1462" r:id="rId16"/>
    <p:sldId id="1635" r:id="rId17"/>
    <p:sldId id="267" r:id="rId18"/>
    <p:sldId id="1452" r:id="rId19"/>
    <p:sldId id="1798" r:id="rId20"/>
    <p:sldId id="1453" r:id="rId21"/>
    <p:sldId id="1456" r:id="rId22"/>
    <p:sldId id="1800" r:id="rId23"/>
    <p:sldId id="1799" r:id="rId24"/>
    <p:sldId id="1466" r:id="rId25"/>
    <p:sldId id="1935" r:id="rId26"/>
    <p:sldId id="1936" r:id="rId27"/>
    <p:sldId id="1473" r:id="rId28"/>
    <p:sldId id="1501" r:id="rId29"/>
    <p:sldId id="1502" r:id="rId30"/>
    <p:sldId id="1482" r:id="rId31"/>
    <p:sldId id="1485" r:id="rId32"/>
    <p:sldId id="1505" r:id="rId33"/>
    <p:sldId id="1504" r:id="rId34"/>
    <p:sldId id="1506" r:id="rId35"/>
    <p:sldId id="304" r:id="rId36"/>
    <p:sldId id="318" r:id="rId37"/>
    <p:sldId id="316" r:id="rId38"/>
    <p:sldId id="1937" r:id="rId39"/>
    <p:sldId id="331" r:id="rId40"/>
    <p:sldId id="332" r:id="rId41"/>
    <p:sldId id="323" r:id="rId42"/>
    <p:sldId id="1955" r:id="rId43"/>
    <p:sldId id="1956" r:id="rId44"/>
    <p:sldId id="1957" r:id="rId45"/>
    <p:sldId id="1958" r:id="rId46"/>
    <p:sldId id="1959" r:id="rId47"/>
    <p:sldId id="1960" r:id="rId48"/>
    <p:sldId id="1961" r:id="rId49"/>
    <p:sldId id="1877" r:id="rId50"/>
    <p:sldId id="1878" r:id="rId51"/>
    <p:sldId id="1879" r:id="rId52"/>
    <p:sldId id="1966" r:id="rId53"/>
    <p:sldId id="1967" r:id="rId54"/>
    <p:sldId id="1968" r:id="rId55"/>
    <p:sldId id="1969" r:id="rId56"/>
    <p:sldId id="1970" r:id="rId57"/>
    <p:sldId id="1971" r:id="rId58"/>
    <p:sldId id="1972" r:id="rId59"/>
    <p:sldId id="1973" r:id="rId60"/>
    <p:sldId id="1974" r:id="rId61"/>
    <p:sldId id="1975" r:id="rId62"/>
    <p:sldId id="1976" r:id="rId63"/>
    <p:sldId id="1977" r:id="rId64"/>
    <p:sldId id="1978" r:id="rId65"/>
    <p:sldId id="1979" r:id="rId66"/>
    <p:sldId id="1980" r:id="rId67"/>
    <p:sldId id="1981" r:id="rId68"/>
    <p:sldId id="1982" r:id="rId69"/>
    <p:sldId id="1983" r:id="rId70"/>
    <p:sldId id="1984" r:id="rId71"/>
    <p:sldId id="1985" r:id="rId72"/>
    <p:sldId id="1986" r:id="rId73"/>
    <p:sldId id="1987" r:id="rId74"/>
    <p:sldId id="1988" r:id="rId75"/>
    <p:sldId id="1989" r:id="rId76"/>
    <p:sldId id="1939" r:id="rId77"/>
    <p:sldId id="1990" r:id="rId78"/>
    <p:sldId id="1991" r:id="rId79"/>
    <p:sldId id="1992" r:id="rId80"/>
    <p:sldId id="1993" r:id="rId81"/>
    <p:sldId id="1994" r:id="rId82"/>
    <p:sldId id="1995" r:id="rId83"/>
    <p:sldId id="1996" r:id="rId84"/>
    <p:sldId id="1913" r:id="rId85"/>
    <p:sldId id="1914" r:id="rId86"/>
    <p:sldId id="1915" r:id="rId87"/>
    <p:sldId id="1916" r:id="rId88"/>
    <p:sldId id="2001" r:id="rId89"/>
    <p:sldId id="2002" r:id="rId90"/>
    <p:sldId id="2003" r:id="rId91"/>
    <p:sldId id="2004" r:id="rId92"/>
    <p:sldId id="2005" r:id="rId93"/>
    <p:sldId id="2006" r:id="rId94"/>
    <p:sldId id="2007" r:id="rId95"/>
    <p:sldId id="2008" r:id="rId96"/>
    <p:sldId id="2009" r:id="rId97"/>
    <p:sldId id="2010" r:id="rId98"/>
    <p:sldId id="2011" r:id="rId99"/>
    <p:sldId id="2012" r:id="rId100"/>
    <p:sldId id="2013" r:id="rId101"/>
    <p:sldId id="2014" r:id="rId102"/>
    <p:sldId id="2015" r:id="rId103"/>
    <p:sldId id="2016" r:id="rId104"/>
    <p:sldId id="2017" r:id="rId105"/>
    <p:sldId id="2018" r:id="rId106"/>
    <p:sldId id="2019" r:id="rId107"/>
    <p:sldId id="2020" r:id="rId108"/>
    <p:sldId id="2021" r:id="rId109"/>
    <p:sldId id="2022" r:id="rId110"/>
    <p:sldId id="2023" r:id="rId111"/>
    <p:sldId id="2024" r:id="rId112"/>
    <p:sldId id="1938" r:id="rId113"/>
    <p:sldId id="2025" r:id="rId114"/>
    <p:sldId id="2026" r:id="rId115"/>
    <p:sldId id="2027" r:id="rId116"/>
    <p:sldId id="2028" r:id="rId117"/>
    <p:sldId id="2029" r:id="rId118"/>
    <p:sldId id="2030" r:id="rId119"/>
    <p:sldId id="2031" r:id="rId120"/>
    <p:sldId id="2060" r:id="rId121"/>
    <p:sldId id="1950" r:id="rId122"/>
    <p:sldId id="2061" r:id="rId123"/>
    <p:sldId id="2062" r:id="rId124"/>
    <p:sldId id="2036" r:id="rId125"/>
    <p:sldId id="2037" r:id="rId126"/>
    <p:sldId id="2038" r:id="rId127"/>
    <p:sldId id="2039" r:id="rId128"/>
    <p:sldId id="2040" r:id="rId129"/>
    <p:sldId id="2041" r:id="rId130"/>
    <p:sldId id="2042" r:id="rId131"/>
    <p:sldId id="2043" r:id="rId132"/>
    <p:sldId id="2044" r:id="rId133"/>
    <p:sldId id="2045" r:id="rId134"/>
    <p:sldId id="2046" r:id="rId135"/>
    <p:sldId id="2047" r:id="rId136"/>
    <p:sldId id="2048" r:id="rId137"/>
    <p:sldId id="2049" r:id="rId138"/>
    <p:sldId id="2050" r:id="rId139"/>
    <p:sldId id="2051" r:id="rId140"/>
    <p:sldId id="2052" r:id="rId141"/>
    <p:sldId id="2053" r:id="rId142"/>
    <p:sldId id="2054" r:id="rId143"/>
    <p:sldId id="2055" r:id="rId144"/>
    <p:sldId id="2056" r:id="rId145"/>
    <p:sldId id="2057" r:id="rId146"/>
    <p:sldId id="2058" r:id="rId147"/>
    <p:sldId id="2059" r:id="rId148"/>
    <p:sldId id="328" r:id="rId149"/>
    <p:sldId id="1509" r:id="rId150"/>
    <p:sldId id="595" r:id="rId151"/>
    <p:sldId id="1951" r:id="rId152"/>
    <p:sldId id="1952" r:id="rId153"/>
    <p:sldId id="596" r:id="rId154"/>
    <p:sldId id="1940" r:id="rId155"/>
    <p:sldId id="1941" r:id="rId156"/>
    <p:sldId id="1942" r:id="rId157"/>
    <p:sldId id="1943" r:id="rId158"/>
    <p:sldId id="1944" r:id="rId159"/>
    <p:sldId id="1945" r:id="rId160"/>
    <p:sldId id="1946" r:id="rId161"/>
    <p:sldId id="1947" r:id="rId162"/>
    <p:sldId id="1948" r:id="rId163"/>
    <p:sldId id="1949" r:id="rId164"/>
    <p:sldId id="581" r:id="rId165"/>
    <p:sldId id="582" r:id="rId166"/>
    <p:sldId id="1628" r:id="rId167"/>
    <p:sldId id="1627" r:id="rId168"/>
    <p:sldId id="594" r:id="rId169"/>
    <p:sldId id="558" r:id="rId170"/>
    <p:sldId id="559" r:id="rId171"/>
    <p:sldId id="555" r:id="rId172"/>
    <p:sldId id="566" r:id="rId173"/>
    <p:sldId id="567" r:id="rId174"/>
    <p:sldId id="568" r:id="rId175"/>
    <p:sldId id="573" r:id="rId176"/>
    <p:sldId id="574" r:id="rId177"/>
    <p:sldId id="575" r:id="rId178"/>
    <p:sldId id="580" r:id="rId179"/>
    <p:sldId id="1954" r:id="rId180"/>
    <p:sldId id="1953" r:id="rId181"/>
    <p:sldId id="560" r:id="rId182"/>
    <p:sldId id="593" r:id="rId183"/>
    <p:sldId id="561" r:id="rId184"/>
    <p:sldId id="550" r:id="rId185"/>
    <p:sldId id="597" r:id="rId186"/>
    <p:sldId id="583" r:id="rId187"/>
    <p:sldId id="1194" r:id="rId188"/>
    <p:sldId id="1631" r:id="rId189"/>
    <p:sldId id="590" r:id="rId190"/>
    <p:sldId id="591" r:id="rId191"/>
    <p:sldId id="598" r:id="rId19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23A3EF-F5F9-4A58-96D0-F1B1D381599B}" v="734" dt="2022-12-22T16:23:42.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presProps" Target="presProps.xml"/><Relationship Id="rId199"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viewProps" Target="viewProp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theme" Target="theme/theme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tableStyles" Target="tableStyle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microsoft.com/office/2016/11/relationships/changesInfo" Target="changesInfos/changesInfo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E23A3EF-F5F9-4A58-96D0-F1B1D381599B}"/>
    <pc:docChg chg="custSel addSld delSld modSld sldOrd">
      <pc:chgData name="Kelly Stokes" userId="3e5c5154-569e-4d81-aa91-4f91841cdfa9" providerId="ADAL" clId="{8E23A3EF-F5F9-4A58-96D0-F1B1D381599B}" dt="2022-12-22T16:23:47.439" v="1052"/>
      <pc:docMkLst>
        <pc:docMk/>
      </pc:docMkLst>
      <pc:sldChg chg="modSp mod">
        <pc:chgData name="Kelly Stokes" userId="3e5c5154-569e-4d81-aa91-4f91841cdfa9" providerId="ADAL" clId="{8E23A3EF-F5F9-4A58-96D0-F1B1D381599B}" dt="2022-12-22T15:41:57.294" v="1" actId="20577"/>
        <pc:sldMkLst>
          <pc:docMk/>
          <pc:sldMk cId="3945579917" sldId="256"/>
        </pc:sldMkLst>
        <pc:spChg chg="mod">
          <ac:chgData name="Kelly Stokes" userId="3e5c5154-569e-4d81-aa91-4f91841cdfa9" providerId="ADAL" clId="{8E23A3EF-F5F9-4A58-96D0-F1B1D381599B}" dt="2022-12-22T15:41:57.294" v="1" actId="20577"/>
          <ac:spMkLst>
            <pc:docMk/>
            <pc:sldMk cId="3945579917" sldId="256"/>
            <ac:spMk id="3" creationId="{9B667196-C5B4-45FC-B5E8-3B190D7A595C}"/>
          </ac:spMkLst>
        </pc:spChg>
      </pc:sldChg>
      <pc:sldChg chg="modSp mod">
        <pc:chgData name="Kelly Stokes" userId="3e5c5154-569e-4d81-aa91-4f91841cdfa9" providerId="ADAL" clId="{8E23A3EF-F5F9-4A58-96D0-F1B1D381599B}" dt="2022-12-22T15:57:47.615" v="331" actId="1076"/>
        <pc:sldMkLst>
          <pc:docMk/>
          <pc:sldMk cId="2433500145" sldId="316"/>
        </pc:sldMkLst>
        <pc:spChg chg="mod">
          <ac:chgData name="Kelly Stokes" userId="3e5c5154-569e-4d81-aa91-4f91841cdfa9" providerId="ADAL" clId="{8E23A3EF-F5F9-4A58-96D0-F1B1D381599B}" dt="2022-12-22T15:57:47.615" v="331" actId="1076"/>
          <ac:spMkLst>
            <pc:docMk/>
            <pc:sldMk cId="2433500145" sldId="316"/>
            <ac:spMk id="2" creationId="{52DA34BA-82FC-47C5-BCE1-BB65E08B92A1}"/>
          </ac:spMkLst>
        </pc:spChg>
      </pc:sldChg>
      <pc:sldChg chg="modSp mod">
        <pc:chgData name="Kelly Stokes" userId="3e5c5154-569e-4d81-aa91-4f91841cdfa9" providerId="ADAL" clId="{8E23A3EF-F5F9-4A58-96D0-F1B1D381599B}" dt="2022-12-22T15:41:59.819" v="3" actId="20577"/>
        <pc:sldMkLst>
          <pc:docMk/>
          <pc:sldMk cId="864376776" sldId="322"/>
        </pc:sldMkLst>
        <pc:spChg chg="mod">
          <ac:chgData name="Kelly Stokes" userId="3e5c5154-569e-4d81-aa91-4f91841cdfa9" providerId="ADAL" clId="{8E23A3EF-F5F9-4A58-96D0-F1B1D381599B}" dt="2022-12-22T15:41:59.819" v="3" actId="20577"/>
          <ac:spMkLst>
            <pc:docMk/>
            <pc:sldMk cId="864376776" sldId="322"/>
            <ac:spMk id="2" creationId="{02FB8773-AD3E-2543-510F-CEE32E75C793}"/>
          </ac:spMkLst>
        </pc:spChg>
      </pc:sldChg>
      <pc:sldChg chg="modSp mod">
        <pc:chgData name="Kelly Stokes" userId="3e5c5154-569e-4d81-aa91-4f91841cdfa9" providerId="ADAL" clId="{8E23A3EF-F5F9-4A58-96D0-F1B1D381599B}" dt="2022-12-22T15:58:43.191" v="341" actId="20577"/>
        <pc:sldMkLst>
          <pc:docMk/>
          <pc:sldMk cId="3634764576" sldId="323"/>
        </pc:sldMkLst>
        <pc:spChg chg="mod">
          <ac:chgData name="Kelly Stokes" userId="3e5c5154-569e-4d81-aa91-4f91841cdfa9" providerId="ADAL" clId="{8E23A3EF-F5F9-4A58-96D0-F1B1D381599B}" dt="2022-12-22T15:58:43.191" v="341" actId="20577"/>
          <ac:spMkLst>
            <pc:docMk/>
            <pc:sldMk cId="3634764576" sldId="323"/>
            <ac:spMk id="2" creationId="{02FB8773-AD3E-2543-510F-CEE32E75C793}"/>
          </ac:spMkLst>
        </pc:spChg>
      </pc:sldChg>
      <pc:sldChg chg="modSp mod">
        <pc:chgData name="Kelly Stokes" userId="3e5c5154-569e-4d81-aa91-4f91841cdfa9" providerId="ADAL" clId="{8E23A3EF-F5F9-4A58-96D0-F1B1D381599B}" dt="2022-12-22T15:58:57.203" v="344" actId="20577"/>
        <pc:sldMkLst>
          <pc:docMk/>
          <pc:sldMk cId="4214164962" sldId="328"/>
        </pc:sldMkLst>
        <pc:spChg chg="mod">
          <ac:chgData name="Kelly Stokes" userId="3e5c5154-569e-4d81-aa91-4f91841cdfa9" providerId="ADAL" clId="{8E23A3EF-F5F9-4A58-96D0-F1B1D381599B}" dt="2022-12-22T15:58:57.203" v="344" actId="20577"/>
          <ac:spMkLst>
            <pc:docMk/>
            <pc:sldMk cId="4214164962" sldId="328"/>
            <ac:spMk id="2" creationId="{02FB8773-AD3E-2543-510F-CEE32E75C793}"/>
          </ac:spMkLst>
        </pc:spChg>
      </pc:sldChg>
      <pc:sldChg chg="modNotesTx">
        <pc:chgData name="Kelly Stokes" userId="3e5c5154-569e-4d81-aa91-4f91841cdfa9" providerId="ADAL" clId="{8E23A3EF-F5F9-4A58-96D0-F1B1D381599B}" dt="2022-12-22T15:58:34.657" v="338"/>
        <pc:sldMkLst>
          <pc:docMk/>
          <pc:sldMk cId="2534233594" sldId="331"/>
        </pc:sldMkLst>
      </pc:sldChg>
      <pc:sldChg chg="modSp mod">
        <pc:chgData name="Kelly Stokes" userId="3e5c5154-569e-4d81-aa91-4f91841cdfa9" providerId="ADAL" clId="{8E23A3EF-F5F9-4A58-96D0-F1B1D381599B}" dt="2022-12-22T15:58:38.346" v="339"/>
        <pc:sldMkLst>
          <pc:docMk/>
          <pc:sldMk cId="958288502" sldId="332"/>
        </pc:sldMkLst>
        <pc:spChg chg="mod">
          <ac:chgData name="Kelly Stokes" userId="3e5c5154-569e-4d81-aa91-4f91841cdfa9" providerId="ADAL" clId="{8E23A3EF-F5F9-4A58-96D0-F1B1D381599B}" dt="2022-12-22T15:58:38.346" v="339"/>
          <ac:spMkLst>
            <pc:docMk/>
            <pc:sldMk cId="958288502" sldId="332"/>
            <ac:spMk id="2" creationId="{77E26784-A357-92CE-B6B1-8F248D3D6650}"/>
          </ac:spMkLst>
        </pc:spChg>
      </pc:sldChg>
      <pc:sldChg chg="modNotesTx">
        <pc:chgData name="Kelly Stokes" userId="3e5c5154-569e-4d81-aa91-4f91841cdfa9" providerId="ADAL" clId="{8E23A3EF-F5F9-4A58-96D0-F1B1D381599B}" dt="2022-12-22T16:03:01.242" v="515"/>
        <pc:sldMkLst>
          <pc:docMk/>
          <pc:sldMk cId="3625788919" sldId="550"/>
        </pc:sldMkLst>
      </pc:sldChg>
      <pc:sldChg chg="modSp mod">
        <pc:chgData name="Kelly Stokes" userId="3e5c5154-569e-4d81-aa91-4f91841cdfa9" providerId="ADAL" clId="{8E23A3EF-F5F9-4A58-96D0-F1B1D381599B}" dt="2022-12-22T16:00:52.211" v="403" actId="20577"/>
        <pc:sldMkLst>
          <pc:docMk/>
          <pc:sldMk cId="4213858259" sldId="555"/>
        </pc:sldMkLst>
        <pc:spChg chg="mod">
          <ac:chgData name="Kelly Stokes" userId="3e5c5154-569e-4d81-aa91-4f91841cdfa9" providerId="ADAL" clId="{8E23A3EF-F5F9-4A58-96D0-F1B1D381599B}" dt="2022-12-22T16:00:52.211" v="403" actId="20577"/>
          <ac:spMkLst>
            <pc:docMk/>
            <pc:sldMk cId="4213858259" sldId="555"/>
            <ac:spMk id="2" creationId="{52DA34BA-82FC-47C5-BCE1-BB65E08B92A1}"/>
          </ac:spMkLst>
        </pc:spChg>
      </pc:sldChg>
      <pc:sldChg chg="modSp mod">
        <pc:chgData name="Kelly Stokes" userId="3e5c5154-569e-4d81-aa91-4f91841cdfa9" providerId="ADAL" clId="{8E23A3EF-F5F9-4A58-96D0-F1B1D381599B}" dt="2022-12-22T16:00:39.187" v="390" actId="20577"/>
        <pc:sldMkLst>
          <pc:docMk/>
          <pc:sldMk cId="1413045715" sldId="558"/>
        </pc:sldMkLst>
        <pc:spChg chg="mod">
          <ac:chgData name="Kelly Stokes" userId="3e5c5154-569e-4d81-aa91-4f91841cdfa9" providerId="ADAL" clId="{8E23A3EF-F5F9-4A58-96D0-F1B1D381599B}" dt="2022-12-22T16:00:39.187" v="390" actId="20577"/>
          <ac:spMkLst>
            <pc:docMk/>
            <pc:sldMk cId="1413045715" sldId="558"/>
            <ac:spMk id="2" creationId="{52DA34BA-82FC-47C5-BCE1-BB65E08B92A1}"/>
          </ac:spMkLst>
        </pc:spChg>
      </pc:sldChg>
      <pc:sldChg chg="modSp mod">
        <pc:chgData name="Kelly Stokes" userId="3e5c5154-569e-4d81-aa91-4f91841cdfa9" providerId="ADAL" clId="{8E23A3EF-F5F9-4A58-96D0-F1B1D381599B}" dt="2022-12-22T16:00:46.842" v="398" actId="20577"/>
        <pc:sldMkLst>
          <pc:docMk/>
          <pc:sldMk cId="2938272345" sldId="559"/>
        </pc:sldMkLst>
        <pc:spChg chg="mod">
          <ac:chgData name="Kelly Stokes" userId="3e5c5154-569e-4d81-aa91-4f91841cdfa9" providerId="ADAL" clId="{8E23A3EF-F5F9-4A58-96D0-F1B1D381599B}" dt="2022-12-22T16:00:46.842" v="398" actId="20577"/>
          <ac:spMkLst>
            <pc:docMk/>
            <pc:sldMk cId="2938272345" sldId="559"/>
            <ac:spMk id="2" creationId="{52DA34BA-82FC-47C5-BCE1-BB65E08B92A1}"/>
          </ac:spMkLst>
        </pc:spChg>
      </pc:sldChg>
      <pc:sldChg chg="modSp mod">
        <pc:chgData name="Kelly Stokes" userId="3e5c5154-569e-4d81-aa91-4f91841cdfa9" providerId="ADAL" clId="{8E23A3EF-F5F9-4A58-96D0-F1B1D381599B}" dt="2022-12-22T16:02:49.748" v="514" actId="20577"/>
        <pc:sldMkLst>
          <pc:docMk/>
          <pc:sldMk cId="2844813666" sldId="561"/>
        </pc:sldMkLst>
        <pc:spChg chg="mod">
          <ac:chgData name="Kelly Stokes" userId="3e5c5154-569e-4d81-aa91-4f91841cdfa9" providerId="ADAL" clId="{8E23A3EF-F5F9-4A58-96D0-F1B1D381599B}" dt="2022-12-22T16:02:49.748" v="514" actId="20577"/>
          <ac:spMkLst>
            <pc:docMk/>
            <pc:sldMk cId="2844813666" sldId="561"/>
            <ac:spMk id="2" creationId="{52DA34BA-82FC-47C5-BCE1-BB65E08B92A1}"/>
          </ac:spMkLst>
        </pc:spChg>
      </pc:sldChg>
      <pc:sldChg chg="modSp mod">
        <pc:chgData name="Kelly Stokes" userId="3e5c5154-569e-4d81-aa91-4f91841cdfa9" providerId="ADAL" clId="{8E23A3EF-F5F9-4A58-96D0-F1B1D381599B}" dt="2022-12-22T16:00:59.095" v="412" actId="20577"/>
        <pc:sldMkLst>
          <pc:docMk/>
          <pc:sldMk cId="2824879269" sldId="566"/>
        </pc:sldMkLst>
        <pc:spChg chg="mod">
          <ac:chgData name="Kelly Stokes" userId="3e5c5154-569e-4d81-aa91-4f91841cdfa9" providerId="ADAL" clId="{8E23A3EF-F5F9-4A58-96D0-F1B1D381599B}" dt="2022-12-22T16:00:59.095" v="412" actId="20577"/>
          <ac:spMkLst>
            <pc:docMk/>
            <pc:sldMk cId="2824879269" sldId="566"/>
            <ac:spMk id="2" creationId="{52DA34BA-82FC-47C5-BCE1-BB65E08B92A1}"/>
          </ac:spMkLst>
        </pc:spChg>
      </pc:sldChg>
      <pc:sldChg chg="modSp mod">
        <pc:chgData name="Kelly Stokes" userId="3e5c5154-569e-4d81-aa91-4f91841cdfa9" providerId="ADAL" clId="{8E23A3EF-F5F9-4A58-96D0-F1B1D381599B}" dt="2022-12-22T16:01:09.823" v="423" actId="20577"/>
        <pc:sldMkLst>
          <pc:docMk/>
          <pc:sldMk cId="805782854" sldId="567"/>
        </pc:sldMkLst>
        <pc:spChg chg="mod">
          <ac:chgData name="Kelly Stokes" userId="3e5c5154-569e-4d81-aa91-4f91841cdfa9" providerId="ADAL" clId="{8E23A3EF-F5F9-4A58-96D0-F1B1D381599B}" dt="2022-12-22T16:01:09.823" v="423" actId="20577"/>
          <ac:spMkLst>
            <pc:docMk/>
            <pc:sldMk cId="805782854" sldId="567"/>
            <ac:spMk id="2" creationId="{52DA34BA-82FC-47C5-BCE1-BB65E08B92A1}"/>
          </ac:spMkLst>
        </pc:spChg>
      </pc:sldChg>
      <pc:sldChg chg="modSp mod">
        <pc:chgData name="Kelly Stokes" userId="3e5c5154-569e-4d81-aa91-4f91841cdfa9" providerId="ADAL" clId="{8E23A3EF-F5F9-4A58-96D0-F1B1D381599B}" dt="2022-12-22T16:01:17.378" v="431" actId="20577"/>
        <pc:sldMkLst>
          <pc:docMk/>
          <pc:sldMk cId="2306067830" sldId="568"/>
        </pc:sldMkLst>
        <pc:spChg chg="mod">
          <ac:chgData name="Kelly Stokes" userId="3e5c5154-569e-4d81-aa91-4f91841cdfa9" providerId="ADAL" clId="{8E23A3EF-F5F9-4A58-96D0-F1B1D381599B}" dt="2022-12-22T16:01:17.378" v="431" actId="20577"/>
          <ac:spMkLst>
            <pc:docMk/>
            <pc:sldMk cId="2306067830" sldId="568"/>
            <ac:spMk id="2" creationId="{52DA34BA-82FC-47C5-BCE1-BB65E08B92A1}"/>
          </ac:spMkLst>
        </pc:spChg>
      </pc:sldChg>
      <pc:sldChg chg="modSp mod">
        <pc:chgData name="Kelly Stokes" userId="3e5c5154-569e-4d81-aa91-4f91841cdfa9" providerId="ADAL" clId="{8E23A3EF-F5F9-4A58-96D0-F1B1D381599B}" dt="2022-12-22T16:01:25.664" v="438" actId="20577"/>
        <pc:sldMkLst>
          <pc:docMk/>
          <pc:sldMk cId="2792669322" sldId="573"/>
        </pc:sldMkLst>
        <pc:spChg chg="mod">
          <ac:chgData name="Kelly Stokes" userId="3e5c5154-569e-4d81-aa91-4f91841cdfa9" providerId="ADAL" clId="{8E23A3EF-F5F9-4A58-96D0-F1B1D381599B}" dt="2022-12-22T16:01:25.664" v="438" actId="20577"/>
          <ac:spMkLst>
            <pc:docMk/>
            <pc:sldMk cId="2792669322" sldId="573"/>
            <ac:spMk id="2" creationId="{52DA34BA-82FC-47C5-BCE1-BB65E08B92A1}"/>
          </ac:spMkLst>
        </pc:spChg>
      </pc:sldChg>
      <pc:sldChg chg="modSp mod">
        <pc:chgData name="Kelly Stokes" userId="3e5c5154-569e-4d81-aa91-4f91841cdfa9" providerId="ADAL" clId="{8E23A3EF-F5F9-4A58-96D0-F1B1D381599B}" dt="2022-12-22T16:01:46.415" v="461" actId="20577"/>
        <pc:sldMkLst>
          <pc:docMk/>
          <pc:sldMk cId="1378953568" sldId="574"/>
        </pc:sldMkLst>
        <pc:spChg chg="mod">
          <ac:chgData name="Kelly Stokes" userId="3e5c5154-569e-4d81-aa91-4f91841cdfa9" providerId="ADAL" clId="{8E23A3EF-F5F9-4A58-96D0-F1B1D381599B}" dt="2022-12-22T16:01:46.415" v="461" actId="20577"/>
          <ac:spMkLst>
            <pc:docMk/>
            <pc:sldMk cId="1378953568" sldId="574"/>
            <ac:spMk id="2" creationId="{52DA34BA-82FC-47C5-BCE1-BB65E08B92A1}"/>
          </ac:spMkLst>
        </pc:spChg>
      </pc:sldChg>
      <pc:sldChg chg="modSp mod">
        <pc:chgData name="Kelly Stokes" userId="3e5c5154-569e-4d81-aa91-4f91841cdfa9" providerId="ADAL" clId="{8E23A3EF-F5F9-4A58-96D0-F1B1D381599B}" dt="2022-12-22T16:01:54.780" v="469" actId="20577"/>
        <pc:sldMkLst>
          <pc:docMk/>
          <pc:sldMk cId="3670349578" sldId="575"/>
        </pc:sldMkLst>
        <pc:spChg chg="mod">
          <ac:chgData name="Kelly Stokes" userId="3e5c5154-569e-4d81-aa91-4f91841cdfa9" providerId="ADAL" clId="{8E23A3EF-F5F9-4A58-96D0-F1B1D381599B}" dt="2022-12-22T16:01:54.780" v="469" actId="20577"/>
          <ac:spMkLst>
            <pc:docMk/>
            <pc:sldMk cId="3670349578" sldId="575"/>
            <ac:spMk id="2" creationId="{52DA34BA-82FC-47C5-BCE1-BB65E08B92A1}"/>
          </ac:spMkLst>
        </pc:spChg>
      </pc:sldChg>
      <pc:sldChg chg="modSp mod">
        <pc:chgData name="Kelly Stokes" userId="3e5c5154-569e-4d81-aa91-4f91841cdfa9" providerId="ADAL" clId="{8E23A3EF-F5F9-4A58-96D0-F1B1D381599B}" dt="2022-12-22T16:02:06.147" v="479" actId="20577"/>
        <pc:sldMkLst>
          <pc:docMk/>
          <pc:sldMk cId="1304861550" sldId="580"/>
        </pc:sldMkLst>
        <pc:spChg chg="mod">
          <ac:chgData name="Kelly Stokes" userId="3e5c5154-569e-4d81-aa91-4f91841cdfa9" providerId="ADAL" clId="{8E23A3EF-F5F9-4A58-96D0-F1B1D381599B}" dt="2022-12-22T16:02:06.147" v="479" actId="20577"/>
          <ac:spMkLst>
            <pc:docMk/>
            <pc:sldMk cId="1304861550" sldId="580"/>
            <ac:spMk id="2" creationId="{52DA34BA-82FC-47C5-BCE1-BB65E08B92A1}"/>
          </ac:spMkLst>
        </pc:spChg>
      </pc:sldChg>
      <pc:sldChg chg="modSp mod">
        <pc:chgData name="Kelly Stokes" userId="3e5c5154-569e-4d81-aa91-4f91841cdfa9" providerId="ADAL" clId="{8E23A3EF-F5F9-4A58-96D0-F1B1D381599B}" dt="2022-12-22T16:04:39.444" v="534" actId="20577"/>
        <pc:sldMkLst>
          <pc:docMk/>
          <pc:sldMk cId="2558172481" sldId="591"/>
        </pc:sldMkLst>
        <pc:spChg chg="mod">
          <ac:chgData name="Kelly Stokes" userId="3e5c5154-569e-4d81-aa91-4f91841cdfa9" providerId="ADAL" clId="{8E23A3EF-F5F9-4A58-96D0-F1B1D381599B}" dt="2022-12-22T16:04:39.444" v="534" actId="20577"/>
          <ac:spMkLst>
            <pc:docMk/>
            <pc:sldMk cId="2558172481" sldId="591"/>
            <ac:spMk id="2" creationId="{02FB8773-AD3E-2543-510F-CEE32E75C793}"/>
          </ac:spMkLst>
        </pc:spChg>
      </pc:sldChg>
      <pc:sldChg chg="modSp mod">
        <pc:chgData name="Kelly Stokes" userId="3e5c5154-569e-4d81-aa91-4f91841cdfa9" providerId="ADAL" clId="{8E23A3EF-F5F9-4A58-96D0-F1B1D381599B}" dt="2022-12-22T16:02:45.190" v="507" actId="20577"/>
        <pc:sldMkLst>
          <pc:docMk/>
          <pc:sldMk cId="2335409816" sldId="593"/>
        </pc:sldMkLst>
        <pc:spChg chg="mod">
          <ac:chgData name="Kelly Stokes" userId="3e5c5154-569e-4d81-aa91-4f91841cdfa9" providerId="ADAL" clId="{8E23A3EF-F5F9-4A58-96D0-F1B1D381599B}" dt="2022-12-22T16:02:45.190" v="507" actId="20577"/>
          <ac:spMkLst>
            <pc:docMk/>
            <pc:sldMk cId="2335409816" sldId="593"/>
            <ac:spMk id="2" creationId="{52DA34BA-82FC-47C5-BCE1-BB65E08B92A1}"/>
          </ac:spMkLst>
        </pc:spChg>
      </pc:sldChg>
      <pc:sldChg chg="modSp mod">
        <pc:chgData name="Kelly Stokes" userId="3e5c5154-569e-4d81-aa91-4f91841cdfa9" providerId="ADAL" clId="{8E23A3EF-F5F9-4A58-96D0-F1B1D381599B}" dt="2022-12-22T16:03:08.078" v="520" actId="20577"/>
        <pc:sldMkLst>
          <pc:docMk/>
          <pc:sldMk cId="3886991875" sldId="597"/>
        </pc:sldMkLst>
        <pc:spChg chg="mod">
          <ac:chgData name="Kelly Stokes" userId="3e5c5154-569e-4d81-aa91-4f91841cdfa9" providerId="ADAL" clId="{8E23A3EF-F5F9-4A58-96D0-F1B1D381599B}" dt="2022-12-22T16:03:08.078" v="520" actId="20577"/>
          <ac:spMkLst>
            <pc:docMk/>
            <pc:sldMk cId="3886991875" sldId="597"/>
            <ac:spMk id="2" creationId="{02FB8773-AD3E-2543-510F-CEE32E75C793}"/>
          </ac:spMkLst>
        </pc:spChg>
      </pc:sldChg>
      <pc:sldChg chg="modSp mod">
        <pc:chgData name="Kelly Stokes" userId="3e5c5154-569e-4d81-aa91-4f91841cdfa9" providerId="ADAL" clId="{8E23A3EF-F5F9-4A58-96D0-F1B1D381599B}" dt="2022-12-22T16:04:53.695" v="536" actId="404"/>
        <pc:sldMkLst>
          <pc:docMk/>
          <pc:sldMk cId="4027390957" sldId="598"/>
        </pc:sldMkLst>
        <pc:spChg chg="mod">
          <ac:chgData name="Kelly Stokes" userId="3e5c5154-569e-4d81-aa91-4f91841cdfa9" providerId="ADAL" clId="{8E23A3EF-F5F9-4A58-96D0-F1B1D381599B}" dt="2022-12-22T16:04:53.695" v="536" actId="404"/>
          <ac:spMkLst>
            <pc:docMk/>
            <pc:sldMk cId="4027390957" sldId="598"/>
            <ac:spMk id="2" creationId="{02FB8773-AD3E-2543-510F-CEE32E75C793}"/>
          </ac:spMkLst>
        </pc:spChg>
      </pc:sldChg>
      <pc:sldChg chg="addSp delSp modSp mod">
        <pc:chgData name="Kelly Stokes" userId="3e5c5154-569e-4d81-aa91-4f91841cdfa9" providerId="ADAL" clId="{8E23A3EF-F5F9-4A58-96D0-F1B1D381599B}" dt="2022-12-22T15:42:23.513" v="10" actId="1076"/>
        <pc:sldMkLst>
          <pc:docMk/>
          <pc:sldMk cId="3955913320" sldId="604"/>
        </pc:sldMkLst>
        <pc:picChg chg="del">
          <ac:chgData name="Kelly Stokes" userId="3e5c5154-569e-4d81-aa91-4f91841cdfa9" providerId="ADAL" clId="{8E23A3EF-F5F9-4A58-96D0-F1B1D381599B}" dt="2022-12-22T15:42:01.607" v="4" actId="478"/>
          <ac:picMkLst>
            <pc:docMk/>
            <pc:sldMk cId="3955913320" sldId="604"/>
            <ac:picMk id="6" creationId="{1D91FA9F-B4A2-814F-16A1-027BC676EC75}"/>
          </ac:picMkLst>
        </pc:picChg>
        <pc:picChg chg="add mod modCrop">
          <ac:chgData name="Kelly Stokes" userId="3e5c5154-569e-4d81-aa91-4f91841cdfa9" providerId="ADAL" clId="{8E23A3EF-F5F9-4A58-96D0-F1B1D381599B}" dt="2022-12-22T15:42:23.513" v="10" actId="1076"/>
          <ac:picMkLst>
            <pc:docMk/>
            <pc:sldMk cId="3955913320" sldId="604"/>
            <ac:picMk id="8" creationId="{C12AC2C8-D7FB-C930-E21F-D845B6FA92E5}"/>
          </ac:picMkLst>
        </pc:picChg>
      </pc:sldChg>
      <pc:sldChg chg="modSp mod">
        <pc:chgData name="Kelly Stokes" userId="3e5c5154-569e-4d81-aa91-4f91841cdfa9" providerId="ADAL" clId="{8E23A3EF-F5F9-4A58-96D0-F1B1D381599B}" dt="2022-12-22T16:03:43.611" v="525" actId="1076"/>
        <pc:sldMkLst>
          <pc:docMk/>
          <pc:sldMk cId="2851453709" sldId="1194"/>
        </pc:sldMkLst>
        <pc:spChg chg="mod">
          <ac:chgData name="Kelly Stokes" userId="3e5c5154-569e-4d81-aa91-4f91841cdfa9" providerId="ADAL" clId="{8E23A3EF-F5F9-4A58-96D0-F1B1D381599B}" dt="2022-12-22T16:03:39.624" v="524"/>
          <ac:spMkLst>
            <pc:docMk/>
            <pc:sldMk cId="2851453709" sldId="1194"/>
            <ac:spMk id="2" creationId="{02FB8773-AD3E-2543-510F-CEE32E75C793}"/>
          </ac:spMkLst>
        </pc:spChg>
        <pc:spChg chg="mod">
          <ac:chgData name="Kelly Stokes" userId="3e5c5154-569e-4d81-aa91-4f91841cdfa9" providerId="ADAL" clId="{8E23A3EF-F5F9-4A58-96D0-F1B1D381599B}" dt="2022-12-22T16:03:23.768" v="521"/>
          <ac:spMkLst>
            <pc:docMk/>
            <pc:sldMk cId="2851453709" sldId="1194"/>
            <ac:spMk id="3" creationId="{E500F0D3-C8EE-77CA-D8A5-2252D46724AA}"/>
          </ac:spMkLst>
        </pc:spChg>
        <pc:spChg chg="mod">
          <ac:chgData name="Kelly Stokes" userId="3e5c5154-569e-4d81-aa91-4f91841cdfa9" providerId="ADAL" clId="{8E23A3EF-F5F9-4A58-96D0-F1B1D381599B}" dt="2022-12-22T16:03:28.283" v="523" actId="14100"/>
          <ac:spMkLst>
            <pc:docMk/>
            <pc:sldMk cId="2851453709" sldId="1194"/>
            <ac:spMk id="4" creationId="{B5313488-7E4A-79E2-52CD-B230AB2EBC8A}"/>
          </ac:spMkLst>
        </pc:spChg>
        <pc:spChg chg="mod">
          <ac:chgData name="Kelly Stokes" userId="3e5c5154-569e-4d81-aa91-4f91841cdfa9" providerId="ADAL" clId="{8E23A3EF-F5F9-4A58-96D0-F1B1D381599B}" dt="2022-12-22T16:03:43.611" v="525" actId="1076"/>
          <ac:spMkLst>
            <pc:docMk/>
            <pc:sldMk cId="2851453709" sldId="1194"/>
            <ac:spMk id="5" creationId="{E02A7888-AA45-7396-3E3D-4AC6E69CC2E9}"/>
          </ac:spMkLst>
        </pc:spChg>
      </pc:sldChg>
      <pc:sldChg chg="modSp">
        <pc:chgData name="Kelly Stokes" userId="3e5c5154-569e-4d81-aa91-4f91841cdfa9" providerId="ADAL" clId="{8E23A3EF-F5F9-4A58-96D0-F1B1D381599B}" dt="2022-12-22T15:44:02.134" v="13" actId="20577"/>
        <pc:sldMkLst>
          <pc:docMk/>
          <pc:sldMk cId="2817335207" sldId="1452"/>
        </pc:sldMkLst>
        <pc:spChg chg="mod">
          <ac:chgData name="Kelly Stokes" userId="3e5c5154-569e-4d81-aa91-4f91841cdfa9" providerId="ADAL" clId="{8E23A3EF-F5F9-4A58-96D0-F1B1D381599B}" dt="2022-12-22T15:44:02.134" v="13" actId="20577"/>
          <ac:spMkLst>
            <pc:docMk/>
            <pc:sldMk cId="2817335207" sldId="1452"/>
            <ac:spMk id="9" creationId="{569100D1-435E-7AD7-385D-59B1CE61A337}"/>
          </ac:spMkLst>
        </pc:spChg>
      </pc:sldChg>
      <pc:sldChg chg="addSp delSp modSp mod modAnim">
        <pc:chgData name="Kelly Stokes" userId="3e5c5154-569e-4d81-aa91-4f91841cdfa9" providerId="ADAL" clId="{8E23A3EF-F5F9-4A58-96D0-F1B1D381599B}" dt="2022-12-22T15:46:06.881" v="47" actId="20577"/>
        <pc:sldMkLst>
          <pc:docMk/>
          <pc:sldMk cId="1149855702" sldId="1456"/>
        </pc:sldMkLst>
        <pc:spChg chg="mod">
          <ac:chgData name="Kelly Stokes" userId="3e5c5154-569e-4d81-aa91-4f91841cdfa9" providerId="ADAL" clId="{8E23A3EF-F5F9-4A58-96D0-F1B1D381599B}" dt="2022-12-22T15:46:06.881" v="47" actId="20577"/>
          <ac:spMkLst>
            <pc:docMk/>
            <pc:sldMk cId="1149855702" sldId="1456"/>
            <ac:spMk id="2" creationId="{52DA34BA-82FC-47C5-BCE1-BB65E08B92A1}"/>
          </ac:spMkLst>
        </pc:spChg>
        <pc:spChg chg="mod">
          <ac:chgData name="Kelly Stokes" userId="3e5c5154-569e-4d81-aa91-4f91841cdfa9" providerId="ADAL" clId="{8E23A3EF-F5F9-4A58-96D0-F1B1D381599B}" dt="2022-12-22T15:45:03.357" v="39" actId="1076"/>
          <ac:spMkLst>
            <pc:docMk/>
            <pc:sldMk cId="1149855702" sldId="1456"/>
            <ac:spMk id="3" creationId="{13BB5EC0-7A96-4D29-A835-6FAE896C31A4}"/>
          </ac:spMkLst>
        </pc:spChg>
        <pc:picChg chg="del">
          <ac:chgData name="Kelly Stokes" userId="3e5c5154-569e-4d81-aa91-4f91841cdfa9" providerId="ADAL" clId="{8E23A3EF-F5F9-4A58-96D0-F1B1D381599B}" dt="2022-12-22T15:45:25.126" v="40" actId="478"/>
          <ac:picMkLst>
            <pc:docMk/>
            <pc:sldMk cId="1149855702" sldId="1456"/>
            <ac:picMk id="1026" creationId="{7D8CCE8B-5333-AEA5-A17F-21552A18DF0C}"/>
          </ac:picMkLst>
        </pc:picChg>
        <pc:picChg chg="add mod">
          <ac:chgData name="Kelly Stokes" userId="3e5c5154-569e-4d81-aa91-4f91841cdfa9" providerId="ADAL" clId="{8E23A3EF-F5F9-4A58-96D0-F1B1D381599B}" dt="2022-12-22T15:46:00.881" v="42" actId="1076"/>
          <ac:picMkLst>
            <pc:docMk/>
            <pc:sldMk cId="1149855702" sldId="1456"/>
            <ac:picMk id="1028" creationId="{43A7632D-7E04-4245-3D99-BE0E81FE7532}"/>
          </ac:picMkLst>
        </pc:picChg>
      </pc:sldChg>
      <pc:sldChg chg="addSp delSp modSp mod modAnim">
        <pc:chgData name="Kelly Stokes" userId="3e5c5154-569e-4d81-aa91-4f91841cdfa9" providerId="ADAL" clId="{8E23A3EF-F5F9-4A58-96D0-F1B1D381599B}" dt="2022-12-22T15:49:34.055" v="168" actId="20577"/>
        <pc:sldMkLst>
          <pc:docMk/>
          <pc:sldMk cId="498228807" sldId="1466"/>
        </pc:sldMkLst>
        <pc:spChg chg="mod">
          <ac:chgData name="Kelly Stokes" userId="3e5c5154-569e-4d81-aa91-4f91841cdfa9" providerId="ADAL" clId="{8E23A3EF-F5F9-4A58-96D0-F1B1D381599B}" dt="2022-12-22T15:48:13.676" v="82" actId="20577"/>
          <ac:spMkLst>
            <pc:docMk/>
            <pc:sldMk cId="498228807" sldId="1466"/>
            <ac:spMk id="2" creationId="{52DA34BA-82FC-47C5-BCE1-BB65E08B92A1}"/>
          </ac:spMkLst>
        </pc:spChg>
        <pc:spChg chg="mod">
          <ac:chgData name="Kelly Stokes" userId="3e5c5154-569e-4d81-aa91-4f91841cdfa9" providerId="ADAL" clId="{8E23A3EF-F5F9-4A58-96D0-F1B1D381599B}" dt="2022-12-22T15:49:25.359" v="160" actId="20577"/>
          <ac:spMkLst>
            <pc:docMk/>
            <pc:sldMk cId="498228807" sldId="1466"/>
            <ac:spMk id="5" creationId="{2C8F5065-5828-545D-470F-A1D28C82B95A}"/>
          </ac:spMkLst>
        </pc:spChg>
        <pc:spChg chg="mod">
          <ac:chgData name="Kelly Stokes" userId="3e5c5154-569e-4d81-aa91-4f91841cdfa9" providerId="ADAL" clId="{8E23A3EF-F5F9-4A58-96D0-F1B1D381599B}" dt="2022-12-22T15:49:34.055" v="168" actId="20577"/>
          <ac:spMkLst>
            <pc:docMk/>
            <pc:sldMk cId="498228807" sldId="1466"/>
            <ac:spMk id="10" creationId="{003D53EA-1945-744E-2DD1-0312F4DE835F}"/>
          </ac:spMkLst>
        </pc:spChg>
        <pc:spChg chg="mod">
          <ac:chgData name="Kelly Stokes" userId="3e5c5154-569e-4d81-aa91-4f91841cdfa9" providerId="ADAL" clId="{8E23A3EF-F5F9-4A58-96D0-F1B1D381599B}" dt="2022-12-22T15:48:25.044" v="83"/>
          <ac:spMkLst>
            <pc:docMk/>
            <pc:sldMk cId="498228807" sldId="1466"/>
            <ac:spMk id="12" creationId="{E384BFF7-3319-CAE2-192F-C4DCBBBBFCCA}"/>
          </ac:spMkLst>
        </pc:spChg>
        <pc:picChg chg="del">
          <ac:chgData name="Kelly Stokes" userId="3e5c5154-569e-4d81-aa91-4f91841cdfa9" providerId="ADAL" clId="{8E23A3EF-F5F9-4A58-96D0-F1B1D381599B}" dt="2022-12-22T15:48:05.992" v="71" actId="478"/>
          <ac:picMkLst>
            <pc:docMk/>
            <pc:sldMk cId="498228807" sldId="1466"/>
            <ac:picMk id="3" creationId="{0951DFF3-2984-20D3-8391-A2A6564A7FE9}"/>
          </ac:picMkLst>
        </pc:picChg>
        <pc:picChg chg="add mod">
          <ac:chgData name="Kelly Stokes" userId="3e5c5154-569e-4d81-aa91-4f91841cdfa9" providerId="ADAL" clId="{8E23A3EF-F5F9-4A58-96D0-F1B1D381599B}" dt="2022-12-22T15:48:06.430" v="72"/>
          <ac:picMkLst>
            <pc:docMk/>
            <pc:sldMk cId="498228807" sldId="1466"/>
            <ac:picMk id="6" creationId="{E0225C94-1DDA-F619-638B-15138E89051D}"/>
          </ac:picMkLst>
        </pc:picChg>
      </pc:sldChg>
      <pc:sldChg chg="modSp mod">
        <pc:chgData name="Kelly Stokes" userId="3e5c5154-569e-4d81-aa91-4f91841cdfa9" providerId="ADAL" clId="{8E23A3EF-F5F9-4A58-96D0-F1B1D381599B}" dt="2022-12-22T15:52:42.418" v="245" actId="1076"/>
        <pc:sldMkLst>
          <pc:docMk/>
          <pc:sldMk cId="2199839506" sldId="1473"/>
        </pc:sldMkLst>
        <pc:spChg chg="mod">
          <ac:chgData name="Kelly Stokes" userId="3e5c5154-569e-4d81-aa91-4f91841cdfa9" providerId="ADAL" clId="{8E23A3EF-F5F9-4A58-96D0-F1B1D381599B}" dt="2022-12-22T15:52:27.934" v="237"/>
          <ac:spMkLst>
            <pc:docMk/>
            <pc:sldMk cId="2199839506" sldId="1473"/>
            <ac:spMk id="2" creationId="{52DA34BA-82FC-47C5-BCE1-BB65E08B92A1}"/>
          </ac:spMkLst>
        </pc:spChg>
        <pc:spChg chg="mod">
          <ac:chgData name="Kelly Stokes" userId="3e5c5154-569e-4d81-aa91-4f91841cdfa9" providerId="ADAL" clId="{8E23A3EF-F5F9-4A58-96D0-F1B1D381599B}" dt="2022-12-22T15:52:42.418" v="245" actId="1076"/>
          <ac:spMkLst>
            <pc:docMk/>
            <pc:sldMk cId="2199839506" sldId="1473"/>
            <ac:spMk id="3" creationId="{847A1AC9-9EC9-E1AA-348D-958CE44F2772}"/>
          </ac:spMkLst>
        </pc:spChg>
      </pc:sldChg>
      <pc:sldChg chg="addSp delSp modSp mod modAnim">
        <pc:chgData name="Kelly Stokes" userId="3e5c5154-569e-4d81-aa91-4f91841cdfa9" providerId="ADAL" clId="{8E23A3EF-F5F9-4A58-96D0-F1B1D381599B}" dt="2022-12-22T15:55:29.628" v="286"/>
        <pc:sldMkLst>
          <pc:docMk/>
          <pc:sldMk cId="2330293709" sldId="1485"/>
        </pc:sldMkLst>
        <pc:spChg chg="mod">
          <ac:chgData name="Kelly Stokes" userId="3e5c5154-569e-4d81-aa91-4f91841cdfa9" providerId="ADAL" clId="{8E23A3EF-F5F9-4A58-96D0-F1B1D381599B}" dt="2022-12-22T15:53:49.392" v="263" actId="20577"/>
          <ac:spMkLst>
            <pc:docMk/>
            <pc:sldMk cId="2330293709" sldId="1485"/>
            <ac:spMk id="2" creationId="{52DA34BA-82FC-47C5-BCE1-BB65E08B92A1}"/>
          </ac:spMkLst>
        </pc:spChg>
        <pc:spChg chg="mod">
          <ac:chgData name="Kelly Stokes" userId="3e5c5154-569e-4d81-aa91-4f91841cdfa9" providerId="ADAL" clId="{8E23A3EF-F5F9-4A58-96D0-F1B1D381599B}" dt="2022-12-22T15:53:54.872" v="268" actId="20577"/>
          <ac:spMkLst>
            <pc:docMk/>
            <pc:sldMk cId="2330293709" sldId="1485"/>
            <ac:spMk id="4" creationId="{C424366C-8EFB-1EF9-3E80-C6EE7BE15FA3}"/>
          </ac:spMkLst>
        </pc:spChg>
        <pc:spChg chg="mod">
          <ac:chgData name="Kelly Stokes" userId="3e5c5154-569e-4d81-aa91-4f91841cdfa9" providerId="ADAL" clId="{8E23A3EF-F5F9-4A58-96D0-F1B1D381599B}" dt="2022-12-22T15:54:04.732" v="271" actId="404"/>
          <ac:spMkLst>
            <pc:docMk/>
            <pc:sldMk cId="2330293709" sldId="1485"/>
            <ac:spMk id="8" creationId="{1FCDC8B7-0F0D-46B5-057E-579929B7D816}"/>
          </ac:spMkLst>
        </pc:spChg>
        <pc:picChg chg="del">
          <ac:chgData name="Kelly Stokes" userId="3e5c5154-569e-4d81-aa91-4f91841cdfa9" providerId="ADAL" clId="{8E23A3EF-F5F9-4A58-96D0-F1B1D381599B}" dt="2022-12-22T15:54:06.711" v="272" actId="478"/>
          <ac:picMkLst>
            <pc:docMk/>
            <pc:sldMk cId="2330293709" sldId="1485"/>
            <ac:picMk id="4098" creationId="{9242CF6F-B420-4FA1-1AFA-324AE73CDA57}"/>
          </ac:picMkLst>
        </pc:picChg>
        <pc:picChg chg="add mod">
          <ac:chgData name="Kelly Stokes" userId="3e5c5154-569e-4d81-aa91-4f91841cdfa9" providerId="ADAL" clId="{8E23A3EF-F5F9-4A58-96D0-F1B1D381599B}" dt="2022-12-22T15:54:52.125" v="275" actId="732"/>
          <ac:picMkLst>
            <pc:docMk/>
            <pc:sldMk cId="2330293709" sldId="1485"/>
            <ac:picMk id="4100" creationId="{B4D1FBBE-10FC-0511-6584-8685EC8745DB}"/>
          </ac:picMkLst>
        </pc:picChg>
      </pc:sldChg>
      <pc:sldChg chg="modSp mod">
        <pc:chgData name="Kelly Stokes" userId="3e5c5154-569e-4d81-aa91-4f91841cdfa9" providerId="ADAL" clId="{8E23A3EF-F5F9-4A58-96D0-F1B1D381599B}" dt="2022-12-22T15:53:03.305" v="250" actId="27636"/>
        <pc:sldMkLst>
          <pc:docMk/>
          <pc:sldMk cId="199949674" sldId="1501"/>
        </pc:sldMkLst>
        <pc:spChg chg="mod">
          <ac:chgData name="Kelly Stokes" userId="3e5c5154-569e-4d81-aa91-4f91841cdfa9" providerId="ADAL" clId="{8E23A3EF-F5F9-4A58-96D0-F1B1D381599B}" dt="2022-12-22T15:52:54.245" v="246"/>
          <ac:spMkLst>
            <pc:docMk/>
            <pc:sldMk cId="199949674" sldId="1501"/>
            <ac:spMk id="2" creationId="{52DA34BA-82FC-47C5-BCE1-BB65E08B92A1}"/>
          </ac:spMkLst>
        </pc:spChg>
        <pc:spChg chg="mod">
          <ac:chgData name="Kelly Stokes" userId="3e5c5154-569e-4d81-aa91-4f91841cdfa9" providerId="ADAL" clId="{8E23A3EF-F5F9-4A58-96D0-F1B1D381599B}" dt="2022-12-22T15:53:03.305" v="250" actId="27636"/>
          <ac:spMkLst>
            <pc:docMk/>
            <pc:sldMk cId="199949674" sldId="1501"/>
            <ac:spMk id="3" creationId="{847A1AC9-9EC9-E1AA-348D-958CE44F2772}"/>
          </ac:spMkLst>
        </pc:spChg>
      </pc:sldChg>
      <pc:sldChg chg="modSp mod">
        <pc:chgData name="Kelly Stokes" userId="3e5c5154-569e-4d81-aa91-4f91841cdfa9" providerId="ADAL" clId="{8E23A3EF-F5F9-4A58-96D0-F1B1D381599B}" dt="2022-12-22T15:53:23.019" v="255" actId="27636"/>
        <pc:sldMkLst>
          <pc:docMk/>
          <pc:sldMk cId="2203475726" sldId="1502"/>
        </pc:sldMkLst>
        <pc:spChg chg="mod">
          <ac:chgData name="Kelly Stokes" userId="3e5c5154-569e-4d81-aa91-4f91841cdfa9" providerId="ADAL" clId="{8E23A3EF-F5F9-4A58-96D0-F1B1D381599B}" dt="2022-12-22T15:53:17.315" v="252" actId="27636"/>
          <ac:spMkLst>
            <pc:docMk/>
            <pc:sldMk cId="2203475726" sldId="1502"/>
            <ac:spMk id="2" creationId="{52DA34BA-82FC-47C5-BCE1-BB65E08B92A1}"/>
          </ac:spMkLst>
        </pc:spChg>
        <pc:spChg chg="mod">
          <ac:chgData name="Kelly Stokes" userId="3e5c5154-569e-4d81-aa91-4f91841cdfa9" providerId="ADAL" clId="{8E23A3EF-F5F9-4A58-96D0-F1B1D381599B}" dt="2022-12-22T15:53:23.019" v="255" actId="27636"/>
          <ac:spMkLst>
            <pc:docMk/>
            <pc:sldMk cId="2203475726" sldId="1502"/>
            <ac:spMk id="3" creationId="{847A1AC9-9EC9-E1AA-348D-958CE44F2772}"/>
          </ac:spMkLst>
        </pc:spChg>
      </pc:sldChg>
      <pc:sldChg chg="addSp delSp modSp mod modAnim">
        <pc:chgData name="Kelly Stokes" userId="3e5c5154-569e-4d81-aa91-4f91841cdfa9" providerId="ADAL" clId="{8E23A3EF-F5F9-4A58-96D0-F1B1D381599B}" dt="2022-12-22T15:56:38.671" v="320"/>
        <pc:sldMkLst>
          <pc:docMk/>
          <pc:sldMk cId="2659700584" sldId="1504"/>
        </pc:sldMkLst>
        <pc:spChg chg="mod">
          <ac:chgData name="Kelly Stokes" userId="3e5c5154-569e-4d81-aa91-4f91841cdfa9" providerId="ADAL" clId="{8E23A3EF-F5F9-4A58-96D0-F1B1D381599B}" dt="2022-12-22T15:55:52.470" v="310" actId="20577"/>
          <ac:spMkLst>
            <pc:docMk/>
            <pc:sldMk cId="2659700584" sldId="1504"/>
            <ac:spMk id="2" creationId="{52DA34BA-82FC-47C5-BCE1-BB65E08B92A1}"/>
          </ac:spMkLst>
        </pc:spChg>
        <pc:spChg chg="mod">
          <ac:chgData name="Kelly Stokes" userId="3e5c5154-569e-4d81-aa91-4f91841cdfa9" providerId="ADAL" clId="{8E23A3EF-F5F9-4A58-96D0-F1B1D381599B}" dt="2022-12-22T15:55:42.220" v="295" actId="20577"/>
          <ac:spMkLst>
            <pc:docMk/>
            <pc:sldMk cId="2659700584" sldId="1504"/>
            <ac:spMk id="4" creationId="{C424366C-8EFB-1EF9-3E80-C6EE7BE15FA3}"/>
          </ac:spMkLst>
        </pc:spChg>
        <pc:spChg chg="mod">
          <ac:chgData name="Kelly Stokes" userId="3e5c5154-569e-4d81-aa91-4f91841cdfa9" providerId="ADAL" clId="{8E23A3EF-F5F9-4A58-96D0-F1B1D381599B}" dt="2022-12-22T15:55:58.164" v="312" actId="1076"/>
          <ac:spMkLst>
            <pc:docMk/>
            <pc:sldMk cId="2659700584" sldId="1504"/>
            <ac:spMk id="8" creationId="{1FCDC8B7-0F0D-46B5-057E-579929B7D816}"/>
          </ac:spMkLst>
        </pc:spChg>
        <pc:picChg chg="del">
          <ac:chgData name="Kelly Stokes" userId="3e5c5154-569e-4d81-aa91-4f91841cdfa9" providerId="ADAL" clId="{8E23A3EF-F5F9-4A58-96D0-F1B1D381599B}" dt="2022-12-22T15:55:59.562" v="313" actId="478"/>
          <ac:picMkLst>
            <pc:docMk/>
            <pc:sldMk cId="2659700584" sldId="1504"/>
            <ac:picMk id="8194" creationId="{7AE2E1CD-32B1-6F96-F007-4C72464360B4}"/>
          </ac:picMkLst>
        </pc:picChg>
        <pc:picChg chg="add mod">
          <ac:chgData name="Kelly Stokes" userId="3e5c5154-569e-4d81-aa91-4f91841cdfa9" providerId="ADAL" clId="{8E23A3EF-F5F9-4A58-96D0-F1B1D381599B}" dt="2022-12-22T15:56:35.055" v="315" actId="1076"/>
          <ac:picMkLst>
            <pc:docMk/>
            <pc:sldMk cId="2659700584" sldId="1504"/>
            <ac:picMk id="8196" creationId="{FDF1B1F0-582F-BC21-FAA7-0038E6B74C64}"/>
          </ac:picMkLst>
        </pc:picChg>
      </pc:sldChg>
      <pc:sldChg chg="modSp mod">
        <pc:chgData name="Kelly Stokes" userId="3e5c5154-569e-4d81-aa91-4f91841cdfa9" providerId="ADAL" clId="{8E23A3EF-F5F9-4A58-96D0-F1B1D381599B}" dt="2022-12-22T15:55:22.785" v="284" actId="27636"/>
        <pc:sldMkLst>
          <pc:docMk/>
          <pc:sldMk cId="1571660563" sldId="1505"/>
        </pc:sldMkLst>
        <pc:spChg chg="mod">
          <ac:chgData name="Kelly Stokes" userId="3e5c5154-569e-4d81-aa91-4f91841cdfa9" providerId="ADAL" clId="{8E23A3EF-F5F9-4A58-96D0-F1B1D381599B}" dt="2022-12-22T15:55:11.108" v="277"/>
          <ac:spMkLst>
            <pc:docMk/>
            <pc:sldMk cId="1571660563" sldId="1505"/>
            <ac:spMk id="2" creationId="{52DA34BA-82FC-47C5-BCE1-BB65E08B92A1}"/>
          </ac:spMkLst>
        </pc:spChg>
        <pc:spChg chg="mod">
          <ac:chgData name="Kelly Stokes" userId="3e5c5154-569e-4d81-aa91-4f91841cdfa9" providerId="ADAL" clId="{8E23A3EF-F5F9-4A58-96D0-F1B1D381599B}" dt="2022-12-22T15:55:22.785" v="284" actId="27636"/>
          <ac:spMkLst>
            <pc:docMk/>
            <pc:sldMk cId="1571660563" sldId="1505"/>
            <ac:spMk id="3" creationId="{847A1AC9-9EC9-E1AA-348D-958CE44F2772}"/>
          </ac:spMkLst>
        </pc:spChg>
      </pc:sldChg>
      <pc:sldChg chg="modSp mod">
        <pc:chgData name="Kelly Stokes" userId="3e5c5154-569e-4d81-aa91-4f91841cdfa9" providerId="ADAL" clId="{8E23A3EF-F5F9-4A58-96D0-F1B1D381599B}" dt="2022-12-22T15:57:06.698" v="328" actId="27636"/>
        <pc:sldMkLst>
          <pc:docMk/>
          <pc:sldMk cId="2611828572" sldId="1506"/>
        </pc:sldMkLst>
        <pc:spChg chg="mod">
          <ac:chgData name="Kelly Stokes" userId="3e5c5154-569e-4d81-aa91-4f91841cdfa9" providerId="ADAL" clId="{8E23A3EF-F5F9-4A58-96D0-F1B1D381599B}" dt="2022-12-22T15:56:54.488" v="321"/>
          <ac:spMkLst>
            <pc:docMk/>
            <pc:sldMk cId="2611828572" sldId="1506"/>
            <ac:spMk id="2" creationId="{52DA34BA-82FC-47C5-BCE1-BB65E08B92A1}"/>
          </ac:spMkLst>
        </pc:spChg>
        <pc:spChg chg="mod">
          <ac:chgData name="Kelly Stokes" userId="3e5c5154-569e-4d81-aa91-4f91841cdfa9" providerId="ADAL" clId="{8E23A3EF-F5F9-4A58-96D0-F1B1D381599B}" dt="2022-12-22T15:57:06.698" v="328" actId="27636"/>
          <ac:spMkLst>
            <pc:docMk/>
            <pc:sldMk cId="2611828572" sldId="1506"/>
            <ac:spMk id="3" creationId="{847A1AC9-9EC9-E1AA-348D-958CE44F2772}"/>
          </ac:spMkLst>
        </pc:spChg>
      </pc:sldChg>
      <pc:sldChg chg="addSp delSp modSp mod">
        <pc:chgData name="Kelly Stokes" userId="3e5c5154-569e-4d81-aa91-4f91841cdfa9" providerId="ADAL" clId="{8E23A3EF-F5F9-4A58-96D0-F1B1D381599B}" dt="2022-12-22T15:59:28.977" v="373"/>
        <pc:sldMkLst>
          <pc:docMk/>
          <pc:sldMk cId="3786602557" sldId="1509"/>
        </pc:sldMkLst>
        <pc:picChg chg="del">
          <ac:chgData name="Kelly Stokes" userId="3e5c5154-569e-4d81-aa91-4f91841cdfa9" providerId="ADAL" clId="{8E23A3EF-F5F9-4A58-96D0-F1B1D381599B}" dt="2022-12-22T15:59:20.488" v="372" actId="478"/>
          <ac:picMkLst>
            <pc:docMk/>
            <pc:sldMk cId="3786602557" sldId="1509"/>
            <ac:picMk id="3" creationId="{9039CB48-05E2-B0FC-EA0E-7703E0B22A53}"/>
          </ac:picMkLst>
        </pc:picChg>
        <pc:picChg chg="add mod">
          <ac:chgData name="Kelly Stokes" userId="3e5c5154-569e-4d81-aa91-4f91841cdfa9" providerId="ADAL" clId="{8E23A3EF-F5F9-4A58-96D0-F1B1D381599B}" dt="2022-12-22T15:59:28.977" v="373"/>
          <ac:picMkLst>
            <pc:docMk/>
            <pc:sldMk cId="3786602557" sldId="1509"/>
            <ac:picMk id="4" creationId="{25460129-8A9D-A69D-ECDF-110BB5819D03}"/>
          </ac:picMkLst>
        </pc:picChg>
      </pc:sldChg>
      <pc:sldChg chg="modSp mod">
        <pc:chgData name="Kelly Stokes" userId="3e5c5154-569e-4d81-aa91-4f91841cdfa9" providerId="ADAL" clId="{8E23A3EF-F5F9-4A58-96D0-F1B1D381599B}" dt="2022-12-22T16:04:23.034" v="531" actId="14100"/>
        <pc:sldMkLst>
          <pc:docMk/>
          <pc:sldMk cId="3605437593" sldId="1631"/>
        </pc:sldMkLst>
        <pc:spChg chg="mod">
          <ac:chgData name="Kelly Stokes" userId="3e5c5154-569e-4d81-aa91-4f91841cdfa9" providerId="ADAL" clId="{8E23A3EF-F5F9-4A58-96D0-F1B1D381599B}" dt="2022-12-22T16:04:17.228" v="529" actId="1076"/>
          <ac:spMkLst>
            <pc:docMk/>
            <pc:sldMk cId="3605437593" sldId="1631"/>
            <ac:spMk id="2" creationId="{02FB8773-AD3E-2543-510F-CEE32E75C793}"/>
          </ac:spMkLst>
        </pc:spChg>
        <pc:spChg chg="mod">
          <ac:chgData name="Kelly Stokes" userId="3e5c5154-569e-4d81-aa91-4f91841cdfa9" providerId="ADAL" clId="{8E23A3EF-F5F9-4A58-96D0-F1B1D381599B}" dt="2022-12-22T16:03:57.266" v="526"/>
          <ac:spMkLst>
            <pc:docMk/>
            <pc:sldMk cId="3605437593" sldId="1631"/>
            <ac:spMk id="3" creationId="{E500F0D3-C8EE-77CA-D8A5-2252D46724AA}"/>
          </ac:spMkLst>
        </pc:spChg>
        <pc:spChg chg="mod">
          <ac:chgData name="Kelly Stokes" userId="3e5c5154-569e-4d81-aa91-4f91841cdfa9" providerId="ADAL" clId="{8E23A3EF-F5F9-4A58-96D0-F1B1D381599B}" dt="2022-12-22T16:04:00.170" v="527" actId="1076"/>
          <ac:spMkLst>
            <pc:docMk/>
            <pc:sldMk cId="3605437593" sldId="1631"/>
            <ac:spMk id="4" creationId="{B5313488-7E4A-79E2-52CD-B230AB2EBC8A}"/>
          </ac:spMkLst>
        </pc:spChg>
        <pc:spChg chg="mod">
          <ac:chgData name="Kelly Stokes" userId="3e5c5154-569e-4d81-aa91-4f91841cdfa9" providerId="ADAL" clId="{8E23A3EF-F5F9-4A58-96D0-F1B1D381599B}" dt="2022-12-22T16:04:23.034" v="531" actId="14100"/>
          <ac:spMkLst>
            <pc:docMk/>
            <pc:sldMk cId="3605437593" sldId="1631"/>
            <ac:spMk id="5" creationId="{E02A7888-AA45-7396-3E3D-4AC6E69CC2E9}"/>
          </ac:spMkLst>
        </pc:spChg>
      </pc:sldChg>
      <pc:sldChg chg="del">
        <pc:chgData name="Kelly Stokes" userId="3e5c5154-569e-4d81-aa91-4f91841cdfa9" providerId="ADAL" clId="{8E23A3EF-F5F9-4A58-96D0-F1B1D381599B}" dt="2022-12-22T15:58:54.398" v="342" actId="2696"/>
        <pc:sldMkLst>
          <pc:docMk/>
          <pc:sldMk cId="2436607668" sldId="1664"/>
        </pc:sldMkLst>
      </pc:sldChg>
      <pc:sldChg chg="del">
        <pc:chgData name="Kelly Stokes" userId="3e5c5154-569e-4d81-aa91-4f91841cdfa9" providerId="ADAL" clId="{8E23A3EF-F5F9-4A58-96D0-F1B1D381599B}" dt="2022-12-22T15:58:54.398" v="342" actId="2696"/>
        <pc:sldMkLst>
          <pc:docMk/>
          <pc:sldMk cId="2639902267" sldId="1665"/>
        </pc:sldMkLst>
      </pc:sldChg>
      <pc:sldChg chg="del">
        <pc:chgData name="Kelly Stokes" userId="3e5c5154-569e-4d81-aa91-4f91841cdfa9" providerId="ADAL" clId="{8E23A3EF-F5F9-4A58-96D0-F1B1D381599B}" dt="2022-12-22T15:58:54.398" v="342" actId="2696"/>
        <pc:sldMkLst>
          <pc:docMk/>
          <pc:sldMk cId="1215035591" sldId="1666"/>
        </pc:sldMkLst>
      </pc:sldChg>
      <pc:sldChg chg="del">
        <pc:chgData name="Kelly Stokes" userId="3e5c5154-569e-4d81-aa91-4f91841cdfa9" providerId="ADAL" clId="{8E23A3EF-F5F9-4A58-96D0-F1B1D381599B}" dt="2022-12-22T15:58:54.398" v="342" actId="2696"/>
        <pc:sldMkLst>
          <pc:docMk/>
          <pc:sldMk cId="1638478542" sldId="1667"/>
        </pc:sldMkLst>
      </pc:sldChg>
      <pc:sldChg chg="del">
        <pc:chgData name="Kelly Stokes" userId="3e5c5154-569e-4d81-aa91-4f91841cdfa9" providerId="ADAL" clId="{8E23A3EF-F5F9-4A58-96D0-F1B1D381599B}" dt="2022-12-22T15:58:54.398" v="342" actId="2696"/>
        <pc:sldMkLst>
          <pc:docMk/>
          <pc:sldMk cId="1196338957" sldId="1700"/>
        </pc:sldMkLst>
      </pc:sldChg>
      <pc:sldChg chg="del">
        <pc:chgData name="Kelly Stokes" userId="3e5c5154-569e-4d81-aa91-4f91841cdfa9" providerId="ADAL" clId="{8E23A3EF-F5F9-4A58-96D0-F1B1D381599B}" dt="2022-12-22T15:58:54.398" v="342" actId="2696"/>
        <pc:sldMkLst>
          <pc:docMk/>
          <pc:sldMk cId="4094086539" sldId="1701"/>
        </pc:sldMkLst>
      </pc:sldChg>
      <pc:sldChg chg="del">
        <pc:chgData name="Kelly Stokes" userId="3e5c5154-569e-4d81-aa91-4f91841cdfa9" providerId="ADAL" clId="{8E23A3EF-F5F9-4A58-96D0-F1B1D381599B}" dt="2022-12-22T15:58:54.398" v="342" actId="2696"/>
        <pc:sldMkLst>
          <pc:docMk/>
          <pc:sldMk cId="2322077340" sldId="1702"/>
        </pc:sldMkLst>
      </pc:sldChg>
      <pc:sldChg chg="del">
        <pc:chgData name="Kelly Stokes" userId="3e5c5154-569e-4d81-aa91-4f91841cdfa9" providerId="ADAL" clId="{8E23A3EF-F5F9-4A58-96D0-F1B1D381599B}" dt="2022-12-22T15:58:54.398" v="342" actId="2696"/>
        <pc:sldMkLst>
          <pc:docMk/>
          <pc:sldMk cId="322442380" sldId="1703"/>
        </pc:sldMkLst>
      </pc:sldChg>
      <pc:sldChg chg="del">
        <pc:chgData name="Kelly Stokes" userId="3e5c5154-569e-4d81-aa91-4f91841cdfa9" providerId="ADAL" clId="{8E23A3EF-F5F9-4A58-96D0-F1B1D381599B}" dt="2022-12-22T15:58:54.398" v="342" actId="2696"/>
        <pc:sldMkLst>
          <pc:docMk/>
          <pc:sldMk cId="2151455613" sldId="1736"/>
        </pc:sldMkLst>
      </pc:sldChg>
      <pc:sldChg chg="del">
        <pc:chgData name="Kelly Stokes" userId="3e5c5154-569e-4d81-aa91-4f91841cdfa9" providerId="ADAL" clId="{8E23A3EF-F5F9-4A58-96D0-F1B1D381599B}" dt="2022-12-22T15:58:54.398" v="342" actId="2696"/>
        <pc:sldMkLst>
          <pc:docMk/>
          <pc:sldMk cId="4079563455" sldId="1737"/>
        </pc:sldMkLst>
      </pc:sldChg>
      <pc:sldChg chg="del">
        <pc:chgData name="Kelly Stokes" userId="3e5c5154-569e-4d81-aa91-4f91841cdfa9" providerId="ADAL" clId="{8E23A3EF-F5F9-4A58-96D0-F1B1D381599B}" dt="2022-12-22T15:58:54.398" v="342" actId="2696"/>
        <pc:sldMkLst>
          <pc:docMk/>
          <pc:sldMk cId="1769783166" sldId="1738"/>
        </pc:sldMkLst>
      </pc:sldChg>
      <pc:sldChg chg="del">
        <pc:chgData name="Kelly Stokes" userId="3e5c5154-569e-4d81-aa91-4f91841cdfa9" providerId="ADAL" clId="{8E23A3EF-F5F9-4A58-96D0-F1B1D381599B}" dt="2022-12-22T15:58:54.398" v="342" actId="2696"/>
        <pc:sldMkLst>
          <pc:docMk/>
          <pc:sldMk cId="3580252204" sldId="1739"/>
        </pc:sldMkLst>
      </pc:sldChg>
      <pc:sldChg chg="del">
        <pc:chgData name="Kelly Stokes" userId="3e5c5154-569e-4d81-aa91-4f91841cdfa9" providerId="ADAL" clId="{8E23A3EF-F5F9-4A58-96D0-F1B1D381599B}" dt="2022-12-22T15:42:37.661" v="11" actId="2696"/>
        <pc:sldMkLst>
          <pc:docMk/>
          <pc:sldMk cId="1443620376" sldId="1790"/>
        </pc:sldMkLst>
      </pc:sldChg>
      <pc:sldChg chg="del">
        <pc:chgData name="Kelly Stokes" userId="3e5c5154-569e-4d81-aa91-4f91841cdfa9" providerId="ADAL" clId="{8E23A3EF-F5F9-4A58-96D0-F1B1D381599B}" dt="2022-12-22T15:42:37.661" v="11" actId="2696"/>
        <pc:sldMkLst>
          <pc:docMk/>
          <pc:sldMk cId="970373463" sldId="1791"/>
        </pc:sldMkLst>
      </pc:sldChg>
      <pc:sldChg chg="del">
        <pc:chgData name="Kelly Stokes" userId="3e5c5154-569e-4d81-aa91-4f91841cdfa9" providerId="ADAL" clId="{8E23A3EF-F5F9-4A58-96D0-F1B1D381599B}" dt="2022-12-22T15:42:37.661" v="11" actId="2696"/>
        <pc:sldMkLst>
          <pc:docMk/>
          <pc:sldMk cId="432469397" sldId="1792"/>
        </pc:sldMkLst>
      </pc:sldChg>
      <pc:sldChg chg="del">
        <pc:chgData name="Kelly Stokes" userId="3e5c5154-569e-4d81-aa91-4f91841cdfa9" providerId="ADAL" clId="{8E23A3EF-F5F9-4A58-96D0-F1B1D381599B}" dt="2022-12-22T15:42:37.661" v="11" actId="2696"/>
        <pc:sldMkLst>
          <pc:docMk/>
          <pc:sldMk cId="1221583199" sldId="1793"/>
        </pc:sldMkLst>
      </pc:sldChg>
      <pc:sldChg chg="del">
        <pc:chgData name="Kelly Stokes" userId="3e5c5154-569e-4d81-aa91-4f91841cdfa9" providerId="ADAL" clId="{8E23A3EF-F5F9-4A58-96D0-F1B1D381599B}" dt="2022-12-22T15:42:37.661" v="11" actId="2696"/>
        <pc:sldMkLst>
          <pc:docMk/>
          <pc:sldMk cId="1095149948" sldId="1794"/>
        </pc:sldMkLst>
      </pc:sldChg>
      <pc:sldChg chg="del">
        <pc:chgData name="Kelly Stokes" userId="3e5c5154-569e-4d81-aa91-4f91841cdfa9" providerId="ADAL" clId="{8E23A3EF-F5F9-4A58-96D0-F1B1D381599B}" dt="2022-12-22T15:42:37.661" v="11" actId="2696"/>
        <pc:sldMkLst>
          <pc:docMk/>
          <pc:sldMk cId="1701297889" sldId="1795"/>
        </pc:sldMkLst>
      </pc:sldChg>
      <pc:sldChg chg="del">
        <pc:chgData name="Kelly Stokes" userId="3e5c5154-569e-4d81-aa91-4f91841cdfa9" providerId="ADAL" clId="{8E23A3EF-F5F9-4A58-96D0-F1B1D381599B}" dt="2022-12-22T15:42:37.661" v="11" actId="2696"/>
        <pc:sldMkLst>
          <pc:docMk/>
          <pc:sldMk cId="211034384" sldId="1796"/>
        </pc:sldMkLst>
      </pc:sldChg>
      <pc:sldChg chg="del">
        <pc:chgData name="Kelly Stokes" userId="3e5c5154-569e-4d81-aa91-4f91841cdfa9" providerId="ADAL" clId="{8E23A3EF-F5F9-4A58-96D0-F1B1D381599B}" dt="2022-12-22T15:42:37.661" v="11" actId="2696"/>
        <pc:sldMkLst>
          <pc:docMk/>
          <pc:sldMk cId="3321497513" sldId="1797"/>
        </pc:sldMkLst>
      </pc:sldChg>
      <pc:sldChg chg="modSp mod ord">
        <pc:chgData name="Kelly Stokes" userId="3e5c5154-569e-4d81-aa91-4f91841cdfa9" providerId="ADAL" clId="{8E23A3EF-F5F9-4A58-96D0-F1B1D381599B}" dt="2022-12-22T15:44:40.247" v="22" actId="6549"/>
        <pc:sldMkLst>
          <pc:docMk/>
          <pc:sldMk cId="1958609347" sldId="1798"/>
        </pc:sldMkLst>
        <pc:spChg chg="mod">
          <ac:chgData name="Kelly Stokes" userId="3e5c5154-569e-4d81-aa91-4f91841cdfa9" providerId="ADAL" clId="{8E23A3EF-F5F9-4A58-96D0-F1B1D381599B}" dt="2022-12-22T15:44:40.247" v="22" actId="6549"/>
          <ac:spMkLst>
            <pc:docMk/>
            <pc:sldMk cId="1958609347" sldId="1798"/>
            <ac:spMk id="5" creationId="{0E70BB41-1A7A-A934-1D59-EA4C7F164DB7}"/>
          </ac:spMkLst>
        </pc:spChg>
      </pc:sldChg>
      <pc:sldChg chg="addSp delSp modSp mod modAnim">
        <pc:chgData name="Kelly Stokes" userId="3e5c5154-569e-4d81-aa91-4f91841cdfa9" providerId="ADAL" clId="{8E23A3EF-F5F9-4A58-96D0-F1B1D381599B}" dt="2022-12-22T15:48:01.230" v="70"/>
        <pc:sldMkLst>
          <pc:docMk/>
          <pc:sldMk cId="3291954408" sldId="1799"/>
        </pc:sldMkLst>
        <pc:spChg chg="mod">
          <ac:chgData name="Kelly Stokes" userId="3e5c5154-569e-4d81-aa91-4f91841cdfa9" providerId="ADAL" clId="{8E23A3EF-F5F9-4A58-96D0-F1B1D381599B}" dt="2022-12-22T15:47:17.925" v="64" actId="20577"/>
          <ac:spMkLst>
            <pc:docMk/>
            <pc:sldMk cId="3291954408" sldId="1799"/>
            <ac:spMk id="2" creationId="{52DA34BA-82FC-47C5-BCE1-BB65E08B92A1}"/>
          </ac:spMkLst>
        </pc:spChg>
        <pc:spChg chg="mod">
          <ac:chgData name="Kelly Stokes" userId="3e5c5154-569e-4d81-aa91-4f91841cdfa9" providerId="ADAL" clId="{8E23A3EF-F5F9-4A58-96D0-F1B1D381599B}" dt="2022-12-22T15:47:25.939" v="65" actId="14100"/>
          <ac:spMkLst>
            <pc:docMk/>
            <pc:sldMk cId="3291954408" sldId="1799"/>
            <ac:spMk id="3" creationId="{13BB5EC0-7A96-4D29-A835-6FAE896C31A4}"/>
          </ac:spMkLst>
        </pc:spChg>
        <pc:picChg chg="del">
          <ac:chgData name="Kelly Stokes" userId="3e5c5154-569e-4d81-aa91-4f91841cdfa9" providerId="ADAL" clId="{8E23A3EF-F5F9-4A58-96D0-F1B1D381599B}" dt="2022-12-22T15:47:27.167" v="66" actId="478"/>
          <ac:picMkLst>
            <pc:docMk/>
            <pc:sldMk cId="3291954408" sldId="1799"/>
            <ac:picMk id="3074" creationId="{A75B9402-AA47-E085-928D-23D8D7551D36}"/>
          </ac:picMkLst>
        </pc:picChg>
        <pc:picChg chg="add mod">
          <ac:chgData name="Kelly Stokes" userId="3e5c5154-569e-4d81-aa91-4f91841cdfa9" providerId="ADAL" clId="{8E23A3EF-F5F9-4A58-96D0-F1B1D381599B}" dt="2022-12-22T15:47:58.714" v="69" actId="14100"/>
          <ac:picMkLst>
            <pc:docMk/>
            <pc:sldMk cId="3291954408" sldId="1799"/>
            <ac:picMk id="3076" creationId="{0C3732E0-7B9C-1079-5964-3346EA1E0BA3}"/>
          </ac:picMkLst>
        </pc:picChg>
      </pc:sldChg>
      <pc:sldChg chg="addSp delSp modSp modAnim">
        <pc:chgData name="Kelly Stokes" userId="3e5c5154-569e-4d81-aa91-4f91841cdfa9" providerId="ADAL" clId="{8E23A3EF-F5F9-4A58-96D0-F1B1D381599B}" dt="2022-12-22T15:47:10.785" v="57"/>
        <pc:sldMkLst>
          <pc:docMk/>
          <pc:sldMk cId="1401446454" sldId="1800"/>
        </pc:sldMkLst>
        <pc:spChg chg="mod">
          <ac:chgData name="Kelly Stokes" userId="3e5c5154-569e-4d81-aa91-4f91841cdfa9" providerId="ADAL" clId="{8E23A3EF-F5F9-4A58-96D0-F1B1D381599B}" dt="2022-12-22T15:46:23.414" v="53" actId="20577"/>
          <ac:spMkLst>
            <pc:docMk/>
            <pc:sldMk cId="1401446454" sldId="1800"/>
            <ac:spMk id="2" creationId="{52DA34BA-82FC-47C5-BCE1-BB65E08B92A1}"/>
          </ac:spMkLst>
        </pc:spChg>
        <pc:picChg chg="del">
          <ac:chgData name="Kelly Stokes" userId="3e5c5154-569e-4d81-aa91-4f91841cdfa9" providerId="ADAL" clId="{8E23A3EF-F5F9-4A58-96D0-F1B1D381599B}" dt="2022-12-22T15:46:29.611" v="54" actId="478"/>
          <ac:picMkLst>
            <pc:docMk/>
            <pc:sldMk cId="1401446454" sldId="1800"/>
            <ac:picMk id="2050" creationId="{1E8D2F70-851D-7C3C-FAFF-73B9A4AF5E5F}"/>
          </ac:picMkLst>
        </pc:picChg>
        <pc:picChg chg="add mod">
          <ac:chgData name="Kelly Stokes" userId="3e5c5154-569e-4d81-aa91-4f91841cdfa9" providerId="ADAL" clId="{8E23A3EF-F5F9-4A58-96D0-F1B1D381599B}" dt="2022-12-22T15:47:05.654" v="56" actId="1076"/>
          <ac:picMkLst>
            <pc:docMk/>
            <pc:sldMk cId="1401446454" sldId="1800"/>
            <ac:picMk id="2052" creationId="{9BFD166F-177A-C25D-87D6-732B72651254}"/>
          </ac:picMkLst>
        </pc:picChg>
      </pc:sldChg>
      <pc:sldChg chg="del">
        <pc:chgData name="Kelly Stokes" userId="3e5c5154-569e-4d81-aa91-4f91841cdfa9" providerId="ADAL" clId="{8E23A3EF-F5F9-4A58-96D0-F1B1D381599B}" dt="2022-12-22T15:49:52.467" v="169" actId="2696"/>
        <pc:sldMkLst>
          <pc:docMk/>
          <pc:sldMk cId="1833224868" sldId="1801"/>
        </pc:sldMkLst>
      </pc:sldChg>
      <pc:sldChg chg="del">
        <pc:chgData name="Kelly Stokes" userId="3e5c5154-569e-4d81-aa91-4f91841cdfa9" providerId="ADAL" clId="{8E23A3EF-F5F9-4A58-96D0-F1B1D381599B}" dt="2022-12-22T15:49:52.467" v="169" actId="2696"/>
        <pc:sldMkLst>
          <pc:docMk/>
          <pc:sldMk cId="1510166504" sldId="1802"/>
        </pc:sldMkLst>
      </pc:sldChg>
      <pc:sldChg chg="del">
        <pc:chgData name="Kelly Stokes" userId="3e5c5154-569e-4d81-aa91-4f91841cdfa9" providerId="ADAL" clId="{8E23A3EF-F5F9-4A58-96D0-F1B1D381599B}" dt="2022-12-22T15:57:51.099" v="332" actId="2696"/>
        <pc:sldMkLst>
          <pc:docMk/>
          <pc:sldMk cId="2243631085" sldId="1803"/>
        </pc:sldMkLst>
      </pc:sldChg>
      <pc:sldChg chg="del">
        <pc:chgData name="Kelly Stokes" userId="3e5c5154-569e-4d81-aa91-4f91841cdfa9" providerId="ADAL" clId="{8E23A3EF-F5F9-4A58-96D0-F1B1D381599B}" dt="2022-12-22T15:58:54.398" v="342" actId="2696"/>
        <pc:sldMkLst>
          <pc:docMk/>
          <pc:sldMk cId="280712507" sldId="1804"/>
        </pc:sldMkLst>
      </pc:sldChg>
      <pc:sldChg chg="del">
        <pc:chgData name="Kelly Stokes" userId="3e5c5154-569e-4d81-aa91-4f91841cdfa9" providerId="ADAL" clId="{8E23A3EF-F5F9-4A58-96D0-F1B1D381599B}" dt="2022-12-22T15:58:54.398" v="342" actId="2696"/>
        <pc:sldMkLst>
          <pc:docMk/>
          <pc:sldMk cId="3263880243" sldId="1805"/>
        </pc:sldMkLst>
      </pc:sldChg>
      <pc:sldChg chg="del">
        <pc:chgData name="Kelly Stokes" userId="3e5c5154-569e-4d81-aa91-4f91841cdfa9" providerId="ADAL" clId="{8E23A3EF-F5F9-4A58-96D0-F1B1D381599B}" dt="2022-12-22T15:59:41.139" v="375" actId="2696"/>
        <pc:sldMkLst>
          <pc:docMk/>
          <pc:sldMk cId="2232473682" sldId="1806"/>
        </pc:sldMkLst>
      </pc:sldChg>
      <pc:sldChg chg="del">
        <pc:chgData name="Kelly Stokes" userId="3e5c5154-569e-4d81-aa91-4f91841cdfa9" providerId="ADAL" clId="{8E23A3EF-F5F9-4A58-96D0-F1B1D381599B}" dt="2022-12-22T15:59:41.139" v="375" actId="2696"/>
        <pc:sldMkLst>
          <pc:docMk/>
          <pc:sldMk cId="318557882" sldId="1807"/>
        </pc:sldMkLst>
      </pc:sldChg>
      <pc:sldChg chg="del">
        <pc:chgData name="Kelly Stokes" userId="3e5c5154-569e-4d81-aa91-4f91841cdfa9" providerId="ADAL" clId="{8E23A3EF-F5F9-4A58-96D0-F1B1D381599B}" dt="2022-12-22T15:59:41.139" v="375" actId="2696"/>
        <pc:sldMkLst>
          <pc:docMk/>
          <pc:sldMk cId="2562088248" sldId="1808"/>
        </pc:sldMkLst>
      </pc:sldChg>
      <pc:sldChg chg="del">
        <pc:chgData name="Kelly Stokes" userId="3e5c5154-569e-4d81-aa91-4f91841cdfa9" providerId="ADAL" clId="{8E23A3EF-F5F9-4A58-96D0-F1B1D381599B}" dt="2022-12-22T15:59:41.139" v="375" actId="2696"/>
        <pc:sldMkLst>
          <pc:docMk/>
          <pc:sldMk cId="2058714562" sldId="1809"/>
        </pc:sldMkLst>
      </pc:sldChg>
      <pc:sldChg chg="del">
        <pc:chgData name="Kelly Stokes" userId="3e5c5154-569e-4d81-aa91-4f91841cdfa9" providerId="ADAL" clId="{8E23A3EF-F5F9-4A58-96D0-F1B1D381599B}" dt="2022-12-22T15:59:41.139" v="375" actId="2696"/>
        <pc:sldMkLst>
          <pc:docMk/>
          <pc:sldMk cId="3777077107" sldId="1810"/>
        </pc:sldMkLst>
      </pc:sldChg>
      <pc:sldChg chg="del">
        <pc:chgData name="Kelly Stokes" userId="3e5c5154-569e-4d81-aa91-4f91841cdfa9" providerId="ADAL" clId="{8E23A3EF-F5F9-4A58-96D0-F1B1D381599B}" dt="2022-12-22T15:59:41.139" v="375" actId="2696"/>
        <pc:sldMkLst>
          <pc:docMk/>
          <pc:sldMk cId="2617129713" sldId="1811"/>
        </pc:sldMkLst>
      </pc:sldChg>
      <pc:sldChg chg="del">
        <pc:chgData name="Kelly Stokes" userId="3e5c5154-569e-4d81-aa91-4f91841cdfa9" providerId="ADAL" clId="{8E23A3EF-F5F9-4A58-96D0-F1B1D381599B}" dt="2022-12-22T15:59:41.139" v="375" actId="2696"/>
        <pc:sldMkLst>
          <pc:docMk/>
          <pc:sldMk cId="3612634423" sldId="1812"/>
        </pc:sldMkLst>
      </pc:sldChg>
      <pc:sldChg chg="del">
        <pc:chgData name="Kelly Stokes" userId="3e5c5154-569e-4d81-aa91-4f91841cdfa9" providerId="ADAL" clId="{8E23A3EF-F5F9-4A58-96D0-F1B1D381599B}" dt="2022-12-22T15:59:41.139" v="375" actId="2696"/>
        <pc:sldMkLst>
          <pc:docMk/>
          <pc:sldMk cId="2530069710" sldId="1813"/>
        </pc:sldMkLst>
      </pc:sldChg>
      <pc:sldChg chg="del">
        <pc:chgData name="Kelly Stokes" userId="3e5c5154-569e-4d81-aa91-4f91841cdfa9" providerId="ADAL" clId="{8E23A3EF-F5F9-4A58-96D0-F1B1D381599B}" dt="2022-12-22T15:59:41.139" v="375" actId="2696"/>
        <pc:sldMkLst>
          <pc:docMk/>
          <pc:sldMk cId="3371410906" sldId="1814"/>
        </pc:sldMkLst>
      </pc:sldChg>
      <pc:sldChg chg="del">
        <pc:chgData name="Kelly Stokes" userId="3e5c5154-569e-4d81-aa91-4f91841cdfa9" providerId="ADAL" clId="{8E23A3EF-F5F9-4A58-96D0-F1B1D381599B}" dt="2022-12-22T15:59:41.139" v="375" actId="2696"/>
        <pc:sldMkLst>
          <pc:docMk/>
          <pc:sldMk cId="4290931013" sldId="1815"/>
        </pc:sldMkLst>
      </pc:sldChg>
      <pc:sldChg chg="del">
        <pc:chgData name="Kelly Stokes" userId="3e5c5154-569e-4d81-aa91-4f91841cdfa9" providerId="ADAL" clId="{8E23A3EF-F5F9-4A58-96D0-F1B1D381599B}" dt="2022-12-22T15:59:41.139" v="375" actId="2696"/>
        <pc:sldMkLst>
          <pc:docMk/>
          <pc:sldMk cId="577263352" sldId="1816"/>
        </pc:sldMkLst>
      </pc:sldChg>
      <pc:sldChg chg="del">
        <pc:chgData name="Kelly Stokes" userId="3e5c5154-569e-4d81-aa91-4f91841cdfa9" providerId="ADAL" clId="{8E23A3EF-F5F9-4A58-96D0-F1B1D381599B}" dt="2022-12-22T15:59:41.139" v="375" actId="2696"/>
        <pc:sldMkLst>
          <pc:docMk/>
          <pc:sldMk cId="4037873051" sldId="1817"/>
        </pc:sldMkLst>
      </pc:sldChg>
      <pc:sldChg chg="del">
        <pc:chgData name="Kelly Stokes" userId="3e5c5154-569e-4d81-aa91-4f91841cdfa9" providerId="ADAL" clId="{8E23A3EF-F5F9-4A58-96D0-F1B1D381599B}" dt="2022-12-22T15:59:41.139" v="375" actId="2696"/>
        <pc:sldMkLst>
          <pc:docMk/>
          <pc:sldMk cId="3760732561" sldId="1818"/>
        </pc:sldMkLst>
      </pc:sldChg>
      <pc:sldChg chg="del">
        <pc:chgData name="Kelly Stokes" userId="3e5c5154-569e-4d81-aa91-4f91841cdfa9" providerId="ADAL" clId="{8E23A3EF-F5F9-4A58-96D0-F1B1D381599B}" dt="2022-12-22T15:59:41.139" v="375" actId="2696"/>
        <pc:sldMkLst>
          <pc:docMk/>
          <pc:sldMk cId="4104240244" sldId="1819"/>
        </pc:sldMkLst>
      </pc:sldChg>
      <pc:sldChg chg="del">
        <pc:chgData name="Kelly Stokes" userId="3e5c5154-569e-4d81-aa91-4f91841cdfa9" providerId="ADAL" clId="{8E23A3EF-F5F9-4A58-96D0-F1B1D381599B}" dt="2022-12-22T15:59:41.139" v="375" actId="2696"/>
        <pc:sldMkLst>
          <pc:docMk/>
          <pc:sldMk cId="2064363102" sldId="1820"/>
        </pc:sldMkLst>
      </pc:sldChg>
      <pc:sldChg chg="del">
        <pc:chgData name="Kelly Stokes" userId="3e5c5154-569e-4d81-aa91-4f91841cdfa9" providerId="ADAL" clId="{8E23A3EF-F5F9-4A58-96D0-F1B1D381599B}" dt="2022-12-22T15:59:41.139" v="375" actId="2696"/>
        <pc:sldMkLst>
          <pc:docMk/>
          <pc:sldMk cId="4159629158" sldId="1821"/>
        </pc:sldMkLst>
      </pc:sldChg>
      <pc:sldChg chg="del">
        <pc:chgData name="Kelly Stokes" userId="3e5c5154-569e-4d81-aa91-4f91841cdfa9" providerId="ADAL" clId="{8E23A3EF-F5F9-4A58-96D0-F1B1D381599B}" dt="2022-12-22T15:59:34.176" v="374" actId="2696"/>
        <pc:sldMkLst>
          <pc:docMk/>
          <pc:sldMk cId="3198989957" sldId="1823"/>
        </pc:sldMkLst>
      </pc:sldChg>
      <pc:sldChg chg="del">
        <pc:chgData name="Kelly Stokes" userId="3e5c5154-569e-4d81-aa91-4f91841cdfa9" providerId="ADAL" clId="{8E23A3EF-F5F9-4A58-96D0-F1B1D381599B}" dt="2022-12-22T15:59:34.176" v="374" actId="2696"/>
        <pc:sldMkLst>
          <pc:docMk/>
          <pc:sldMk cId="2984023143" sldId="1824"/>
        </pc:sldMkLst>
      </pc:sldChg>
      <pc:sldChg chg="del">
        <pc:chgData name="Kelly Stokes" userId="3e5c5154-569e-4d81-aa91-4f91841cdfa9" providerId="ADAL" clId="{8E23A3EF-F5F9-4A58-96D0-F1B1D381599B}" dt="2022-12-22T15:58:54.398" v="342" actId="2696"/>
        <pc:sldMkLst>
          <pc:docMk/>
          <pc:sldMk cId="2616168587" sldId="1825"/>
        </pc:sldMkLst>
      </pc:sldChg>
      <pc:sldChg chg="del">
        <pc:chgData name="Kelly Stokes" userId="3e5c5154-569e-4d81-aa91-4f91841cdfa9" providerId="ADAL" clId="{8E23A3EF-F5F9-4A58-96D0-F1B1D381599B}" dt="2022-12-22T15:58:54.398" v="342" actId="2696"/>
        <pc:sldMkLst>
          <pc:docMk/>
          <pc:sldMk cId="1029942340" sldId="1826"/>
        </pc:sldMkLst>
      </pc:sldChg>
      <pc:sldChg chg="del">
        <pc:chgData name="Kelly Stokes" userId="3e5c5154-569e-4d81-aa91-4f91841cdfa9" providerId="ADAL" clId="{8E23A3EF-F5F9-4A58-96D0-F1B1D381599B}" dt="2022-12-22T15:58:54.398" v="342" actId="2696"/>
        <pc:sldMkLst>
          <pc:docMk/>
          <pc:sldMk cId="1304043329" sldId="1827"/>
        </pc:sldMkLst>
      </pc:sldChg>
      <pc:sldChg chg="del">
        <pc:chgData name="Kelly Stokes" userId="3e5c5154-569e-4d81-aa91-4f91841cdfa9" providerId="ADAL" clId="{8E23A3EF-F5F9-4A58-96D0-F1B1D381599B}" dt="2022-12-22T15:58:54.398" v="342" actId="2696"/>
        <pc:sldMkLst>
          <pc:docMk/>
          <pc:sldMk cId="3946285545" sldId="1828"/>
        </pc:sldMkLst>
      </pc:sldChg>
      <pc:sldChg chg="del">
        <pc:chgData name="Kelly Stokes" userId="3e5c5154-569e-4d81-aa91-4f91841cdfa9" providerId="ADAL" clId="{8E23A3EF-F5F9-4A58-96D0-F1B1D381599B}" dt="2022-12-22T15:58:54.398" v="342" actId="2696"/>
        <pc:sldMkLst>
          <pc:docMk/>
          <pc:sldMk cId="4117036568" sldId="1829"/>
        </pc:sldMkLst>
      </pc:sldChg>
      <pc:sldChg chg="del">
        <pc:chgData name="Kelly Stokes" userId="3e5c5154-569e-4d81-aa91-4f91841cdfa9" providerId="ADAL" clId="{8E23A3EF-F5F9-4A58-96D0-F1B1D381599B}" dt="2022-12-22T15:58:54.398" v="342" actId="2696"/>
        <pc:sldMkLst>
          <pc:docMk/>
          <pc:sldMk cId="1183214307" sldId="1830"/>
        </pc:sldMkLst>
      </pc:sldChg>
      <pc:sldChg chg="del">
        <pc:chgData name="Kelly Stokes" userId="3e5c5154-569e-4d81-aa91-4f91841cdfa9" providerId="ADAL" clId="{8E23A3EF-F5F9-4A58-96D0-F1B1D381599B}" dt="2022-12-22T15:58:54.398" v="342" actId="2696"/>
        <pc:sldMkLst>
          <pc:docMk/>
          <pc:sldMk cId="3295218725" sldId="1831"/>
        </pc:sldMkLst>
      </pc:sldChg>
      <pc:sldChg chg="del">
        <pc:chgData name="Kelly Stokes" userId="3e5c5154-569e-4d81-aa91-4f91841cdfa9" providerId="ADAL" clId="{8E23A3EF-F5F9-4A58-96D0-F1B1D381599B}" dt="2022-12-22T15:58:54.398" v="342" actId="2696"/>
        <pc:sldMkLst>
          <pc:docMk/>
          <pc:sldMk cId="2078823747" sldId="1836"/>
        </pc:sldMkLst>
      </pc:sldChg>
      <pc:sldChg chg="del">
        <pc:chgData name="Kelly Stokes" userId="3e5c5154-569e-4d81-aa91-4f91841cdfa9" providerId="ADAL" clId="{8E23A3EF-F5F9-4A58-96D0-F1B1D381599B}" dt="2022-12-22T15:58:54.398" v="342" actId="2696"/>
        <pc:sldMkLst>
          <pc:docMk/>
          <pc:sldMk cId="3566238701" sldId="1837"/>
        </pc:sldMkLst>
      </pc:sldChg>
      <pc:sldChg chg="del">
        <pc:chgData name="Kelly Stokes" userId="3e5c5154-569e-4d81-aa91-4f91841cdfa9" providerId="ADAL" clId="{8E23A3EF-F5F9-4A58-96D0-F1B1D381599B}" dt="2022-12-22T15:58:54.398" v="342" actId="2696"/>
        <pc:sldMkLst>
          <pc:docMk/>
          <pc:sldMk cId="1005517576" sldId="1838"/>
        </pc:sldMkLst>
      </pc:sldChg>
      <pc:sldChg chg="del">
        <pc:chgData name="Kelly Stokes" userId="3e5c5154-569e-4d81-aa91-4f91841cdfa9" providerId="ADAL" clId="{8E23A3EF-F5F9-4A58-96D0-F1B1D381599B}" dt="2022-12-22T15:58:54.398" v="342" actId="2696"/>
        <pc:sldMkLst>
          <pc:docMk/>
          <pc:sldMk cId="2760104" sldId="1839"/>
        </pc:sldMkLst>
      </pc:sldChg>
      <pc:sldChg chg="del">
        <pc:chgData name="Kelly Stokes" userId="3e5c5154-569e-4d81-aa91-4f91841cdfa9" providerId="ADAL" clId="{8E23A3EF-F5F9-4A58-96D0-F1B1D381599B}" dt="2022-12-22T15:58:54.398" v="342" actId="2696"/>
        <pc:sldMkLst>
          <pc:docMk/>
          <pc:sldMk cId="3735838830" sldId="1840"/>
        </pc:sldMkLst>
      </pc:sldChg>
      <pc:sldChg chg="del">
        <pc:chgData name="Kelly Stokes" userId="3e5c5154-569e-4d81-aa91-4f91841cdfa9" providerId="ADAL" clId="{8E23A3EF-F5F9-4A58-96D0-F1B1D381599B}" dt="2022-12-22T15:58:54.398" v="342" actId="2696"/>
        <pc:sldMkLst>
          <pc:docMk/>
          <pc:sldMk cId="2167982110" sldId="1841"/>
        </pc:sldMkLst>
      </pc:sldChg>
      <pc:sldChg chg="del">
        <pc:chgData name="Kelly Stokes" userId="3e5c5154-569e-4d81-aa91-4f91841cdfa9" providerId="ADAL" clId="{8E23A3EF-F5F9-4A58-96D0-F1B1D381599B}" dt="2022-12-22T15:58:54.398" v="342" actId="2696"/>
        <pc:sldMkLst>
          <pc:docMk/>
          <pc:sldMk cId="3803871168" sldId="1842"/>
        </pc:sldMkLst>
      </pc:sldChg>
      <pc:sldChg chg="del">
        <pc:chgData name="Kelly Stokes" userId="3e5c5154-569e-4d81-aa91-4f91841cdfa9" providerId="ADAL" clId="{8E23A3EF-F5F9-4A58-96D0-F1B1D381599B}" dt="2022-12-22T15:58:54.398" v="342" actId="2696"/>
        <pc:sldMkLst>
          <pc:docMk/>
          <pc:sldMk cId="2022396436" sldId="1843"/>
        </pc:sldMkLst>
      </pc:sldChg>
      <pc:sldChg chg="del">
        <pc:chgData name="Kelly Stokes" userId="3e5c5154-569e-4d81-aa91-4f91841cdfa9" providerId="ADAL" clId="{8E23A3EF-F5F9-4A58-96D0-F1B1D381599B}" dt="2022-12-22T15:58:54.398" v="342" actId="2696"/>
        <pc:sldMkLst>
          <pc:docMk/>
          <pc:sldMk cId="4052558612" sldId="1844"/>
        </pc:sldMkLst>
      </pc:sldChg>
      <pc:sldChg chg="del">
        <pc:chgData name="Kelly Stokes" userId="3e5c5154-569e-4d81-aa91-4f91841cdfa9" providerId="ADAL" clId="{8E23A3EF-F5F9-4A58-96D0-F1B1D381599B}" dt="2022-12-22T15:58:54.398" v="342" actId="2696"/>
        <pc:sldMkLst>
          <pc:docMk/>
          <pc:sldMk cId="1629205166" sldId="1845"/>
        </pc:sldMkLst>
      </pc:sldChg>
      <pc:sldChg chg="del">
        <pc:chgData name="Kelly Stokes" userId="3e5c5154-569e-4d81-aa91-4f91841cdfa9" providerId="ADAL" clId="{8E23A3EF-F5F9-4A58-96D0-F1B1D381599B}" dt="2022-12-22T15:58:54.398" v="342" actId="2696"/>
        <pc:sldMkLst>
          <pc:docMk/>
          <pc:sldMk cId="940490178" sldId="1846"/>
        </pc:sldMkLst>
      </pc:sldChg>
      <pc:sldChg chg="del">
        <pc:chgData name="Kelly Stokes" userId="3e5c5154-569e-4d81-aa91-4f91841cdfa9" providerId="ADAL" clId="{8E23A3EF-F5F9-4A58-96D0-F1B1D381599B}" dt="2022-12-22T15:58:54.398" v="342" actId="2696"/>
        <pc:sldMkLst>
          <pc:docMk/>
          <pc:sldMk cId="3806355669" sldId="1847"/>
        </pc:sldMkLst>
      </pc:sldChg>
      <pc:sldChg chg="del">
        <pc:chgData name="Kelly Stokes" userId="3e5c5154-569e-4d81-aa91-4f91841cdfa9" providerId="ADAL" clId="{8E23A3EF-F5F9-4A58-96D0-F1B1D381599B}" dt="2022-12-22T15:58:54.398" v="342" actId="2696"/>
        <pc:sldMkLst>
          <pc:docMk/>
          <pc:sldMk cId="4239135488" sldId="1848"/>
        </pc:sldMkLst>
      </pc:sldChg>
      <pc:sldChg chg="del">
        <pc:chgData name="Kelly Stokes" userId="3e5c5154-569e-4d81-aa91-4f91841cdfa9" providerId="ADAL" clId="{8E23A3EF-F5F9-4A58-96D0-F1B1D381599B}" dt="2022-12-22T15:58:54.398" v="342" actId="2696"/>
        <pc:sldMkLst>
          <pc:docMk/>
          <pc:sldMk cId="339373380" sldId="1849"/>
        </pc:sldMkLst>
      </pc:sldChg>
      <pc:sldChg chg="del">
        <pc:chgData name="Kelly Stokes" userId="3e5c5154-569e-4d81-aa91-4f91841cdfa9" providerId="ADAL" clId="{8E23A3EF-F5F9-4A58-96D0-F1B1D381599B}" dt="2022-12-22T15:58:54.398" v="342" actId="2696"/>
        <pc:sldMkLst>
          <pc:docMk/>
          <pc:sldMk cId="4076744145" sldId="1850"/>
        </pc:sldMkLst>
      </pc:sldChg>
      <pc:sldChg chg="del">
        <pc:chgData name="Kelly Stokes" userId="3e5c5154-569e-4d81-aa91-4f91841cdfa9" providerId="ADAL" clId="{8E23A3EF-F5F9-4A58-96D0-F1B1D381599B}" dt="2022-12-22T15:58:54.398" v="342" actId="2696"/>
        <pc:sldMkLst>
          <pc:docMk/>
          <pc:sldMk cId="823857253" sldId="1851"/>
        </pc:sldMkLst>
      </pc:sldChg>
      <pc:sldChg chg="del">
        <pc:chgData name="Kelly Stokes" userId="3e5c5154-569e-4d81-aa91-4f91841cdfa9" providerId="ADAL" clId="{8E23A3EF-F5F9-4A58-96D0-F1B1D381599B}" dt="2022-12-22T15:58:54.398" v="342" actId="2696"/>
        <pc:sldMkLst>
          <pc:docMk/>
          <pc:sldMk cId="2115175650" sldId="1852"/>
        </pc:sldMkLst>
      </pc:sldChg>
      <pc:sldChg chg="del">
        <pc:chgData name="Kelly Stokes" userId="3e5c5154-569e-4d81-aa91-4f91841cdfa9" providerId="ADAL" clId="{8E23A3EF-F5F9-4A58-96D0-F1B1D381599B}" dt="2022-12-22T15:58:54.398" v="342" actId="2696"/>
        <pc:sldMkLst>
          <pc:docMk/>
          <pc:sldMk cId="3626152860" sldId="1853"/>
        </pc:sldMkLst>
      </pc:sldChg>
      <pc:sldChg chg="del">
        <pc:chgData name="Kelly Stokes" userId="3e5c5154-569e-4d81-aa91-4f91841cdfa9" providerId="ADAL" clId="{8E23A3EF-F5F9-4A58-96D0-F1B1D381599B}" dt="2022-12-22T15:58:54.398" v="342" actId="2696"/>
        <pc:sldMkLst>
          <pc:docMk/>
          <pc:sldMk cId="1340441160" sldId="1854"/>
        </pc:sldMkLst>
      </pc:sldChg>
      <pc:sldChg chg="del">
        <pc:chgData name="Kelly Stokes" userId="3e5c5154-569e-4d81-aa91-4f91841cdfa9" providerId="ADAL" clId="{8E23A3EF-F5F9-4A58-96D0-F1B1D381599B}" dt="2022-12-22T15:58:54.398" v="342" actId="2696"/>
        <pc:sldMkLst>
          <pc:docMk/>
          <pc:sldMk cId="899906845" sldId="1855"/>
        </pc:sldMkLst>
      </pc:sldChg>
      <pc:sldChg chg="del">
        <pc:chgData name="Kelly Stokes" userId="3e5c5154-569e-4d81-aa91-4f91841cdfa9" providerId="ADAL" clId="{8E23A3EF-F5F9-4A58-96D0-F1B1D381599B}" dt="2022-12-22T15:58:54.398" v="342" actId="2696"/>
        <pc:sldMkLst>
          <pc:docMk/>
          <pc:sldMk cId="2189824267" sldId="1856"/>
        </pc:sldMkLst>
      </pc:sldChg>
      <pc:sldChg chg="del">
        <pc:chgData name="Kelly Stokes" userId="3e5c5154-569e-4d81-aa91-4f91841cdfa9" providerId="ADAL" clId="{8E23A3EF-F5F9-4A58-96D0-F1B1D381599B}" dt="2022-12-22T15:58:54.398" v="342" actId="2696"/>
        <pc:sldMkLst>
          <pc:docMk/>
          <pc:sldMk cId="942105785" sldId="1857"/>
        </pc:sldMkLst>
      </pc:sldChg>
      <pc:sldChg chg="del">
        <pc:chgData name="Kelly Stokes" userId="3e5c5154-569e-4d81-aa91-4f91841cdfa9" providerId="ADAL" clId="{8E23A3EF-F5F9-4A58-96D0-F1B1D381599B}" dt="2022-12-22T15:58:54.398" v="342" actId="2696"/>
        <pc:sldMkLst>
          <pc:docMk/>
          <pc:sldMk cId="118758375" sldId="1858"/>
        </pc:sldMkLst>
      </pc:sldChg>
      <pc:sldChg chg="del">
        <pc:chgData name="Kelly Stokes" userId="3e5c5154-569e-4d81-aa91-4f91841cdfa9" providerId="ADAL" clId="{8E23A3EF-F5F9-4A58-96D0-F1B1D381599B}" dt="2022-12-22T15:58:54.398" v="342" actId="2696"/>
        <pc:sldMkLst>
          <pc:docMk/>
          <pc:sldMk cId="2426601423" sldId="1859"/>
        </pc:sldMkLst>
      </pc:sldChg>
      <pc:sldChg chg="del">
        <pc:chgData name="Kelly Stokes" userId="3e5c5154-569e-4d81-aa91-4f91841cdfa9" providerId="ADAL" clId="{8E23A3EF-F5F9-4A58-96D0-F1B1D381599B}" dt="2022-12-22T15:58:54.398" v="342" actId="2696"/>
        <pc:sldMkLst>
          <pc:docMk/>
          <pc:sldMk cId="267659505" sldId="1860"/>
        </pc:sldMkLst>
      </pc:sldChg>
      <pc:sldChg chg="del">
        <pc:chgData name="Kelly Stokes" userId="3e5c5154-569e-4d81-aa91-4f91841cdfa9" providerId="ADAL" clId="{8E23A3EF-F5F9-4A58-96D0-F1B1D381599B}" dt="2022-12-22T15:58:54.398" v="342" actId="2696"/>
        <pc:sldMkLst>
          <pc:docMk/>
          <pc:sldMk cId="2177153154" sldId="1861"/>
        </pc:sldMkLst>
      </pc:sldChg>
      <pc:sldChg chg="del">
        <pc:chgData name="Kelly Stokes" userId="3e5c5154-569e-4d81-aa91-4f91841cdfa9" providerId="ADAL" clId="{8E23A3EF-F5F9-4A58-96D0-F1B1D381599B}" dt="2022-12-22T15:58:54.398" v="342" actId="2696"/>
        <pc:sldMkLst>
          <pc:docMk/>
          <pc:sldMk cId="564191837" sldId="1862"/>
        </pc:sldMkLst>
      </pc:sldChg>
      <pc:sldChg chg="del">
        <pc:chgData name="Kelly Stokes" userId="3e5c5154-569e-4d81-aa91-4f91841cdfa9" providerId="ADAL" clId="{8E23A3EF-F5F9-4A58-96D0-F1B1D381599B}" dt="2022-12-22T15:58:54.398" v="342" actId="2696"/>
        <pc:sldMkLst>
          <pc:docMk/>
          <pc:sldMk cId="4061668793" sldId="1863"/>
        </pc:sldMkLst>
      </pc:sldChg>
      <pc:sldChg chg="del">
        <pc:chgData name="Kelly Stokes" userId="3e5c5154-569e-4d81-aa91-4f91841cdfa9" providerId="ADAL" clId="{8E23A3EF-F5F9-4A58-96D0-F1B1D381599B}" dt="2022-12-22T15:58:54.398" v="342" actId="2696"/>
        <pc:sldMkLst>
          <pc:docMk/>
          <pc:sldMk cId="3808200529" sldId="1864"/>
        </pc:sldMkLst>
      </pc:sldChg>
      <pc:sldChg chg="del">
        <pc:chgData name="Kelly Stokes" userId="3e5c5154-569e-4d81-aa91-4f91841cdfa9" providerId="ADAL" clId="{8E23A3EF-F5F9-4A58-96D0-F1B1D381599B}" dt="2022-12-22T15:58:54.398" v="342" actId="2696"/>
        <pc:sldMkLst>
          <pc:docMk/>
          <pc:sldMk cId="2314162118" sldId="1865"/>
        </pc:sldMkLst>
      </pc:sldChg>
      <pc:sldChg chg="del">
        <pc:chgData name="Kelly Stokes" userId="3e5c5154-569e-4d81-aa91-4f91841cdfa9" providerId="ADAL" clId="{8E23A3EF-F5F9-4A58-96D0-F1B1D381599B}" dt="2022-12-22T15:58:54.398" v="342" actId="2696"/>
        <pc:sldMkLst>
          <pc:docMk/>
          <pc:sldMk cId="3188530181" sldId="1866"/>
        </pc:sldMkLst>
      </pc:sldChg>
      <pc:sldChg chg="del">
        <pc:chgData name="Kelly Stokes" userId="3e5c5154-569e-4d81-aa91-4f91841cdfa9" providerId="ADAL" clId="{8E23A3EF-F5F9-4A58-96D0-F1B1D381599B}" dt="2022-12-22T15:58:54.398" v="342" actId="2696"/>
        <pc:sldMkLst>
          <pc:docMk/>
          <pc:sldMk cId="3914657228" sldId="1871"/>
        </pc:sldMkLst>
      </pc:sldChg>
      <pc:sldChg chg="del">
        <pc:chgData name="Kelly Stokes" userId="3e5c5154-569e-4d81-aa91-4f91841cdfa9" providerId="ADAL" clId="{8E23A3EF-F5F9-4A58-96D0-F1B1D381599B}" dt="2022-12-22T15:58:54.398" v="342" actId="2696"/>
        <pc:sldMkLst>
          <pc:docMk/>
          <pc:sldMk cId="205000789" sldId="1872"/>
        </pc:sldMkLst>
      </pc:sldChg>
      <pc:sldChg chg="del">
        <pc:chgData name="Kelly Stokes" userId="3e5c5154-569e-4d81-aa91-4f91841cdfa9" providerId="ADAL" clId="{8E23A3EF-F5F9-4A58-96D0-F1B1D381599B}" dt="2022-12-22T15:58:54.398" v="342" actId="2696"/>
        <pc:sldMkLst>
          <pc:docMk/>
          <pc:sldMk cId="1495043866" sldId="1873"/>
        </pc:sldMkLst>
      </pc:sldChg>
      <pc:sldChg chg="del">
        <pc:chgData name="Kelly Stokes" userId="3e5c5154-569e-4d81-aa91-4f91841cdfa9" providerId="ADAL" clId="{8E23A3EF-F5F9-4A58-96D0-F1B1D381599B}" dt="2022-12-22T15:58:54.398" v="342" actId="2696"/>
        <pc:sldMkLst>
          <pc:docMk/>
          <pc:sldMk cId="908535269" sldId="1874"/>
        </pc:sldMkLst>
      </pc:sldChg>
      <pc:sldChg chg="del">
        <pc:chgData name="Kelly Stokes" userId="3e5c5154-569e-4d81-aa91-4f91841cdfa9" providerId="ADAL" clId="{8E23A3EF-F5F9-4A58-96D0-F1B1D381599B}" dt="2022-12-22T15:58:54.398" v="342" actId="2696"/>
        <pc:sldMkLst>
          <pc:docMk/>
          <pc:sldMk cId="2753957954" sldId="1875"/>
        </pc:sldMkLst>
      </pc:sldChg>
      <pc:sldChg chg="del">
        <pc:chgData name="Kelly Stokes" userId="3e5c5154-569e-4d81-aa91-4f91841cdfa9" providerId="ADAL" clId="{8E23A3EF-F5F9-4A58-96D0-F1B1D381599B}" dt="2022-12-22T15:58:54.398" v="342" actId="2696"/>
        <pc:sldMkLst>
          <pc:docMk/>
          <pc:sldMk cId="1931887704" sldId="1876"/>
        </pc:sldMkLst>
      </pc:sldChg>
      <pc:sldChg chg="del">
        <pc:chgData name="Kelly Stokes" userId="3e5c5154-569e-4d81-aa91-4f91841cdfa9" providerId="ADAL" clId="{8E23A3EF-F5F9-4A58-96D0-F1B1D381599B}" dt="2022-12-22T15:58:54.398" v="342" actId="2696"/>
        <pc:sldMkLst>
          <pc:docMk/>
          <pc:sldMk cId="2598101670" sldId="1878"/>
        </pc:sldMkLst>
      </pc:sldChg>
      <pc:sldChg chg="del">
        <pc:chgData name="Kelly Stokes" userId="3e5c5154-569e-4d81-aa91-4f91841cdfa9" providerId="ADAL" clId="{8E23A3EF-F5F9-4A58-96D0-F1B1D381599B}" dt="2022-12-22T15:58:54.398" v="342" actId="2696"/>
        <pc:sldMkLst>
          <pc:docMk/>
          <pc:sldMk cId="1910199748" sldId="1879"/>
        </pc:sldMkLst>
      </pc:sldChg>
      <pc:sldChg chg="del">
        <pc:chgData name="Kelly Stokes" userId="3e5c5154-569e-4d81-aa91-4f91841cdfa9" providerId="ADAL" clId="{8E23A3EF-F5F9-4A58-96D0-F1B1D381599B}" dt="2022-12-22T15:58:54.398" v="342" actId="2696"/>
        <pc:sldMkLst>
          <pc:docMk/>
          <pc:sldMk cId="2264514006" sldId="1881"/>
        </pc:sldMkLst>
      </pc:sldChg>
      <pc:sldChg chg="del">
        <pc:chgData name="Kelly Stokes" userId="3e5c5154-569e-4d81-aa91-4f91841cdfa9" providerId="ADAL" clId="{8E23A3EF-F5F9-4A58-96D0-F1B1D381599B}" dt="2022-12-22T15:58:54.398" v="342" actId="2696"/>
        <pc:sldMkLst>
          <pc:docMk/>
          <pc:sldMk cId="638471945" sldId="1882"/>
        </pc:sldMkLst>
      </pc:sldChg>
      <pc:sldChg chg="del">
        <pc:chgData name="Kelly Stokes" userId="3e5c5154-569e-4d81-aa91-4f91841cdfa9" providerId="ADAL" clId="{8E23A3EF-F5F9-4A58-96D0-F1B1D381599B}" dt="2022-12-22T15:58:54.398" v="342" actId="2696"/>
        <pc:sldMkLst>
          <pc:docMk/>
          <pc:sldMk cId="645850598" sldId="1884"/>
        </pc:sldMkLst>
      </pc:sldChg>
      <pc:sldChg chg="del">
        <pc:chgData name="Kelly Stokes" userId="3e5c5154-569e-4d81-aa91-4f91841cdfa9" providerId="ADAL" clId="{8E23A3EF-F5F9-4A58-96D0-F1B1D381599B}" dt="2022-12-22T15:58:54.398" v="342" actId="2696"/>
        <pc:sldMkLst>
          <pc:docMk/>
          <pc:sldMk cId="1556126991" sldId="1885"/>
        </pc:sldMkLst>
      </pc:sldChg>
      <pc:sldChg chg="del">
        <pc:chgData name="Kelly Stokes" userId="3e5c5154-569e-4d81-aa91-4f91841cdfa9" providerId="ADAL" clId="{8E23A3EF-F5F9-4A58-96D0-F1B1D381599B}" dt="2022-12-22T15:58:54.398" v="342" actId="2696"/>
        <pc:sldMkLst>
          <pc:docMk/>
          <pc:sldMk cId="3903384997" sldId="1886"/>
        </pc:sldMkLst>
      </pc:sldChg>
      <pc:sldChg chg="del">
        <pc:chgData name="Kelly Stokes" userId="3e5c5154-569e-4d81-aa91-4f91841cdfa9" providerId="ADAL" clId="{8E23A3EF-F5F9-4A58-96D0-F1B1D381599B}" dt="2022-12-22T15:58:54.398" v="342" actId="2696"/>
        <pc:sldMkLst>
          <pc:docMk/>
          <pc:sldMk cId="2352752047" sldId="1887"/>
        </pc:sldMkLst>
      </pc:sldChg>
      <pc:sldChg chg="del">
        <pc:chgData name="Kelly Stokes" userId="3e5c5154-569e-4d81-aa91-4f91841cdfa9" providerId="ADAL" clId="{8E23A3EF-F5F9-4A58-96D0-F1B1D381599B}" dt="2022-12-22T15:58:54.398" v="342" actId="2696"/>
        <pc:sldMkLst>
          <pc:docMk/>
          <pc:sldMk cId="1426533035" sldId="1888"/>
        </pc:sldMkLst>
      </pc:sldChg>
      <pc:sldChg chg="del">
        <pc:chgData name="Kelly Stokes" userId="3e5c5154-569e-4d81-aa91-4f91841cdfa9" providerId="ADAL" clId="{8E23A3EF-F5F9-4A58-96D0-F1B1D381599B}" dt="2022-12-22T15:58:54.398" v="342" actId="2696"/>
        <pc:sldMkLst>
          <pc:docMk/>
          <pc:sldMk cId="3755374362" sldId="1889"/>
        </pc:sldMkLst>
      </pc:sldChg>
      <pc:sldChg chg="del">
        <pc:chgData name="Kelly Stokes" userId="3e5c5154-569e-4d81-aa91-4f91841cdfa9" providerId="ADAL" clId="{8E23A3EF-F5F9-4A58-96D0-F1B1D381599B}" dt="2022-12-22T15:58:54.398" v="342" actId="2696"/>
        <pc:sldMkLst>
          <pc:docMk/>
          <pc:sldMk cId="2404529391" sldId="1890"/>
        </pc:sldMkLst>
      </pc:sldChg>
      <pc:sldChg chg="del">
        <pc:chgData name="Kelly Stokes" userId="3e5c5154-569e-4d81-aa91-4f91841cdfa9" providerId="ADAL" clId="{8E23A3EF-F5F9-4A58-96D0-F1B1D381599B}" dt="2022-12-22T15:58:54.398" v="342" actId="2696"/>
        <pc:sldMkLst>
          <pc:docMk/>
          <pc:sldMk cId="2001329202" sldId="1891"/>
        </pc:sldMkLst>
      </pc:sldChg>
      <pc:sldChg chg="del">
        <pc:chgData name="Kelly Stokes" userId="3e5c5154-569e-4d81-aa91-4f91841cdfa9" providerId="ADAL" clId="{8E23A3EF-F5F9-4A58-96D0-F1B1D381599B}" dt="2022-12-22T15:58:54.398" v="342" actId="2696"/>
        <pc:sldMkLst>
          <pc:docMk/>
          <pc:sldMk cId="123909093" sldId="1892"/>
        </pc:sldMkLst>
      </pc:sldChg>
      <pc:sldChg chg="del">
        <pc:chgData name="Kelly Stokes" userId="3e5c5154-569e-4d81-aa91-4f91841cdfa9" providerId="ADAL" clId="{8E23A3EF-F5F9-4A58-96D0-F1B1D381599B}" dt="2022-12-22T15:58:54.398" v="342" actId="2696"/>
        <pc:sldMkLst>
          <pc:docMk/>
          <pc:sldMk cId="1047658707" sldId="1893"/>
        </pc:sldMkLst>
      </pc:sldChg>
      <pc:sldChg chg="del">
        <pc:chgData name="Kelly Stokes" userId="3e5c5154-569e-4d81-aa91-4f91841cdfa9" providerId="ADAL" clId="{8E23A3EF-F5F9-4A58-96D0-F1B1D381599B}" dt="2022-12-22T15:58:54.398" v="342" actId="2696"/>
        <pc:sldMkLst>
          <pc:docMk/>
          <pc:sldMk cId="1922660409" sldId="1894"/>
        </pc:sldMkLst>
      </pc:sldChg>
      <pc:sldChg chg="del">
        <pc:chgData name="Kelly Stokes" userId="3e5c5154-569e-4d81-aa91-4f91841cdfa9" providerId="ADAL" clId="{8E23A3EF-F5F9-4A58-96D0-F1B1D381599B}" dt="2022-12-22T15:58:54.398" v="342" actId="2696"/>
        <pc:sldMkLst>
          <pc:docMk/>
          <pc:sldMk cId="1899253244" sldId="1895"/>
        </pc:sldMkLst>
      </pc:sldChg>
      <pc:sldChg chg="del">
        <pc:chgData name="Kelly Stokes" userId="3e5c5154-569e-4d81-aa91-4f91841cdfa9" providerId="ADAL" clId="{8E23A3EF-F5F9-4A58-96D0-F1B1D381599B}" dt="2022-12-22T15:58:54.398" v="342" actId="2696"/>
        <pc:sldMkLst>
          <pc:docMk/>
          <pc:sldMk cId="2518649765" sldId="1896"/>
        </pc:sldMkLst>
      </pc:sldChg>
      <pc:sldChg chg="del">
        <pc:chgData name="Kelly Stokes" userId="3e5c5154-569e-4d81-aa91-4f91841cdfa9" providerId="ADAL" clId="{8E23A3EF-F5F9-4A58-96D0-F1B1D381599B}" dt="2022-12-22T15:58:54.398" v="342" actId="2696"/>
        <pc:sldMkLst>
          <pc:docMk/>
          <pc:sldMk cId="1347520485" sldId="1897"/>
        </pc:sldMkLst>
      </pc:sldChg>
      <pc:sldChg chg="del">
        <pc:chgData name="Kelly Stokes" userId="3e5c5154-569e-4d81-aa91-4f91841cdfa9" providerId="ADAL" clId="{8E23A3EF-F5F9-4A58-96D0-F1B1D381599B}" dt="2022-12-22T15:58:54.398" v="342" actId="2696"/>
        <pc:sldMkLst>
          <pc:docMk/>
          <pc:sldMk cId="1426077712" sldId="1898"/>
        </pc:sldMkLst>
      </pc:sldChg>
      <pc:sldChg chg="del">
        <pc:chgData name="Kelly Stokes" userId="3e5c5154-569e-4d81-aa91-4f91841cdfa9" providerId="ADAL" clId="{8E23A3EF-F5F9-4A58-96D0-F1B1D381599B}" dt="2022-12-22T15:58:54.398" v="342" actId="2696"/>
        <pc:sldMkLst>
          <pc:docMk/>
          <pc:sldMk cId="2601389701" sldId="1899"/>
        </pc:sldMkLst>
      </pc:sldChg>
      <pc:sldChg chg="del">
        <pc:chgData name="Kelly Stokes" userId="3e5c5154-569e-4d81-aa91-4f91841cdfa9" providerId="ADAL" clId="{8E23A3EF-F5F9-4A58-96D0-F1B1D381599B}" dt="2022-12-22T15:58:54.398" v="342" actId="2696"/>
        <pc:sldMkLst>
          <pc:docMk/>
          <pc:sldMk cId="59137717" sldId="1900"/>
        </pc:sldMkLst>
      </pc:sldChg>
      <pc:sldChg chg="del">
        <pc:chgData name="Kelly Stokes" userId="3e5c5154-569e-4d81-aa91-4f91841cdfa9" providerId="ADAL" clId="{8E23A3EF-F5F9-4A58-96D0-F1B1D381599B}" dt="2022-12-22T15:58:54.398" v="342" actId="2696"/>
        <pc:sldMkLst>
          <pc:docMk/>
          <pc:sldMk cId="1818787561" sldId="1901"/>
        </pc:sldMkLst>
      </pc:sldChg>
      <pc:sldChg chg="del">
        <pc:chgData name="Kelly Stokes" userId="3e5c5154-569e-4d81-aa91-4f91841cdfa9" providerId="ADAL" clId="{8E23A3EF-F5F9-4A58-96D0-F1B1D381599B}" dt="2022-12-22T15:58:54.398" v="342" actId="2696"/>
        <pc:sldMkLst>
          <pc:docMk/>
          <pc:sldMk cId="2057934335" sldId="1906"/>
        </pc:sldMkLst>
      </pc:sldChg>
      <pc:sldChg chg="del">
        <pc:chgData name="Kelly Stokes" userId="3e5c5154-569e-4d81-aa91-4f91841cdfa9" providerId="ADAL" clId="{8E23A3EF-F5F9-4A58-96D0-F1B1D381599B}" dt="2022-12-22T15:58:54.398" v="342" actId="2696"/>
        <pc:sldMkLst>
          <pc:docMk/>
          <pc:sldMk cId="2732195257" sldId="1907"/>
        </pc:sldMkLst>
      </pc:sldChg>
      <pc:sldChg chg="del">
        <pc:chgData name="Kelly Stokes" userId="3e5c5154-569e-4d81-aa91-4f91841cdfa9" providerId="ADAL" clId="{8E23A3EF-F5F9-4A58-96D0-F1B1D381599B}" dt="2022-12-22T15:58:54.398" v="342" actId="2696"/>
        <pc:sldMkLst>
          <pc:docMk/>
          <pc:sldMk cId="3120270021" sldId="1908"/>
        </pc:sldMkLst>
      </pc:sldChg>
      <pc:sldChg chg="del">
        <pc:chgData name="Kelly Stokes" userId="3e5c5154-569e-4d81-aa91-4f91841cdfa9" providerId="ADAL" clId="{8E23A3EF-F5F9-4A58-96D0-F1B1D381599B}" dt="2022-12-22T15:58:54.398" v="342" actId="2696"/>
        <pc:sldMkLst>
          <pc:docMk/>
          <pc:sldMk cId="1385219304" sldId="1909"/>
        </pc:sldMkLst>
      </pc:sldChg>
      <pc:sldChg chg="del">
        <pc:chgData name="Kelly Stokes" userId="3e5c5154-569e-4d81-aa91-4f91841cdfa9" providerId="ADAL" clId="{8E23A3EF-F5F9-4A58-96D0-F1B1D381599B}" dt="2022-12-22T15:58:54.398" v="342" actId="2696"/>
        <pc:sldMkLst>
          <pc:docMk/>
          <pc:sldMk cId="3868461874" sldId="1910"/>
        </pc:sldMkLst>
      </pc:sldChg>
      <pc:sldChg chg="del">
        <pc:chgData name="Kelly Stokes" userId="3e5c5154-569e-4d81-aa91-4f91841cdfa9" providerId="ADAL" clId="{8E23A3EF-F5F9-4A58-96D0-F1B1D381599B}" dt="2022-12-22T15:58:54.398" v="342" actId="2696"/>
        <pc:sldMkLst>
          <pc:docMk/>
          <pc:sldMk cId="4076945777" sldId="1911"/>
        </pc:sldMkLst>
      </pc:sldChg>
      <pc:sldChg chg="del">
        <pc:chgData name="Kelly Stokes" userId="3e5c5154-569e-4d81-aa91-4f91841cdfa9" providerId="ADAL" clId="{8E23A3EF-F5F9-4A58-96D0-F1B1D381599B}" dt="2022-12-22T15:58:54.398" v="342" actId="2696"/>
        <pc:sldMkLst>
          <pc:docMk/>
          <pc:sldMk cId="3484019907" sldId="1913"/>
        </pc:sldMkLst>
      </pc:sldChg>
      <pc:sldChg chg="del">
        <pc:chgData name="Kelly Stokes" userId="3e5c5154-569e-4d81-aa91-4f91841cdfa9" providerId="ADAL" clId="{8E23A3EF-F5F9-4A58-96D0-F1B1D381599B}" dt="2022-12-22T15:58:54.398" v="342" actId="2696"/>
        <pc:sldMkLst>
          <pc:docMk/>
          <pc:sldMk cId="1393923789" sldId="1914"/>
        </pc:sldMkLst>
      </pc:sldChg>
      <pc:sldChg chg="del">
        <pc:chgData name="Kelly Stokes" userId="3e5c5154-569e-4d81-aa91-4f91841cdfa9" providerId="ADAL" clId="{8E23A3EF-F5F9-4A58-96D0-F1B1D381599B}" dt="2022-12-22T15:58:54.398" v="342" actId="2696"/>
        <pc:sldMkLst>
          <pc:docMk/>
          <pc:sldMk cId="2654224828" sldId="1916"/>
        </pc:sldMkLst>
      </pc:sldChg>
      <pc:sldChg chg="del">
        <pc:chgData name="Kelly Stokes" userId="3e5c5154-569e-4d81-aa91-4f91841cdfa9" providerId="ADAL" clId="{8E23A3EF-F5F9-4A58-96D0-F1B1D381599B}" dt="2022-12-22T15:58:54.398" v="342" actId="2696"/>
        <pc:sldMkLst>
          <pc:docMk/>
          <pc:sldMk cId="3955321841" sldId="1917"/>
        </pc:sldMkLst>
      </pc:sldChg>
      <pc:sldChg chg="del">
        <pc:chgData name="Kelly Stokes" userId="3e5c5154-569e-4d81-aa91-4f91841cdfa9" providerId="ADAL" clId="{8E23A3EF-F5F9-4A58-96D0-F1B1D381599B}" dt="2022-12-22T15:58:54.398" v="342" actId="2696"/>
        <pc:sldMkLst>
          <pc:docMk/>
          <pc:sldMk cId="3382783213" sldId="1919"/>
        </pc:sldMkLst>
      </pc:sldChg>
      <pc:sldChg chg="del">
        <pc:chgData name="Kelly Stokes" userId="3e5c5154-569e-4d81-aa91-4f91841cdfa9" providerId="ADAL" clId="{8E23A3EF-F5F9-4A58-96D0-F1B1D381599B}" dt="2022-12-22T15:58:54.398" v="342" actId="2696"/>
        <pc:sldMkLst>
          <pc:docMk/>
          <pc:sldMk cId="4189517683" sldId="1920"/>
        </pc:sldMkLst>
      </pc:sldChg>
      <pc:sldChg chg="del">
        <pc:chgData name="Kelly Stokes" userId="3e5c5154-569e-4d81-aa91-4f91841cdfa9" providerId="ADAL" clId="{8E23A3EF-F5F9-4A58-96D0-F1B1D381599B}" dt="2022-12-22T15:58:54.398" v="342" actId="2696"/>
        <pc:sldMkLst>
          <pc:docMk/>
          <pc:sldMk cId="2503061461" sldId="1921"/>
        </pc:sldMkLst>
      </pc:sldChg>
      <pc:sldChg chg="del">
        <pc:chgData name="Kelly Stokes" userId="3e5c5154-569e-4d81-aa91-4f91841cdfa9" providerId="ADAL" clId="{8E23A3EF-F5F9-4A58-96D0-F1B1D381599B}" dt="2022-12-22T15:58:54.398" v="342" actId="2696"/>
        <pc:sldMkLst>
          <pc:docMk/>
          <pc:sldMk cId="4153974823" sldId="1922"/>
        </pc:sldMkLst>
      </pc:sldChg>
      <pc:sldChg chg="del">
        <pc:chgData name="Kelly Stokes" userId="3e5c5154-569e-4d81-aa91-4f91841cdfa9" providerId="ADAL" clId="{8E23A3EF-F5F9-4A58-96D0-F1B1D381599B}" dt="2022-12-22T15:58:54.398" v="342" actId="2696"/>
        <pc:sldMkLst>
          <pc:docMk/>
          <pc:sldMk cId="770111995" sldId="1923"/>
        </pc:sldMkLst>
      </pc:sldChg>
      <pc:sldChg chg="del">
        <pc:chgData name="Kelly Stokes" userId="3e5c5154-569e-4d81-aa91-4f91841cdfa9" providerId="ADAL" clId="{8E23A3EF-F5F9-4A58-96D0-F1B1D381599B}" dt="2022-12-22T15:58:54.398" v="342" actId="2696"/>
        <pc:sldMkLst>
          <pc:docMk/>
          <pc:sldMk cId="1088756755" sldId="1924"/>
        </pc:sldMkLst>
      </pc:sldChg>
      <pc:sldChg chg="del">
        <pc:chgData name="Kelly Stokes" userId="3e5c5154-569e-4d81-aa91-4f91841cdfa9" providerId="ADAL" clId="{8E23A3EF-F5F9-4A58-96D0-F1B1D381599B}" dt="2022-12-22T15:58:54.398" v="342" actId="2696"/>
        <pc:sldMkLst>
          <pc:docMk/>
          <pc:sldMk cId="2120714547" sldId="1925"/>
        </pc:sldMkLst>
      </pc:sldChg>
      <pc:sldChg chg="del">
        <pc:chgData name="Kelly Stokes" userId="3e5c5154-569e-4d81-aa91-4f91841cdfa9" providerId="ADAL" clId="{8E23A3EF-F5F9-4A58-96D0-F1B1D381599B}" dt="2022-12-22T15:58:54.398" v="342" actId="2696"/>
        <pc:sldMkLst>
          <pc:docMk/>
          <pc:sldMk cId="4040490690" sldId="1926"/>
        </pc:sldMkLst>
      </pc:sldChg>
      <pc:sldChg chg="del">
        <pc:chgData name="Kelly Stokes" userId="3e5c5154-569e-4d81-aa91-4f91841cdfa9" providerId="ADAL" clId="{8E23A3EF-F5F9-4A58-96D0-F1B1D381599B}" dt="2022-12-22T15:58:54.398" v="342" actId="2696"/>
        <pc:sldMkLst>
          <pc:docMk/>
          <pc:sldMk cId="1842281448" sldId="1927"/>
        </pc:sldMkLst>
      </pc:sldChg>
      <pc:sldChg chg="del">
        <pc:chgData name="Kelly Stokes" userId="3e5c5154-569e-4d81-aa91-4f91841cdfa9" providerId="ADAL" clId="{8E23A3EF-F5F9-4A58-96D0-F1B1D381599B}" dt="2022-12-22T15:58:54.398" v="342" actId="2696"/>
        <pc:sldMkLst>
          <pc:docMk/>
          <pc:sldMk cId="1382264359" sldId="1928"/>
        </pc:sldMkLst>
      </pc:sldChg>
      <pc:sldChg chg="del">
        <pc:chgData name="Kelly Stokes" userId="3e5c5154-569e-4d81-aa91-4f91841cdfa9" providerId="ADAL" clId="{8E23A3EF-F5F9-4A58-96D0-F1B1D381599B}" dt="2022-12-22T15:58:54.398" v="342" actId="2696"/>
        <pc:sldMkLst>
          <pc:docMk/>
          <pc:sldMk cId="1124366010" sldId="1929"/>
        </pc:sldMkLst>
      </pc:sldChg>
      <pc:sldChg chg="addSp delSp modSp add modAnim">
        <pc:chgData name="Kelly Stokes" userId="3e5c5154-569e-4d81-aa91-4f91841cdfa9" providerId="ADAL" clId="{8E23A3EF-F5F9-4A58-96D0-F1B1D381599B}" dt="2022-12-22T15:51:27.076" v="211"/>
        <pc:sldMkLst>
          <pc:docMk/>
          <pc:sldMk cId="1217853154" sldId="1935"/>
        </pc:sldMkLst>
        <pc:spChg chg="mod">
          <ac:chgData name="Kelly Stokes" userId="3e5c5154-569e-4d81-aa91-4f91841cdfa9" providerId="ADAL" clId="{8E23A3EF-F5F9-4A58-96D0-F1B1D381599B}" dt="2022-12-22T15:50:18.905" v="182" actId="20577"/>
          <ac:spMkLst>
            <pc:docMk/>
            <pc:sldMk cId="1217853154" sldId="1935"/>
            <ac:spMk id="2" creationId="{52DA34BA-82FC-47C5-BCE1-BB65E08B92A1}"/>
          </ac:spMkLst>
        </pc:spChg>
        <pc:spChg chg="mod">
          <ac:chgData name="Kelly Stokes" userId="3e5c5154-569e-4d81-aa91-4f91841cdfa9" providerId="ADAL" clId="{8E23A3EF-F5F9-4A58-96D0-F1B1D381599B}" dt="2022-12-22T15:50:55.145" v="210" actId="20577"/>
          <ac:spMkLst>
            <pc:docMk/>
            <pc:sldMk cId="1217853154" sldId="1935"/>
            <ac:spMk id="5" creationId="{2C8F5065-5828-545D-470F-A1D28C82B95A}"/>
          </ac:spMkLst>
        </pc:spChg>
        <pc:spChg chg="mod">
          <ac:chgData name="Kelly Stokes" userId="3e5c5154-569e-4d81-aa91-4f91841cdfa9" providerId="ADAL" clId="{8E23A3EF-F5F9-4A58-96D0-F1B1D381599B}" dt="2022-12-22T15:51:27.076" v="211"/>
          <ac:spMkLst>
            <pc:docMk/>
            <pc:sldMk cId="1217853154" sldId="1935"/>
            <ac:spMk id="12" creationId="{E384BFF7-3319-CAE2-192F-C4DCBBBBFCCA}"/>
          </ac:spMkLst>
        </pc:spChg>
        <pc:picChg chg="add mod">
          <ac:chgData name="Kelly Stokes" userId="3e5c5154-569e-4d81-aa91-4f91841cdfa9" providerId="ADAL" clId="{8E23A3EF-F5F9-4A58-96D0-F1B1D381599B}" dt="2022-12-22T15:50:04.350" v="173"/>
          <ac:picMkLst>
            <pc:docMk/>
            <pc:sldMk cId="1217853154" sldId="1935"/>
            <ac:picMk id="3" creationId="{3FD94AD5-2958-F51E-C8E9-DC395DEFD52D}"/>
          </ac:picMkLst>
        </pc:picChg>
        <pc:picChg chg="del">
          <ac:chgData name="Kelly Stokes" userId="3e5c5154-569e-4d81-aa91-4f91841cdfa9" providerId="ADAL" clId="{8E23A3EF-F5F9-4A58-96D0-F1B1D381599B}" dt="2022-12-22T15:50:03.886" v="172" actId="478"/>
          <ac:picMkLst>
            <pc:docMk/>
            <pc:sldMk cId="1217853154" sldId="1935"/>
            <ac:picMk id="6" creationId="{E0225C94-1DDA-F619-638B-15138E89051D}"/>
          </ac:picMkLst>
        </pc:picChg>
      </pc:sldChg>
      <pc:sldChg chg="addSp delSp modSp add modAnim">
        <pc:chgData name="Kelly Stokes" userId="3e5c5154-569e-4d81-aa91-4f91841cdfa9" providerId="ADAL" clId="{8E23A3EF-F5F9-4A58-96D0-F1B1D381599B}" dt="2022-12-22T15:52:12.555" v="236"/>
        <pc:sldMkLst>
          <pc:docMk/>
          <pc:sldMk cId="2754449415" sldId="1936"/>
        </pc:sldMkLst>
        <pc:spChg chg="mod">
          <ac:chgData name="Kelly Stokes" userId="3e5c5154-569e-4d81-aa91-4f91841cdfa9" providerId="ADAL" clId="{8E23A3EF-F5F9-4A58-96D0-F1B1D381599B}" dt="2022-12-22T15:51:47.881" v="220" actId="20577"/>
          <ac:spMkLst>
            <pc:docMk/>
            <pc:sldMk cId="2754449415" sldId="1936"/>
            <ac:spMk id="2" creationId="{52DA34BA-82FC-47C5-BCE1-BB65E08B92A1}"/>
          </ac:spMkLst>
        </pc:spChg>
        <pc:spChg chg="mod">
          <ac:chgData name="Kelly Stokes" userId="3e5c5154-569e-4d81-aa91-4f91841cdfa9" providerId="ADAL" clId="{8E23A3EF-F5F9-4A58-96D0-F1B1D381599B}" dt="2022-12-22T15:52:00.090" v="235" actId="20577"/>
          <ac:spMkLst>
            <pc:docMk/>
            <pc:sldMk cId="2754449415" sldId="1936"/>
            <ac:spMk id="5" creationId="{2C8F5065-5828-545D-470F-A1D28C82B95A}"/>
          </ac:spMkLst>
        </pc:spChg>
        <pc:spChg chg="mod">
          <ac:chgData name="Kelly Stokes" userId="3e5c5154-569e-4d81-aa91-4f91841cdfa9" providerId="ADAL" clId="{8E23A3EF-F5F9-4A58-96D0-F1B1D381599B}" dt="2022-12-22T15:52:12.555" v="236"/>
          <ac:spMkLst>
            <pc:docMk/>
            <pc:sldMk cId="2754449415" sldId="1936"/>
            <ac:spMk id="12" creationId="{E384BFF7-3319-CAE2-192F-C4DCBBBBFCCA}"/>
          </ac:spMkLst>
        </pc:spChg>
        <pc:picChg chg="add mod">
          <ac:chgData name="Kelly Stokes" userId="3e5c5154-569e-4d81-aa91-4f91841cdfa9" providerId="ADAL" clId="{8E23A3EF-F5F9-4A58-96D0-F1B1D381599B}" dt="2022-12-22T15:51:39.395" v="213"/>
          <ac:picMkLst>
            <pc:docMk/>
            <pc:sldMk cId="2754449415" sldId="1936"/>
            <ac:picMk id="3" creationId="{26B39EDE-6B64-4C1C-EE92-B46CB17EBB78}"/>
          </ac:picMkLst>
        </pc:picChg>
        <pc:picChg chg="del">
          <ac:chgData name="Kelly Stokes" userId="3e5c5154-569e-4d81-aa91-4f91841cdfa9" providerId="ADAL" clId="{8E23A3EF-F5F9-4A58-96D0-F1B1D381599B}" dt="2022-12-22T15:51:38.602" v="212" actId="478"/>
          <ac:picMkLst>
            <pc:docMk/>
            <pc:sldMk cId="2754449415" sldId="1936"/>
            <ac:picMk id="6" creationId="{E0225C94-1DDA-F619-638B-15138E89051D}"/>
          </ac:picMkLst>
        </pc:picChg>
      </pc:sldChg>
      <pc:sldChg chg="modSp add mod">
        <pc:chgData name="Kelly Stokes" userId="3e5c5154-569e-4d81-aa91-4f91841cdfa9" providerId="ADAL" clId="{8E23A3EF-F5F9-4A58-96D0-F1B1D381599B}" dt="2022-12-22T15:58:22.095" v="337" actId="13926"/>
        <pc:sldMkLst>
          <pc:docMk/>
          <pc:sldMk cId="3633100884" sldId="1937"/>
        </pc:sldMkLst>
        <pc:spChg chg="mod">
          <ac:chgData name="Kelly Stokes" userId="3e5c5154-569e-4d81-aa91-4f91841cdfa9" providerId="ADAL" clId="{8E23A3EF-F5F9-4A58-96D0-F1B1D381599B}" dt="2022-12-22T15:58:22.095" v="337" actId="13926"/>
          <ac:spMkLst>
            <pc:docMk/>
            <pc:sldMk cId="3633100884" sldId="1937"/>
            <ac:spMk id="2" creationId="{52DA34BA-82FC-47C5-BCE1-BB65E08B92A1}"/>
          </ac:spMkLst>
        </pc:spChg>
      </pc:sldChg>
      <pc:sldChg chg="modSp add mod">
        <pc:chgData name="Kelly Stokes" userId="3e5c5154-569e-4d81-aa91-4f91841cdfa9" providerId="ADAL" clId="{8E23A3EF-F5F9-4A58-96D0-F1B1D381599B}" dt="2022-12-22T15:59:13.193" v="371" actId="20577"/>
        <pc:sldMkLst>
          <pc:docMk/>
          <pc:sldMk cId="340438552" sldId="1938"/>
        </pc:sldMkLst>
        <pc:spChg chg="mod">
          <ac:chgData name="Kelly Stokes" userId="3e5c5154-569e-4d81-aa91-4f91841cdfa9" providerId="ADAL" clId="{8E23A3EF-F5F9-4A58-96D0-F1B1D381599B}" dt="2022-12-22T15:59:13.193" v="371" actId="20577"/>
          <ac:spMkLst>
            <pc:docMk/>
            <pc:sldMk cId="340438552" sldId="1938"/>
            <ac:spMk id="2" creationId="{02FB8773-AD3E-2543-510F-CEE32E75C793}"/>
          </ac:spMkLst>
        </pc:spChg>
      </pc:sldChg>
      <pc:sldChg chg="modSp add mod">
        <pc:chgData name="Kelly Stokes" userId="3e5c5154-569e-4d81-aa91-4f91841cdfa9" providerId="ADAL" clId="{8E23A3EF-F5F9-4A58-96D0-F1B1D381599B}" dt="2022-12-22T15:59:08.558" v="364" actId="20577"/>
        <pc:sldMkLst>
          <pc:docMk/>
          <pc:sldMk cId="1816876707" sldId="1939"/>
        </pc:sldMkLst>
        <pc:spChg chg="mod">
          <ac:chgData name="Kelly Stokes" userId="3e5c5154-569e-4d81-aa91-4f91841cdfa9" providerId="ADAL" clId="{8E23A3EF-F5F9-4A58-96D0-F1B1D381599B}" dt="2022-12-22T15:59:08.558" v="364" actId="20577"/>
          <ac:spMkLst>
            <pc:docMk/>
            <pc:sldMk cId="1816876707" sldId="1939"/>
            <ac:spMk id="2" creationId="{02FB8773-AD3E-2543-510F-CEE32E75C793}"/>
          </ac:spMkLst>
        </pc:spChg>
      </pc:sldChg>
      <pc:sldChg chg="del">
        <pc:chgData name="Kelly Stokes" userId="3e5c5154-569e-4d81-aa91-4f91841cdfa9" providerId="ADAL" clId="{8E23A3EF-F5F9-4A58-96D0-F1B1D381599B}" dt="2022-12-22T16:00:12.361" v="376" actId="2696"/>
        <pc:sldMkLst>
          <pc:docMk/>
          <pc:sldMk cId="54723629" sldId="1950"/>
        </pc:sldMkLst>
      </pc:sldChg>
      <pc:sldChg chg="ord">
        <pc:chgData name="Kelly Stokes" userId="3e5c5154-569e-4d81-aa91-4f91841cdfa9" providerId="ADAL" clId="{8E23A3EF-F5F9-4A58-96D0-F1B1D381599B}" dt="2022-12-22T16:00:27.391" v="378"/>
        <pc:sldMkLst>
          <pc:docMk/>
          <pc:sldMk cId="1556924880" sldId="1951"/>
        </pc:sldMkLst>
      </pc:sldChg>
      <pc:sldChg chg="ord">
        <pc:chgData name="Kelly Stokes" userId="3e5c5154-569e-4d81-aa91-4f91841cdfa9" providerId="ADAL" clId="{8E23A3EF-F5F9-4A58-96D0-F1B1D381599B}" dt="2022-12-22T16:00:27.391" v="378"/>
        <pc:sldMkLst>
          <pc:docMk/>
          <pc:sldMk cId="3667743762" sldId="1952"/>
        </pc:sldMkLst>
      </pc:sldChg>
      <pc:sldChg chg="modSp add mod">
        <pc:chgData name="Kelly Stokes" userId="3e5c5154-569e-4d81-aa91-4f91841cdfa9" providerId="ADAL" clId="{8E23A3EF-F5F9-4A58-96D0-F1B1D381599B}" dt="2022-12-22T16:02:30.333" v="495" actId="20577"/>
        <pc:sldMkLst>
          <pc:docMk/>
          <pc:sldMk cId="708022331" sldId="1953"/>
        </pc:sldMkLst>
        <pc:spChg chg="mod">
          <ac:chgData name="Kelly Stokes" userId="3e5c5154-569e-4d81-aa91-4f91841cdfa9" providerId="ADAL" clId="{8E23A3EF-F5F9-4A58-96D0-F1B1D381599B}" dt="2022-12-22T16:02:30.333" v="495" actId="20577"/>
          <ac:spMkLst>
            <pc:docMk/>
            <pc:sldMk cId="708022331" sldId="1953"/>
            <ac:spMk id="2" creationId="{52DA34BA-82FC-47C5-BCE1-BB65E08B92A1}"/>
          </ac:spMkLst>
        </pc:spChg>
      </pc:sldChg>
      <pc:sldChg chg="modSp add mod">
        <pc:chgData name="Kelly Stokes" userId="3e5c5154-569e-4d81-aa91-4f91841cdfa9" providerId="ADAL" clId="{8E23A3EF-F5F9-4A58-96D0-F1B1D381599B}" dt="2022-12-22T16:02:16.423" v="487" actId="20577"/>
        <pc:sldMkLst>
          <pc:docMk/>
          <pc:sldMk cId="1545074757" sldId="1954"/>
        </pc:sldMkLst>
        <pc:spChg chg="mod">
          <ac:chgData name="Kelly Stokes" userId="3e5c5154-569e-4d81-aa91-4f91841cdfa9" providerId="ADAL" clId="{8E23A3EF-F5F9-4A58-96D0-F1B1D381599B}" dt="2022-12-22T16:02:16.423" v="487" actId="20577"/>
          <ac:spMkLst>
            <pc:docMk/>
            <pc:sldMk cId="1545074757" sldId="1954"/>
            <ac:spMk id="2" creationId="{52DA34BA-82FC-47C5-BCE1-BB65E08B92A1}"/>
          </ac:spMkLst>
        </pc:spChg>
      </pc:sldChg>
      <pc:sldChg chg="del">
        <pc:chgData name="Kelly Stokes" userId="3e5c5154-569e-4d81-aa91-4f91841cdfa9" providerId="ADAL" clId="{8E23A3EF-F5F9-4A58-96D0-F1B1D381599B}" dt="2022-12-22T16:12:06.011" v="715" actId="2696"/>
        <pc:sldMkLst>
          <pc:docMk/>
          <pc:sldMk cId="1100392342" sldId="1962"/>
        </pc:sldMkLst>
      </pc:sldChg>
      <pc:sldChg chg="del">
        <pc:chgData name="Kelly Stokes" userId="3e5c5154-569e-4d81-aa91-4f91841cdfa9" providerId="ADAL" clId="{8E23A3EF-F5F9-4A58-96D0-F1B1D381599B}" dt="2022-12-22T16:12:06.011" v="715" actId="2696"/>
        <pc:sldMkLst>
          <pc:docMk/>
          <pc:sldMk cId="851423342" sldId="1963"/>
        </pc:sldMkLst>
      </pc:sldChg>
      <pc:sldChg chg="del">
        <pc:chgData name="Kelly Stokes" userId="3e5c5154-569e-4d81-aa91-4f91841cdfa9" providerId="ADAL" clId="{8E23A3EF-F5F9-4A58-96D0-F1B1D381599B}" dt="2022-12-22T16:12:06.011" v="715" actId="2696"/>
        <pc:sldMkLst>
          <pc:docMk/>
          <pc:sldMk cId="4127589800" sldId="1964"/>
        </pc:sldMkLst>
      </pc:sldChg>
      <pc:sldChg chg="del">
        <pc:chgData name="Kelly Stokes" userId="3e5c5154-569e-4d81-aa91-4f91841cdfa9" providerId="ADAL" clId="{8E23A3EF-F5F9-4A58-96D0-F1B1D381599B}" dt="2022-12-22T16:12:06.011" v="715" actId="2696"/>
        <pc:sldMkLst>
          <pc:docMk/>
          <pc:sldMk cId="1732794360" sldId="1965"/>
        </pc:sldMkLst>
      </pc:sldChg>
      <pc:sldChg chg="addSp delSp modSp mod modAnim">
        <pc:chgData name="Kelly Stokes" userId="3e5c5154-569e-4d81-aa91-4f91841cdfa9" providerId="ADAL" clId="{8E23A3EF-F5F9-4A58-96D0-F1B1D381599B}" dt="2022-12-22T16:06:17.617" v="550"/>
        <pc:sldMkLst>
          <pc:docMk/>
          <pc:sldMk cId="944835998" sldId="1970"/>
        </pc:sldMkLst>
        <pc:spChg chg="mod">
          <ac:chgData name="Kelly Stokes" userId="3e5c5154-569e-4d81-aa91-4f91841cdfa9" providerId="ADAL" clId="{8E23A3EF-F5F9-4A58-96D0-F1B1D381599B}" dt="2022-12-22T16:05:49.855" v="544" actId="20577"/>
          <ac:spMkLst>
            <pc:docMk/>
            <pc:sldMk cId="944835998" sldId="1970"/>
            <ac:spMk id="2" creationId="{52DA34BA-82FC-47C5-BCE1-BB65E08B92A1}"/>
          </ac:spMkLst>
        </pc:spChg>
        <pc:spChg chg="mod">
          <ac:chgData name="Kelly Stokes" userId="3e5c5154-569e-4d81-aa91-4f91841cdfa9" providerId="ADAL" clId="{8E23A3EF-F5F9-4A58-96D0-F1B1D381599B}" dt="2022-12-22T16:05:54.995" v="546" actId="14100"/>
          <ac:spMkLst>
            <pc:docMk/>
            <pc:sldMk cId="944835998" sldId="1970"/>
            <ac:spMk id="3" creationId="{13BB5EC0-7A96-4D29-A835-6FAE896C31A4}"/>
          </ac:spMkLst>
        </pc:spChg>
        <pc:picChg chg="del">
          <ac:chgData name="Kelly Stokes" userId="3e5c5154-569e-4d81-aa91-4f91841cdfa9" providerId="ADAL" clId="{8E23A3EF-F5F9-4A58-96D0-F1B1D381599B}" dt="2022-12-22T16:05:56.120" v="547" actId="478"/>
          <ac:picMkLst>
            <pc:docMk/>
            <pc:sldMk cId="944835998" sldId="1970"/>
            <ac:picMk id="1028" creationId="{43A7632D-7E04-4245-3D99-BE0E81FE7532}"/>
          </ac:picMkLst>
        </pc:picChg>
        <pc:picChg chg="add mod">
          <ac:chgData name="Kelly Stokes" userId="3e5c5154-569e-4d81-aa91-4f91841cdfa9" providerId="ADAL" clId="{8E23A3EF-F5F9-4A58-96D0-F1B1D381599B}" dt="2022-12-22T16:06:15.077" v="549" actId="1076"/>
          <ac:picMkLst>
            <pc:docMk/>
            <pc:sldMk cId="944835998" sldId="1970"/>
            <ac:picMk id="59394" creationId="{2323FE2B-D806-9753-8F04-A81310A3E1F6}"/>
          </ac:picMkLst>
        </pc:picChg>
      </pc:sldChg>
      <pc:sldChg chg="addSp delSp modSp mod modAnim">
        <pc:chgData name="Kelly Stokes" userId="3e5c5154-569e-4d81-aa91-4f91841cdfa9" providerId="ADAL" clId="{8E23A3EF-F5F9-4A58-96D0-F1B1D381599B}" dt="2022-12-22T16:06:49.552" v="566"/>
        <pc:sldMkLst>
          <pc:docMk/>
          <pc:sldMk cId="2161779671" sldId="1971"/>
        </pc:sldMkLst>
        <pc:spChg chg="mod">
          <ac:chgData name="Kelly Stokes" userId="3e5c5154-569e-4d81-aa91-4f91841cdfa9" providerId="ADAL" clId="{8E23A3EF-F5F9-4A58-96D0-F1B1D381599B}" dt="2022-12-22T16:06:28.292" v="560" actId="20577"/>
          <ac:spMkLst>
            <pc:docMk/>
            <pc:sldMk cId="2161779671" sldId="1971"/>
            <ac:spMk id="2" creationId="{52DA34BA-82FC-47C5-BCE1-BB65E08B92A1}"/>
          </ac:spMkLst>
        </pc:spChg>
        <pc:spChg chg="mod">
          <ac:chgData name="Kelly Stokes" userId="3e5c5154-569e-4d81-aa91-4f91841cdfa9" providerId="ADAL" clId="{8E23A3EF-F5F9-4A58-96D0-F1B1D381599B}" dt="2022-12-22T16:06:32.881" v="562" actId="14100"/>
          <ac:spMkLst>
            <pc:docMk/>
            <pc:sldMk cId="2161779671" sldId="1971"/>
            <ac:spMk id="3" creationId="{13BB5EC0-7A96-4D29-A835-6FAE896C31A4}"/>
          </ac:spMkLst>
        </pc:spChg>
        <pc:picChg chg="del">
          <ac:chgData name="Kelly Stokes" userId="3e5c5154-569e-4d81-aa91-4f91841cdfa9" providerId="ADAL" clId="{8E23A3EF-F5F9-4A58-96D0-F1B1D381599B}" dt="2022-12-22T16:06:34.010" v="563" actId="478"/>
          <ac:picMkLst>
            <pc:docMk/>
            <pc:sldMk cId="2161779671" sldId="1971"/>
            <ac:picMk id="2052" creationId="{9BFD166F-177A-C25D-87D6-732B72651254}"/>
          </ac:picMkLst>
        </pc:picChg>
        <pc:picChg chg="add mod">
          <ac:chgData name="Kelly Stokes" userId="3e5c5154-569e-4d81-aa91-4f91841cdfa9" providerId="ADAL" clId="{8E23A3EF-F5F9-4A58-96D0-F1B1D381599B}" dt="2022-12-22T16:06:48.845" v="565" actId="1076"/>
          <ac:picMkLst>
            <pc:docMk/>
            <pc:sldMk cId="2161779671" sldId="1971"/>
            <ac:picMk id="58370" creationId="{17CFDB13-34BE-BED7-E2E4-699F94827B17}"/>
          </ac:picMkLst>
        </pc:picChg>
      </pc:sldChg>
      <pc:sldChg chg="addSp delSp modSp mod modAnim">
        <pc:chgData name="Kelly Stokes" userId="3e5c5154-569e-4d81-aa91-4f91841cdfa9" providerId="ADAL" clId="{8E23A3EF-F5F9-4A58-96D0-F1B1D381599B}" dt="2022-12-22T16:07:25.814" v="579"/>
        <pc:sldMkLst>
          <pc:docMk/>
          <pc:sldMk cId="731811966" sldId="1972"/>
        </pc:sldMkLst>
        <pc:spChg chg="mod">
          <ac:chgData name="Kelly Stokes" userId="3e5c5154-569e-4d81-aa91-4f91841cdfa9" providerId="ADAL" clId="{8E23A3EF-F5F9-4A58-96D0-F1B1D381599B}" dt="2022-12-22T16:06:56.540" v="573" actId="20577"/>
          <ac:spMkLst>
            <pc:docMk/>
            <pc:sldMk cId="731811966" sldId="1972"/>
            <ac:spMk id="2" creationId="{52DA34BA-82FC-47C5-BCE1-BB65E08B92A1}"/>
          </ac:spMkLst>
        </pc:spChg>
        <pc:spChg chg="mod">
          <ac:chgData name="Kelly Stokes" userId="3e5c5154-569e-4d81-aa91-4f91841cdfa9" providerId="ADAL" clId="{8E23A3EF-F5F9-4A58-96D0-F1B1D381599B}" dt="2022-12-22T16:07:00.456" v="574" actId="1076"/>
          <ac:spMkLst>
            <pc:docMk/>
            <pc:sldMk cId="731811966" sldId="1972"/>
            <ac:spMk id="3" creationId="{13BB5EC0-7A96-4D29-A835-6FAE896C31A4}"/>
          </ac:spMkLst>
        </pc:spChg>
        <pc:picChg chg="del">
          <ac:chgData name="Kelly Stokes" userId="3e5c5154-569e-4d81-aa91-4f91841cdfa9" providerId="ADAL" clId="{8E23A3EF-F5F9-4A58-96D0-F1B1D381599B}" dt="2022-12-22T16:07:01.674" v="575" actId="478"/>
          <ac:picMkLst>
            <pc:docMk/>
            <pc:sldMk cId="731811966" sldId="1972"/>
            <ac:picMk id="3076" creationId="{0C3732E0-7B9C-1079-5964-3346EA1E0BA3}"/>
          </ac:picMkLst>
        </pc:picChg>
        <pc:picChg chg="add mod">
          <ac:chgData name="Kelly Stokes" userId="3e5c5154-569e-4d81-aa91-4f91841cdfa9" providerId="ADAL" clId="{8E23A3EF-F5F9-4A58-96D0-F1B1D381599B}" dt="2022-12-22T16:07:21.469" v="578" actId="732"/>
          <ac:picMkLst>
            <pc:docMk/>
            <pc:sldMk cId="731811966" sldId="1972"/>
            <ac:picMk id="57346" creationId="{B59289E9-B8B3-3A3D-0FC4-353BD3B18B53}"/>
          </ac:picMkLst>
        </pc:picChg>
      </pc:sldChg>
      <pc:sldChg chg="addSp delSp modSp modAnim">
        <pc:chgData name="Kelly Stokes" userId="3e5c5154-569e-4d81-aa91-4f91841cdfa9" providerId="ADAL" clId="{8E23A3EF-F5F9-4A58-96D0-F1B1D381599B}" dt="2022-12-22T16:08:18.565" v="627"/>
        <pc:sldMkLst>
          <pc:docMk/>
          <pc:sldMk cId="2707525656" sldId="1973"/>
        </pc:sldMkLst>
        <pc:spChg chg="mod">
          <ac:chgData name="Kelly Stokes" userId="3e5c5154-569e-4d81-aa91-4f91841cdfa9" providerId="ADAL" clId="{8E23A3EF-F5F9-4A58-96D0-F1B1D381599B}" dt="2022-12-22T16:07:41.698" v="592" actId="20577"/>
          <ac:spMkLst>
            <pc:docMk/>
            <pc:sldMk cId="2707525656" sldId="1973"/>
            <ac:spMk id="2" creationId="{52DA34BA-82FC-47C5-BCE1-BB65E08B92A1}"/>
          </ac:spMkLst>
        </pc:spChg>
        <pc:spChg chg="mod">
          <ac:chgData name="Kelly Stokes" userId="3e5c5154-569e-4d81-aa91-4f91841cdfa9" providerId="ADAL" clId="{8E23A3EF-F5F9-4A58-96D0-F1B1D381599B}" dt="2022-12-22T16:07:54.935" v="622" actId="20577"/>
          <ac:spMkLst>
            <pc:docMk/>
            <pc:sldMk cId="2707525656" sldId="1973"/>
            <ac:spMk id="5" creationId="{2C8F5065-5828-545D-470F-A1D28C82B95A}"/>
          </ac:spMkLst>
        </pc:spChg>
        <pc:spChg chg="mod">
          <ac:chgData name="Kelly Stokes" userId="3e5c5154-569e-4d81-aa91-4f91841cdfa9" providerId="ADAL" clId="{8E23A3EF-F5F9-4A58-96D0-F1B1D381599B}" dt="2022-12-22T16:08:00.860" v="626" actId="20577"/>
          <ac:spMkLst>
            <pc:docMk/>
            <pc:sldMk cId="2707525656" sldId="1973"/>
            <ac:spMk id="10" creationId="{003D53EA-1945-744E-2DD1-0312F4DE835F}"/>
          </ac:spMkLst>
        </pc:spChg>
        <pc:spChg chg="mod">
          <ac:chgData name="Kelly Stokes" userId="3e5c5154-569e-4d81-aa91-4f91841cdfa9" providerId="ADAL" clId="{8E23A3EF-F5F9-4A58-96D0-F1B1D381599B}" dt="2022-12-22T16:08:18.565" v="627"/>
          <ac:spMkLst>
            <pc:docMk/>
            <pc:sldMk cId="2707525656" sldId="1973"/>
            <ac:spMk id="12" creationId="{E384BFF7-3319-CAE2-192F-C4DCBBBBFCCA}"/>
          </ac:spMkLst>
        </pc:spChg>
        <pc:picChg chg="add mod">
          <ac:chgData name="Kelly Stokes" userId="3e5c5154-569e-4d81-aa91-4f91841cdfa9" providerId="ADAL" clId="{8E23A3EF-F5F9-4A58-96D0-F1B1D381599B}" dt="2022-12-22T16:07:34.995" v="581"/>
          <ac:picMkLst>
            <pc:docMk/>
            <pc:sldMk cId="2707525656" sldId="1973"/>
            <ac:picMk id="3" creationId="{EA6850C4-576B-3E88-9708-71E946C74A7B}"/>
          </ac:picMkLst>
        </pc:picChg>
        <pc:picChg chg="del">
          <ac:chgData name="Kelly Stokes" userId="3e5c5154-569e-4d81-aa91-4f91841cdfa9" providerId="ADAL" clId="{8E23A3EF-F5F9-4A58-96D0-F1B1D381599B}" dt="2022-12-22T16:07:34.586" v="580" actId="478"/>
          <ac:picMkLst>
            <pc:docMk/>
            <pc:sldMk cId="2707525656" sldId="1973"/>
            <ac:picMk id="6" creationId="{E0225C94-1DDA-F619-638B-15138E89051D}"/>
          </ac:picMkLst>
        </pc:picChg>
      </pc:sldChg>
      <pc:sldChg chg="addSp delSp modSp modAnim">
        <pc:chgData name="Kelly Stokes" userId="3e5c5154-569e-4d81-aa91-4f91841cdfa9" providerId="ADAL" clId="{8E23A3EF-F5F9-4A58-96D0-F1B1D381599B}" dt="2022-12-22T16:08:54.922" v="662"/>
        <pc:sldMkLst>
          <pc:docMk/>
          <pc:sldMk cId="684646018" sldId="1974"/>
        </pc:sldMkLst>
        <pc:spChg chg="mod">
          <ac:chgData name="Kelly Stokes" userId="3e5c5154-569e-4d81-aa91-4f91841cdfa9" providerId="ADAL" clId="{8E23A3EF-F5F9-4A58-96D0-F1B1D381599B}" dt="2022-12-22T16:08:30.062" v="638" actId="20577"/>
          <ac:spMkLst>
            <pc:docMk/>
            <pc:sldMk cId="684646018" sldId="1974"/>
            <ac:spMk id="2" creationId="{52DA34BA-82FC-47C5-BCE1-BB65E08B92A1}"/>
          </ac:spMkLst>
        </pc:spChg>
        <pc:spChg chg="mod">
          <ac:chgData name="Kelly Stokes" userId="3e5c5154-569e-4d81-aa91-4f91841cdfa9" providerId="ADAL" clId="{8E23A3EF-F5F9-4A58-96D0-F1B1D381599B}" dt="2022-12-22T16:08:39.681" v="657" actId="20577"/>
          <ac:spMkLst>
            <pc:docMk/>
            <pc:sldMk cId="684646018" sldId="1974"/>
            <ac:spMk id="5" creationId="{2C8F5065-5828-545D-470F-A1D28C82B95A}"/>
          </ac:spMkLst>
        </pc:spChg>
        <pc:spChg chg="mod">
          <ac:chgData name="Kelly Stokes" userId="3e5c5154-569e-4d81-aa91-4f91841cdfa9" providerId="ADAL" clId="{8E23A3EF-F5F9-4A58-96D0-F1B1D381599B}" dt="2022-12-22T16:08:44.881" v="661" actId="20577"/>
          <ac:spMkLst>
            <pc:docMk/>
            <pc:sldMk cId="684646018" sldId="1974"/>
            <ac:spMk id="10" creationId="{003D53EA-1945-744E-2DD1-0312F4DE835F}"/>
          </ac:spMkLst>
        </pc:spChg>
        <pc:spChg chg="mod">
          <ac:chgData name="Kelly Stokes" userId="3e5c5154-569e-4d81-aa91-4f91841cdfa9" providerId="ADAL" clId="{8E23A3EF-F5F9-4A58-96D0-F1B1D381599B}" dt="2022-12-22T16:08:54.922" v="662"/>
          <ac:spMkLst>
            <pc:docMk/>
            <pc:sldMk cId="684646018" sldId="1974"/>
            <ac:spMk id="12" creationId="{E384BFF7-3319-CAE2-192F-C4DCBBBBFCCA}"/>
          </ac:spMkLst>
        </pc:spChg>
        <pc:picChg chg="del">
          <ac:chgData name="Kelly Stokes" userId="3e5c5154-569e-4d81-aa91-4f91841cdfa9" providerId="ADAL" clId="{8E23A3EF-F5F9-4A58-96D0-F1B1D381599B}" dt="2022-12-22T16:08:24.878" v="628" actId="478"/>
          <ac:picMkLst>
            <pc:docMk/>
            <pc:sldMk cId="684646018" sldId="1974"/>
            <ac:picMk id="3" creationId="{3FD94AD5-2958-F51E-C8E9-DC395DEFD52D}"/>
          </ac:picMkLst>
        </pc:picChg>
        <pc:picChg chg="add mod">
          <ac:chgData name="Kelly Stokes" userId="3e5c5154-569e-4d81-aa91-4f91841cdfa9" providerId="ADAL" clId="{8E23A3EF-F5F9-4A58-96D0-F1B1D381599B}" dt="2022-12-22T16:08:25.182" v="629"/>
          <ac:picMkLst>
            <pc:docMk/>
            <pc:sldMk cId="684646018" sldId="1974"/>
            <ac:picMk id="4" creationId="{0B4A70C7-31BF-BCBA-2FA8-1FDA16A9A92F}"/>
          </ac:picMkLst>
        </pc:picChg>
      </pc:sldChg>
      <pc:sldChg chg="addSp delSp modSp modAnim">
        <pc:chgData name="Kelly Stokes" userId="3e5c5154-569e-4d81-aa91-4f91841cdfa9" providerId="ADAL" clId="{8E23A3EF-F5F9-4A58-96D0-F1B1D381599B}" dt="2022-12-22T16:09:32.446" v="687" actId="20577"/>
        <pc:sldMkLst>
          <pc:docMk/>
          <pc:sldMk cId="2077502986" sldId="1975"/>
        </pc:sldMkLst>
        <pc:spChg chg="mod">
          <ac:chgData name="Kelly Stokes" userId="3e5c5154-569e-4d81-aa91-4f91841cdfa9" providerId="ADAL" clId="{8E23A3EF-F5F9-4A58-96D0-F1B1D381599B}" dt="2022-12-22T16:09:09.779" v="674" actId="20577"/>
          <ac:spMkLst>
            <pc:docMk/>
            <pc:sldMk cId="2077502986" sldId="1975"/>
            <ac:spMk id="2" creationId="{52DA34BA-82FC-47C5-BCE1-BB65E08B92A1}"/>
          </ac:spMkLst>
        </pc:spChg>
        <pc:spChg chg="mod">
          <ac:chgData name="Kelly Stokes" userId="3e5c5154-569e-4d81-aa91-4f91841cdfa9" providerId="ADAL" clId="{8E23A3EF-F5F9-4A58-96D0-F1B1D381599B}" dt="2022-12-22T16:09:28.067" v="683" actId="20577"/>
          <ac:spMkLst>
            <pc:docMk/>
            <pc:sldMk cId="2077502986" sldId="1975"/>
            <ac:spMk id="5" creationId="{2C8F5065-5828-545D-470F-A1D28C82B95A}"/>
          </ac:spMkLst>
        </pc:spChg>
        <pc:spChg chg="mod">
          <ac:chgData name="Kelly Stokes" userId="3e5c5154-569e-4d81-aa91-4f91841cdfa9" providerId="ADAL" clId="{8E23A3EF-F5F9-4A58-96D0-F1B1D381599B}" dt="2022-12-22T16:09:32.446" v="687" actId="20577"/>
          <ac:spMkLst>
            <pc:docMk/>
            <pc:sldMk cId="2077502986" sldId="1975"/>
            <ac:spMk id="10" creationId="{003D53EA-1945-744E-2DD1-0312F4DE835F}"/>
          </ac:spMkLst>
        </pc:spChg>
        <pc:spChg chg="mod">
          <ac:chgData name="Kelly Stokes" userId="3e5c5154-569e-4d81-aa91-4f91841cdfa9" providerId="ADAL" clId="{8E23A3EF-F5F9-4A58-96D0-F1B1D381599B}" dt="2022-12-22T16:09:21.923" v="675"/>
          <ac:spMkLst>
            <pc:docMk/>
            <pc:sldMk cId="2077502986" sldId="1975"/>
            <ac:spMk id="12" creationId="{E384BFF7-3319-CAE2-192F-C4DCBBBBFCCA}"/>
          </ac:spMkLst>
        </pc:spChg>
        <pc:picChg chg="del">
          <ac:chgData name="Kelly Stokes" userId="3e5c5154-569e-4d81-aa91-4f91841cdfa9" providerId="ADAL" clId="{8E23A3EF-F5F9-4A58-96D0-F1B1D381599B}" dt="2022-12-22T16:09:03.918" v="663" actId="478"/>
          <ac:picMkLst>
            <pc:docMk/>
            <pc:sldMk cId="2077502986" sldId="1975"/>
            <ac:picMk id="3" creationId="{26B39EDE-6B64-4C1C-EE92-B46CB17EBB78}"/>
          </ac:picMkLst>
        </pc:picChg>
        <pc:picChg chg="add mod">
          <ac:chgData name="Kelly Stokes" userId="3e5c5154-569e-4d81-aa91-4f91841cdfa9" providerId="ADAL" clId="{8E23A3EF-F5F9-4A58-96D0-F1B1D381599B}" dt="2022-12-22T16:09:04.337" v="664"/>
          <ac:picMkLst>
            <pc:docMk/>
            <pc:sldMk cId="2077502986" sldId="1975"/>
            <ac:picMk id="4" creationId="{2D38A7CD-813D-8B6D-692E-B5E57F3B424A}"/>
          </ac:picMkLst>
        </pc:picChg>
      </pc:sldChg>
      <pc:sldChg chg="modSp mod">
        <pc:chgData name="Kelly Stokes" userId="3e5c5154-569e-4d81-aa91-4f91841cdfa9" providerId="ADAL" clId="{8E23A3EF-F5F9-4A58-96D0-F1B1D381599B}" dt="2022-12-22T16:10:00.861" v="695" actId="27636"/>
        <pc:sldMkLst>
          <pc:docMk/>
          <pc:sldMk cId="995512934" sldId="1976"/>
        </pc:sldMkLst>
        <pc:spChg chg="mod">
          <ac:chgData name="Kelly Stokes" userId="3e5c5154-569e-4d81-aa91-4f91841cdfa9" providerId="ADAL" clId="{8E23A3EF-F5F9-4A58-96D0-F1B1D381599B}" dt="2022-12-22T16:09:49.528" v="688"/>
          <ac:spMkLst>
            <pc:docMk/>
            <pc:sldMk cId="995512934" sldId="1976"/>
            <ac:spMk id="2" creationId="{52DA34BA-82FC-47C5-BCE1-BB65E08B92A1}"/>
          </ac:spMkLst>
        </pc:spChg>
        <pc:spChg chg="mod">
          <ac:chgData name="Kelly Stokes" userId="3e5c5154-569e-4d81-aa91-4f91841cdfa9" providerId="ADAL" clId="{8E23A3EF-F5F9-4A58-96D0-F1B1D381599B}" dt="2022-12-22T16:10:00.861" v="695" actId="27636"/>
          <ac:spMkLst>
            <pc:docMk/>
            <pc:sldMk cId="995512934" sldId="1976"/>
            <ac:spMk id="3" creationId="{847A1AC9-9EC9-E1AA-348D-958CE44F2772}"/>
          </ac:spMkLst>
        </pc:spChg>
      </pc:sldChg>
      <pc:sldChg chg="modSp mod">
        <pc:chgData name="Kelly Stokes" userId="3e5c5154-569e-4d81-aa91-4f91841cdfa9" providerId="ADAL" clId="{8E23A3EF-F5F9-4A58-96D0-F1B1D381599B}" dt="2022-12-22T16:10:24.307" v="701" actId="27636"/>
        <pc:sldMkLst>
          <pc:docMk/>
          <pc:sldMk cId="1881758591" sldId="1977"/>
        </pc:sldMkLst>
        <pc:spChg chg="mod">
          <ac:chgData name="Kelly Stokes" userId="3e5c5154-569e-4d81-aa91-4f91841cdfa9" providerId="ADAL" clId="{8E23A3EF-F5F9-4A58-96D0-F1B1D381599B}" dt="2022-12-22T16:10:13.331" v="696"/>
          <ac:spMkLst>
            <pc:docMk/>
            <pc:sldMk cId="1881758591" sldId="1977"/>
            <ac:spMk id="2" creationId="{52DA34BA-82FC-47C5-BCE1-BB65E08B92A1}"/>
          </ac:spMkLst>
        </pc:spChg>
        <pc:spChg chg="mod">
          <ac:chgData name="Kelly Stokes" userId="3e5c5154-569e-4d81-aa91-4f91841cdfa9" providerId="ADAL" clId="{8E23A3EF-F5F9-4A58-96D0-F1B1D381599B}" dt="2022-12-22T16:10:24.307" v="701" actId="27636"/>
          <ac:spMkLst>
            <pc:docMk/>
            <pc:sldMk cId="1881758591" sldId="1977"/>
            <ac:spMk id="3" creationId="{847A1AC9-9EC9-E1AA-348D-958CE44F2772}"/>
          </ac:spMkLst>
        </pc:spChg>
      </pc:sldChg>
      <pc:sldChg chg="modSp mod">
        <pc:chgData name="Kelly Stokes" userId="3e5c5154-569e-4d81-aa91-4f91841cdfa9" providerId="ADAL" clId="{8E23A3EF-F5F9-4A58-96D0-F1B1D381599B}" dt="2022-12-22T16:10:50.361" v="711" actId="27636"/>
        <pc:sldMkLst>
          <pc:docMk/>
          <pc:sldMk cId="1451134510" sldId="1978"/>
        </pc:sldMkLst>
        <pc:spChg chg="mod">
          <ac:chgData name="Kelly Stokes" userId="3e5c5154-569e-4d81-aa91-4f91841cdfa9" providerId="ADAL" clId="{8E23A3EF-F5F9-4A58-96D0-F1B1D381599B}" dt="2022-12-22T16:10:38.469" v="702"/>
          <ac:spMkLst>
            <pc:docMk/>
            <pc:sldMk cId="1451134510" sldId="1978"/>
            <ac:spMk id="2" creationId="{52DA34BA-82FC-47C5-BCE1-BB65E08B92A1}"/>
          </ac:spMkLst>
        </pc:spChg>
        <pc:spChg chg="mod">
          <ac:chgData name="Kelly Stokes" userId="3e5c5154-569e-4d81-aa91-4f91841cdfa9" providerId="ADAL" clId="{8E23A3EF-F5F9-4A58-96D0-F1B1D381599B}" dt="2022-12-22T16:10:50.361" v="711" actId="27636"/>
          <ac:spMkLst>
            <pc:docMk/>
            <pc:sldMk cId="1451134510" sldId="1978"/>
            <ac:spMk id="3" creationId="{847A1AC9-9EC9-E1AA-348D-958CE44F2772}"/>
          </ac:spMkLst>
        </pc:spChg>
      </pc:sldChg>
      <pc:sldChg chg="modNotesTx">
        <pc:chgData name="Kelly Stokes" userId="3e5c5154-569e-4d81-aa91-4f91841cdfa9" providerId="ADAL" clId="{8E23A3EF-F5F9-4A58-96D0-F1B1D381599B}" dt="2022-12-22T16:11:15.194" v="712"/>
        <pc:sldMkLst>
          <pc:docMk/>
          <pc:sldMk cId="2962677937" sldId="1988"/>
        </pc:sldMkLst>
      </pc:sldChg>
      <pc:sldChg chg="modSp mod">
        <pc:chgData name="Kelly Stokes" userId="3e5c5154-569e-4d81-aa91-4f91841cdfa9" providerId="ADAL" clId="{8E23A3EF-F5F9-4A58-96D0-F1B1D381599B}" dt="2022-12-22T16:11:19.325" v="713"/>
        <pc:sldMkLst>
          <pc:docMk/>
          <pc:sldMk cId="3877228170" sldId="1989"/>
        </pc:sldMkLst>
        <pc:spChg chg="mod">
          <ac:chgData name="Kelly Stokes" userId="3e5c5154-569e-4d81-aa91-4f91841cdfa9" providerId="ADAL" clId="{8E23A3EF-F5F9-4A58-96D0-F1B1D381599B}" dt="2022-12-22T16:11:19.325" v="713"/>
          <ac:spMkLst>
            <pc:docMk/>
            <pc:sldMk cId="3877228170" sldId="1989"/>
            <ac:spMk id="2" creationId="{77E26784-A357-92CE-B6B1-8F248D3D6650}"/>
          </ac:spMkLst>
        </pc:spChg>
      </pc:sldChg>
      <pc:sldChg chg="del">
        <pc:chgData name="Kelly Stokes" userId="3e5c5154-569e-4d81-aa91-4f91841cdfa9" providerId="ADAL" clId="{8E23A3EF-F5F9-4A58-96D0-F1B1D381599B}" dt="2022-12-22T16:11:30.377" v="714" actId="2696"/>
        <pc:sldMkLst>
          <pc:docMk/>
          <pc:sldMk cId="617316976" sldId="1997"/>
        </pc:sldMkLst>
      </pc:sldChg>
      <pc:sldChg chg="del">
        <pc:chgData name="Kelly Stokes" userId="3e5c5154-569e-4d81-aa91-4f91841cdfa9" providerId="ADAL" clId="{8E23A3EF-F5F9-4A58-96D0-F1B1D381599B}" dt="2022-12-22T16:11:30.377" v="714" actId="2696"/>
        <pc:sldMkLst>
          <pc:docMk/>
          <pc:sldMk cId="1953743035" sldId="1998"/>
        </pc:sldMkLst>
      </pc:sldChg>
      <pc:sldChg chg="del">
        <pc:chgData name="Kelly Stokes" userId="3e5c5154-569e-4d81-aa91-4f91841cdfa9" providerId="ADAL" clId="{8E23A3EF-F5F9-4A58-96D0-F1B1D381599B}" dt="2022-12-22T16:11:30.377" v="714" actId="2696"/>
        <pc:sldMkLst>
          <pc:docMk/>
          <pc:sldMk cId="3199706546" sldId="1999"/>
        </pc:sldMkLst>
      </pc:sldChg>
      <pc:sldChg chg="del">
        <pc:chgData name="Kelly Stokes" userId="3e5c5154-569e-4d81-aa91-4f91841cdfa9" providerId="ADAL" clId="{8E23A3EF-F5F9-4A58-96D0-F1B1D381599B}" dt="2022-12-22T16:11:30.377" v="714" actId="2696"/>
        <pc:sldMkLst>
          <pc:docMk/>
          <pc:sldMk cId="3977898563" sldId="2000"/>
        </pc:sldMkLst>
      </pc:sldChg>
      <pc:sldChg chg="addSp delSp modSp mod modAnim">
        <pc:chgData name="Kelly Stokes" userId="3e5c5154-569e-4d81-aa91-4f91841cdfa9" providerId="ADAL" clId="{8E23A3EF-F5F9-4A58-96D0-F1B1D381599B}" dt="2022-12-22T16:13:15.546" v="726"/>
        <pc:sldMkLst>
          <pc:docMk/>
          <pc:sldMk cId="1846086294" sldId="2005"/>
        </pc:sldMkLst>
        <pc:spChg chg="mod">
          <ac:chgData name="Kelly Stokes" userId="3e5c5154-569e-4d81-aa91-4f91841cdfa9" providerId="ADAL" clId="{8E23A3EF-F5F9-4A58-96D0-F1B1D381599B}" dt="2022-12-22T16:12:46.441" v="721" actId="20577"/>
          <ac:spMkLst>
            <pc:docMk/>
            <pc:sldMk cId="1846086294" sldId="2005"/>
            <ac:spMk id="2" creationId="{52DA34BA-82FC-47C5-BCE1-BB65E08B92A1}"/>
          </ac:spMkLst>
        </pc:spChg>
        <pc:spChg chg="mod">
          <ac:chgData name="Kelly Stokes" userId="3e5c5154-569e-4d81-aa91-4f91841cdfa9" providerId="ADAL" clId="{8E23A3EF-F5F9-4A58-96D0-F1B1D381599B}" dt="2022-12-22T16:12:50.185" v="722" actId="14100"/>
          <ac:spMkLst>
            <pc:docMk/>
            <pc:sldMk cId="1846086294" sldId="2005"/>
            <ac:spMk id="3" creationId="{13BB5EC0-7A96-4D29-A835-6FAE896C31A4}"/>
          </ac:spMkLst>
        </pc:spChg>
        <pc:picChg chg="del">
          <ac:chgData name="Kelly Stokes" userId="3e5c5154-569e-4d81-aa91-4f91841cdfa9" providerId="ADAL" clId="{8E23A3EF-F5F9-4A58-96D0-F1B1D381599B}" dt="2022-12-22T16:12:51.338" v="723" actId="478"/>
          <ac:picMkLst>
            <pc:docMk/>
            <pc:sldMk cId="1846086294" sldId="2005"/>
            <ac:picMk id="1028" creationId="{43A7632D-7E04-4245-3D99-BE0E81FE7532}"/>
          </ac:picMkLst>
        </pc:picChg>
        <pc:picChg chg="add mod">
          <ac:chgData name="Kelly Stokes" userId="3e5c5154-569e-4d81-aa91-4f91841cdfa9" providerId="ADAL" clId="{8E23A3EF-F5F9-4A58-96D0-F1B1D381599B}" dt="2022-12-22T16:13:14.766" v="725" actId="1076"/>
          <ac:picMkLst>
            <pc:docMk/>
            <pc:sldMk cId="1846086294" sldId="2005"/>
            <ac:picMk id="51202" creationId="{FBFA6A12-DE9B-A6E6-B1BC-1119F5DE483D}"/>
          </ac:picMkLst>
        </pc:picChg>
      </pc:sldChg>
      <pc:sldChg chg="addSp delSp modSp mod modAnim">
        <pc:chgData name="Kelly Stokes" userId="3e5c5154-569e-4d81-aa91-4f91841cdfa9" providerId="ADAL" clId="{8E23A3EF-F5F9-4A58-96D0-F1B1D381599B}" dt="2022-12-22T16:13:55.302" v="744"/>
        <pc:sldMkLst>
          <pc:docMk/>
          <pc:sldMk cId="2419055464" sldId="2006"/>
        </pc:sldMkLst>
        <pc:spChg chg="mod">
          <ac:chgData name="Kelly Stokes" userId="3e5c5154-569e-4d81-aa91-4f91841cdfa9" providerId="ADAL" clId="{8E23A3EF-F5F9-4A58-96D0-F1B1D381599B}" dt="2022-12-22T16:13:24.435" v="738" actId="20577"/>
          <ac:spMkLst>
            <pc:docMk/>
            <pc:sldMk cId="2419055464" sldId="2006"/>
            <ac:spMk id="2" creationId="{52DA34BA-82FC-47C5-BCE1-BB65E08B92A1}"/>
          </ac:spMkLst>
        </pc:spChg>
        <pc:spChg chg="mod">
          <ac:chgData name="Kelly Stokes" userId="3e5c5154-569e-4d81-aa91-4f91841cdfa9" providerId="ADAL" clId="{8E23A3EF-F5F9-4A58-96D0-F1B1D381599B}" dt="2022-12-22T16:13:28.965" v="740" actId="14100"/>
          <ac:spMkLst>
            <pc:docMk/>
            <pc:sldMk cId="2419055464" sldId="2006"/>
            <ac:spMk id="3" creationId="{13BB5EC0-7A96-4D29-A835-6FAE896C31A4}"/>
          </ac:spMkLst>
        </pc:spChg>
        <pc:picChg chg="del">
          <ac:chgData name="Kelly Stokes" userId="3e5c5154-569e-4d81-aa91-4f91841cdfa9" providerId="ADAL" clId="{8E23A3EF-F5F9-4A58-96D0-F1B1D381599B}" dt="2022-12-22T16:13:30.142" v="741" actId="478"/>
          <ac:picMkLst>
            <pc:docMk/>
            <pc:sldMk cId="2419055464" sldId="2006"/>
            <ac:picMk id="2052" creationId="{9BFD166F-177A-C25D-87D6-732B72651254}"/>
          </ac:picMkLst>
        </pc:picChg>
        <pc:picChg chg="add mod">
          <ac:chgData name="Kelly Stokes" userId="3e5c5154-569e-4d81-aa91-4f91841cdfa9" providerId="ADAL" clId="{8E23A3EF-F5F9-4A58-96D0-F1B1D381599B}" dt="2022-12-22T16:13:54.609" v="743" actId="1076"/>
          <ac:picMkLst>
            <pc:docMk/>
            <pc:sldMk cId="2419055464" sldId="2006"/>
            <ac:picMk id="50178" creationId="{60127E0A-5C7F-755E-DCE5-7F1B8CE5EC34}"/>
          </ac:picMkLst>
        </pc:picChg>
      </pc:sldChg>
      <pc:sldChg chg="addSp delSp modSp mod modAnim">
        <pc:chgData name="Kelly Stokes" userId="3e5c5154-569e-4d81-aa91-4f91841cdfa9" providerId="ADAL" clId="{8E23A3EF-F5F9-4A58-96D0-F1B1D381599B}" dt="2022-12-22T16:14:29.608" v="754"/>
        <pc:sldMkLst>
          <pc:docMk/>
          <pc:sldMk cId="863000525" sldId="2007"/>
        </pc:sldMkLst>
        <pc:spChg chg="mod">
          <ac:chgData name="Kelly Stokes" userId="3e5c5154-569e-4d81-aa91-4f91841cdfa9" providerId="ADAL" clId="{8E23A3EF-F5F9-4A58-96D0-F1B1D381599B}" dt="2022-12-22T16:14:03.412" v="749" actId="20577"/>
          <ac:spMkLst>
            <pc:docMk/>
            <pc:sldMk cId="863000525" sldId="2007"/>
            <ac:spMk id="2" creationId="{52DA34BA-82FC-47C5-BCE1-BB65E08B92A1}"/>
          </ac:spMkLst>
        </pc:spChg>
        <pc:spChg chg="mod">
          <ac:chgData name="Kelly Stokes" userId="3e5c5154-569e-4d81-aa91-4f91841cdfa9" providerId="ADAL" clId="{8E23A3EF-F5F9-4A58-96D0-F1B1D381599B}" dt="2022-12-22T16:14:07.853" v="750" actId="1076"/>
          <ac:spMkLst>
            <pc:docMk/>
            <pc:sldMk cId="863000525" sldId="2007"/>
            <ac:spMk id="3" creationId="{13BB5EC0-7A96-4D29-A835-6FAE896C31A4}"/>
          </ac:spMkLst>
        </pc:spChg>
        <pc:picChg chg="del">
          <ac:chgData name="Kelly Stokes" userId="3e5c5154-569e-4d81-aa91-4f91841cdfa9" providerId="ADAL" clId="{8E23A3EF-F5F9-4A58-96D0-F1B1D381599B}" dt="2022-12-22T16:14:08.681" v="751" actId="478"/>
          <ac:picMkLst>
            <pc:docMk/>
            <pc:sldMk cId="863000525" sldId="2007"/>
            <ac:picMk id="3076" creationId="{0C3732E0-7B9C-1079-5964-3346EA1E0BA3}"/>
          </ac:picMkLst>
        </pc:picChg>
        <pc:picChg chg="add mod">
          <ac:chgData name="Kelly Stokes" userId="3e5c5154-569e-4d81-aa91-4f91841cdfa9" providerId="ADAL" clId="{8E23A3EF-F5F9-4A58-96D0-F1B1D381599B}" dt="2022-12-22T16:14:28.851" v="753" actId="1076"/>
          <ac:picMkLst>
            <pc:docMk/>
            <pc:sldMk cId="863000525" sldId="2007"/>
            <ac:picMk id="49154" creationId="{B2249744-5E87-DD44-2A20-131C1B4FE6E1}"/>
          </ac:picMkLst>
        </pc:picChg>
      </pc:sldChg>
      <pc:sldChg chg="addSp delSp modSp modAnim">
        <pc:chgData name="Kelly Stokes" userId="3e5c5154-569e-4d81-aa91-4f91841cdfa9" providerId="ADAL" clId="{8E23A3EF-F5F9-4A58-96D0-F1B1D381599B}" dt="2022-12-22T16:15:11.088" v="797"/>
        <pc:sldMkLst>
          <pc:docMk/>
          <pc:sldMk cId="2514044708" sldId="2008"/>
        </pc:sldMkLst>
        <pc:spChg chg="mod">
          <ac:chgData name="Kelly Stokes" userId="3e5c5154-569e-4d81-aa91-4f91841cdfa9" providerId="ADAL" clId="{8E23A3EF-F5F9-4A58-96D0-F1B1D381599B}" dt="2022-12-22T16:14:41.880" v="765" actId="20577"/>
          <ac:spMkLst>
            <pc:docMk/>
            <pc:sldMk cId="2514044708" sldId="2008"/>
            <ac:spMk id="2" creationId="{52DA34BA-82FC-47C5-BCE1-BB65E08B92A1}"/>
          </ac:spMkLst>
        </pc:spChg>
        <pc:spChg chg="mod">
          <ac:chgData name="Kelly Stokes" userId="3e5c5154-569e-4d81-aa91-4f91841cdfa9" providerId="ADAL" clId="{8E23A3EF-F5F9-4A58-96D0-F1B1D381599B}" dt="2022-12-22T16:15:00.459" v="796" actId="20577"/>
          <ac:spMkLst>
            <pc:docMk/>
            <pc:sldMk cId="2514044708" sldId="2008"/>
            <ac:spMk id="5" creationId="{2C8F5065-5828-545D-470F-A1D28C82B95A}"/>
          </ac:spMkLst>
        </pc:spChg>
        <pc:spChg chg="mod">
          <ac:chgData name="Kelly Stokes" userId="3e5c5154-569e-4d81-aa91-4f91841cdfa9" providerId="ADAL" clId="{8E23A3EF-F5F9-4A58-96D0-F1B1D381599B}" dt="2022-12-22T16:14:55.028" v="790" actId="20577"/>
          <ac:spMkLst>
            <pc:docMk/>
            <pc:sldMk cId="2514044708" sldId="2008"/>
            <ac:spMk id="10" creationId="{003D53EA-1945-744E-2DD1-0312F4DE835F}"/>
          </ac:spMkLst>
        </pc:spChg>
        <pc:spChg chg="mod">
          <ac:chgData name="Kelly Stokes" userId="3e5c5154-569e-4d81-aa91-4f91841cdfa9" providerId="ADAL" clId="{8E23A3EF-F5F9-4A58-96D0-F1B1D381599B}" dt="2022-12-22T16:15:11.088" v="797"/>
          <ac:spMkLst>
            <pc:docMk/>
            <pc:sldMk cId="2514044708" sldId="2008"/>
            <ac:spMk id="12" creationId="{E384BFF7-3319-CAE2-192F-C4DCBBBBFCCA}"/>
          </ac:spMkLst>
        </pc:spChg>
        <pc:picChg chg="add mod">
          <ac:chgData name="Kelly Stokes" userId="3e5c5154-569e-4d81-aa91-4f91841cdfa9" providerId="ADAL" clId="{8E23A3EF-F5F9-4A58-96D0-F1B1D381599B}" dt="2022-12-22T16:14:36.013" v="756"/>
          <ac:picMkLst>
            <pc:docMk/>
            <pc:sldMk cId="2514044708" sldId="2008"/>
            <ac:picMk id="3" creationId="{46E7DA05-D71F-E2FB-DD91-DBA91997F17B}"/>
          </ac:picMkLst>
        </pc:picChg>
        <pc:picChg chg="del">
          <ac:chgData name="Kelly Stokes" userId="3e5c5154-569e-4d81-aa91-4f91841cdfa9" providerId="ADAL" clId="{8E23A3EF-F5F9-4A58-96D0-F1B1D381599B}" dt="2022-12-22T16:14:35.687" v="755" actId="478"/>
          <ac:picMkLst>
            <pc:docMk/>
            <pc:sldMk cId="2514044708" sldId="2008"/>
            <ac:picMk id="6" creationId="{E0225C94-1DDA-F619-638B-15138E89051D}"/>
          </ac:picMkLst>
        </pc:picChg>
      </pc:sldChg>
      <pc:sldChg chg="addSp delSp modSp modAnim">
        <pc:chgData name="Kelly Stokes" userId="3e5c5154-569e-4d81-aa91-4f91841cdfa9" providerId="ADAL" clId="{8E23A3EF-F5F9-4A58-96D0-F1B1D381599B}" dt="2022-12-22T16:15:53.172" v="837"/>
        <pc:sldMkLst>
          <pc:docMk/>
          <pc:sldMk cId="4284115427" sldId="2009"/>
        </pc:sldMkLst>
        <pc:spChg chg="mod">
          <ac:chgData name="Kelly Stokes" userId="3e5c5154-569e-4d81-aa91-4f91841cdfa9" providerId="ADAL" clId="{8E23A3EF-F5F9-4A58-96D0-F1B1D381599B}" dt="2022-12-22T16:15:24.290" v="808" actId="20577"/>
          <ac:spMkLst>
            <pc:docMk/>
            <pc:sldMk cId="4284115427" sldId="2009"/>
            <ac:spMk id="2" creationId="{52DA34BA-82FC-47C5-BCE1-BB65E08B92A1}"/>
          </ac:spMkLst>
        </pc:spChg>
        <pc:spChg chg="mod">
          <ac:chgData name="Kelly Stokes" userId="3e5c5154-569e-4d81-aa91-4f91841cdfa9" providerId="ADAL" clId="{8E23A3EF-F5F9-4A58-96D0-F1B1D381599B}" dt="2022-12-22T16:15:37.788" v="832" actId="20577"/>
          <ac:spMkLst>
            <pc:docMk/>
            <pc:sldMk cId="4284115427" sldId="2009"/>
            <ac:spMk id="5" creationId="{2C8F5065-5828-545D-470F-A1D28C82B95A}"/>
          </ac:spMkLst>
        </pc:spChg>
        <pc:spChg chg="mod">
          <ac:chgData name="Kelly Stokes" userId="3e5c5154-569e-4d81-aa91-4f91841cdfa9" providerId="ADAL" clId="{8E23A3EF-F5F9-4A58-96D0-F1B1D381599B}" dt="2022-12-22T16:15:41.532" v="836" actId="20577"/>
          <ac:spMkLst>
            <pc:docMk/>
            <pc:sldMk cId="4284115427" sldId="2009"/>
            <ac:spMk id="10" creationId="{003D53EA-1945-744E-2DD1-0312F4DE835F}"/>
          </ac:spMkLst>
        </pc:spChg>
        <pc:spChg chg="mod">
          <ac:chgData name="Kelly Stokes" userId="3e5c5154-569e-4d81-aa91-4f91841cdfa9" providerId="ADAL" clId="{8E23A3EF-F5F9-4A58-96D0-F1B1D381599B}" dt="2022-12-22T16:15:53.172" v="837"/>
          <ac:spMkLst>
            <pc:docMk/>
            <pc:sldMk cId="4284115427" sldId="2009"/>
            <ac:spMk id="12" creationId="{E384BFF7-3319-CAE2-192F-C4DCBBBBFCCA}"/>
          </ac:spMkLst>
        </pc:spChg>
        <pc:picChg chg="del">
          <ac:chgData name="Kelly Stokes" userId="3e5c5154-569e-4d81-aa91-4f91841cdfa9" providerId="ADAL" clId="{8E23A3EF-F5F9-4A58-96D0-F1B1D381599B}" dt="2022-12-22T16:15:18.543" v="798" actId="478"/>
          <ac:picMkLst>
            <pc:docMk/>
            <pc:sldMk cId="4284115427" sldId="2009"/>
            <ac:picMk id="3" creationId="{3FD94AD5-2958-F51E-C8E9-DC395DEFD52D}"/>
          </ac:picMkLst>
        </pc:picChg>
        <pc:picChg chg="add mod">
          <ac:chgData name="Kelly Stokes" userId="3e5c5154-569e-4d81-aa91-4f91841cdfa9" providerId="ADAL" clId="{8E23A3EF-F5F9-4A58-96D0-F1B1D381599B}" dt="2022-12-22T16:15:18.894" v="799"/>
          <ac:picMkLst>
            <pc:docMk/>
            <pc:sldMk cId="4284115427" sldId="2009"/>
            <ac:picMk id="4" creationId="{70AE74AB-484B-6482-F070-78E334D26CBA}"/>
          </ac:picMkLst>
        </pc:picChg>
      </pc:sldChg>
      <pc:sldChg chg="addSp delSp modSp modAnim">
        <pc:chgData name="Kelly Stokes" userId="3e5c5154-569e-4d81-aa91-4f91841cdfa9" providerId="ADAL" clId="{8E23A3EF-F5F9-4A58-96D0-F1B1D381599B}" dt="2022-12-22T16:16:34.076" v="874"/>
        <pc:sldMkLst>
          <pc:docMk/>
          <pc:sldMk cId="3640586078" sldId="2010"/>
        </pc:sldMkLst>
        <pc:spChg chg="mod">
          <ac:chgData name="Kelly Stokes" userId="3e5c5154-569e-4d81-aa91-4f91841cdfa9" providerId="ADAL" clId="{8E23A3EF-F5F9-4A58-96D0-F1B1D381599B}" dt="2022-12-22T16:16:06.471" v="847" actId="20577"/>
          <ac:spMkLst>
            <pc:docMk/>
            <pc:sldMk cId="3640586078" sldId="2010"/>
            <ac:spMk id="2" creationId="{52DA34BA-82FC-47C5-BCE1-BB65E08B92A1}"/>
          </ac:spMkLst>
        </pc:spChg>
        <pc:spChg chg="mod">
          <ac:chgData name="Kelly Stokes" userId="3e5c5154-569e-4d81-aa91-4f91841cdfa9" providerId="ADAL" clId="{8E23A3EF-F5F9-4A58-96D0-F1B1D381599B}" dt="2022-12-22T16:16:18.285" v="867" actId="20577"/>
          <ac:spMkLst>
            <pc:docMk/>
            <pc:sldMk cId="3640586078" sldId="2010"/>
            <ac:spMk id="5" creationId="{2C8F5065-5828-545D-470F-A1D28C82B95A}"/>
          </ac:spMkLst>
        </pc:spChg>
        <pc:spChg chg="mod">
          <ac:chgData name="Kelly Stokes" userId="3e5c5154-569e-4d81-aa91-4f91841cdfa9" providerId="ADAL" clId="{8E23A3EF-F5F9-4A58-96D0-F1B1D381599B}" dt="2022-12-22T16:16:22.228" v="873" actId="20577"/>
          <ac:spMkLst>
            <pc:docMk/>
            <pc:sldMk cId="3640586078" sldId="2010"/>
            <ac:spMk id="10" creationId="{003D53EA-1945-744E-2DD1-0312F4DE835F}"/>
          </ac:spMkLst>
        </pc:spChg>
        <pc:spChg chg="mod">
          <ac:chgData name="Kelly Stokes" userId="3e5c5154-569e-4d81-aa91-4f91841cdfa9" providerId="ADAL" clId="{8E23A3EF-F5F9-4A58-96D0-F1B1D381599B}" dt="2022-12-22T16:16:34.076" v="874"/>
          <ac:spMkLst>
            <pc:docMk/>
            <pc:sldMk cId="3640586078" sldId="2010"/>
            <ac:spMk id="12" creationId="{E384BFF7-3319-CAE2-192F-C4DCBBBBFCCA}"/>
          </ac:spMkLst>
        </pc:spChg>
        <pc:picChg chg="del">
          <ac:chgData name="Kelly Stokes" userId="3e5c5154-569e-4d81-aa91-4f91841cdfa9" providerId="ADAL" clId="{8E23A3EF-F5F9-4A58-96D0-F1B1D381599B}" dt="2022-12-22T16:16:00.234" v="838" actId="478"/>
          <ac:picMkLst>
            <pc:docMk/>
            <pc:sldMk cId="3640586078" sldId="2010"/>
            <ac:picMk id="3" creationId="{26B39EDE-6B64-4C1C-EE92-B46CB17EBB78}"/>
          </ac:picMkLst>
        </pc:picChg>
        <pc:picChg chg="add mod">
          <ac:chgData name="Kelly Stokes" userId="3e5c5154-569e-4d81-aa91-4f91841cdfa9" providerId="ADAL" clId="{8E23A3EF-F5F9-4A58-96D0-F1B1D381599B}" dt="2022-12-22T16:16:00.680" v="839"/>
          <ac:picMkLst>
            <pc:docMk/>
            <pc:sldMk cId="3640586078" sldId="2010"/>
            <ac:picMk id="4" creationId="{24B8BFD1-8154-12B7-3D5C-23D95E487F16}"/>
          </ac:picMkLst>
        </pc:picChg>
      </pc:sldChg>
      <pc:sldChg chg="modSp mod">
        <pc:chgData name="Kelly Stokes" userId="3e5c5154-569e-4d81-aa91-4f91841cdfa9" providerId="ADAL" clId="{8E23A3EF-F5F9-4A58-96D0-F1B1D381599B}" dt="2022-12-22T16:16:50.405" v="878" actId="27636"/>
        <pc:sldMkLst>
          <pc:docMk/>
          <pc:sldMk cId="8719055" sldId="2011"/>
        </pc:sldMkLst>
        <pc:spChg chg="mod">
          <ac:chgData name="Kelly Stokes" userId="3e5c5154-569e-4d81-aa91-4f91841cdfa9" providerId="ADAL" clId="{8E23A3EF-F5F9-4A58-96D0-F1B1D381599B}" dt="2022-12-22T16:16:46.023" v="875"/>
          <ac:spMkLst>
            <pc:docMk/>
            <pc:sldMk cId="8719055" sldId="2011"/>
            <ac:spMk id="2" creationId="{52DA34BA-82FC-47C5-BCE1-BB65E08B92A1}"/>
          </ac:spMkLst>
        </pc:spChg>
        <pc:spChg chg="mod">
          <ac:chgData name="Kelly Stokes" userId="3e5c5154-569e-4d81-aa91-4f91841cdfa9" providerId="ADAL" clId="{8E23A3EF-F5F9-4A58-96D0-F1B1D381599B}" dt="2022-12-22T16:16:50.405" v="878" actId="27636"/>
          <ac:spMkLst>
            <pc:docMk/>
            <pc:sldMk cId="8719055" sldId="2011"/>
            <ac:spMk id="3" creationId="{847A1AC9-9EC9-E1AA-348D-958CE44F2772}"/>
          </ac:spMkLst>
        </pc:spChg>
      </pc:sldChg>
      <pc:sldChg chg="modSp mod">
        <pc:chgData name="Kelly Stokes" userId="3e5c5154-569e-4d81-aa91-4f91841cdfa9" providerId="ADAL" clId="{8E23A3EF-F5F9-4A58-96D0-F1B1D381599B}" dt="2022-12-22T16:17:19.109" v="886" actId="14100"/>
        <pc:sldMkLst>
          <pc:docMk/>
          <pc:sldMk cId="2566176481" sldId="2012"/>
        </pc:sldMkLst>
        <pc:spChg chg="mod">
          <ac:chgData name="Kelly Stokes" userId="3e5c5154-569e-4d81-aa91-4f91841cdfa9" providerId="ADAL" clId="{8E23A3EF-F5F9-4A58-96D0-F1B1D381599B}" dt="2022-12-22T16:17:06.745" v="880" actId="27636"/>
          <ac:spMkLst>
            <pc:docMk/>
            <pc:sldMk cId="2566176481" sldId="2012"/>
            <ac:spMk id="2" creationId="{52DA34BA-82FC-47C5-BCE1-BB65E08B92A1}"/>
          </ac:spMkLst>
        </pc:spChg>
        <pc:spChg chg="mod">
          <ac:chgData name="Kelly Stokes" userId="3e5c5154-569e-4d81-aa91-4f91841cdfa9" providerId="ADAL" clId="{8E23A3EF-F5F9-4A58-96D0-F1B1D381599B}" dt="2022-12-22T16:17:19.109" v="886" actId="14100"/>
          <ac:spMkLst>
            <pc:docMk/>
            <pc:sldMk cId="2566176481" sldId="2012"/>
            <ac:spMk id="3" creationId="{847A1AC9-9EC9-E1AA-348D-958CE44F2772}"/>
          </ac:spMkLst>
        </pc:spChg>
      </pc:sldChg>
      <pc:sldChg chg="modSp mod">
        <pc:chgData name="Kelly Stokes" userId="3e5c5154-569e-4d81-aa91-4f91841cdfa9" providerId="ADAL" clId="{8E23A3EF-F5F9-4A58-96D0-F1B1D381599B}" dt="2022-12-22T16:17:39.980" v="892" actId="27636"/>
        <pc:sldMkLst>
          <pc:docMk/>
          <pc:sldMk cId="2900286097" sldId="2013"/>
        </pc:sldMkLst>
        <pc:spChg chg="mod">
          <ac:chgData name="Kelly Stokes" userId="3e5c5154-569e-4d81-aa91-4f91841cdfa9" providerId="ADAL" clId="{8E23A3EF-F5F9-4A58-96D0-F1B1D381599B}" dt="2022-12-22T16:17:32.247" v="887"/>
          <ac:spMkLst>
            <pc:docMk/>
            <pc:sldMk cId="2900286097" sldId="2013"/>
            <ac:spMk id="2" creationId="{52DA34BA-82FC-47C5-BCE1-BB65E08B92A1}"/>
          </ac:spMkLst>
        </pc:spChg>
        <pc:spChg chg="mod">
          <ac:chgData name="Kelly Stokes" userId="3e5c5154-569e-4d81-aa91-4f91841cdfa9" providerId="ADAL" clId="{8E23A3EF-F5F9-4A58-96D0-F1B1D381599B}" dt="2022-12-22T16:17:39.980" v="892" actId="27636"/>
          <ac:spMkLst>
            <pc:docMk/>
            <pc:sldMk cId="2900286097" sldId="2013"/>
            <ac:spMk id="3" creationId="{847A1AC9-9EC9-E1AA-348D-958CE44F2772}"/>
          </ac:spMkLst>
        </pc:spChg>
      </pc:sldChg>
      <pc:sldChg chg="modNotesTx">
        <pc:chgData name="Kelly Stokes" userId="3e5c5154-569e-4d81-aa91-4f91841cdfa9" providerId="ADAL" clId="{8E23A3EF-F5F9-4A58-96D0-F1B1D381599B}" dt="2022-12-22T16:17:55.492" v="893"/>
        <pc:sldMkLst>
          <pc:docMk/>
          <pc:sldMk cId="304294952" sldId="2023"/>
        </pc:sldMkLst>
      </pc:sldChg>
      <pc:sldChg chg="modSp mod">
        <pc:chgData name="Kelly Stokes" userId="3e5c5154-569e-4d81-aa91-4f91841cdfa9" providerId="ADAL" clId="{8E23A3EF-F5F9-4A58-96D0-F1B1D381599B}" dt="2022-12-22T16:17:59.258" v="894"/>
        <pc:sldMkLst>
          <pc:docMk/>
          <pc:sldMk cId="2008007591" sldId="2024"/>
        </pc:sldMkLst>
        <pc:spChg chg="mod">
          <ac:chgData name="Kelly Stokes" userId="3e5c5154-569e-4d81-aa91-4f91841cdfa9" providerId="ADAL" clId="{8E23A3EF-F5F9-4A58-96D0-F1B1D381599B}" dt="2022-12-22T16:17:59.258" v="894"/>
          <ac:spMkLst>
            <pc:docMk/>
            <pc:sldMk cId="2008007591" sldId="2024"/>
            <ac:spMk id="2" creationId="{77E26784-A357-92CE-B6B1-8F248D3D6650}"/>
          </ac:spMkLst>
        </pc:spChg>
      </pc:sldChg>
      <pc:sldChg chg="del">
        <pc:chgData name="Kelly Stokes" userId="3e5c5154-569e-4d81-aa91-4f91841cdfa9" providerId="ADAL" clId="{8E23A3EF-F5F9-4A58-96D0-F1B1D381599B}" dt="2022-12-22T16:18:10.568" v="895" actId="2696"/>
        <pc:sldMkLst>
          <pc:docMk/>
          <pc:sldMk cId="643440868" sldId="2032"/>
        </pc:sldMkLst>
      </pc:sldChg>
      <pc:sldChg chg="del">
        <pc:chgData name="Kelly Stokes" userId="3e5c5154-569e-4d81-aa91-4f91841cdfa9" providerId="ADAL" clId="{8E23A3EF-F5F9-4A58-96D0-F1B1D381599B}" dt="2022-12-22T16:18:10.568" v="895" actId="2696"/>
        <pc:sldMkLst>
          <pc:docMk/>
          <pc:sldMk cId="298614715" sldId="2033"/>
        </pc:sldMkLst>
      </pc:sldChg>
      <pc:sldChg chg="del">
        <pc:chgData name="Kelly Stokes" userId="3e5c5154-569e-4d81-aa91-4f91841cdfa9" providerId="ADAL" clId="{8E23A3EF-F5F9-4A58-96D0-F1B1D381599B}" dt="2022-12-22T16:18:10.568" v="895" actId="2696"/>
        <pc:sldMkLst>
          <pc:docMk/>
          <pc:sldMk cId="2882832975" sldId="2034"/>
        </pc:sldMkLst>
      </pc:sldChg>
      <pc:sldChg chg="del">
        <pc:chgData name="Kelly Stokes" userId="3e5c5154-569e-4d81-aa91-4f91841cdfa9" providerId="ADAL" clId="{8E23A3EF-F5F9-4A58-96D0-F1B1D381599B}" dt="2022-12-22T16:18:10.568" v="895" actId="2696"/>
        <pc:sldMkLst>
          <pc:docMk/>
          <pc:sldMk cId="3059642610" sldId="2035"/>
        </pc:sldMkLst>
      </pc:sldChg>
      <pc:sldChg chg="addSp delSp modSp mod modAnim">
        <pc:chgData name="Kelly Stokes" userId="3e5c5154-569e-4d81-aa91-4f91841cdfa9" providerId="ADAL" clId="{8E23A3EF-F5F9-4A58-96D0-F1B1D381599B}" dt="2022-12-22T16:19:17.140" v="908"/>
        <pc:sldMkLst>
          <pc:docMk/>
          <pc:sldMk cId="996575089" sldId="2040"/>
        </pc:sldMkLst>
        <pc:spChg chg="mod">
          <ac:chgData name="Kelly Stokes" userId="3e5c5154-569e-4d81-aa91-4f91841cdfa9" providerId="ADAL" clId="{8E23A3EF-F5F9-4A58-96D0-F1B1D381599B}" dt="2022-12-22T16:18:37.439" v="902" actId="20577"/>
          <ac:spMkLst>
            <pc:docMk/>
            <pc:sldMk cId="996575089" sldId="2040"/>
            <ac:spMk id="2" creationId="{52DA34BA-82FC-47C5-BCE1-BB65E08B92A1}"/>
          </ac:spMkLst>
        </pc:spChg>
        <pc:spChg chg="mod">
          <ac:chgData name="Kelly Stokes" userId="3e5c5154-569e-4d81-aa91-4f91841cdfa9" providerId="ADAL" clId="{8E23A3EF-F5F9-4A58-96D0-F1B1D381599B}" dt="2022-12-22T16:18:44.910" v="904" actId="14100"/>
          <ac:spMkLst>
            <pc:docMk/>
            <pc:sldMk cId="996575089" sldId="2040"/>
            <ac:spMk id="3" creationId="{13BB5EC0-7A96-4D29-A835-6FAE896C31A4}"/>
          </ac:spMkLst>
        </pc:spChg>
        <pc:picChg chg="del">
          <ac:chgData name="Kelly Stokes" userId="3e5c5154-569e-4d81-aa91-4f91841cdfa9" providerId="ADAL" clId="{8E23A3EF-F5F9-4A58-96D0-F1B1D381599B}" dt="2022-12-22T16:18:46.035" v="905" actId="478"/>
          <ac:picMkLst>
            <pc:docMk/>
            <pc:sldMk cId="996575089" sldId="2040"/>
            <ac:picMk id="1028" creationId="{43A7632D-7E04-4245-3D99-BE0E81FE7532}"/>
          </ac:picMkLst>
        </pc:picChg>
        <pc:picChg chg="add mod">
          <ac:chgData name="Kelly Stokes" userId="3e5c5154-569e-4d81-aa91-4f91841cdfa9" providerId="ADAL" clId="{8E23A3EF-F5F9-4A58-96D0-F1B1D381599B}" dt="2022-12-22T16:19:15.333" v="907" actId="1076"/>
          <ac:picMkLst>
            <pc:docMk/>
            <pc:sldMk cId="996575089" sldId="2040"/>
            <ac:picMk id="43010" creationId="{A8BFC935-4D3E-9E5A-4514-2D8C689E3C0E}"/>
          </ac:picMkLst>
        </pc:picChg>
      </pc:sldChg>
      <pc:sldChg chg="addSp delSp modSp mod modAnim">
        <pc:chgData name="Kelly Stokes" userId="3e5c5154-569e-4d81-aa91-4f91841cdfa9" providerId="ADAL" clId="{8E23A3EF-F5F9-4A58-96D0-F1B1D381599B}" dt="2022-12-22T16:19:42.727" v="923"/>
        <pc:sldMkLst>
          <pc:docMk/>
          <pc:sldMk cId="3814649370" sldId="2041"/>
        </pc:sldMkLst>
        <pc:spChg chg="mod">
          <ac:chgData name="Kelly Stokes" userId="3e5c5154-569e-4d81-aa91-4f91841cdfa9" providerId="ADAL" clId="{8E23A3EF-F5F9-4A58-96D0-F1B1D381599B}" dt="2022-12-22T16:19:26.700" v="919" actId="20577"/>
          <ac:spMkLst>
            <pc:docMk/>
            <pc:sldMk cId="3814649370" sldId="2041"/>
            <ac:spMk id="2" creationId="{52DA34BA-82FC-47C5-BCE1-BB65E08B92A1}"/>
          </ac:spMkLst>
        </pc:spChg>
        <pc:picChg chg="del">
          <ac:chgData name="Kelly Stokes" userId="3e5c5154-569e-4d81-aa91-4f91841cdfa9" providerId="ADAL" clId="{8E23A3EF-F5F9-4A58-96D0-F1B1D381599B}" dt="2022-12-22T16:19:28.476" v="920" actId="478"/>
          <ac:picMkLst>
            <pc:docMk/>
            <pc:sldMk cId="3814649370" sldId="2041"/>
            <ac:picMk id="2052" creationId="{9BFD166F-177A-C25D-87D6-732B72651254}"/>
          </ac:picMkLst>
        </pc:picChg>
        <pc:picChg chg="add mod">
          <ac:chgData name="Kelly Stokes" userId="3e5c5154-569e-4d81-aa91-4f91841cdfa9" providerId="ADAL" clId="{8E23A3EF-F5F9-4A58-96D0-F1B1D381599B}" dt="2022-12-22T16:19:41.948" v="922" actId="1076"/>
          <ac:picMkLst>
            <pc:docMk/>
            <pc:sldMk cId="3814649370" sldId="2041"/>
            <ac:picMk id="41986" creationId="{4DC4CFC2-F0D9-4421-B8A9-E259C5054D61}"/>
          </ac:picMkLst>
        </pc:picChg>
      </pc:sldChg>
      <pc:sldChg chg="addSp delSp modSp modAnim">
        <pc:chgData name="Kelly Stokes" userId="3e5c5154-569e-4d81-aa91-4f91841cdfa9" providerId="ADAL" clId="{8E23A3EF-F5F9-4A58-96D0-F1B1D381599B}" dt="2022-12-22T16:20:09.924" v="933"/>
        <pc:sldMkLst>
          <pc:docMk/>
          <pc:sldMk cId="4055441126" sldId="2042"/>
        </pc:sldMkLst>
        <pc:spChg chg="mod">
          <ac:chgData name="Kelly Stokes" userId="3e5c5154-569e-4d81-aa91-4f91841cdfa9" providerId="ADAL" clId="{8E23A3EF-F5F9-4A58-96D0-F1B1D381599B}" dt="2022-12-22T16:19:51.727" v="929" actId="20577"/>
          <ac:spMkLst>
            <pc:docMk/>
            <pc:sldMk cId="4055441126" sldId="2042"/>
            <ac:spMk id="2" creationId="{52DA34BA-82FC-47C5-BCE1-BB65E08B92A1}"/>
          </ac:spMkLst>
        </pc:spChg>
        <pc:picChg chg="del">
          <ac:chgData name="Kelly Stokes" userId="3e5c5154-569e-4d81-aa91-4f91841cdfa9" providerId="ADAL" clId="{8E23A3EF-F5F9-4A58-96D0-F1B1D381599B}" dt="2022-12-22T16:19:54.308" v="930" actId="478"/>
          <ac:picMkLst>
            <pc:docMk/>
            <pc:sldMk cId="4055441126" sldId="2042"/>
            <ac:picMk id="3076" creationId="{0C3732E0-7B9C-1079-5964-3346EA1E0BA3}"/>
          </ac:picMkLst>
        </pc:picChg>
        <pc:picChg chg="add mod">
          <ac:chgData name="Kelly Stokes" userId="3e5c5154-569e-4d81-aa91-4f91841cdfa9" providerId="ADAL" clId="{8E23A3EF-F5F9-4A58-96D0-F1B1D381599B}" dt="2022-12-22T16:20:09.222" v="932" actId="1076"/>
          <ac:picMkLst>
            <pc:docMk/>
            <pc:sldMk cId="4055441126" sldId="2042"/>
            <ac:picMk id="40962" creationId="{E576A72A-E287-EC13-799C-290603654D95}"/>
          </ac:picMkLst>
        </pc:picChg>
      </pc:sldChg>
      <pc:sldChg chg="addSp delSp modSp modAnim">
        <pc:chgData name="Kelly Stokes" userId="3e5c5154-569e-4d81-aa91-4f91841cdfa9" providerId="ADAL" clId="{8E23A3EF-F5F9-4A58-96D0-F1B1D381599B}" dt="2022-12-22T16:21:02.630" v="976"/>
        <pc:sldMkLst>
          <pc:docMk/>
          <pc:sldMk cId="3805056765" sldId="2043"/>
        </pc:sldMkLst>
        <pc:spChg chg="mod">
          <ac:chgData name="Kelly Stokes" userId="3e5c5154-569e-4d81-aa91-4f91841cdfa9" providerId="ADAL" clId="{8E23A3EF-F5F9-4A58-96D0-F1B1D381599B}" dt="2022-12-22T16:20:25.231" v="947" actId="20577"/>
          <ac:spMkLst>
            <pc:docMk/>
            <pc:sldMk cId="3805056765" sldId="2043"/>
            <ac:spMk id="2" creationId="{52DA34BA-82FC-47C5-BCE1-BB65E08B92A1}"/>
          </ac:spMkLst>
        </pc:spChg>
        <pc:spChg chg="mod">
          <ac:chgData name="Kelly Stokes" userId="3e5c5154-569e-4d81-aa91-4f91841cdfa9" providerId="ADAL" clId="{8E23A3EF-F5F9-4A58-96D0-F1B1D381599B}" dt="2022-12-22T16:20:42.053" v="975" actId="20577"/>
          <ac:spMkLst>
            <pc:docMk/>
            <pc:sldMk cId="3805056765" sldId="2043"/>
            <ac:spMk id="5" creationId="{2C8F5065-5828-545D-470F-A1D28C82B95A}"/>
          </ac:spMkLst>
        </pc:spChg>
        <pc:spChg chg="mod">
          <ac:chgData name="Kelly Stokes" userId="3e5c5154-569e-4d81-aa91-4f91841cdfa9" providerId="ADAL" clId="{8E23A3EF-F5F9-4A58-96D0-F1B1D381599B}" dt="2022-12-22T16:21:02.630" v="976"/>
          <ac:spMkLst>
            <pc:docMk/>
            <pc:sldMk cId="3805056765" sldId="2043"/>
            <ac:spMk id="12" creationId="{E384BFF7-3319-CAE2-192F-C4DCBBBBFCCA}"/>
          </ac:spMkLst>
        </pc:spChg>
        <pc:picChg chg="add mod">
          <ac:chgData name="Kelly Stokes" userId="3e5c5154-569e-4d81-aa91-4f91841cdfa9" providerId="ADAL" clId="{8E23A3EF-F5F9-4A58-96D0-F1B1D381599B}" dt="2022-12-22T16:20:17.273" v="935"/>
          <ac:picMkLst>
            <pc:docMk/>
            <pc:sldMk cId="3805056765" sldId="2043"/>
            <ac:picMk id="3" creationId="{C24D5BC5-56E9-5F42-BAC7-2B4C617EF3C7}"/>
          </ac:picMkLst>
        </pc:picChg>
        <pc:picChg chg="del">
          <ac:chgData name="Kelly Stokes" userId="3e5c5154-569e-4d81-aa91-4f91841cdfa9" providerId="ADAL" clId="{8E23A3EF-F5F9-4A58-96D0-F1B1D381599B}" dt="2022-12-22T16:20:16.902" v="934" actId="478"/>
          <ac:picMkLst>
            <pc:docMk/>
            <pc:sldMk cId="3805056765" sldId="2043"/>
            <ac:picMk id="6" creationId="{E0225C94-1DDA-F619-638B-15138E89051D}"/>
          </ac:picMkLst>
        </pc:picChg>
      </pc:sldChg>
      <pc:sldChg chg="addSp delSp modSp modAnim">
        <pc:chgData name="Kelly Stokes" userId="3e5c5154-569e-4d81-aa91-4f91841cdfa9" providerId="ADAL" clId="{8E23A3EF-F5F9-4A58-96D0-F1B1D381599B}" dt="2022-12-22T16:21:43.799" v="1009"/>
        <pc:sldMkLst>
          <pc:docMk/>
          <pc:sldMk cId="1800784023" sldId="2044"/>
        </pc:sldMkLst>
        <pc:spChg chg="mod">
          <ac:chgData name="Kelly Stokes" userId="3e5c5154-569e-4d81-aa91-4f91841cdfa9" providerId="ADAL" clId="{8E23A3EF-F5F9-4A58-96D0-F1B1D381599B}" dt="2022-12-22T16:21:13.977" v="985" actId="20577"/>
          <ac:spMkLst>
            <pc:docMk/>
            <pc:sldMk cId="1800784023" sldId="2044"/>
            <ac:spMk id="2" creationId="{52DA34BA-82FC-47C5-BCE1-BB65E08B92A1}"/>
          </ac:spMkLst>
        </pc:spChg>
        <pc:spChg chg="mod">
          <ac:chgData name="Kelly Stokes" userId="3e5c5154-569e-4d81-aa91-4f91841cdfa9" providerId="ADAL" clId="{8E23A3EF-F5F9-4A58-96D0-F1B1D381599B}" dt="2022-12-22T16:21:27.239" v="1004" actId="20577"/>
          <ac:spMkLst>
            <pc:docMk/>
            <pc:sldMk cId="1800784023" sldId="2044"/>
            <ac:spMk id="5" creationId="{2C8F5065-5828-545D-470F-A1D28C82B95A}"/>
          </ac:spMkLst>
        </pc:spChg>
        <pc:spChg chg="mod">
          <ac:chgData name="Kelly Stokes" userId="3e5c5154-569e-4d81-aa91-4f91841cdfa9" providerId="ADAL" clId="{8E23A3EF-F5F9-4A58-96D0-F1B1D381599B}" dt="2022-12-22T16:21:32.727" v="1008" actId="20577"/>
          <ac:spMkLst>
            <pc:docMk/>
            <pc:sldMk cId="1800784023" sldId="2044"/>
            <ac:spMk id="10" creationId="{003D53EA-1945-744E-2DD1-0312F4DE835F}"/>
          </ac:spMkLst>
        </pc:spChg>
        <pc:spChg chg="mod">
          <ac:chgData name="Kelly Stokes" userId="3e5c5154-569e-4d81-aa91-4f91841cdfa9" providerId="ADAL" clId="{8E23A3EF-F5F9-4A58-96D0-F1B1D381599B}" dt="2022-12-22T16:21:43.799" v="1009"/>
          <ac:spMkLst>
            <pc:docMk/>
            <pc:sldMk cId="1800784023" sldId="2044"/>
            <ac:spMk id="12" creationId="{E384BFF7-3319-CAE2-192F-C4DCBBBBFCCA}"/>
          </ac:spMkLst>
        </pc:spChg>
        <pc:picChg chg="del">
          <ac:chgData name="Kelly Stokes" userId="3e5c5154-569e-4d81-aa91-4f91841cdfa9" providerId="ADAL" clId="{8E23A3EF-F5F9-4A58-96D0-F1B1D381599B}" dt="2022-12-22T16:21:08.255" v="977" actId="478"/>
          <ac:picMkLst>
            <pc:docMk/>
            <pc:sldMk cId="1800784023" sldId="2044"/>
            <ac:picMk id="3" creationId="{3FD94AD5-2958-F51E-C8E9-DC395DEFD52D}"/>
          </ac:picMkLst>
        </pc:picChg>
        <pc:picChg chg="add mod">
          <ac:chgData name="Kelly Stokes" userId="3e5c5154-569e-4d81-aa91-4f91841cdfa9" providerId="ADAL" clId="{8E23A3EF-F5F9-4A58-96D0-F1B1D381599B}" dt="2022-12-22T16:21:08.653" v="978"/>
          <ac:picMkLst>
            <pc:docMk/>
            <pc:sldMk cId="1800784023" sldId="2044"/>
            <ac:picMk id="4" creationId="{550876D7-2A04-C950-CEE8-E856A9AE4A05}"/>
          </ac:picMkLst>
        </pc:picChg>
      </pc:sldChg>
      <pc:sldChg chg="addSp delSp modSp modAnim">
        <pc:chgData name="Kelly Stokes" userId="3e5c5154-569e-4d81-aa91-4f91841cdfa9" providerId="ADAL" clId="{8E23A3EF-F5F9-4A58-96D0-F1B1D381599B}" dt="2022-12-22T16:22:24.988" v="1037"/>
        <pc:sldMkLst>
          <pc:docMk/>
          <pc:sldMk cId="1437647697" sldId="2045"/>
        </pc:sldMkLst>
        <pc:spChg chg="mod">
          <ac:chgData name="Kelly Stokes" userId="3e5c5154-569e-4d81-aa91-4f91841cdfa9" providerId="ADAL" clId="{8E23A3EF-F5F9-4A58-96D0-F1B1D381599B}" dt="2022-12-22T16:21:55.365" v="1017" actId="20577"/>
          <ac:spMkLst>
            <pc:docMk/>
            <pc:sldMk cId="1437647697" sldId="2045"/>
            <ac:spMk id="2" creationId="{52DA34BA-82FC-47C5-BCE1-BB65E08B92A1}"/>
          </ac:spMkLst>
        </pc:spChg>
        <pc:spChg chg="mod">
          <ac:chgData name="Kelly Stokes" userId="3e5c5154-569e-4d81-aa91-4f91841cdfa9" providerId="ADAL" clId="{8E23A3EF-F5F9-4A58-96D0-F1B1D381599B}" dt="2022-12-22T16:22:08.126" v="1035" actId="20577"/>
          <ac:spMkLst>
            <pc:docMk/>
            <pc:sldMk cId="1437647697" sldId="2045"/>
            <ac:spMk id="5" creationId="{2C8F5065-5828-545D-470F-A1D28C82B95A}"/>
          </ac:spMkLst>
        </pc:spChg>
        <pc:spChg chg="mod">
          <ac:chgData name="Kelly Stokes" userId="3e5c5154-569e-4d81-aa91-4f91841cdfa9" providerId="ADAL" clId="{8E23A3EF-F5F9-4A58-96D0-F1B1D381599B}" dt="2022-12-22T16:22:24.988" v="1037"/>
          <ac:spMkLst>
            <pc:docMk/>
            <pc:sldMk cId="1437647697" sldId="2045"/>
            <ac:spMk id="12" creationId="{E384BFF7-3319-CAE2-192F-C4DCBBBBFCCA}"/>
          </ac:spMkLst>
        </pc:spChg>
        <pc:picChg chg="del">
          <ac:chgData name="Kelly Stokes" userId="3e5c5154-569e-4d81-aa91-4f91841cdfa9" providerId="ADAL" clId="{8E23A3EF-F5F9-4A58-96D0-F1B1D381599B}" dt="2022-12-22T16:21:50.058" v="1010" actId="478"/>
          <ac:picMkLst>
            <pc:docMk/>
            <pc:sldMk cId="1437647697" sldId="2045"/>
            <ac:picMk id="3" creationId="{26B39EDE-6B64-4C1C-EE92-B46CB17EBB78}"/>
          </ac:picMkLst>
        </pc:picChg>
        <pc:picChg chg="add mod">
          <ac:chgData name="Kelly Stokes" userId="3e5c5154-569e-4d81-aa91-4f91841cdfa9" providerId="ADAL" clId="{8E23A3EF-F5F9-4A58-96D0-F1B1D381599B}" dt="2022-12-22T16:22:10.955" v="1036" actId="1076"/>
          <ac:picMkLst>
            <pc:docMk/>
            <pc:sldMk cId="1437647697" sldId="2045"/>
            <ac:picMk id="4" creationId="{7CCD071E-E6A5-AC75-E491-040B869543A9}"/>
          </ac:picMkLst>
        </pc:picChg>
      </pc:sldChg>
      <pc:sldChg chg="modSp mod">
        <pc:chgData name="Kelly Stokes" userId="3e5c5154-569e-4d81-aa91-4f91841cdfa9" providerId="ADAL" clId="{8E23A3EF-F5F9-4A58-96D0-F1B1D381599B}" dt="2022-12-22T16:22:45.404" v="1043" actId="27636"/>
        <pc:sldMkLst>
          <pc:docMk/>
          <pc:sldMk cId="2902491322" sldId="2046"/>
        </pc:sldMkLst>
        <pc:spChg chg="mod">
          <ac:chgData name="Kelly Stokes" userId="3e5c5154-569e-4d81-aa91-4f91841cdfa9" providerId="ADAL" clId="{8E23A3EF-F5F9-4A58-96D0-F1B1D381599B}" dt="2022-12-22T16:22:37.572" v="1038"/>
          <ac:spMkLst>
            <pc:docMk/>
            <pc:sldMk cId="2902491322" sldId="2046"/>
            <ac:spMk id="2" creationId="{52DA34BA-82FC-47C5-BCE1-BB65E08B92A1}"/>
          </ac:spMkLst>
        </pc:spChg>
        <pc:spChg chg="mod">
          <ac:chgData name="Kelly Stokes" userId="3e5c5154-569e-4d81-aa91-4f91841cdfa9" providerId="ADAL" clId="{8E23A3EF-F5F9-4A58-96D0-F1B1D381599B}" dt="2022-12-22T16:22:45.404" v="1043" actId="27636"/>
          <ac:spMkLst>
            <pc:docMk/>
            <pc:sldMk cId="2902491322" sldId="2046"/>
            <ac:spMk id="3" creationId="{847A1AC9-9EC9-E1AA-348D-958CE44F2772}"/>
          </ac:spMkLst>
        </pc:spChg>
      </pc:sldChg>
      <pc:sldChg chg="modSp mod">
        <pc:chgData name="Kelly Stokes" userId="3e5c5154-569e-4d81-aa91-4f91841cdfa9" providerId="ADAL" clId="{8E23A3EF-F5F9-4A58-96D0-F1B1D381599B}" dt="2022-12-22T16:23:06.887" v="1048" actId="27636"/>
        <pc:sldMkLst>
          <pc:docMk/>
          <pc:sldMk cId="1908571386" sldId="2047"/>
        </pc:sldMkLst>
        <pc:spChg chg="mod">
          <ac:chgData name="Kelly Stokes" userId="3e5c5154-569e-4d81-aa91-4f91841cdfa9" providerId="ADAL" clId="{8E23A3EF-F5F9-4A58-96D0-F1B1D381599B}" dt="2022-12-22T16:22:57.329" v="1044"/>
          <ac:spMkLst>
            <pc:docMk/>
            <pc:sldMk cId="1908571386" sldId="2047"/>
            <ac:spMk id="2" creationId="{52DA34BA-82FC-47C5-BCE1-BB65E08B92A1}"/>
          </ac:spMkLst>
        </pc:spChg>
        <pc:spChg chg="mod">
          <ac:chgData name="Kelly Stokes" userId="3e5c5154-569e-4d81-aa91-4f91841cdfa9" providerId="ADAL" clId="{8E23A3EF-F5F9-4A58-96D0-F1B1D381599B}" dt="2022-12-22T16:23:06.887" v="1048" actId="27636"/>
          <ac:spMkLst>
            <pc:docMk/>
            <pc:sldMk cId="1908571386" sldId="2047"/>
            <ac:spMk id="3" creationId="{847A1AC9-9EC9-E1AA-348D-958CE44F2772}"/>
          </ac:spMkLst>
        </pc:spChg>
      </pc:sldChg>
      <pc:sldChg chg="modSp mod">
        <pc:chgData name="Kelly Stokes" userId="3e5c5154-569e-4d81-aa91-4f91841cdfa9" providerId="ADAL" clId="{8E23A3EF-F5F9-4A58-96D0-F1B1D381599B}" dt="2022-12-22T16:23:25.462" v="1050" actId="1076"/>
        <pc:sldMkLst>
          <pc:docMk/>
          <pc:sldMk cId="744870998" sldId="2048"/>
        </pc:sldMkLst>
        <pc:spChg chg="mod">
          <ac:chgData name="Kelly Stokes" userId="3e5c5154-569e-4d81-aa91-4f91841cdfa9" providerId="ADAL" clId="{8E23A3EF-F5F9-4A58-96D0-F1B1D381599B}" dt="2022-12-22T16:23:22.723" v="1049"/>
          <ac:spMkLst>
            <pc:docMk/>
            <pc:sldMk cId="744870998" sldId="2048"/>
            <ac:spMk id="2" creationId="{52DA34BA-82FC-47C5-BCE1-BB65E08B92A1}"/>
          </ac:spMkLst>
        </pc:spChg>
        <pc:spChg chg="mod">
          <ac:chgData name="Kelly Stokes" userId="3e5c5154-569e-4d81-aa91-4f91841cdfa9" providerId="ADAL" clId="{8E23A3EF-F5F9-4A58-96D0-F1B1D381599B}" dt="2022-12-22T16:23:25.462" v="1050" actId="1076"/>
          <ac:spMkLst>
            <pc:docMk/>
            <pc:sldMk cId="744870998" sldId="2048"/>
            <ac:spMk id="3" creationId="{847A1AC9-9EC9-E1AA-348D-958CE44F2772}"/>
          </ac:spMkLst>
        </pc:spChg>
      </pc:sldChg>
      <pc:sldChg chg="modNotesTx">
        <pc:chgData name="Kelly Stokes" userId="3e5c5154-569e-4d81-aa91-4f91841cdfa9" providerId="ADAL" clId="{8E23A3EF-F5F9-4A58-96D0-F1B1D381599B}" dt="2022-12-22T16:23:43.802" v="1051"/>
        <pc:sldMkLst>
          <pc:docMk/>
          <pc:sldMk cId="1943615296" sldId="2058"/>
        </pc:sldMkLst>
      </pc:sldChg>
      <pc:sldChg chg="modSp mod">
        <pc:chgData name="Kelly Stokes" userId="3e5c5154-569e-4d81-aa91-4f91841cdfa9" providerId="ADAL" clId="{8E23A3EF-F5F9-4A58-96D0-F1B1D381599B}" dt="2022-12-22T16:23:47.439" v="1052"/>
        <pc:sldMkLst>
          <pc:docMk/>
          <pc:sldMk cId="2637367935" sldId="2059"/>
        </pc:sldMkLst>
        <pc:spChg chg="mod">
          <ac:chgData name="Kelly Stokes" userId="3e5c5154-569e-4d81-aa91-4f91841cdfa9" providerId="ADAL" clId="{8E23A3EF-F5F9-4A58-96D0-F1B1D381599B}" dt="2022-12-22T16:23:47.439" v="1052"/>
          <ac:spMkLst>
            <pc:docMk/>
            <pc:sldMk cId="2637367935" sldId="205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22/12/2022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However, we need to be conscience that building dams to harness this energy is expensive and involves flooding large areas of land.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503296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815631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dirty="0"/>
          </a:p>
        </p:txBody>
      </p:sp>
    </p:spTree>
    <p:extLst>
      <p:ext uri="{BB962C8B-B14F-4D97-AF65-F5344CB8AC3E}">
        <p14:creationId xmlns:p14="http://schemas.microsoft.com/office/powerpoint/2010/main" val="3347474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valuable energy in waves and tides can also be captured, although this is much more difficult.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2347573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Average awkward  mischievous receive Conscience conscious  applicable dependable  perishable  adorable </a:t>
            </a:r>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Water or hydroelectric power is considerable as it is the most widely used renewable energy for generating electricity.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3513010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Dependable water flowing towards the sea in rivers can generate large amounts of energy.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3508143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963392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3046189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22/12/2022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22/12/2022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chief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1,306 Indian Chief Illustrations &amp; Clip Art - iStock">
            <a:extLst>
              <a:ext uri="{FF2B5EF4-FFF2-40B4-BE49-F238E27FC236}">
                <a16:creationId xmlns:a16="http://schemas.microsoft.com/office/drawing/2014/main" id="{54D6CD80-C162-9F89-5765-0CF9165C45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49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7995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66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8642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024721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01963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a:t>
            </a:r>
          </a:p>
        </p:txBody>
      </p:sp>
    </p:spTree>
    <p:extLst>
      <p:ext uri="{BB962C8B-B14F-4D97-AF65-F5344CB8AC3E}">
        <p14:creationId xmlns:p14="http://schemas.microsoft.com/office/powerpoint/2010/main" val="148423324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considerable</a:t>
            </a:r>
            <a:r>
              <a:rPr lang="en-GB" sz="3600" dirty="0">
                <a:solidFill>
                  <a:srgbClr val="000000"/>
                </a:solidFill>
                <a:effectLst/>
                <a:latin typeface="Twinkl Cursive Looped" panose="02000000000000000000" pitchFamily="2" charset="0"/>
                <a:ea typeface="Times New Roman" panose="02020603050405020304" pitchFamily="18" charset="0"/>
              </a:rPr>
              <a:t> as it is the most widely used renewable energy for generating electricity.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Dependable</a:t>
            </a:r>
            <a:r>
              <a:rPr lang="en-GB" sz="3600" dirty="0">
                <a:solidFill>
                  <a:srgbClr val="000000"/>
                </a:solidFill>
                <a:effectLst/>
                <a:latin typeface="Twinkl Cursive Looped" panose="02000000000000000000" pitchFamily="2" charset="0"/>
                <a:ea typeface="Times New Roman" panose="02020603050405020304" pitchFamily="18" charset="0"/>
              </a:rPr>
              <a:t> water flowing towards the sea in rivers can generate large amounts of energy.  However, we need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conscience</a:t>
            </a:r>
            <a:r>
              <a:rPr lang="en-GB" sz="3600" dirty="0">
                <a:solidFill>
                  <a:srgbClr val="000000"/>
                </a:solidFill>
                <a:effectLst/>
                <a:latin typeface="Twinkl Cursive Looped" panose="02000000000000000000" pitchFamily="2" charset="0"/>
                <a:ea typeface="Times New Roman" panose="02020603050405020304" pitchFamily="18" charset="0"/>
              </a:rPr>
              <a:t> that building dams to harness this energy is expensive and involves flooding large areas of land.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valuable</a:t>
            </a:r>
            <a:r>
              <a:rPr lang="en-GB" sz="3600" dirty="0">
                <a:solidFill>
                  <a:srgbClr val="000000"/>
                </a:solidFill>
                <a:effectLst/>
                <a:latin typeface="Twinkl Cursive Looped" panose="02000000000000000000" pitchFamily="2" charset="0"/>
                <a:ea typeface="Times New Roman" panose="02020603050405020304" pitchFamily="18" charset="0"/>
              </a:rPr>
              <a:t> energy in waves and tides can also be captured, although this is much more difficult.</a:t>
            </a:r>
          </a:p>
        </p:txBody>
      </p:sp>
    </p:spTree>
    <p:extLst>
      <p:ext uri="{BB962C8B-B14F-4D97-AF65-F5344CB8AC3E}">
        <p14:creationId xmlns:p14="http://schemas.microsoft.com/office/powerpoint/2010/main" val="18105898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29495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However, we need to be conscience that building dams to harness this energy is expensive and involves flooding large areas of land.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0080075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40438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fiend </a:t>
            </a:r>
          </a:p>
        </p:txBody>
      </p:sp>
      <p:sp>
        <p:nvSpPr>
          <p:cNvPr id="3" name="Rectangle 2">
            <a:extLst>
              <a:ext uri="{FF2B5EF4-FFF2-40B4-BE49-F238E27FC236}">
                <a16:creationId xmlns:a16="http://schemas.microsoft.com/office/drawing/2014/main" id="{0366E0B6-702E-4814-82C6-08CA2D13F3C9}"/>
              </a:ext>
            </a:extLst>
          </p:cNvPr>
          <p:cNvSpPr/>
          <p:nvPr/>
        </p:nvSpPr>
        <p:spPr>
          <a:xfrm>
            <a:off x="5502729" y="3657596"/>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Summer Fiend Stock Illustrations – 143 Summer Fiend Stock Illustrations,  Vectors &amp; Clipart - Dreamstime">
            <a:extLst>
              <a:ext uri="{FF2B5EF4-FFF2-40B4-BE49-F238E27FC236}">
                <a16:creationId xmlns:a16="http://schemas.microsoft.com/office/drawing/2014/main" id="{38074120-106E-5244-E96F-0C888EA329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5776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12AC2C8-D7FB-C930-E21F-D845B6FA92E5}"/>
              </a:ext>
            </a:extLst>
          </p:cNvPr>
          <p:cNvPicPr>
            <a:picLocks noChangeAspect="1"/>
          </p:cNvPicPr>
          <p:nvPr/>
        </p:nvPicPr>
        <p:blipFill rotWithShape="1">
          <a:blip r:embed="rId2"/>
          <a:srcRect l="19152" t="13314" r="18572" b="10219"/>
          <a:stretch/>
        </p:blipFill>
        <p:spPr>
          <a:xfrm>
            <a:off x="800101" y="151171"/>
            <a:ext cx="9715500" cy="6706829"/>
          </a:xfrm>
          <a:prstGeom prst="rect">
            <a:avLst/>
          </a:prstGeom>
        </p:spPr>
      </p:pic>
    </p:spTree>
    <p:extLst>
      <p:ext uri="{BB962C8B-B14F-4D97-AF65-F5344CB8AC3E}">
        <p14:creationId xmlns:p14="http://schemas.microsoft.com/office/powerpoint/2010/main" val="37985661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287848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587758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10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46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68983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19765274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protein</a:t>
            </a:r>
          </a:p>
        </p:txBody>
      </p:sp>
      <p:sp>
        <p:nvSpPr>
          <p:cNvPr id="3" name="Rectangle 2">
            <a:extLst>
              <a:ext uri="{FF2B5EF4-FFF2-40B4-BE49-F238E27FC236}">
                <a16:creationId xmlns:a16="http://schemas.microsoft.com/office/drawing/2014/main" id="{13BB5EC0-7A96-4D29-A835-6FAE896C31A4}"/>
              </a:ext>
            </a:extLst>
          </p:cNvPr>
          <p:cNvSpPr/>
          <p:nvPr/>
        </p:nvSpPr>
        <p:spPr>
          <a:xfrm>
            <a:off x="6487886"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Protein Food Group Vector Illustration Stock Vector - Illustration of  protein, eggs: 134252776">
            <a:extLst>
              <a:ext uri="{FF2B5EF4-FFF2-40B4-BE49-F238E27FC236}">
                <a16:creationId xmlns:a16="http://schemas.microsoft.com/office/drawing/2014/main" id="{F18ACD13-97CA-0638-6936-D7045C400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48" y="449035"/>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23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caffeine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Caffeine Vectors, Clipart &amp; Illustrations for Free Download - illustAC">
            <a:extLst>
              <a:ext uri="{FF2B5EF4-FFF2-40B4-BE49-F238E27FC236}">
                <a16:creationId xmlns:a16="http://schemas.microsoft.com/office/drawing/2014/main" id="{45E42FE2-356C-A112-AB24-01334488F5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1" y="3986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2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seize</a:t>
            </a:r>
          </a:p>
        </p:txBody>
      </p:sp>
      <p:sp>
        <p:nvSpPr>
          <p:cNvPr id="3" name="Rectangle 2">
            <a:extLst>
              <a:ext uri="{FF2B5EF4-FFF2-40B4-BE49-F238E27FC236}">
                <a16:creationId xmlns:a16="http://schemas.microsoft.com/office/drawing/2014/main" id="{4BCBA2DA-E95C-434C-BE81-320E182AE5EF}"/>
              </a:ext>
            </a:extLst>
          </p:cNvPr>
          <p:cNvSpPr/>
          <p:nvPr/>
        </p:nvSpPr>
        <p:spPr>
          <a:xfrm>
            <a:off x="5616121"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Cartoon Seize Stock Illustrations – 86 Cartoon Seize Stock Illustrations,  Vectors &amp; Clipart - Dreamstime">
            <a:extLst>
              <a:ext uri="{FF2B5EF4-FFF2-40B4-BE49-F238E27FC236}">
                <a16:creationId xmlns:a16="http://schemas.microsoft.com/office/drawing/2014/main" id="{02CEDEB7-E577-5677-1809-8D14B03D3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5327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16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shriek</a:t>
            </a:r>
          </a:p>
        </p:txBody>
      </p:sp>
      <p:sp>
        <p:nvSpPr>
          <p:cNvPr id="3" name="Rectangle 2">
            <a:extLst>
              <a:ext uri="{FF2B5EF4-FFF2-40B4-BE49-F238E27FC236}">
                <a16:creationId xmlns:a16="http://schemas.microsoft.com/office/drawing/2014/main" id="{4BCBA2DA-E95C-434C-BE81-320E182AE5EF}"/>
              </a:ext>
            </a:extLst>
          </p:cNvPr>
          <p:cNvSpPr/>
          <p:nvPr/>
        </p:nvSpPr>
        <p:spPr>
          <a:xfrm>
            <a:off x="6089650" y="3657603"/>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3,988 Shriek Images, Stock Photos &amp; Vectors | Shutterstock">
            <a:extLst>
              <a:ext uri="{FF2B5EF4-FFF2-40B4-BE49-F238E27FC236}">
                <a16:creationId xmlns:a16="http://schemas.microsoft.com/office/drawing/2014/main" id="{BFCCE138-8435-7500-9A3E-A7E8C53F6B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458561" y="412978"/>
            <a:ext cx="2228850" cy="185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neither</a:t>
            </a:r>
          </a:p>
        </p:txBody>
      </p:sp>
      <p:sp>
        <p:nvSpPr>
          <p:cNvPr id="3" name="Rectangle 2">
            <a:extLst>
              <a:ext uri="{FF2B5EF4-FFF2-40B4-BE49-F238E27FC236}">
                <a16:creationId xmlns:a16="http://schemas.microsoft.com/office/drawing/2014/main" id="{4BCBA2DA-E95C-434C-BE81-320E182AE5EF}"/>
              </a:ext>
            </a:extLst>
          </p:cNvPr>
          <p:cNvSpPr/>
          <p:nvPr/>
        </p:nvSpPr>
        <p:spPr>
          <a:xfrm>
            <a:off x="5387521" y="3657605"/>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64 Neither Clip Art | Royalty Free - GoGraph">
            <a:extLst>
              <a:ext uri="{FF2B5EF4-FFF2-40B4-BE49-F238E27FC236}">
                <a16:creationId xmlns:a16="http://schemas.microsoft.com/office/drawing/2014/main" id="{1E310AB6-7A73-23B1-FC97-D69D96C256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59242" y="268061"/>
            <a:ext cx="1704975"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68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4755307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130275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156905922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5154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fashionable   </a:t>
            </a:r>
          </a:p>
        </p:txBody>
      </p:sp>
      <p:sp>
        <p:nvSpPr>
          <p:cNvPr id="3" name="Rectangle 2">
            <a:extLst>
              <a:ext uri="{FF2B5EF4-FFF2-40B4-BE49-F238E27FC236}">
                <a16:creationId xmlns:a16="http://schemas.microsoft.com/office/drawing/2014/main" id="{13BB5EC0-7A96-4D29-A835-6FAE896C31A4}"/>
              </a:ext>
            </a:extLst>
          </p:cNvPr>
          <p:cNvSpPr/>
          <p:nvPr/>
        </p:nvSpPr>
        <p:spPr>
          <a:xfrm>
            <a:off x="6955971" y="3561670"/>
            <a:ext cx="14858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010" name="Picture 2" descr="Image result for fasionable clipart">
            <a:extLst>
              <a:ext uri="{FF2B5EF4-FFF2-40B4-BE49-F238E27FC236}">
                <a16:creationId xmlns:a16="http://schemas.microsoft.com/office/drawing/2014/main" id="{A8BFC935-4D3E-9E5A-4514-2D8C689E3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34" y="466045"/>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57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adorable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Image result for adorable clipart">
            <a:extLst>
              <a:ext uri="{FF2B5EF4-FFF2-40B4-BE49-F238E27FC236}">
                <a16:creationId xmlns:a16="http://schemas.microsoft.com/office/drawing/2014/main" id="{4DC4CFC2-F0D9-4421-B8A9-E259C5054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300718"/>
            <a:ext cx="1600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64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valuable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valuable clipart">
            <a:extLst>
              <a:ext uri="{FF2B5EF4-FFF2-40B4-BE49-F238E27FC236}">
                <a16:creationId xmlns:a16="http://schemas.microsoft.com/office/drawing/2014/main" id="{E576A72A-E287-EC13-799C-290603654D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643618"/>
            <a:ext cx="2847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44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fashionable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characteristic of, influenced by, or representing a current popular style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fashion + able = fashionable</a:t>
            </a:r>
            <a:endParaRPr lang="en-GB" sz="5400" i="1" dirty="0">
              <a:latin typeface="Twinkl Cursive Looped" panose="02000000000000000000" pitchFamily="2" charset="0"/>
            </a:endParaRPr>
          </a:p>
        </p:txBody>
      </p:sp>
      <p:pic>
        <p:nvPicPr>
          <p:cNvPr id="3" name="Picture 2" descr="Image result for fasionable clipart">
            <a:extLst>
              <a:ext uri="{FF2B5EF4-FFF2-40B4-BE49-F238E27FC236}">
                <a16:creationId xmlns:a16="http://schemas.microsoft.com/office/drawing/2014/main" id="{C24D5BC5-56E9-5F42-BAC7-2B4C617EF3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34" y="466045"/>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05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adorable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inspiring great affection or delight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adore (-e)</a:t>
            </a:r>
            <a:r>
              <a:rPr lang="en-GB" sz="2000" dirty="0">
                <a:latin typeface="Twinkl Cursive Looped" panose="02000000000000000000" pitchFamily="2" charset="0"/>
              </a:rPr>
              <a:t> </a:t>
            </a:r>
            <a:r>
              <a:rPr lang="en-GB" sz="5400" dirty="0">
                <a:latin typeface="Twinkl Cursive Looped" panose="02000000000000000000" pitchFamily="2" charset="0"/>
              </a:rPr>
              <a:t>+ able = adorable</a:t>
            </a:r>
            <a:endParaRPr lang="en-GB" sz="5400" i="1" dirty="0">
              <a:latin typeface="Twinkl Cursive Looped" panose="02000000000000000000" pitchFamily="2" charset="0"/>
            </a:endParaRPr>
          </a:p>
        </p:txBody>
      </p:sp>
      <p:pic>
        <p:nvPicPr>
          <p:cNvPr id="4" name="Picture 2" descr="Image result for adorable clipart">
            <a:extLst>
              <a:ext uri="{FF2B5EF4-FFF2-40B4-BE49-F238E27FC236}">
                <a16:creationId xmlns:a16="http://schemas.microsoft.com/office/drawing/2014/main" id="{550876D7-2A04-C950-CEE8-E856A9AE4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300718"/>
            <a:ext cx="1600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78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p>
        </p:txBody>
      </p:sp>
      <p:sp>
        <p:nvSpPr>
          <p:cNvPr id="3" name="Rectangle 2">
            <a:extLst>
              <a:ext uri="{FF2B5EF4-FFF2-40B4-BE49-F238E27FC236}">
                <a16:creationId xmlns:a16="http://schemas.microsoft.com/office/drawing/2014/main" id="{4BCBA2DA-E95C-434C-BE81-320E182AE5EF}"/>
              </a:ext>
            </a:extLst>
          </p:cNvPr>
          <p:cNvSpPr/>
          <p:nvPr/>
        </p:nvSpPr>
        <p:spPr>
          <a:xfrm>
            <a:off x="6089650" y="3673932"/>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Free Achieve Cliparts, Download Free Achieve Cliparts png images, Free  ClipArts on Clipart Library">
            <a:extLst>
              <a:ext uri="{FF2B5EF4-FFF2-40B4-BE49-F238E27FC236}">
                <a16:creationId xmlns:a16="http://schemas.microsoft.com/office/drawing/2014/main" id="{CA40667B-0348-D47F-6481-097D1CC08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08" y="616404"/>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25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valuable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worth a great deal of money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value (-e)</a:t>
            </a:r>
            <a:r>
              <a:rPr lang="en-GB" sz="2000" dirty="0">
                <a:latin typeface="Twinkl Cursive Looped" panose="02000000000000000000" pitchFamily="2" charset="0"/>
              </a:rPr>
              <a:t> </a:t>
            </a:r>
            <a:r>
              <a:rPr lang="en-GB" sz="5400" dirty="0">
                <a:latin typeface="Twinkl Cursive Looped" panose="02000000000000000000" pitchFamily="2" charset="0"/>
              </a:rPr>
              <a:t>+ able = valuable</a:t>
            </a:r>
            <a:endParaRPr lang="en-GB" sz="5400" i="1" dirty="0">
              <a:latin typeface="Twinkl Cursive Looped" panose="02000000000000000000" pitchFamily="2" charset="0"/>
            </a:endParaRPr>
          </a:p>
        </p:txBody>
      </p:sp>
      <p:pic>
        <p:nvPicPr>
          <p:cNvPr id="4" name="Picture 2" descr="Image result for valuable clipart">
            <a:extLst>
              <a:ext uri="{FF2B5EF4-FFF2-40B4-BE49-F238E27FC236}">
                <a16:creationId xmlns:a16="http://schemas.microsoft.com/office/drawing/2014/main" id="{7CCD071E-E6A5-AC75-E491-040B86954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60" y="252346"/>
            <a:ext cx="2847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64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Fashionable clothes can be purchased in stores or online.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2973328"/>
            <a:ext cx="37120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290249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have four adorable Siamese cats.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79697" y="3795031"/>
            <a:ext cx="2606901"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0857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valuable antique sold for millions last week.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73628" y="2867789"/>
            <a:ext cx="2824843"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4487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45371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31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1130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52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8511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013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5879028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a:t>
            </a:r>
          </a:p>
        </p:txBody>
      </p:sp>
    </p:spTree>
    <p:extLst>
      <p:ext uri="{BB962C8B-B14F-4D97-AF65-F5344CB8AC3E}">
        <p14:creationId xmlns:p14="http://schemas.microsoft.com/office/powerpoint/2010/main" val="188136068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considerable</a:t>
            </a:r>
            <a:r>
              <a:rPr lang="en-GB" sz="3600" dirty="0">
                <a:solidFill>
                  <a:srgbClr val="000000"/>
                </a:solidFill>
                <a:effectLst/>
                <a:latin typeface="Twinkl Cursive Looped" panose="02000000000000000000" pitchFamily="2" charset="0"/>
                <a:ea typeface="Times New Roman" panose="02020603050405020304" pitchFamily="18" charset="0"/>
              </a:rPr>
              <a:t> as it is the most widely used renewable energy for generating electricity.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Dependable</a:t>
            </a:r>
            <a:r>
              <a:rPr lang="en-GB" sz="3600" dirty="0">
                <a:solidFill>
                  <a:srgbClr val="000000"/>
                </a:solidFill>
                <a:effectLst/>
                <a:latin typeface="Twinkl Cursive Looped" panose="02000000000000000000" pitchFamily="2" charset="0"/>
                <a:ea typeface="Times New Roman" panose="02020603050405020304" pitchFamily="18" charset="0"/>
              </a:rPr>
              <a:t> water flowing towards the sea in rivers can generate large amounts of energy.  However, we need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conscience</a:t>
            </a:r>
            <a:r>
              <a:rPr lang="en-GB" sz="3600" dirty="0">
                <a:solidFill>
                  <a:srgbClr val="000000"/>
                </a:solidFill>
                <a:effectLst/>
                <a:latin typeface="Twinkl Cursive Looped" panose="02000000000000000000" pitchFamily="2" charset="0"/>
                <a:ea typeface="Times New Roman" panose="02020603050405020304" pitchFamily="18" charset="0"/>
              </a:rPr>
              <a:t> that building dams to harness this energy is expensive and involves flooding large areas of land.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valuable</a:t>
            </a:r>
            <a:r>
              <a:rPr lang="en-GB" sz="3600" dirty="0">
                <a:solidFill>
                  <a:srgbClr val="000000"/>
                </a:solidFill>
                <a:effectLst/>
                <a:latin typeface="Twinkl Cursive Looped" panose="02000000000000000000" pitchFamily="2" charset="0"/>
                <a:ea typeface="Times New Roman" panose="02020603050405020304" pitchFamily="18" charset="0"/>
              </a:rPr>
              <a:t> energy in waves and tides can also be captured, although this is much more difficult.</a:t>
            </a:r>
          </a:p>
        </p:txBody>
      </p:sp>
    </p:spTree>
    <p:extLst>
      <p:ext uri="{BB962C8B-B14F-4D97-AF65-F5344CB8AC3E}">
        <p14:creationId xmlns:p14="http://schemas.microsoft.com/office/powerpoint/2010/main" val="322202187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361529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valuable energy in waves and tides can also be captured, although this is much more difficult.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373679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5460129-8A9D-A69D-ECDF-110BB5819D03}"/>
              </a:ext>
            </a:extLst>
          </p:cNvPr>
          <p:cNvPicPr>
            <a:picLocks noChangeAspect="1"/>
          </p:cNvPicPr>
          <p:nvPr/>
        </p:nvPicPr>
        <p:blipFill rotWithShape="1">
          <a:blip r:embed="rId2"/>
          <a:srcRect l="19152" t="13314" r="18572" b="10219"/>
          <a:stretch/>
        </p:blipFill>
        <p:spPr>
          <a:xfrm>
            <a:off x="800101" y="151171"/>
            <a:ext cx="9715500" cy="6706829"/>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average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5692488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7743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chief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062997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fiend</a:t>
            </a:r>
          </a:p>
        </p:txBody>
      </p:sp>
    </p:spTree>
    <p:extLst>
      <p:ext uri="{BB962C8B-B14F-4D97-AF65-F5344CB8AC3E}">
        <p14:creationId xmlns:p14="http://schemas.microsoft.com/office/powerpoint/2010/main" val="192616505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shriek</a:t>
            </a:r>
          </a:p>
        </p:txBody>
      </p:sp>
    </p:spTree>
    <p:extLst>
      <p:ext uri="{BB962C8B-B14F-4D97-AF65-F5344CB8AC3E}">
        <p14:creationId xmlns:p14="http://schemas.microsoft.com/office/powerpoint/2010/main" val="402154199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385079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convenience</a:t>
            </a:r>
          </a:p>
        </p:txBody>
      </p:sp>
    </p:spTree>
    <p:extLst>
      <p:ext uri="{BB962C8B-B14F-4D97-AF65-F5344CB8AC3E}">
        <p14:creationId xmlns:p14="http://schemas.microsoft.com/office/powerpoint/2010/main" val="27640219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mischievous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197943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siege</a:t>
            </a:r>
          </a:p>
        </p:txBody>
      </p:sp>
    </p:spTree>
    <p:extLst>
      <p:ext uri="{BB962C8B-B14F-4D97-AF65-F5344CB8AC3E}">
        <p14:creationId xmlns:p14="http://schemas.microsoft.com/office/powerpoint/2010/main" val="77818601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44578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3876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19586093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642122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protein</a:t>
            </a:r>
          </a:p>
        </p:txBody>
      </p:sp>
    </p:spTree>
    <p:extLst>
      <p:ext uri="{BB962C8B-B14F-4D97-AF65-F5344CB8AC3E}">
        <p14:creationId xmlns:p14="http://schemas.microsoft.com/office/powerpoint/2010/main" val="375982140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caffeine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seize</a:t>
            </a:r>
          </a:p>
        </p:txBody>
      </p:sp>
    </p:spTree>
    <p:extLst>
      <p:ext uri="{BB962C8B-B14F-4D97-AF65-F5344CB8AC3E}">
        <p14:creationId xmlns:p14="http://schemas.microsoft.com/office/powerpoint/2010/main" val="76414324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02140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applicable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tolerable</a:t>
            </a:r>
          </a:p>
        </p:txBody>
      </p:sp>
    </p:spTree>
    <p:extLst>
      <p:ext uri="{BB962C8B-B14F-4D97-AF65-F5344CB8AC3E}">
        <p14:creationId xmlns:p14="http://schemas.microsoft.com/office/powerpoint/2010/main" val="293827234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operable</a:t>
            </a:r>
          </a:p>
        </p:txBody>
      </p:sp>
    </p:spTree>
    <p:extLst>
      <p:ext uri="{BB962C8B-B14F-4D97-AF65-F5344CB8AC3E}">
        <p14:creationId xmlns:p14="http://schemas.microsoft.com/office/powerpoint/2010/main" val="42138582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dependable</a:t>
            </a:r>
          </a:p>
        </p:txBody>
      </p:sp>
    </p:spTree>
    <p:extLst>
      <p:ext uri="{BB962C8B-B14F-4D97-AF65-F5344CB8AC3E}">
        <p14:creationId xmlns:p14="http://schemas.microsoft.com/office/powerpoint/2010/main" val="80578285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comfortable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reasonable</a:t>
            </a:r>
          </a:p>
        </p:txBody>
      </p:sp>
    </p:spTree>
    <p:extLst>
      <p:ext uri="{BB962C8B-B14F-4D97-AF65-F5344CB8AC3E}">
        <p14:creationId xmlns:p14="http://schemas.microsoft.com/office/powerpoint/2010/main" val="279266932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perishable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fashionable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4507475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valuable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802233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conscience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applicable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applicable clipart">
            <a:extLst>
              <a:ext uri="{FF2B5EF4-FFF2-40B4-BE49-F238E27FC236}">
                <a16:creationId xmlns:a16="http://schemas.microsoft.com/office/drawing/2014/main" id="{43A7632D-7E04-4245-3D99-BE0E81FE75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01" y="595992"/>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conscious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average awkward  mischievous receive conscience conscious  applicable dependable  perishable  adorable </a:t>
            </a:r>
          </a:p>
        </p:txBody>
      </p:sp>
    </p:spTree>
    <p:extLst>
      <p:ext uri="{BB962C8B-B14F-4D97-AF65-F5344CB8AC3E}">
        <p14:creationId xmlns:p14="http://schemas.microsoft.com/office/powerpoint/2010/main" val="388699187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3157" y="4212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Ben was suffering a pang of conscience.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890659" y="2002187"/>
            <a:ext cx="261257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932714" y="4212539"/>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50369" y="3429000"/>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Although I was in pain, I was conscious.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266214" y="2059689"/>
            <a:ext cx="266155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9160327" y="3382833"/>
            <a:ext cx="161652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139321"/>
          </a:xfrm>
          <a:prstGeom prst="rect">
            <a:avLst/>
          </a:prstGeom>
          <a:noFill/>
        </p:spPr>
        <p:txBody>
          <a:bodyPr wrap="square" rtlCol="0">
            <a:spAutoFit/>
          </a:bodyPr>
          <a:lstStyle/>
          <a:p>
            <a:r>
              <a:rPr lang="en-GB" b="1" dirty="0">
                <a:solidFill>
                  <a:srgbClr val="83001D"/>
                </a:solidFill>
                <a:effectLst/>
              </a:rPr>
              <a:t>conscience </a:t>
            </a:r>
          </a:p>
          <a:p>
            <a:r>
              <a:rPr lang="en-GB" b="1" dirty="0">
                <a:solidFill>
                  <a:srgbClr val="83001D"/>
                </a:solidFill>
                <a:effectLst/>
              </a:rPr>
              <a:t>Middle English (also in the sense ‘inner thoughts or knowledge’): via Old French from Latin </a:t>
            </a:r>
            <a:r>
              <a:rPr lang="en-GB" b="1" dirty="0" err="1">
                <a:solidFill>
                  <a:srgbClr val="83001D"/>
                </a:solidFill>
                <a:effectLst/>
              </a:rPr>
              <a:t>conscientia</a:t>
            </a:r>
            <a:r>
              <a:rPr lang="en-GB" b="1" dirty="0">
                <a:solidFill>
                  <a:srgbClr val="83001D"/>
                </a:solidFill>
                <a:effectLst/>
              </a:rPr>
              <a:t>, from conscient- ‘being privy to’, from the verb </a:t>
            </a:r>
            <a:r>
              <a:rPr lang="en-GB" b="1" dirty="0" err="1">
                <a:solidFill>
                  <a:srgbClr val="83001D"/>
                </a:solidFill>
                <a:effectLst/>
              </a:rPr>
              <a:t>conscire</a:t>
            </a:r>
            <a:r>
              <a:rPr lang="en-GB" b="1" dirty="0">
                <a:solidFill>
                  <a:srgbClr val="83001D"/>
                </a:solidFill>
                <a:effectLst/>
              </a:rPr>
              <a:t>, from con- ‘with’ + scire ‘know’.</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conscious</a:t>
            </a:r>
          </a:p>
          <a:p>
            <a:r>
              <a:rPr lang="en-GB" b="1" dirty="0">
                <a:solidFill>
                  <a:srgbClr val="83001D"/>
                </a:solidFill>
                <a:effectLst/>
              </a:rPr>
              <a:t>late 16th century (in the sense ‘being aware of wrongdoing’): from Latin </a:t>
            </a:r>
            <a:r>
              <a:rPr lang="en-GB" b="1" dirty="0" err="1">
                <a:solidFill>
                  <a:srgbClr val="83001D"/>
                </a:solidFill>
                <a:effectLst/>
              </a:rPr>
              <a:t>conscius</a:t>
            </a:r>
            <a:r>
              <a:rPr lang="en-GB" b="1" dirty="0">
                <a:solidFill>
                  <a:srgbClr val="83001D"/>
                </a:solidFill>
                <a:effectLst/>
              </a:rPr>
              <a:t> ‘knowing with others or in oneself’ (from </a:t>
            </a:r>
            <a:r>
              <a:rPr lang="en-GB" b="1" dirty="0" err="1">
                <a:solidFill>
                  <a:srgbClr val="83001D"/>
                </a:solidFill>
                <a:effectLst/>
              </a:rPr>
              <a:t>conscire</a:t>
            </a:r>
            <a:r>
              <a:rPr lang="en-GB" b="1" dirty="0">
                <a:solidFill>
                  <a:srgbClr val="83001D"/>
                </a:solidFill>
                <a:effectLst/>
              </a:rPr>
              <a:t> ‘be privy to’) + -</a:t>
            </a:r>
            <a:r>
              <a:rPr lang="en-GB" b="1" dirty="0" err="1">
                <a:solidFill>
                  <a:srgbClr val="83001D"/>
                </a:solidFill>
                <a:effectLst/>
              </a:rPr>
              <a:t>ous</a:t>
            </a:r>
            <a:r>
              <a:rPr lang="en-GB" b="1" dirty="0">
                <a:solidFill>
                  <a:srgbClr val="83001D"/>
                </a:solidFill>
                <a:effectLst/>
              </a:rPr>
              <a:t>.</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33965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6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tolerable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tolerable clipart">
            <a:extLst>
              <a:ext uri="{FF2B5EF4-FFF2-40B4-BE49-F238E27FC236}">
                <a16:creationId xmlns:a16="http://schemas.microsoft.com/office/drawing/2014/main" id="{9BFD166F-177A-C25D-87D6-732B72651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44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operable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operable clipart">
            <a:extLst>
              <a:ext uri="{FF2B5EF4-FFF2-40B4-BE49-F238E27FC236}">
                <a16:creationId xmlns:a16="http://schemas.microsoft.com/office/drawing/2014/main" id="{0C3732E0-7B9C-1079-5964-3346EA1E0B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38" y="498022"/>
            <a:ext cx="1863287"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95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applicable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relevant or appropriate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application (-</a:t>
            </a:r>
            <a:r>
              <a:rPr lang="en-GB" sz="5400" dirty="0" err="1">
                <a:latin typeface="Twinkl Cursive Looped" panose="02000000000000000000" pitchFamily="2" charset="0"/>
              </a:rPr>
              <a:t>ation</a:t>
            </a:r>
            <a:r>
              <a:rPr lang="en-GB" sz="5400" dirty="0">
                <a:latin typeface="Twinkl Cursive Looped" panose="02000000000000000000" pitchFamily="2" charset="0"/>
              </a:rPr>
              <a:t>)</a:t>
            </a:r>
            <a:r>
              <a:rPr lang="en-GB" sz="2000" dirty="0">
                <a:latin typeface="Twinkl Cursive Looped" panose="02000000000000000000" pitchFamily="2" charset="0"/>
              </a:rPr>
              <a:t> </a:t>
            </a:r>
            <a:r>
              <a:rPr lang="en-GB" sz="5400" dirty="0">
                <a:latin typeface="Twinkl Cursive Looped" panose="02000000000000000000" pitchFamily="2" charset="0"/>
              </a:rPr>
              <a:t>+ able = applicable</a:t>
            </a:r>
            <a:endParaRPr lang="en-GB" sz="5400" i="1" dirty="0">
              <a:latin typeface="Twinkl Cursive Looped" panose="02000000000000000000" pitchFamily="2" charset="0"/>
            </a:endParaRPr>
          </a:p>
        </p:txBody>
      </p:sp>
      <p:pic>
        <p:nvPicPr>
          <p:cNvPr id="6" name="Picture 4" descr="Image result for applicable clipart">
            <a:extLst>
              <a:ext uri="{FF2B5EF4-FFF2-40B4-BE49-F238E27FC236}">
                <a16:creationId xmlns:a16="http://schemas.microsoft.com/office/drawing/2014/main" id="{E0225C94-1DDA-F619-638B-15138E890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01" y="595992"/>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tolerable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fairly good; mediocre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tolerance (-</a:t>
            </a:r>
            <a:r>
              <a:rPr lang="en-GB" sz="5400" dirty="0" err="1">
                <a:latin typeface="Twinkl Cursive Looped" panose="02000000000000000000" pitchFamily="2" charset="0"/>
              </a:rPr>
              <a:t>ance</a:t>
            </a:r>
            <a:r>
              <a:rPr lang="en-GB" sz="5400" dirty="0">
                <a:latin typeface="Twinkl Cursive Looped" panose="02000000000000000000" pitchFamily="2" charset="0"/>
              </a:rPr>
              <a:t>)</a:t>
            </a:r>
            <a:r>
              <a:rPr lang="en-GB" sz="2000" dirty="0">
                <a:latin typeface="Twinkl Cursive Looped" panose="02000000000000000000" pitchFamily="2" charset="0"/>
              </a:rPr>
              <a:t> </a:t>
            </a:r>
            <a:r>
              <a:rPr lang="en-GB" sz="5400" dirty="0">
                <a:latin typeface="Twinkl Cursive Looped" panose="02000000000000000000" pitchFamily="2" charset="0"/>
              </a:rPr>
              <a:t>+ able = tolerable</a:t>
            </a:r>
            <a:endParaRPr lang="en-GB" sz="5400" i="1" dirty="0">
              <a:latin typeface="Twinkl Cursive Looped" panose="02000000000000000000" pitchFamily="2" charset="0"/>
            </a:endParaRPr>
          </a:p>
        </p:txBody>
      </p:sp>
      <p:pic>
        <p:nvPicPr>
          <p:cNvPr id="3" name="Picture 4" descr="Image result for tolerable clipart">
            <a:extLst>
              <a:ext uri="{FF2B5EF4-FFF2-40B4-BE49-F238E27FC236}">
                <a16:creationId xmlns:a16="http://schemas.microsoft.com/office/drawing/2014/main" id="{3FD94AD5-2958-F51E-C8E9-DC395DEFD5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85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operable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able to be used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operation (-</a:t>
            </a:r>
            <a:r>
              <a:rPr lang="en-GB" sz="5400" dirty="0" err="1">
                <a:latin typeface="Twinkl Cursive Looped" panose="02000000000000000000" pitchFamily="2" charset="0"/>
              </a:rPr>
              <a:t>ation</a:t>
            </a:r>
            <a:r>
              <a:rPr lang="en-GB" sz="5400" dirty="0">
                <a:latin typeface="Twinkl Cursive Looped" panose="02000000000000000000" pitchFamily="2" charset="0"/>
              </a:rPr>
              <a:t>)</a:t>
            </a:r>
            <a:r>
              <a:rPr lang="en-GB" sz="2000" dirty="0">
                <a:latin typeface="Twinkl Cursive Looped" panose="02000000000000000000" pitchFamily="2" charset="0"/>
              </a:rPr>
              <a:t> </a:t>
            </a:r>
            <a:r>
              <a:rPr lang="en-GB" sz="5400" dirty="0">
                <a:latin typeface="Twinkl Cursive Looped" panose="02000000000000000000" pitchFamily="2" charset="0"/>
              </a:rPr>
              <a:t>+ able = operable</a:t>
            </a:r>
            <a:endParaRPr lang="en-GB" sz="5400" i="1" dirty="0">
              <a:latin typeface="Twinkl Cursive Looped" panose="02000000000000000000" pitchFamily="2" charset="0"/>
            </a:endParaRPr>
          </a:p>
        </p:txBody>
      </p:sp>
      <p:pic>
        <p:nvPicPr>
          <p:cNvPr id="3" name="Picture 4" descr="Image result for operable clipart">
            <a:extLst>
              <a:ext uri="{FF2B5EF4-FFF2-40B4-BE49-F238E27FC236}">
                <a16:creationId xmlns:a16="http://schemas.microsoft.com/office/drawing/2014/main" id="{26B39EDE-6B64-4C1C-EE92-B46CB17EBB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38" y="498022"/>
            <a:ext cx="1863287"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44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same considerations are equally applicable to accident claims.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82295" y="3746046"/>
            <a:ext cx="3150962"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was fond of music and had a tolerable voice.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6555" y="3795031"/>
            <a:ext cx="2606901"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Less than half the rail network was operable.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57700" y="3821650"/>
            <a:ext cx="2824843"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12AC2C8-D7FB-C930-E21F-D845B6FA92E5}"/>
              </a:ext>
            </a:extLst>
          </p:cNvPr>
          <p:cNvPicPr>
            <a:picLocks noChangeAspect="1"/>
          </p:cNvPicPr>
          <p:nvPr/>
        </p:nvPicPr>
        <p:blipFill rotWithShape="1">
          <a:blip r:embed="rId2"/>
          <a:srcRect l="19152" t="13314" r="18572" b="10219"/>
          <a:stretch/>
        </p:blipFill>
        <p:spPr>
          <a:xfrm>
            <a:off x="800101" y="151171"/>
            <a:ext cx="9715500" cy="670682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considerable</a:t>
            </a:r>
            <a:r>
              <a:rPr lang="en-GB" sz="3600" dirty="0">
                <a:solidFill>
                  <a:srgbClr val="000000"/>
                </a:solidFill>
                <a:effectLst/>
                <a:latin typeface="Twinkl Cursive Looped" panose="02000000000000000000" pitchFamily="2" charset="0"/>
                <a:ea typeface="Times New Roman" panose="02020603050405020304" pitchFamily="18" charset="0"/>
              </a:rPr>
              <a:t> as it is the most widely used renewable energy for generating electricity.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Dependable</a:t>
            </a:r>
            <a:r>
              <a:rPr lang="en-GB" sz="3600" dirty="0">
                <a:solidFill>
                  <a:srgbClr val="000000"/>
                </a:solidFill>
                <a:effectLst/>
                <a:latin typeface="Twinkl Cursive Looped" panose="02000000000000000000" pitchFamily="2" charset="0"/>
                <a:ea typeface="Times New Roman" panose="02020603050405020304" pitchFamily="18" charset="0"/>
              </a:rPr>
              <a:t> water flowing towards the sea in rivers can generate large amounts of energy.  However, we need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conscience</a:t>
            </a:r>
            <a:r>
              <a:rPr lang="en-GB" sz="3600" dirty="0">
                <a:solidFill>
                  <a:srgbClr val="000000"/>
                </a:solidFill>
                <a:effectLst/>
                <a:latin typeface="Twinkl Cursive Looped" panose="02000000000000000000" pitchFamily="2" charset="0"/>
                <a:ea typeface="Times New Roman" panose="02020603050405020304" pitchFamily="18" charset="0"/>
              </a:rPr>
              <a:t> that building dams to harness this energy is expensive and involves flooding large areas of land.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valuable</a:t>
            </a:r>
            <a:r>
              <a:rPr lang="en-GB" sz="3600" dirty="0">
                <a:solidFill>
                  <a:srgbClr val="000000"/>
                </a:solidFill>
                <a:effectLst/>
                <a:latin typeface="Twinkl Cursive Looped" panose="02000000000000000000" pitchFamily="2" charset="0"/>
                <a:ea typeface="Times New Roman" panose="02020603050405020304" pitchFamily="18" charset="0"/>
              </a:rPr>
              <a:t> energy in waves and tides can also be captured, although this is much more difficult.</a:t>
            </a:r>
          </a:p>
        </p:txBody>
      </p:sp>
    </p:spTree>
    <p:extLst>
      <p:ext uri="{BB962C8B-B14F-4D97-AF65-F5344CB8AC3E}">
        <p14:creationId xmlns:p14="http://schemas.microsoft.com/office/powerpoint/2010/main" val="3633100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Water or hydroelectric power is considerable as it is the most widely used renewable energy for generating electricity.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12AC2C8-D7FB-C930-E21F-D845B6FA92E5}"/>
              </a:ext>
            </a:extLst>
          </p:cNvPr>
          <p:cNvPicPr>
            <a:picLocks noChangeAspect="1"/>
          </p:cNvPicPr>
          <p:nvPr/>
        </p:nvPicPr>
        <p:blipFill rotWithShape="1">
          <a:blip r:embed="rId2"/>
          <a:srcRect l="19152" t="13314" r="18572" b="10219"/>
          <a:stretch/>
        </p:blipFill>
        <p:spPr>
          <a:xfrm>
            <a:off x="800101" y="151171"/>
            <a:ext cx="9715500" cy="6706829"/>
          </a:xfrm>
          <a:prstGeom prst="rect">
            <a:avLst/>
          </a:prstGeom>
        </p:spPr>
      </p:pic>
    </p:spTree>
    <p:extLst>
      <p:ext uri="{BB962C8B-B14F-4D97-AF65-F5344CB8AC3E}">
        <p14:creationId xmlns:p14="http://schemas.microsoft.com/office/powerpoint/2010/main" val="340840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3854883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188295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08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56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6583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23302362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convenience </a:t>
            </a:r>
          </a:p>
        </p:txBody>
      </p:sp>
      <p:sp>
        <p:nvSpPr>
          <p:cNvPr id="3" name="Rectangle 2">
            <a:extLst>
              <a:ext uri="{FF2B5EF4-FFF2-40B4-BE49-F238E27FC236}">
                <a16:creationId xmlns:a16="http://schemas.microsoft.com/office/drawing/2014/main" id="{13BB5EC0-7A96-4D29-A835-6FAE896C31A4}"/>
              </a:ext>
            </a:extLst>
          </p:cNvPr>
          <p:cNvSpPr/>
          <p:nvPr/>
        </p:nvSpPr>
        <p:spPr>
          <a:xfrm>
            <a:off x="6651171" y="3445329"/>
            <a:ext cx="6966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convenience store clipart - Clip Art Library">
            <a:extLst>
              <a:ext uri="{FF2B5EF4-FFF2-40B4-BE49-F238E27FC236}">
                <a16:creationId xmlns:a16="http://schemas.microsoft.com/office/drawing/2014/main" id="{4A5EBD52-DF8D-2BEB-9648-902B1D85C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0049"/>
            <a:ext cx="317182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78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mischievous </a:t>
            </a:r>
          </a:p>
        </p:txBody>
      </p:sp>
      <p:sp>
        <p:nvSpPr>
          <p:cNvPr id="3" name="Rectangle 2">
            <a:extLst>
              <a:ext uri="{FF2B5EF4-FFF2-40B4-BE49-F238E27FC236}">
                <a16:creationId xmlns:a16="http://schemas.microsoft.com/office/drawing/2014/main" id="{0366E0B6-702E-4814-82C6-08CA2D13F3C9}"/>
              </a:ext>
            </a:extLst>
          </p:cNvPr>
          <p:cNvSpPr/>
          <p:nvPr/>
        </p:nvSpPr>
        <p:spPr>
          <a:xfrm>
            <a:off x="5959928" y="364126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Mischievous Stock Illustrations – 3,066 Mischievous Stock Illustrations,  Vectors &amp; Clipart - Dreamstime">
            <a:extLst>
              <a:ext uri="{FF2B5EF4-FFF2-40B4-BE49-F238E27FC236}">
                <a16:creationId xmlns:a16="http://schemas.microsoft.com/office/drawing/2014/main" id="{3DF68A96-D495-1E49-C9D9-8A95326249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391"/>
          <a:stretch/>
        </p:blipFill>
        <p:spPr bwMode="auto">
          <a:xfrm>
            <a:off x="300038" y="536121"/>
            <a:ext cx="2447925" cy="1635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02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siege</a:t>
            </a:r>
          </a:p>
        </p:txBody>
      </p:sp>
      <p:sp>
        <p:nvSpPr>
          <p:cNvPr id="3" name="Rectangle 2">
            <a:extLst>
              <a:ext uri="{FF2B5EF4-FFF2-40B4-BE49-F238E27FC236}">
                <a16:creationId xmlns:a16="http://schemas.microsoft.com/office/drawing/2014/main" id="{4BCBA2DA-E95C-434C-BE81-320E182AE5EF}"/>
              </a:ext>
            </a:extLst>
          </p:cNvPr>
          <p:cNvSpPr/>
          <p:nvPr/>
        </p:nvSpPr>
        <p:spPr>
          <a:xfrm>
            <a:off x="5599793"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Siege Stock Illustrations – 1,094 Siege Stock Illustrations, Vectors &amp;  Clipart - Dreamstime">
            <a:extLst>
              <a:ext uri="{FF2B5EF4-FFF2-40B4-BE49-F238E27FC236}">
                <a16:creationId xmlns:a16="http://schemas.microsoft.com/office/drawing/2014/main" id="{FC53AAF4-3ECF-8921-15B2-928D8C0BE1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796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20409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305334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14105401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18242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considerable   </a:t>
            </a:r>
          </a:p>
        </p:txBody>
      </p:sp>
      <p:sp>
        <p:nvSpPr>
          <p:cNvPr id="3" name="Rectangle 2">
            <a:extLst>
              <a:ext uri="{FF2B5EF4-FFF2-40B4-BE49-F238E27FC236}">
                <a16:creationId xmlns:a16="http://schemas.microsoft.com/office/drawing/2014/main" id="{13BB5EC0-7A96-4D29-A835-6FAE896C31A4}"/>
              </a:ext>
            </a:extLst>
          </p:cNvPr>
          <p:cNvSpPr/>
          <p:nvPr/>
        </p:nvSpPr>
        <p:spPr>
          <a:xfrm>
            <a:off x="7053943" y="3561670"/>
            <a:ext cx="16165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Image result for considerable clipart">
            <a:extLst>
              <a:ext uri="{FF2B5EF4-FFF2-40B4-BE49-F238E27FC236}">
                <a16:creationId xmlns:a16="http://schemas.microsoft.com/office/drawing/2014/main" id="{2323FE2B-D806-9753-8F04-A81310A3E1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693964"/>
            <a:ext cx="2371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83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dependable  </a:t>
            </a:r>
          </a:p>
        </p:txBody>
      </p:sp>
      <p:sp>
        <p:nvSpPr>
          <p:cNvPr id="3" name="Rectangle 2">
            <a:extLst>
              <a:ext uri="{FF2B5EF4-FFF2-40B4-BE49-F238E27FC236}">
                <a16:creationId xmlns:a16="http://schemas.microsoft.com/office/drawing/2014/main" id="{13BB5EC0-7A96-4D29-A835-6FAE896C31A4}"/>
              </a:ext>
            </a:extLst>
          </p:cNvPr>
          <p:cNvSpPr/>
          <p:nvPr/>
        </p:nvSpPr>
        <p:spPr>
          <a:xfrm>
            <a:off x="6923315" y="3561670"/>
            <a:ext cx="14369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Image result for dependable clipart">
            <a:extLst>
              <a:ext uri="{FF2B5EF4-FFF2-40B4-BE49-F238E27FC236}">
                <a16:creationId xmlns:a16="http://schemas.microsoft.com/office/drawing/2014/main" id="{17CFDB13-34BE-BED7-E2E4-699F94827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3" y="628650"/>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77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comfortable  </a:t>
            </a:r>
          </a:p>
        </p:txBody>
      </p:sp>
      <p:sp>
        <p:nvSpPr>
          <p:cNvPr id="3" name="Rectangle 2">
            <a:extLst>
              <a:ext uri="{FF2B5EF4-FFF2-40B4-BE49-F238E27FC236}">
                <a16:creationId xmlns:a16="http://schemas.microsoft.com/office/drawing/2014/main" id="{13BB5EC0-7A96-4D29-A835-6FAE896C31A4}"/>
              </a:ext>
            </a:extLst>
          </p:cNvPr>
          <p:cNvSpPr/>
          <p:nvPr/>
        </p:nvSpPr>
        <p:spPr>
          <a:xfrm>
            <a:off x="6961413" y="3547383"/>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comfortable clipart">
            <a:extLst>
              <a:ext uri="{FF2B5EF4-FFF2-40B4-BE49-F238E27FC236}">
                <a16:creationId xmlns:a16="http://schemas.microsoft.com/office/drawing/2014/main" id="{B59289E9-B8B3-3A3D-0FC4-353BD3B18B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60614" y="661307"/>
            <a:ext cx="16002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81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considerable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notably large in size, amount, or extent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consider + able = considerable</a:t>
            </a:r>
            <a:endParaRPr lang="en-GB" sz="5400" i="1" dirty="0">
              <a:latin typeface="Twinkl Cursive Looped" panose="02000000000000000000" pitchFamily="2" charset="0"/>
            </a:endParaRPr>
          </a:p>
        </p:txBody>
      </p:sp>
      <p:pic>
        <p:nvPicPr>
          <p:cNvPr id="3" name="Picture 2" descr="Image result for considerable clipart">
            <a:extLst>
              <a:ext uri="{FF2B5EF4-FFF2-40B4-BE49-F238E27FC236}">
                <a16:creationId xmlns:a16="http://schemas.microsoft.com/office/drawing/2014/main" id="{EA6850C4-576B-3E88-9708-71E946C74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693964"/>
            <a:ext cx="2371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52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dependable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trustworthy and reliable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depend </a:t>
            </a:r>
            <a:r>
              <a:rPr lang="en-GB" sz="2000" dirty="0">
                <a:latin typeface="Twinkl Cursive Looped" panose="02000000000000000000" pitchFamily="2" charset="0"/>
              </a:rPr>
              <a:t> </a:t>
            </a:r>
            <a:r>
              <a:rPr lang="en-GB" sz="5400" dirty="0">
                <a:latin typeface="Twinkl Cursive Looped" panose="02000000000000000000" pitchFamily="2" charset="0"/>
              </a:rPr>
              <a:t>+ able = dependable</a:t>
            </a:r>
            <a:endParaRPr lang="en-GB" sz="5400" i="1" dirty="0">
              <a:latin typeface="Twinkl Cursive Looped" panose="02000000000000000000" pitchFamily="2" charset="0"/>
            </a:endParaRPr>
          </a:p>
        </p:txBody>
      </p:sp>
      <p:pic>
        <p:nvPicPr>
          <p:cNvPr id="4" name="Picture 2" descr="Image result for dependable clipart">
            <a:extLst>
              <a:ext uri="{FF2B5EF4-FFF2-40B4-BE49-F238E27FC236}">
                <a16:creationId xmlns:a16="http://schemas.microsoft.com/office/drawing/2014/main" id="{0B4A70C7-31BF-BCBA-2FA8-1FDA16A9A9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3" y="628650"/>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64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comfortable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(especially of clothes or furnishings) providing physical ease and relaxation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comfort + able = operable</a:t>
            </a:r>
            <a:endParaRPr lang="en-GB" sz="5400" i="1" dirty="0">
              <a:latin typeface="Twinkl Cursive Looped" panose="02000000000000000000" pitchFamily="2" charset="0"/>
            </a:endParaRPr>
          </a:p>
        </p:txBody>
      </p:sp>
      <p:pic>
        <p:nvPicPr>
          <p:cNvPr id="4" name="Picture 2" descr="Image result for comfortable clipart">
            <a:extLst>
              <a:ext uri="{FF2B5EF4-FFF2-40B4-BE49-F238E27FC236}">
                <a16:creationId xmlns:a16="http://schemas.microsoft.com/office/drawing/2014/main" id="{2D38A7CD-813D-8B6D-692E-B5E57F3B42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60614" y="661307"/>
            <a:ext cx="16002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50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position of considerable influence was being offered.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66367" y="2956235"/>
            <a:ext cx="368980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99551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43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dependable donkey carried Mary and her baby to Bethlehem.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22198" y="3045278"/>
            <a:ext cx="3325359"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88175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Now time to relax in a comfortable chair.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658100" y="2867789"/>
            <a:ext cx="3771900"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45113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18458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7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6327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86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6552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58271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97433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a:t>
            </a:r>
          </a:p>
        </p:txBody>
      </p:sp>
    </p:spTree>
    <p:extLst>
      <p:ext uri="{BB962C8B-B14F-4D97-AF65-F5344CB8AC3E}">
        <p14:creationId xmlns:p14="http://schemas.microsoft.com/office/powerpoint/2010/main" val="14958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63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1159329"/>
            <a:ext cx="11103428"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Power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Water or hydroelectric power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considerable</a:t>
            </a:r>
            <a:r>
              <a:rPr lang="en-GB" sz="3600" dirty="0">
                <a:solidFill>
                  <a:srgbClr val="000000"/>
                </a:solidFill>
                <a:effectLst/>
                <a:latin typeface="Twinkl Cursive Looped" panose="02000000000000000000" pitchFamily="2" charset="0"/>
                <a:ea typeface="Times New Roman" panose="02020603050405020304" pitchFamily="18" charset="0"/>
              </a:rPr>
              <a:t> as it is the most widely used renewable energy for generating electricity.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Dependable</a:t>
            </a:r>
            <a:r>
              <a:rPr lang="en-GB" sz="3600" dirty="0">
                <a:solidFill>
                  <a:srgbClr val="000000"/>
                </a:solidFill>
                <a:effectLst/>
                <a:latin typeface="Twinkl Cursive Looped" panose="02000000000000000000" pitchFamily="2" charset="0"/>
                <a:ea typeface="Times New Roman" panose="02020603050405020304" pitchFamily="18" charset="0"/>
              </a:rPr>
              <a:t> water flowing towards the sea in rivers can generate large amounts of energy.  However, we need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conscience</a:t>
            </a:r>
            <a:r>
              <a:rPr lang="en-GB" sz="3600" dirty="0">
                <a:solidFill>
                  <a:srgbClr val="000000"/>
                </a:solidFill>
                <a:effectLst/>
                <a:latin typeface="Twinkl Cursive Looped" panose="02000000000000000000" pitchFamily="2" charset="0"/>
                <a:ea typeface="Times New Roman" panose="02020603050405020304" pitchFamily="18" charset="0"/>
              </a:rPr>
              <a:t> that building dams to harness this energy is expensive and involves flooding large areas of land.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valuable</a:t>
            </a:r>
            <a:r>
              <a:rPr lang="en-GB" sz="3600" dirty="0">
                <a:solidFill>
                  <a:srgbClr val="000000"/>
                </a:solidFill>
                <a:effectLst/>
                <a:latin typeface="Twinkl Cursive Looped" panose="02000000000000000000" pitchFamily="2" charset="0"/>
                <a:ea typeface="Times New Roman" panose="02020603050405020304" pitchFamily="18" charset="0"/>
              </a:rPr>
              <a:t> energy in waves and tides can also be captured, although this is much more difficult.</a:t>
            </a:r>
          </a:p>
        </p:txBody>
      </p:sp>
    </p:spTree>
    <p:extLst>
      <p:ext uri="{BB962C8B-B14F-4D97-AF65-F5344CB8AC3E}">
        <p14:creationId xmlns:p14="http://schemas.microsoft.com/office/powerpoint/2010/main" val="27612920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26779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Dependable water flowing towards the sea in rivers can generate large amounts of energy.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772281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8168767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12AC2C8-D7FB-C930-E21F-D845B6FA92E5}"/>
              </a:ext>
            </a:extLst>
          </p:cNvPr>
          <p:cNvPicPr>
            <a:picLocks noChangeAspect="1"/>
          </p:cNvPicPr>
          <p:nvPr/>
        </p:nvPicPr>
        <p:blipFill rotWithShape="1">
          <a:blip r:embed="rId2"/>
          <a:srcRect l="19152" t="13314" r="18572" b="10219"/>
          <a:stretch/>
        </p:blipFill>
        <p:spPr>
          <a:xfrm>
            <a:off x="800101" y="151171"/>
            <a:ext cx="9715500" cy="6706829"/>
          </a:xfrm>
          <a:prstGeom prst="rect">
            <a:avLst/>
          </a:prstGeom>
        </p:spPr>
      </p:pic>
    </p:spTree>
    <p:extLst>
      <p:ext uri="{BB962C8B-B14F-4D97-AF65-F5344CB8AC3E}">
        <p14:creationId xmlns:p14="http://schemas.microsoft.com/office/powerpoint/2010/main" val="17776255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831632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136284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37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9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24955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71432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34246544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deceive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42" name="Picture 2" descr="Deceive Vector Clipart EPS Images. 1,540 Deceive clip art vector  illustrations available to search from thousands of royalty free  illustration producers.">
            <a:extLst>
              <a:ext uri="{FF2B5EF4-FFF2-40B4-BE49-F238E27FC236}">
                <a16:creationId xmlns:a16="http://schemas.microsoft.com/office/drawing/2014/main" id="{A8D8F5BC-A7FE-4C32-E917-3063D98E18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518433" y="418420"/>
            <a:ext cx="2076450" cy="1998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73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conceive </a:t>
            </a:r>
          </a:p>
        </p:txBody>
      </p:sp>
      <p:sp>
        <p:nvSpPr>
          <p:cNvPr id="3" name="Rectangle 2">
            <a:extLst>
              <a:ext uri="{FF2B5EF4-FFF2-40B4-BE49-F238E27FC236}">
                <a16:creationId xmlns:a16="http://schemas.microsoft.com/office/drawing/2014/main" id="{0366E0B6-702E-4814-82C6-08CA2D13F3C9}"/>
              </a:ext>
            </a:extLst>
          </p:cNvPr>
          <p:cNvSpPr/>
          <p:nvPr/>
        </p:nvSpPr>
        <p:spPr>
          <a:xfrm>
            <a:off x="6221186" y="365759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Free Pregnant Woman Silhouette Clipart, Download Free Pregnant Woman  Silhouette Clipart png images, Free ClipArts on Clipart Library">
            <a:extLst>
              <a:ext uri="{FF2B5EF4-FFF2-40B4-BE49-F238E27FC236}">
                <a16:creationId xmlns:a16="http://schemas.microsoft.com/office/drawing/2014/main" id="{EE6CEADE-AAED-E77B-DF2F-70126B03C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544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79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receive</a:t>
            </a:r>
          </a:p>
        </p:txBody>
      </p:sp>
      <p:sp>
        <p:nvSpPr>
          <p:cNvPr id="3" name="Rectangle 2">
            <a:extLst>
              <a:ext uri="{FF2B5EF4-FFF2-40B4-BE49-F238E27FC236}">
                <a16:creationId xmlns:a16="http://schemas.microsoft.com/office/drawing/2014/main" id="{4BCBA2DA-E95C-434C-BE81-320E182AE5EF}"/>
              </a:ext>
            </a:extLst>
          </p:cNvPr>
          <p:cNvSpPr/>
          <p:nvPr/>
        </p:nvSpPr>
        <p:spPr>
          <a:xfrm>
            <a:off x="5942693"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Receive Clipart and Stock Illustrations. 114,582 Receive vector EPS  illustrations and drawings available to search from thousands of royalty  free clip art graphic designers.">
            <a:extLst>
              <a:ext uri="{FF2B5EF4-FFF2-40B4-BE49-F238E27FC236}">
                <a16:creationId xmlns:a16="http://schemas.microsoft.com/office/drawing/2014/main" id="{F23F6E2F-E409-C358-CC7C-9A12210D95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63"/>
          <a:stretch/>
        </p:blipFill>
        <p:spPr bwMode="auto">
          <a:xfrm>
            <a:off x="383721" y="520475"/>
            <a:ext cx="2247900" cy="181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20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perceive</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3"/>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Free See Cliparts, Download Free See Cliparts png images, Free ClipArts on  Clipart Library">
            <a:extLst>
              <a:ext uri="{FF2B5EF4-FFF2-40B4-BE49-F238E27FC236}">
                <a16:creationId xmlns:a16="http://schemas.microsoft.com/office/drawing/2014/main" id="{27114A61-5C61-D0F3-369C-366279C45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5788"/>
            <a:ext cx="2257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38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32747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192622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32950515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207923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reasonable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561670"/>
            <a:ext cx="15512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Image result for reasonable clipart">
            <a:extLst>
              <a:ext uri="{FF2B5EF4-FFF2-40B4-BE49-F238E27FC236}">
                <a16:creationId xmlns:a16="http://schemas.microsoft.com/office/drawing/2014/main" id="{FBFA6A12-DE9B-A6E6-B1BC-1119F5DE4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18407"/>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0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4824921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perishable  </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Image result for perishable clipart">
            <a:extLst>
              <a:ext uri="{FF2B5EF4-FFF2-40B4-BE49-F238E27FC236}">
                <a16:creationId xmlns:a16="http://schemas.microsoft.com/office/drawing/2014/main" id="{60127E0A-5C7F-755E-DCE5-7F1B8CE5E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465364"/>
            <a:ext cx="1743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05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breakable  </a:t>
            </a:r>
          </a:p>
        </p:txBody>
      </p:sp>
      <p:sp>
        <p:nvSpPr>
          <p:cNvPr id="3" name="Rectangle 2">
            <a:extLst>
              <a:ext uri="{FF2B5EF4-FFF2-40B4-BE49-F238E27FC236}">
                <a16:creationId xmlns:a16="http://schemas.microsoft.com/office/drawing/2014/main" id="{13BB5EC0-7A96-4D29-A835-6FAE896C31A4}"/>
              </a:ext>
            </a:extLst>
          </p:cNvPr>
          <p:cNvSpPr/>
          <p:nvPr/>
        </p:nvSpPr>
        <p:spPr>
          <a:xfrm>
            <a:off x="6634842" y="3547383"/>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breakable clipart">
            <a:extLst>
              <a:ext uri="{FF2B5EF4-FFF2-40B4-BE49-F238E27FC236}">
                <a16:creationId xmlns:a16="http://schemas.microsoft.com/office/drawing/2014/main" id="{B2249744-5E87-DD44-2A20-131C1B4FE6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455160"/>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00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reasonable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sound judgement; fair and sensible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reason </a:t>
            </a:r>
            <a:r>
              <a:rPr lang="en-GB" sz="2000" dirty="0">
                <a:latin typeface="Twinkl Cursive Looped" panose="02000000000000000000" pitchFamily="2" charset="0"/>
              </a:rPr>
              <a:t> </a:t>
            </a:r>
            <a:r>
              <a:rPr lang="en-GB" sz="5400" dirty="0">
                <a:latin typeface="Twinkl Cursive Looped" panose="02000000000000000000" pitchFamily="2" charset="0"/>
              </a:rPr>
              <a:t>+ able = reasonable</a:t>
            </a:r>
            <a:endParaRPr lang="en-GB" sz="5400" i="1" dirty="0">
              <a:latin typeface="Twinkl Cursive Looped" panose="02000000000000000000" pitchFamily="2" charset="0"/>
            </a:endParaRPr>
          </a:p>
        </p:txBody>
      </p:sp>
      <p:pic>
        <p:nvPicPr>
          <p:cNvPr id="3" name="Picture 2" descr="Image result for reasonable clipart">
            <a:extLst>
              <a:ext uri="{FF2B5EF4-FFF2-40B4-BE49-F238E27FC236}">
                <a16:creationId xmlns:a16="http://schemas.microsoft.com/office/drawing/2014/main" id="{46E7DA05-D71F-E2FB-DD91-DBA91997F1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18407"/>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04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perishable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(especially of food) likely to decay or go bad quickly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perish + able = perishable</a:t>
            </a:r>
            <a:endParaRPr lang="en-GB" sz="5400" i="1" dirty="0">
              <a:latin typeface="Twinkl Cursive Looped" panose="02000000000000000000" pitchFamily="2" charset="0"/>
            </a:endParaRPr>
          </a:p>
        </p:txBody>
      </p:sp>
      <p:pic>
        <p:nvPicPr>
          <p:cNvPr id="4" name="Picture 2" descr="Image result for perishable clipart">
            <a:extLst>
              <a:ext uri="{FF2B5EF4-FFF2-40B4-BE49-F238E27FC236}">
                <a16:creationId xmlns:a16="http://schemas.microsoft.com/office/drawing/2014/main" id="{70AE74AB-484B-6482-F070-78E334D26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465364"/>
            <a:ext cx="1743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11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breakable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capable of breaking or being broken easily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break </a:t>
            </a:r>
            <a:r>
              <a:rPr lang="en-GB" sz="2000" dirty="0">
                <a:latin typeface="Twinkl Cursive Looped" panose="02000000000000000000" pitchFamily="2" charset="0"/>
              </a:rPr>
              <a:t> </a:t>
            </a:r>
            <a:r>
              <a:rPr lang="en-GB" sz="5400" dirty="0">
                <a:latin typeface="Twinkl Cursive Looped" panose="02000000000000000000" pitchFamily="2" charset="0"/>
              </a:rPr>
              <a:t>+ able = breakable</a:t>
            </a:r>
            <a:endParaRPr lang="en-GB" sz="5400" i="1" dirty="0">
              <a:latin typeface="Twinkl Cursive Looped" panose="02000000000000000000" pitchFamily="2" charset="0"/>
            </a:endParaRPr>
          </a:p>
        </p:txBody>
      </p:sp>
      <p:pic>
        <p:nvPicPr>
          <p:cNvPr id="4" name="Picture 2" descr="Image result for breakable clipart">
            <a:extLst>
              <a:ext uri="{FF2B5EF4-FFF2-40B4-BE49-F238E27FC236}">
                <a16:creationId xmlns:a16="http://schemas.microsoft.com/office/drawing/2014/main" id="{24B8BFD1-8154-12B7-3D5C-23D95E487F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455160"/>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58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No reasonable person could have objected.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21138" y="2913289"/>
            <a:ext cx="331424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871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Caviar is extremely perishable.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51497" y="3624943"/>
            <a:ext cx="3537632" cy="93753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6617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encrypted password isn't easily breakable.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41371" y="3608614"/>
            <a:ext cx="3004458"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90028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20330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72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2.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9621</TotalTime>
  <Words>3190</Words>
  <Application>Microsoft Office PowerPoint</Application>
  <PresentationFormat>Widescreen</PresentationFormat>
  <Paragraphs>406</Paragraphs>
  <Slides>188</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188</vt:i4>
      </vt:variant>
    </vt:vector>
  </HeadingPairs>
  <TitlesOfParts>
    <vt:vector size="194"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average </vt:lpstr>
      <vt:lpstr>awkward </vt:lpstr>
      <vt:lpstr>  (and exceptions) </vt:lpstr>
      <vt:lpstr>ie or ei</vt:lpstr>
      <vt:lpstr>chief </vt:lpstr>
      <vt:lpstr>fiend </vt:lpstr>
      <vt:lpstr>shriek</vt:lpstr>
      <vt:lpstr>achieve</vt:lpstr>
      <vt:lpstr>Let’s Teach and Practise</vt:lpstr>
      <vt:lpstr>PowerPoint Presentation</vt:lpstr>
      <vt:lpstr>PowerPoint Presentation</vt:lpstr>
      <vt:lpstr>    The –able ending is usually but not always used if a complete root word can be heard before it, even if there is no related word ending in –ation. </vt:lpstr>
      <vt:lpstr>applicable   </vt:lpstr>
      <vt:lpstr>tolerable  </vt:lpstr>
      <vt:lpstr>operable  </vt:lpstr>
      <vt:lpstr>applicable</vt:lpstr>
      <vt:lpstr>tolerable</vt:lpstr>
      <vt:lpstr>operable</vt:lpstr>
      <vt:lpstr>The same considerations are equally applicable to accident claims.</vt:lpstr>
      <vt:lpstr>He was fond of music and had a tolerable voice.</vt:lpstr>
      <vt:lpstr>Less than half the rail network was operable.</vt:lpstr>
      <vt:lpstr>New CHALLENGE words.</vt:lpstr>
      <vt:lpstr>conscience </vt:lpstr>
      <vt:lpstr>Ben was suffering a pang of conscience. </vt:lpstr>
      <vt:lpstr>conscious  </vt:lpstr>
      <vt:lpstr>Although I was in pain, I was conscious. </vt:lpstr>
      <vt:lpstr>Let’s Practise and Apply.</vt:lpstr>
      <vt:lpstr>Can you spot the spelling rule words and the challenge words?</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Write this sentence as I dictate it to you.</vt:lpstr>
      <vt:lpstr>Water or hydroelectric power is considerable as it is the most widely used renewable energy for generating electricity. </vt:lpstr>
      <vt:lpstr>PowerPoint Presentation</vt:lpstr>
      <vt:lpstr>PowerPoint Presentation</vt:lpstr>
      <vt:lpstr>Let’s Revisit and Review…</vt:lpstr>
      <vt:lpstr>Do you remember this challenge word?</vt:lpstr>
      <vt:lpstr>average </vt:lpstr>
      <vt:lpstr>awkward </vt:lpstr>
      <vt:lpstr>  (and exceptions) </vt:lpstr>
      <vt:lpstr>ie or ei</vt:lpstr>
      <vt:lpstr>convenience </vt:lpstr>
      <vt:lpstr>mischievous </vt:lpstr>
      <vt:lpstr>siege</vt:lpstr>
      <vt:lpstr>Let’s Teach and Practise</vt:lpstr>
      <vt:lpstr>PowerPoint Presentation</vt:lpstr>
      <vt:lpstr>PowerPoint Presentation</vt:lpstr>
      <vt:lpstr>    The –able ending is usually but not always used if a complete root word can be heard before it, even if there is no related word ending in –ation. </vt:lpstr>
      <vt:lpstr>considerable   </vt:lpstr>
      <vt:lpstr>dependable  </vt:lpstr>
      <vt:lpstr>comfortable  </vt:lpstr>
      <vt:lpstr>considerable</vt:lpstr>
      <vt:lpstr>dependable</vt:lpstr>
      <vt:lpstr>comfortable</vt:lpstr>
      <vt:lpstr>A position of considerable influence was being offered.</vt:lpstr>
      <vt:lpstr>A dependable donkey carried Mary and her baby to Bethlehem. </vt:lpstr>
      <vt:lpstr>Now time to relax in a comfortable chair. </vt:lpstr>
      <vt:lpstr>New CHALLENGE words.</vt:lpstr>
      <vt:lpstr>conscience </vt:lpstr>
      <vt:lpstr>Ben was suffering a pang of conscience. </vt:lpstr>
      <vt:lpstr>conscious  </vt:lpstr>
      <vt:lpstr>Although I was in pain, I was conscious. </vt:lpstr>
      <vt:lpstr>Let’s Practise and Apply.</vt:lpstr>
      <vt:lpstr>Can you spot the spelling rule words and the challenge words?</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Write this sentence as I dictate it to you.</vt:lpstr>
      <vt:lpstr>Dependable water flowing towards the sea in rivers can generate large amounts of energy. </vt:lpstr>
      <vt:lpstr>PowerPoint Presentation</vt:lpstr>
      <vt:lpstr>PowerPoint Presentation</vt:lpstr>
      <vt:lpstr>Let’s Revisit and Review…</vt:lpstr>
      <vt:lpstr>Do you remember this challenge word?</vt:lpstr>
      <vt:lpstr>average </vt:lpstr>
      <vt:lpstr>awkward </vt:lpstr>
      <vt:lpstr>  (and exceptions) </vt:lpstr>
      <vt:lpstr>ie or ei</vt:lpstr>
      <vt:lpstr>deceive </vt:lpstr>
      <vt:lpstr>conceive </vt:lpstr>
      <vt:lpstr>receive</vt:lpstr>
      <vt:lpstr>perceive</vt:lpstr>
      <vt:lpstr>Let’s Teach and Practise</vt:lpstr>
      <vt:lpstr>PowerPoint Presentation</vt:lpstr>
      <vt:lpstr>PowerPoint Presentation</vt:lpstr>
      <vt:lpstr>    The –able ending is usually but not always used if a complete root word can be heard before it, even if there is no related word ending in –ation. </vt:lpstr>
      <vt:lpstr>reasonable   </vt:lpstr>
      <vt:lpstr>perishable  </vt:lpstr>
      <vt:lpstr>breakable  </vt:lpstr>
      <vt:lpstr>reasonable</vt:lpstr>
      <vt:lpstr>perishable</vt:lpstr>
      <vt:lpstr>breakable</vt:lpstr>
      <vt:lpstr>No reasonable person could have objected.</vt:lpstr>
      <vt:lpstr>Caviar is extremely perishable. </vt:lpstr>
      <vt:lpstr>An encrypted password isn't easily breakable. </vt:lpstr>
      <vt:lpstr>New CHALLENGE words.</vt:lpstr>
      <vt:lpstr>conscience </vt:lpstr>
      <vt:lpstr>Ben was suffering a pang of conscience. </vt:lpstr>
      <vt:lpstr>conscious  </vt:lpstr>
      <vt:lpstr>Although I was in pain, I was conscious. </vt:lpstr>
      <vt:lpstr>Let’s Practise and Apply.</vt:lpstr>
      <vt:lpstr>Can you spot the spelling rule words and the challenge words?</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Write this sentence as I dictate it to you.</vt:lpstr>
      <vt:lpstr>However, we need to be conscience that building dams to harness this energy is expensive and involves flooding large areas of land. </vt:lpstr>
      <vt:lpstr>PowerPoint Presentation</vt:lpstr>
      <vt:lpstr>PowerPoint Presentation</vt:lpstr>
      <vt:lpstr>Let’s Revisit and Review…</vt:lpstr>
      <vt:lpstr>Do you remember this challenge word?</vt:lpstr>
      <vt:lpstr>average </vt:lpstr>
      <vt:lpstr>awkward </vt:lpstr>
      <vt:lpstr>  (and exceptions) </vt:lpstr>
      <vt:lpstr>ie or ei</vt:lpstr>
      <vt:lpstr>protein</vt:lpstr>
      <vt:lpstr>caffeine</vt:lpstr>
      <vt:lpstr>seize</vt:lpstr>
      <vt:lpstr>neither</vt:lpstr>
      <vt:lpstr>Let’s Teach and Practise</vt:lpstr>
      <vt:lpstr>PowerPoint Presentation</vt:lpstr>
      <vt:lpstr>PowerPoint Presentation</vt:lpstr>
      <vt:lpstr>    The –able ending is usually but not always used if a complete root word can be heard before it, even if there is no related word ending in –ation. </vt:lpstr>
      <vt:lpstr>fashionable   </vt:lpstr>
      <vt:lpstr>adorable  </vt:lpstr>
      <vt:lpstr>valuable  </vt:lpstr>
      <vt:lpstr>fashionable</vt:lpstr>
      <vt:lpstr>adorable</vt:lpstr>
      <vt:lpstr>valuable</vt:lpstr>
      <vt:lpstr>Fashionable clothes can be purchased in stores or online. </vt:lpstr>
      <vt:lpstr>I have four adorable Siamese cats.</vt:lpstr>
      <vt:lpstr>A valuable antique sold for millions last week. </vt:lpstr>
      <vt:lpstr>New CHALLENGE words.</vt:lpstr>
      <vt:lpstr>conscience </vt:lpstr>
      <vt:lpstr>Ben was suffering a pang of conscience. </vt:lpstr>
      <vt:lpstr>conscious  </vt:lpstr>
      <vt:lpstr>Although I was in pain, I was conscious. </vt:lpstr>
      <vt:lpstr>Let’s Practise and Apply.</vt:lpstr>
      <vt:lpstr>Can you spot the spelling rule words and the challenge words?</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Water Power   Water or hydroelectric power is considerable as it is the most widely used renewable energy for generating electricity.  Dependable water flowing towards the sea in rivers can generate large amounts of energy.  However, we need to be conscience that building dams to harness this energy is expensive and involves flooding large areas of land.  The valuable energy in waves and tides can also be captured, although this is much more difficult.</vt:lpstr>
      <vt:lpstr>Write this sentence as I dictate it to you.</vt:lpstr>
      <vt:lpstr>The valuable energy in waves and tides can also be captured, although this is much more difficult.</vt:lpstr>
      <vt:lpstr>PowerPoint Presentation</vt:lpstr>
      <vt:lpstr>PowerPoint Presentation</vt:lpstr>
      <vt:lpstr>Old challenge words…</vt:lpstr>
      <vt:lpstr>average</vt:lpstr>
      <vt:lpstr>awkward</vt:lpstr>
      <vt:lpstr>Old spelling rule words…</vt:lpstr>
      <vt:lpstr>chief</vt:lpstr>
      <vt:lpstr>fiend</vt:lpstr>
      <vt:lpstr>shriek</vt:lpstr>
      <vt:lpstr>achieve</vt:lpstr>
      <vt:lpstr>convenience</vt:lpstr>
      <vt:lpstr>mischievous </vt:lpstr>
      <vt:lpstr>siege</vt:lpstr>
      <vt:lpstr>deceive</vt:lpstr>
      <vt:lpstr>conceive</vt:lpstr>
      <vt:lpstr>receive</vt:lpstr>
      <vt:lpstr>protein</vt:lpstr>
      <vt:lpstr>caffeine </vt:lpstr>
      <vt:lpstr>seize</vt:lpstr>
      <vt:lpstr>neither</vt:lpstr>
      <vt:lpstr>New spelling rule words…</vt:lpstr>
      <vt:lpstr>applicable</vt:lpstr>
      <vt:lpstr>tolerable</vt:lpstr>
      <vt:lpstr>operable</vt:lpstr>
      <vt:lpstr>considerable</vt:lpstr>
      <vt:lpstr>dependable</vt:lpstr>
      <vt:lpstr>comfortable</vt:lpstr>
      <vt:lpstr>reasonable</vt:lpstr>
      <vt:lpstr>perishable </vt:lpstr>
      <vt:lpstr>breakable</vt:lpstr>
      <vt:lpstr>fashionable</vt:lpstr>
      <vt:lpstr>adorable</vt:lpstr>
      <vt:lpstr>valuable </vt:lpstr>
      <vt:lpstr>New challenge words…</vt:lpstr>
      <vt:lpstr>conscience </vt:lpstr>
      <vt:lpstr>conscious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2022-12-22T16:23:49Z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