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6"/>
  </p:notesMasterIdLst>
  <p:sldIdLst>
    <p:sldId id="256" r:id="rId5"/>
    <p:sldId id="322" r:id="rId6"/>
    <p:sldId id="604" r:id="rId7"/>
    <p:sldId id="258" r:id="rId8"/>
    <p:sldId id="333" r:id="rId9"/>
    <p:sldId id="2065" r:id="rId10"/>
    <p:sldId id="2066" r:id="rId11"/>
    <p:sldId id="2063" r:id="rId12"/>
    <p:sldId id="2064" r:id="rId13"/>
    <p:sldId id="1459" r:id="rId14"/>
    <p:sldId id="1462" r:id="rId15"/>
    <p:sldId id="267" r:id="rId16"/>
    <p:sldId id="1452" r:id="rId17"/>
    <p:sldId id="1798" r:id="rId18"/>
    <p:sldId id="1453" r:id="rId19"/>
    <p:sldId id="2067" r:id="rId20"/>
    <p:sldId id="1456" r:id="rId21"/>
    <p:sldId id="2068" r:id="rId22"/>
    <p:sldId id="2069" r:id="rId23"/>
    <p:sldId id="1466" r:id="rId24"/>
    <p:sldId id="2070" r:id="rId25"/>
    <p:sldId id="2071" r:id="rId26"/>
    <p:sldId id="1473" r:id="rId27"/>
    <p:sldId id="1501" r:id="rId28"/>
    <p:sldId id="1502" r:id="rId29"/>
    <p:sldId id="1482" r:id="rId30"/>
    <p:sldId id="1485" r:id="rId31"/>
    <p:sldId id="1505" r:id="rId32"/>
    <p:sldId id="1504" r:id="rId33"/>
    <p:sldId id="1506" r:id="rId34"/>
    <p:sldId id="304" r:id="rId35"/>
    <p:sldId id="318" r:id="rId36"/>
    <p:sldId id="316" r:id="rId37"/>
    <p:sldId id="1937" r:id="rId38"/>
    <p:sldId id="331" r:id="rId39"/>
    <p:sldId id="332" r:id="rId40"/>
    <p:sldId id="323" r:id="rId41"/>
    <p:sldId id="2087" r:id="rId42"/>
    <p:sldId id="2088" r:id="rId43"/>
    <p:sldId id="2089" r:id="rId44"/>
    <p:sldId id="2090" r:id="rId45"/>
    <p:sldId id="2091" r:id="rId46"/>
    <p:sldId id="2092" r:id="rId47"/>
    <p:sldId id="2189" r:id="rId48"/>
    <p:sldId id="2190" r:id="rId49"/>
    <p:sldId id="2191" r:id="rId50"/>
    <p:sldId id="2096" r:id="rId51"/>
    <p:sldId id="2097" r:id="rId52"/>
    <p:sldId id="2098" r:id="rId53"/>
    <p:sldId id="2099" r:id="rId54"/>
    <p:sldId id="2100" r:id="rId55"/>
    <p:sldId id="2101" r:id="rId56"/>
    <p:sldId id="2102" r:id="rId57"/>
    <p:sldId id="2104" r:id="rId58"/>
    <p:sldId id="2105" r:id="rId59"/>
    <p:sldId id="2107" r:id="rId60"/>
    <p:sldId id="2108" r:id="rId61"/>
    <p:sldId id="2110" r:id="rId62"/>
    <p:sldId id="2111" r:id="rId63"/>
    <p:sldId id="2112" r:id="rId64"/>
    <p:sldId id="2113" r:id="rId65"/>
    <p:sldId id="2114" r:id="rId66"/>
    <p:sldId id="2115" r:id="rId67"/>
    <p:sldId id="2116" r:id="rId68"/>
    <p:sldId id="2117" r:id="rId69"/>
    <p:sldId id="2118" r:id="rId70"/>
    <p:sldId id="2119" r:id="rId71"/>
    <p:sldId id="2120" r:id="rId72"/>
    <p:sldId id="2072" r:id="rId73"/>
    <p:sldId id="2121" r:id="rId74"/>
    <p:sldId id="2122" r:id="rId75"/>
    <p:sldId id="2123" r:id="rId76"/>
    <p:sldId id="2124" r:id="rId77"/>
    <p:sldId id="2125" r:id="rId78"/>
    <p:sldId id="2126" r:id="rId79"/>
    <p:sldId id="2192" r:id="rId80"/>
    <p:sldId id="2193" r:id="rId81"/>
    <p:sldId id="2130" r:id="rId82"/>
    <p:sldId id="2131" r:id="rId83"/>
    <p:sldId id="2132" r:id="rId84"/>
    <p:sldId id="2133" r:id="rId85"/>
    <p:sldId id="2134" r:id="rId86"/>
    <p:sldId id="2135" r:id="rId87"/>
    <p:sldId id="2136" r:id="rId88"/>
    <p:sldId id="2137" r:id="rId89"/>
    <p:sldId id="2138" r:id="rId90"/>
    <p:sldId id="2194" r:id="rId91"/>
    <p:sldId id="2195" r:id="rId92"/>
    <p:sldId id="2141" r:id="rId93"/>
    <p:sldId id="2142" r:id="rId94"/>
    <p:sldId id="2143" r:id="rId95"/>
    <p:sldId id="2144" r:id="rId96"/>
    <p:sldId id="2145" r:id="rId97"/>
    <p:sldId id="2146" r:id="rId98"/>
    <p:sldId id="2147" r:id="rId99"/>
    <p:sldId id="2148" r:id="rId100"/>
    <p:sldId id="2149" r:id="rId101"/>
    <p:sldId id="2150" r:id="rId102"/>
    <p:sldId id="2151" r:id="rId103"/>
    <p:sldId id="2152" r:id="rId104"/>
    <p:sldId id="2153" r:id="rId105"/>
    <p:sldId id="2154" r:id="rId106"/>
    <p:sldId id="2073" r:id="rId107"/>
    <p:sldId id="2155" r:id="rId108"/>
    <p:sldId id="2156" r:id="rId109"/>
    <p:sldId id="2157" r:id="rId110"/>
    <p:sldId id="2158" r:id="rId111"/>
    <p:sldId id="2159" r:id="rId112"/>
    <p:sldId id="2160" r:id="rId113"/>
    <p:sldId id="2196" r:id="rId114"/>
    <p:sldId id="2197" r:id="rId115"/>
    <p:sldId id="2164" r:id="rId116"/>
    <p:sldId id="2165" r:id="rId117"/>
    <p:sldId id="2166" r:id="rId118"/>
    <p:sldId id="2167" r:id="rId119"/>
    <p:sldId id="2168" r:id="rId120"/>
    <p:sldId id="2169" r:id="rId121"/>
    <p:sldId id="2170" r:id="rId122"/>
    <p:sldId id="2172" r:id="rId123"/>
    <p:sldId id="2174" r:id="rId124"/>
    <p:sldId id="2175" r:id="rId125"/>
    <p:sldId id="2176" r:id="rId126"/>
    <p:sldId id="2178" r:id="rId127"/>
    <p:sldId id="2179" r:id="rId128"/>
    <p:sldId id="2180" r:id="rId129"/>
    <p:sldId id="2181" r:id="rId130"/>
    <p:sldId id="2182" r:id="rId131"/>
    <p:sldId id="2183" r:id="rId132"/>
    <p:sldId id="2184" r:id="rId133"/>
    <p:sldId id="2185" r:id="rId134"/>
    <p:sldId id="2186" r:id="rId135"/>
    <p:sldId id="2187" r:id="rId136"/>
    <p:sldId id="2188" r:id="rId137"/>
    <p:sldId id="328" r:id="rId138"/>
    <p:sldId id="1509" r:id="rId139"/>
    <p:sldId id="595" r:id="rId140"/>
    <p:sldId id="2085" r:id="rId141"/>
    <p:sldId id="2086" r:id="rId142"/>
    <p:sldId id="596" r:id="rId143"/>
    <p:sldId id="2074" r:id="rId144"/>
    <p:sldId id="2075" r:id="rId145"/>
    <p:sldId id="2076" r:id="rId146"/>
    <p:sldId id="2077" r:id="rId147"/>
    <p:sldId id="2078" r:id="rId148"/>
    <p:sldId id="2079" r:id="rId149"/>
    <p:sldId id="2080" r:id="rId150"/>
    <p:sldId id="2081" r:id="rId151"/>
    <p:sldId id="2082" r:id="rId152"/>
    <p:sldId id="2083" r:id="rId153"/>
    <p:sldId id="594" r:id="rId154"/>
    <p:sldId id="558" r:id="rId155"/>
    <p:sldId id="559" r:id="rId156"/>
    <p:sldId id="555" r:id="rId157"/>
    <p:sldId id="566" r:id="rId158"/>
    <p:sldId id="567" r:id="rId159"/>
    <p:sldId id="568" r:id="rId160"/>
    <p:sldId id="573" r:id="rId161"/>
    <p:sldId id="574" r:id="rId162"/>
    <p:sldId id="575" r:id="rId163"/>
    <p:sldId id="580" r:id="rId164"/>
    <p:sldId id="560" r:id="rId165"/>
    <p:sldId id="593" r:id="rId166"/>
    <p:sldId id="561" r:id="rId167"/>
    <p:sldId id="550" r:id="rId168"/>
    <p:sldId id="597" r:id="rId169"/>
    <p:sldId id="583" r:id="rId170"/>
    <p:sldId id="1194" r:id="rId171"/>
    <p:sldId id="1631" r:id="rId172"/>
    <p:sldId id="590" r:id="rId173"/>
    <p:sldId id="591" r:id="rId174"/>
    <p:sldId id="598" r:id="rId175"/>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05C15-F848-4DD0-80BE-8C059F89E9BE}" v="572" dt="2022-12-28T16:06:18.6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microsoft.com/office/2016/11/relationships/changesInfo" Target="changesInfos/changesInfo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microsoft.com/office/2015/10/relationships/revisionInfo" Target="revisionInfo.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presProps" Target="presProps.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tableStyles" Target="tableStyle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notesMaster" Target="notesMasters/notes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3DB05C15-F848-4DD0-80BE-8C059F89E9BE}"/>
    <pc:docChg chg="undo custSel addSld delSld modSld sldOrd">
      <pc:chgData name="Kelly Stokes" userId="3e5c5154-569e-4d81-aa91-4f91841cdfa9" providerId="ADAL" clId="{3DB05C15-F848-4DD0-80BE-8C059F89E9BE}" dt="2022-12-28T16:06:24.746" v="907" actId="27636"/>
      <pc:docMkLst>
        <pc:docMk/>
      </pc:docMkLst>
      <pc:sldChg chg="modSp mod">
        <pc:chgData name="Kelly Stokes" userId="3e5c5154-569e-4d81-aa91-4f91841cdfa9" providerId="ADAL" clId="{3DB05C15-F848-4DD0-80BE-8C059F89E9BE}" dt="2022-12-28T14:34:13.141" v="1" actId="20577"/>
        <pc:sldMkLst>
          <pc:docMk/>
          <pc:sldMk cId="3945579917" sldId="256"/>
        </pc:sldMkLst>
        <pc:spChg chg="mod">
          <ac:chgData name="Kelly Stokes" userId="3e5c5154-569e-4d81-aa91-4f91841cdfa9" providerId="ADAL" clId="{3DB05C15-F848-4DD0-80BE-8C059F89E9BE}" dt="2022-12-28T14:34:13.141" v="1" actId="20577"/>
          <ac:spMkLst>
            <pc:docMk/>
            <pc:sldMk cId="3945579917" sldId="256"/>
            <ac:spMk id="3" creationId="{9B667196-C5B4-45FC-B5E8-3B190D7A595C}"/>
          </ac:spMkLst>
        </pc:spChg>
      </pc:sldChg>
      <pc:sldChg chg="modSp mod">
        <pc:chgData name="Kelly Stokes" userId="3e5c5154-569e-4d81-aa91-4f91841cdfa9" providerId="ADAL" clId="{3DB05C15-F848-4DD0-80BE-8C059F89E9BE}" dt="2022-12-28T15:16:08.510" v="258"/>
        <pc:sldMkLst>
          <pc:docMk/>
          <pc:sldMk cId="2433500145" sldId="316"/>
        </pc:sldMkLst>
        <pc:spChg chg="mod">
          <ac:chgData name="Kelly Stokes" userId="3e5c5154-569e-4d81-aa91-4f91841cdfa9" providerId="ADAL" clId="{3DB05C15-F848-4DD0-80BE-8C059F89E9BE}" dt="2022-12-28T15:16:08.510" v="258"/>
          <ac:spMkLst>
            <pc:docMk/>
            <pc:sldMk cId="2433500145" sldId="316"/>
            <ac:spMk id="2" creationId="{52DA34BA-82FC-47C5-BCE1-BB65E08B92A1}"/>
          </ac:spMkLst>
        </pc:spChg>
      </pc:sldChg>
      <pc:sldChg chg="modSp mod">
        <pc:chgData name="Kelly Stokes" userId="3e5c5154-569e-4d81-aa91-4f91841cdfa9" providerId="ADAL" clId="{3DB05C15-F848-4DD0-80BE-8C059F89E9BE}" dt="2022-12-28T14:34:23.136" v="3" actId="20577"/>
        <pc:sldMkLst>
          <pc:docMk/>
          <pc:sldMk cId="864376776" sldId="322"/>
        </pc:sldMkLst>
        <pc:spChg chg="mod">
          <ac:chgData name="Kelly Stokes" userId="3e5c5154-569e-4d81-aa91-4f91841cdfa9" providerId="ADAL" clId="{3DB05C15-F848-4DD0-80BE-8C059F89E9BE}" dt="2022-12-28T14:34:23.136" v="3" actId="20577"/>
          <ac:spMkLst>
            <pc:docMk/>
            <pc:sldMk cId="864376776" sldId="322"/>
            <ac:spMk id="2" creationId="{02FB8773-AD3E-2543-510F-CEE32E75C793}"/>
          </ac:spMkLst>
        </pc:spChg>
      </pc:sldChg>
      <pc:sldChg chg="modSp mod">
        <pc:chgData name="Kelly Stokes" userId="3e5c5154-569e-4d81-aa91-4f91841cdfa9" providerId="ADAL" clId="{3DB05C15-F848-4DD0-80BE-8C059F89E9BE}" dt="2022-12-28T15:20:41.828" v="267" actId="20577"/>
        <pc:sldMkLst>
          <pc:docMk/>
          <pc:sldMk cId="3634764576" sldId="323"/>
        </pc:sldMkLst>
        <pc:spChg chg="mod">
          <ac:chgData name="Kelly Stokes" userId="3e5c5154-569e-4d81-aa91-4f91841cdfa9" providerId="ADAL" clId="{3DB05C15-F848-4DD0-80BE-8C059F89E9BE}" dt="2022-12-28T15:20:41.828" v="267" actId="20577"/>
          <ac:spMkLst>
            <pc:docMk/>
            <pc:sldMk cId="3634764576" sldId="323"/>
            <ac:spMk id="2" creationId="{02FB8773-AD3E-2543-510F-CEE32E75C793}"/>
          </ac:spMkLst>
        </pc:spChg>
      </pc:sldChg>
      <pc:sldChg chg="modSp mod">
        <pc:chgData name="Kelly Stokes" userId="3e5c5154-569e-4d81-aa91-4f91841cdfa9" providerId="ADAL" clId="{3DB05C15-F848-4DD0-80BE-8C059F89E9BE}" dt="2022-12-28T15:21:02.810" v="270" actId="20577"/>
        <pc:sldMkLst>
          <pc:docMk/>
          <pc:sldMk cId="4214164962" sldId="328"/>
        </pc:sldMkLst>
        <pc:spChg chg="mod">
          <ac:chgData name="Kelly Stokes" userId="3e5c5154-569e-4d81-aa91-4f91841cdfa9" providerId="ADAL" clId="{3DB05C15-F848-4DD0-80BE-8C059F89E9BE}" dt="2022-12-28T15:21:02.810" v="270" actId="20577"/>
          <ac:spMkLst>
            <pc:docMk/>
            <pc:sldMk cId="4214164962" sldId="328"/>
            <ac:spMk id="2" creationId="{02FB8773-AD3E-2543-510F-CEE32E75C793}"/>
          </ac:spMkLst>
        </pc:spChg>
      </pc:sldChg>
      <pc:sldChg chg="modNotesTx">
        <pc:chgData name="Kelly Stokes" userId="3e5c5154-569e-4d81-aa91-4f91841cdfa9" providerId="ADAL" clId="{3DB05C15-F848-4DD0-80BE-8C059F89E9BE}" dt="2022-12-28T15:20:30.084" v="264"/>
        <pc:sldMkLst>
          <pc:docMk/>
          <pc:sldMk cId="2534233594" sldId="331"/>
        </pc:sldMkLst>
      </pc:sldChg>
      <pc:sldChg chg="modSp mod">
        <pc:chgData name="Kelly Stokes" userId="3e5c5154-569e-4d81-aa91-4f91841cdfa9" providerId="ADAL" clId="{3DB05C15-F848-4DD0-80BE-8C059F89E9BE}" dt="2022-12-28T15:20:35.083" v="265"/>
        <pc:sldMkLst>
          <pc:docMk/>
          <pc:sldMk cId="958288502" sldId="332"/>
        </pc:sldMkLst>
        <pc:spChg chg="mod">
          <ac:chgData name="Kelly Stokes" userId="3e5c5154-569e-4d81-aa91-4f91841cdfa9" providerId="ADAL" clId="{3DB05C15-F848-4DD0-80BE-8C059F89E9BE}" dt="2022-12-28T15:20:35.083" v="265"/>
          <ac:spMkLst>
            <pc:docMk/>
            <pc:sldMk cId="958288502" sldId="332"/>
            <ac:spMk id="2" creationId="{77E26784-A357-92CE-B6B1-8F248D3D6650}"/>
          </ac:spMkLst>
        </pc:spChg>
      </pc:sldChg>
      <pc:sldChg chg="modNotesTx">
        <pc:chgData name="Kelly Stokes" userId="3e5c5154-569e-4d81-aa91-4f91841cdfa9" providerId="ADAL" clId="{3DB05C15-F848-4DD0-80BE-8C059F89E9BE}" dt="2022-12-28T15:44:07.396" v="454"/>
        <pc:sldMkLst>
          <pc:docMk/>
          <pc:sldMk cId="3625788919" sldId="550"/>
        </pc:sldMkLst>
      </pc:sldChg>
      <pc:sldChg chg="modSp mod">
        <pc:chgData name="Kelly Stokes" userId="3e5c5154-569e-4d81-aa91-4f91841cdfa9" providerId="ADAL" clId="{3DB05C15-F848-4DD0-80BE-8C059F89E9BE}" dt="2022-12-28T15:35:06.917" v="334" actId="20577"/>
        <pc:sldMkLst>
          <pc:docMk/>
          <pc:sldMk cId="4213858259" sldId="555"/>
        </pc:sldMkLst>
        <pc:spChg chg="mod">
          <ac:chgData name="Kelly Stokes" userId="3e5c5154-569e-4d81-aa91-4f91841cdfa9" providerId="ADAL" clId="{3DB05C15-F848-4DD0-80BE-8C059F89E9BE}" dt="2022-12-28T15:35:06.917" v="334" actId="20577"/>
          <ac:spMkLst>
            <pc:docMk/>
            <pc:sldMk cId="4213858259" sldId="555"/>
            <ac:spMk id="2" creationId="{52DA34BA-82FC-47C5-BCE1-BB65E08B92A1}"/>
          </ac:spMkLst>
        </pc:spChg>
      </pc:sldChg>
      <pc:sldChg chg="modSp mod">
        <pc:chgData name="Kelly Stokes" userId="3e5c5154-569e-4d81-aa91-4f91841cdfa9" providerId="ADAL" clId="{3DB05C15-F848-4DD0-80BE-8C059F89E9BE}" dt="2022-12-28T15:34:42.198" v="306" actId="20577"/>
        <pc:sldMkLst>
          <pc:docMk/>
          <pc:sldMk cId="1413045715" sldId="558"/>
        </pc:sldMkLst>
        <pc:spChg chg="mod">
          <ac:chgData name="Kelly Stokes" userId="3e5c5154-569e-4d81-aa91-4f91841cdfa9" providerId="ADAL" clId="{3DB05C15-F848-4DD0-80BE-8C059F89E9BE}" dt="2022-12-28T15:34:42.198" v="306" actId="20577"/>
          <ac:spMkLst>
            <pc:docMk/>
            <pc:sldMk cId="1413045715" sldId="558"/>
            <ac:spMk id="2" creationId="{52DA34BA-82FC-47C5-BCE1-BB65E08B92A1}"/>
          </ac:spMkLst>
        </pc:spChg>
      </pc:sldChg>
      <pc:sldChg chg="modSp mod">
        <pc:chgData name="Kelly Stokes" userId="3e5c5154-569e-4d81-aa91-4f91841cdfa9" providerId="ADAL" clId="{3DB05C15-F848-4DD0-80BE-8C059F89E9BE}" dt="2022-12-28T15:34:48.785" v="326" actId="20577"/>
        <pc:sldMkLst>
          <pc:docMk/>
          <pc:sldMk cId="2938272345" sldId="559"/>
        </pc:sldMkLst>
        <pc:spChg chg="mod">
          <ac:chgData name="Kelly Stokes" userId="3e5c5154-569e-4d81-aa91-4f91841cdfa9" providerId="ADAL" clId="{3DB05C15-F848-4DD0-80BE-8C059F89E9BE}" dt="2022-12-28T15:34:48.785" v="326" actId="20577"/>
          <ac:spMkLst>
            <pc:docMk/>
            <pc:sldMk cId="2938272345" sldId="559"/>
            <ac:spMk id="2" creationId="{52DA34BA-82FC-47C5-BCE1-BB65E08B92A1}"/>
          </ac:spMkLst>
        </pc:spChg>
      </pc:sldChg>
      <pc:sldChg chg="modSp mod">
        <pc:chgData name="Kelly Stokes" userId="3e5c5154-569e-4d81-aa91-4f91841cdfa9" providerId="ADAL" clId="{3DB05C15-F848-4DD0-80BE-8C059F89E9BE}" dt="2022-12-28T15:43:36.827" v="453" actId="20577"/>
        <pc:sldMkLst>
          <pc:docMk/>
          <pc:sldMk cId="2844813666" sldId="561"/>
        </pc:sldMkLst>
        <pc:spChg chg="mod">
          <ac:chgData name="Kelly Stokes" userId="3e5c5154-569e-4d81-aa91-4f91841cdfa9" providerId="ADAL" clId="{3DB05C15-F848-4DD0-80BE-8C059F89E9BE}" dt="2022-12-28T15:43:36.827" v="453" actId="20577"/>
          <ac:spMkLst>
            <pc:docMk/>
            <pc:sldMk cId="2844813666" sldId="561"/>
            <ac:spMk id="2" creationId="{52DA34BA-82FC-47C5-BCE1-BB65E08B92A1}"/>
          </ac:spMkLst>
        </pc:spChg>
      </pc:sldChg>
      <pc:sldChg chg="modSp mod">
        <pc:chgData name="Kelly Stokes" userId="3e5c5154-569e-4d81-aa91-4f91841cdfa9" providerId="ADAL" clId="{3DB05C15-F848-4DD0-80BE-8C059F89E9BE}" dt="2022-12-28T15:35:35.430" v="350" actId="114"/>
        <pc:sldMkLst>
          <pc:docMk/>
          <pc:sldMk cId="2824879269" sldId="566"/>
        </pc:sldMkLst>
        <pc:spChg chg="mod">
          <ac:chgData name="Kelly Stokes" userId="3e5c5154-569e-4d81-aa91-4f91841cdfa9" providerId="ADAL" clId="{3DB05C15-F848-4DD0-80BE-8C059F89E9BE}" dt="2022-12-28T15:35:35.430" v="350" actId="114"/>
          <ac:spMkLst>
            <pc:docMk/>
            <pc:sldMk cId="2824879269" sldId="566"/>
            <ac:spMk id="2" creationId="{52DA34BA-82FC-47C5-BCE1-BB65E08B92A1}"/>
          </ac:spMkLst>
        </pc:spChg>
      </pc:sldChg>
      <pc:sldChg chg="modSp mod">
        <pc:chgData name="Kelly Stokes" userId="3e5c5154-569e-4d81-aa91-4f91841cdfa9" providerId="ADAL" clId="{3DB05C15-F848-4DD0-80BE-8C059F89E9BE}" dt="2022-12-28T15:35:58.584" v="362" actId="20577"/>
        <pc:sldMkLst>
          <pc:docMk/>
          <pc:sldMk cId="805782854" sldId="567"/>
        </pc:sldMkLst>
        <pc:spChg chg="mod">
          <ac:chgData name="Kelly Stokes" userId="3e5c5154-569e-4d81-aa91-4f91841cdfa9" providerId="ADAL" clId="{3DB05C15-F848-4DD0-80BE-8C059F89E9BE}" dt="2022-12-28T15:35:58.584" v="362" actId="20577"/>
          <ac:spMkLst>
            <pc:docMk/>
            <pc:sldMk cId="805782854" sldId="567"/>
            <ac:spMk id="2" creationId="{52DA34BA-82FC-47C5-BCE1-BB65E08B92A1}"/>
          </ac:spMkLst>
        </pc:spChg>
      </pc:sldChg>
      <pc:sldChg chg="modSp mod">
        <pc:chgData name="Kelly Stokes" userId="3e5c5154-569e-4d81-aa91-4f91841cdfa9" providerId="ADAL" clId="{3DB05C15-F848-4DD0-80BE-8C059F89E9BE}" dt="2022-12-28T15:37:42.731" v="372" actId="20577"/>
        <pc:sldMkLst>
          <pc:docMk/>
          <pc:sldMk cId="2306067830" sldId="568"/>
        </pc:sldMkLst>
        <pc:spChg chg="mod">
          <ac:chgData name="Kelly Stokes" userId="3e5c5154-569e-4d81-aa91-4f91841cdfa9" providerId="ADAL" clId="{3DB05C15-F848-4DD0-80BE-8C059F89E9BE}" dt="2022-12-28T15:37:42.731" v="372" actId="20577"/>
          <ac:spMkLst>
            <pc:docMk/>
            <pc:sldMk cId="2306067830" sldId="568"/>
            <ac:spMk id="2" creationId="{52DA34BA-82FC-47C5-BCE1-BB65E08B92A1}"/>
          </ac:spMkLst>
        </pc:spChg>
      </pc:sldChg>
      <pc:sldChg chg="modSp mod">
        <pc:chgData name="Kelly Stokes" userId="3e5c5154-569e-4d81-aa91-4f91841cdfa9" providerId="ADAL" clId="{3DB05C15-F848-4DD0-80BE-8C059F89E9BE}" dt="2022-12-28T15:42:38.567" v="391" actId="20577"/>
        <pc:sldMkLst>
          <pc:docMk/>
          <pc:sldMk cId="2792669322" sldId="573"/>
        </pc:sldMkLst>
        <pc:spChg chg="mod">
          <ac:chgData name="Kelly Stokes" userId="3e5c5154-569e-4d81-aa91-4f91841cdfa9" providerId="ADAL" clId="{3DB05C15-F848-4DD0-80BE-8C059F89E9BE}" dt="2022-12-28T15:42:38.567" v="391" actId="20577"/>
          <ac:spMkLst>
            <pc:docMk/>
            <pc:sldMk cId="2792669322" sldId="573"/>
            <ac:spMk id="2" creationId="{52DA34BA-82FC-47C5-BCE1-BB65E08B92A1}"/>
          </ac:spMkLst>
        </pc:spChg>
      </pc:sldChg>
      <pc:sldChg chg="modSp mod">
        <pc:chgData name="Kelly Stokes" userId="3e5c5154-569e-4d81-aa91-4f91841cdfa9" providerId="ADAL" clId="{3DB05C15-F848-4DD0-80BE-8C059F89E9BE}" dt="2022-12-28T15:42:49.355" v="403" actId="20577"/>
        <pc:sldMkLst>
          <pc:docMk/>
          <pc:sldMk cId="1378953568" sldId="574"/>
        </pc:sldMkLst>
        <pc:spChg chg="mod">
          <ac:chgData name="Kelly Stokes" userId="3e5c5154-569e-4d81-aa91-4f91841cdfa9" providerId="ADAL" clId="{3DB05C15-F848-4DD0-80BE-8C059F89E9BE}" dt="2022-12-28T15:42:49.355" v="403" actId="20577"/>
          <ac:spMkLst>
            <pc:docMk/>
            <pc:sldMk cId="1378953568" sldId="574"/>
            <ac:spMk id="2" creationId="{52DA34BA-82FC-47C5-BCE1-BB65E08B92A1}"/>
          </ac:spMkLst>
        </pc:spChg>
      </pc:sldChg>
      <pc:sldChg chg="modSp mod">
        <pc:chgData name="Kelly Stokes" userId="3e5c5154-569e-4d81-aa91-4f91841cdfa9" providerId="ADAL" clId="{3DB05C15-F848-4DD0-80BE-8C059F89E9BE}" dt="2022-12-28T15:43:01.280" v="415" actId="20577"/>
        <pc:sldMkLst>
          <pc:docMk/>
          <pc:sldMk cId="3670349578" sldId="575"/>
        </pc:sldMkLst>
        <pc:spChg chg="mod">
          <ac:chgData name="Kelly Stokes" userId="3e5c5154-569e-4d81-aa91-4f91841cdfa9" providerId="ADAL" clId="{3DB05C15-F848-4DD0-80BE-8C059F89E9BE}" dt="2022-12-28T15:43:01.280" v="415" actId="20577"/>
          <ac:spMkLst>
            <pc:docMk/>
            <pc:sldMk cId="3670349578" sldId="575"/>
            <ac:spMk id="2" creationId="{52DA34BA-82FC-47C5-BCE1-BB65E08B92A1}"/>
          </ac:spMkLst>
        </pc:spChg>
      </pc:sldChg>
      <pc:sldChg chg="modSp mod">
        <pc:chgData name="Kelly Stokes" userId="3e5c5154-569e-4d81-aa91-4f91841cdfa9" providerId="ADAL" clId="{3DB05C15-F848-4DD0-80BE-8C059F89E9BE}" dt="2022-12-28T15:43:14.493" v="434" actId="20577"/>
        <pc:sldMkLst>
          <pc:docMk/>
          <pc:sldMk cId="1304861550" sldId="580"/>
        </pc:sldMkLst>
        <pc:spChg chg="mod">
          <ac:chgData name="Kelly Stokes" userId="3e5c5154-569e-4d81-aa91-4f91841cdfa9" providerId="ADAL" clId="{3DB05C15-F848-4DD0-80BE-8C059F89E9BE}" dt="2022-12-28T15:43:14.493" v="434" actId="20577"/>
          <ac:spMkLst>
            <pc:docMk/>
            <pc:sldMk cId="1304861550" sldId="580"/>
            <ac:spMk id="2" creationId="{52DA34BA-82FC-47C5-BCE1-BB65E08B92A1}"/>
          </ac:spMkLst>
        </pc:spChg>
      </pc:sldChg>
      <pc:sldChg chg="del">
        <pc:chgData name="Kelly Stokes" userId="3e5c5154-569e-4d81-aa91-4f91841cdfa9" providerId="ADAL" clId="{3DB05C15-F848-4DD0-80BE-8C059F89E9BE}" dt="2022-12-28T15:28:33.369" v="293" actId="2696"/>
        <pc:sldMkLst>
          <pc:docMk/>
          <pc:sldMk cId="3759821407" sldId="581"/>
        </pc:sldMkLst>
      </pc:sldChg>
      <pc:sldChg chg="del">
        <pc:chgData name="Kelly Stokes" userId="3e5c5154-569e-4d81-aa91-4f91841cdfa9" providerId="ADAL" clId="{3DB05C15-F848-4DD0-80BE-8C059F89E9BE}" dt="2022-12-28T15:28:33.369" v="293" actId="2696"/>
        <pc:sldMkLst>
          <pc:docMk/>
          <pc:sldMk cId="3893025048" sldId="582"/>
        </pc:sldMkLst>
      </pc:sldChg>
      <pc:sldChg chg="modSp mod">
        <pc:chgData name="Kelly Stokes" userId="3e5c5154-569e-4d81-aa91-4f91841cdfa9" providerId="ADAL" clId="{3DB05C15-F848-4DD0-80BE-8C059F89E9BE}" dt="2022-12-28T15:46:18.332" v="481" actId="20577"/>
        <pc:sldMkLst>
          <pc:docMk/>
          <pc:sldMk cId="2558172481" sldId="591"/>
        </pc:sldMkLst>
        <pc:spChg chg="mod">
          <ac:chgData name="Kelly Stokes" userId="3e5c5154-569e-4d81-aa91-4f91841cdfa9" providerId="ADAL" clId="{3DB05C15-F848-4DD0-80BE-8C059F89E9BE}" dt="2022-12-28T15:46:18.332" v="481" actId="20577"/>
          <ac:spMkLst>
            <pc:docMk/>
            <pc:sldMk cId="2558172481" sldId="591"/>
            <ac:spMk id="2" creationId="{02FB8773-AD3E-2543-510F-CEE32E75C793}"/>
          </ac:spMkLst>
        </pc:spChg>
      </pc:sldChg>
      <pc:sldChg chg="modSp mod">
        <pc:chgData name="Kelly Stokes" userId="3e5c5154-569e-4d81-aa91-4f91841cdfa9" providerId="ADAL" clId="{3DB05C15-F848-4DD0-80BE-8C059F89E9BE}" dt="2022-12-28T15:43:31.570" v="445" actId="20577"/>
        <pc:sldMkLst>
          <pc:docMk/>
          <pc:sldMk cId="2335409816" sldId="593"/>
        </pc:sldMkLst>
        <pc:spChg chg="mod">
          <ac:chgData name="Kelly Stokes" userId="3e5c5154-569e-4d81-aa91-4f91841cdfa9" providerId="ADAL" clId="{3DB05C15-F848-4DD0-80BE-8C059F89E9BE}" dt="2022-12-28T15:43:31.570" v="445" actId="20577"/>
          <ac:spMkLst>
            <pc:docMk/>
            <pc:sldMk cId="2335409816" sldId="593"/>
            <ac:spMk id="2" creationId="{52DA34BA-82FC-47C5-BCE1-BB65E08B92A1}"/>
          </ac:spMkLst>
        </pc:spChg>
      </pc:sldChg>
      <pc:sldChg chg="modSp mod">
        <pc:chgData name="Kelly Stokes" userId="3e5c5154-569e-4d81-aa91-4f91841cdfa9" providerId="ADAL" clId="{3DB05C15-F848-4DD0-80BE-8C059F89E9BE}" dt="2022-12-28T15:44:16.885" v="461" actId="20577"/>
        <pc:sldMkLst>
          <pc:docMk/>
          <pc:sldMk cId="3886991875" sldId="597"/>
        </pc:sldMkLst>
        <pc:spChg chg="mod">
          <ac:chgData name="Kelly Stokes" userId="3e5c5154-569e-4d81-aa91-4f91841cdfa9" providerId="ADAL" clId="{3DB05C15-F848-4DD0-80BE-8C059F89E9BE}" dt="2022-12-28T15:44:16.885" v="461" actId="20577"/>
          <ac:spMkLst>
            <pc:docMk/>
            <pc:sldMk cId="3886991875" sldId="597"/>
            <ac:spMk id="2" creationId="{02FB8773-AD3E-2543-510F-CEE32E75C793}"/>
          </ac:spMkLst>
        </pc:spChg>
      </pc:sldChg>
      <pc:sldChg chg="modSp mod">
        <pc:chgData name="Kelly Stokes" userId="3e5c5154-569e-4d81-aa91-4f91841cdfa9" providerId="ADAL" clId="{3DB05C15-F848-4DD0-80BE-8C059F89E9BE}" dt="2022-12-28T15:46:42.515" v="484" actId="404"/>
        <pc:sldMkLst>
          <pc:docMk/>
          <pc:sldMk cId="4027390957" sldId="598"/>
        </pc:sldMkLst>
        <pc:spChg chg="mod">
          <ac:chgData name="Kelly Stokes" userId="3e5c5154-569e-4d81-aa91-4f91841cdfa9" providerId="ADAL" clId="{3DB05C15-F848-4DD0-80BE-8C059F89E9BE}" dt="2022-12-28T15:46:42.515" v="484" actId="404"/>
          <ac:spMkLst>
            <pc:docMk/>
            <pc:sldMk cId="4027390957" sldId="598"/>
            <ac:spMk id="2" creationId="{02FB8773-AD3E-2543-510F-CEE32E75C793}"/>
          </ac:spMkLst>
        </pc:spChg>
      </pc:sldChg>
      <pc:sldChg chg="addSp delSp modSp mod">
        <pc:chgData name="Kelly Stokes" userId="3e5c5154-569e-4d81-aa91-4f91841cdfa9" providerId="ADAL" clId="{3DB05C15-F848-4DD0-80BE-8C059F89E9BE}" dt="2022-12-28T14:34:59.674" v="10" actId="1076"/>
        <pc:sldMkLst>
          <pc:docMk/>
          <pc:sldMk cId="3955913320" sldId="604"/>
        </pc:sldMkLst>
        <pc:picChg chg="add mod modCrop">
          <ac:chgData name="Kelly Stokes" userId="3e5c5154-569e-4d81-aa91-4f91841cdfa9" providerId="ADAL" clId="{3DB05C15-F848-4DD0-80BE-8C059F89E9BE}" dt="2022-12-28T14:34:59.674" v="10" actId="1076"/>
          <ac:picMkLst>
            <pc:docMk/>
            <pc:sldMk cId="3955913320" sldId="604"/>
            <ac:picMk id="3" creationId="{D2446A12-19B9-707B-F9AE-3D73E9B1E495}"/>
          </ac:picMkLst>
        </pc:picChg>
        <pc:picChg chg="del">
          <ac:chgData name="Kelly Stokes" userId="3e5c5154-569e-4d81-aa91-4f91841cdfa9" providerId="ADAL" clId="{3DB05C15-F848-4DD0-80BE-8C059F89E9BE}" dt="2022-12-28T14:34:28.415" v="4" actId="478"/>
          <ac:picMkLst>
            <pc:docMk/>
            <pc:sldMk cId="3955913320" sldId="604"/>
            <ac:picMk id="8" creationId="{C12AC2C8-D7FB-C930-E21F-D845B6FA92E5}"/>
          </ac:picMkLst>
        </pc:picChg>
      </pc:sldChg>
      <pc:sldChg chg="modSp mod">
        <pc:chgData name="Kelly Stokes" userId="3e5c5154-569e-4d81-aa91-4f91841cdfa9" providerId="ADAL" clId="{3DB05C15-F848-4DD0-80BE-8C059F89E9BE}" dt="2022-12-28T15:45:04.847" v="466" actId="1076"/>
        <pc:sldMkLst>
          <pc:docMk/>
          <pc:sldMk cId="2851453709" sldId="1194"/>
        </pc:sldMkLst>
        <pc:spChg chg="mod">
          <ac:chgData name="Kelly Stokes" userId="3e5c5154-569e-4d81-aa91-4f91841cdfa9" providerId="ADAL" clId="{3DB05C15-F848-4DD0-80BE-8C059F89E9BE}" dt="2022-12-28T15:45:00.637" v="465" actId="1076"/>
          <ac:spMkLst>
            <pc:docMk/>
            <pc:sldMk cId="2851453709" sldId="1194"/>
            <ac:spMk id="2" creationId="{02FB8773-AD3E-2543-510F-CEE32E75C793}"/>
          </ac:spMkLst>
        </pc:spChg>
        <pc:spChg chg="mod">
          <ac:chgData name="Kelly Stokes" userId="3e5c5154-569e-4d81-aa91-4f91841cdfa9" providerId="ADAL" clId="{3DB05C15-F848-4DD0-80BE-8C059F89E9BE}" dt="2022-12-28T15:44:35.967" v="462"/>
          <ac:spMkLst>
            <pc:docMk/>
            <pc:sldMk cId="2851453709" sldId="1194"/>
            <ac:spMk id="3" creationId="{E500F0D3-C8EE-77CA-D8A5-2252D46724AA}"/>
          </ac:spMkLst>
        </pc:spChg>
        <pc:spChg chg="mod">
          <ac:chgData name="Kelly Stokes" userId="3e5c5154-569e-4d81-aa91-4f91841cdfa9" providerId="ADAL" clId="{3DB05C15-F848-4DD0-80BE-8C059F89E9BE}" dt="2022-12-28T15:44:39.601" v="463" actId="1076"/>
          <ac:spMkLst>
            <pc:docMk/>
            <pc:sldMk cId="2851453709" sldId="1194"/>
            <ac:spMk id="4" creationId="{B5313488-7E4A-79E2-52CD-B230AB2EBC8A}"/>
          </ac:spMkLst>
        </pc:spChg>
        <pc:spChg chg="mod">
          <ac:chgData name="Kelly Stokes" userId="3e5c5154-569e-4d81-aa91-4f91841cdfa9" providerId="ADAL" clId="{3DB05C15-F848-4DD0-80BE-8C059F89E9BE}" dt="2022-12-28T15:45:04.847" v="466" actId="1076"/>
          <ac:spMkLst>
            <pc:docMk/>
            <pc:sldMk cId="2851453709" sldId="1194"/>
            <ac:spMk id="5" creationId="{E02A7888-AA45-7396-3E3D-4AC6E69CC2E9}"/>
          </ac:spMkLst>
        </pc:spChg>
      </pc:sldChg>
      <pc:sldChg chg="modSp mod">
        <pc:chgData name="Kelly Stokes" userId="3e5c5154-569e-4d81-aa91-4f91841cdfa9" providerId="ADAL" clId="{3DB05C15-F848-4DD0-80BE-8C059F89E9BE}" dt="2022-12-28T14:46:11.211" v="16" actId="21"/>
        <pc:sldMkLst>
          <pc:docMk/>
          <pc:sldMk cId="2817335207" sldId="1452"/>
        </pc:sldMkLst>
        <pc:spChg chg="mod">
          <ac:chgData name="Kelly Stokes" userId="3e5c5154-569e-4d81-aa91-4f91841cdfa9" providerId="ADAL" clId="{3DB05C15-F848-4DD0-80BE-8C059F89E9BE}" dt="2022-12-28T14:46:11.211" v="16" actId="21"/>
          <ac:spMkLst>
            <pc:docMk/>
            <pc:sldMk cId="2817335207" sldId="1452"/>
            <ac:spMk id="4" creationId="{966C8701-49C3-079B-6C86-25B7DA7ACD4C}"/>
          </ac:spMkLst>
        </pc:spChg>
        <pc:spChg chg="mod">
          <ac:chgData name="Kelly Stokes" userId="3e5c5154-569e-4d81-aa91-4f91841cdfa9" providerId="ADAL" clId="{3DB05C15-F848-4DD0-80BE-8C059F89E9BE}" dt="2022-12-28T14:44:49.531" v="14" actId="20577"/>
          <ac:spMkLst>
            <pc:docMk/>
            <pc:sldMk cId="2817335207" sldId="1452"/>
            <ac:spMk id="9" creationId="{569100D1-435E-7AD7-385D-59B1CE61A337}"/>
          </ac:spMkLst>
        </pc:spChg>
      </pc:sldChg>
      <pc:sldChg chg="modSp">
        <pc:chgData name="Kelly Stokes" userId="3e5c5154-569e-4d81-aa91-4f91841cdfa9" providerId="ADAL" clId="{3DB05C15-F848-4DD0-80BE-8C059F89E9BE}" dt="2022-12-28T14:47:22.078" v="19"/>
        <pc:sldMkLst>
          <pc:docMk/>
          <pc:sldMk cId="3880644436" sldId="1453"/>
        </pc:sldMkLst>
        <pc:spChg chg="mod">
          <ac:chgData name="Kelly Stokes" userId="3e5c5154-569e-4d81-aa91-4f91841cdfa9" providerId="ADAL" clId="{3DB05C15-F848-4DD0-80BE-8C059F89E9BE}" dt="2022-12-28T14:47:22.078" v="19"/>
          <ac:spMkLst>
            <pc:docMk/>
            <pc:sldMk cId="3880644436" sldId="1453"/>
            <ac:spMk id="6" creationId="{49B62205-61FA-7C93-88ED-0C72F60AD18B}"/>
          </ac:spMkLst>
        </pc:spChg>
      </pc:sldChg>
      <pc:sldChg chg="addSp delSp modSp mod modAnim">
        <pc:chgData name="Kelly Stokes" userId="3e5c5154-569e-4d81-aa91-4f91841cdfa9" providerId="ADAL" clId="{3DB05C15-F848-4DD0-80BE-8C059F89E9BE}" dt="2022-12-28T15:02:21.490" v="43" actId="13926"/>
        <pc:sldMkLst>
          <pc:docMk/>
          <pc:sldMk cId="1149855702" sldId="1456"/>
        </pc:sldMkLst>
        <pc:spChg chg="mod">
          <ac:chgData name="Kelly Stokes" userId="3e5c5154-569e-4d81-aa91-4f91841cdfa9" providerId="ADAL" clId="{3DB05C15-F848-4DD0-80BE-8C059F89E9BE}" dt="2022-12-28T15:02:21.490" v="43" actId="13926"/>
          <ac:spMkLst>
            <pc:docMk/>
            <pc:sldMk cId="1149855702" sldId="1456"/>
            <ac:spMk id="2" creationId="{52DA34BA-82FC-47C5-BCE1-BB65E08B92A1}"/>
          </ac:spMkLst>
        </pc:spChg>
        <pc:spChg chg="mod">
          <ac:chgData name="Kelly Stokes" userId="3e5c5154-569e-4d81-aa91-4f91841cdfa9" providerId="ADAL" clId="{3DB05C15-F848-4DD0-80BE-8C059F89E9BE}" dt="2022-12-28T14:49:20.658" v="29" actId="1076"/>
          <ac:spMkLst>
            <pc:docMk/>
            <pc:sldMk cId="1149855702" sldId="1456"/>
            <ac:spMk id="3" creationId="{13BB5EC0-7A96-4D29-A835-6FAE896C31A4}"/>
          </ac:spMkLst>
        </pc:spChg>
        <pc:picChg chg="add mod">
          <ac:chgData name="Kelly Stokes" userId="3e5c5154-569e-4d81-aa91-4f91841cdfa9" providerId="ADAL" clId="{3DB05C15-F848-4DD0-80BE-8C059F89E9BE}" dt="2022-12-28T15:02:08.444" v="42"/>
          <ac:picMkLst>
            <pc:docMk/>
            <pc:sldMk cId="1149855702" sldId="1456"/>
            <ac:picMk id="4" creationId="{E3FB4A8F-2B66-6203-0693-CFB094EC2ED9}"/>
          </ac:picMkLst>
        </pc:picChg>
        <pc:picChg chg="del">
          <ac:chgData name="Kelly Stokes" userId="3e5c5154-569e-4d81-aa91-4f91841cdfa9" providerId="ADAL" clId="{3DB05C15-F848-4DD0-80BE-8C059F89E9BE}" dt="2022-12-28T15:02:03.145" v="41" actId="478"/>
          <ac:picMkLst>
            <pc:docMk/>
            <pc:sldMk cId="1149855702" sldId="1456"/>
            <ac:picMk id="1028" creationId="{43A7632D-7E04-4245-3D99-BE0E81FE7532}"/>
          </ac:picMkLst>
        </pc:picChg>
      </pc:sldChg>
      <pc:sldChg chg="del">
        <pc:chgData name="Kelly Stokes" userId="3e5c5154-569e-4d81-aa91-4f91841cdfa9" providerId="ADAL" clId="{3DB05C15-F848-4DD0-80BE-8C059F89E9BE}" dt="2022-12-28T14:35:32.552" v="11" actId="2696"/>
        <pc:sldMkLst>
          <pc:docMk/>
          <pc:sldMk cId="3292200701" sldId="1459"/>
        </pc:sldMkLst>
      </pc:sldChg>
      <pc:sldChg chg="del">
        <pc:chgData name="Kelly Stokes" userId="3e5c5154-569e-4d81-aa91-4f91841cdfa9" providerId="ADAL" clId="{3DB05C15-F848-4DD0-80BE-8C059F89E9BE}" dt="2022-12-28T14:35:32.552" v="11" actId="2696"/>
        <pc:sldMkLst>
          <pc:docMk/>
          <pc:sldMk cId="2099598269" sldId="1462"/>
        </pc:sldMkLst>
      </pc:sldChg>
      <pc:sldChg chg="addSp delSp modSp modAnim">
        <pc:chgData name="Kelly Stokes" userId="3e5c5154-569e-4d81-aa91-4f91841cdfa9" providerId="ADAL" clId="{3DB05C15-F848-4DD0-80BE-8C059F89E9BE}" dt="2022-12-28T15:07:41.943" v="120" actId="20577"/>
        <pc:sldMkLst>
          <pc:docMk/>
          <pc:sldMk cId="498228807" sldId="1466"/>
        </pc:sldMkLst>
        <pc:spChg chg="mod">
          <ac:chgData name="Kelly Stokes" userId="3e5c5154-569e-4d81-aa91-4f91841cdfa9" providerId="ADAL" clId="{3DB05C15-F848-4DD0-80BE-8C059F89E9BE}" dt="2022-12-28T15:07:41.943" v="120" actId="20577"/>
          <ac:spMkLst>
            <pc:docMk/>
            <pc:sldMk cId="498228807" sldId="1466"/>
            <ac:spMk id="2" creationId="{52DA34BA-82FC-47C5-BCE1-BB65E08B92A1}"/>
          </ac:spMkLst>
        </pc:spChg>
        <pc:spChg chg="mod">
          <ac:chgData name="Kelly Stokes" userId="3e5c5154-569e-4d81-aa91-4f91841cdfa9" providerId="ADAL" clId="{3DB05C15-F848-4DD0-80BE-8C059F89E9BE}" dt="2022-12-28T15:06:40.123" v="87" actId="20577"/>
          <ac:spMkLst>
            <pc:docMk/>
            <pc:sldMk cId="498228807" sldId="1466"/>
            <ac:spMk id="5" creationId="{2C8F5065-5828-545D-470F-A1D28C82B95A}"/>
          </ac:spMkLst>
        </pc:spChg>
        <pc:spChg chg="mod">
          <ac:chgData name="Kelly Stokes" userId="3e5c5154-569e-4d81-aa91-4f91841cdfa9" providerId="ADAL" clId="{3DB05C15-F848-4DD0-80BE-8C059F89E9BE}" dt="2022-12-28T15:07:20.984" v="114" actId="20577"/>
          <ac:spMkLst>
            <pc:docMk/>
            <pc:sldMk cId="498228807" sldId="1466"/>
            <ac:spMk id="10" creationId="{003D53EA-1945-744E-2DD1-0312F4DE835F}"/>
          </ac:spMkLst>
        </pc:spChg>
        <pc:spChg chg="mod">
          <ac:chgData name="Kelly Stokes" userId="3e5c5154-569e-4d81-aa91-4f91841cdfa9" providerId="ADAL" clId="{3DB05C15-F848-4DD0-80BE-8C059F89E9BE}" dt="2022-12-28T15:07:10.635" v="92"/>
          <ac:spMkLst>
            <pc:docMk/>
            <pc:sldMk cId="498228807" sldId="1466"/>
            <ac:spMk id="12" creationId="{E384BFF7-3319-CAE2-192F-C4DCBBBBFCCA}"/>
          </ac:spMkLst>
        </pc:spChg>
        <pc:picChg chg="add mod">
          <ac:chgData name="Kelly Stokes" userId="3e5c5154-569e-4d81-aa91-4f91841cdfa9" providerId="ADAL" clId="{3DB05C15-F848-4DD0-80BE-8C059F89E9BE}" dt="2022-12-28T15:05:05.251" v="68"/>
          <ac:picMkLst>
            <pc:docMk/>
            <pc:sldMk cId="498228807" sldId="1466"/>
            <ac:picMk id="3" creationId="{90364605-C0C3-BE6F-6DC4-F70F73399100}"/>
          </ac:picMkLst>
        </pc:picChg>
        <pc:picChg chg="del">
          <ac:chgData name="Kelly Stokes" userId="3e5c5154-569e-4d81-aa91-4f91841cdfa9" providerId="ADAL" clId="{3DB05C15-F848-4DD0-80BE-8C059F89E9BE}" dt="2022-12-28T15:05:04.675" v="67" actId="478"/>
          <ac:picMkLst>
            <pc:docMk/>
            <pc:sldMk cId="498228807" sldId="1466"/>
            <ac:picMk id="6" creationId="{E0225C94-1DDA-F619-638B-15138E89051D}"/>
          </ac:picMkLst>
        </pc:picChg>
      </pc:sldChg>
      <pc:sldChg chg="modSp mod">
        <pc:chgData name="Kelly Stokes" userId="3e5c5154-569e-4d81-aa91-4f91841cdfa9" providerId="ADAL" clId="{3DB05C15-F848-4DD0-80BE-8C059F89E9BE}" dt="2022-12-28T15:09:52.183" v="165" actId="27636"/>
        <pc:sldMkLst>
          <pc:docMk/>
          <pc:sldMk cId="2199839506" sldId="1473"/>
        </pc:sldMkLst>
        <pc:spChg chg="mod">
          <ac:chgData name="Kelly Stokes" userId="3e5c5154-569e-4d81-aa91-4f91841cdfa9" providerId="ADAL" clId="{3DB05C15-F848-4DD0-80BE-8C059F89E9BE}" dt="2022-12-28T15:09:45.164" v="160"/>
          <ac:spMkLst>
            <pc:docMk/>
            <pc:sldMk cId="2199839506" sldId="1473"/>
            <ac:spMk id="2" creationId="{52DA34BA-82FC-47C5-BCE1-BB65E08B92A1}"/>
          </ac:spMkLst>
        </pc:spChg>
        <pc:spChg chg="mod">
          <ac:chgData name="Kelly Stokes" userId="3e5c5154-569e-4d81-aa91-4f91841cdfa9" providerId="ADAL" clId="{3DB05C15-F848-4DD0-80BE-8C059F89E9BE}" dt="2022-12-28T15:09:52.183" v="165" actId="27636"/>
          <ac:spMkLst>
            <pc:docMk/>
            <pc:sldMk cId="2199839506" sldId="1473"/>
            <ac:spMk id="3" creationId="{847A1AC9-9EC9-E1AA-348D-958CE44F2772}"/>
          </ac:spMkLst>
        </pc:spChg>
      </pc:sldChg>
      <pc:sldChg chg="addSp delSp modSp mod modAnim">
        <pc:chgData name="Kelly Stokes" userId="3e5c5154-569e-4d81-aa91-4f91841cdfa9" providerId="ADAL" clId="{3DB05C15-F848-4DD0-80BE-8C059F89E9BE}" dt="2022-12-28T15:13:20.040" v="220" actId="1076"/>
        <pc:sldMkLst>
          <pc:docMk/>
          <pc:sldMk cId="2330293709" sldId="1485"/>
        </pc:sldMkLst>
        <pc:spChg chg="mod">
          <ac:chgData name="Kelly Stokes" userId="3e5c5154-569e-4d81-aa91-4f91841cdfa9" providerId="ADAL" clId="{3DB05C15-F848-4DD0-80BE-8C059F89E9BE}" dt="2022-12-28T15:12:46.020" v="217" actId="20577"/>
          <ac:spMkLst>
            <pc:docMk/>
            <pc:sldMk cId="2330293709" sldId="1485"/>
            <ac:spMk id="2" creationId="{52DA34BA-82FC-47C5-BCE1-BB65E08B92A1}"/>
          </ac:spMkLst>
        </pc:spChg>
        <pc:spChg chg="mod">
          <ac:chgData name="Kelly Stokes" userId="3e5c5154-569e-4d81-aa91-4f91841cdfa9" providerId="ADAL" clId="{3DB05C15-F848-4DD0-80BE-8C059F89E9BE}" dt="2022-12-28T15:12:27.423" v="186" actId="1076"/>
          <ac:spMkLst>
            <pc:docMk/>
            <pc:sldMk cId="2330293709" sldId="1485"/>
            <ac:spMk id="4" creationId="{C424366C-8EFB-1EF9-3E80-C6EE7BE15FA3}"/>
          </ac:spMkLst>
        </pc:spChg>
        <pc:spChg chg="mod">
          <ac:chgData name="Kelly Stokes" userId="3e5c5154-569e-4d81-aa91-4f91841cdfa9" providerId="ADAL" clId="{3DB05C15-F848-4DD0-80BE-8C059F89E9BE}" dt="2022-12-28T15:12:29.617" v="187" actId="1076"/>
          <ac:spMkLst>
            <pc:docMk/>
            <pc:sldMk cId="2330293709" sldId="1485"/>
            <ac:spMk id="8" creationId="{1FCDC8B7-0F0D-46B5-057E-579929B7D816}"/>
          </ac:spMkLst>
        </pc:spChg>
        <pc:picChg chg="add mod">
          <ac:chgData name="Kelly Stokes" userId="3e5c5154-569e-4d81-aa91-4f91841cdfa9" providerId="ADAL" clId="{3DB05C15-F848-4DD0-80BE-8C059F89E9BE}" dt="2022-12-28T15:13:20.040" v="220" actId="1076"/>
          <ac:picMkLst>
            <pc:docMk/>
            <pc:sldMk cId="2330293709" sldId="1485"/>
            <ac:picMk id="2050" creationId="{E7E21A73-E64F-4054-F164-FEA229A53701}"/>
          </ac:picMkLst>
        </pc:picChg>
        <pc:picChg chg="del">
          <ac:chgData name="Kelly Stokes" userId="3e5c5154-569e-4d81-aa91-4f91841cdfa9" providerId="ADAL" clId="{3DB05C15-F848-4DD0-80BE-8C059F89E9BE}" dt="2022-12-28T15:12:49.337" v="218" actId="478"/>
          <ac:picMkLst>
            <pc:docMk/>
            <pc:sldMk cId="2330293709" sldId="1485"/>
            <ac:picMk id="4100" creationId="{B4D1FBBE-10FC-0511-6584-8685EC8745DB}"/>
          </ac:picMkLst>
        </pc:picChg>
      </pc:sldChg>
      <pc:sldChg chg="modSp mod">
        <pc:chgData name="Kelly Stokes" userId="3e5c5154-569e-4d81-aa91-4f91841cdfa9" providerId="ADAL" clId="{3DB05C15-F848-4DD0-80BE-8C059F89E9BE}" dt="2022-12-28T15:10:37.662" v="173" actId="14100"/>
        <pc:sldMkLst>
          <pc:docMk/>
          <pc:sldMk cId="199949674" sldId="1501"/>
        </pc:sldMkLst>
        <pc:spChg chg="mod">
          <ac:chgData name="Kelly Stokes" userId="3e5c5154-569e-4d81-aa91-4f91841cdfa9" providerId="ADAL" clId="{3DB05C15-F848-4DD0-80BE-8C059F89E9BE}" dt="2022-12-28T15:10:14.542" v="166"/>
          <ac:spMkLst>
            <pc:docMk/>
            <pc:sldMk cId="199949674" sldId="1501"/>
            <ac:spMk id="2" creationId="{52DA34BA-82FC-47C5-BCE1-BB65E08B92A1}"/>
          </ac:spMkLst>
        </pc:spChg>
        <pc:spChg chg="mod">
          <ac:chgData name="Kelly Stokes" userId="3e5c5154-569e-4d81-aa91-4f91841cdfa9" providerId="ADAL" clId="{3DB05C15-F848-4DD0-80BE-8C059F89E9BE}" dt="2022-12-28T15:10:37.662" v="173" actId="14100"/>
          <ac:spMkLst>
            <pc:docMk/>
            <pc:sldMk cId="199949674" sldId="1501"/>
            <ac:spMk id="3" creationId="{847A1AC9-9EC9-E1AA-348D-958CE44F2772}"/>
          </ac:spMkLst>
        </pc:spChg>
      </pc:sldChg>
      <pc:sldChg chg="modSp mod">
        <pc:chgData name="Kelly Stokes" userId="3e5c5154-569e-4d81-aa91-4f91841cdfa9" providerId="ADAL" clId="{3DB05C15-F848-4DD0-80BE-8C059F89E9BE}" dt="2022-12-28T15:11:09.774" v="180" actId="14100"/>
        <pc:sldMkLst>
          <pc:docMk/>
          <pc:sldMk cId="2203475726" sldId="1502"/>
        </pc:sldMkLst>
        <pc:spChg chg="mod">
          <ac:chgData name="Kelly Stokes" userId="3e5c5154-569e-4d81-aa91-4f91841cdfa9" providerId="ADAL" clId="{3DB05C15-F848-4DD0-80BE-8C059F89E9BE}" dt="2022-12-28T15:10:54.786" v="174"/>
          <ac:spMkLst>
            <pc:docMk/>
            <pc:sldMk cId="2203475726" sldId="1502"/>
            <ac:spMk id="2" creationId="{52DA34BA-82FC-47C5-BCE1-BB65E08B92A1}"/>
          </ac:spMkLst>
        </pc:spChg>
        <pc:spChg chg="mod">
          <ac:chgData name="Kelly Stokes" userId="3e5c5154-569e-4d81-aa91-4f91841cdfa9" providerId="ADAL" clId="{3DB05C15-F848-4DD0-80BE-8C059F89E9BE}" dt="2022-12-28T15:11:09.774" v="180" actId="14100"/>
          <ac:spMkLst>
            <pc:docMk/>
            <pc:sldMk cId="2203475726" sldId="1502"/>
            <ac:spMk id="3" creationId="{847A1AC9-9EC9-E1AA-348D-958CE44F2772}"/>
          </ac:spMkLst>
        </pc:spChg>
      </pc:sldChg>
      <pc:sldChg chg="addSp delSp modSp modAnim">
        <pc:chgData name="Kelly Stokes" userId="3e5c5154-569e-4d81-aa91-4f91841cdfa9" providerId="ADAL" clId="{3DB05C15-F848-4DD0-80BE-8C059F89E9BE}" dt="2022-12-28T15:15:18.460" v="249" actId="1076"/>
        <pc:sldMkLst>
          <pc:docMk/>
          <pc:sldMk cId="2659700584" sldId="1504"/>
        </pc:sldMkLst>
        <pc:spChg chg="mod">
          <ac:chgData name="Kelly Stokes" userId="3e5c5154-569e-4d81-aa91-4f91841cdfa9" providerId="ADAL" clId="{3DB05C15-F848-4DD0-80BE-8C059F89E9BE}" dt="2022-12-28T15:14:23.529" v="238" actId="20577"/>
          <ac:spMkLst>
            <pc:docMk/>
            <pc:sldMk cId="2659700584" sldId="1504"/>
            <ac:spMk id="2" creationId="{52DA34BA-82FC-47C5-BCE1-BB65E08B92A1}"/>
          </ac:spMkLst>
        </pc:spChg>
        <pc:spChg chg="mod">
          <ac:chgData name="Kelly Stokes" userId="3e5c5154-569e-4d81-aa91-4f91841cdfa9" providerId="ADAL" clId="{3DB05C15-F848-4DD0-80BE-8C059F89E9BE}" dt="2022-12-28T15:14:31.145" v="242" actId="20577"/>
          <ac:spMkLst>
            <pc:docMk/>
            <pc:sldMk cId="2659700584" sldId="1504"/>
            <ac:spMk id="4" creationId="{C424366C-8EFB-1EF9-3E80-C6EE7BE15FA3}"/>
          </ac:spMkLst>
        </pc:spChg>
        <pc:spChg chg="mod">
          <ac:chgData name="Kelly Stokes" userId="3e5c5154-569e-4d81-aa91-4f91841cdfa9" providerId="ADAL" clId="{3DB05C15-F848-4DD0-80BE-8C059F89E9BE}" dt="2022-12-28T15:14:46.728" v="246" actId="20577"/>
          <ac:spMkLst>
            <pc:docMk/>
            <pc:sldMk cId="2659700584" sldId="1504"/>
            <ac:spMk id="8" creationId="{1FCDC8B7-0F0D-46B5-057E-579929B7D816}"/>
          </ac:spMkLst>
        </pc:spChg>
        <pc:picChg chg="add mod">
          <ac:chgData name="Kelly Stokes" userId="3e5c5154-569e-4d81-aa91-4f91841cdfa9" providerId="ADAL" clId="{3DB05C15-F848-4DD0-80BE-8C059F89E9BE}" dt="2022-12-28T15:15:18.460" v="249" actId="1076"/>
          <ac:picMkLst>
            <pc:docMk/>
            <pc:sldMk cId="2659700584" sldId="1504"/>
            <ac:picMk id="4098" creationId="{D3A44F79-6AD6-884D-3BA4-69A102702967}"/>
          </ac:picMkLst>
        </pc:picChg>
        <pc:picChg chg="del">
          <ac:chgData name="Kelly Stokes" userId="3e5c5154-569e-4d81-aa91-4f91841cdfa9" providerId="ADAL" clId="{3DB05C15-F848-4DD0-80BE-8C059F89E9BE}" dt="2022-12-28T15:15:15.455" v="247" actId="478"/>
          <ac:picMkLst>
            <pc:docMk/>
            <pc:sldMk cId="2659700584" sldId="1504"/>
            <ac:picMk id="8196" creationId="{FDF1B1F0-582F-BC21-FAA7-0038E6B74C64}"/>
          </ac:picMkLst>
        </pc:picChg>
      </pc:sldChg>
      <pc:sldChg chg="modSp mod">
        <pc:chgData name="Kelly Stokes" userId="3e5c5154-569e-4d81-aa91-4f91841cdfa9" providerId="ADAL" clId="{3DB05C15-F848-4DD0-80BE-8C059F89E9BE}" dt="2022-12-28T15:14:02.084" v="224" actId="27636"/>
        <pc:sldMkLst>
          <pc:docMk/>
          <pc:sldMk cId="1571660563" sldId="1505"/>
        </pc:sldMkLst>
        <pc:spChg chg="mod">
          <ac:chgData name="Kelly Stokes" userId="3e5c5154-569e-4d81-aa91-4f91841cdfa9" providerId="ADAL" clId="{3DB05C15-F848-4DD0-80BE-8C059F89E9BE}" dt="2022-12-28T15:13:51.553" v="221"/>
          <ac:spMkLst>
            <pc:docMk/>
            <pc:sldMk cId="1571660563" sldId="1505"/>
            <ac:spMk id="2" creationId="{52DA34BA-82FC-47C5-BCE1-BB65E08B92A1}"/>
          </ac:spMkLst>
        </pc:spChg>
        <pc:spChg chg="mod">
          <ac:chgData name="Kelly Stokes" userId="3e5c5154-569e-4d81-aa91-4f91841cdfa9" providerId="ADAL" clId="{3DB05C15-F848-4DD0-80BE-8C059F89E9BE}" dt="2022-12-28T15:14:02.084" v="224" actId="27636"/>
          <ac:spMkLst>
            <pc:docMk/>
            <pc:sldMk cId="1571660563" sldId="1505"/>
            <ac:spMk id="3" creationId="{847A1AC9-9EC9-E1AA-348D-958CE44F2772}"/>
          </ac:spMkLst>
        </pc:spChg>
      </pc:sldChg>
      <pc:sldChg chg="modSp mod">
        <pc:chgData name="Kelly Stokes" userId="3e5c5154-569e-4d81-aa91-4f91841cdfa9" providerId="ADAL" clId="{3DB05C15-F848-4DD0-80BE-8C059F89E9BE}" dt="2022-12-28T15:15:51.187" v="257" actId="1076"/>
        <pc:sldMkLst>
          <pc:docMk/>
          <pc:sldMk cId="2611828572" sldId="1506"/>
        </pc:sldMkLst>
        <pc:spChg chg="mod">
          <ac:chgData name="Kelly Stokes" userId="3e5c5154-569e-4d81-aa91-4f91841cdfa9" providerId="ADAL" clId="{3DB05C15-F848-4DD0-80BE-8C059F89E9BE}" dt="2022-12-28T15:15:33.748" v="250"/>
          <ac:spMkLst>
            <pc:docMk/>
            <pc:sldMk cId="2611828572" sldId="1506"/>
            <ac:spMk id="2" creationId="{52DA34BA-82FC-47C5-BCE1-BB65E08B92A1}"/>
          </ac:spMkLst>
        </pc:spChg>
        <pc:spChg chg="mod">
          <ac:chgData name="Kelly Stokes" userId="3e5c5154-569e-4d81-aa91-4f91841cdfa9" providerId="ADAL" clId="{3DB05C15-F848-4DD0-80BE-8C059F89E9BE}" dt="2022-12-28T15:15:51.187" v="257" actId="1076"/>
          <ac:spMkLst>
            <pc:docMk/>
            <pc:sldMk cId="2611828572" sldId="1506"/>
            <ac:spMk id="3" creationId="{847A1AC9-9EC9-E1AA-348D-958CE44F2772}"/>
          </ac:spMkLst>
        </pc:spChg>
      </pc:sldChg>
      <pc:sldChg chg="addSp delSp modSp mod">
        <pc:chgData name="Kelly Stokes" userId="3e5c5154-569e-4d81-aa91-4f91841cdfa9" providerId="ADAL" clId="{3DB05C15-F848-4DD0-80BE-8C059F89E9BE}" dt="2022-12-28T15:27:57.765" v="291"/>
        <pc:sldMkLst>
          <pc:docMk/>
          <pc:sldMk cId="3786602557" sldId="1509"/>
        </pc:sldMkLst>
        <pc:picChg chg="add mod">
          <ac:chgData name="Kelly Stokes" userId="3e5c5154-569e-4d81-aa91-4f91841cdfa9" providerId="ADAL" clId="{3DB05C15-F848-4DD0-80BE-8C059F89E9BE}" dt="2022-12-28T15:27:57.765" v="291"/>
          <ac:picMkLst>
            <pc:docMk/>
            <pc:sldMk cId="3786602557" sldId="1509"/>
            <ac:picMk id="2" creationId="{6EF46C69-0B9A-C98C-4E2E-809B66A15447}"/>
          </ac:picMkLst>
        </pc:picChg>
        <pc:picChg chg="del">
          <ac:chgData name="Kelly Stokes" userId="3e5c5154-569e-4d81-aa91-4f91841cdfa9" providerId="ADAL" clId="{3DB05C15-F848-4DD0-80BE-8C059F89E9BE}" dt="2022-12-28T15:27:40.280" v="290" actId="478"/>
          <ac:picMkLst>
            <pc:docMk/>
            <pc:sldMk cId="3786602557" sldId="1509"/>
            <ac:picMk id="4" creationId="{25460129-8A9D-A69D-ECDF-110BB5819D03}"/>
          </ac:picMkLst>
        </pc:picChg>
      </pc:sldChg>
      <pc:sldChg chg="del">
        <pc:chgData name="Kelly Stokes" userId="3e5c5154-569e-4d81-aa91-4f91841cdfa9" providerId="ADAL" clId="{3DB05C15-F848-4DD0-80BE-8C059F89E9BE}" dt="2022-12-28T15:28:33.369" v="293" actId="2696"/>
        <pc:sldMkLst>
          <pc:docMk/>
          <pc:sldMk cId="3429021406" sldId="1627"/>
        </pc:sldMkLst>
      </pc:sldChg>
      <pc:sldChg chg="del">
        <pc:chgData name="Kelly Stokes" userId="3e5c5154-569e-4d81-aa91-4f91841cdfa9" providerId="ADAL" clId="{3DB05C15-F848-4DD0-80BE-8C059F89E9BE}" dt="2022-12-28T15:28:33.369" v="293" actId="2696"/>
        <pc:sldMkLst>
          <pc:docMk/>
          <pc:sldMk cId="764143245" sldId="1628"/>
        </pc:sldMkLst>
      </pc:sldChg>
      <pc:sldChg chg="modSp mod">
        <pc:chgData name="Kelly Stokes" userId="3e5c5154-569e-4d81-aa91-4f91841cdfa9" providerId="ADAL" clId="{3DB05C15-F848-4DD0-80BE-8C059F89E9BE}" dt="2022-12-28T15:45:58.740" v="473" actId="14100"/>
        <pc:sldMkLst>
          <pc:docMk/>
          <pc:sldMk cId="3605437593" sldId="1631"/>
        </pc:sldMkLst>
        <pc:spChg chg="mod">
          <ac:chgData name="Kelly Stokes" userId="3e5c5154-569e-4d81-aa91-4f91841cdfa9" providerId="ADAL" clId="{3DB05C15-F848-4DD0-80BE-8C059F89E9BE}" dt="2022-12-28T15:45:50.088" v="471" actId="1076"/>
          <ac:spMkLst>
            <pc:docMk/>
            <pc:sldMk cId="3605437593" sldId="1631"/>
            <ac:spMk id="2" creationId="{02FB8773-AD3E-2543-510F-CEE32E75C793}"/>
          </ac:spMkLst>
        </pc:spChg>
        <pc:spChg chg="mod">
          <ac:chgData name="Kelly Stokes" userId="3e5c5154-569e-4d81-aa91-4f91841cdfa9" providerId="ADAL" clId="{3DB05C15-F848-4DD0-80BE-8C059F89E9BE}" dt="2022-12-28T15:45:22.776" v="467"/>
          <ac:spMkLst>
            <pc:docMk/>
            <pc:sldMk cId="3605437593" sldId="1631"/>
            <ac:spMk id="3" creationId="{E500F0D3-C8EE-77CA-D8A5-2252D46724AA}"/>
          </ac:spMkLst>
        </pc:spChg>
        <pc:spChg chg="mod">
          <ac:chgData name="Kelly Stokes" userId="3e5c5154-569e-4d81-aa91-4f91841cdfa9" providerId="ADAL" clId="{3DB05C15-F848-4DD0-80BE-8C059F89E9BE}" dt="2022-12-28T15:45:28.614" v="469" actId="14100"/>
          <ac:spMkLst>
            <pc:docMk/>
            <pc:sldMk cId="3605437593" sldId="1631"/>
            <ac:spMk id="4" creationId="{B5313488-7E4A-79E2-52CD-B230AB2EBC8A}"/>
          </ac:spMkLst>
        </pc:spChg>
        <pc:spChg chg="mod">
          <ac:chgData name="Kelly Stokes" userId="3e5c5154-569e-4d81-aa91-4f91841cdfa9" providerId="ADAL" clId="{3DB05C15-F848-4DD0-80BE-8C059F89E9BE}" dt="2022-12-28T15:45:58.740" v="473" actId="14100"/>
          <ac:spMkLst>
            <pc:docMk/>
            <pc:sldMk cId="3605437593" sldId="1631"/>
            <ac:spMk id="5" creationId="{E02A7888-AA45-7396-3E3D-4AC6E69CC2E9}"/>
          </ac:spMkLst>
        </pc:spChg>
      </pc:sldChg>
      <pc:sldChg chg="del">
        <pc:chgData name="Kelly Stokes" userId="3e5c5154-569e-4d81-aa91-4f91841cdfa9" providerId="ADAL" clId="{3DB05C15-F848-4DD0-80BE-8C059F89E9BE}" dt="2022-12-28T14:35:32.552" v="11" actId="2696"/>
        <pc:sldMkLst>
          <pc:docMk/>
          <pc:sldMk cId="3096258409" sldId="1635"/>
        </pc:sldMkLst>
      </pc:sldChg>
      <pc:sldChg chg="modSp mod">
        <pc:chgData name="Kelly Stokes" userId="3e5c5154-569e-4d81-aa91-4f91841cdfa9" providerId="ADAL" clId="{3DB05C15-F848-4DD0-80BE-8C059F89E9BE}" dt="2022-12-28T14:47:16.872" v="18" actId="21"/>
        <pc:sldMkLst>
          <pc:docMk/>
          <pc:sldMk cId="1958609347" sldId="1798"/>
        </pc:sldMkLst>
        <pc:spChg chg="mod">
          <ac:chgData name="Kelly Stokes" userId="3e5c5154-569e-4d81-aa91-4f91841cdfa9" providerId="ADAL" clId="{3DB05C15-F848-4DD0-80BE-8C059F89E9BE}" dt="2022-12-28T14:47:16.872" v="18" actId="21"/>
          <ac:spMkLst>
            <pc:docMk/>
            <pc:sldMk cId="1958609347" sldId="1798"/>
            <ac:spMk id="5" creationId="{0E70BB41-1A7A-A934-1D59-EA4C7F164DB7}"/>
          </ac:spMkLst>
        </pc:spChg>
      </pc:sldChg>
      <pc:sldChg chg="del">
        <pc:chgData name="Kelly Stokes" userId="3e5c5154-569e-4d81-aa91-4f91841cdfa9" providerId="ADAL" clId="{3DB05C15-F848-4DD0-80BE-8C059F89E9BE}" dt="2022-12-28T15:04:15.013" v="61" actId="2696"/>
        <pc:sldMkLst>
          <pc:docMk/>
          <pc:sldMk cId="3291954408" sldId="1799"/>
        </pc:sldMkLst>
      </pc:sldChg>
      <pc:sldChg chg="del">
        <pc:chgData name="Kelly Stokes" userId="3e5c5154-569e-4d81-aa91-4f91841cdfa9" providerId="ADAL" clId="{3DB05C15-F848-4DD0-80BE-8C059F89E9BE}" dt="2022-12-28T15:04:12.467" v="60" actId="2696"/>
        <pc:sldMkLst>
          <pc:docMk/>
          <pc:sldMk cId="1401446454" sldId="1800"/>
        </pc:sldMkLst>
      </pc:sldChg>
      <pc:sldChg chg="del">
        <pc:chgData name="Kelly Stokes" userId="3e5c5154-569e-4d81-aa91-4f91841cdfa9" providerId="ADAL" clId="{3DB05C15-F848-4DD0-80BE-8C059F89E9BE}" dt="2022-12-28T15:21:00.140" v="268" actId="2696"/>
        <pc:sldMkLst>
          <pc:docMk/>
          <pc:sldMk cId="3925787977" sldId="1877"/>
        </pc:sldMkLst>
      </pc:sldChg>
      <pc:sldChg chg="del">
        <pc:chgData name="Kelly Stokes" userId="3e5c5154-569e-4d81-aa91-4f91841cdfa9" providerId="ADAL" clId="{3DB05C15-F848-4DD0-80BE-8C059F89E9BE}" dt="2022-12-28T15:21:00.140" v="268" actId="2696"/>
        <pc:sldMkLst>
          <pc:docMk/>
          <pc:sldMk cId="3783023826" sldId="1878"/>
        </pc:sldMkLst>
      </pc:sldChg>
      <pc:sldChg chg="del">
        <pc:chgData name="Kelly Stokes" userId="3e5c5154-569e-4d81-aa91-4f91841cdfa9" providerId="ADAL" clId="{3DB05C15-F848-4DD0-80BE-8C059F89E9BE}" dt="2022-12-28T15:21:00.140" v="268" actId="2696"/>
        <pc:sldMkLst>
          <pc:docMk/>
          <pc:sldMk cId="887965882" sldId="1879"/>
        </pc:sldMkLst>
      </pc:sldChg>
      <pc:sldChg chg="del">
        <pc:chgData name="Kelly Stokes" userId="3e5c5154-569e-4d81-aa91-4f91841cdfa9" providerId="ADAL" clId="{3DB05C15-F848-4DD0-80BE-8C059F89E9BE}" dt="2022-12-28T15:21:00.140" v="268" actId="2696"/>
        <pc:sldMkLst>
          <pc:docMk/>
          <pc:sldMk cId="2560736284" sldId="1913"/>
        </pc:sldMkLst>
      </pc:sldChg>
      <pc:sldChg chg="del">
        <pc:chgData name="Kelly Stokes" userId="3e5c5154-569e-4d81-aa91-4f91841cdfa9" providerId="ADAL" clId="{3DB05C15-F848-4DD0-80BE-8C059F89E9BE}" dt="2022-12-28T15:21:00.140" v="268" actId="2696"/>
        <pc:sldMkLst>
          <pc:docMk/>
          <pc:sldMk cId="1395792410" sldId="1914"/>
        </pc:sldMkLst>
      </pc:sldChg>
      <pc:sldChg chg="del">
        <pc:chgData name="Kelly Stokes" userId="3e5c5154-569e-4d81-aa91-4f91841cdfa9" providerId="ADAL" clId="{3DB05C15-F848-4DD0-80BE-8C059F89E9BE}" dt="2022-12-28T15:21:00.140" v="268" actId="2696"/>
        <pc:sldMkLst>
          <pc:docMk/>
          <pc:sldMk cId="3733202116" sldId="1915"/>
        </pc:sldMkLst>
      </pc:sldChg>
      <pc:sldChg chg="del">
        <pc:chgData name="Kelly Stokes" userId="3e5c5154-569e-4d81-aa91-4f91841cdfa9" providerId="ADAL" clId="{3DB05C15-F848-4DD0-80BE-8C059F89E9BE}" dt="2022-12-28T15:21:00.140" v="268" actId="2696"/>
        <pc:sldMkLst>
          <pc:docMk/>
          <pc:sldMk cId="1501381173" sldId="1916"/>
        </pc:sldMkLst>
      </pc:sldChg>
      <pc:sldChg chg="del">
        <pc:chgData name="Kelly Stokes" userId="3e5c5154-569e-4d81-aa91-4f91841cdfa9" providerId="ADAL" clId="{3DB05C15-F848-4DD0-80BE-8C059F89E9BE}" dt="2022-12-28T14:35:32.552" v="11" actId="2696"/>
        <pc:sldMkLst>
          <pc:docMk/>
          <pc:sldMk cId="714321904" sldId="1930"/>
        </pc:sldMkLst>
      </pc:sldChg>
      <pc:sldChg chg="del">
        <pc:chgData name="Kelly Stokes" userId="3e5c5154-569e-4d81-aa91-4f91841cdfa9" providerId="ADAL" clId="{3DB05C15-F848-4DD0-80BE-8C059F89E9BE}" dt="2022-12-28T14:35:32.552" v="11" actId="2696"/>
        <pc:sldMkLst>
          <pc:docMk/>
          <pc:sldMk cId="482492129" sldId="1931"/>
        </pc:sldMkLst>
      </pc:sldChg>
      <pc:sldChg chg="del">
        <pc:chgData name="Kelly Stokes" userId="3e5c5154-569e-4d81-aa91-4f91841cdfa9" providerId="ADAL" clId="{3DB05C15-F848-4DD0-80BE-8C059F89E9BE}" dt="2022-12-28T14:35:32.552" v="11" actId="2696"/>
        <pc:sldMkLst>
          <pc:docMk/>
          <pc:sldMk cId="2644498138" sldId="1932"/>
        </pc:sldMkLst>
      </pc:sldChg>
      <pc:sldChg chg="del">
        <pc:chgData name="Kelly Stokes" userId="3e5c5154-569e-4d81-aa91-4f91841cdfa9" providerId="ADAL" clId="{3DB05C15-F848-4DD0-80BE-8C059F89E9BE}" dt="2022-12-28T14:35:32.552" v="11" actId="2696"/>
        <pc:sldMkLst>
          <pc:docMk/>
          <pc:sldMk cId="1808433725" sldId="1933"/>
        </pc:sldMkLst>
      </pc:sldChg>
      <pc:sldChg chg="del">
        <pc:chgData name="Kelly Stokes" userId="3e5c5154-569e-4d81-aa91-4f91841cdfa9" providerId="ADAL" clId="{3DB05C15-F848-4DD0-80BE-8C059F89E9BE}" dt="2022-12-28T14:35:32.552" v="11" actId="2696"/>
        <pc:sldMkLst>
          <pc:docMk/>
          <pc:sldMk cId="1540637094" sldId="1934"/>
        </pc:sldMkLst>
      </pc:sldChg>
      <pc:sldChg chg="del">
        <pc:chgData name="Kelly Stokes" userId="3e5c5154-569e-4d81-aa91-4f91841cdfa9" providerId="ADAL" clId="{3DB05C15-F848-4DD0-80BE-8C059F89E9BE}" dt="2022-12-28T15:07:33.025" v="115" actId="2696"/>
        <pc:sldMkLst>
          <pc:docMk/>
          <pc:sldMk cId="1217853154" sldId="1935"/>
        </pc:sldMkLst>
      </pc:sldChg>
      <pc:sldChg chg="del">
        <pc:chgData name="Kelly Stokes" userId="3e5c5154-569e-4d81-aa91-4f91841cdfa9" providerId="ADAL" clId="{3DB05C15-F848-4DD0-80BE-8C059F89E9BE}" dt="2022-12-28T15:07:33.025" v="115" actId="2696"/>
        <pc:sldMkLst>
          <pc:docMk/>
          <pc:sldMk cId="2754449415" sldId="1936"/>
        </pc:sldMkLst>
      </pc:sldChg>
      <pc:sldChg chg="modSp mod">
        <pc:chgData name="Kelly Stokes" userId="3e5c5154-569e-4d81-aa91-4f91841cdfa9" providerId="ADAL" clId="{3DB05C15-F848-4DD0-80BE-8C059F89E9BE}" dt="2022-12-28T15:19:57.242" v="263" actId="13926"/>
        <pc:sldMkLst>
          <pc:docMk/>
          <pc:sldMk cId="3633100884" sldId="1937"/>
        </pc:sldMkLst>
        <pc:spChg chg="mod">
          <ac:chgData name="Kelly Stokes" userId="3e5c5154-569e-4d81-aa91-4f91841cdfa9" providerId="ADAL" clId="{3DB05C15-F848-4DD0-80BE-8C059F89E9BE}" dt="2022-12-28T15:19:57.242" v="263" actId="13926"/>
          <ac:spMkLst>
            <pc:docMk/>
            <pc:sldMk cId="3633100884" sldId="1937"/>
            <ac:spMk id="2" creationId="{52DA34BA-82FC-47C5-BCE1-BB65E08B92A1}"/>
          </ac:spMkLst>
        </pc:spChg>
      </pc:sldChg>
      <pc:sldChg chg="del">
        <pc:chgData name="Kelly Stokes" userId="3e5c5154-569e-4d81-aa91-4f91841cdfa9" providerId="ADAL" clId="{3DB05C15-F848-4DD0-80BE-8C059F89E9BE}" dt="2022-12-28T15:21:00.140" v="268" actId="2696"/>
        <pc:sldMkLst>
          <pc:docMk/>
          <pc:sldMk cId="340438552" sldId="1938"/>
        </pc:sldMkLst>
      </pc:sldChg>
      <pc:sldChg chg="del">
        <pc:chgData name="Kelly Stokes" userId="3e5c5154-569e-4d81-aa91-4f91841cdfa9" providerId="ADAL" clId="{3DB05C15-F848-4DD0-80BE-8C059F89E9BE}" dt="2022-12-28T15:21:00.140" v="268" actId="2696"/>
        <pc:sldMkLst>
          <pc:docMk/>
          <pc:sldMk cId="1816876707" sldId="1939"/>
        </pc:sldMkLst>
      </pc:sldChg>
      <pc:sldChg chg="del">
        <pc:chgData name="Kelly Stokes" userId="3e5c5154-569e-4d81-aa91-4f91841cdfa9" providerId="ADAL" clId="{3DB05C15-F848-4DD0-80BE-8C059F89E9BE}" dt="2022-12-28T15:28:33.369" v="293" actId="2696"/>
        <pc:sldMkLst>
          <pc:docMk/>
          <pc:sldMk cId="1360629976" sldId="1940"/>
        </pc:sldMkLst>
      </pc:sldChg>
      <pc:sldChg chg="del">
        <pc:chgData name="Kelly Stokes" userId="3e5c5154-569e-4d81-aa91-4f91841cdfa9" providerId="ADAL" clId="{3DB05C15-F848-4DD0-80BE-8C059F89E9BE}" dt="2022-12-28T15:28:33.369" v="293" actId="2696"/>
        <pc:sldMkLst>
          <pc:docMk/>
          <pc:sldMk cId="1926165053" sldId="1941"/>
        </pc:sldMkLst>
      </pc:sldChg>
      <pc:sldChg chg="del">
        <pc:chgData name="Kelly Stokes" userId="3e5c5154-569e-4d81-aa91-4f91841cdfa9" providerId="ADAL" clId="{3DB05C15-F848-4DD0-80BE-8C059F89E9BE}" dt="2022-12-28T15:28:33.369" v="293" actId="2696"/>
        <pc:sldMkLst>
          <pc:docMk/>
          <pc:sldMk cId="4021541997" sldId="1942"/>
        </pc:sldMkLst>
      </pc:sldChg>
      <pc:sldChg chg="del">
        <pc:chgData name="Kelly Stokes" userId="3e5c5154-569e-4d81-aa91-4f91841cdfa9" providerId="ADAL" clId="{3DB05C15-F848-4DD0-80BE-8C059F89E9BE}" dt="2022-12-28T15:28:33.369" v="293" actId="2696"/>
        <pc:sldMkLst>
          <pc:docMk/>
          <pc:sldMk cId="638507951" sldId="1943"/>
        </pc:sldMkLst>
      </pc:sldChg>
      <pc:sldChg chg="del">
        <pc:chgData name="Kelly Stokes" userId="3e5c5154-569e-4d81-aa91-4f91841cdfa9" providerId="ADAL" clId="{3DB05C15-F848-4DD0-80BE-8C059F89E9BE}" dt="2022-12-28T15:28:33.369" v="293" actId="2696"/>
        <pc:sldMkLst>
          <pc:docMk/>
          <pc:sldMk cId="2764021904" sldId="1944"/>
        </pc:sldMkLst>
      </pc:sldChg>
      <pc:sldChg chg="del">
        <pc:chgData name="Kelly Stokes" userId="3e5c5154-569e-4d81-aa91-4f91841cdfa9" providerId="ADAL" clId="{3DB05C15-F848-4DD0-80BE-8C059F89E9BE}" dt="2022-12-28T15:28:33.369" v="293" actId="2696"/>
        <pc:sldMkLst>
          <pc:docMk/>
          <pc:sldMk cId="1141979439" sldId="1945"/>
        </pc:sldMkLst>
      </pc:sldChg>
      <pc:sldChg chg="del">
        <pc:chgData name="Kelly Stokes" userId="3e5c5154-569e-4d81-aa91-4f91841cdfa9" providerId="ADAL" clId="{3DB05C15-F848-4DD0-80BE-8C059F89E9BE}" dt="2022-12-28T15:28:33.369" v="293" actId="2696"/>
        <pc:sldMkLst>
          <pc:docMk/>
          <pc:sldMk cId="778186018" sldId="1946"/>
        </pc:sldMkLst>
      </pc:sldChg>
      <pc:sldChg chg="del">
        <pc:chgData name="Kelly Stokes" userId="3e5c5154-569e-4d81-aa91-4f91841cdfa9" providerId="ADAL" clId="{3DB05C15-F848-4DD0-80BE-8C059F89E9BE}" dt="2022-12-28T15:28:33.369" v="293" actId="2696"/>
        <pc:sldMkLst>
          <pc:docMk/>
          <pc:sldMk cId="86445781" sldId="1947"/>
        </pc:sldMkLst>
      </pc:sldChg>
      <pc:sldChg chg="del">
        <pc:chgData name="Kelly Stokes" userId="3e5c5154-569e-4d81-aa91-4f91841cdfa9" providerId="ADAL" clId="{3DB05C15-F848-4DD0-80BE-8C059F89E9BE}" dt="2022-12-28T15:28:33.369" v="293" actId="2696"/>
        <pc:sldMkLst>
          <pc:docMk/>
          <pc:sldMk cId="4273876507" sldId="1948"/>
        </pc:sldMkLst>
      </pc:sldChg>
      <pc:sldChg chg="del">
        <pc:chgData name="Kelly Stokes" userId="3e5c5154-569e-4d81-aa91-4f91841cdfa9" providerId="ADAL" clId="{3DB05C15-F848-4DD0-80BE-8C059F89E9BE}" dt="2022-12-28T15:28:33.369" v="293" actId="2696"/>
        <pc:sldMkLst>
          <pc:docMk/>
          <pc:sldMk cId="2526421227" sldId="1949"/>
        </pc:sldMkLst>
      </pc:sldChg>
      <pc:sldChg chg="del">
        <pc:chgData name="Kelly Stokes" userId="3e5c5154-569e-4d81-aa91-4f91841cdfa9" providerId="ADAL" clId="{3DB05C15-F848-4DD0-80BE-8C059F89E9BE}" dt="2022-12-28T15:21:00.140" v="268" actId="2696"/>
        <pc:sldMkLst>
          <pc:docMk/>
          <pc:sldMk cId="284421006" sldId="1950"/>
        </pc:sldMkLst>
      </pc:sldChg>
      <pc:sldChg chg="del">
        <pc:chgData name="Kelly Stokes" userId="3e5c5154-569e-4d81-aa91-4f91841cdfa9" providerId="ADAL" clId="{3DB05C15-F848-4DD0-80BE-8C059F89E9BE}" dt="2022-12-28T15:28:23.275" v="292" actId="2696"/>
        <pc:sldMkLst>
          <pc:docMk/>
          <pc:sldMk cId="1556924880" sldId="1951"/>
        </pc:sldMkLst>
      </pc:sldChg>
      <pc:sldChg chg="del">
        <pc:chgData name="Kelly Stokes" userId="3e5c5154-569e-4d81-aa91-4f91841cdfa9" providerId="ADAL" clId="{3DB05C15-F848-4DD0-80BE-8C059F89E9BE}" dt="2022-12-28T15:28:23.275" v="292" actId="2696"/>
        <pc:sldMkLst>
          <pc:docMk/>
          <pc:sldMk cId="3667743762" sldId="1952"/>
        </pc:sldMkLst>
      </pc:sldChg>
      <pc:sldChg chg="del">
        <pc:chgData name="Kelly Stokes" userId="3e5c5154-569e-4d81-aa91-4f91841cdfa9" providerId="ADAL" clId="{3DB05C15-F848-4DD0-80BE-8C059F89E9BE}" dt="2022-12-28T15:43:20.979" v="435" actId="2696"/>
        <pc:sldMkLst>
          <pc:docMk/>
          <pc:sldMk cId="708022331" sldId="1953"/>
        </pc:sldMkLst>
      </pc:sldChg>
      <pc:sldChg chg="del">
        <pc:chgData name="Kelly Stokes" userId="3e5c5154-569e-4d81-aa91-4f91841cdfa9" providerId="ADAL" clId="{3DB05C15-F848-4DD0-80BE-8C059F89E9BE}" dt="2022-12-28T15:43:20.979" v="435" actId="2696"/>
        <pc:sldMkLst>
          <pc:docMk/>
          <pc:sldMk cId="1545074757" sldId="1954"/>
        </pc:sldMkLst>
      </pc:sldChg>
      <pc:sldChg chg="del">
        <pc:chgData name="Kelly Stokes" userId="3e5c5154-569e-4d81-aa91-4f91841cdfa9" providerId="ADAL" clId="{3DB05C15-F848-4DD0-80BE-8C059F89E9BE}" dt="2022-12-28T15:21:00.140" v="268" actId="2696"/>
        <pc:sldMkLst>
          <pc:docMk/>
          <pc:sldMk cId="3408408525" sldId="1955"/>
        </pc:sldMkLst>
      </pc:sldChg>
      <pc:sldChg chg="del">
        <pc:chgData name="Kelly Stokes" userId="3e5c5154-569e-4d81-aa91-4f91841cdfa9" providerId="ADAL" clId="{3DB05C15-F848-4DD0-80BE-8C059F89E9BE}" dt="2022-12-28T15:21:00.140" v="268" actId="2696"/>
        <pc:sldMkLst>
          <pc:docMk/>
          <pc:sldMk cId="1385488337" sldId="1956"/>
        </pc:sldMkLst>
      </pc:sldChg>
      <pc:sldChg chg="del">
        <pc:chgData name="Kelly Stokes" userId="3e5c5154-569e-4d81-aa91-4f91841cdfa9" providerId="ADAL" clId="{3DB05C15-F848-4DD0-80BE-8C059F89E9BE}" dt="2022-12-28T15:21:00.140" v="268" actId="2696"/>
        <pc:sldMkLst>
          <pc:docMk/>
          <pc:sldMk cId="3188295785" sldId="1957"/>
        </pc:sldMkLst>
      </pc:sldChg>
      <pc:sldChg chg="del">
        <pc:chgData name="Kelly Stokes" userId="3e5c5154-569e-4d81-aa91-4f91841cdfa9" providerId="ADAL" clId="{3DB05C15-F848-4DD0-80BE-8C059F89E9BE}" dt="2022-12-28T15:21:00.140" v="268" actId="2696"/>
        <pc:sldMkLst>
          <pc:docMk/>
          <pc:sldMk cId="3495088315" sldId="1958"/>
        </pc:sldMkLst>
      </pc:sldChg>
      <pc:sldChg chg="del">
        <pc:chgData name="Kelly Stokes" userId="3e5c5154-569e-4d81-aa91-4f91841cdfa9" providerId="ADAL" clId="{3DB05C15-F848-4DD0-80BE-8C059F89E9BE}" dt="2022-12-28T15:21:00.140" v="268" actId="2696"/>
        <pc:sldMkLst>
          <pc:docMk/>
          <pc:sldMk cId="2214563565" sldId="1959"/>
        </pc:sldMkLst>
      </pc:sldChg>
      <pc:sldChg chg="del">
        <pc:chgData name="Kelly Stokes" userId="3e5c5154-569e-4d81-aa91-4f91841cdfa9" providerId="ADAL" clId="{3DB05C15-F848-4DD0-80BE-8C059F89E9BE}" dt="2022-12-28T15:21:00.140" v="268" actId="2696"/>
        <pc:sldMkLst>
          <pc:docMk/>
          <pc:sldMk cId="658369694" sldId="1960"/>
        </pc:sldMkLst>
      </pc:sldChg>
      <pc:sldChg chg="del">
        <pc:chgData name="Kelly Stokes" userId="3e5c5154-569e-4d81-aa91-4f91841cdfa9" providerId="ADAL" clId="{3DB05C15-F848-4DD0-80BE-8C059F89E9BE}" dt="2022-12-28T15:21:00.140" v="268" actId="2696"/>
        <pc:sldMkLst>
          <pc:docMk/>
          <pc:sldMk cId="2330236277" sldId="1961"/>
        </pc:sldMkLst>
      </pc:sldChg>
      <pc:sldChg chg="del">
        <pc:chgData name="Kelly Stokes" userId="3e5c5154-569e-4d81-aa91-4f91841cdfa9" providerId="ADAL" clId="{3DB05C15-F848-4DD0-80BE-8C059F89E9BE}" dt="2022-12-28T15:21:00.140" v="268" actId="2696"/>
        <pc:sldMkLst>
          <pc:docMk/>
          <pc:sldMk cId="4204094315" sldId="1966"/>
        </pc:sldMkLst>
      </pc:sldChg>
      <pc:sldChg chg="del">
        <pc:chgData name="Kelly Stokes" userId="3e5c5154-569e-4d81-aa91-4f91841cdfa9" providerId="ADAL" clId="{3DB05C15-F848-4DD0-80BE-8C059F89E9BE}" dt="2022-12-28T15:21:00.140" v="268" actId="2696"/>
        <pc:sldMkLst>
          <pc:docMk/>
          <pc:sldMk cId="3053343221" sldId="1967"/>
        </pc:sldMkLst>
      </pc:sldChg>
      <pc:sldChg chg="del">
        <pc:chgData name="Kelly Stokes" userId="3e5c5154-569e-4d81-aa91-4f91841cdfa9" providerId="ADAL" clId="{3DB05C15-F848-4DD0-80BE-8C059F89E9BE}" dt="2022-12-28T15:21:00.140" v="268" actId="2696"/>
        <pc:sldMkLst>
          <pc:docMk/>
          <pc:sldMk cId="1410540144" sldId="1968"/>
        </pc:sldMkLst>
      </pc:sldChg>
      <pc:sldChg chg="del">
        <pc:chgData name="Kelly Stokes" userId="3e5c5154-569e-4d81-aa91-4f91841cdfa9" providerId="ADAL" clId="{3DB05C15-F848-4DD0-80BE-8C059F89E9BE}" dt="2022-12-28T15:21:00.140" v="268" actId="2696"/>
        <pc:sldMkLst>
          <pc:docMk/>
          <pc:sldMk cId="3182424741" sldId="1969"/>
        </pc:sldMkLst>
      </pc:sldChg>
      <pc:sldChg chg="del">
        <pc:chgData name="Kelly Stokes" userId="3e5c5154-569e-4d81-aa91-4f91841cdfa9" providerId="ADAL" clId="{3DB05C15-F848-4DD0-80BE-8C059F89E9BE}" dt="2022-12-28T15:21:00.140" v="268" actId="2696"/>
        <pc:sldMkLst>
          <pc:docMk/>
          <pc:sldMk cId="944835998" sldId="1970"/>
        </pc:sldMkLst>
      </pc:sldChg>
      <pc:sldChg chg="del">
        <pc:chgData name="Kelly Stokes" userId="3e5c5154-569e-4d81-aa91-4f91841cdfa9" providerId="ADAL" clId="{3DB05C15-F848-4DD0-80BE-8C059F89E9BE}" dt="2022-12-28T15:21:00.140" v="268" actId="2696"/>
        <pc:sldMkLst>
          <pc:docMk/>
          <pc:sldMk cId="2161779671" sldId="1971"/>
        </pc:sldMkLst>
      </pc:sldChg>
      <pc:sldChg chg="del">
        <pc:chgData name="Kelly Stokes" userId="3e5c5154-569e-4d81-aa91-4f91841cdfa9" providerId="ADAL" clId="{3DB05C15-F848-4DD0-80BE-8C059F89E9BE}" dt="2022-12-28T15:21:00.140" v="268" actId="2696"/>
        <pc:sldMkLst>
          <pc:docMk/>
          <pc:sldMk cId="731811966" sldId="1972"/>
        </pc:sldMkLst>
      </pc:sldChg>
      <pc:sldChg chg="del">
        <pc:chgData name="Kelly Stokes" userId="3e5c5154-569e-4d81-aa91-4f91841cdfa9" providerId="ADAL" clId="{3DB05C15-F848-4DD0-80BE-8C059F89E9BE}" dt="2022-12-28T15:21:00.140" v="268" actId="2696"/>
        <pc:sldMkLst>
          <pc:docMk/>
          <pc:sldMk cId="2707525656" sldId="1973"/>
        </pc:sldMkLst>
      </pc:sldChg>
      <pc:sldChg chg="del">
        <pc:chgData name="Kelly Stokes" userId="3e5c5154-569e-4d81-aa91-4f91841cdfa9" providerId="ADAL" clId="{3DB05C15-F848-4DD0-80BE-8C059F89E9BE}" dt="2022-12-28T15:21:00.140" v="268" actId="2696"/>
        <pc:sldMkLst>
          <pc:docMk/>
          <pc:sldMk cId="684646018" sldId="1974"/>
        </pc:sldMkLst>
      </pc:sldChg>
      <pc:sldChg chg="del">
        <pc:chgData name="Kelly Stokes" userId="3e5c5154-569e-4d81-aa91-4f91841cdfa9" providerId="ADAL" clId="{3DB05C15-F848-4DD0-80BE-8C059F89E9BE}" dt="2022-12-28T15:21:00.140" v="268" actId="2696"/>
        <pc:sldMkLst>
          <pc:docMk/>
          <pc:sldMk cId="2077502986" sldId="1975"/>
        </pc:sldMkLst>
      </pc:sldChg>
      <pc:sldChg chg="del">
        <pc:chgData name="Kelly Stokes" userId="3e5c5154-569e-4d81-aa91-4f91841cdfa9" providerId="ADAL" clId="{3DB05C15-F848-4DD0-80BE-8C059F89E9BE}" dt="2022-12-28T15:21:00.140" v="268" actId="2696"/>
        <pc:sldMkLst>
          <pc:docMk/>
          <pc:sldMk cId="995512934" sldId="1976"/>
        </pc:sldMkLst>
      </pc:sldChg>
      <pc:sldChg chg="del">
        <pc:chgData name="Kelly Stokes" userId="3e5c5154-569e-4d81-aa91-4f91841cdfa9" providerId="ADAL" clId="{3DB05C15-F848-4DD0-80BE-8C059F89E9BE}" dt="2022-12-28T15:21:00.140" v="268" actId="2696"/>
        <pc:sldMkLst>
          <pc:docMk/>
          <pc:sldMk cId="1881758591" sldId="1977"/>
        </pc:sldMkLst>
      </pc:sldChg>
      <pc:sldChg chg="del">
        <pc:chgData name="Kelly Stokes" userId="3e5c5154-569e-4d81-aa91-4f91841cdfa9" providerId="ADAL" clId="{3DB05C15-F848-4DD0-80BE-8C059F89E9BE}" dt="2022-12-28T15:21:00.140" v="268" actId="2696"/>
        <pc:sldMkLst>
          <pc:docMk/>
          <pc:sldMk cId="1451134510" sldId="1978"/>
        </pc:sldMkLst>
      </pc:sldChg>
      <pc:sldChg chg="del">
        <pc:chgData name="Kelly Stokes" userId="3e5c5154-569e-4d81-aa91-4f91841cdfa9" providerId="ADAL" clId="{3DB05C15-F848-4DD0-80BE-8C059F89E9BE}" dt="2022-12-28T15:21:00.140" v="268" actId="2696"/>
        <pc:sldMkLst>
          <pc:docMk/>
          <pc:sldMk cId="2141845842" sldId="1979"/>
        </pc:sldMkLst>
      </pc:sldChg>
      <pc:sldChg chg="del">
        <pc:chgData name="Kelly Stokes" userId="3e5c5154-569e-4d81-aa91-4f91841cdfa9" providerId="ADAL" clId="{3DB05C15-F848-4DD0-80BE-8C059F89E9BE}" dt="2022-12-28T15:21:00.140" v="268" actId="2696"/>
        <pc:sldMkLst>
          <pc:docMk/>
          <pc:sldMk cId="224276272" sldId="1980"/>
        </pc:sldMkLst>
      </pc:sldChg>
      <pc:sldChg chg="del">
        <pc:chgData name="Kelly Stokes" userId="3e5c5154-569e-4d81-aa91-4f91841cdfa9" providerId="ADAL" clId="{3DB05C15-F848-4DD0-80BE-8C059F89E9BE}" dt="2022-12-28T15:21:00.140" v="268" actId="2696"/>
        <pc:sldMkLst>
          <pc:docMk/>
          <pc:sldMk cId="1963272158" sldId="1981"/>
        </pc:sldMkLst>
      </pc:sldChg>
      <pc:sldChg chg="del">
        <pc:chgData name="Kelly Stokes" userId="3e5c5154-569e-4d81-aa91-4f91841cdfa9" providerId="ADAL" clId="{3DB05C15-F848-4DD0-80BE-8C059F89E9BE}" dt="2022-12-28T15:21:00.140" v="268" actId="2696"/>
        <pc:sldMkLst>
          <pc:docMk/>
          <pc:sldMk cId="3784868093" sldId="1982"/>
        </pc:sldMkLst>
      </pc:sldChg>
      <pc:sldChg chg="del">
        <pc:chgData name="Kelly Stokes" userId="3e5c5154-569e-4d81-aa91-4f91841cdfa9" providerId="ADAL" clId="{3DB05C15-F848-4DD0-80BE-8C059F89E9BE}" dt="2022-12-28T15:21:00.140" v="268" actId="2696"/>
        <pc:sldMkLst>
          <pc:docMk/>
          <pc:sldMk cId="1265528841" sldId="1983"/>
        </pc:sldMkLst>
      </pc:sldChg>
      <pc:sldChg chg="del">
        <pc:chgData name="Kelly Stokes" userId="3e5c5154-569e-4d81-aa91-4f91841cdfa9" providerId="ADAL" clId="{3DB05C15-F848-4DD0-80BE-8C059F89E9BE}" dt="2022-12-28T15:21:00.140" v="268" actId="2696"/>
        <pc:sldMkLst>
          <pc:docMk/>
          <pc:sldMk cId="2835827126" sldId="1984"/>
        </pc:sldMkLst>
      </pc:sldChg>
      <pc:sldChg chg="del">
        <pc:chgData name="Kelly Stokes" userId="3e5c5154-569e-4d81-aa91-4f91841cdfa9" providerId="ADAL" clId="{3DB05C15-F848-4DD0-80BE-8C059F89E9BE}" dt="2022-12-28T15:21:00.140" v="268" actId="2696"/>
        <pc:sldMkLst>
          <pc:docMk/>
          <pc:sldMk cId="2269743375" sldId="1985"/>
        </pc:sldMkLst>
      </pc:sldChg>
      <pc:sldChg chg="del">
        <pc:chgData name="Kelly Stokes" userId="3e5c5154-569e-4d81-aa91-4f91841cdfa9" providerId="ADAL" clId="{3DB05C15-F848-4DD0-80BE-8C059F89E9BE}" dt="2022-12-28T15:21:00.140" v="268" actId="2696"/>
        <pc:sldMkLst>
          <pc:docMk/>
          <pc:sldMk cId="149587094" sldId="1986"/>
        </pc:sldMkLst>
      </pc:sldChg>
      <pc:sldChg chg="del">
        <pc:chgData name="Kelly Stokes" userId="3e5c5154-569e-4d81-aa91-4f91841cdfa9" providerId="ADAL" clId="{3DB05C15-F848-4DD0-80BE-8C059F89E9BE}" dt="2022-12-28T15:21:00.140" v="268" actId="2696"/>
        <pc:sldMkLst>
          <pc:docMk/>
          <pc:sldMk cId="2761292020" sldId="1987"/>
        </pc:sldMkLst>
      </pc:sldChg>
      <pc:sldChg chg="del">
        <pc:chgData name="Kelly Stokes" userId="3e5c5154-569e-4d81-aa91-4f91841cdfa9" providerId="ADAL" clId="{3DB05C15-F848-4DD0-80BE-8C059F89E9BE}" dt="2022-12-28T15:21:00.140" v="268" actId="2696"/>
        <pc:sldMkLst>
          <pc:docMk/>
          <pc:sldMk cId="2962677937" sldId="1988"/>
        </pc:sldMkLst>
      </pc:sldChg>
      <pc:sldChg chg="del">
        <pc:chgData name="Kelly Stokes" userId="3e5c5154-569e-4d81-aa91-4f91841cdfa9" providerId="ADAL" clId="{3DB05C15-F848-4DD0-80BE-8C059F89E9BE}" dt="2022-12-28T15:21:00.140" v="268" actId="2696"/>
        <pc:sldMkLst>
          <pc:docMk/>
          <pc:sldMk cId="3877228170" sldId="1989"/>
        </pc:sldMkLst>
      </pc:sldChg>
      <pc:sldChg chg="del">
        <pc:chgData name="Kelly Stokes" userId="3e5c5154-569e-4d81-aa91-4f91841cdfa9" providerId="ADAL" clId="{3DB05C15-F848-4DD0-80BE-8C059F89E9BE}" dt="2022-12-28T15:21:00.140" v="268" actId="2696"/>
        <pc:sldMkLst>
          <pc:docMk/>
          <pc:sldMk cId="1777625536" sldId="1990"/>
        </pc:sldMkLst>
      </pc:sldChg>
      <pc:sldChg chg="del">
        <pc:chgData name="Kelly Stokes" userId="3e5c5154-569e-4d81-aa91-4f91841cdfa9" providerId="ADAL" clId="{3DB05C15-F848-4DD0-80BE-8C059F89E9BE}" dt="2022-12-28T15:21:00.140" v="268" actId="2696"/>
        <pc:sldMkLst>
          <pc:docMk/>
          <pc:sldMk cId="1283163201" sldId="1991"/>
        </pc:sldMkLst>
      </pc:sldChg>
      <pc:sldChg chg="del">
        <pc:chgData name="Kelly Stokes" userId="3e5c5154-569e-4d81-aa91-4f91841cdfa9" providerId="ADAL" clId="{3DB05C15-F848-4DD0-80BE-8C059F89E9BE}" dt="2022-12-28T15:21:00.140" v="268" actId="2696"/>
        <pc:sldMkLst>
          <pc:docMk/>
          <pc:sldMk cId="4213628440" sldId="1992"/>
        </pc:sldMkLst>
      </pc:sldChg>
      <pc:sldChg chg="del">
        <pc:chgData name="Kelly Stokes" userId="3e5c5154-569e-4d81-aa91-4f91841cdfa9" providerId="ADAL" clId="{3DB05C15-F848-4DD0-80BE-8C059F89E9BE}" dt="2022-12-28T15:21:00.140" v="268" actId="2696"/>
        <pc:sldMkLst>
          <pc:docMk/>
          <pc:sldMk cId="1742373621" sldId="1993"/>
        </pc:sldMkLst>
      </pc:sldChg>
      <pc:sldChg chg="del">
        <pc:chgData name="Kelly Stokes" userId="3e5c5154-569e-4d81-aa91-4f91841cdfa9" providerId="ADAL" clId="{3DB05C15-F848-4DD0-80BE-8C059F89E9BE}" dt="2022-12-28T15:21:00.140" v="268" actId="2696"/>
        <pc:sldMkLst>
          <pc:docMk/>
          <pc:sldMk cId="788995381" sldId="1994"/>
        </pc:sldMkLst>
      </pc:sldChg>
      <pc:sldChg chg="del">
        <pc:chgData name="Kelly Stokes" userId="3e5c5154-569e-4d81-aa91-4f91841cdfa9" providerId="ADAL" clId="{3DB05C15-F848-4DD0-80BE-8C059F89E9BE}" dt="2022-12-28T15:21:00.140" v="268" actId="2696"/>
        <pc:sldMkLst>
          <pc:docMk/>
          <pc:sldMk cId="3249555307" sldId="1995"/>
        </pc:sldMkLst>
      </pc:sldChg>
      <pc:sldChg chg="del">
        <pc:chgData name="Kelly Stokes" userId="3e5c5154-569e-4d81-aa91-4f91841cdfa9" providerId="ADAL" clId="{3DB05C15-F848-4DD0-80BE-8C059F89E9BE}" dt="2022-12-28T15:21:00.140" v="268" actId="2696"/>
        <pc:sldMkLst>
          <pc:docMk/>
          <pc:sldMk cId="3424654450" sldId="1996"/>
        </pc:sldMkLst>
      </pc:sldChg>
      <pc:sldChg chg="del">
        <pc:chgData name="Kelly Stokes" userId="3e5c5154-569e-4d81-aa91-4f91841cdfa9" providerId="ADAL" clId="{3DB05C15-F848-4DD0-80BE-8C059F89E9BE}" dt="2022-12-28T15:21:00.140" v="268" actId="2696"/>
        <pc:sldMkLst>
          <pc:docMk/>
          <pc:sldMk cId="303274735" sldId="2001"/>
        </pc:sldMkLst>
      </pc:sldChg>
      <pc:sldChg chg="del">
        <pc:chgData name="Kelly Stokes" userId="3e5c5154-569e-4d81-aa91-4f91841cdfa9" providerId="ADAL" clId="{3DB05C15-F848-4DD0-80BE-8C059F89E9BE}" dt="2022-12-28T15:21:00.140" v="268" actId="2696"/>
        <pc:sldMkLst>
          <pc:docMk/>
          <pc:sldMk cId="1926221502" sldId="2002"/>
        </pc:sldMkLst>
      </pc:sldChg>
      <pc:sldChg chg="del">
        <pc:chgData name="Kelly Stokes" userId="3e5c5154-569e-4d81-aa91-4f91841cdfa9" providerId="ADAL" clId="{3DB05C15-F848-4DD0-80BE-8C059F89E9BE}" dt="2022-12-28T15:21:00.140" v="268" actId="2696"/>
        <pc:sldMkLst>
          <pc:docMk/>
          <pc:sldMk cId="3295051556" sldId="2003"/>
        </pc:sldMkLst>
      </pc:sldChg>
      <pc:sldChg chg="del">
        <pc:chgData name="Kelly Stokes" userId="3e5c5154-569e-4d81-aa91-4f91841cdfa9" providerId="ADAL" clId="{3DB05C15-F848-4DD0-80BE-8C059F89E9BE}" dt="2022-12-28T15:21:00.140" v="268" actId="2696"/>
        <pc:sldMkLst>
          <pc:docMk/>
          <pc:sldMk cId="2079237413" sldId="2004"/>
        </pc:sldMkLst>
      </pc:sldChg>
      <pc:sldChg chg="del">
        <pc:chgData name="Kelly Stokes" userId="3e5c5154-569e-4d81-aa91-4f91841cdfa9" providerId="ADAL" clId="{3DB05C15-F848-4DD0-80BE-8C059F89E9BE}" dt="2022-12-28T15:21:00.140" v="268" actId="2696"/>
        <pc:sldMkLst>
          <pc:docMk/>
          <pc:sldMk cId="1846086294" sldId="2005"/>
        </pc:sldMkLst>
      </pc:sldChg>
      <pc:sldChg chg="del">
        <pc:chgData name="Kelly Stokes" userId="3e5c5154-569e-4d81-aa91-4f91841cdfa9" providerId="ADAL" clId="{3DB05C15-F848-4DD0-80BE-8C059F89E9BE}" dt="2022-12-28T15:21:00.140" v="268" actId="2696"/>
        <pc:sldMkLst>
          <pc:docMk/>
          <pc:sldMk cId="2419055464" sldId="2006"/>
        </pc:sldMkLst>
      </pc:sldChg>
      <pc:sldChg chg="del">
        <pc:chgData name="Kelly Stokes" userId="3e5c5154-569e-4d81-aa91-4f91841cdfa9" providerId="ADAL" clId="{3DB05C15-F848-4DD0-80BE-8C059F89E9BE}" dt="2022-12-28T15:21:00.140" v="268" actId="2696"/>
        <pc:sldMkLst>
          <pc:docMk/>
          <pc:sldMk cId="863000525" sldId="2007"/>
        </pc:sldMkLst>
      </pc:sldChg>
      <pc:sldChg chg="del">
        <pc:chgData name="Kelly Stokes" userId="3e5c5154-569e-4d81-aa91-4f91841cdfa9" providerId="ADAL" clId="{3DB05C15-F848-4DD0-80BE-8C059F89E9BE}" dt="2022-12-28T15:21:00.140" v="268" actId="2696"/>
        <pc:sldMkLst>
          <pc:docMk/>
          <pc:sldMk cId="2514044708" sldId="2008"/>
        </pc:sldMkLst>
      </pc:sldChg>
      <pc:sldChg chg="del">
        <pc:chgData name="Kelly Stokes" userId="3e5c5154-569e-4d81-aa91-4f91841cdfa9" providerId="ADAL" clId="{3DB05C15-F848-4DD0-80BE-8C059F89E9BE}" dt="2022-12-28T15:21:00.140" v="268" actId="2696"/>
        <pc:sldMkLst>
          <pc:docMk/>
          <pc:sldMk cId="4284115427" sldId="2009"/>
        </pc:sldMkLst>
      </pc:sldChg>
      <pc:sldChg chg="del">
        <pc:chgData name="Kelly Stokes" userId="3e5c5154-569e-4d81-aa91-4f91841cdfa9" providerId="ADAL" clId="{3DB05C15-F848-4DD0-80BE-8C059F89E9BE}" dt="2022-12-28T15:21:00.140" v="268" actId="2696"/>
        <pc:sldMkLst>
          <pc:docMk/>
          <pc:sldMk cId="3640586078" sldId="2010"/>
        </pc:sldMkLst>
      </pc:sldChg>
      <pc:sldChg chg="del">
        <pc:chgData name="Kelly Stokes" userId="3e5c5154-569e-4d81-aa91-4f91841cdfa9" providerId="ADAL" clId="{3DB05C15-F848-4DD0-80BE-8C059F89E9BE}" dt="2022-12-28T15:21:00.140" v="268" actId="2696"/>
        <pc:sldMkLst>
          <pc:docMk/>
          <pc:sldMk cId="8719055" sldId="2011"/>
        </pc:sldMkLst>
      </pc:sldChg>
      <pc:sldChg chg="del">
        <pc:chgData name="Kelly Stokes" userId="3e5c5154-569e-4d81-aa91-4f91841cdfa9" providerId="ADAL" clId="{3DB05C15-F848-4DD0-80BE-8C059F89E9BE}" dt="2022-12-28T15:21:00.140" v="268" actId="2696"/>
        <pc:sldMkLst>
          <pc:docMk/>
          <pc:sldMk cId="2566176481" sldId="2012"/>
        </pc:sldMkLst>
      </pc:sldChg>
      <pc:sldChg chg="del">
        <pc:chgData name="Kelly Stokes" userId="3e5c5154-569e-4d81-aa91-4f91841cdfa9" providerId="ADAL" clId="{3DB05C15-F848-4DD0-80BE-8C059F89E9BE}" dt="2022-12-28T15:21:00.140" v="268" actId="2696"/>
        <pc:sldMkLst>
          <pc:docMk/>
          <pc:sldMk cId="2900286097" sldId="2013"/>
        </pc:sldMkLst>
      </pc:sldChg>
      <pc:sldChg chg="del">
        <pc:chgData name="Kelly Stokes" userId="3e5c5154-569e-4d81-aa91-4f91841cdfa9" providerId="ADAL" clId="{3DB05C15-F848-4DD0-80BE-8C059F89E9BE}" dt="2022-12-28T15:21:00.140" v="268" actId="2696"/>
        <pc:sldMkLst>
          <pc:docMk/>
          <pc:sldMk cId="1652033035" sldId="2014"/>
        </pc:sldMkLst>
      </pc:sldChg>
      <pc:sldChg chg="del">
        <pc:chgData name="Kelly Stokes" userId="3e5c5154-569e-4d81-aa91-4f91841cdfa9" providerId="ADAL" clId="{3DB05C15-F848-4DD0-80BE-8C059F89E9BE}" dt="2022-12-28T15:21:00.140" v="268" actId="2696"/>
        <pc:sldMkLst>
          <pc:docMk/>
          <pc:sldMk cId="823727752" sldId="2015"/>
        </pc:sldMkLst>
      </pc:sldChg>
      <pc:sldChg chg="del">
        <pc:chgData name="Kelly Stokes" userId="3e5c5154-569e-4d81-aa91-4f91841cdfa9" providerId="ADAL" clId="{3DB05C15-F848-4DD0-80BE-8C059F89E9BE}" dt="2022-12-28T15:21:00.140" v="268" actId="2696"/>
        <pc:sldMkLst>
          <pc:docMk/>
          <pc:sldMk cId="2379959318" sldId="2016"/>
        </pc:sldMkLst>
      </pc:sldChg>
      <pc:sldChg chg="del">
        <pc:chgData name="Kelly Stokes" userId="3e5c5154-569e-4d81-aa91-4f91841cdfa9" providerId="ADAL" clId="{3DB05C15-F848-4DD0-80BE-8C059F89E9BE}" dt="2022-12-28T15:21:00.140" v="268" actId="2696"/>
        <pc:sldMkLst>
          <pc:docMk/>
          <pc:sldMk cId="3350669451" sldId="2017"/>
        </pc:sldMkLst>
      </pc:sldChg>
      <pc:sldChg chg="del">
        <pc:chgData name="Kelly Stokes" userId="3e5c5154-569e-4d81-aa91-4f91841cdfa9" providerId="ADAL" clId="{3DB05C15-F848-4DD0-80BE-8C059F89E9BE}" dt="2022-12-28T15:21:00.140" v="268" actId="2696"/>
        <pc:sldMkLst>
          <pc:docMk/>
          <pc:sldMk cId="1286428886" sldId="2018"/>
        </pc:sldMkLst>
      </pc:sldChg>
      <pc:sldChg chg="del">
        <pc:chgData name="Kelly Stokes" userId="3e5c5154-569e-4d81-aa91-4f91841cdfa9" providerId="ADAL" clId="{3DB05C15-F848-4DD0-80BE-8C059F89E9BE}" dt="2022-12-28T15:21:00.140" v="268" actId="2696"/>
        <pc:sldMkLst>
          <pc:docMk/>
          <pc:sldMk cId="4120247216" sldId="2019"/>
        </pc:sldMkLst>
      </pc:sldChg>
      <pc:sldChg chg="del">
        <pc:chgData name="Kelly Stokes" userId="3e5c5154-569e-4d81-aa91-4f91841cdfa9" providerId="ADAL" clId="{3DB05C15-F848-4DD0-80BE-8C059F89E9BE}" dt="2022-12-28T15:21:00.140" v="268" actId="2696"/>
        <pc:sldMkLst>
          <pc:docMk/>
          <pc:sldMk cId="3630196308" sldId="2020"/>
        </pc:sldMkLst>
      </pc:sldChg>
      <pc:sldChg chg="del">
        <pc:chgData name="Kelly Stokes" userId="3e5c5154-569e-4d81-aa91-4f91841cdfa9" providerId="ADAL" clId="{3DB05C15-F848-4DD0-80BE-8C059F89E9BE}" dt="2022-12-28T15:21:00.140" v="268" actId="2696"/>
        <pc:sldMkLst>
          <pc:docMk/>
          <pc:sldMk cId="1484233244" sldId="2021"/>
        </pc:sldMkLst>
      </pc:sldChg>
      <pc:sldChg chg="del">
        <pc:chgData name="Kelly Stokes" userId="3e5c5154-569e-4d81-aa91-4f91841cdfa9" providerId="ADAL" clId="{3DB05C15-F848-4DD0-80BE-8C059F89E9BE}" dt="2022-12-28T15:21:00.140" v="268" actId="2696"/>
        <pc:sldMkLst>
          <pc:docMk/>
          <pc:sldMk cId="1810589833" sldId="2022"/>
        </pc:sldMkLst>
      </pc:sldChg>
      <pc:sldChg chg="del">
        <pc:chgData name="Kelly Stokes" userId="3e5c5154-569e-4d81-aa91-4f91841cdfa9" providerId="ADAL" clId="{3DB05C15-F848-4DD0-80BE-8C059F89E9BE}" dt="2022-12-28T15:21:00.140" v="268" actId="2696"/>
        <pc:sldMkLst>
          <pc:docMk/>
          <pc:sldMk cId="304294952" sldId="2023"/>
        </pc:sldMkLst>
      </pc:sldChg>
      <pc:sldChg chg="del">
        <pc:chgData name="Kelly Stokes" userId="3e5c5154-569e-4d81-aa91-4f91841cdfa9" providerId="ADAL" clId="{3DB05C15-F848-4DD0-80BE-8C059F89E9BE}" dt="2022-12-28T15:21:00.140" v="268" actId="2696"/>
        <pc:sldMkLst>
          <pc:docMk/>
          <pc:sldMk cId="2008007591" sldId="2024"/>
        </pc:sldMkLst>
      </pc:sldChg>
      <pc:sldChg chg="del">
        <pc:chgData name="Kelly Stokes" userId="3e5c5154-569e-4d81-aa91-4f91841cdfa9" providerId="ADAL" clId="{3DB05C15-F848-4DD0-80BE-8C059F89E9BE}" dt="2022-12-28T15:21:00.140" v="268" actId="2696"/>
        <pc:sldMkLst>
          <pc:docMk/>
          <pc:sldMk cId="3798566148" sldId="2025"/>
        </pc:sldMkLst>
      </pc:sldChg>
      <pc:sldChg chg="del">
        <pc:chgData name="Kelly Stokes" userId="3e5c5154-569e-4d81-aa91-4f91841cdfa9" providerId="ADAL" clId="{3DB05C15-F848-4DD0-80BE-8C059F89E9BE}" dt="2022-12-28T15:21:00.140" v="268" actId="2696"/>
        <pc:sldMkLst>
          <pc:docMk/>
          <pc:sldMk cId="2028784800" sldId="2026"/>
        </pc:sldMkLst>
      </pc:sldChg>
      <pc:sldChg chg="del">
        <pc:chgData name="Kelly Stokes" userId="3e5c5154-569e-4d81-aa91-4f91841cdfa9" providerId="ADAL" clId="{3DB05C15-F848-4DD0-80BE-8C059F89E9BE}" dt="2022-12-28T15:21:00.140" v="268" actId="2696"/>
        <pc:sldMkLst>
          <pc:docMk/>
          <pc:sldMk cId="1358775888" sldId="2027"/>
        </pc:sldMkLst>
      </pc:sldChg>
      <pc:sldChg chg="del">
        <pc:chgData name="Kelly Stokes" userId="3e5c5154-569e-4d81-aa91-4f91841cdfa9" providerId="ADAL" clId="{3DB05C15-F848-4DD0-80BE-8C059F89E9BE}" dt="2022-12-28T15:21:00.140" v="268" actId="2696"/>
        <pc:sldMkLst>
          <pc:docMk/>
          <pc:sldMk cId="615108045" sldId="2028"/>
        </pc:sldMkLst>
      </pc:sldChg>
      <pc:sldChg chg="del">
        <pc:chgData name="Kelly Stokes" userId="3e5c5154-569e-4d81-aa91-4f91841cdfa9" providerId="ADAL" clId="{3DB05C15-F848-4DD0-80BE-8C059F89E9BE}" dt="2022-12-28T15:21:00.140" v="268" actId="2696"/>
        <pc:sldMkLst>
          <pc:docMk/>
          <pc:sldMk cId="3001460023" sldId="2029"/>
        </pc:sldMkLst>
      </pc:sldChg>
      <pc:sldChg chg="del">
        <pc:chgData name="Kelly Stokes" userId="3e5c5154-569e-4d81-aa91-4f91841cdfa9" providerId="ADAL" clId="{3DB05C15-F848-4DD0-80BE-8C059F89E9BE}" dt="2022-12-28T15:21:00.140" v="268" actId="2696"/>
        <pc:sldMkLst>
          <pc:docMk/>
          <pc:sldMk cId="689839203" sldId="2030"/>
        </pc:sldMkLst>
      </pc:sldChg>
      <pc:sldChg chg="del">
        <pc:chgData name="Kelly Stokes" userId="3e5c5154-569e-4d81-aa91-4f91841cdfa9" providerId="ADAL" clId="{3DB05C15-F848-4DD0-80BE-8C059F89E9BE}" dt="2022-12-28T15:21:00.140" v="268" actId="2696"/>
        <pc:sldMkLst>
          <pc:docMk/>
          <pc:sldMk cId="1976527471" sldId="2031"/>
        </pc:sldMkLst>
      </pc:sldChg>
      <pc:sldChg chg="del">
        <pc:chgData name="Kelly Stokes" userId="3e5c5154-569e-4d81-aa91-4f91841cdfa9" providerId="ADAL" clId="{3DB05C15-F848-4DD0-80BE-8C059F89E9BE}" dt="2022-12-28T15:21:00.140" v="268" actId="2696"/>
        <pc:sldMkLst>
          <pc:docMk/>
          <pc:sldMk cId="2047553078" sldId="2036"/>
        </pc:sldMkLst>
      </pc:sldChg>
      <pc:sldChg chg="del">
        <pc:chgData name="Kelly Stokes" userId="3e5c5154-569e-4d81-aa91-4f91841cdfa9" providerId="ADAL" clId="{3DB05C15-F848-4DD0-80BE-8C059F89E9BE}" dt="2022-12-28T15:21:00.140" v="268" actId="2696"/>
        <pc:sldMkLst>
          <pc:docMk/>
          <pc:sldMk cId="1302753410" sldId="2037"/>
        </pc:sldMkLst>
      </pc:sldChg>
      <pc:sldChg chg="del">
        <pc:chgData name="Kelly Stokes" userId="3e5c5154-569e-4d81-aa91-4f91841cdfa9" providerId="ADAL" clId="{3DB05C15-F848-4DD0-80BE-8C059F89E9BE}" dt="2022-12-28T15:21:00.140" v="268" actId="2696"/>
        <pc:sldMkLst>
          <pc:docMk/>
          <pc:sldMk cId="1569059222" sldId="2038"/>
        </pc:sldMkLst>
      </pc:sldChg>
      <pc:sldChg chg="del">
        <pc:chgData name="Kelly Stokes" userId="3e5c5154-569e-4d81-aa91-4f91841cdfa9" providerId="ADAL" clId="{3DB05C15-F848-4DD0-80BE-8C059F89E9BE}" dt="2022-12-28T15:21:00.140" v="268" actId="2696"/>
        <pc:sldMkLst>
          <pc:docMk/>
          <pc:sldMk cId="3515480195" sldId="2039"/>
        </pc:sldMkLst>
      </pc:sldChg>
      <pc:sldChg chg="del">
        <pc:chgData name="Kelly Stokes" userId="3e5c5154-569e-4d81-aa91-4f91841cdfa9" providerId="ADAL" clId="{3DB05C15-F848-4DD0-80BE-8C059F89E9BE}" dt="2022-12-28T15:21:00.140" v="268" actId="2696"/>
        <pc:sldMkLst>
          <pc:docMk/>
          <pc:sldMk cId="996575089" sldId="2040"/>
        </pc:sldMkLst>
      </pc:sldChg>
      <pc:sldChg chg="del">
        <pc:chgData name="Kelly Stokes" userId="3e5c5154-569e-4d81-aa91-4f91841cdfa9" providerId="ADAL" clId="{3DB05C15-F848-4DD0-80BE-8C059F89E9BE}" dt="2022-12-28T15:21:00.140" v="268" actId="2696"/>
        <pc:sldMkLst>
          <pc:docMk/>
          <pc:sldMk cId="3814649370" sldId="2041"/>
        </pc:sldMkLst>
      </pc:sldChg>
      <pc:sldChg chg="del">
        <pc:chgData name="Kelly Stokes" userId="3e5c5154-569e-4d81-aa91-4f91841cdfa9" providerId="ADAL" clId="{3DB05C15-F848-4DD0-80BE-8C059F89E9BE}" dt="2022-12-28T15:21:00.140" v="268" actId="2696"/>
        <pc:sldMkLst>
          <pc:docMk/>
          <pc:sldMk cId="4055441126" sldId="2042"/>
        </pc:sldMkLst>
      </pc:sldChg>
      <pc:sldChg chg="del">
        <pc:chgData name="Kelly Stokes" userId="3e5c5154-569e-4d81-aa91-4f91841cdfa9" providerId="ADAL" clId="{3DB05C15-F848-4DD0-80BE-8C059F89E9BE}" dt="2022-12-28T15:21:00.140" v="268" actId="2696"/>
        <pc:sldMkLst>
          <pc:docMk/>
          <pc:sldMk cId="3805056765" sldId="2043"/>
        </pc:sldMkLst>
      </pc:sldChg>
      <pc:sldChg chg="del">
        <pc:chgData name="Kelly Stokes" userId="3e5c5154-569e-4d81-aa91-4f91841cdfa9" providerId="ADAL" clId="{3DB05C15-F848-4DD0-80BE-8C059F89E9BE}" dt="2022-12-28T15:21:00.140" v="268" actId="2696"/>
        <pc:sldMkLst>
          <pc:docMk/>
          <pc:sldMk cId="1800784023" sldId="2044"/>
        </pc:sldMkLst>
      </pc:sldChg>
      <pc:sldChg chg="del">
        <pc:chgData name="Kelly Stokes" userId="3e5c5154-569e-4d81-aa91-4f91841cdfa9" providerId="ADAL" clId="{3DB05C15-F848-4DD0-80BE-8C059F89E9BE}" dt="2022-12-28T15:21:00.140" v="268" actId="2696"/>
        <pc:sldMkLst>
          <pc:docMk/>
          <pc:sldMk cId="1437647697" sldId="2045"/>
        </pc:sldMkLst>
      </pc:sldChg>
      <pc:sldChg chg="del">
        <pc:chgData name="Kelly Stokes" userId="3e5c5154-569e-4d81-aa91-4f91841cdfa9" providerId="ADAL" clId="{3DB05C15-F848-4DD0-80BE-8C059F89E9BE}" dt="2022-12-28T15:21:00.140" v="268" actId="2696"/>
        <pc:sldMkLst>
          <pc:docMk/>
          <pc:sldMk cId="2902491322" sldId="2046"/>
        </pc:sldMkLst>
      </pc:sldChg>
      <pc:sldChg chg="del">
        <pc:chgData name="Kelly Stokes" userId="3e5c5154-569e-4d81-aa91-4f91841cdfa9" providerId="ADAL" clId="{3DB05C15-F848-4DD0-80BE-8C059F89E9BE}" dt="2022-12-28T15:21:00.140" v="268" actId="2696"/>
        <pc:sldMkLst>
          <pc:docMk/>
          <pc:sldMk cId="1908571386" sldId="2047"/>
        </pc:sldMkLst>
      </pc:sldChg>
      <pc:sldChg chg="del">
        <pc:chgData name="Kelly Stokes" userId="3e5c5154-569e-4d81-aa91-4f91841cdfa9" providerId="ADAL" clId="{3DB05C15-F848-4DD0-80BE-8C059F89E9BE}" dt="2022-12-28T15:21:00.140" v="268" actId="2696"/>
        <pc:sldMkLst>
          <pc:docMk/>
          <pc:sldMk cId="744870998" sldId="2048"/>
        </pc:sldMkLst>
      </pc:sldChg>
      <pc:sldChg chg="del">
        <pc:chgData name="Kelly Stokes" userId="3e5c5154-569e-4d81-aa91-4f91841cdfa9" providerId="ADAL" clId="{3DB05C15-F848-4DD0-80BE-8C059F89E9BE}" dt="2022-12-28T15:21:00.140" v="268" actId="2696"/>
        <pc:sldMkLst>
          <pc:docMk/>
          <pc:sldMk cId="3784537108" sldId="2049"/>
        </pc:sldMkLst>
      </pc:sldChg>
      <pc:sldChg chg="del">
        <pc:chgData name="Kelly Stokes" userId="3e5c5154-569e-4d81-aa91-4f91841cdfa9" providerId="ADAL" clId="{3DB05C15-F848-4DD0-80BE-8C059F89E9BE}" dt="2022-12-28T15:21:00.140" v="268" actId="2696"/>
        <pc:sldMkLst>
          <pc:docMk/>
          <pc:sldMk cId="2897317036" sldId="2050"/>
        </pc:sldMkLst>
      </pc:sldChg>
      <pc:sldChg chg="del">
        <pc:chgData name="Kelly Stokes" userId="3e5c5154-569e-4d81-aa91-4f91841cdfa9" providerId="ADAL" clId="{3DB05C15-F848-4DD0-80BE-8C059F89E9BE}" dt="2022-12-28T15:21:00.140" v="268" actId="2696"/>
        <pc:sldMkLst>
          <pc:docMk/>
          <pc:sldMk cId="311302740" sldId="2051"/>
        </pc:sldMkLst>
      </pc:sldChg>
      <pc:sldChg chg="del">
        <pc:chgData name="Kelly Stokes" userId="3e5c5154-569e-4d81-aa91-4f91841cdfa9" providerId="ADAL" clId="{3DB05C15-F848-4DD0-80BE-8C059F89E9BE}" dt="2022-12-28T15:21:00.140" v="268" actId="2696"/>
        <pc:sldMkLst>
          <pc:docMk/>
          <pc:sldMk cId="1842523310" sldId="2052"/>
        </pc:sldMkLst>
      </pc:sldChg>
      <pc:sldChg chg="del">
        <pc:chgData name="Kelly Stokes" userId="3e5c5154-569e-4d81-aa91-4f91841cdfa9" providerId="ADAL" clId="{3DB05C15-F848-4DD0-80BE-8C059F89E9BE}" dt="2022-12-28T15:21:00.140" v="268" actId="2696"/>
        <pc:sldMkLst>
          <pc:docMk/>
          <pc:sldMk cId="1685119373" sldId="2053"/>
        </pc:sldMkLst>
      </pc:sldChg>
      <pc:sldChg chg="del">
        <pc:chgData name="Kelly Stokes" userId="3e5c5154-569e-4d81-aa91-4f91841cdfa9" providerId="ADAL" clId="{3DB05C15-F848-4DD0-80BE-8C059F89E9BE}" dt="2022-12-28T15:21:00.140" v="268" actId="2696"/>
        <pc:sldMkLst>
          <pc:docMk/>
          <pc:sldMk cId="1070132462" sldId="2054"/>
        </pc:sldMkLst>
      </pc:sldChg>
      <pc:sldChg chg="del">
        <pc:chgData name="Kelly Stokes" userId="3e5c5154-569e-4d81-aa91-4f91841cdfa9" providerId="ADAL" clId="{3DB05C15-F848-4DD0-80BE-8C059F89E9BE}" dt="2022-12-28T15:21:00.140" v="268" actId="2696"/>
        <pc:sldMkLst>
          <pc:docMk/>
          <pc:sldMk cId="1358790284" sldId="2055"/>
        </pc:sldMkLst>
      </pc:sldChg>
      <pc:sldChg chg="del">
        <pc:chgData name="Kelly Stokes" userId="3e5c5154-569e-4d81-aa91-4f91841cdfa9" providerId="ADAL" clId="{3DB05C15-F848-4DD0-80BE-8C059F89E9BE}" dt="2022-12-28T15:21:00.140" v="268" actId="2696"/>
        <pc:sldMkLst>
          <pc:docMk/>
          <pc:sldMk cId="1881360687" sldId="2056"/>
        </pc:sldMkLst>
      </pc:sldChg>
      <pc:sldChg chg="del">
        <pc:chgData name="Kelly Stokes" userId="3e5c5154-569e-4d81-aa91-4f91841cdfa9" providerId="ADAL" clId="{3DB05C15-F848-4DD0-80BE-8C059F89E9BE}" dt="2022-12-28T15:21:00.140" v="268" actId="2696"/>
        <pc:sldMkLst>
          <pc:docMk/>
          <pc:sldMk cId="3222021872" sldId="2057"/>
        </pc:sldMkLst>
      </pc:sldChg>
      <pc:sldChg chg="del">
        <pc:chgData name="Kelly Stokes" userId="3e5c5154-569e-4d81-aa91-4f91841cdfa9" providerId="ADAL" clId="{3DB05C15-F848-4DD0-80BE-8C059F89E9BE}" dt="2022-12-28T15:21:00.140" v="268" actId="2696"/>
        <pc:sldMkLst>
          <pc:docMk/>
          <pc:sldMk cId="1943615296" sldId="2058"/>
        </pc:sldMkLst>
      </pc:sldChg>
      <pc:sldChg chg="del">
        <pc:chgData name="Kelly Stokes" userId="3e5c5154-569e-4d81-aa91-4f91841cdfa9" providerId="ADAL" clId="{3DB05C15-F848-4DD0-80BE-8C059F89E9BE}" dt="2022-12-28T15:21:00.140" v="268" actId="2696"/>
        <pc:sldMkLst>
          <pc:docMk/>
          <pc:sldMk cId="2637367935" sldId="2059"/>
        </pc:sldMkLst>
      </pc:sldChg>
      <pc:sldChg chg="del">
        <pc:chgData name="Kelly Stokes" userId="3e5c5154-569e-4d81-aa91-4f91841cdfa9" providerId="ADAL" clId="{3DB05C15-F848-4DD0-80BE-8C059F89E9BE}" dt="2022-12-28T15:21:00.140" v="268" actId="2696"/>
        <pc:sldMkLst>
          <pc:docMk/>
          <pc:sldMk cId="809238168" sldId="2060"/>
        </pc:sldMkLst>
      </pc:sldChg>
      <pc:sldChg chg="del">
        <pc:chgData name="Kelly Stokes" userId="3e5c5154-569e-4d81-aa91-4f91841cdfa9" providerId="ADAL" clId="{3DB05C15-F848-4DD0-80BE-8C059F89E9BE}" dt="2022-12-28T15:21:00.140" v="268" actId="2696"/>
        <pc:sldMkLst>
          <pc:docMk/>
          <pc:sldMk cId="1856161011" sldId="2061"/>
        </pc:sldMkLst>
      </pc:sldChg>
      <pc:sldChg chg="del">
        <pc:chgData name="Kelly Stokes" userId="3e5c5154-569e-4d81-aa91-4f91841cdfa9" providerId="ADAL" clId="{3DB05C15-F848-4DD0-80BE-8C059F89E9BE}" dt="2022-12-28T15:21:00.140" v="268" actId="2696"/>
        <pc:sldMkLst>
          <pc:docMk/>
          <pc:sldMk cId="3174687712" sldId="2062"/>
        </pc:sldMkLst>
      </pc:sldChg>
      <pc:sldChg chg="addSp delSp modSp add mod ord delAnim modAnim">
        <pc:chgData name="Kelly Stokes" userId="3e5c5154-569e-4d81-aa91-4f91841cdfa9" providerId="ADAL" clId="{3DB05C15-F848-4DD0-80BE-8C059F89E9BE}" dt="2022-12-28T15:01:55.192" v="40"/>
        <pc:sldMkLst>
          <pc:docMk/>
          <pc:sldMk cId="4274261059" sldId="2067"/>
        </pc:sldMkLst>
        <pc:spChg chg="mod">
          <ac:chgData name="Kelly Stokes" userId="3e5c5154-569e-4d81-aa91-4f91841cdfa9" providerId="ADAL" clId="{3DB05C15-F848-4DD0-80BE-8C059F89E9BE}" dt="2022-12-28T14:50:10.096" v="35" actId="13926"/>
          <ac:spMkLst>
            <pc:docMk/>
            <pc:sldMk cId="4274261059" sldId="2067"/>
            <ac:spMk id="2" creationId="{52DA34BA-82FC-47C5-BCE1-BB65E08B92A1}"/>
          </ac:spMkLst>
        </pc:spChg>
        <pc:spChg chg="del">
          <ac:chgData name="Kelly Stokes" userId="3e5c5154-569e-4d81-aa91-4f91841cdfa9" providerId="ADAL" clId="{3DB05C15-F848-4DD0-80BE-8C059F89E9BE}" dt="2022-12-28T14:49:31.951" v="32" actId="478"/>
          <ac:spMkLst>
            <pc:docMk/>
            <pc:sldMk cId="4274261059" sldId="2067"/>
            <ac:spMk id="3" creationId="{13BB5EC0-7A96-4D29-A835-6FAE896C31A4}"/>
          </ac:spMkLst>
        </pc:spChg>
        <pc:picChg chg="add mod">
          <ac:chgData name="Kelly Stokes" userId="3e5c5154-569e-4d81-aa91-4f91841cdfa9" providerId="ADAL" clId="{3DB05C15-F848-4DD0-80BE-8C059F89E9BE}" dt="2022-12-28T15:01:50.364" v="39" actId="1076"/>
          <ac:picMkLst>
            <pc:docMk/>
            <pc:sldMk cId="4274261059" sldId="2067"/>
            <ac:picMk id="1026" creationId="{274A07A4-6AA1-864F-3D6E-EFB4C63C8069}"/>
          </ac:picMkLst>
        </pc:picChg>
        <pc:picChg chg="del">
          <ac:chgData name="Kelly Stokes" userId="3e5c5154-569e-4d81-aa91-4f91841cdfa9" providerId="ADAL" clId="{3DB05C15-F848-4DD0-80BE-8C059F89E9BE}" dt="2022-12-28T15:01:45.890" v="36" actId="478"/>
          <ac:picMkLst>
            <pc:docMk/>
            <pc:sldMk cId="4274261059" sldId="2067"/>
            <ac:picMk id="1028" creationId="{43A7632D-7E04-4245-3D99-BE0E81FE7532}"/>
          </ac:picMkLst>
        </pc:picChg>
      </pc:sldChg>
      <pc:sldChg chg="modSp add mod">
        <pc:chgData name="Kelly Stokes" userId="3e5c5154-569e-4d81-aa91-4f91841cdfa9" providerId="ADAL" clId="{3DB05C15-F848-4DD0-80BE-8C059F89E9BE}" dt="2022-12-28T15:02:47.007" v="52" actId="14100"/>
        <pc:sldMkLst>
          <pc:docMk/>
          <pc:sldMk cId="1721787043" sldId="2068"/>
        </pc:sldMkLst>
        <pc:spChg chg="mod">
          <ac:chgData name="Kelly Stokes" userId="3e5c5154-569e-4d81-aa91-4f91841cdfa9" providerId="ADAL" clId="{3DB05C15-F848-4DD0-80BE-8C059F89E9BE}" dt="2022-12-28T15:02:42.209" v="50" actId="13926"/>
          <ac:spMkLst>
            <pc:docMk/>
            <pc:sldMk cId="1721787043" sldId="2068"/>
            <ac:spMk id="2" creationId="{52DA34BA-82FC-47C5-BCE1-BB65E08B92A1}"/>
          </ac:spMkLst>
        </pc:spChg>
        <pc:spChg chg="mod">
          <ac:chgData name="Kelly Stokes" userId="3e5c5154-569e-4d81-aa91-4f91841cdfa9" providerId="ADAL" clId="{3DB05C15-F848-4DD0-80BE-8C059F89E9BE}" dt="2022-12-28T15:02:47.007" v="52" actId="14100"/>
          <ac:spMkLst>
            <pc:docMk/>
            <pc:sldMk cId="1721787043" sldId="2068"/>
            <ac:spMk id="3" creationId="{13BB5EC0-7A96-4D29-A835-6FAE896C31A4}"/>
          </ac:spMkLst>
        </pc:spChg>
      </pc:sldChg>
      <pc:sldChg chg="modSp add">
        <pc:chgData name="Kelly Stokes" userId="3e5c5154-569e-4d81-aa91-4f91841cdfa9" providerId="ADAL" clId="{3DB05C15-F848-4DD0-80BE-8C059F89E9BE}" dt="2022-12-28T15:04:07.526" v="59" actId="20577"/>
        <pc:sldMkLst>
          <pc:docMk/>
          <pc:sldMk cId="3149713156" sldId="2069"/>
        </pc:sldMkLst>
        <pc:spChg chg="mod">
          <ac:chgData name="Kelly Stokes" userId="3e5c5154-569e-4d81-aa91-4f91841cdfa9" providerId="ADAL" clId="{3DB05C15-F848-4DD0-80BE-8C059F89E9BE}" dt="2022-12-28T15:04:07.526" v="59" actId="20577"/>
          <ac:spMkLst>
            <pc:docMk/>
            <pc:sldMk cId="3149713156" sldId="2069"/>
            <ac:spMk id="2" creationId="{52DA34BA-82FC-47C5-BCE1-BB65E08B92A1}"/>
          </ac:spMkLst>
        </pc:spChg>
      </pc:sldChg>
      <pc:sldChg chg="modSp add">
        <pc:chgData name="Kelly Stokes" userId="3e5c5154-569e-4d81-aa91-4f91841cdfa9" providerId="ADAL" clId="{3DB05C15-F848-4DD0-80BE-8C059F89E9BE}" dt="2022-12-28T15:08:35.205" v="138" actId="20577"/>
        <pc:sldMkLst>
          <pc:docMk/>
          <pc:sldMk cId="1019382788" sldId="2070"/>
        </pc:sldMkLst>
        <pc:spChg chg="mod">
          <ac:chgData name="Kelly Stokes" userId="3e5c5154-569e-4d81-aa91-4f91841cdfa9" providerId="ADAL" clId="{3DB05C15-F848-4DD0-80BE-8C059F89E9BE}" dt="2022-12-28T15:08:35.205" v="138" actId="20577"/>
          <ac:spMkLst>
            <pc:docMk/>
            <pc:sldMk cId="1019382788" sldId="2070"/>
            <ac:spMk id="2" creationId="{52DA34BA-82FC-47C5-BCE1-BB65E08B92A1}"/>
          </ac:spMkLst>
        </pc:spChg>
        <pc:spChg chg="mod">
          <ac:chgData name="Kelly Stokes" userId="3e5c5154-569e-4d81-aa91-4f91841cdfa9" providerId="ADAL" clId="{3DB05C15-F848-4DD0-80BE-8C059F89E9BE}" dt="2022-12-28T15:07:52.167" v="130" actId="20577"/>
          <ac:spMkLst>
            <pc:docMk/>
            <pc:sldMk cId="1019382788" sldId="2070"/>
            <ac:spMk id="5" creationId="{2C8F5065-5828-545D-470F-A1D28C82B95A}"/>
          </ac:spMkLst>
        </pc:spChg>
        <pc:spChg chg="mod">
          <ac:chgData name="Kelly Stokes" userId="3e5c5154-569e-4d81-aa91-4f91841cdfa9" providerId="ADAL" clId="{3DB05C15-F848-4DD0-80BE-8C059F89E9BE}" dt="2022-12-28T15:08:06.127" v="134" actId="20577"/>
          <ac:spMkLst>
            <pc:docMk/>
            <pc:sldMk cId="1019382788" sldId="2070"/>
            <ac:spMk id="10" creationId="{003D53EA-1945-744E-2DD1-0312F4DE835F}"/>
          </ac:spMkLst>
        </pc:spChg>
      </pc:sldChg>
      <pc:sldChg chg="modSp add">
        <pc:chgData name="Kelly Stokes" userId="3e5c5154-569e-4d81-aa91-4f91841cdfa9" providerId="ADAL" clId="{3DB05C15-F848-4DD0-80BE-8C059F89E9BE}" dt="2022-12-28T15:09:22.504" v="159" actId="20577"/>
        <pc:sldMkLst>
          <pc:docMk/>
          <pc:sldMk cId="2077274152" sldId="2071"/>
        </pc:sldMkLst>
        <pc:spChg chg="mod">
          <ac:chgData name="Kelly Stokes" userId="3e5c5154-569e-4d81-aa91-4f91841cdfa9" providerId="ADAL" clId="{3DB05C15-F848-4DD0-80BE-8C059F89E9BE}" dt="2022-12-28T15:08:40.442" v="141" actId="20577"/>
          <ac:spMkLst>
            <pc:docMk/>
            <pc:sldMk cId="2077274152" sldId="2071"/>
            <ac:spMk id="2" creationId="{52DA34BA-82FC-47C5-BCE1-BB65E08B92A1}"/>
          </ac:spMkLst>
        </pc:spChg>
        <pc:spChg chg="mod">
          <ac:chgData name="Kelly Stokes" userId="3e5c5154-569e-4d81-aa91-4f91841cdfa9" providerId="ADAL" clId="{3DB05C15-F848-4DD0-80BE-8C059F89E9BE}" dt="2022-12-28T15:08:48.372" v="149" actId="20577"/>
          <ac:spMkLst>
            <pc:docMk/>
            <pc:sldMk cId="2077274152" sldId="2071"/>
            <ac:spMk id="5" creationId="{2C8F5065-5828-545D-470F-A1D28C82B95A}"/>
          </ac:spMkLst>
        </pc:spChg>
        <pc:spChg chg="mod">
          <ac:chgData name="Kelly Stokes" userId="3e5c5154-569e-4d81-aa91-4f91841cdfa9" providerId="ADAL" clId="{3DB05C15-F848-4DD0-80BE-8C059F89E9BE}" dt="2022-12-28T15:09:22.504" v="159" actId="20577"/>
          <ac:spMkLst>
            <pc:docMk/>
            <pc:sldMk cId="2077274152" sldId="2071"/>
            <ac:spMk id="10" creationId="{003D53EA-1945-744E-2DD1-0312F4DE835F}"/>
          </ac:spMkLst>
        </pc:spChg>
        <pc:spChg chg="mod">
          <ac:chgData name="Kelly Stokes" userId="3e5c5154-569e-4d81-aa91-4f91841cdfa9" providerId="ADAL" clId="{3DB05C15-F848-4DD0-80BE-8C059F89E9BE}" dt="2022-12-28T15:09:15.447" v="158"/>
          <ac:spMkLst>
            <pc:docMk/>
            <pc:sldMk cId="2077274152" sldId="2071"/>
            <ac:spMk id="12" creationId="{E384BFF7-3319-CAE2-192F-C4DCBBBBFCCA}"/>
          </ac:spMkLst>
        </pc:spChg>
      </pc:sldChg>
      <pc:sldChg chg="modSp add mod">
        <pc:chgData name="Kelly Stokes" userId="3e5c5154-569e-4d81-aa91-4f91841cdfa9" providerId="ADAL" clId="{3DB05C15-F848-4DD0-80BE-8C059F89E9BE}" dt="2022-12-28T15:21:14.202" v="277" actId="20577"/>
        <pc:sldMkLst>
          <pc:docMk/>
          <pc:sldMk cId="3083439560" sldId="2072"/>
        </pc:sldMkLst>
        <pc:spChg chg="mod">
          <ac:chgData name="Kelly Stokes" userId="3e5c5154-569e-4d81-aa91-4f91841cdfa9" providerId="ADAL" clId="{3DB05C15-F848-4DD0-80BE-8C059F89E9BE}" dt="2022-12-28T15:21:14.202" v="277" actId="20577"/>
          <ac:spMkLst>
            <pc:docMk/>
            <pc:sldMk cId="3083439560" sldId="2072"/>
            <ac:spMk id="2" creationId="{02FB8773-AD3E-2543-510F-CEE32E75C793}"/>
          </ac:spMkLst>
        </pc:spChg>
      </pc:sldChg>
      <pc:sldChg chg="modSp add mod">
        <pc:chgData name="Kelly Stokes" userId="3e5c5154-569e-4d81-aa91-4f91841cdfa9" providerId="ADAL" clId="{3DB05C15-F848-4DD0-80BE-8C059F89E9BE}" dt="2022-12-28T15:21:55.349" v="289" actId="20577"/>
        <pc:sldMkLst>
          <pc:docMk/>
          <pc:sldMk cId="2880434325" sldId="2073"/>
        </pc:sldMkLst>
        <pc:spChg chg="mod">
          <ac:chgData name="Kelly Stokes" userId="3e5c5154-569e-4d81-aa91-4f91841cdfa9" providerId="ADAL" clId="{3DB05C15-F848-4DD0-80BE-8C059F89E9BE}" dt="2022-12-28T15:21:55.349" v="289" actId="20577"/>
          <ac:spMkLst>
            <pc:docMk/>
            <pc:sldMk cId="2880434325" sldId="2073"/>
            <ac:spMk id="2" creationId="{02FB8773-AD3E-2543-510F-CEE32E75C793}"/>
          </ac:spMkLst>
        </pc:spChg>
      </pc:sldChg>
      <pc:sldChg chg="modSp mod">
        <pc:chgData name="Kelly Stokes" userId="3e5c5154-569e-4d81-aa91-4f91841cdfa9" providerId="ADAL" clId="{3DB05C15-F848-4DD0-80BE-8C059F89E9BE}" dt="2022-12-28T15:29:49.779" v="297" actId="313"/>
        <pc:sldMkLst>
          <pc:docMk/>
          <pc:sldMk cId="573321293" sldId="2078"/>
        </pc:sldMkLst>
        <pc:spChg chg="mod">
          <ac:chgData name="Kelly Stokes" userId="3e5c5154-569e-4d81-aa91-4f91841cdfa9" providerId="ADAL" clId="{3DB05C15-F848-4DD0-80BE-8C059F89E9BE}" dt="2022-12-28T15:29:49.779" v="297" actId="313"/>
          <ac:spMkLst>
            <pc:docMk/>
            <pc:sldMk cId="573321293" sldId="2078"/>
            <ac:spMk id="2" creationId="{52DA34BA-82FC-47C5-BCE1-BB65E08B92A1}"/>
          </ac:spMkLst>
        </pc:spChg>
      </pc:sldChg>
      <pc:sldChg chg="del">
        <pc:chgData name="Kelly Stokes" userId="3e5c5154-569e-4d81-aa91-4f91841cdfa9" providerId="ADAL" clId="{3DB05C15-F848-4DD0-80BE-8C059F89E9BE}" dt="2022-12-28T15:29:28.274" v="294" actId="2696"/>
        <pc:sldMkLst>
          <pc:docMk/>
          <pc:sldMk cId="1206607076" sldId="2084"/>
        </pc:sldMkLst>
      </pc:sldChg>
      <pc:sldChg chg="ord">
        <pc:chgData name="Kelly Stokes" userId="3e5c5154-569e-4d81-aa91-4f91841cdfa9" providerId="ADAL" clId="{3DB05C15-F848-4DD0-80BE-8C059F89E9BE}" dt="2022-12-28T15:29:37.031" v="296"/>
        <pc:sldMkLst>
          <pc:docMk/>
          <pc:sldMk cId="2222325499" sldId="2085"/>
        </pc:sldMkLst>
      </pc:sldChg>
      <pc:sldChg chg="ord">
        <pc:chgData name="Kelly Stokes" userId="3e5c5154-569e-4d81-aa91-4f91841cdfa9" providerId="ADAL" clId="{3DB05C15-F848-4DD0-80BE-8C059F89E9BE}" dt="2022-12-28T15:29:37.031" v="296"/>
        <pc:sldMkLst>
          <pc:docMk/>
          <pc:sldMk cId="9298678" sldId="2086"/>
        </pc:sldMkLst>
      </pc:sldChg>
      <pc:sldChg chg="del">
        <pc:chgData name="Kelly Stokes" userId="3e5c5154-569e-4d81-aa91-4f91841cdfa9" providerId="ADAL" clId="{3DB05C15-F848-4DD0-80BE-8C059F89E9BE}" dt="2022-12-28T15:47:32.050" v="485" actId="2696"/>
        <pc:sldMkLst>
          <pc:docMk/>
          <pc:sldMk cId="3325269682" sldId="2093"/>
        </pc:sldMkLst>
      </pc:sldChg>
      <pc:sldChg chg="del">
        <pc:chgData name="Kelly Stokes" userId="3e5c5154-569e-4d81-aa91-4f91841cdfa9" providerId="ADAL" clId="{3DB05C15-F848-4DD0-80BE-8C059F89E9BE}" dt="2022-12-28T15:47:32.050" v="485" actId="2696"/>
        <pc:sldMkLst>
          <pc:docMk/>
          <pc:sldMk cId="2017902558" sldId="2094"/>
        </pc:sldMkLst>
      </pc:sldChg>
      <pc:sldChg chg="del">
        <pc:chgData name="Kelly Stokes" userId="3e5c5154-569e-4d81-aa91-4f91841cdfa9" providerId="ADAL" clId="{3DB05C15-F848-4DD0-80BE-8C059F89E9BE}" dt="2022-12-28T15:47:32.050" v="485" actId="2696"/>
        <pc:sldMkLst>
          <pc:docMk/>
          <pc:sldMk cId="1128314097" sldId="2095"/>
        </pc:sldMkLst>
      </pc:sldChg>
      <pc:sldChg chg="addSp delSp modSp mod modAnim">
        <pc:chgData name="Kelly Stokes" userId="3e5c5154-569e-4d81-aa91-4f91841cdfa9" providerId="ADAL" clId="{3DB05C15-F848-4DD0-80BE-8C059F89E9BE}" dt="2022-12-28T15:49:39.677" v="500"/>
        <pc:sldMkLst>
          <pc:docMk/>
          <pc:sldMk cId="1868015194" sldId="2101"/>
        </pc:sldMkLst>
        <pc:spChg chg="mod">
          <ac:chgData name="Kelly Stokes" userId="3e5c5154-569e-4d81-aa91-4f91841cdfa9" providerId="ADAL" clId="{3DB05C15-F848-4DD0-80BE-8C059F89E9BE}" dt="2022-12-28T15:49:09.881" v="494" actId="13926"/>
          <ac:spMkLst>
            <pc:docMk/>
            <pc:sldMk cId="1868015194" sldId="2101"/>
            <ac:spMk id="2" creationId="{52DA34BA-82FC-47C5-BCE1-BB65E08B92A1}"/>
          </ac:spMkLst>
        </pc:spChg>
        <pc:spChg chg="mod">
          <ac:chgData name="Kelly Stokes" userId="3e5c5154-569e-4d81-aa91-4f91841cdfa9" providerId="ADAL" clId="{3DB05C15-F848-4DD0-80BE-8C059F89E9BE}" dt="2022-12-28T15:49:19.044" v="496" actId="14100"/>
          <ac:spMkLst>
            <pc:docMk/>
            <pc:sldMk cId="1868015194" sldId="2101"/>
            <ac:spMk id="3" creationId="{13BB5EC0-7A96-4D29-A835-6FAE896C31A4}"/>
          </ac:spMkLst>
        </pc:spChg>
        <pc:picChg chg="del">
          <ac:chgData name="Kelly Stokes" userId="3e5c5154-569e-4d81-aa91-4f91841cdfa9" providerId="ADAL" clId="{3DB05C15-F848-4DD0-80BE-8C059F89E9BE}" dt="2022-12-28T15:49:35.879" v="497" actId="478"/>
          <ac:picMkLst>
            <pc:docMk/>
            <pc:sldMk cId="1868015194" sldId="2101"/>
            <ac:picMk id="4" creationId="{E3FB4A8F-2B66-6203-0693-CFB094EC2ED9}"/>
          </ac:picMkLst>
        </pc:picChg>
        <pc:picChg chg="add mod">
          <ac:chgData name="Kelly Stokes" userId="3e5c5154-569e-4d81-aa91-4f91841cdfa9" providerId="ADAL" clId="{3DB05C15-F848-4DD0-80BE-8C059F89E9BE}" dt="2022-12-28T15:49:38.011" v="499" actId="1076"/>
          <ac:picMkLst>
            <pc:docMk/>
            <pc:sldMk cId="1868015194" sldId="2101"/>
            <ac:picMk id="15362" creationId="{33FF520A-06EE-0413-AC65-407A0D83B486}"/>
          </ac:picMkLst>
        </pc:picChg>
      </pc:sldChg>
      <pc:sldChg chg="addSp delSp modSp modAnim">
        <pc:chgData name="Kelly Stokes" userId="3e5c5154-569e-4d81-aa91-4f91841cdfa9" providerId="ADAL" clId="{3DB05C15-F848-4DD0-80BE-8C059F89E9BE}" dt="2022-12-28T15:50:30.734" v="510"/>
        <pc:sldMkLst>
          <pc:docMk/>
          <pc:sldMk cId="2218086148" sldId="2102"/>
        </pc:sldMkLst>
        <pc:spChg chg="mod">
          <ac:chgData name="Kelly Stokes" userId="3e5c5154-569e-4d81-aa91-4f91841cdfa9" providerId="ADAL" clId="{3DB05C15-F848-4DD0-80BE-8C059F89E9BE}" dt="2022-12-28T15:49:58.202" v="506" actId="13926"/>
          <ac:spMkLst>
            <pc:docMk/>
            <pc:sldMk cId="2218086148" sldId="2102"/>
            <ac:spMk id="2" creationId="{52DA34BA-82FC-47C5-BCE1-BB65E08B92A1}"/>
          </ac:spMkLst>
        </pc:spChg>
        <pc:picChg chg="del">
          <ac:chgData name="Kelly Stokes" userId="3e5c5154-569e-4d81-aa91-4f91841cdfa9" providerId="ADAL" clId="{3DB05C15-F848-4DD0-80BE-8C059F89E9BE}" dt="2022-12-28T15:50:23.751" v="507" actId="478"/>
          <ac:picMkLst>
            <pc:docMk/>
            <pc:sldMk cId="2218086148" sldId="2102"/>
            <ac:picMk id="4" creationId="{E3FB4A8F-2B66-6203-0693-CFB094EC2ED9}"/>
          </ac:picMkLst>
        </pc:picChg>
        <pc:picChg chg="add mod">
          <ac:chgData name="Kelly Stokes" userId="3e5c5154-569e-4d81-aa91-4f91841cdfa9" providerId="ADAL" clId="{3DB05C15-F848-4DD0-80BE-8C059F89E9BE}" dt="2022-12-28T15:50:26.352" v="509" actId="1076"/>
          <ac:picMkLst>
            <pc:docMk/>
            <pc:sldMk cId="2218086148" sldId="2102"/>
            <ac:picMk id="17410" creationId="{D0A33509-7B65-AD6A-9F7C-B038BDB27373}"/>
          </ac:picMkLst>
        </pc:picChg>
      </pc:sldChg>
      <pc:sldChg chg="del">
        <pc:chgData name="Kelly Stokes" userId="3e5c5154-569e-4d81-aa91-4f91841cdfa9" providerId="ADAL" clId="{3DB05C15-F848-4DD0-80BE-8C059F89E9BE}" dt="2022-12-28T15:50:36.728" v="511" actId="2696"/>
        <pc:sldMkLst>
          <pc:docMk/>
          <pc:sldMk cId="1864889834" sldId="2103"/>
        </pc:sldMkLst>
      </pc:sldChg>
      <pc:sldChg chg="addSp delSp modSp modAnim">
        <pc:chgData name="Kelly Stokes" userId="3e5c5154-569e-4d81-aa91-4f91841cdfa9" providerId="ADAL" clId="{3DB05C15-F848-4DD0-80BE-8C059F89E9BE}" dt="2022-12-28T15:51:52.284" v="569"/>
        <pc:sldMkLst>
          <pc:docMk/>
          <pc:sldMk cId="3279905741" sldId="2104"/>
        </pc:sldMkLst>
        <pc:spChg chg="mod">
          <ac:chgData name="Kelly Stokes" userId="3e5c5154-569e-4d81-aa91-4f91841cdfa9" providerId="ADAL" clId="{3DB05C15-F848-4DD0-80BE-8C059F89E9BE}" dt="2022-12-28T15:50:54.293" v="538" actId="20577"/>
          <ac:spMkLst>
            <pc:docMk/>
            <pc:sldMk cId="3279905741" sldId="2104"/>
            <ac:spMk id="2" creationId="{52DA34BA-82FC-47C5-BCE1-BB65E08B92A1}"/>
          </ac:spMkLst>
        </pc:spChg>
        <pc:spChg chg="mod">
          <ac:chgData name="Kelly Stokes" userId="3e5c5154-569e-4d81-aa91-4f91841cdfa9" providerId="ADAL" clId="{3DB05C15-F848-4DD0-80BE-8C059F89E9BE}" dt="2022-12-28T15:51:08.577" v="561" actId="20577"/>
          <ac:spMkLst>
            <pc:docMk/>
            <pc:sldMk cId="3279905741" sldId="2104"/>
            <ac:spMk id="5" creationId="{2C8F5065-5828-545D-470F-A1D28C82B95A}"/>
          </ac:spMkLst>
        </pc:spChg>
        <pc:spChg chg="mod">
          <ac:chgData name="Kelly Stokes" userId="3e5c5154-569e-4d81-aa91-4f91841cdfa9" providerId="ADAL" clId="{3DB05C15-F848-4DD0-80BE-8C059F89E9BE}" dt="2022-12-28T15:51:14.329" v="565" actId="20577"/>
          <ac:spMkLst>
            <pc:docMk/>
            <pc:sldMk cId="3279905741" sldId="2104"/>
            <ac:spMk id="10" creationId="{003D53EA-1945-744E-2DD1-0312F4DE835F}"/>
          </ac:spMkLst>
        </pc:spChg>
        <pc:spChg chg="mod">
          <ac:chgData name="Kelly Stokes" userId="3e5c5154-569e-4d81-aa91-4f91841cdfa9" providerId="ADAL" clId="{3DB05C15-F848-4DD0-80BE-8C059F89E9BE}" dt="2022-12-28T15:51:38.114" v="566"/>
          <ac:spMkLst>
            <pc:docMk/>
            <pc:sldMk cId="3279905741" sldId="2104"/>
            <ac:spMk id="12" creationId="{E384BFF7-3319-CAE2-192F-C4DCBBBBFCCA}"/>
          </ac:spMkLst>
        </pc:spChg>
        <pc:picChg chg="del">
          <ac:chgData name="Kelly Stokes" userId="3e5c5154-569e-4d81-aa91-4f91841cdfa9" providerId="ADAL" clId="{3DB05C15-F848-4DD0-80BE-8C059F89E9BE}" dt="2022-12-28T15:50:44.215" v="512" actId="478"/>
          <ac:picMkLst>
            <pc:docMk/>
            <pc:sldMk cId="3279905741" sldId="2104"/>
            <ac:picMk id="3" creationId="{90364605-C0C3-BE6F-6DC4-F70F73399100}"/>
          </ac:picMkLst>
        </pc:picChg>
        <pc:picChg chg="add mod">
          <ac:chgData name="Kelly Stokes" userId="3e5c5154-569e-4d81-aa91-4f91841cdfa9" providerId="ADAL" clId="{3DB05C15-F848-4DD0-80BE-8C059F89E9BE}" dt="2022-12-28T15:50:46.133" v="514" actId="1076"/>
          <ac:picMkLst>
            <pc:docMk/>
            <pc:sldMk cId="3279905741" sldId="2104"/>
            <ac:picMk id="4" creationId="{90BEC365-7760-A711-D3D2-249EE0B7F856}"/>
          </ac:picMkLst>
        </pc:picChg>
      </pc:sldChg>
      <pc:sldChg chg="addSp delSp modSp mod modAnim">
        <pc:chgData name="Kelly Stokes" userId="3e5c5154-569e-4d81-aa91-4f91841cdfa9" providerId="ADAL" clId="{3DB05C15-F848-4DD0-80BE-8C059F89E9BE}" dt="2022-12-28T15:52:33.493" v="593" actId="1076"/>
        <pc:sldMkLst>
          <pc:docMk/>
          <pc:sldMk cId="3383011942" sldId="2105"/>
        </pc:sldMkLst>
        <pc:spChg chg="mod">
          <ac:chgData name="Kelly Stokes" userId="3e5c5154-569e-4d81-aa91-4f91841cdfa9" providerId="ADAL" clId="{3DB05C15-F848-4DD0-80BE-8C059F89E9BE}" dt="2022-12-28T15:51:59.583" v="579" actId="20577"/>
          <ac:spMkLst>
            <pc:docMk/>
            <pc:sldMk cId="3383011942" sldId="2105"/>
            <ac:spMk id="2" creationId="{52DA34BA-82FC-47C5-BCE1-BB65E08B92A1}"/>
          </ac:spMkLst>
        </pc:spChg>
        <pc:spChg chg="mod">
          <ac:chgData name="Kelly Stokes" userId="3e5c5154-569e-4d81-aa91-4f91841cdfa9" providerId="ADAL" clId="{3DB05C15-F848-4DD0-80BE-8C059F89E9BE}" dt="2022-12-28T15:52:09.563" v="586" actId="20577"/>
          <ac:spMkLst>
            <pc:docMk/>
            <pc:sldMk cId="3383011942" sldId="2105"/>
            <ac:spMk id="5" creationId="{2C8F5065-5828-545D-470F-A1D28C82B95A}"/>
          </ac:spMkLst>
        </pc:spChg>
        <pc:spChg chg="mod">
          <ac:chgData name="Kelly Stokes" userId="3e5c5154-569e-4d81-aa91-4f91841cdfa9" providerId="ADAL" clId="{3DB05C15-F848-4DD0-80BE-8C059F89E9BE}" dt="2022-12-28T15:52:30.089" v="592" actId="1076"/>
          <ac:spMkLst>
            <pc:docMk/>
            <pc:sldMk cId="3383011942" sldId="2105"/>
            <ac:spMk id="10" creationId="{003D53EA-1945-744E-2DD1-0312F4DE835F}"/>
          </ac:spMkLst>
        </pc:spChg>
        <pc:spChg chg="mod">
          <ac:chgData name="Kelly Stokes" userId="3e5c5154-569e-4d81-aa91-4f91841cdfa9" providerId="ADAL" clId="{3DB05C15-F848-4DD0-80BE-8C059F89E9BE}" dt="2022-12-28T15:52:33.493" v="593" actId="1076"/>
          <ac:spMkLst>
            <pc:docMk/>
            <pc:sldMk cId="3383011942" sldId="2105"/>
            <ac:spMk id="12" creationId="{E384BFF7-3319-CAE2-192F-C4DCBBBBFCCA}"/>
          </ac:spMkLst>
        </pc:spChg>
        <pc:picChg chg="del">
          <ac:chgData name="Kelly Stokes" userId="3e5c5154-569e-4d81-aa91-4f91841cdfa9" providerId="ADAL" clId="{3DB05C15-F848-4DD0-80BE-8C059F89E9BE}" dt="2022-12-28T15:51:54.316" v="570" actId="478"/>
          <ac:picMkLst>
            <pc:docMk/>
            <pc:sldMk cId="3383011942" sldId="2105"/>
            <ac:picMk id="3" creationId="{90364605-C0C3-BE6F-6DC4-F70F73399100}"/>
          </ac:picMkLst>
        </pc:picChg>
        <pc:picChg chg="add mod">
          <ac:chgData name="Kelly Stokes" userId="3e5c5154-569e-4d81-aa91-4f91841cdfa9" providerId="ADAL" clId="{3DB05C15-F848-4DD0-80BE-8C059F89E9BE}" dt="2022-12-28T15:51:54.737" v="571"/>
          <ac:picMkLst>
            <pc:docMk/>
            <pc:sldMk cId="3383011942" sldId="2105"/>
            <ac:picMk id="4" creationId="{F29E1808-0B33-17AE-E722-F14C77A2D0AD}"/>
          </ac:picMkLst>
        </pc:picChg>
      </pc:sldChg>
      <pc:sldChg chg="del">
        <pc:chgData name="Kelly Stokes" userId="3e5c5154-569e-4d81-aa91-4f91841cdfa9" providerId="ADAL" clId="{3DB05C15-F848-4DD0-80BE-8C059F89E9BE}" dt="2022-12-28T15:52:38.756" v="594" actId="2696"/>
        <pc:sldMkLst>
          <pc:docMk/>
          <pc:sldMk cId="1587709337" sldId="2106"/>
        </pc:sldMkLst>
      </pc:sldChg>
      <pc:sldChg chg="modSp mod">
        <pc:chgData name="Kelly Stokes" userId="3e5c5154-569e-4d81-aa91-4f91841cdfa9" providerId="ADAL" clId="{3DB05C15-F848-4DD0-80BE-8C059F89E9BE}" dt="2022-12-28T15:52:59.394" v="596" actId="1076"/>
        <pc:sldMkLst>
          <pc:docMk/>
          <pc:sldMk cId="3002955326" sldId="2107"/>
        </pc:sldMkLst>
        <pc:spChg chg="mod">
          <ac:chgData name="Kelly Stokes" userId="3e5c5154-569e-4d81-aa91-4f91841cdfa9" providerId="ADAL" clId="{3DB05C15-F848-4DD0-80BE-8C059F89E9BE}" dt="2022-12-28T15:52:55.788" v="595"/>
          <ac:spMkLst>
            <pc:docMk/>
            <pc:sldMk cId="3002955326" sldId="2107"/>
            <ac:spMk id="2" creationId="{52DA34BA-82FC-47C5-BCE1-BB65E08B92A1}"/>
          </ac:spMkLst>
        </pc:spChg>
        <pc:spChg chg="mod">
          <ac:chgData name="Kelly Stokes" userId="3e5c5154-569e-4d81-aa91-4f91841cdfa9" providerId="ADAL" clId="{3DB05C15-F848-4DD0-80BE-8C059F89E9BE}" dt="2022-12-28T15:52:59.394" v="596" actId="1076"/>
          <ac:spMkLst>
            <pc:docMk/>
            <pc:sldMk cId="3002955326" sldId="2107"/>
            <ac:spMk id="3" creationId="{847A1AC9-9EC9-E1AA-348D-958CE44F2772}"/>
          </ac:spMkLst>
        </pc:spChg>
      </pc:sldChg>
      <pc:sldChg chg="modSp mod">
        <pc:chgData name="Kelly Stokes" userId="3e5c5154-569e-4d81-aa91-4f91841cdfa9" providerId="ADAL" clId="{3DB05C15-F848-4DD0-80BE-8C059F89E9BE}" dt="2022-12-28T15:53:24.556" v="602" actId="27636"/>
        <pc:sldMkLst>
          <pc:docMk/>
          <pc:sldMk cId="3759118229" sldId="2108"/>
        </pc:sldMkLst>
        <pc:spChg chg="mod">
          <ac:chgData name="Kelly Stokes" userId="3e5c5154-569e-4d81-aa91-4f91841cdfa9" providerId="ADAL" clId="{3DB05C15-F848-4DD0-80BE-8C059F89E9BE}" dt="2022-12-28T15:53:15.169" v="598" actId="27636"/>
          <ac:spMkLst>
            <pc:docMk/>
            <pc:sldMk cId="3759118229" sldId="2108"/>
            <ac:spMk id="2" creationId="{52DA34BA-82FC-47C5-BCE1-BB65E08B92A1}"/>
          </ac:spMkLst>
        </pc:spChg>
        <pc:spChg chg="mod">
          <ac:chgData name="Kelly Stokes" userId="3e5c5154-569e-4d81-aa91-4f91841cdfa9" providerId="ADAL" clId="{3DB05C15-F848-4DD0-80BE-8C059F89E9BE}" dt="2022-12-28T15:53:24.556" v="602" actId="27636"/>
          <ac:spMkLst>
            <pc:docMk/>
            <pc:sldMk cId="3759118229" sldId="2108"/>
            <ac:spMk id="3" creationId="{847A1AC9-9EC9-E1AA-348D-958CE44F2772}"/>
          </ac:spMkLst>
        </pc:spChg>
      </pc:sldChg>
      <pc:sldChg chg="del">
        <pc:chgData name="Kelly Stokes" userId="3e5c5154-569e-4d81-aa91-4f91841cdfa9" providerId="ADAL" clId="{3DB05C15-F848-4DD0-80BE-8C059F89E9BE}" dt="2022-12-28T15:53:31.033" v="603" actId="2696"/>
        <pc:sldMkLst>
          <pc:docMk/>
          <pc:sldMk cId="1778446538" sldId="2109"/>
        </pc:sldMkLst>
      </pc:sldChg>
      <pc:sldChg chg="modNotesTx">
        <pc:chgData name="Kelly Stokes" userId="3e5c5154-569e-4d81-aa91-4f91841cdfa9" providerId="ADAL" clId="{3DB05C15-F848-4DD0-80BE-8C059F89E9BE}" dt="2022-12-28T15:53:58.732" v="604"/>
        <pc:sldMkLst>
          <pc:docMk/>
          <pc:sldMk cId="3933190638" sldId="2119"/>
        </pc:sldMkLst>
      </pc:sldChg>
      <pc:sldChg chg="modSp mod">
        <pc:chgData name="Kelly Stokes" userId="3e5c5154-569e-4d81-aa91-4f91841cdfa9" providerId="ADAL" clId="{3DB05C15-F848-4DD0-80BE-8C059F89E9BE}" dt="2022-12-28T15:54:03.481" v="605"/>
        <pc:sldMkLst>
          <pc:docMk/>
          <pc:sldMk cId="1217905454" sldId="2120"/>
        </pc:sldMkLst>
        <pc:spChg chg="mod">
          <ac:chgData name="Kelly Stokes" userId="3e5c5154-569e-4d81-aa91-4f91841cdfa9" providerId="ADAL" clId="{3DB05C15-F848-4DD0-80BE-8C059F89E9BE}" dt="2022-12-28T15:54:03.481" v="605"/>
          <ac:spMkLst>
            <pc:docMk/>
            <pc:sldMk cId="1217905454" sldId="2120"/>
            <ac:spMk id="2" creationId="{77E26784-A357-92CE-B6B1-8F248D3D6650}"/>
          </ac:spMkLst>
        </pc:spChg>
      </pc:sldChg>
      <pc:sldChg chg="del">
        <pc:chgData name="Kelly Stokes" userId="3e5c5154-569e-4d81-aa91-4f91841cdfa9" providerId="ADAL" clId="{3DB05C15-F848-4DD0-80BE-8C059F89E9BE}" dt="2022-12-28T15:54:39.777" v="606" actId="2696"/>
        <pc:sldMkLst>
          <pc:docMk/>
          <pc:sldMk cId="3063865143" sldId="2127"/>
        </pc:sldMkLst>
      </pc:sldChg>
      <pc:sldChg chg="del">
        <pc:chgData name="Kelly Stokes" userId="3e5c5154-569e-4d81-aa91-4f91841cdfa9" providerId="ADAL" clId="{3DB05C15-F848-4DD0-80BE-8C059F89E9BE}" dt="2022-12-28T15:54:39.777" v="606" actId="2696"/>
        <pc:sldMkLst>
          <pc:docMk/>
          <pc:sldMk cId="2091486085" sldId="2128"/>
        </pc:sldMkLst>
      </pc:sldChg>
      <pc:sldChg chg="del">
        <pc:chgData name="Kelly Stokes" userId="3e5c5154-569e-4d81-aa91-4f91841cdfa9" providerId="ADAL" clId="{3DB05C15-F848-4DD0-80BE-8C059F89E9BE}" dt="2022-12-28T15:54:39.777" v="606" actId="2696"/>
        <pc:sldMkLst>
          <pc:docMk/>
          <pc:sldMk cId="3781884743" sldId="2129"/>
        </pc:sldMkLst>
      </pc:sldChg>
      <pc:sldChg chg="addSp delSp modSp modAnim">
        <pc:chgData name="Kelly Stokes" userId="3e5c5154-569e-4d81-aa91-4f91841cdfa9" providerId="ADAL" clId="{3DB05C15-F848-4DD0-80BE-8C059F89E9BE}" dt="2022-12-28T15:55:37.970" v="615"/>
        <pc:sldMkLst>
          <pc:docMk/>
          <pc:sldMk cId="2540732610" sldId="2134"/>
        </pc:sldMkLst>
        <pc:spChg chg="mod">
          <ac:chgData name="Kelly Stokes" userId="3e5c5154-569e-4d81-aa91-4f91841cdfa9" providerId="ADAL" clId="{3DB05C15-F848-4DD0-80BE-8C059F89E9BE}" dt="2022-12-28T15:55:00.479" v="611" actId="20577"/>
          <ac:spMkLst>
            <pc:docMk/>
            <pc:sldMk cId="2540732610" sldId="2134"/>
            <ac:spMk id="2" creationId="{52DA34BA-82FC-47C5-BCE1-BB65E08B92A1}"/>
          </ac:spMkLst>
        </pc:spChg>
        <pc:picChg chg="del">
          <ac:chgData name="Kelly Stokes" userId="3e5c5154-569e-4d81-aa91-4f91841cdfa9" providerId="ADAL" clId="{3DB05C15-F848-4DD0-80BE-8C059F89E9BE}" dt="2022-12-28T15:55:02.621" v="612" actId="478"/>
          <ac:picMkLst>
            <pc:docMk/>
            <pc:sldMk cId="2540732610" sldId="2134"/>
            <ac:picMk id="1026" creationId="{274A07A4-6AA1-864F-3D6E-EFB4C63C8069}"/>
          </ac:picMkLst>
        </pc:picChg>
        <pc:picChg chg="add mod">
          <ac:chgData name="Kelly Stokes" userId="3e5c5154-569e-4d81-aa91-4f91841cdfa9" providerId="ADAL" clId="{3DB05C15-F848-4DD0-80BE-8C059F89E9BE}" dt="2022-12-28T15:55:37.241" v="614" actId="1076"/>
          <ac:picMkLst>
            <pc:docMk/>
            <pc:sldMk cId="2540732610" sldId="2134"/>
            <ac:picMk id="12290" creationId="{1B9C2D7B-6820-2271-161F-16BFCD57700B}"/>
          </ac:picMkLst>
        </pc:picChg>
      </pc:sldChg>
      <pc:sldChg chg="addSp delSp modSp mod modAnim">
        <pc:chgData name="Kelly Stokes" userId="3e5c5154-569e-4d81-aa91-4f91841cdfa9" providerId="ADAL" clId="{3DB05C15-F848-4DD0-80BE-8C059F89E9BE}" dt="2022-12-28T15:56:16.822" v="621"/>
        <pc:sldMkLst>
          <pc:docMk/>
          <pc:sldMk cId="386768080" sldId="2135"/>
        </pc:sldMkLst>
        <pc:spChg chg="mod">
          <ac:chgData name="Kelly Stokes" userId="3e5c5154-569e-4d81-aa91-4f91841cdfa9" providerId="ADAL" clId="{3DB05C15-F848-4DD0-80BE-8C059F89E9BE}" dt="2022-12-28T15:56:03.075" v="618" actId="20577"/>
          <ac:spMkLst>
            <pc:docMk/>
            <pc:sldMk cId="386768080" sldId="2135"/>
            <ac:spMk id="2" creationId="{52DA34BA-82FC-47C5-BCE1-BB65E08B92A1}"/>
          </ac:spMkLst>
        </pc:spChg>
        <pc:spChg chg="mod">
          <ac:chgData name="Kelly Stokes" userId="3e5c5154-569e-4d81-aa91-4f91841cdfa9" providerId="ADAL" clId="{3DB05C15-F848-4DD0-80BE-8C059F89E9BE}" dt="2022-12-28T15:56:12.504" v="619" actId="1076"/>
          <ac:spMkLst>
            <pc:docMk/>
            <pc:sldMk cId="386768080" sldId="2135"/>
            <ac:spMk id="3" creationId="{13BB5EC0-7A96-4D29-A835-6FAE896C31A4}"/>
          </ac:spMkLst>
        </pc:spChg>
        <pc:picChg chg="del">
          <ac:chgData name="Kelly Stokes" userId="3e5c5154-569e-4d81-aa91-4f91841cdfa9" providerId="ADAL" clId="{3DB05C15-F848-4DD0-80BE-8C059F89E9BE}" dt="2022-12-28T15:55:59.022" v="616" actId="478"/>
          <ac:picMkLst>
            <pc:docMk/>
            <pc:sldMk cId="386768080" sldId="2135"/>
            <ac:picMk id="4" creationId="{E3FB4A8F-2B66-6203-0693-CFB094EC2ED9}"/>
          </ac:picMkLst>
        </pc:picChg>
        <pc:picChg chg="add del mod">
          <ac:chgData name="Kelly Stokes" userId="3e5c5154-569e-4d81-aa91-4f91841cdfa9" providerId="ADAL" clId="{3DB05C15-F848-4DD0-80BE-8C059F89E9BE}" dt="2022-12-28T15:56:16.402" v="620" actId="478"/>
          <ac:picMkLst>
            <pc:docMk/>
            <pc:sldMk cId="386768080" sldId="2135"/>
            <ac:picMk id="5" creationId="{9CF1C097-97E4-575E-8280-13955841017B}"/>
          </ac:picMkLst>
        </pc:picChg>
        <pc:picChg chg="add mod">
          <ac:chgData name="Kelly Stokes" userId="3e5c5154-569e-4d81-aa91-4f91841cdfa9" providerId="ADAL" clId="{3DB05C15-F848-4DD0-80BE-8C059F89E9BE}" dt="2022-12-28T15:56:16.822" v="621"/>
          <ac:picMkLst>
            <pc:docMk/>
            <pc:sldMk cId="386768080" sldId="2135"/>
            <ac:picMk id="6" creationId="{F8CA27DB-DD82-3D1A-BBB0-87E18192DF69}"/>
          </ac:picMkLst>
        </pc:picChg>
      </pc:sldChg>
      <pc:sldChg chg="addSp delSp modSp mod modAnim">
        <pc:chgData name="Kelly Stokes" userId="3e5c5154-569e-4d81-aa91-4f91841cdfa9" providerId="ADAL" clId="{3DB05C15-F848-4DD0-80BE-8C059F89E9BE}" dt="2022-12-28T15:56:26.565" v="625" actId="1076"/>
        <pc:sldMkLst>
          <pc:docMk/>
          <pc:sldMk cId="3723990196" sldId="2136"/>
        </pc:sldMkLst>
        <pc:spChg chg="mod">
          <ac:chgData name="Kelly Stokes" userId="3e5c5154-569e-4d81-aa91-4f91841cdfa9" providerId="ADAL" clId="{3DB05C15-F848-4DD0-80BE-8C059F89E9BE}" dt="2022-12-28T15:56:23.616" v="624" actId="20577"/>
          <ac:spMkLst>
            <pc:docMk/>
            <pc:sldMk cId="3723990196" sldId="2136"/>
            <ac:spMk id="2" creationId="{52DA34BA-82FC-47C5-BCE1-BB65E08B92A1}"/>
          </ac:spMkLst>
        </pc:spChg>
        <pc:spChg chg="mod">
          <ac:chgData name="Kelly Stokes" userId="3e5c5154-569e-4d81-aa91-4f91841cdfa9" providerId="ADAL" clId="{3DB05C15-F848-4DD0-80BE-8C059F89E9BE}" dt="2022-12-28T15:56:26.565" v="625" actId="1076"/>
          <ac:spMkLst>
            <pc:docMk/>
            <pc:sldMk cId="3723990196" sldId="2136"/>
            <ac:spMk id="3" creationId="{13BB5EC0-7A96-4D29-A835-6FAE896C31A4}"/>
          </ac:spMkLst>
        </pc:spChg>
        <pc:picChg chg="del">
          <ac:chgData name="Kelly Stokes" userId="3e5c5154-569e-4d81-aa91-4f91841cdfa9" providerId="ADAL" clId="{3DB05C15-F848-4DD0-80BE-8C059F89E9BE}" dt="2022-12-28T15:56:20.688" v="622" actId="478"/>
          <ac:picMkLst>
            <pc:docMk/>
            <pc:sldMk cId="3723990196" sldId="2136"/>
            <ac:picMk id="4" creationId="{E3FB4A8F-2B66-6203-0693-CFB094EC2ED9}"/>
          </ac:picMkLst>
        </pc:picChg>
        <pc:picChg chg="add mod">
          <ac:chgData name="Kelly Stokes" userId="3e5c5154-569e-4d81-aa91-4f91841cdfa9" providerId="ADAL" clId="{3DB05C15-F848-4DD0-80BE-8C059F89E9BE}" dt="2022-12-28T15:56:21.040" v="623"/>
          <ac:picMkLst>
            <pc:docMk/>
            <pc:sldMk cId="3723990196" sldId="2136"/>
            <ac:picMk id="5" creationId="{EEB0AFF5-D511-9DFB-05EE-AB76F13C87A1}"/>
          </ac:picMkLst>
        </pc:picChg>
      </pc:sldChg>
      <pc:sldChg chg="addSp delSp modSp mod modAnim">
        <pc:chgData name="Kelly Stokes" userId="3e5c5154-569e-4d81-aa91-4f91841cdfa9" providerId="ADAL" clId="{3DB05C15-F848-4DD0-80BE-8C059F89E9BE}" dt="2022-12-28T15:57:06.631" v="642"/>
        <pc:sldMkLst>
          <pc:docMk/>
          <pc:sldMk cId="4041903804" sldId="2137"/>
        </pc:sldMkLst>
        <pc:spChg chg="mod">
          <ac:chgData name="Kelly Stokes" userId="3e5c5154-569e-4d81-aa91-4f91841cdfa9" providerId="ADAL" clId="{3DB05C15-F848-4DD0-80BE-8C059F89E9BE}" dt="2022-12-28T15:56:57.698" v="640" actId="13926"/>
          <ac:spMkLst>
            <pc:docMk/>
            <pc:sldMk cId="4041903804" sldId="2137"/>
            <ac:spMk id="2" creationId="{52DA34BA-82FC-47C5-BCE1-BB65E08B92A1}"/>
          </ac:spMkLst>
        </pc:spChg>
        <pc:spChg chg="mod">
          <ac:chgData name="Kelly Stokes" userId="3e5c5154-569e-4d81-aa91-4f91841cdfa9" providerId="ADAL" clId="{3DB05C15-F848-4DD0-80BE-8C059F89E9BE}" dt="2022-12-28T15:56:53.077" v="639" actId="14100"/>
          <ac:spMkLst>
            <pc:docMk/>
            <pc:sldMk cId="4041903804" sldId="2137"/>
            <ac:spMk id="3" creationId="{13BB5EC0-7A96-4D29-A835-6FAE896C31A4}"/>
          </ac:spMkLst>
        </pc:spChg>
        <pc:picChg chg="del">
          <ac:chgData name="Kelly Stokes" userId="3e5c5154-569e-4d81-aa91-4f91841cdfa9" providerId="ADAL" clId="{3DB05C15-F848-4DD0-80BE-8C059F89E9BE}" dt="2022-12-28T15:56:28.822" v="626" actId="478"/>
          <ac:picMkLst>
            <pc:docMk/>
            <pc:sldMk cId="4041903804" sldId="2137"/>
            <ac:picMk id="4" creationId="{E3FB4A8F-2B66-6203-0693-CFB094EC2ED9}"/>
          </ac:picMkLst>
        </pc:picChg>
        <pc:picChg chg="add mod">
          <ac:chgData name="Kelly Stokes" userId="3e5c5154-569e-4d81-aa91-4f91841cdfa9" providerId="ADAL" clId="{3DB05C15-F848-4DD0-80BE-8C059F89E9BE}" dt="2022-12-28T15:56:29.169" v="627"/>
          <ac:picMkLst>
            <pc:docMk/>
            <pc:sldMk cId="4041903804" sldId="2137"/>
            <ac:picMk id="5" creationId="{758151E3-1DA6-4F8F-F2FD-C110CE2ECE11}"/>
          </ac:picMkLst>
        </pc:picChg>
      </pc:sldChg>
      <pc:sldChg chg="addSp delSp modSp modAnim">
        <pc:chgData name="Kelly Stokes" userId="3e5c5154-569e-4d81-aa91-4f91841cdfa9" providerId="ADAL" clId="{3DB05C15-F848-4DD0-80BE-8C059F89E9BE}" dt="2022-12-28T15:57:37.825" v="651"/>
        <pc:sldMkLst>
          <pc:docMk/>
          <pc:sldMk cId="2159684591" sldId="2138"/>
        </pc:sldMkLst>
        <pc:spChg chg="mod">
          <ac:chgData name="Kelly Stokes" userId="3e5c5154-569e-4d81-aa91-4f91841cdfa9" providerId="ADAL" clId="{3DB05C15-F848-4DD0-80BE-8C059F89E9BE}" dt="2022-12-28T15:57:18.714" v="648" actId="20577"/>
          <ac:spMkLst>
            <pc:docMk/>
            <pc:sldMk cId="2159684591" sldId="2138"/>
            <ac:spMk id="2" creationId="{52DA34BA-82FC-47C5-BCE1-BB65E08B92A1}"/>
          </ac:spMkLst>
        </pc:spChg>
        <pc:spChg chg="mod">
          <ac:chgData name="Kelly Stokes" userId="3e5c5154-569e-4d81-aa91-4f91841cdfa9" providerId="ADAL" clId="{3DB05C15-F848-4DD0-80BE-8C059F89E9BE}" dt="2022-12-28T15:57:23.728" v="650" actId="20577"/>
          <ac:spMkLst>
            <pc:docMk/>
            <pc:sldMk cId="2159684591" sldId="2138"/>
            <ac:spMk id="5" creationId="{2C8F5065-5828-545D-470F-A1D28C82B95A}"/>
          </ac:spMkLst>
        </pc:spChg>
        <pc:spChg chg="mod">
          <ac:chgData name="Kelly Stokes" userId="3e5c5154-569e-4d81-aa91-4f91841cdfa9" providerId="ADAL" clId="{3DB05C15-F848-4DD0-80BE-8C059F89E9BE}" dt="2022-12-28T15:57:37.825" v="651"/>
          <ac:spMkLst>
            <pc:docMk/>
            <pc:sldMk cId="2159684591" sldId="2138"/>
            <ac:spMk id="12" creationId="{E384BFF7-3319-CAE2-192F-C4DCBBBBFCCA}"/>
          </ac:spMkLst>
        </pc:spChg>
        <pc:picChg chg="del">
          <ac:chgData name="Kelly Stokes" userId="3e5c5154-569e-4d81-aa91-4f91841cdfa9" providerId="ADAL" clId="{3DB05C15-F848-4DD0-80BE-8C059F89E9BE}" dt="2022-12-28T15:57:12.306" v="643" actId="478"/>
          <ac:picMkLst>
            <pc:docMk/>
            <pc:sldMk cId="2159684591" sldId="2138"/>
            <ac:picMk id="3" creationId="{90364605-C0C3-BE6F-6DC4-F70F73399100}"/>
          </ac:picMkLst>
        </pc:picChg>
        <pc:picChg chg="add mod">
          <ac:chgData name="Kelly Stokes" userId="3e5c5154-569e-4d81-aa91-4f91841cdfa9" providerId="ADAL" clId="{3DB05C15-F848-4DD0-80BE-8C059F89E9BE}" dt="2022-12-28T15:57:13.377" v="644"/>
          <ac:picMkLst>
            <pc:docMk/>
            <pc:sldMk cId="2159684591" sldId="2138"/>
            <ac:picMk id="4" creationId="{0957EB77-8561-9A74-B155-D789BFBDC88B}"/>
          </ac:picMkLst>
        </pc:picChg>
      </pc:sldChg>
      <pc:sldChg chg="del">
        <pc:chgData name="Kelly Stokes" userId="3e5c5154-569e-4d81-aa91-4f91841cdfa9" providerId="ADAL" clId="{3DB05C15-F848-4DD0-80BE-8C059F89E9BE}" dt="2022-12-28T15:57:51.288" v="652" actId="2696"/>
        <pc:sldMkLst>
          <pc:docMk/>
          <pc:sldMk cId="4065045996" sldId="2139"/>
        </pc:sldMkLst>
      </pc:sldChg>
      <pc:sldChg chg="del">
        <pc:chgData name="Kelly Stokes" userId="3e5c5154-569e-4d81-aa91-4f91841cdfa9" providerId="ADAL" clId="{3DB05C15-F848-4DD0-80BE-8C059F89E9BE}" dt="2022-12-28T15:57:51.288" v="652" actId="2696"/>
        <pc:sldMkLst>
          <pc:docMk/>
          <pc:sldMk cId="3641709723" sldId="2140"/>
        </pc:sldMkLst>
      </pc:sldChg>
      <pc:sldChg chg="modSp mod">
        <pc:chgData name="Kelly Stokes" userId="3e5c5154-569e-4d81-aa91-4f91841cdfa9" providerId="ADAL" clId="{3DB05C15-F848-4DD0-80BE-8C059F89E9BE}" dt="2022-12-28T15:59:26.995" v="717" actId="20577"/>
        <pc:sldMkLst>
          <pc:docMk/>
          <pc:sldMk cId="2592489855" sldId="2141"/>
        </pc:sldMkLst>
        <pc:spChg chg="mod">
          <ac:chgData name="Kelly Stokes" userId="3e5c5154-569e-4d81-aa91-4f91841cdfa9" providerId="ADAL" clId="{3DB05C15-F848-4DD0-80BE-8C059F89E9BE}" dt="2022-12-28T15:59:16.371" v="714"/>
          <ac:spMkLst>
            <pc:docMk/>
            <pc:sldMk cId="2592489855" sldId="2141"/>
            <ac:spMk id="2" creationId="{52DA34BA-82FC-47C5-BCE1-BB65E08B92A1}"/>
          </ac:spMkLst>
        </pc:spChg>
        <pc:spChg chg="mod">
          <ac:chgData name="Kelly Stokes" userId="3e5c5154-569e-4d81-aa91-4f91841cdfa9" providerId="ADAL" clId="{3DB05C15-F848-4DD0-80BE-8C059F89E9BE}" dt="2022-12-28T15:59:26.995" v="717" actId="20577"/>
          <ac:spMkLst>
            <pc:docMk/>
            <pc:sldMk cId="2592489855" sldId="2141"/>
            <ac:spMk id="3" creationId="{847A1AC9-9EC9-E1AA-348D-958CE44F2772}"/>
          </ac:spMkLst>
        </pc:spChg>
      </pc:sldChg>
      <pc:sldChg chg="modSp mod">
        <pc:chgData name="Kelly Stokes" userId="3e5c5154-569e-4d81-aa91-4f91841cdfa9" providerId="ADAL" clId="{3DB05C15-F848-4DD0-80BE-8C059F89E9BE}" dt="2022-12-28T15:59:50.828" v="727" actId="27636"/>
        <pc:sldMkLst>
          <pc:docMk/>
          <pc:sldMk cId="1455261456" sldId="2142"/>
        </pc:sldMkLst>
        <pc:spChg chg="mod">
          <ac:chgData name="Kelly Stokes" userId="3e5c5154-569e-4d81-aa91-4f91841cdfa9" providerId="ADAL" clId="{3DB05C15-F848-4DD0-80BE-8C059F89E9BE}" dt="2022-12-28T15:59:43.043" v="718"/>
          <ac:spMkLst>
            <pc:docMk/>
            <pc:sldMk cId="1455261456" sldId="2142"/>
            <ac:spMk id="2" creationId="{52DA34BA-82FC-47C5-BCE1-BB65E08B92A1}"/>
          </ac:spMkLst>
        </pc:spChg>
        <pc:spChg chg="mod">
          <ac:chgData name="Kelly Stokes" userId="3e5c5154-569e-4d81-aa91-4f91841cdfa9" providerId="ADAL" clId="{3DB05C15-F848-4DD0-80BE-8C059F89E9BE}" dt="2022-12-28T15:59:50.828" v="727" actId="27636"/>
          <ac:spMkLst>
            <pc:docMk/>
            <pc:sldMk cId="1455261456" sldId="2142"/>
            <ac:spMk id="3" creationId="{847A1AC9-9EC9-E1AA-348D-958CE44F2772}"/>
          </ac:spMkLst>
        </pc:spChg>
      </pc:sldChg>
      <pc:sldChg chg="modSp mod">
        <pc:chgData name="Kelly Stokes" userId="3e5c5154-569e-4d81-aa91-4f91841cdfa9" providerId="ADAL" clId="{3DB05C15-F848-4DD0-80BE-8C059F89E9BE}" dt="2022-12-28T16:00:18.694" v="735" actId="27636"/>
        <pc:sldMkLst>
          <pc:docMk/>
          <pc:sldMk cId="746621463" sldId="2143"/>
        </pc:sldMkLst>
        <pc:spChg chg="mod">
          <ac:chgData name="Kelly Stokes" userId="3e5c5154-569e-4d81-aa91-4f91841cdfa9" providerId="ADAL" clId="{3DB05C15-F848-4DD0-80BE-8C059F89E9BE}" dt="2022-12-28T16:00:07.757" v="728"/>
          <ac:spMkLst>
            <pc:docMk/>
            <pc:sldMk cId="746621463" sldId="2143"/>
            <ac:spMk id="2" creationId="{52DA34BA-82FC-47C5-BCE1-BB65E08B92A1}"/>
          </ac:spMkLst>
        </pc:spChg>
        <pc:spChg chg="mod">
          <ac:chgData name="Kelly Stokes" userId="3e5c5154-569e-4d81-aa91-4f91841cdfa9" providerId="ADAL" clId="{3DB05C15-F848-4DD0-80BE-8C059F89E9BE}" dt="2022-12-28T16:00:18.694" v="735" actId="27636"/>
          <ac:spMkLst>
            <pc:docMk/>
            <pc:sldMk cId="746621463" sldId="2143"/>
            <ac:spMk id="3" creationId="{847A1AC9-9EC9-E1AA-348D-958CE44F2772}"/>
          </ac:spMkLst>
        </pc:spChg>
      </pc:sldChg>
      <pc:sldChg chg="modNotesTx">
        <pc:chgData name="Kelly Stokes" userId="3e5c5154-569e-4d81-aa91-4f91841cdfa9" providerId="ADAL" clId="{3DB05C15-F848-4DD0-80BE-8C059F89E9BE}" dt="2022-12-28T16:00:39.986" v="736"/>
        <pc:sldMkLst>
          <pc:docMk/>
          <pc:sldMk cId="3136308066" sldId="2153"/>
        </pc:sldMkLst>
      </pc:sldChg>
      <pc:sldChg chg="modSp mod">
        <pc:chgData name="Kelly Stokes" userId="3e5c5154-569e-4d81-aa91-4f91841cdfa9" providerId="ADAL" clId="{3DB05C15-F848-4DD0-80BE-8C059F89E9BE}" dt="2022-12-28T16:00:43.751" v="737"/>
        <pc:sldMkLst>
          <pc:docMk/>
          <pc:sldMk cId="2672665091" sldId="2154"/>
        </pc:sldMkLst>
        <pc:spChg chg="mod">
          <ac:chgData name="Kelly Stokes" userId="3e5c5154-569e-4d81-aa91-4f91841cdfa9" providerId="ADAL" clId="{3DB05C15-F848-4DD0-80BE-8C059F89E9BE}" dt="2022-12-28T16:00:43.751" v="737"/>
          <ac:spMkLst>
            <pc:docMk/>
            <pc:sldMk cId="2672665091" sldId="2154"/>
            <ac:spMk id="2" creationId="{77E26784-A357-92CE-B6B1-8F248D3D6650}"/>
          </ac:spMkLst>
        </pc:spChg>
      </pc:sldChg>
      <pc:sldChg chg="del">
        <pc:chgData name="Kelly Stokes" userId="3e5c5154-569e-4d81-aa91-4f91841cdfa9" providerId="ADAL" clId="{3DB05C15-F848-4DD0-80BE-8C059F89E9BE}" dt="2022-12-28T16:00:57.208" v="738" actId="2696"/>
        <pc:sldMkLst>
          <pc:docMk/>
          <pc:sldMk cId="684146688" sldId="2161"/>
        </pc:sldMkLst>
      </pc:sldChg>
      <pc:sldChg chg="del">
        <pc:chgData name="Kelly Stokes" userId="3e5c5154-569e-4d81-aa91-4f91841cdfa9" providerId="ADAL" clId="{3DB05C15-F848-4DD0-80BE-8C059F89E9BE}" dt="2022-12-28T16:00:57.208" v="738" actId="2696"/>
        <pc:sldMkLst>
          <pc:docMk/>
          <pc:sldMk cId="3750618702" sldId="2162"/>
        </pc:sldMkLst>
      </pc:sldChg>
      <pc:sldChg chg="del">
        <pc:chgData name="Kelly Stokes" userId="3e5c5154-569e-4d81-aa91-4f91841cdfa9" providerId="ADAL" clId="{3DB05C15-F848-4DD0-80BE-8C059F89E9BE}" dt="2022-12-28T16:00:57.208" v="738" actId="2696"/>
        <pc:sldMkLst>
          <pc:docMk/>
          <pc:sldMk cId="2049406562" sldId="2163"/>
        </pc:sldMkLst>
      </pc:sldChg>
      <pc:sldChg chg="addSp delSp modSp modAnim">
        <pc:chgData name="Kelly Stokes" userId="3e5c5154-569e-4d81-aa91-4f91841cdfa9" providerId="ADAL" clId="{3DB05C15-F848-4DD0-80BE-8C059F89E9BE}" dt="2022-12-28T16:02:22.090" v="754"/>
        <pc:sldMkLst>
          <pc:docMk/>
          <pc:sldMk cId="449065745" sldId="2168"/>
        </pc:sldMkLst>
        <pc:spChg chg="mod">
          <ac:chgData name="Kelly Stokes" userId="3e5c5154-569e-4d81-aa91-4f91841cdfa9" providerId="ADAL" clId="{3DB05C15-F848-4DD0-80BE-8C059F89E9BE}" dt="2022-12-28T16:01:48.199" v="750" actId="20577"/>
          <ac:spMkLst>
            <pc:docMk/>
            <pc:sldMk cId="449065745" sldId="2168"/>
            <ac:spMk id="2" creationId="{52DA34BA-82FC-47C5-BCE1-BB65E08B92A1}"/>
          </ac:spMkLst>
        </pc:spChg>
        <pc:picChg chg="del">
          <ac:chgData name="Kelly Stokes" userId="3e5c5154-569e-4d81-aa91-4f91841cdfa9" providerId="ADAL" clId="{3DB05C15-F848-4DD0-80BE-8C059F89E9BE}" dt="2022-12-28T16:01:49.380" v="751" actId="478"/>
          <ac:picMkLst>
            <pc:docMk/>
            <pc:sldMk cId="449065745" sldId="2168"/>
            <ac:picMk id="1026" creationId="{274A07A4-6AA1-864F-3D6E-EFB4C63C8069}"/>
          </ac:picMkLst>
        </pc:picChg>
        <pc:picChg chg="add mod">
          <ac:chgData name="Kelly Stokes" userId="3e5c5154-569e-4d81-aa91-4f91841cdfa9" providerId="ADAL" clId="{3DB05C15-F848-4DD0-80BE-8C059F89E9BE}" dt="2022-12-28T16:02:21.296" v="753" actId="1076"/>
          <ac:picMkLst>
            <pc:docMk/>
            <pc:sldMk cId="449065745" sldId="2168"/>
            <ac:picMk id="8194" creationId="{E32619D6-C417-B6C4-66D5-F33CBD17FCA4}"/>
          </ac:picMkLst>
        </pc:picChg>
      </pc:sldChg>
      <pc:sldChg chg="addSp delSp modSp mod modAnim">
        <pc:chgData name="Kelly Stokes" userId="3e5c5154-569e-4d81-aa91-4f91841cdfa9" providerId="ADAL" clId="{3DB05C15-F848-4DD0-80BE-8C059F89E9BE}" dt="2022-12-28T16:02:38.759" v="766" actId="1076"/>
        <pc:sldMkLst>
          <pc:docMk/>
          <pc:sldMk cId="2058503452" sldId="2169"/>
        </pc:sldMkLst>
        <pc:spChg chg="mod">
          <ac:chgData name="Kelly Stokes" userId="3e5c5154-569e-4d81-aa91-4f91841cdfa9" providerId="ADAL" clId="{3DB05C15-F848-4DD0-80BE-8C059F89E9BE}" dt="2022-12-28T16:02:33.266" v="765" actId="20577"/>
          <ac:spMkLst>
            <pc:docMk/>
            <pc:sldMk cId="2058503452" sldId="2169"/>
            <ac:spMk id="2" creationId="{52DA34BA-82FC-47C5-BCE1-BB65E08B92A1}"/>
          </ac:spMkLst>
        </pc:spChg>
        <pc:spChg chg="mod">
          <ac:chgData name="Kelly Stokes" userId="3e5c5154-569e-4d81-aa91-4f91841cdfa9" providerId="ADAL" clId="{3DB05C15-F848-4DD0-80BE-8C059F89E9BE}" dt="2022-12-28T16:02:38.759" v="766" actId="1076"/>
          <ac:spMkLst>
            <pc:docMk/>
            <pc:sldMk cId="2058503452" sldId="2169"/>
            <ac:spMk id="3" creationId="{13BB5EC0-7A96-4D29-A835-6FAE896C31A4}"/>
          </ac:spMkLst>
        </pc:spChg>
        <pc:picChg chg="del">
          <ac:chgData name="Kelly Stokes" userId="3e5c5154-569e-4d81-aa91-4f91841cdfa9" providerId="ADAL" clId="{3DB05C15-F848-4DD0-80BE-8C059F89E9BE}" dt="2022-12-28T16:02:27.048" v="755" actId="478"/>
          <ac:picMkLst>
            <pc:docMk/>
            <pc:sldMk cId="2058503452" sldId="2169"/>
            <ac:picMk id="4" creationId="{E3FB4A8F-2B66-6203-0693-CFB094EC2ED9}"/>
          </ac:picMkLst>
        </pc:picChg>
        <pc:picChg chg="add mod">
          <ac:chgData name="Kelly Stokes" userId="3e5c5154-569e-4d81-aa91-4f91841cdfa9" providerId="ADAL" clId="{3DB05C15-F848-4DD0-80BE-8C059F89E9BE}" dt="2022-12-28T16:02:29.272" v="757" actId="1076"/>
          <ac:picMkLst>
            <pc:docMk/>
            <pc:sldMk cId="2058503452" sldId="2169"/>
            <ac:picMk id="7170" creationId="{8575047D-A253-C46C-F6E5-A63364C07BE1}"/>
          </ac:picMkLst>
        </pc:picChg>
      </pc:sldChg>
      <pc:sldChg chg="addSp delSp modSp mod modAnim">
        <pc:chgData name="Kelly Stokes" userId="3e5c5154-569e-4d81-aa91-4f91841cdfa9" providerId="ADAL" clId="{3DB05C15-F848-4DD0-80BE-8C059F89E9BE}" dt="2022-12-28T16:03:04.207" v="791" actId="13926"/>
        <pc:sldMkLst>
          <pc:docMk/>
          <pc:sldMk cId="3438871717" sldId="2170"/>
        </pc:sldMkLst>
        <pc:spChg chg="mod">
          <ac:chgData name="Kelly Stokes" userId="3e5c5154-569e-4d81-aa91-4f91841cdfa9" providerId="ADAL" clId="{3DB05C15-F848-4DD0-80BE-8C059F89E9BE}" dt="2022-12-28T16:03:04.207" v="791" actId="13926"/>
          <ac:spMkLst>
            <pc:docMk/>
            <pc:sldMk cId="3438871717" sldId="2170"/>
            <ac:spMk id="2" creationId="{52DA34BA-82FC-47C5-BCE1-BB65E08B92A1}"/>
          </ac:spMkLst>
        </pc:spChg>
        <pc:spChg chg="mod">
          <ac:chgData name="Kelly Stokes" userId="3e5c5154-569e-4d81-aa91-4f91841cdfa9" providerId="ADAL" clId="{3DB05C15-F848-4DD0-80BE-8C059F89E9BE}" dt="2022-12-28T16:02:58.911" v="790" actId="14100"/>
          <ac:spMkLst>
            <pc:docMk/>
            <pc:sldMk cId="3438871717" sldId="2170"/>
            <ac:spMk id="3" creationId="{13BB5EC0-7A96-4D29-A835-6FAE896C31A4}"/>
          </ac:spMkLst>
        </pc:spChg>
        <pc:picChg chg="del">
          <ac:chgData name="Kelly Stokes" userId="3e5c5154-569e-4d81-aa91-4f91841cdfa9" providerId="ADAL" clId="{3DB05C15-F848-4DD0-80BE-8C059F89E9BE}" dt="2022-12-28T16:02:41.570" v="767" actId="478"/>
          <ac:picMkLst>
            <pc:docMk/>
            <pc:sldMk cId="3438871717" sldId="2170"/>
            <ac:picMk id="4" creationId="{E3FB4A8F-2B66-6203-0693-CFB094EC2ED9}"/>
          </ac:picMkLst>
        </pc:picChg>
        <pc:picChg chg="add mod">
          <ac:chgData name="Kelly Stokes" userId="3e5c5154-569e-4d81-aa91-4f91841cdfa9" providerId="ADAL" clId="{3DB05C15-F848-4DD0-80BE-8C059F89E9BE}" dt="2022-12-28T16:02:43.398" v="769" actId="1076"/>
          <ac:picMkLst>
            <pc:docMk/>
            <pc:sldMk cId="3438871717" sldId="2170"/>
            <ac:picMk id="23554" creationId="{334D4EEF-22DA-1EA3-9AA3-F557D3528A5D}"/>
          </ac:picMkLst>
        </pc:picChg>
      </pc:sldChg>
      <pc:sldChg chg="del">
        <pc:chgData name="Kelly Stokes" userId="3e5c5154-569e-4d81-aa91-4f91841cdfa9" providerId="ADAL" clId="{3DB05C15-F848-4DD0-80BE-8C059F89E9BE}" dt="2022-12-28T16:03:07.552" v="792" actId="2696"/>
        <pc:sldMkLst>
          <pc:docMk/>
          <pc:sldMk cId="1400249483" sldId="2171"/>
        </pc:sldMkLst>
      </pc:sldChg>
      <pc:sldChg chg="addSp delSp modSp modAnim">
        <pc:chgData name="Kelly Stokes" userId="3e5c5154-569e-4d81-aa91-4f91841cdfa9" providerId="ADAL" clId="{3DB05C15-F848-4DD0-80BE-8C059F89E9BE}" dt="2022-12-28T16:03:52.379" v="822"/>
        <pc:sldMkLst>
          <pc:docMk/>
          <pc:sldMk cId="2187301453" sldId="2172"/>
        </pc:sldMkLst>
        <pc:spChg chg="mod">
          <ac:chgData name="Kelly Stokes" userId="3e5c5154-569e-4d81-aa91-4f91841cdfa9" providerId="ADAL" clId="{3DB05C15-F848-4DD0-80BE-8C059F89E9BE}" dt="2022-12-28T16:03:20.473" v="806" actId="20577"/>
          <ac:spMkLst>
            <pc:docMk/>
            <pc:sldMk cId="2187301453" sldId="2172"/>
            <ac:spMk id="2" creationId="{52DA34BA-82FC-47C5-BCE1-BB65E08B92A1}"/>
          </ac:spMkLst>
        </pc:spChg>
        <pc:spChg chg="mod">
          <ac:chgData name="Kelly Stokes" userId="3e5c5154-569e-4d81-aa91-4f91841cdfa9" providerId="ADAL" clId="{3DB05C15-F848-4DD0-80BE-8C059F89E9BE}" dt="2022-12-28T16:03:28.496" v="818" actId="20577"/>
          <ac:spMkLst>
            <pc:docMk/>
            <pc:sldMk cId="2187301453" sldId="2172"/>
            <ac:spMk id="5" creationId="{2C8F5065-5828-545D-470F-A1D28C82B95A}"/>
          </ac:spMkLst>
        </pc:spChg>
        <pc:spChg chg="mod">
          <ac:chgData name="Kelly Stokes" userId="3e5c5154-569e-4d81-aa91-4f91841cdfa9" providerId="ADAL" clId="{3DB05C15-F848-4DD0-80BE-8C059F89E9BE}" dt="2022-12-28T16:03:43.596" v="819"/>
          <ac:spMkLst>
            <pc:docMk/>
            <pc:sldMk cId="2187301453" sldId="2172"/>
            <ac:spMk id="12" creationId="{E384BFF7-3319-CAE2-192F-C4DCBBBBFCCA}"/>
          </ac:spMkLst>
        </pc:spChg>
        <pc:picChg chg="del">
          <ac:chgData name="Kelly Stokes" userId="3e5c5154-569e-4d81-aa91-4f91841cdfa9" providerId="ADAL" clId="{3DB05C15-F848-4DD0-80BE-8C059F89E9BE}" dt="2022-12-28T16:03:12.985" v="793" actId="478"/>
          <ac:picMkLst>
            <pc:docMk/>
            <pc:sldMk cId="2187301453" sldId="2172"/>
            <ac:picMk id="3" creationId="{90364605-C0C3-BE6F-6DC4-F70F73399100}"/>
          </ac:picMkLst>
        </pc:picChg>
        <pc:picChg chg="add mod">
          <ac:chgData name="Kelly Stokes" userId="3e5c5154-569e-4d81-aa91-4f91841cdfa9" providerId="ADAL" clId="{3DB05C15-F848-4DD0-80BE-8C059F89E9BE}" dt="2022-12-28T16:03:13.463" v="794"/>
          <ac:picMkLst>
            <pc:docMk/>
            <pc:sldMk cId="2187301453" sldId="2172"/>
            <ac:picMk id="4" creationId="{D4020F1E-CB62-FBBA-B182-4956E690FB20}"/>
          </ac:picMkLst>
        </pc:picChg>
      </pc:sldChg>
      <pc:sldChg chg="del">
        <pc:chgData name="Kelly Stokes" userId="3e5c5154-569e-4d81-aa91-4f91841cdfa9" providerId="ADAL" clId="{3DB05C15-F848-4DD0-80BE-8C059F89E9BE}" dt="2022-12-28T16:04:03.618" v="823" actId="2696"/>
        <pc:sldMkLst>
          <pc:docMk/>
          <pc:sldMk cId="2085879905" sldId="2173"/>
        </pc:sldMkLst>
      </pc:sldChg>
      <pc:sldChg chg="addSp delSp modSp mod modAnim">
        <pc:chgData name="Kelly Stokes" userId="3e5c5154-569e-4d81-aa91-4f91841cdfa9" providerId="ADAL" clId="{3DB05C15-F848-4DD0-80BE-8C059F89E9BE}" dt="2022-12-28T16:05:00.320" v="882"/>
        <pc:sldMkLst>
          <pc:docMk/>
          <pc:sldMk cId="977228508" sldId="2174"/>
        </pc:sldMkLst>
        <pc:spChg chg="mod">
          <ac:chgData name="Kelly Stokes" userId="3e5c5154-569e-4d81-aa91-4f91841cdfa9" providerId="ADAL" clId="{3DB05C15-F848-4DD0-80BE-8C059F89E9BE}" dt="2022-12-28T16:04:25.473" v="844" actId="20577"/>
          <ac:spMkLst>
            <pc:docMk/>
            <pc:sldMk cId="977228508" sldId="2174"/>
            <ac:spMk id="2" creationId="{52DA34BA-82FC-47C5-BCE1-BB65E08B92A1}"/>
          </ac:spMkLst>
        </pc:spChg>
        <pc:spChg chg="mod">
          <ac:chgData name="Kelly Stokes" userId="3e5c5154-569e-4d81-aa91-4f91841cdfa9" providerId="ADAL" clId="{3DB05C15-F848-4DD0-80BE-8C059F89E9BE}" dt="2022-12-28T16:04:44.559" v="881" actId="20577"/>
          <ac:spMkLst>
            <pc:docMk/>
            <pc:sldMk cId="977228508" sldId="2174"/>
            <ac:spMk id="5" creationId="{2C8F5065-5828-545D-470F-A1D28C82B95A}"/>
          </ac:spMkLst>
        </pc:spChg>
        <pc:spChg chg="add del">
          <ac:chgData name="Kelly Stokes" userId="3e5c5154-569e-4d81-aa91-4f91841cdfa9" providerId="ADAL" clId="{3DB05C15-F848-4DD0-80BE-8C059F89E9BE}" dt="2022-12-28T16:04:09.553" v="826" actId="22"/>
          <ac:spMkLst>
            <pc:docMk/>
            <pc:sldMk cId="977228508" sldId="2174"/>
            <ac:spMk id="6" creationId="{EF354629-3D95-4829-678F-1A37AE3BE49A}"/>
          </ac:spMkLst>
        </pc:spChg>
        <pc:spChg chg="mod">
          <ac:chgData name="Kelly Stokes" userId="3e5c5154-569e-4d81-aa91-4f91841cdfa9" providerId="ADAL" clId="{3DB05C15-F848-4DD0-80BE-8C059F89E9BE}" dt="2022-12-28T16:05:00.320" v="882"/>
          <ac:spMkLst>
            <pc:docMk/>
            <pc:sldMk cId="977228508" sldId="2174"/>
            <ac:spMk id="12" creationId="{E384BFF7-3319-CAE2-192F-C4DCBBBBFCCA}"/>
          </ac:spMkLst>
        </pc:spChg>
        <pc:picChg chg="del">
          <ac:chgData name="Kelly Stokes" userId="3e5c5154-569e-4d81-aa91-4f91841cdfa9" providerId="ADAL" clId="{3DB05C15-F848-4DD0-80BE-8C059F89E9BE}" dt="2022-12-28T16:04:06.822" v="824" actId="478"/>
          <ac:picMkLst>
            <pc:docMk/>
            <pc:sldMk cId="977228508" sldId="2174"/>
            <ac:picMk id="3" creationId="{90364605-C0C3-BE6F-6DC4-F70F73399100}"/>
          </ac:picMkLst>
        </pc:picChg>
        <pc:picChg chg="add mod">
          <ac:chgData name="Kelly Stokes" userId="3e5c5154-569e-4d81-aa91-4f91841cdfa9" providerId="ADAL" clId="{3DB05C15-F848-4DD0-80BE-8C059F89E9BE}" dt="2022-12-28T16:04:14.777" v="827"/>
          <ac:picMkLst>
            <pc:docMk/>
            <pc:sldMk cId="977228508" sldId="2174"/>
            <ac:picMk id="7" creationId="{3C9ABED4-AB39-C8BE-1D3C-14885AF4E72A}"/>
          </ac:picMkLst>
        </pc:picChg>
      </pc:sldChg>
      <pc:sldChg chg="modSp mod">
        <pc:chgData name="Kelly Stokes" userId="3e5c5154-569e-4d81-aa91-4f91841cdfa9" providerId="ADAL" clId="{3DB05C15-F848-4DD0-80BE-8C059F89E9BE}" dt="2022-12-28T16:05:29.040" v="892" actId="27636"/>
        <pc:sldMkLst>
          <pc:docMk/>
          <pc:sldMk cId="256841864" sldId="2175"/>
        </pc:sldMkLst>
        <pc:spChg chg="mod">
          <ac:chgData name="Kelly Stokes" userId="3e5c5154-569e-4d81-aa91-4f91841cdfa9" providerId="ADAL" clId="{3DB05C15-F848-4DD0-80BE-8C059F89E9BE}" dt="2022-12-28T16:05:16.563" v="883"/>
          <ac:spMkLst>
            <pc:docMk/>
            <pc:sldMk cId="256841864" sldId="2175"/>
            <ac:spMk id="2" creationId="{52DA34BA-82FC-47C5-BCE1-BB65E08B92A1}"/>
          </ac:spMkLst>
        </pc:spChg>
        <pc:spChg chg="mod">
          <ac:chgData name="Kelly Stokes" userId="3e5c5154-569e-4d81-aa91-4f91841cdfa9" providerId="ADAL" clId="{3DB05C15-F848-4DD0-80BE-8C059F89E9BE}" dt="2022-12-28T16:05:29.040" v="892" actId="27636"/>
          <ac:spMkLst>
            <pc:docMk/>
            <pc:sldMk cId="256841864" sldId="2175"/>
            <ac:spMk id="3" creationId="{847A1AC9-9EC9-E1AA-348D-958CE44F2772}"/>
          </ac:spMkLst>
        </pc:spChg>
      </pc:sldChg>
      <pc:sldChg chg="modSp mod">
        <pc:chgData name="Kelly Stokes" userId="3e5c5154-569e-4d81-aa91-4f91841cdfa9" providerId="ADAL" clId="{3DB05C15-F848-4DD0-80BE-8C059F89E9BE}" dt="2022-12-28T16:05:58.992" v="903" actId="27636"/>
        <pc:sldMkLst>
          <pc:docMk/>
          <pc:sldMk cId="297168706" sldId="2176"/>
        </pc:sldMkLst>
        <pc:spChg chg="mod">
          <ac:chgData name="Kelly Stokes" userId="3e5c5154-569e-4d81-aa91-4f91841cdfa9" providerId="ADAL" clId="{3DB05C15-F848-4DD0-80BE-8C059F89E9BE}" dt="2022-12-28T16:05:42.862" v="893"/>
          <ac:spMkLst>
            <pc:docMk/>
            <pc:sldMk cId="297168706" sldId="2176"/>
            <ac:spMk id="2" creationId="{52DA34BA-82FC-47C5-BCE1-BB65E08B92A1}"/>
          </ac:spMkLst>
        </pc:spChg>
        <pc:spChg chg="mod">
          <ac:chgData name="Kelly Stokes" userId="3e5c5154-569e-4d81-aa91-4f91841cdfa9" providerId="ADAL" clId="{3DB05C15-F848-4DD0-80BE-8C059F89E9BE}" dt="2022-12-28T16:05:58.992" v="903" actId="27636"/>
          <ac:spMkLst>
            <pc:docMk/>
            <pc:sldMk cId="297168706" sldId="2176"/>
            <ac:spMk id="3" creationId="{847A1AC9-9EC9-E1AA-348D-958CE44F2772}"/>
          </ac:spMkLst>
        </pc:spChg>
      </pc:sldChg>
      <pc:sldChg chg="del">
        <pc:chgData name="Kelly Stokes" userId="3e5c5154-569e-4d81-aa91-4f91841cdfa9" providerId="ADAL" clId="{3DB05C15-F848-4DD0-80BE-8C059F89E9BE}" dt="2022-12-28T16:06:03.499" v="904" actId="2696"/>
        <pc:sldMkLst>
          <pc:docMk/>
          <pc:sldMk cId="3591278408" sldId="2177"/>
        </pc:sldMkLst>
      </pc:sldChg>
      <pc:sldChg chg="modNotesTx">
        <pc:chgData name="Kelly Stokes" userId="3e5c5154-569e-4d81-aa91-4f91841cdfa9" providerId="ADAL" clId="{3DB05C15-F848-4DD0-80BE-8C059F89E9BE}" dt="2022-12-28T16:06:19.845" v="905"/>
        <pc:sldMkLst>
          <pc:docMk/>
          <pc:sldMk cId="1688239414" sldId="2187"/>
        </pc:sldMkLst>
      </pc:sldChg>
      <pc:sldChg chg="modSp mod">
        <pc:chgData name="Kelly Stokes" userId="3e5c5154-569e-4d81-aa91-4f91841cdfa9" providerId="ADAL" clId="{3DB05C15-F848-4DD0-80BE-8C059F89E9BE}" dt="2022-12-28T16:06:24.746" v="907" actId="27636"/>
        <pc:sldMkLst>
          <pc:docMk/>
          <pc:sldMk cId="4168294121" sldId="2188"/>
        </pc:sldMkLst>
        <pc:spChg chg="mod">
          <ac:chgData name="Kelly Stokes" userId="3e5c5154-569e-4d81-aa91-4f91841cdfa9" providerId="ADAL" clId="{3DB05C15-F848-4DD0-80BE-8C059F89E9BE}" dt="2022-12-28T16:06:24.746" v="907" actId="27636"/>
          <ac:spMkLst>
            <pc:docMk/>
            <pc:sldMk cId="4168294121" sldId="2188"/>
            <ac:spMk id="2" creationId="{77E26784-A357-92CE-B6B1-8F248D3D6650}"/>
          </ac:spMkLst>
        </pc:spChg>
      </pc:sldChg>
      <pc:sldChg chg="modSp add">
        <pc:chgData name="Kelly Stokes" userId="3e5c5154-569e-4d81-aa91-4f91841cdfa9" providerId="ADAL" clId="{3DB05C15-F848-4DD0-80BE-8C059F89E9BE}" dt="2022-12-28T15:58:20.234" v="678" actId="20577"/>
        <pc:sldMkLst>
          <pc:docMk/>
          <pc:sldMk cId="889059244" sldId="2194"/>
        </pc:sldMkLst>
        <pc:spChg chg="mod">
          <ac:chgData name="Kelly Stokes" userId="3e5c5154-569e-4d81-aa91-4f91841cdfa9" providerId="ADAL" clId="{3DB05C15-F848-4DD0-80BE-8C059F89E9BE}" dt="2022-12-28T15:58:06.274" v="659" actId="20577"/>
          <ac:spMkLst>
            <pc:docMk/>
            <pc:sldMk cId="889059244" sldId="2194"/>
            <ac:spMk id="2" creationId="{52DA34BA-82FC-47C5-BCE1-BB65E08B92A1}"/>
          </ac:spMkLst>
        </pc:spChg>
        <pc:spChg chg="mod">
          <ac:chgData name="Kelly Stokes" userId="3e5c5154-569e-4d81-aa91-4f91841cdfa9" providerId="ADAL" clId="{3DB05C15-F848-4DD0-80BE-8C059F89E9BE}" dt="2022-12-28T15:58:11.855" v="669" actId="20577"/>
          <ac:spMkLst>
            <pc:docMk/>
            <pc:sldMk cId="889059244" sldId="2194"/>
            <ac:spMk id="5" creationId="{2C8F5065-5828-545D-470F-A1D28C82B95A}"/>
          </ac:spMkLst>
        </pc:spChg>
        <pc:spChg chg="mod">
          <ac:chgData name="Kelly Stokes" userId="3e5c5154-569e-4d81-aa91-4f91841cdfa9" providerId="ADAL" clId="{3DB05C15-F848-4DD0-80BE-8C059F89E9BE}" dt="2022-12-28T15:58:20.234" v="678" actId="20577"/>
          <ac:spMkLst>
            <pc:docMk/>
            <pc:sldMk cId="889059244" sldId="2194"/>
            <ac:spMk id="10" creationId="{003D53EA-1945-744E-2DD1-0312F4DE835F}"/>
          </ac:spMkLst>
        </pc:spChg>
      </pc:sldChg>
      <pc:sldChg chg="modSp add">
        <pc:chgData name="Kelly Stokes" userId="3e5c5154-569e-4d81-aa91-4f91841cdfa9" providerId="ADAL" clId="{3DB05C15-F848-4DD0-80BE-8C059F89E9BE}" dt="2022-12-28T15:58:56.045" v="713"/>
        <pc:sldMkLst>
          <pc:docMk/>
          <pc:sldMk cId="3491448804" sldId="2195"/>
        </pc:sldMkLst>
        <pc:spChg chg="mod">
          <ac:chgData name="Kelly Stokes" userId="3e5c5154-569e-4d81-aa91-4f91841cdfa9" providerId="ADAL" clId="{3DB05C15-F848-4DD0-80BE-8C059F89E9BE}" dt="2022-12-28T15:58:25.303" v="686" actId="20577"/>
          <ac:spMkLst>
            <pc:docMk/>
            <pc:sldMk cId="3491448804" sldId="2195"/>
            <ac:spMk id="2" creationId="{52DA34BA-82FC-47C5-BCE1-BB65E08B92A1}"/>
          </ac:spMkLst>
        </pc:spChg>
        <pc:spChg chg="mod">
          <ac:chgData name="Kelly Stokes" userId="3e5c5154-569e-4d81-aa91-4f91841cdfa9" providerId="ADAL" clId="{3DB05C15-F848-4DD0-80BE-8C059F89E9BE}" dt="2022-12-28T15:58:34.162" v="706" actId="20577"/>
          <ac:spMkLst>
            <pc:docMk/>
            <pc:sldMk cId="3491448804" sldId="2195"/>
            <ac:spMk id="5" creationId="{2C8F5065-5828-545D-470F-A1D28C82B95A}"/>
          </ac:spMkLst>
        </pc:spChg>
        <pc:spChg chg="mod">
          <ac:chgData name="Kelly Stokes" userId="3e5c5154-569e-4d81-aa91-4f91841cdfa9" providerId="ADAL" clId="{3DB05C15-F848-4DD0-80BE-8C059F89E9BE}" dt="2022-12-28T15:58:40.848" v="712" actId="20577"/>
          <ac:spMkLst>
            <pc:docMk/>
            <pc:sldMk cId="3491448804" sldId="2195"/>
            <ac:spMk id="10" creationId="{003D53EA-1945-744E-2DD1-0312F4DE835F}"/>
          </ac:spMkLst>
        </pc:spChg>
        <pc:spChg chg="mod">
          <ac:chgData name="Kelly Stokes" userId="3e5c5154-569e-4d81-aa91-4f91841cdfa9" providerId="ADAL" clId="{3DB05C15-F848-4DD0-80BE-8C059F89E9BE}" dt="2022-12-28T15:58:56.045" v="713"/>
          <ac:spMkLst>
            <pc:docMk/>
            <pc:sldMk cId="3491448804" sldId="2195"/>
            <ac:spMk id="12" creationId="{E384BFF7-3319-CAE2-192F-C4DCBBBBFC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28/12/2022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some places, the supply of super-heated water is naturally present underground.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a:p>
        </p:txBody>
      </p:sp>
    </p:spTree>
    <p:extLst>
      <p:ext uri="{BB962C8B-B14F-4D97-AF65-F5344CB8AC3E}">
        <p14:creationId xmlns:p14="http://schemas.microsoft.com/office/powerpoint/2010/main" val="2568719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a:p>
        </p:txBody>
      </p:sp>
    </p:spTree>
    <p:extLst>
      <p:ext uri="{BB962C8B-B14F-4D97-AF65-F5344CB8AC3E}">
        <p14:creationId xmlns:p14="http://schemas.microsoft.com/office/powerpoint/2010/main" val="370160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dirty="0"/>
          </a:p>
        </p:txBody>
      </p:sp>
    </p:spTree>
    <p:extLst>
      <p:ext uri="{BB962C8B-B14F-4D97-AF65-F5344CB8AC3E}">
        <p14:creationId xmlns:p14="http://schemas.microsoft.com/office/powerpoint/2010/main" val="1150418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Geothermal energy is already the preference in volcanic areas such as Iceland.</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2152565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Bargain  bruise   python hygiene  Dictionary    equipped  referral reference preferred transferring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When a volcano erupts, we can see the transference of heat that is under the Earth’s surface.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dirty="0"/>
          </a:p>
        </p:txBody>
      </p:sp>
    </p:spTree>
    <p:extLst>
      <p:ext uri="{BB962C8B-B14F-4D97-AF65-F5344CB8AC3E}">
        <p14:creationId xmlns:p14="http://schemas.microsoft.com/office/powerpoint/2010/main" val="745814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heat beneath Earth’s crust can be equipped to heat water and produce steam to drive turbines.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1498508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1906732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2233144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28/12/2022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28/12/2022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supply </a:t>
            </a:r>
          </a:p>
        </p:txBody>
      </p:sp>
      <p:sp>
        <p:nvSpPr>
          <p:cNvPr id="3" name="Rectangle 2">
            <a:extLst>
              <a:ext uri="{FF2B5EF4-FFF2-40B4-BE49-F238E27FC236}">
                <a16:creationId xmlns:a16="http://schemas.microsoft.com/office/drawing/2014/main" id="{0366E0B6-702E-4814-82C6-08CA2D13F3C9}"/>
              </a:ext>
            </a:extLst>
          </p:cNvPr>
          <p:cNvSpPr/>
          <p:nvPr/>
        </p:nvSpPr>
        <p:spPr>
          <a:xfrm>
            <a:off x="6792686" y="3657595"/>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Office Supplies Clipart Png - Clip Art Office Supplies, Transparent Png ,  Transparent Png Image - PNGitem">
            <a:extLst>
              <a:ext uri="{FF2B5EF4-FFF2-40B4-BE49-F238E27FC236}">
                <a16:creationId xmlns:a16="http://schemas.microsoft.com/office/drawing/2014/main" id="{179719ED-20E3-2E84-3899-2B79856B5E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644298"/>
            <a:ext cx="226695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transference</a:t>
            </a:r>
            <a:r>
              <a:rPr lang="en-GB" sz="3600" dirty="0">
                <a:solidFill>
                  <a:srgbClr val="000000"/>
                </a:solidFill>
                <a:effectLst/>
                <a:latin typeface="Twinkl Cursive Looped" panose="02000000000000000000" pitchFamily="2" charset="0"/>
                <a:ea typeface="Times New Roman" panose="02020603050405020304" pitchFamily="18" charset="0"/>
              </a:rPr>
              <a:t> of heat that is under the Earth’s surface. This heat beneath Earth’s crust can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equipped</a:t>
            </a:r>
            <a:r>
              <a:rPr lang="en-GB" sz="3600" dirty="0">
                <a:solidFill>
                  <a:srgbClr val="000000"/>
                </a:solidFill>
                <a:effectLst/>
                <a:latin typeface="Twinkl Cursive Looped" panose="02000000000000000000" pitchFamily="2" charset="0"/>
                <a:ea typeface="Times New Roman" panose="02020603050405020304" pitchFamily="18" charset="0"/>
              </a:rPr>
              <a:t> to heat water and produce steam to drive turbines.  In some places,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of super-heated water is naturally present underground.  Geothermal energy is already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preference</a:t>
            </a:r>
            <a:r>
              <a:rPr lang="en-GB" sz="3600" dirty="0">
                <a:solidFill>
                  <a:srgbClr val="000000"/>
                </a:solidFill>
                <a:effectLst/>
                <a:latin typeface="Twinkl Cursive Looped" panose="02000000000000000000" pitchFamily="2" charset="0"/>
                <a:ea typeface="Times New Roman" panose="02020603050405020304" pitchFamily="18" charset="0"/>
              </a:rPr>
              <a:t> in volcanic areas such as Iceland.</a:t>
            </a:r>
          </a:p>
        </p:txBody>
      </p:sp>
    </p:spTree>
    <p:extLst>
      <p:ext uri="{BB962C8B-B14F-4D97-AF65-F5344CB8AC3E}">
        <p14:creationId xmlns:p14="http://schemas.microsoft.com/office/powerpoint/2010/main" val="118840812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363080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In some places, the supply of super-heated water is naturally present underground.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726650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28804343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446A12-19B9-707B-F9AE-3D73E9B1E495}"/>
              </a:ext>
            </a:extLst>
          </p:cNvPr>
          <p:cNvPicPr>
            <a:picLocks noChangeAspect="1"/>
          </p:cNvPicPr>
          <p:nvPr/>
        </p:nvPicPr>
        <p:blipFill rotWithShape="1">
          <a:blip r:embed="rId2"/>
          <a:srcRect l="18482" t="13077" r="18438" b="13077"/>
          <a:stretch/>
        </p:blipFill>
        <p:spPr>
          <a:xfrm>
            <a:off x="993321" y="70549"/>
            <a:ext cx="10205357" cy="6716902"/>
          </a:xfrm>
          <a:prstGeom prst="rect">
            <a:avLst/>
          </a:prstGeom>
        </p:spPr>
      </p:pic>
    </p:spTree>
    <p:extLst>
      <p:ext uri="{BB962C8B-B14F-4D97-AF65-F5344CB8AC3E}">
        <p14:creationId xmlns:p14="http://schemas.microsoft.com/office/powerpoint/2010/main" val="13285941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03110357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80758867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39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616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7495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identify</a:t>
            </a:r>
          </a:p>
        </p:txBody>
      </p:sp>
      <p:sp>
        <p:nvSpPr>
          <p:cNvPr id="3" name="Rectangle 2">
            <a:extLst>
              <a:ext uri="{FF2B5EF4-FFF2-40B4-BE49-F238E27FC236}">
                <a16:creationId xmlns:a16="http://schemas.microsoft.com/office/drawing/2014/main" id="{4BCBA2DA-E95C-434C-BE81-320E182AE5EF}"/>
              </a:ext>
            </a:extLst>
          </p:cNvPr>
          <p:cNvSpPr/>
          <p:nvPr/>
        </p:nvSpPr>
        <p:spPr>
          <a:xfrm>
            <a:off x="6873422"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8" name="Picture 6" descr="Free Identification Clipart, Download Free Identification Clipart png  images, Free ClipArts on Clipart Library">
            <a:extLst>
              <a:ext uri="{FF2B5EF4-FFF2-40B4-BE49-F238E27FC236}">
                <a16:creationId xmlns:a16="http://schemas.microsoft.com/office/drawing/2014/main" id="{A4EAF876-0603-A176-2DDD-4E7034182E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hygiene </a:t>
            </a:r>
          </a:p>
        </p:txBody>
      </p:sp>
      <p:sp>
        <p:nvSpPr>
          <p:cNvPr id="3" name="Rectangle 2">
            <a:extLst>
              <a:ext uri="{FF2B5EF4-FFF2-40B4-BE49-F238E27FC236}">
                <a16:creationId xmlns:a16="http://schemas.microsoft.com/office/drawing/2014/main" id="{13BB5EC0-7A96-4D29-A835-6FAE896C31A4}"/>
              </a:ext>
            </a:extLst>
          </p:cNvPr>
          <p:cNvSpPr/>
          <p:nvPr/>
        </p:nvSpPr>
        <p:spPr>
          <a:xfrm>
            <a:off x="5546271" y="356371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Free Oral Hygiene Cliparts, Download Free Oral Hygiene Cliparts png images,  Free ClipArts on Clipart Library">
            <a:extLst>
              <a:ext uri="{FF2B5EF4-FFF2-40B4-BE49-F238E27FC236}">
                <a16:creationId xmlns:a16="http://schemas.microsoft.com/office/drawing/2014/main" id="{BE0F4FE0-1A8B-B527-A17E-55944E808E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82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hyphen </a:t>
            </a:r>
          </a:p>
        </p:txBody>
      </p:sp>
      <p:sp>
        <p:nvSpPr>
          <p:cNvPr id="3" name="Rectangle 2">
            <a:extLst>
              <a:ext uri="{FF2B5EF4-FFF2-40B4-BE49-F238E27FC236}">
                <a16:creationId xmlns:a16="http://schemas.microsoft.com/office/drawing/2014/main" id="{0366E0B6-702E-4814-82C6-08CA2D13F3C9}"/>
              </a:ext>
            </a:extLst>
          </p:cNvPr>
          <p:cNvSpPr/>
          <p:nvPr/>
        </p:nvSpPr>
        <p:spPr>
          <a:xfrm>
            <a:off x="5225143"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850" name="Picture 2" descr="Hyphen Images – Browse 128,653 Stock Photos, Vectors, and Video | Adobe  Stock">
            <a:extLst>
              <a:ext uri="{FF2B5EF4-FFF2-40B4-BE49-F238E27FC236}">
                <a16:creationId xmlns:a16="http://schemas.microsoft.com/office/drawing/2014/main" id="{59ADD89C-FBAB-0F9E-1D47-16C145EF08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3"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041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2263696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117537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127750974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141183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a:t>
            </a:r>
            <a:r>
              <a:rPr lang="en-GB" dirty="0">
                <a:highlight>
                  <a:srgbClr val="FFFF00"/>
                </a:highlight>
                <a:latin typeface="Twinkl Cursive Looped" panose="02000000000000000000" pitchFamily="2" charset="0"/>
              </a:rPr>
              <a:t>fer</a:t>
            </a:r>
          </a:p>
        </p:txBody>
      </p:sp>
      <p:pic>
        <p:nvPicPr>
          <p:cNvPr id="8194" name="Picture 2" descr="Image result for transfer clipart">
            <a:extLst>
              <a:ext uri="{FF2B5EF4-FFF2-40B4-BE49-F238E27FC236}">
                <a16:creationId xmlns:a16="http://schemas.microsoft.com/office/drawing/2014/main" id="{E32619D6-C417-B6C4-66D5-F33CBD17FC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465364"/>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06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7266215"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transfer clipart">
            <a:extLst>
              <a:ext uri="{FF2B5EF4-FFF2-40B4-BE49-F238E27FC236}">
                <a16:creationId xmlns:a16="http://schemas.microsoft.com/office/drawing/2014/main" id="{8575047D-A253-C46C-F6E5-A63364C07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514350"/>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50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ence   </a:t>
            </a:r>
          </a:p>
        </p:txBody>
      </p:sp>
      <p:sp>
        <p:nvSpPr>
          <p:cNvPr id="3" name="Rectangle 2">
            <a:extLst>
              <a:ext uri="{FF2B5EF4-FFF2-40B4-BE49-F238E27FC236}">
                <a16:creationId xmlns:a16="http://schemas.microsoft.com/office/drawing/2014/main" id="{13BB5EC0-7A96-4D29-A835-6FAE896C31A4}"/>
              </a:ext>
            </a:extLst>
          </p:cNvPr>
          <p:cNvSpPr/>
          <p:nvPr/>
        </p:nvSpPr>
        <p:spPr>
          <a:xfrm>
            <a:off x="6955971" y="3561670"/>
            <a:ext cx="14858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transfer clipart">
            <a:extLst>
              <a:ext uri="{FF2B5EF4-FFF2-40B4-BE49-F238E27FC236}">
                <a16:creationId xmlns:a16="http://schemas.microsoft.com/office/drawing/2014/main" id="{334D4EEF-22DA-1EA3-9AA3-F557D3528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90" y="481693"/>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7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transferring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present participle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move from one place to another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transfer (+r)</a:t>
            </a:r>
            <a:r>
              <a:rPr lang="en-GB" sz="2000" dirty="0">
                <a:latin typeface="Twinkl Cursive Looped" panose="02000000000000000000" pitchFamily="2" charset="0"/>
              </a:rPr>
              <a:t> </a:t>
            </a:r>
            <a:r>
              <a:rPr lang="en-GB" sz="5400" dirty="0">
                <a:latin typeface="Twinkl Cursive Looped" panose="02000000000000000000" pitchFamily="2" charset="0"/>
              </a:rPr>
              <a:t>+ </a:t>
            </a:r>
            <a:r>
              <a:rPr lang="en-GB" sz="5400" dirty="0" err="1">
                <a:latin typeface="Twinkl Cursive Looped" panose="02000000000000000000" pitchFamily="2" charset="0"/>
              </a:rPr>
              <a:t>ing</a:t>
            </a:r>
            <a:r>
              <a:rPr lang="en-GB" sz="5400" dirty="0">
                <a:latin typeface="Twinkl Cursive Looped" panose="02000000000000000000" pitchFamily="2" charset="0"/>
              </a:rPr>
              <a:t> = transferring</a:t>
            </a:r>
            <a:endParaRPr lang="en-GB" sz="5400" i="1" dirty="0">
              <a:latin typeface="Twinkl Cursive Looped" panose="02000000000000000000" pitchFamily="2" charset="0"/>
            </a:endParaRPr>
          </a:p>
        </p:txBody>
      </p:sp>
      <p:pic>
        <p:nvPicPr>
          <p:cNvPr id="4" name="Picture 2" descr="Image result for transfer clipart">
            <a:extLst>
              <a:ext uri="{FF2B5EF4-FFF2-40B4-BE49-F238E27FC236}">
                <a16:creationId xmlns:a16="http://schemas.microsoft.com/office/drawing/2014/main" id="{D4020F1E-CB62-FBBA-B182-4956E690FB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465364"/>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30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transference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of transferring something or the process of being transferred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transfer</a:t>
            </a:r>
            <a:r>
              <a:rPr lang="en-GB" sz="2000" dirty="0">
                <a:latin typeface="Twinkl Cursive Looped" panose="02000000000000000000" pitchFamily="2" charset="0"/>
              </a:rPr>
              <a:t>  </a:t>
            </a:r>
            <a:r>
              <a:rPr lang="en-GB" sz="5400" dirty="0">
                <a:latin typeface="Twinkl Cursive Looped" panose="02000000000000000000" pitchFamily="2" charset="0"/>
              </a:rPr>
              <a:t>+ </a:t>
            </a:r>
            <a:r>
              <a:rPr lang="en-GB" sz="5400" dirty="0" err="1">
                <a:latin typeface="Twinkl Cursive Looped" panose="02000000000000000000" pitchFamily="2" charset="0"/>
              </a:rPr>
              <a:t>ence</a:t>
            </a:r>
            <a:r>
              <a:rPr lang="en-GB" sz="5400" dirty="0">
                <a:latin typeface="Twinkl Cursive Looped" panose="02000000000000000000" pitchFamily="2" charset="0"/>
              </a:rPr>
              <a:t> = transference</a:t>
            </a:r>
            <a:endParaRPr lang="en-GB" sz="5400" i="1" dirty="0">
              <a:latin typeface="Twinkl Cursive Looped" panose="02000000000000000000" pitchFamily="2" charset="0"/>
            </a:endParaRPr>
          </a:p>
        </p:txBody>
      </p:sp>
      <p:pic>
        <p:nvPicPr>
          <p:cNvPr id="7" name="Picture 2" descr="Image result for transfer clipart">
            <a:extLst>
              <a:ext uri="{FF2B5EF4-FFF2-40B4-BE49-F238E27FC236}">
                <a16:creationId xmlns:a16="http://schemas.microsoft.com/office/drawing/2014/main" id="{3C9ABED4-AB39-C8BE-1D3C-14885AF4E7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465364"/>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22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 went to sleep on the couch before transferring to my bedroom later in the night.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7265" y="3074786"/>
            <a:ext cx="367347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 </a:t>
            </a:r>
            <a:endParaRPr lang="en-GB" i="1" dirty="0"/>
          </a:p>
        </p:txBody>
      </p:sp>
    </p:spTree>
    <p:extLst>
      <p:ext uri="{BB962C8B-B14F-4D97-AF65-F5344CB8AC3E}">
        <p14:creationId xmlns:p14="http://schemas.microsoft.com/office/powerpoint/2010/main" val="25684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Education involves the transference of knowledge.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04541" y="3045278"/>
            <a:ext cx="3831545"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297168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0608470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85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10458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03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42031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964749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3076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a:t>
            </a:r>
          </a:p>
        </p:txBody>
      </p:sp>
    </p:spTree>
    <p:extLst>
      <p:ext uri="{BB962C8B-B14F-4D97-AF65-F5344CB8AC3E}">
        <p14:creationId xmlns:p14="http://schemas.microsoft.com/office/powerpoint/2010/main" val="344192775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transference</a:t>
            </a:r>
            <a:r>
              <a:rPr lang="en-GB" sz="3600" dirty="0">
                <a:solidFill>
                  <a:srgbClr val="000000"/>
                </a:solidFill>
                <a:effectLst/>
                <a:latin typeface="Twinkl Cursive Looped" panose="02000000000000000000" pitchFamily="2" charset="0"/>
                <a:ea typeface="Times New Roman" panose="02020603050405020304" pitchFamily="18" charset="0"/>
              </a:rPr>
              <a:t> of heat that is under the Earth’s surface. This heat beneath Earth’s crust can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equipped</a:t>
            </a:r>
            <a:r>
              <a:rPr lang="en-GB" sz="3600" dirty="0">
                <a:solidFill>
                  <a:srgbClr val="000000"/>
                </a:solidFill>
                <a:effectLst/>
                <a:latin typeface="Twinkl Cursive Looped" panose="02000000000000000000" pitchFamily="2" charset="0"/>
                <a:ea typeface="Times New Roman" panose="02020603050405020304" pitchFamily="18" charset="0"/>
              </a:rPr>
              <a:t> to heat water and produce steam to drive turbines.  In some places,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of super-heated water is naturally present underground.  Geothermal energy is already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preference</a:t>
            </a:r>
            <a:r>
              <a:rPr lang="en-GB" sz="3600" dirty="0">
                <a:solidFill>
                  <a:srgbClr val="000000"/>
                </a:solidFill>
                <a:effectLst/>
                <a:latin typeface="Twinkl Cursive Looped" panose="02000000000000000000" pitchFamily="2" charset="0"/>
                <a:ea typeface="Times New Roman" panose="02020603050405020304" pitchFamily="18" charset="0"/>
              </a:rPr>
              <a:t> in volcanic areas such as Iceland.</a:t>
            </a:r>
          </a:p>
        </p:txBody>
      </p:sp>
    </p:spTree>
    <p:extLst>
      <p:ext uri="{BB962C8B-B14F-4D97-AF65-F5344CB8AC3E}">
        <p14:creationId xmlns:p14="http://schemas.microsoft.com/office/powerpoint/2010/main" val="240457627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8823941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Geothermal energy is already the preference in volcanic areas such as Iceland.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16829412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EF46C69-0B9A-C98C-4E2E-809B66A15447}"/>
              </a:ext>
            </a:extLst>
          </p:cNvPr>
          <p:cNvPicPr>
            <a:picLocks noChangeAspect="1"/>
          </p:cNvPicPr>
          <p:nvPr/>
        </p:nvPicPr>
        <p:blipFill rotWithShape="1">
          <a:blip r:embed="rId2"/>
          <a:srcRect l="18482" t="13077" r="18438" b="13077"/>
          <a:stretch/>
        </p:blipFill>
        <p:spPr>
          <a:xfrm>
            <a:off x="993321" y="70549"/>
            <a:ext cx="10205357" cy="6716902"/>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bargain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2232549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bruise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29867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195860934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3863082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supply</a:t>
            </a:r>
          </a:p>
        </p:txBody>
      </p:sp>
    </p:spTree>
    <p:extLst>
      <p:ext uri="{BB962C8B-B14F-4D97-AF65-F5344CB8AC3E}">
        <p14:creationId xmlns:p14="http://schemas.microsoft.com/office/powerpoint/2010/main" val="349558503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identify</a:t>
            </a:r>
          </a:p>
        </p:txBody>
      </p:sp>
    </p:spTree>
    <p:extLst>
      <p:ext uri="{BB962C8B-B14F-4D97-AF65-F5344CB8AC3E}">
        <p14:creationId xmlns:p14="http://schemas.microsoft.com/office/powerpoint/2010/main" val="85737056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369890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multiply</a:t>
            </a:r>
          </a:p>
        </p:txBody>
      </p:sp>
    </p:spTree>
    <p:extLst>
      <p:ext uri="{BB962C8B-B14F-4D97-AF65-F5344CB8AC3E}">
        <p14:creationId xmlns:p14="http://schemas.microsoft.com/office/powerpoint/2010/main" val="57332129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9816221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cycle</a:t>
            </a:r>
          </a:p>
        </p:txBody>
      </p:sp>
    </p:spTree>
    <p:extLst>
      <p:ext uri="{BB962C8B-B14F-4D97-AF65-F5344CB8AC3E}">
        <p14:creationId xmlns:p14="http://schemas.microsoft.com/office/powerpoint/2010/main" val="379794631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python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177557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hygiene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6737186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hyphen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343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referred</a:t>
            </a:r>
          </a:p>
        </p:txBody>
      </p:sp>
    </p:spTree>
    <p:extLst>
      <p:ext uri="{BB962C8B-B14F-4D97-AF65-F5344CB8AC3E}">
        <p14:creationId xmlns:p14="http://schemas.microsoft.com/office/powerpoint/2010/main" val="293827234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referral</a:t>
            </a:r>
          </a:p>
        </p:txBody>
      </p:sp>
    </p:spTree>
    <p:extLst>
      <p:ext uri="{BB962C8B-B14F-4D97-AF65-F5344CB8AC3E}">
        <p14:creationId xmlns:p14="http://schemas.microsoft.com/office/powerpoint/2010/main" val="421385825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reference </a:t>
            </a:r>
          </a:p>
        </p:txBody>
      </p:sp>
    </p:spTree>
    <p:extLst>
      <p:ext uri="{BB962C8B-B14F-4D97-AF65-F5344CB8AC3E}">
        <p14:creationId xmlns:p14="http://schemas.microsoft.com/office/powerpoint/2010/main" val="282487926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referee </a:t>
            </a:r>
          </a:p>
        </p:txBody>
      </p:sp>
    </p:spTree>
    <p:extLst>
      <p:ext uri="{BB962C8B-B14F-4D97-AF65-F5344CB8AC3E}">
        <p14:creationId xmlns:p14="http://schemas.microsoft.com/office/powerpoint/2010/main" val="80578285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preferred</a:t>
            </a:r>
          </a:p>
        </p:txBody>
      </p:sp>
    </p:spTree>
    <p:extLst>
      <p:ext uri="{BB962C8B-B14F-4D97-AF65-F5344CB8AC3E}">
        <p14:creationId xmlns:p14="http://schemas.microsoft.com/office/powerpoint/2010/main" val="27926693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preference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transferring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t>
            </a:r>
            <a:r>
              <a:rPr lang="en-GB" dirty="0">
                <a:highlight>
                  <a:srgbClr val="FFFF00"/>
                </a:highlight>
                <a:latin typeface="Twinkl Cursive Looped" panose="02000000000000000000" pitchFamily="2" charset="0"/>
              </a:rPr>
              <a:t>fer</a:t>
            </a:r>
          </a:p>
        </p:txBody>
      </p:sp>
      <p:pic>
        <p:nvPicPr>
          <p:cNvPr id="1026" name="Picture 2" descr="Image result for refer clipart">
            <a:extLst>
              <a:ext uri="{FF2B5EF4-FFF2-40B4-BE49-F238E27FC236}">
                <a16:creationId xmlns:a16="http://schemas.microsoft.com/office/drawing/2014/main" id="{274A07A4-6AA1-864F-3D6E-EFB4C63C8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6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tranference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dictionary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equipped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bargain  bruise   python hygiene  dictionary  equipped  referral reference preferred transferring </a:t>
            </a:r>
          </a:p>
        </p:txBody>
      </p:sp>
    </p:spTree>
    <p:extLst>
      <p:ext uri="{BB962C8B-B14F-4D97-AF65-F5344CB8AC3E}">
        <p14:creationId xmlns:p14="http://schemas.microsoft.com/office/powerpoint/2010/main" val="388699187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64673" y="407662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verb preposition determiner adjective noun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707886"/>
          </a:xfrm>
          <a:prstGeom prst="rect">
            <a:avLst/>
          </a:prstGeom>
          <a:noFill/>
        </p:spPr>
        <p:txBody>
          <a:bodyPr wrap="square" rtlCol="0">
            <a:spAutoFit/>
          </a:bodyPr>
          <a:lstStyle/>
          <a:p>
            <a:r>
              <a:rPr lang="en-GB" sz="4000" dirty="0">
                <a:latin typeface="Twinkl Cursive Looped" panose="02000000000000000000" pitchFamily="2" charset="0"/>
              </a:rPr>
              <a:t>The website gives access to an online dictionary.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801102" y="2002187"/>
            <a:ext cx="261257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9685565" y="3984290"/>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650080"/>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All bedrooms are equipped with a colour TV.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278086" y="2128791"/>
            <a:ext cx="22533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935185" y="3650081"/>
            <a:ext cx="685802"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71104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efer clipart">
            <a:extLst>
              <a:ext uri="{FF2B5EF4-FFF2-40B4-BE49-F238E27FC236}">
                <a16:creationId xmlns:a16="http://schemas.microsoft.com/office/drawing/2014/main" id="{E3FB4A8F-2B66-6203-0693-CFB094EC2E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970318"/>
          </a:xfrm>
          <a:prstGeom prst="rect">
            <a:avLst/>
          </a:prstGeom>
          <a:noFill/>
        </p:spPr>
        <p:txBody>
          <a:bodyPr wrap="square" rtlCol="0">
            <a:spAutoFit/>
          </a:bodyPr>
          <a:lstStyle/>
          <a:p>
            <a:r>
              <a:rPr lang="en-GB" b="1" dirty="0">
                <a:solidFill>
                  <a:srgbClr val="83001D"/>
                </a:solidFill>
                <a:effectLst/>
              </a:rPr>
              <a:t>Dictionary </a:t>
            </a:r>
          </a:p>
          <a:p>
            <a:endParaRPr lang="en-GB" b="1" dirty="0">
              <a:solidFill>
                <a:srgbClr val="83001D"/>
              </a:solidFill>
              <a:effectLst/>
            </a:endParaRPr>
          </a:p>
          <a:p>
            <a:r>
              <a:rPr lang="en-GB" b="1" dirty="0">
                <a:solidFill>
                  <a:srgbClr val="83001D"/>
                </a:solidFill>
                <a:effectLst/>
              </a:rPr>
              <a:t>early 16th century: from medieval Latin dictionarium (</a:t>
            </a:r>
            <a:r>
              <a:rPr lang="en-GB" b="1" dirty="0" err="1">
                <a:solidFill>
                  <a:srgbClr val="83001D"/>
                </a:solidFill>
                <a:effectLst/>
              </a:rPr>
              <a:t>manuale</a:t>
            </a:r>
            <a:r>
              <a:rPr lang="en-GB" b="1" dirty="0">
                <a:solidFill>
                  <a:srgbClr val="83001D"/>
                </a:solidFill>
                <a:effectLst/>
              </a:rPr>
              <a:t>) or </a:t>
            </a:r>
            <a:r>
              <a:rPr lang="en-GB" b="1" dirty="0" err="1">
                <a:solidFill>
                  <a:srgbClr val="83001D"/>
                </a:solidFill>
                <a:effectLst/>
              </a:rPr>
              <a:t>dictionarius</a:t>
            </a:r>
            <a:r>
              <a:rPr lang="en-GB" b="1" dirty="0">
                <a:solidFill>
                  <a:srgbClr val="83001D"/>
                </a:solidFill>
                <a:effectLst/>
              </a:rPr>
              <a:t> (liber) ‘manual or book of words’, from Latin </a:t>
            </a:r>
            <a:r>
              <a:rPr lang="en-GB" b="1" dirty="0" err="1">
                <a:solidFill>
                  <a:srgbClr val="83001D"/>
                </a:solidFill>
                <a:effectLst/>
              </a:rPr>
              <a:t>dictio</a:t>
            </a:r>
            <a:r>
              <a:rPr lang="en-GB" b="1" dirty="0">
                <a:solidFill>
                  <a:srgbClr val="83001D"/>
                </a:solidFill>
                <a:effectLst/>
              </a:rPr>
              <a:t> (see diction).</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Equipped </a:t>
            </a:r>
          </a:p>
          <a:p>
            <a:endParaRPr lang="en-GB" b="1" dirty="0">
              <a:solidFill>
                <a:srgbClr val="83001D"/>
              </a:solidFill>
              <a:effectLst/>
            </a:endParaRPr>
          </a:p>
          <a:p>
            <a:r>
              <a:rPr lang="en-GB" b="1" dirty="0">
                <a:solidFill>
                  <a:srgbClr val="83001D"/>
                </a:solidFill>
                <a:effectLst/>
              </a:rPr>
              <a:t>early 16th century: from French </a:t>
            </a:r>
            <a:r>
              <a:rPr lang="en-GB" b="1" dirty="0" err="1">
                <a:solidFill>
                  <a:srgbClr val="83001D"/>
                </a:solidFill>
                <a:effectLst/>
              </a:rPr>
              <a:t>équiper</a:t>
            </a:r>
            <a:r>
              <a:rPr lang="en-GB" b="1" dirty="0">
                <a:solidFill>
                  <a:srgbClr val="83001D"/>
                </a:solidFill>
                <a:effectLst/>
              </a:rPr>
              <a:t>, probably from Old Norse </a:t>
            </a:r>
            <a:r>
              <a:rPr lang="en-GB" b="1" dirty="0" err="1">
                <a:solidFill>
                  <a:srgbClr val="83001D"/>
                </a:solidFill>
                <a:effectLst/>
              </a:rPr>
              <a:t>skipa</a:t>
            </a:r>
            <a:r>
              <a:rPr lang="en-GB" b="1" dirty="0">
                <a:solidFill>
                  <a:srgbClr val="83001D"/>
                </a:solidFill>
                <a:effectLst/>
              </a:rPr>
              <a:t> ‘to man (a ship)’, from skip ‘ship’.</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ed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efer clipart">
            <a:extLst>
              <a:ext uri="{FF2B5EF4-FFF2-40B4-BE49-F238E27FC236}">
                <a16:creationId xmlns:a16="http://schemas.microsoft.com/office/drawing/2014/main" id="{E3FB4A8F-2B66-6203-0693-CFB094EC2E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78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al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efer clipart">
            <a:extLst>
              <a:ext uri="{FF2B5EF4-FFF2-40B4-BE49-F238E27FC236}">
                <a16:creationId xmlns:a16="http://schemas.microsoft.com/office/drawing/2014/main" id="{E3FB4A8F-2B66-6203-0693-CFB094EC2E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971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referring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present participle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mention or allude to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refer (+r)</a:t>
            </a:r>
            <a:r>
              <a:rPr lang="en-GB" sz="2000" dirty="0">
                <a:latin typeface="Twinkl Cursive Looped" panose="02000000000000000000" pitchFamily="2" charset="0"/>
              </a:rPr>
              <a:t> </a:t>
            </a:r>
            <a:r>
              <a:rPr lang="en-GB" sz="5400" dirty="0">
                <a:latin typeface="Twinkl Cursive Looped" panose="02000000000000000000" pitchFamily="2" charset="0"/>
              </a:rPr>
              <a:t>+ </a:t>
            </a:r>
            <a:r>
              <a:rPr lang="en-GB" sz="5400" dirty="0" err="1">
                <a:latin typeface="Twinkl Cursive Looped" panose="02000000000000000000" pitchFamily="2" charset="0"/>
              </a:rPr>
              <a:t>ing</a:t>
            </a:r>
            <a:r>
              <a:rPr lang="en-GB" sz="5400" dirty="0">
                <a:latin typeface="Twinkl Cursive Looped" panose="02000000000000000000" pitchFamily="2" charset="0"/>
              </a:rPr>
              <a:t> = referring</a:t>
            </a:r>
            <a:endParaRPr lang="en-GB" sz="5400" i="1" dirty="0">
              <a:latin typeface="Twinkl Cursive Looped" panose="02000000000000000000" pitchFamily="2" charset="0"/>
            </a:endParaRPr>
          </a:p>
        </p:txBody>
      </p:sp>
      <p:pic>
        <p:nvPicPr>
          <p:cNvPr id="3" name="Picture 2" descr="Image result for refer clipart">
            <a:extLst>
              <a:ext uri="{FF2B5EF4-FFF2-40B4-BE49-F238E27FC236}">
                <a16:creationId xmlns:a16="http://schemas.microsoft.com/office/drawing/2014/main" id="{90364605-C0C3-BE6F-6DC4-F70F733991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referred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past participle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mention or allude to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refer (+r)</a:t>
            </a:r>
            <a:r>
              <a:rPr lang="en-GB" sz="2000" dirty="0">
                <a:latin typeface="Twinkl Cursive Looped" panose="02000000000000000000" pitchFamily="2" charset="0"/>
              </a:rPr>
              <a:t> </a:t>
            </a:r>
            <a:r>
              <a:rPr lang="en-GB" sz="5400" dirty="0">
                <a:latin typeface="Twinkl Cursive Looped" panose="02000000000000000000" pitchFamily="2" charset="0"/>
              </a:rPr>
              <a:t>+ ed = referred</a:t>
            </a:r>
            <a:endParaRPr lang="en-GB" sz="5400" i="1" dirty="0">
              <a:latin typeface="Twinkl Cursive Looped" panose="02000000000000000000" pitchFamily="2" charset="0"/>
            </a:endParaRPr>
          </a:p>
        </p:txBody>
      </p:sp>
      <p:pic>
        <p:nvPicPr>
          <p:cNvPr id="3" name="Picture 2" descr="Image result for refer clipart">
            <a:extLst>
              <a:ext uri="{FF2B5EF4-FFF2-40B4-BE49-F238E27FC236}">
                <a16:creationId xmlns:a16="http://schemas.microsoft.com/office/drawing/2014/main" id="{90364605-C0C3-BE6F-6DC4-F70F733991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382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referral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act of referring someone or something for consultation, review, or further action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refer (+r)</a:t>
            </a:r>
            <a:r>
              <a:rPr lang="en-GB" sz="2000" dirty="0">
                <a:latin typeface="Twinkl Cursive Looped" panose="02000000000000000000" pitchFamily="2" charset="0"/>
              </a:rPr>
              <a:t> </a:t>
            </a:r>
            <a:r>
              <a:rPr lang="en-GB" sz="5400" dirty="0">
                <a:latin typeface="Twinkl Cursive Looped" panose="02000000000000000000" pitchFamily="2" charset="0"/>
              </a:rPr>
              <a:t>+ al = referral</a:t>
            </a:r>
            <a:endParaRPr lang="en-GB" sz="5400" i="1" dirty="0">
              <a:latin typeface="Twinkl Cursive Looped" panose="02000000000000000000" pitchFamily="2" charset="0"/>
            </a:endParaRPr>
          </a:p>
        </p:txBody>
      </p:sp>
      <p:pic>
        <p:nvPicPr>
          <p:cNvPr id="3" name="Picture 2" descr="Image result for refer clipart">
            <a:extLst>
              <a:ext uri="{FF2B5EF4-FFF2-40B4-BE49-F238E27FC236}">
                <a16:creationId xmlns:a16="http://schemas.microsoft.com/office/drawing/2014/main" id="{90364605-C0C3-BE6F-6DC4-F70F733991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27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teacher was referring to the words on the board while she taught.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54295" y="2988892"/>
            <a:ext cx="274274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Her mother never referred to him again.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69755" y="3045278"/>
            <a:ext cx="2329315"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doctor made a referral for their patient.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64086" y="2867789"/>
            <a:ext cx="2351314"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446A12-19B9-707B-F9AE-3D73E9B1E495}"/>
              </a:ext>
            </a:extLst>
          </p:cNvPr>
          <p:cNvPicPr>
            <a:picLocks noChangeAspect="1"/>
          </p:cNvPicPr>
          <p:nvPr/>
        </p:nvPicPr>
        <p:blipFill rotWithShape="1">
          <a:blip r:embed="rId2"/>
          <a:srcRect l="18482" t="13077" r="18438" b="13077"/>
          <a:stretch/>
        </p:blipFill>
        <p:spPr>
          <a:xfrm>
            <a:off x="993321" y="70549"/>
            <a:ext cx="10205357" cy="6716902"/>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a:t>
            </a:r>
          </a:p>
        </p:txBody>
      </p:sp>
    </p:spTree>
    <p:extLst>
      <p:ext uri="{BB962C8B-B14F-4D97-AF65-F5344CB8AC3E}">
        <p14:creationId xmlns:p14="http://schemas.microsoft.com/office/powerpoint/2010/main" val="2433500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transference</a:t>
            </a:r>
            <a:r>
              <a:rPr lang="en-GB" sz="3600" dirty="0">
                <a:solidFill>
                  <a:srgbClr val="000000"/>
                </a:solidFill>
                <a:effectLst/>
                <a:latin typeface="Twinkl Cursive Looped" panose="02000000000000000000" pitchFamily="2" charset="0"/>
                <a:ea typeface="Times New Roman" panose="02020603050405020304" pitchFamily="18" charset="0"/>
              </a:rPr>
              <a:t> of heat that is under the Earth’s surface. This heat beneath Earth’s crust can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equipped</a:t>
            </a:r>
            <a:r>
              <a:rPr lang="en-GB" sz="3600" dirty="0">
                <a:solidFill>
                  <a:srgbClr val="000000"/>
                </a:solidFill>
                <a:effectLst/>
                <a:latin typeface="Twinkl Cursive Looped" panose="02000000000000000000" pitchFamily="2" charset="0"/>
                <a:ea typeface="Times New Roman" panose="02020603050405020304" pitchFamily="18" charset="0"/>
              </a:rPr>
              <a:t> to heat water and produce steam to drive turbines.  In some places,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of super-heated water is naturally present underground.  Geothermal energy is already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preference</a:t>
            </a:r>
            <a:r>
              <a:rPr lang="en-GB" sz="3600" dirty="0">
                <a:solidFill>
                  <a:srgbClr val="000000"/>
                </a:solidFill>
                <a:effectLst/>
                <a:latin typeface="Twinkl Cursive Looped" panose="02000000000000000000" pitchFamily="2" charset="0"/>
                <a:ea typeface="Times New Roman" panose="02020603050405020304" pitchFamily="18" charset="0"/>
              </a:rPr>
              <a:t> in volcanic areas such as Iceland.</a:t>
            </a:r>
          </a:p>
        </p:txBody>
      </p:sp>
    </p:spTree>
    <p:extLst>
      <p:ext uri="{BB962C8B-B14F-4D97-AF65-F5344CB8AC3E}">
        <p14:creationId xmlns:p14="http://schemas.microsoft.com/office/powerpoint/2010/main" val="36331008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When a volcano erupts, we can see the transference of heat that is under the Earth’s surface.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446A12-19B9-707B-F9AE-3D73E9B1E495}"/>
              </a:ext>
            </a:extLst>
          </p:cNvPr>
          <p:cNvPicPr>
            <a:picLocks noChangeAspect="1"/>
          </p:cNvPicPr>
          <p:nvPr/>
        </p:nvPicPr>
        <p:blipFill rotWithShape="1">
          <a:blip r:embed="rId2"/>
          <a:srcRect l="18482" t="13077" r="18438" b="13077"/>
          <a:stretch/>
        </p:blipFill>
        <p:spPr>
          <a:xfrm>
            <a:off x="993321" y="70549"/>
            <a:ext cx="10205357" cy="6716902"/>
          </a:xfrm>
          <a:prstGeom prst="rect">
            <a:avLst/>
          </a:prstGeom>
        </p:spPr>
      </p:pic>
    </p:spTree>
    <p:extLst>
      <p:ext uri="{BB962C8B-B14F-4D97-AF65-F5344CB8AC3E}">
        <p14:creationId xmlns:p14="http://schemas.microsoft.com/office/powerpoint/2010/main" val="37339839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4717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677683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32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90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604939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occupy </a:t>
            </a:r>
          </a:p>
        </p:txBody>
      </p:sp>
      <p:sp>
        <p:nvSpPr>
          <p:cNvPr id="3" name="Rectangle 2">
            <a:extLst>
              <a:ext uri="{FF2B5EF4-FFF2-40B4-BE49-F238E27FC236}">
                <a16:creationId xmlns:a16="http://schemas.microsoft.com/office/drawing/2014/main" id="{13BB5EC0-7A96-4D29-A835-6FAE896C31A4}"/>
              </a:ext>
            </a:extLst>
          </p:cNvPr>
          <p:cNvSpPr/>
          <p:nvPr/>
        </p:nvSpPr>
        <p:spPr>
          <a:xfrm>
            <a:off x="7141029"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6258" name="Picture 2" descr="Premium Vector | Opposite vacant and occupied vector illustration">
            <a:extLst>
              <a:ext uri="{FF2B5EF4-FFF2-40B4-BE49-F238E27FC236}">
                <a16:creationId xmlns:a16="http://schemas.microsoft.com/office/drawing/2014/main" id="{9FE09F34-259F-F9FF-F508-6A4D39DEFF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5612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23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multiply </a:t>
            </a:r>
          </a:p>
        </p:txBody>
      </p:sp>
      <p:sp>
        <p:nvSpPr>
          <p:cNvPr id="3" name="Rectangle 2">
            <a:extLst>
              <a:ext uri="{FF2B5EF4-FFF2-40B4-BE49-F238E27FC236}">
                <a16:creationId xmlns:a16="http://schemas.microsoft.com/office/drawing/2014/main" id="{0366E0B6-702E-4814-82C6-08CA2D13F3C9}"/>
              </a:ext>
            </a:extLst>
          </p:cNvPr>
          <p:cNvSpPr/>
          <p:nvPr/>
        </p:nvSpPr>
        <p:spPr>
          <a:xfrm>
            <a:off x="7021286"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5234" name="Picture 2" descr="Multiply Sign Cartoon Stock Illustrations – 467 Multiply Sign Cartoon Stock  Illustrations, Vectors &amp; Clipart - Dreamstime">
            <a:extLst>
              <a:ext uri="{FF2B5EF4-FFF2-40B4-BE49-F238E27FC236}">
                <a16:creationId xmlns:a16="http://schemas.microsoft.com/office/drawing/2014/main" id="{1F6C4714-321F-D3EE-DB06-0AC1D84D03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rhyme</a:t>
            </a:r>
          </a:p>
        </p:txBody>
      </p:sp>
      <p:sp>
        <p:nvSpPr>
          <p:cNvPr id="3" name="Rectangle 2">
            <a:extLst>
              <a:ext uri="{FF2B5EF4-FFF2-40B4-BE49-F238E27FC236}">
                <a16:creationId xmlns:a16="http://schemas.microsoft.com/office/drawing/2014/main" id="{4BCBA2DA-E95C-434C-BE81-320E182AE5EF}"/>
              </a:ext>
            </a:extLst>
          </p:cNvPr>
          <p:cNvSpPr/>
          <p:nvPr/>
        </p:nvSpPr>
        <p:spPr>
          <a:xfrm>
            <a:off x="5760811" y="3657603"/>
            <a:ext cx="46037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4210" name="Picture 2" descr="Tips for Playing Rhyming Games Your Child">
            <a:extLst>
              <a:ext uri="{FF2B5EF4-FFF2-40B4-BE49-F238E27FC236}">
                <a16:creationId xmlns:a16="http://schemas.microsoft.com/office/drawing/2014/main" id="{348A625A-C9F9-710C-B7A6-D334EE42AA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130" y="715736"/>
            <a:ext cx="3248025"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5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156316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84824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392728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368676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t>
            </a:r>
            <a:r>
              <a:rPr lang="en-GB" dirty="0">
                <a:highlight>
                  <a:srgbClr val="FFFF00"/>
                </a:highlight>
                <a:latin typeface="Twinkl Cursive Looped" panose="02000000000000000000" pitchFamily="2" charset="0"/>
              </a:rPr>
              <a:t>fer</a:t>
            </a:r>
          </a:p>
        </p:txBody>
      </p:sp>
      <p:pic>
        <p:nvPicPr>
          <p:cNvPr id="1026" name="Picture 2" descr="Image result for refer clipart">
            <a:extLst>
              <a:ext uri="{FF2B5EF4-FFF2-40B4-BE49-F238E27FC236}">
                <a16:creationId xmlns:a16="http://schemas.microsoft.com/office/drawing/2014/main" id="{274A07A4-6AA1-864F-3D6E-EFB4C63C8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86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ence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561670"/>
            <a:ext cx="1627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reference clipart">
            <a:extLst>
              <a:ext uri="{FF2B5EF4-FFF2-40B4-BE49-F238E27FC236}">
                <a16:creationId xmlns:a16="http://schemas.microsoft.com/office/drawing/2014/main" id="{33FF520A-06EE-0413-AC65-407A0D83B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 y="553811"/>
            <a:ext cx="24193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801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ee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Image result for referee clipart">
            <a:extLst>
              <a:ext uri="{FF2B5EF4-FFF2-40B4-BE49-F238E27FC236}">
                <a16:creationId xmlns:a16="http://schemas.microsoft.com/office/drawing/2014/main" id="{D0A33509-7B65-AD6A-9F7C-B038BDB273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5" y="368753"/>
            <a:ext cx="20955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08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reference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of mentioning or alluding to something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refer + </a:t>
            </a:r>
            <a:r>
              <a:rPr lang="en-GB" sz="5400" dirty="0" err="1">
                <a:latin typeface="Twinkl Cursive Looped" panose="02000000000000000000" pitchFamily="2" charset="0"/>
              </a:rPr>
              <a:t>ence</a:t>
            </a:r>
            <a:r>
              <a:rPr lang="en-GB" sz="5400" dirty="0">
                <a:latin typeface="Twinkl Cursive Looped" panose="02000000000000000000" pitchFamily="2" charset="0"/>
              </a:rPr>
              <a:t> = reference </a:t>
            </a:r>
            <a:endParaRPr lang="en-GB" sz="5400" i="1" dirty="0">
              <a:latin typeface="Twinkl Cursive Looped" panose="02000000000000000000" pitchFamily="2" charset="0"/>
            </a:endParaRPr>
          </a:p>
        </p:txBody>
      </p:sp>
      <p:pic>
        <p:nvPicPr>
          <p:cNvPr id="4" name="Picture 2" descr="Image result for reference clipart">
            <a:extLst>
              <a:ext uri="{FF2B5EF4-FFF2-40B4-BE49-F238E27FC236}">
                <a16:creationId xmlns:a16="http://schemas.microsoft.com/office/drawing/2014/main" id="{90BEC365-7760-A711-D3D2-249EE0B7F8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28300"/>
            <a:ext cx="24193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90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referee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16656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20775"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official who watches a game or match closely to ensure that the rules are adhered to and (in some sports) to arbitrate on matters arising from the play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refer + </a:t>
            </a:r>
            <a:r>
              <a:rPr lang="en-GB" sz="5400" dirty="0" err="1">
                <a:latin typeface="Twinkl Cursive Looped" panose="02000000000000000000" pitchFamily="2" charset="0"/>
              </a:rPr>
              <a:t>ee</a:t>
            </a:r>
            <a:r>
              <a:rPr lang="en-GB" sz="5400" dirty="0">
                <a:latin typeface="Twinkl Cursive Looped" panose="02000000000000000000" pitchFamily="2" charset="0"/>
              </a:rPr>
              <a:t> = referee</a:t>
            </a:r>
            <a:endParaRPr lang="en-GB" sz="5400" i="1" dirty="0">
              <a:latin typeface="Twinkl Cursive Looped" panose="02000000000000000000" pitchFamily="2" charset="0"/>
            </a:endParaRPr>
          </a:p>
        </p:txBody>
      </p:sp>
      <p:pic>
        <p:nvPicPr>
          <p:cNvPr id="4" name="Picture 2" descr="Image result for referee clipart">
            <a:extLst>
              <a:ext uri="{FF2B5EF4-FFF2-40B4-BE49-F238E27FC236}">
                <a16:creationId xmlns:a16="http://schemas.microsoft.com/office/drawing/2014/main" id="{F29E1808-0B33-17AE-E722-F14C77A2D0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5" y="368753"/>
            <a:ext cx="20955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01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made reference to the enormous power of the mass media.</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84623" y="3031075"/>
            <a:ext cx="274274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00295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referee sent off two players.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95727" y="3722914"/>
            <a:ext cx="2329315"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759118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278002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99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376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42836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03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7814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080368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660435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a:t>
            </a:r>
          </a:p>
        </p:txBody>
      </p:sp>
    </p:spTree>
    <p:extLst>
      <p:ext uri="{BB962C8B-B14F-4D97-AF65-F5344CB8AC3E}">
        <p14:creationId xmlns:p14="http://schemas.microsoft.com/office/powerpoint/2010/main" val="39584051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transference</a:t>
            </a:r>
            <a:r>
              <a:rPr lang="en-GB" sz="3600" dirty="0">
                <a:solidFill>
                  <a:srgbClr val="000000"/>
                </a:solidFill>
                <a:effectLst/>
                <a:latin typeface="Twinkl Cursive Looped" panose="02000000000000000000" pitchFamily="2" charset="0"/>
                <a:ea typeface="Times New Roman" panose="02020603050405020304" pitchFamily="18" charset="0"/>
              </a:rPr>
              <a:t> of heat that is under the Earth’s surface. This heat beneath Earth’s crust can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equipped</a:t>
            </a:r>
            <a:r>
              <a:rPr lang="en-GB" sz="3600" dirty="0">
                <a:solidFill>
                  <a:srgbClr val="000000"/>
                </a:solidFill>
                <a:effectLst/>
                <a:latin typeface="Twinkl Cursive Looped" panose="02000000000000000000" pitchFamily="2" charset="0"/>
                <a:ea typeface="Times New Roman" panose="02020603050405020304" pitchFamily="18" charset="0"/>
              </a:rPr>
              <a:t> to heat water and produce steam to drive turbines.  In some places,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of super-heated water is naturally present underground.  Geothermal energy is already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preference</a:t>
            </a:r>
            <a:r>
              <a:rPr lang="en-GB" sz="3600" dirty="0">
                <a:solidFill>
                  <a:srgbClr val="000000"/>
                </a:solidFill>
                <a:effectLst/>
                <a:latin typeface="Twinkl Cursive Looped" panose="02000000000000000000" pitchFamily="2" charset="0"/>
                <a:ea typeface="Times New Roman" panose="02020603050405020304" pitchFamily="18" charset="0"/>
              </a:rPr>
              <a:t> in volcanic areas such as Iceland.</a:t>
            </a:r>
          </a:p>
        </p:txBody>
      </p:sp>
    </p:spTree>
    <p:extLst>
      <p:ext uri="{BB962C8B-B14F-4D97-AF65-F5344CB8AC3E}">
        <p14:creationId xmlns:p14="http://schemas.microsoft.com/office/powerpoint/2010/main" val="1678834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31906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heat beneath Earth’s crust can be equipped to heat water and produce steam to drive turbines.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2179054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3083439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20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446A12-19B9-707B-F9AE-3D73E9B1E495}"/>
              </a:ext>
            </a:extLst>
          </p:cNvPr>
          <p:cNvPicPr>
            <a:picLocks noChangeAspect="1"/>
          </p:cNvPicPr>
          <p:nvPr/>
        </p:nvPicPr>
        <p:blipFill rotWithShape="1">
          <a:blip r:embed="rId2"/>
          <a:srcRect l="18482" t="13077" r="18438" b="13077"/>
          <a:stretch/>
        </p:blipFill>
        <p:spPr>
          <a:xfrm>
            <a:off x="993321" y="70549"/>
            <a:ext cx="10205357" cy="6716902"/>
          </a:xfrm>
          <a:prstGeom prst="rect">
            <a:avLst/>
          </a:prstGeom>
        </p:spPr>
      </p:pic>
    </p:spTree>
    <p:extLst>
      <p:ext uri="{BB962C8B-B14F-4D97-AF65-F5344CB8AC3E}">
        <p14:creationId xmlns:p14="http://schemas.microsoft.com/office/powerpoint/2010/main" val="30103983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063820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695510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18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75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11737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cycle </a:t>
            </a:r>
          </a:p>
        </p:txBody>
      </p:sp>
      <p:sp>
        <p:nvSpPr>
          <p:cNvPr id="3" name="Rectangle 2">
            <a:extLst>
              <a:ext uri="{FF2B5EF4-FFF2-40B4-BE49-F238E27FC236}">
                <a16:creationId xmlns:a16="http://schemas.microsoft.com/office/drawing/2014/main" id="{13BB5EC0-7A96-4D29-A835-6FAE896C31A4}"/>
              </a:ext>
            </a:extLst>
          </p:cNvPr>
          <p:cNvSpPr/>
          <p:nvPr/>
        </p:nvSpPr>
        <p:spPr>
          <a:xfrm>
            <a:off x="5840185" y="3637274"/>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8066" name="Picture 2" descr="Water Cycle Stock Illustrations – 9,806 Water Cycle Stock Illustrations,  Vectors &amp; Clipart - Dreamstime">
            <a:extLst>
              <a:ext uri="{FF2B5EF4-FFF2-40B4-BE49-F238E27FC236}">
                <a16:creationId xmlns:a16="http://schemas.microsoft.com/office/drawing/2014/main" id="{1D0E2DAB-55E4-5875-22E8-730BFF3FE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461" y="641577"/>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00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python</a:t>
            </a:r>
          </a:p>
        </p:txBody>
      </p:sp>
      <p:sp>
        <p:nvSpPr>
          <p:cNvPr id="3" name="Rectangle 2">
            <a:extLst>
              <a:ext uri="{FF2B5EF4-FFF2-40B4-BE49-F238E27FC236}">
                <a16:creationId xmlns:a16="http://schemas.microsoft.com/office/drawing/2014/main" id="{0366E0B6-702E-4814-82C6-08CA2D13F3C9}"/>
              </a:ext>
            </a:extLst>
          </p:cNvPr>
          <p:cNvSpPr/>
          <p:nvPr/>
        </p:nvSpPr>
        <p:spPr>
          <a:xfrm>
            <a:off x="5355772" y="3657594"/>
            <a:ext cx="457199"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7042" name="Picture 2" descr="Tree Python Clipart Anaconda - Snake Images Clip Art - Free Transparent PNG  Clipart Images Download">
            <a:extLst>
              <a:ext uri="{FF2B5EF4-FFF2-40B4-BE49-F238E27FC236}">
                <a16:creationId xmlns:a16="http://schemas.microsoft.com/office/drawing/2014/main" id="{4CDA9588-23C4-7469-8496-1C5AFF67D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877" y="710973"/>
            <a:ext cx="24288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2985476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386360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02849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35108281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350307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a:t>
            </a:r>
            <a:r>
              <a:rPr lang="en-GB" dirty="0">
                <a:highlight>
                  <a:srgbClr val="FFFF00"/>
                </a:highlight>
                <a:latin typeface="Twinkl Cursive Looped" panose="02000000000000000000" pitchFamily="2" charset="0"/>
              </a:rPr>
              <a:t>fer</a:t>
            </a:r>
          </a:p>
        </p:txBody>
      </p:sp>
      <p:pic>
        <p:nvPicPr>
          <p:cNvPr id="12290" name="Picture 2" descr="Image result for prefer clipart">
            <a:extLst>
              <a:ext uri="{FF2B5EF4-FFF2-40B4-BE49-F238E27FC236}">
                <a16:creationId xmlns:a16="http://schemas.microsoft.com/office/drawing/2014/main" id="{1B9C2D7B-6820-2271-161F-16BFCD5770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73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93964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2" descr="Image result for prefer clipart">
            <a:extLst>
              <a:ext uri="{FF2B5EF4-FFF2-40B4-BE49-F238E27FC236}">
                <a16:creationId xmlns:a16="http://schemas.microsoft.com/office/drawing/2014/main" id="{F8CA27DB-DD82-3D1A-BBB0-87E18192DF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ed   </a:t>
            </a:r>
          </a:p>
        </p:txBody>
      </p:sp>
      <p:sp>
        <p:nvSpPr>
          <p:cNvPr id="3" name="Rectangle 2">
            <a:extLst>
              <a:ext uri="{FF2B5EF4-FFF2-40B4-BE49-F238E27FC236}">
                <a16:creationId xmlns:a16="http://schemas.microsoft.com/office/drawing/2014/main" id="{13BB5EC0-7A96-4D29-A835-6FAE896C31A4}"/>
              </a:ext>
            </a:extLst>
          </p:cNvPr>
          <p:cNvSpPr/>
          <p:nvPr/>
        </p:nvSpPr>
        <p:spPr>
          <a:xfrm>
            <a:off x="7070272"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prefer clipart">
            <a:extLst>
              <a:ext uri="{FF2B5EF4-FFF2-40B4-BE49-F238E27FC236}">
                <a16:creationId xmlns:a16="http://schemas.microsoft.com/office/drawing/2014/main" id="{EEB0AFF5-D511-9DFB-05EE-AB76F13C8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99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ence   </a:t>
            </a:r>
          </a:p>
        </p:txBody>
      </p:sp>
      <p:sp>
        <p:nvSpPr>
          <p:cNvPr id="3" name="Rectangle 2">
            <a:extLst>
              <a:ext uri="{FF2B5EF4-FFF2-40B4-BE49-F238E27FC236}">
                <a16:creationId xmlns:a16="http://schemas.microsoft.com/office/drawing/2014/main" id="{13BB5EC0-7A96-4D29-A835-6FAE896C31A4}"/>
              </a:ext>
            </a:extLst>
          </p:cNvPr>
          <p:cNvSpPr/>
          <p:nvPr/>
        </p:nvSpPr>
        <p:spPr>
          <a:xfrm>
            <a:off x="6727371" y="3561670"/>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prefer clipart">
            <a:extLst>
              <a:ext uri="{FF2B5EF4-FFF2-40B4-BE49-F238E27FC236}">
                <a16:creationId xmlns:a16="http://schemas.microsoft.com/office/drawing/2014/main" id="{758151E3-1DA6-4F8F-F2FD-C110CE2ECE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90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preferring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present participle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like (one thing or person) better than another or others; tend to choose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prefer (+r)</a:t>
            </a:r>
            <a:r>
              <a:rPr lang="en-GB" sz="2000" dirty="0">
                <a:latin typeface="Twinkl Cursive Looped" panose="02000000000000000000" pitchFamily="2" charset="0"/>
              </a:rPr>
              <a:t> </a:t>
            </a:r>
            <a:r>
              <a:rPr lang="en-GB" sz="5400" dirty="0">
                <a:latin typeface="Twinkl Cursive Looped" panose="02000000000000000000" pitchFamily="2" charset="0"/>
              </a:rPr>
              <a:t>+ </a:t>
            </a:r>
            <a:r>
              <a:rPr lang="en-GB" sz="5400" dirty="0" err="1">
                <a:latin typeface="Twinkl Cursive Looped" panose="02000000000000000000" pitchFamily="2" charset="0"/>
              </a:rPr>
              <a:t>ing</a:t>
            </a:r>
            <a:r>
              <a:rPr lang="en-GB" sz="5400" dirty="0">
                <a:latin typeface="Twinkl Cursive Looped" panose="02000000000000000000" pitchFamily="2" charset="0"/>
              </a:rPr>
              <a:t> = preferring</a:t>
            </a:r>
            <a:endParaRPr lang="en-GB" sz="5400" i="1" dirty="0">
              <a:latin typeface="Twinkl Cursive Looped" panose="02000000000000000000" pitchFamily="2" charset="0"/>
            </a:endParaRPr>
          </a:p>
        </p:txBody>
      </p:sp>
      <p:pic>
        <p:nvPicPr>
          <p:cNvPr id="4" name="Picture 2" descr="Image result for prefer clipart">
            <a:extLst>
              <a:ext uri="{FF2B5EF4-FFF2-40B4-BE49-F238E27FC236}">
                <a16:creationId xmlns:a16="http://schemas.microsoft.com/office/drawing/2014/main" id="{0957EB77-8561-9A74-B155-D789BFBDC8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68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preferred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past participle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like (one thing or person) better than another or others; tend to choose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prefer (+r)</a:t>
            </a:r>
            <a:r>
              <a:rPr lang="en-GB" sz="2000" dirty="0">
                <a:latin typeface="Twinkl Cursive Looped" panose="02000000000000000000" pitchFamily="2" charset="0"/>
              </a:rPr>
              <a:t> </a:t>
            </a:r>
            <a:r>
              <a:rPr lang="en-GB" sz="5400" dirty="0">
                <a:latin typeface="Twinkl Cursive Looped" panose="02000000000000000000" pitchFamily="2" charset="0"/>
              </a:rPr>
              <a:t>+ ed = preferred</a:t>
            </a:r>
            <a:endParaRPr lang="en-GB" sz="5400" i="1" dirty="0">
              <a:latin typeface="Twinkl Cursive Looped" panose="02000000000000000000" pitchFamily="2" charset="0"/>
            </a:endParaRPr>
          </a:p>
        </p:txBody>
      </p:sp>
      <p:pic>
        <p:nvPicPr>
          <p:cNvPr id="4" name="Picture 2" descr="Image result for prefer clipart">
            <a:extLst>
              <a:ext uri="{FF2B5EF4-FFF2-40B4-BE49-F238E27FC236}">
                <a16:creationId xmlns:a16="http://schemas.microsoft.com/office/drawing/2014/main" id="{0957EB77-8561-9A74-B155-D789BFBDC8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05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preference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greater liking for one alternative over another or others</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prefer</a:t>
            </a:r>
            <a:r>
              <a:rPr lang="en-GB" sz="2000" dirty="0">
                <a:latin typeface="Twinkl Cursive Looped" panose="02000000000000000000" pitchFamily="2" charset="0"/>
              </a:rPr>
              <a:t> </a:t>
            </a:r>
            <a:r>
              <a:rPr lang="en-GB" sz="5400" dirty="0">
                <a:latin typeface="Twinkl Cursive Looped" panose="02000000000000000000" pitchFamily="2" charset="0"/>
              </a:rPr>
              <a:t>+ </a:t>
            </a:r>
            <a:r>
              <a:rPr lang="en-GB" sz="5400" dirty="0" err="1">
                <a:latin typeface="Twinkl Cursive Looped" panose="02000000000000000000" pitchFamily="2" charset="0"/>
              </a:rPr>
              <a:t>ence</a:t>
            </a:r>
            <a:r>
              <a:rPr lang="en-GB" sz="5400" dirty="0">
                <a:latin typeface="Twinkl Cursive Looped" panose="02000000000000000000" pitchFamily="2" charset="0"/>
              </a:rPr>
              <a:t> = preference</a:t>
            </a:r>
            <a:endParaRPr lang="en-GB" sz="5400" i="1" dirty="0">
              <a:latin typeface="Twinkl Cursive Looped" panose="02000000000000000000" pitchFamily="2" charset="0"/>
            </a:endParaRPr>
          </a:p>
        </p:txBody>
      </p:sp>
      <p:pic>
        <p:nvPicPr>
          <p:cNvPr id="4" name="Picture 2" descr="Image result for prefer clipart">
            <a:extLst>
              <a:ext uri="{FF2B5EF4-FFF2-40B4-BE49-F238E27FC236}">
                <a16:creationId xmlns:a16="http://schemas.microsoft.com/office/drawing/2014/main" id="{0957EB77-8561-9A74-B155-D789BFBDC8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44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were preferring Maths to PE.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4051" y="3031075"/>
            <a:ext cx="293869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59248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apply </a:t>
            </a:r>
          </a:p>
        </p:txBody>
      </p:sp>
      <p:sp>
        <p:nvSpPr>
          <p:cNvPr id="3" name="Rectangle 2">
            <a:extLst>
              <a:ext uri="{FF2B5EF4-FFF2-40B4-BE49-F238E27FC236}">
                <a16:creationId xmlns:a16="http://schemas.microsoft.com/office/drawing/2014/main" id="{13BB5EC0-7A96-4D29-A835-6FAE896C31A4}"/>
              </a:ext>
            </a:extLst>
          </p:cNvPr>
          <p:cNvSpPr/>
          <p:nvPr/>
        </p:nvSpPr>
        <p:spPr>
          <a:xfrm>
            <a:off x="6928757"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college application - Clip Art Library">
            <a:extLst>
              <a:ext uri="{FF2B5EF4-FFF2-40B4-BE49-F238E27FC236}">
                <a16:creationId xmlns:a16="http://schemas.microsoft.com/office/drawing/2014/main" id="{37F63D5D-0CC2-A81D-D30F-88BDC80DCE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40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preferred visiting Venice to Rome.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46640" y="3821650"/>
            <a:ext cx="2737531"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45526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chose a clock in preference to a watch.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760029" y="2867789"/>
            <a:ext cx="3216728"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74662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76471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60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75223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230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201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859652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7067727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Geothermal energy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a:t>
            </a:r>
          </a:p>
        </p:txBody>
      </p:sp>
    </p:spTree>
    <p:extLst>
      <p:ext uri="{BB962C8B-B14F-4D97-AF65-F5344CB8AC3E}">
        <p14:creationId xmlns:p14="http://schemas.microsoft.com/office/powerpoint/2010/main" val="292232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B9DB9F-F8B4-4435-855D-866112E700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9713</TotalTime>
  <Words>2943</Words>
  <Application>Microsoft Office PowerPoint</Application>
  <PresentationFormat>Widescreen</PresentationFormat>
  <Paragraphs>373</Paragraphs>
  <Slides>171</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171</vt:i4>
      </vt:variant>
    </vt:vector>
  </HeadingPairs>
  <TitlesOfParts>
    <vt:vector size="177"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bargain </vt:lpstr>
      <vt:lpstr>bruise </vt:lpstr>
      <vt:lpstr>  y </vt:lpstr>
      <vt:lpstr>apply </vt:lpstr>
      <vt:lpstr>supply </vt:lpstr>
      <vt:lpstr>identify</vt:lpstr>
      <vt:lpstr>Let’s Teach and Practise</vt:lpstr>
      <vt:lpstr>PowerPoint Presentation</vt:lpstr>
      <vt:lpstr>PowerPoint Presentation</vt:lpstr>
      <vt:lpstr>    If the 'fer' syllable is not stressed, you just add the suffix.</vt:lpstr>
      <vt:lpstr>refer</vt:lpstr>
      <vt:lpstr>referring   </vt:lpstr>
      <vt:lpstr>referred   </vt:lpstr>
      <vt:lpstr>referral   </vt:lpstr>
      <vt:lpstr>referring</vt:lpstr>
      <vt:lpstr>referred</vt:lpstr>
      <vt:lpstr>referral</vt:lpstr>
      <vt:lpstr>The teacher was referring to the words on the board while she taught. </vt:lpstr>
      <vt:lpstr>Her mother never referred to him again.</vt:lpstr>
      <vt:lpstr>The doctor made a referral for their patient. </vt:lpstr>
      <vt:lpstr>New CHALLENGE words.</vt:lpstr>
      <vt:lpstr>dictionary </vt:lpstr>
      <vt:lpstr>The website gives access to an online dictionary. </vt:lpstr>
      <vt:lpstr>equipped  </vt:lpstr>
      <vt:lpstr>All bedrooms are equipped with a colour TV. </vt:lpstr>
      <vt:lpstr>Let’s Practise and Apply.</vt:lpstr>
      <vt:lpstr>Can you spot the spelling rule words and the challenge words?</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Write this sentence as I dictate it to you.</vt:lpstr>
      <vt:lpstr>When a volcano erupts, we can see the transference of heat that is under the Earth’s surface.</vt:lpstr>
      <vt:lpstr>PowerPoint Presentation</vt:lpstr>
      <vt:lpstr>PowerPoint Presentation</vt:lpstr>
      <vt:lpstr>Let’s Revisit and Review…</vt:lpstr>
      <vt:lpstr>Do you remember this challenge word?</vt:lpstr>
      <vt:lpstr>bargain </vt:lpstr>
      <vt:lpstr>bruise </vt:lpstr>
      <vt:lpstr>  y </vt:lpstr>
      <vt:lpstr>occupy </vt:lpstr>
      <vt:lpstr>multiply </vt:lpstr>
      <vt:lpstr>rhyme</vt:lpstr>
      <vt:lpstr>Let’s Teach and Practise</vt:lpstr>
      <vt:lpstr>PowerPoint Presentation</vt:lpstr>
      <vt:lpstr>PowerPoint Presentation</vt:lpstr>
      <vt:lpstr>    If the 'fer' syllable is not stressed, you just add the suffix.</vt:lpstr>
      <vt:lpstr>refer</vt:lpstr>
      <vt:lpstr>reference   </vt:lpstr>
      <vt:lpstr>referee   </vt:lpstr>
      <vt:lpstr>reference</vt:lpstr>
      <vt:lpstr>referee</vt:lpstr>
      <vt:lpstr>They made reference to the enormous power of the mass media.</vt:lpstr>
      <vt:lpstr>The referee sent off two players. </vt:lpstr>
      <vt:lpstr>New CHALLENGE words.</vt:lpstr>
      <vt:lpstr>dictionary </vt:lpstr>
      <vt:lpstr>The website gives access to an online dictionary. </vt:lpstr>
      <vt:lpstr>equipped  </vt:lpstr>
      <vt:lpstr>All bedrooms are equipped with a colour TV. </vt:lpstr>
      <vt:lpstr>Let’s Practise and Apply.</vt:lpstr>
      <vt:lpstr>Can you spot the spelling rule words and the challenge words?</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Write this sentence as I dictate it to you.</vt:lpstr>
      <vt:lpstr>This heat beneath Earth’s crust can be equipped to heat water and produce steam to drive turbines. </vt:lpstr>
      <vt:lpstr>PowerPoint Presentation</vt:lpstr>
      <vt:lpstr>PowerPoint Presentation</vt:lpstr>
      <vt:lpstr>Let’s Revisit and Review…</vt:lpstr>
      <vt:lpstr>Do you remember this challenge word?</vt:lpstr>
      <vt:lpstr>bargain </vt:lpstr>
      <vt:lpstr>bruise </vt:lpstr>
      <vt:lpstr>  y </vt:lpstr>
      <vt:lpstr>cycle </vt:lpstr>
      <vt:lpstr>python</vt:lpstr>
      <vt:lpstr>Let’s Teach and Practise</vt:lpstr>
      <vt:lpstr>PowerPoint Presentation</vt:lpstr>
      <vt:lpstr>PowerPoint Presentation</vt:lpstr>
      <vt:lpstr>    If the 'fer' syllable is not stressed, you just add the suffix.</vt:lpstr>
      <vt:lpstr>prefer</vt:lpstr>
      <vt:lpstr>preferring   </vt:lpstr>
      <vt:lpstr>preferred   </vt:lpstr>
      <vt:lpstr>preference   </vt:lpstr>
      <vt:lpstr>preferring</vt:lpstr>
      <vt:lpstr>preferred</vt:lpstr>
      <vt:lpstr>preference</vt:lpstr>
      <vt:lpstr>The children were preferring Maths to PE. </vt:lpstr>
      <vt:lpstr>I preferred visiting Venice to Rome.</vt:lpstr>
      <vt:lpstr>He chose a clock in preference to a watch. </vt:lpstr>
      <vt:lpstr>New CHALLENGE words.</vt:lpstr>
      <vt:lpstr>dictionary </vt:lpstr>
      <vt:lpstr>The website gives access to an online dictionary. </vt:lpstr>
      <vt:lpstr>equipped  </vt:lpstr>
      <vt:lpstr>All bedrooms are equipped with a colour TV. </vt:lpstr>
      <vt:lpstr>Let’s Practise and Apply.</vt:lpstr>
      <vt:lpstr>Can you spot the spelling rule words and the challenge words?</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Write this sentence as I dictate it to you.</vt:lpstr>
      <vt:lpstr>In some places, the supply of super-heated water is naturally present underground. </vt:lpstr>
      <vt:lpstr>PowerPoint Presentation</vt:lpstr>
      <vt:lpstr>PowerPoint Presentation</vt:lpstr>
      <vt:lpstr>Let’s Revisit and Review…</vt:lpstr>
      <vt:lpstr>Do you remember this challenge word?</vt:lpstr>
      <vt:lpstr>bargain </vt:lpstr>
      <vt:lpstr>bruise </vt:lpstr>
      <vt:lpstr>  y </vt:lpstr>
      <vt:lpstr>hygiene </vt:lpstr>
      <vt:lpstr>hyphen </vt:lpstr>
      <vt:lpstr>Let’s Teach and Practise</vt:lpstr>
      <vt:lpstr>PowerPoint Presentation</vt:lpstr>
      <vt:lpstr>PowerPoint Presentation</vt:lpstr>
      <vt:lpstr>    If the 'fer' syllable is not stressed, you just add the suffix.</vt:lpstr>
      <vt:lpstr>transfer</vt:lpstr>
      <vt:lpstr>transferring   </vt:lpstr>
      <vt:lpstr>transference   </vt:lpstr>
      <vt:lpstr>transferring</vt:lpstr>
      <vt:lpstr>transference</vt:lpstr>
      <vt:lpstr> I went to sleep on the couch before transferring to my bedroom later in the night. </vt:lpstr>
      <vt:lpstr>Education involves the transference of knowledge. </vt:lpstr>
      <vt:lpstr>New CHALLENGE words.</vt:lpstr>
      <vt:lpstr>dictionary </vt:lpstr>
      <vt:lpstr>The website gives access to an online dictionary. </vt:lpstr>
      <vt:lpstr>equipped  </vt:lpstr>
      <vt:lpstr>All bedrooms are equipped with a colour TV. </vt:lpstr>
      <vt:lpstr>Let’s Practise and Apply.</vt:lpstr>
      <vt:lpstr>Can you spot the spelling rule words and the challenge words?</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Geothermal energy  When a volcano erupts, we can see the transference of heat that is under the Earth’s surface. This heat beneath Earth’s crust can be equipped to heat water and produce steam to drive turbines.  In some places, the supply of super-heated water is naturally present underground.  Geothermal energy is already the preference in volcanic areas such as Iceland.</vt:lpstr>
      <vt:lpstr>Write this sentence as I dictate it to you.</vt:lpstr>
      <vt:lpstr>Geothermal energy is already the preference in volcanic areas such as Iceland.</vt:lpstr>
      <vt:lpstr>PowerPoint Presentation</vt:lpstr>
      <vt:lpstr>PowerPoint Presentation</vt:lpstr>
      <vt:lpstr>Old challenge words…</vt:lpstr>
      <vt:lpstr>bargain</vt:lpstr>
      <vt:lpstr>bruise</vt:lpstr>
      <vt:lpstr>Old spelling rule words…</vt:lpstr>
      <vt:lpstr>apply</vt:lpstr>
      <vt:lpstr>supply</vt:lpstr>
      <vt:lpstr>identify</vt:lpstr>
      <vt:lpstr>occupy</vt:lpstr>
      <vt:lpstr>multiply</vt:lpstr>
      <vt:lpstr>rhyme</vt:lpstr>
      <vt:lpstr>cycle</vt:lpstr>
      <vt:lpstr>python</vt:lpstr>
      <vt:lpstr>hygiene</vt:lpstr>
      <vt:lpstr>hyphen</vt:lpstr>
      <vt:lpstr>New spelling rule words…</vt:lpstr>
      <vt:lpstr>referring</vt:lpstr>
      <vt:lpstr>referred</vt:lpstr>
      <vt:lpstr>referral</vt:lpstr>
      <vt:lpstr>reference </vt:lpstr>
      <vt:lpstr>referee </vt:lpstr>
      <vt:lpstr>preferring</vt:lpstr>
      <vt:lpstr>preferred</vt:lpstr>
      <vt:lpstr>preference </vt:lpstr>
      <vt:lpstr>transferring</vt:lpstr>
      <vt:lpstr>tranference</vt:lpstr>
      <vt:lpstr>New challenge words…</vt:lpstr>
      <vt:lpstr>dictionary</vt:lpstr>
      <vt:lpstr>equipped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2022-12-28T16:06:28Z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