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8"/>
  </p:notesMasterIdLst>
  <p:sldIdLst>
    <p:sldId id="256" r:id="rId5"/>
    <p:sldId id="322" r:id="rId6"/>
    <p:sldId id="604" r:id="rId7"/>
    <p:sldId id="258" r:id="rId8"/>
    <p:sldId id="333" r:id="rId9"/>
    <p:sldId id="2200" r:id="rId10"/>
    <p:sldId id="2201" r:id="rId11"/>
    <p:sldId id="2198" r:id="rId12"/>
    <p:sldId id="2199" r:id="rId13"/>
    <p:sldId id="1459" r:id="rId14"/>
    <p:sldId id="1462" r:id="rId15"/>
    <p:sldId id="267" r:id="rId16"/>
    <p:sldId id="1452" r:id="rId17"/>
    <p:sldId id="1798" r:id="rId18"/>
    <p:sldId id="2204" r:id="rId19"/>
    <p:sldId id="1453" r:id="rId20"/>
    <p:sldId id="2203" r:id="rId21"/>
    <p:sldId id="2202" r:id="rId22"/>
    <p:sldId id="2067" r:id="rId23"/>
    <p:sldId id="2205" r:id="rId24"/>
    <p:sldId id="2206" r:id="rId25"/>
    <p:sldId id="1466" r:id="rId26"/>
    <p:sldId id="2208" r:id="rId27"/>
    <p:sldId id="2207" r:id="rId28"/>
    <p:sldId id="1473" r:id="rId29"/>
    <p:sldId id="1501" r:id="rId30"/>
    <p:sldId id="1502" r:id="rId31"/>
    <p:sldId id="1482" r:id="rId32"/>
    <p:sldId id="1485" r:id="rId33"/>
    <p:sldId id="1505" r:id="rId34"/>
    <p:sldId id="1504" r:id="rId35"/>
    <p:sldId id="1506" r:id="rId36"/>
    <p:sldId id="304" r:id="rId37"/>
    <p:sldId id="318" r:id="rId38"/>
    <p:sldId id="316" r:id="rId39"/>
    <p:sldId id="2209" r:id="rId40"/>
    <p:sldId id="331" r:id="rId41"/>
    <p:sldId id="332" r:id="rId42"/>
    <p:sldId id="323" r:id="rId43"/>
    <p:sldId id="2226" r:id="rId44"/>
    <p:sldId id="2227" r:id="rId45"/>
    <p:sldId id="2228" r:id="rId46"/>
    <p:sldId id="2229" r:id="rId47"/>
    <p:sldId id="2230" r:id="rId48"/>
    <p:sldId id="2231" r:id="rId49"/>
    <p:sldId id="2335" r:id="rId50"/>
    <p:sldId id="2336" r:id="rId51"/>
    <p:sldId id="2337" r:id="rId52"/>
    <p:sldId id="2235" r:id="rId53"/>
    <p:sldId id="2236" r:id="rId54"/>
    <p:sldId id="2237" r:id="rId55"/>
    <p:sldId id="2238" r:id="rId56"/>
    <p:sldId id="2239" r:id="rId57"/>
    <p:sldId id="2240" r:id="rId58"/>
    <p:sldId id="2241" r:id="rId59"/>
    <p:sldId id="2242" r:id="rId60"/>
    <p:sldId id="2243" r:id="rId61"/>
    <p:sldId id="2244" r:id="rId62"/>
    <p:sldId id="2245" r:id="rId63"/>
    <p:sldId id="2246" r:id="rId64"/>
    <p:sldId id="2247" r:id="rId65"/>
    <p:sldId id="2248" r:id="rId66"/>
    <p:sldId id="2249" r:id="rId67"/>
    <p:sldId id="2250" r:id="rId68"/>
    <p:sldId id="2251" r:id="rId69"/>
    <p:sldId id="2252" r:id="rId70"/>
    <p:sldId id="2253" r:id="rId71"/>
    <p:sldId id="2254" r:id="rId72"/>
    <p:sldId id="2255" r:id="rId73"/>
    <p:sldId id="2256" r:id="rId74"/>
    <p:sldId id="2257" r:id="rId75"/>
    <p:sldId id="2258" r:id="rId76"/>
    <p:sldId id="2259" r:id="rId77"/>
    <p:sldId id="2260" r:id="rId78"/>
    <p:sldId id="2261" r:id="rId79"/>
    <p:sldId id="2211" r:id="rId80"/>
    <p:sldId id="2262" r:id="rId81"/>
    <p:sldId id="2263" r:id="rId82"/>
    <p:sldId id="2264" r:id="rId83"/>
    <p:sldId id="2265" r:id="rId84"/>
    <p:sldId id="2266" r:id="rId85"/>
    <p:sldId id="2267" r:id="rId86"/>
    <p:sldId id="2367" r:id="rId87"/>
    <p:sldId id="2368" r:id="rId88"/>
    <p:sldId id="2271" r:id="rId89"/>
    <p:sldId id="2272" r:id="rId90"/>
    <p:sldId id="2273" r:id="rId91"/>
    <p:sldId id="2274" r:id="rId92"/>
    <p:sldId id="2275" r:id="rId93"/>
    <p:sldId id="2276" r:id="rId94"/>
    <p:sldId id="2277" r:id="rId95"/>
    <p:sldId id="2278" r:id="rId96"/>
    <p:sldId id="2279" r:id="rId97"/>
    <p:sldId id="2280" r:id="rId98"/>
    <p:sldId id="2281" r:id="rId99"/>
    <p:sldId id="2369" r:id="rId100"/>
    <p:sldId id="2283" r:id="rId101"/>
    <p:sldId id="2284" r:id="rId102"/>
    <p:sldId id="2285" r:id="rId103"/>
    <p:sldId id="2286" r:id="rId104"/>
    <p:sldId id="2287" r:id="rId105"/>
    <p:sldId id="2288" r:id="rId106"/>
    <p:sldId id="2289" r:id="rId107"/>
    <p:sldId id="2290" r:id="rId108"/>
    <p:sldId id="2291" r:id="rId109"/>
    <p:sldId id="2292" r:id="rId110"/>
    <p:sldId id="2293" r:id="rId111"/>
    <p:sldId id="2294" r:id="rId112"/>
    <p:sldId id="2295" r:id="rId113"/>
    <p:sldId id="2296" r:id="rId114"/>
    <p:sldId id="2297" r:id="rId115"/>
    <p:sldId id="2210" r:id="rId116"/>
    <p:sldId id="2298" r:id="rId117"/>
    <p:sldId id="2299" r:id="rId118"/>
    <p:sldId id="2300" r:id="rId119"/>
    <p:sldId id="2301" r:id="rId120"/>
    <p:sldId id="2302" r:id="rId121"/>
    <p:sldId id="2303" r:id="rId122"/>
    <p:sldId id="2399" r:id="rId123"/>
    <p:sldId id="2400" r:id="rId124"/>
    <p:sldId id="2307" r:id="rId125"/>
    <p:sldId id="2308" r:id="rId126"/>
    <p:sldId id="2309" r:id="rId127"/>
    <p:sldId id="2310" r:id="rId128"/>
    <p:sldId id="2311" r:id="rId129"/>
    <p:sldId id="2312" r:id="rId130"/>
    <p:sldId id="2313" r:id="rId131"/>
    <p:sldId id="2314" r:id="rId132"/>
    <p:sldId id="2315" r:id="rId133"/>
    <p:sldId id="2317" r:id="rId134"/>
    <p:sldId id="2318" r:id="rId135"/>
    <p:sldId id="2320" r:id="rId136"/>
    <p:sldId id="2321" r:id="rId137"/>
    <p:sldId id="2323" r:id="rId138"/>
    <p:sldId id="2324" r:id="rId139"/>
    <p:sldId id="2325" r:id="rId140"/>
    <p:sldId id="2326" r:id="rId141"/>
    <p:sldId id="2327" r:id="rId142"/>
    <p:sldId id="2328" r:id="rId143"/>
    <p:sldId id="2329" r:id="rId144"/>
    <p:sldId id="2330" r:id="rId145"/>
    <p:sldId id="2331" r:id="rId146"/>
    <p:sldId id="2332" r:id="rId147"/>
    <p:sldId id="2333" r:id="rId148"/>
    <p:sldId id="328" r:id="rId149"/>
    <p:sldId id="1509" r:id="rId150"/>
    <p:sldId id="595" r:id="rId151"/>
    <p:sldId id="2223" r:id="rId152"/>
    <p:sldId id="2224" r:id="rId153"/>
    <p:sldId id="596" r:id="rId154"/>
    <p:sldId id="2212" r:id="rId155"/>
    <p:sldId id="2213" r:id="rId156"/>
    <p:sldId id="2214" r:id="rId157"/>
    <p:sldId id="2215" r:id="rId158"/>
    <p:sldId id="2216" r:id="rId159"/>
    <p:sldId id="2217" r:id="rId160"/>
    <p:sldId id="2218" r:id="rId161"/>
    <p:sldId id="2219" r:id="rId162"/>
    <p:sldId id="2220" r:id="rId163"/>
    <p:sldId id="2221" r:id="rId164"/>
    <p:sldId id="594" r:id="rId165"/>
    <p:sldId id="558" r:id="rId166"/>
    <p:sldId id="559" r:id="rId167"/>
    <p:sldId id="555" r:id="rId168"/>
    <p:sldId id="566" r:id="rId169"/>
    <p:sldId id="567" r:id="rId170"/>
    <p:sldId id="568" r:id="rId171"/>
    <p:sldId id="573" r:id="rId172"/>
    <p:sldId id="574" r:id="rId173"/>
    <p:sldId id="575" r:id="rId174"/>
    <p:sldId id="580" r:id="rId175"/>
    <p:sldId id="2225" r:id="rId176"/>
    <p:sldId id="560" r:id="rId177"/>
    <p:sldId id="593" r:id="rId178"/>
    <p:sldId id="561" r:id="rId179"/>
    <p:sldId id="550" r:id="rId180"/>
    <p:sldId id="597" r:id="rId181"/>
    <p:sldId id="583" r:id="rId182"/>
    <p:sldId id="1194" r:id="rId183"/>
    <p:sldId id="1631" r:id="rId184"/>
    <p:sldId id="590" r:id="rId185"/>
    <p:sldId id="591" r:id="rId186"/>
    <p:sldId id="598" r:id="rId187"/>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AA70D1-DCC1-4C83-B29F-30677190F84B}" v="510" dt="2022-12-29T11:03:24.704"/>
    <p1510:client id="{3DB05C15-F848-4DD0-80BE-8C059F89E9BE}" v="572" dt="2022-12-28T16:06:18.6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theme" Target="theme/theme1.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tableStyles" Target="tableStyles.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microsoft.com/office/2016/11/relationships/changesInfo" Target="changesInfos/changesInfo1.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notesMaster" Target="notesMasters/notesMaster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183" Type="http://schemas.openxmlformats.org/officeDocument/2006/relationships/slide" Target="slides/slide179.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4" Type="http://schemas.microsoft.com/office/2015/10/relationships/revisionInfo" Target="revisionInfo.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presProps" Target="presProps.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0" Type="http://schemas.openxmlformats.org/officeDocument/2006/relationships/viewProps" Target="viewProps.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8" Type="http://schemas.openxmlformats.org/officeDocument/2006/relationships/slide" Target="slides/slide14.xml"/><Relationship Id="rId39" Type="http://schemas.openxmlformats.org/officeDocument/2006/relationships/slide" Target="slides/slide3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33AA70D1-DCC1-4C83-B29F-30677190F84B}"/>
    <pc:docChg chg="custSel addSld delSld modSld sldOrd">
      <pc:chgData name="Kelly Stokes" userId="3e5c5154-569e-4d81-aa91-4f91841cdfa9" providerId="ADAL" clId="{33AA70D1-DCC1-4C83-B29F-30677190F84B}" dt="2022-12-29T11:03:31.446" v="903" actId="27636"/>
      <pc:docMkLst>
        <pc:docMk/>
      </pc:docMkLst>
      <pc:sldChg chg="modSp mod">
        <pc:chgData name="Kelly Stokes" userId="3e5c5154-569e-4d81-aa91-4f91841cdfa9" providerId="ADAL" clId="{33AA70D1-DCC1-4C83-B29F-30677190F84B}" dt="2022-12-29T10:19:33.913" v="1" actId="20577"/>
        <pc:sldMkLst>
          <pc:docMk/>
          <pc:sldMk cId="3945579917" sldId="256"/>
        </pc:sldMkLst>
        <pc:spChg chg="mod">
          <ac:chgData name="Kelly Stokes" userId="3e5c5154-569e-4d81-aa91-4f91841cdfa9" providerId="ADAL" clId="{33AA70D1-DCC1-4C83-B29F-30677190F84B}" dt="2022-12-29T10:19:33.913" v="1" actId="20577"/>
          <ac:spMkLst>
            <pc:docMk/>
            <pc:sldMk cId="3945579917" sldId="256"/>
            <ac:spMk id="3" creationId="{9B667196-C5B4-45FC-B5E8-3B190D7A595C}"/>
          </ac:spMkLst>
        </pc:spChg>
      </pc:sldChg>
      <pc:sldChg chg="modSp mod">
        <pc:chgData name="Kelly Stokes" userId="3e5c5154-569e-4d81-aa91-4f91841cdfa9" providerId="ADAL" clId="{33AA70D1-DCC1-4C83-B29F-30677190F84B}" dt="2022-12-29T10:36:56.436" v="358" actId="1076"/>
        <pc:sldMkLst>
          <pc:docMk/>
          <pc:sldMk cId="2433500145" sldId="316"/>
        </pc:sldMkLst>
        <pc:spChg chg="mod">
          <ac:chgData name="Kelly Stokes" userId="3e5c5154-569e-4d81-aa91-4f91841cdfa9" providerId="ADAL" clId="{33AA70D1-DCC1-4C83-B29F-30677190F84B}" dt="2022-12-29T10:36:56.436" v="358" actId="1076"/>
          <ac:spMkLst>
            <pc:docMk/>
            <pc:sldMk cId="2433500145" sldId="316"/>
            <ac:spMk id="2" creationId="{52DA34BA-82FC-47C5-BCE1-BB65E08B92A1}"/>
          </ac:spMkLst>
        </pc:spChg>
      </pc:sldChg>
      <pc:sldChg chg="modSp mod">
        <pc:chgData name="Kelly Stokes" userId="3e5c5154-569e-4d81-aa91-4f91841cdfa9" providerId="ADAL" clId="{33AA70D1-DCC1-4C83-B29F-30677190F84B}" dt="2022-12-29T10:19:38.777" v="3" actId="20577"/>
        <pc:sldMkLst>
          <pc:docMk/>
          <pc:sldMk cId="864376776" sldId="322"/>
        </pc:sldMkLst>
        <pc:spChg chg="mod">
          <ac:chgData name="Kelly Stokes" userId="3e5c5154-569e-4d81-aa91-4f91841cdfa9" providerId="ADAL" clId="{33AA70D1-DCC1-4C83-B29F-30677190F84B}" dt="2022-12-29T10:19:38.777" v="3" actId="20577"/>
          <ac:spMkLst>
            <pc:docMk/>
            <pc:sldMk cId="864376776" sldId="322"/>
            <ac:spMk id="2" creationId="{02FB8773-AD3E-2543-510F-CEE32E75C793}"/>
          </ac:spMkLst>
        </pc:spChg>
      </pc:sldChg>
      <pc:sldChg chg="modSp mod">
        <pc:chgData name="Kelly Stokes" userId="3e5c5154-569e-4d81-aa91-4f91841cdfa9" providerId="ADAL" clId="{33AA70D1-DCC1-4C83-B29F-30677190F84B}" dt="2022-12-29T10:38:14.265" v="371" actId="20577"/>
        <pc:sldMkLst>
          <pc:docMk/>
          <pc:sldMk cId="3634764576" sldId="323"/>
        </pc:sldMkLst>
        <pc:spChg chg="mod">
          <ac:chgData name="Kelly Stokes" userId="3e5c5154-569e-4d81-aa91-4f91841cdfa9" providerId="ADAL" clId="{33AA70D1-DCC1-4C83-B29F-30677190F84B}" dt="2022-12-29T10:38:14.265" v="371" actId="20577"/>
          <ac:spMkLst>
            <pc:docMk/>
            <pc:sldMk cId="3634764576" sldId="323"/>
            <ac:spMk id="2" creationId="{02FB8773-AD3E-2543-510F-CEE32E75C793}"/>
          </ac:spMkLst>
        </pc:spChg>
      </pc:sldChg>
      <pc:sldChg chg="modSp mod">
        <pc:chgData name="Kelly Stokes" userId="3e5c5154-569e-4d81-aa91-4f91841cdfa9" providerId="ADAL" clId="{33AA70D1-DCC1-4C83-B29F-30677190F84B}" dt="2022-12-29T10:38:40.565" v="387" actId="20577"/>
        <pc:sldMkLst>
          <pc:docMk/>
          <pc:sldMk cId="4214164962" sldId="328"/>
        </pc:sldMkLst>
        <pc:spChg chg="mod">
          <ac:chgData name="Kelly Stokes" userId="3e5c5154-569e-4d81-aa91-4f91841cdfa9" providerId="ADAL" clId="{33AA70D1-DCC1-4C83-B29F-30677190F84B}" dt="2022-12-29T10:38:40.565" v="387" actId="20577"/>
          <ac:spMkLst>
            <pc:docMk/>
            <pc:sldMk cId="4214164962" sldId="328"/>
            <ac:spMk id="2" creationId="{02FB8773-AD3E-2543-510F-CEE32E75C793}"/>
          </ac:spMkLst>
        </pc:spChg>
      </pc:sldChg>
      <pc:sldChg chg="modNotesTx">
        <pc:chgData name="Kelly Stokes" userId="3e5c5154-569e-4d81-aa91-4f91841cdfa9" providerId="ADAL" clId="{33AA70D1-DCC1-4C83-B29F-30677190F84B}" dt="2022-12-29T10:38:01.640" v="367" actId="20577"/>
        <pc:sldMkLst>
          <pc:docMk/>
          <pc:sldMk cId="2534233594" sldId="331"/>
        </pc:sldMkLst>
      </pc:sldChg>
      <pc:sldChg chg="modSp mod">
        <pc:chgData name="Kelly Stokes" userId="3e5c5154-569e-4d81-aa91-4f91841cdfa9" providerId="ADAL" clId="{33AA70D1-DCC1-4C83-B29F-30677190F84B}" dt="2022-12-29T10:38:06.711" v="369" actId="20577"/>
        <pc:sldMkLst>
          <pc:docMk/>
          <pc:sldMk cId="958288502" sldId="332"/>
        </pc:sldMkLst>
        <pc:spChg chg="mod">
          <ac:chgData name="Kelly Stokes" userId="3e5c5154-569e-4d81-aa91-4f91841cdfa9" providerId="ADAL" clId="{33AA70D1-DCC1-4C83-B29F-30677190F84B}" dt="2022-12-29T10:38:06.711" v="369" actId="20577"/>
          <ac:spMkLst>
            <pc:docMk/>
            <pc:sldMk cId="958288502" sldId="332"/>
            <ac:spMk id="2" creationId="{77E26784-A357-92CE-B6B1-8F248D3D6650}"/>
          </ac:spMkLst>
        </pc:spChg>
      </pc:sldChg>
      <pc:sldChg chg="modNotesTx">
        <pc:chgData name="Kelly Stokes" userId="3e5c5154-569e-4d81-aa91-4f91841cdfa9" providerId="ADAL" clId="{33AA70D1-DCC1-4C83-B29F-30677190F84B}" dt="2022-12-29T10:42:10.186" v="498"/>
        <pc:sldMkLst>
          <pc:docMk/>
          <pc:sldMk cId="3625788919" sldId="550"/>
        </pc:sldMkLst>
      </pc:sldChg>
      <pc:sldChg chg="modSp mod">
        <pc:chgData name="Kelly Stokes" userId="3e5c5154-569e-4d81-aa91-4f91841cdfa9" providerId="ADAL" clId="{33AA70D1-DCC1-4C83-B29F-30677190F84B}" dt="2022-12-29T10:40:35.248" v="413" actId="20577"/>
        <pc:sldMkLst>
          <pc:docMk/>
          <pc:sldMk cId="4213858259" sldId="555"/>
        </pc:sldMkLst>
        <pc:spChg chg="mod">
          <ac:chgData name="Kelly Stokes" userId="3e5c5154-569e-4d81-aa91-4f91841cdfa9" providerId="ADAL" clId="{33AA70D1-DCC1-4C83-B29F-30677190F84B}" dt="2022-12-29T10:40:35.248" v="413" actId="20577"/>
          <ac:spMkLst>
            <pc:docMk/>
            <pc:sldMk cId="4213858259" sldId="555"/>
            <ac:spMk id="2" creationId="{52DA34BA-82FC-47C5-BCE1-BB65E08B92A1}"/>
          </ac:spMkLst>
        </pc:spChg>
      </pc:sldChg>
      <pc:sldChg chg="modSp mod">
        <pc:chgData name="Kelly Stokes" userId="3e5c5154-569e-4d81-aa91-4f91841cdfa9" providerId="ADAL" clId="{33AA70D1-DCC1-4C83-B29F-30677190F84B}" dt="2022-12-29T10:40:27.026" v="401" actId="20577"/>
        <pc:sldMkLst>
          <pc:docMk/>
          <pc:sldMk cId="1413045715" sldId="558"/>
        </pc:sldMkLst>
        <pc:spChg chg="mod">
          <ac:chgData name="Kelly Stokes" userId="3e5c5154-569e-4d81-aa91-4f91841cdfa9" providerId="ADAL" clId="{33AA70D1-DCC1-4C83-B29F-30677190F84B}" dt="2022-12-29T10:40:27.026" v="401" actId="20577"/>
          <ac:spMkLst>
            <pc:docMk/>
            <pc:sldMk cId="1413045715" sldId="558"/>
            <ac:spMk id="2" creationId="{52DA34BA-82FC-47C5-BCE1-BB65E08B92A1}"/>
          </ac:spMkLst>
        </pc:spChg>
      </pc:sldChg>
      <pc:sldChg chg="modSp mod">
        <pc:chgData name="Kelly Stokes" userId="3e5c5154-569e-4d81-aa91-4f91841cdfa9" providerId="ADAL" clId="{33AA70D1-DCC1-4C83-B29F-30677190F84B}" dt="2022-12-29T10:40:30.412" v="406" actId="20577"/>
        <pc:sldMkLst>
          <pc:docMk/>
          <pc:sldMk cId="2938272345" sldId="559"/>
        </pc:sldMkLst>
        <pc:spChg chg="mod">
          <ac:chgData name="Kelly Stokes" userId="3e5c5154-569e-4d81-aa91-4f91841cdfa9" providerId="ADAL" clId="{33AA70D1-DCC1-4C83-B29F-30677190F84B}" dt="2022-12-29T10:40:30.412" v="406" actId="20577"/>
          <ac:spMkLst>
            <pc:docMk/>
            <pc:sldMk cId="2938272345" sldId="559"/>
            <ac:spMk id="2" creationId="{52DA34BA-82FC-47C5-BCE1-BB65E08B92A1}"/>
          </ac:spMkLst>
        </pc:spChg>
      </pc:sldChg>
      <pc:sldChg chg="modSp mod">
        <pc:chgData name="Kelly Stokes" userId="3e5c5154-569e-4d81-aa91-4f91841cdfa9" providerId="ADAL" clId="{33AA70D1-DCC1-4C83-B29F-30677190F84B}" dt="2022-12-29T10:41:55.954" v="497" actId="20577"/>
        <pc:sldMkLst>
          <pc:docMk/>
          <pc:sldMk cId="2844813666" sldId="561"/>
        </pc:sldMkLst>
        <pc:spChg chg="mod">
          <ac:chgData name="Kelly Stokes" userId="3e5c5154-569e-4d81-aa91-4f91841cdfa9" providerId="ADAL" clId="{33AA70D1-DCC1-4C83-B29F-30677190F84B}" dt="2022-12-29T10:41:55.954" v="497" actId="20577"/>
          <ac:spMkLst>
            <pc:docMk/>
            <pc:sldMk cId="2844813666" sldId="561"/>
            <ac:spMk id="2" creationId="{52DA34BA-82FC-47C5-BCE1-BB65E08B92A1}"/>
          </ac:spMkLst>
        </pc:spChg>
      </pc:sldChg>
      <pc:sldChg chg="modSp mod">
        <pc:chgData name="Kelly Stokes" userId="3e5c5154-569e-4d81-aa91-4f91841cdfa9" providerId="ADAL" clId="{33AA70D1-DCC1-4C83-B29F-30677190F84B}" dt="2022-12-29T10:40:43.379" v="417" actId="20577"/>
        <pc:sldMkLst>
          <pc:docMk/>
          <pc:sldMk cId="2824879269" sldId="566"/>
        </pc:sldMkLst>
        <pc:spChg chg="mod">
          <ac:chgData name="Kelly Stokes" userId="3e5c5154-569e-4d81-aa91-4f91841cdfa9" providerId="ADAL" clId="{33AA70D1-DCC1-4C83-B29F-30677190F84B}" dt="2022-12-29T10:40:43.379" v="417" actId="20577"/>
          <ac:spMkLst>
            <pc:docMk/>
            <pc:sldMk cId="2824879269" sldId="566"/>
            <ac:spMk id="2" creationId="{52DA34BA-82FC-47C5-BCE1-BB65E08B92A1}"/>
          </ac:spMkLst>
        </pc:spChg>
      </pc:sldChg>
      <pc:sldChg chg="modSp mod">
        <pc:chgData name="Kelly Stokes" userId="3e5c5154-569e-4d81-aa91-4f91841cdfa9" providerId="ADAL" clId="{33AA70D1-DCC1-4C83-B29F-30677190F84B}" dt="2022-12-29T10:40:49.940" v="426" actId="20577"/>
        <pc:sldMkLst>
          <pc:docMk/>
          <pc:sldMk cId="805782854" sldId="567"/>
        </pc:sldMkLst>
        <pc:spChg chg="mod">
          <ac:chgData name="Kelly Stokes" userId="3e5c5154-569e-4d81-aa91-4f91841cdfa9" providerId="ADAL" clId="{33AA70D1-DCC1-4C83-B29F-30677190F84B}" dt="2022-12-29T10:40:49.940" v="426" actId="20577"/>
          <ac:spMkLst>
            <pc:docMk/>
            <pc:sldMk cId="805782854" sldId="567"/>
            <ac:spMk id="2" creationId="{52DA34BA-82FC-47C5-BCE1-BB65E08B92A1}"/>
          </ac:spMkLst>
        </pc:spChg>
      </pc:sldChg>
      <pc:sldChg chg="modSp mod">
        <pc:chgData name="Kelly Stokes" userId="3e5c5154-569e-4d81-aa91-4f91841cdfa9" providerId="ADAL" clId="{33AA70D1-DCC1-4C83-B29F-30677190F84B}" dt="2022-12-29T10:40:53.793" v="432" actId="20577"/>
        <pc:sldMkLst>
          <pc:docMk/>
          <pc:sldMk cId="2306067830" sldId="568"/>
        </pc:sldMkLst>
        <pc:spChg chg="mod">
          <ac:chgData name="Kelly Stokes" userId="3e5c5154-569e-4d81-aa91-4f91841cdfa9" providerId="ADAL" clId="{33AA70D1-DCC1-4C83-B29F-30677190F84B}" dt="2022-12-29T10:40:53.793" v="432" actId="20577"/>
          <ac:spMkLst>
            <pc:docMk/>
            <pc:sldMk cId="2306067830" sldId="568"/>
            <ac:spMk id="2" creationId="{52DA34BA-82FC-47C5-BCE1-BB65E08B92A1}"/>
          </ac:spMkLst>
        </pc:spChg>
      </pc:sldChg>
      <pc:sldChg chg="modSp mod">
        <pc:chgData name="Kelly Stokes" userId="3e5c5154-569e-4d81-aa91-4f91841cdfa9" providerId="ADAL" clId="{33AA70D1-DCC1-4C83-B29F-30677190F84B}" dt="2022-12-29T10:41:03.114" v="444" actId="20577"/>
        <pc:sldMkLst>
          <pc:docMk/>
          <pc:sldMk cId="2792669322" sldId="573"/>
        </pc:sldMkLst>
        <pc:spChg chg="mod">
          <ac:chgData name="Kelly Stokes" userId="3e5c5154-569e-4d81-aa91-4f91841cdfa9" providerId="ADAL" clId="{33AA70D1-DCC1-4C83-B29F-30677190F84B}" dt="2022-12-29T10:41:03.114" v="444" actId="20577"/>
          <ac:spMkLst>
            <pc:docMk/>
            <pc:sldMk cId="2792669322" sldId="573"/>
            <ac:spMk id="2" creationId="{52DA34BA-82FC-47C5-BCE1-BB65E08B92A1}"/>
          </ac:spMkLst>
        </pc:spChg>
      </pc:sldChg>
      <pc:sldChg chg="modSp mod">
        <pc:chgData name="Kelly Stokes" userId="3e5c5154-569e-4d81-aa91-4f91841cdfa9" providerId="ADAL" clId="{33AA70D1-DCC1-4C83-B29F-30677190F84B}" dt="2022-12-29T10:41:08.256" v="453" actId="6549"/>
        <pc:sldMkLst>
          <pc:docMk/>
          <pc:sldMk cId="1378953568" sldId="574"/>
        </pc:sldMkLst>
        <pc:spChg chg="mod">
          <ac:chgData name="Kelly Stokes" userId="3e5c5154-569e-4d81-aa91-4f91841cdfa9" providerId="ADAL" clId="{33AA70D1-DCC1-4C83-B29F-30677190F84B}" dt="2022-12-29T10:41:08.256" v="453" actId="6549"/>
          <ac:spMkLst>
            <pc:docMk/>
            <pc:sldMk cId="1378953568" sldId="574"/>
            <ac:spMk id="2" creationId="{52DA34BA-82FC-47C5-BCE1-BB65E08B92A1}"/>
          </ac:spMkLst>
        </pc:spChg>
      </pc:sldChg>
      <pc:sldChg chg="modSp mod">
        <pc:chgData name="Kelly Stokes" userId="3e5c5154-569e-4d81-aa91-4f91841cdfa9" providerId="ADAL" clId="{33AA70D1-DCC1-4C83-B29F-30677190F84B}" dt="2022-12-29T10:41:12.262" v="458" actId="20577"/>
        <pc:sldMkLst>
          <pc:docMk/>
          <pc:sldMk cId="3670349578" sldId="575"/>
        </pc:sldMkLst>
        <pc:spChg chg="mod">
          <ac:chgData name="Kelly Stokes" userId="3e5c5154-569e-4d81-aa91-4f91841cdfa9" providerId="ADAL" clId="{33AA70D1-DCC1-4C83-B29F-30677190F84B}" dt="2022-12-29T10:41:12.262" v="458" actId="20577"/>
          <ac:spMkLst>
            <pc:docMk/>
            <pc:sldMk cId="3670349578" sldId="575"/>
            <ac:spMk id="2" creationId="{52DA34BA-82FC-47C5-BCE1-BB65E08B92A1}"/>
          </ac:spMkLst>
        </pc:spChg>
      </pc:sldChg>
      <pc:sldChg chg="modSp mod">
        <pc:chgData name="Kelly Stokes" userId="3e5c5154-569e-4d81-aa91-4f91841cdfa9" providerId="ADAL" clId="{33AA70D1-DCC1-4C83-B29F-30677190F84B}" dt="2022-12-29T10:41:27.980" v="467" actId="6549"/>
        <pc:sldMkLst>
          <pc:docMk/>
          <pc:sldMk cId="1304861550" sldId="580"/>
        </pc:sldMkLst>
        <pc:spChg chg="mod">
          <ac:chgData name="Kelly Stokes" userId="3e5c5154-569e-4d81-aa91-4f91841cdfa9" providerId="ADAL" clId="{33AA70D1-DCC1-4C83-B29F-30677190F84B}" dt="2022-12-29T10:41:27.980" v="467" actId="6549"/>
          <ac:spMkLst>
            <pc:docMk/>
            <pc:sldMk cId="1304861550" sldId="580"/>
            <ac:spMk id="2" creationId="{52DA34BA-82FC-47C5-BCE1-BB65E08B92A1}"/>
          </ac:spMkLst>
        </pc:spChg>
      </pc:sldChg>
      <pc:sldChg chg="modSp mod">
        <pc:chgData name="Kelly Stokes" userId="3e5c5154-569e-4d81-aa91-4f91841cdfa9" providerId="ADAL" clId="{33AA70D1-DCC1-4C83-B29F-30677190F84B}" dt="2022-12-29T10:44:14.915" v="526" actId="20577"/>
        <pc:sldMkLst>
          <pc:docMk/>
          <pc:sldMk cId="2558172481" sldId="591"/>
        </pc:sldMkLst>
        <pc:spChg chg="mod">
          <ac:chgData name="Kelly Stokes" userId="3e5c5154-569e-4d81-aa91-4f91841cdfa9" providerId="ADAL" clId="{33AA70D1-DCC1-4C83-B29F-30677190F84B}" dt="2022-12-29T10:44:14.915" v="526" actId="20577"/>
          <ac:spMkLst>
            <pc:docMk/>
            <pc:sldMk cId="2558172481" sldId="591"/>
            <ac:spMk id="2" creationId="{02FB8773-AD3E-2543-510F-CEE32E75C793}"/>
          </ac:spMkLst>
        </pc:spChg>
      </pc:sldChg>
      <pc:sldChg chg="modSp mod">
        <pc:chgData name="Kelly Stokes" userId="3e5c5154-569e-4d81-aa91-4f91841cdfa9" providerId="ADAL" clId="{33AA70D1-DCC1-4C83-B29F-30677190F84B}" dt="2022-12-29T10:41:49.184" v="487" actId="20577"/>
        <pc:sldMkLst>
          <pc:docMk/>
          <pc:sldMk cId="2335409816" sldId="593"/>
        </pc:sldMkLst>
        <pc:spChg chg="mod">
          <ac:chgData name="Kelly Stokes" userId="3e5c5154-569e-4d81-aa91-4f91841cdfa9" providerId="ADAL" clId="{33AA70D1-DCC1-4C83-B29F-30677190F84B}" dt="2022-12-29T10:41:49.184" v="487" actId="20577"/>
          <ac:spMkLst>
            <pc:docMk/>
            <pc:sldMk cId="2335409816" sldId="593"/>
            <ac:spMk id="2" creationId="{52DA34BA-82FC-47C5-BCE1-BB65E08B92A1}"/>
          </ac:spMkLst>
        </pc:spChg>
      </pc:sldChg>
      <pc:sldChg chg="modSp mod">
        <pc:chgData name="Kelly Stokes" userId="3e5c5154-569e-4d81-aa91-4f91841cdfa9" providerId="ADAL" clId="{33AA70D1-DCC1-4C83-B29F-30677190F84B}" dt="2022-12-29T10:42:22.572" v="503" actId="20577"/>
        <pc:sldMkLst>
          <pc:docMk/>
          <pc:sldMk cId="3886991875" sldId="597"/>
        </pc:sldMkLst>
        <pc:spChg chg="mod">
          <ac:chgData name="Kelly Stokes" userId="3e5c5154-569e-4d81-aa91-4f91841cdfa9" providerId="ADAL" clId="{33AA70D1-DCC1-4C83-B29F-30677190F84B}" dt="2022-12-29T10:42:22.572" v="503" actId="20577"/>
          <ac:spMkLst>
            <pc:docMk/>
            <pc:sldMk cId="3886991875" sldId="597"/>
            <ac:spMk id="2" creationId="{02FB8773-AD3E-2543-510F-CEE32E75C793}"/>
          </ac:spMkLst>
        </pc:spChg>
      </pc:sldChg>
      <pc:sldChg chg="modSp mod">
        <pc:chgData name="Kelly Stokes" userId="3e5c5154-569e-4d81-aa91-4f91841cdfa9" providerId="ADAL" clId="{33AA70D1-DCC1-4C83-B29F-30677190F84B}" dt="2022-12-29T10:44:31.841" v="528" actId="20577"/>
        <pc:sldMkLst>
          <pc:docMk/>
          <pc:sldMk cId="4027390957" sldId="598"/>
        </pc:sldMkLst>
        <pc:spChg chg="mod">
          <ac:chgData name="Kelly Stokes" userId="3e5c5154-569e-4d81-aa91-4f91841cdfa9" providerId="ADAL" clId="{33AA70D1-DCC1-4C83-B29F-30677190F84B}" dt="2022-12-29T10:44:31.841" v="528" actId="20577"/>
          <ac:spMkLst>
            <pc:docMk/>
            <pc:sldMk cId="4027390957" sldId="598"/>
            <ac:spMk id="2" creationId="{02FB8773-AD3E-2543-510F-CEE32E75C793}"/>
          </ac:spMkLst>
        </pc:spChg>
      </pc:sldChg>
      <pc:sldChg chg="addSp delSp modSp mod">
        <pc:chgData name="Kelly Stokes" userId="3e5c5154-569e-4d81-aa91-4f91841cdfa9" providerId="ADAL" clId="{33AA70D1-DCC1-4C83-B29F-30677190F84B}" dt="2022-12-29T10:20:03.582" v="10" actId="1076"/>
        <pc:sldMkLst>
          <pc:docMk/>
          <pc:sldMk cId="3955913320" sldId="604"/>
        </pc:sldMkLst>
        <pc:picChg chg="del">
          <ac:chgData name="Kelly Stokes" userId="3e5c5154-569e-4d81-aa91-4f91841cdfa9" providerId="ADAL" clId="{33AA70D1-DCC1-4C83-B29F-30677190F84B}" dt="2022-12-29T10:19:40.591" v="4" actId="478"/>
          <ac:picMkLst>
            <pc:docMk/>
            <pc:sldMk cId="3955913320" sldId="604"/>
            <ac:picMk id="3" creationId="{D2446A12-19B9-707B-F9AE-3D73E9B1E495}"/>
          </ac:picMkLst>
        </pc:picChg>
        <pc:picChg chg="add mod modCrop">
          <ac:chgData name="Kelly Stokes" userId="3e5c5154-569e-4d81-aa91-4f91841cdfa9" providerId="ADAL" clId="{33AA70D1-DCC1-4C83-B29F-30677190F84B}" dt="2022-12-29T10:20:03.582" v="10" actId="1076"/>
          <ac:picMkLst>
            <pc:docMk/>
            <pc:sldMk cId="3955913320" sldId="604"/>
            <ac:picMk id="4" creationId="{F6026833-3202-03F8-87FB-83A28BC9F064}"/>
          </ac:picMkLst>
        </pc:picChg>
      </pc:sldChg>
      <pc:sldChg chg="modSp mod">
        <pc:chgData name="Kelly Stokes" userId="3e5c5154-569e-4d81-aa91-4f91841cdfa9" providerId="ADAL" clId="{33AA70D1-DCC1-4C83-B29F-30677190F84B}" dt="2022-12-29T10:43:08.134" v="509" actId="1076"/>
        <pc:sldMkLst>
          <pc:docMk/>
          <pc:sldMk cId="2851453709" sldId="1194"/>
        </pc:sldMkLst>
        <pc:spChg chg="mod">
          <ac:chgData name="Kelly Stokes" userId="3e5c5154-569e-4d81-aa91-4f91841cdfa9" providerId="ADAL" clId="{33AA70D1-DCC1-4C83-B29F-30677190F84B}" dt="2022-12-29T10:43:04.750" v="508" actId="1076"/>
          <ac:spMkLst>
            <pc:docMk/>
            <pc:sldMk cId="2851453709" sldId="1194"/>
            <ac:spMk id="2" creationId="{02FB8773-AD3E-2543-510F-CEE32E75C793}"/>
          </ac:spMkLst>
        </pc:spChg>
        <pc:spChg chg="mod">
          <ac:chgData name="Kelly Stokes" userId="3e5c5154-569e-4d81-aa91-4f91841cdfa9" providerId="ADAL" clId="{33AA70D1-DCC1-4C83-B29F-30677190F84B}" dt="2022-12-29T10:42:41.763" v="504"/>
          <ac:spMkLst>
            <pc:docMk/>
            <pc:sldMk cId="2851453709" sldId="1194"/>
            <ac:spMk id="3" creationId="{E500F0D3-C8EE-77CA-D8A5-2252D46724AA}"/>
          </ac:spMkLst>
        </pc:spChg>
        <pc:spChg chg="mod">
          <ac:chgData name="Kelly Stokes" userId="3e5c5154-569e-4d81-aa91-4f91841cdfa9" providerId="ADAL" clId="{33AA70D1-DCC1-4C83-B29F-30677190F84B}" dt="2022-12-29T10:42:48.958" v="506" actId="14100"/>
          <ac:spMkLst>
            <pc:docMk/>
            <pc:sldMk cId="2851453709" sldId="1194"/>
            <ac:spMk id="4" creationId="{B5313488-7E4A-79E2-52CD-B230AB2EBC8A}"/>
          </ac:spMkLst>
        </pc:spChg>
        <pc:spChg chg="mod">
          <ac:chgData name="Kelly Stokes" userId="3e5c5154-569e-4d81-aa91-4f91841cdfa9" providerId="ADAL" clId="{33AA70D1-DCC1-4C83-B29F-30677190F84B}" dt="2022-12-29T10:43:08.134" v="509" actId="1076"/>
          <ac:spMkLst>
            <pc:docMk/>
            <pc:sldMk cId="2851453709" sldId="1194"/>
            <ac:spMk id="5" creationId="{E02A7888-AA45-7396-3E3D-4AC6E69CC2E9}"/>
          </ac:spMkLst>
        </pc:spChg>
      </pc:sldChg>
      <pc:sldChg chg="modSp mod">
        <pc:chgData name="Kelly Stokes" userId="3e5c5154-569e-4d81-aa91-4f91841cdfa9" providerId="ADAL" clId="{33AA70D1-DCC1-4C83-B29F-30677190F84B}" dt="2022-12-29T10:22:24.444" v="21" actId="1076"/>
        <pc:sldMkLst>
          <pc:docMk/>
          <pc:sldMk cId="2817335207" sldId="1452"/>
        </pc:sldMkLst>
        <pc:spChg chg="mod">
          <ac:chgData name="Kelly Stokes" userId="3e5c5154-569e-4d81-aa91-4f91841cdfa9" providerId="ADAL" clId="{33AA70D1-DCC1-4C83-B29F-30677190F84B}" dt="2022-12-29T10:22:21.044" v="20" actId="20577"/>
          <ac:spMkLst>
            <pc:docMk/>
            <pc:sldMk cId="2817335207" sldId="1452"/>
            <ac:spMk id="4" creationId="{966C8701-49C3-079B-6C86-25B7DA7ACD4C}"/>
          </ac:spMkLst>
        </pc:spChg>
        <pc:spChg chg="mod">
          <ac:chgData name="Kelly Stokes" userId="3e5c5154-569e-4d81-aa91-4f91841cdfa9" providerId="ADAL" clId="{33AA70D1-DCC1-4C83-B29F-30677190F84B}" dt="2022-12-29T10:22:24.444" v="21" actId="1076"/>
          <ac:spMkLst>
            <pc:docMk/>
            <pc:sldMk cId="2817335207" sldId="1452"/>
            <ac:spMk id="9" creationId="{569100D1-435E-7AD7-385D-59B1CE61A337}"/>
          </ac:spMkLst>
        </pc:spChg>
      </pc:sldChg>
      <pc:sldChg chg="modSp">
        <pc:chgData name="Kelly Stokes" userId="3e5c5154-569e-4d81-aa91-4f91841cdfa9" providerId="ADAL" clId="{33AA70D1-DCC1-4C83-B29F-30677190F84B}" dt="2022-12-29T10:23:11.088" v="34"/>
        <pc:sldMkLst>
          <pc:docMk/>
          <pc:sldMk cId="3880644436" sldId="1453"/>
        </pc:sldMkLst>
        <pc:spChg chg="mod">
          <ac:chgData name="Kelly Stokes" userId="3e5c5154-569e-4d81-aa91-4f91841cdfa9" providerId="ADAL" clId="{33AA70D1-DCC1-4C83-B29F-30677190F84B}" dt="2022-12-29T10:23:11.088" v="34"/>
          <ac:spMkLst>
            <pc:docMk/>
            <pc:sldMk cId="3880644436" sldId="1453"/>
            <ac:spMk id="6" creationId="{49B62205-61FA-7C93-88ED-0C72F60AD18B}"/>
          </ac:spMkLst>
        </pc:spChg>
      </pc:sldChg>
      <pc:sldChg chg="del">
        <pc:chgData name="Kelly Stokes" userId="3e5c5154-569e-4d81-aa91-4f91841cdfa9" providerId="ADAL" clId="{33AA70D1-DCC1-4C83-B29F-30677190F84B}" dt="2022-12-29T10:27:03.072" v="154" actId="2696"/>
        <pc:sldMkLst>
          <pc:docMk/>
          <pc:sldMk cId="1149855702" sldId="1456"/>
        </pc:sldMkLst>
      </pc:sldChg>
      <pc:sldChg chg="del">
        <pc:chgData name="Kelly Stokes" userId="3e5c5154-569e-4d81-aa91-4f91841cdfa9" providerId="ADAL" clId="{33AA70D1-DCC1-4C83-B29F-30677190F84B}" dt="2022-12-29T10:20:54.849" v="12"/>
        <pc:sldMkLst>
          <pc:docMk/>
          <pc:sldMk cId="3292200701" sldId="1459"/>
        </pc:sldMkLst>
      </pc:sldChg>
      <pc:sldChg chg="del">
        <pc:chgData name="Kelly Stokes" userId="3e5c5154-569e-4d81-aa91-4f91841cdfa9" providerId="ADAL" clId="{33AA70D1-DCC1-4C83-B29F-30677190F84B}" dt="2022-12-29T10:20:54.849" v="12"/>
        <pc:sldMkLst>
          <pc:docMk/>
          <pc:sldMk cId="2099598269" sldId="1462"/>
        </pc:sldMkLst>
      </pc:sldChg>
      <pc:sldChg chg="addSp delSp modSp mod modAnim">
        <pc:chgData name="Kelly Stokes" userId="3e5c5154-569e-4d81-aa91-4f91841cdfa9" providerId="ADAL" clId="{33AA70D1-DCC1-4C83-B29F-30677190F84B}" dt="2022-12-29T10:31:03.995" v="260" actId="20577"/>
        <pc:sldMkLst>
          <pc:docMk/>
          <pc:sldMk cId="498228807" sldId="1466"/>
        </pc:sldMkLst>
        <pc:spChg chg="mod">
          <ac:chgData name="Kelly Stokes" userId="3e5c5154-569e-4d81-aa91-4f91841cdfa9" providerId="ADAL" clId="{33AA70D1-DCC1-4C83-B29F-30677190F84B}" dt="2022-12-29T10:28:51.101" v="189" actId="20577"/>
          <ac:spMkLst>
            <pc:docMk/>
            <pc:sldMk cId="498228807" sldId="1466"/>
            <ac:spMk id="2" creationId="{52DA34BA-82FC-47C5-BCE1-BB65E08B92A1}"/>
          </ac:spMkLst>
        </pc:spChg>
        <pc:spChg chg="mod">
          <ac:chgData name="Kelly Stokes" userId="3e5c5154-569e-4d81-aa91-4f91841cdfa9" providerId="ADAL" clId="{33AA70D1-DCC1-4C83-B29F-30677190F84B}" dt="2022-12-29T10:29:31.641" v="211" actId="1076"/>
          <ac:spMkLst>
            <pc:docMk/>
            <pc:sldMk cId="498228807" sldId="1466"/>
            <ac:spMk id="5" creationId="{2C8F5065-5828-545D-470F-A1D28C82B95A}"/>
          </ac:spMkLst>
        </pc:spChg>
        <pc:spChg chg="mod">
          <ac:chgData name="Kelly Stokes" userId="3e5c5154-569e-4d81-aa91-4f91841cdfa9" providerId="ADAL" clId="{33AA70D1-DCC1-4C83-B29F-30677190F84B}" dt="2022-12-29T10:29:34.058" v="212" actId="1076"/>
          <ac:spMkLst>
            <pc:docMk/>
            <pc:sldMk cId="498228807" sldId="1466"/>
            <ac:spMk id="10" creationId="{003D53EA-1945-744E-2DD1-0312F4DE835F}"/>
          </ac:spMkLst>
        </pc:spChg>
        <pc:spChg chg="mod">
          <ac:chgData name="Kelly Stokes" userId="3e5c5154-569e-4d81-aa91-4f91841cdfa9" providerId="ADAL" clId="{33AA70D1-DCC1-4C83-B29F-30677190F84B}" dt="2022-12-29T10:31:03.995" v="260" actId="20577"/>
          <ac:spMkLst>
            <pc:docMk/>
            <pc:sldMk cId="498228807" sldId="1466"/>
            <ac:spMk id="12" creationId="{E384BFF7-3319-CAE2-192F-C4DCBBBBFCCA}"/>
          </ac:spMkLst>
        </pc:spChg>
        <pc:picChg chg="del">
          <ac:chgData name="Kelly Stokes" userId="3e5c5154-569e-4d81-aa91-4f91841cdfa9" providerId="ADAL" clId="{33AA70D1-DCC1-4C83-B29F-30677190F84B}" dt="2022-12-29T10:28:44.936" v="179" actId="478"/>
          <ac:picMkLst>
            <pc:docMk/>
            <pc:sldMk cId="498228807" sldId="1466"/>
            <ac:picMk id="3" creationId="{90364605-C0C3-BE6F-6DC4-F70F73399100}"/>
          </ac:picMkLst>
        </pc:picChg>
        <pc:picChg chg="add mod">
          <ac:chgData name="Kelly Stokes" userId="3e5c5154-569e-4d81-aa91-4f91841cdfa9" providerId="ADAL" clId="{33AA70D1-DCC1-4C83-B29F-30677190F84B}" dt="2022-12-29T10:28:45.328" v="180"/>
          <ac:picMkLst>
            <pc:docMk/>
            <pc:sldMk cId="498228807" sldId="1466"/>
            <ac:picMk id="4" creationId="{4A00BAF5-0C85-DCE2-E910-52FDD05F4F43}"/>
          </ac:picMkLst>
        </pc:picChg>
      </pc:sldChg>
      <pc:sldChg chg="modSp mod">
        <pc:chgData name="Kelly Stokes" userId="3e5c5154-569e-4d81-aa91-4f91841cdfa9" providerId="ADAL" clId="{33AA70D1-DCC1-4C83-B29F-30677190F84B}" dt="2022-12-29T10:31:36.786" v="272" actId="27636"/>
        <pc:sldMkLst>
          <pc:docMk/>
          <pc:sldMk cId="2199839506" sldId="1473"/>
        </pc:sldMkLst>
        <pc:spChg chg="mod">
          <ac:chgData name="Kelly Stokes" userId="3e5c5154-569e-4d81-aa91-4f91841cdfa9" providerId="ADAL" clId="{33AA70D1-DCC1-4C83-B29F-30677190F84B}" dt="2022-12-29T10:31:27.537" v="263"/>
          <ac:spMkLst>
            <pc:docMk/>
            <pc:sldMk cId="2199839506" sldId="1473"/>
            <ac:spMk id="2" creationId="{52DA34BA-82FC-47C5-BCE1-BB65E08B92A1}"/>
          </ac:spMkLst>
        </pc:spChg>
        <pc:spChg chg="mod">
          <ac:chgData name="Kelly Stokes" userId="3e5c5154-569e-4d81-aa91-4f91841cdfa9" providerId="ADAL" clId="{33AA70D1-DCC1-4C83-B29F-30677190F84B}" dt="2022-12-29T10:31:36.786" v="272" actId="27636"/>
          <ac:spMkLst>
            <pc:docMk/>
            <pc:sldMk cId="2199839506" sldId="1473"/>
            <ac:spMk id="3" creationId="{847A1AC9-9EC9-E1AA-348D-958CE44F2772}"/>
          </ac:spMkLst>
        </pc:spChg>
      </pc:sldChg>
      <pc:sldChg chg="addSp delSp modSp mod modAnim">
        <pc:chgData name="Kelly Stokes" userId="3e5c5154-569e-4d81-aa91-4f91841cdfa9" providerId="ADAL" clId="{33AA70D1-DCC1-4C83-B29F-30677190F84B}" dt="2022-12-29T10:33:43.502" v="308"/>
        <pc:sldMkLst>
          <pc:docMk/>
          <pc:sldMk cId="2330293709" sldId="1485"/>
        </pc:sldMkLst>
        <pc:spChg chg="mod">
          <ac:chgData name="Kelly Stokes" userId="3e5c5154-569e-4d81-aa91-4f91841cdfa9" providerId="ADAL" clId="{33AA70D1-DCC1-4C83-B29F-30677190F84B}" dt="2022-12-29T10:33:16.821" v="302" actId="20577"/>
          <ac:spMkLst>
            <pc:docMk/>
            <pc:sldMk cId="2330293709" sldId="1485"/>
            <ac:spMk id="2" creationId="{52DA34BA-82FC-47C5-BCE1-BB65E08B92A1}"/>
          </ac:spMkLst>
        </pc:spChg>
        <pc:spChg chg="mod">
          <ac:chgData name="Kelly Stokes" userId="3e5c5154-569e-4d81-aa91-4f91841cdfa9" providerId="ADAL" clId="{33AA70D1-DCC1-4C83-B29F-30677190F84B}" dt="2022-12-29T10:33:09.083" v="286" actId="1076"/>
          <ac:spMkLst>
            <pc:docMk/>
            <pc:sldMk cId="2330293709" sldId="1485"/>
            <ac:spMk id="4" creationId="{C424366C-8EFB-1EF9-3E80-C6EE7BE15FA3}"/>
          </ac:spMkLst>
        </pc:spChg>
        <pc:spChg chg="mod">
          <ac:chgData name="Kelly Stokes" userId="3e5c5154-569e-4d81-aa91-4f91841cdfa9" providerId="ADAL" clId="{33AA70D1-DCC1-4C83-B29F-30677190F84B}" dt="2022-12-29T10:33:07.184" v="285" actId="1076"/>
          <ac:spMkLst>
            <pc:docMk/>
            <pc:sldMk cId="2330293709" sldId="1485"/>
            <ac:spMk id="8" creationId="{1FCDC8B7-0F0D-46B5-057E-579929B7D816}"/>
          </ac:spMkLst>
        </pc:spChg>
        <pc:picChg chg="del">
          <ac:chgData name="Kelly Stokes" userId="3e5c5154-569e-4d81-aa91-4f91841cdfa9" providerId="ADAL" clId="{33AA70D1-DCC1-4C83-B29F-30677190F84B}" dt="2022-12-29T10:33:23.297" v="303" actId="478"/>
          <ac:picMkLst>
            <pc:docMk/>
            <pc:sldMk cId="2330293709" sldId="1485"/>
            <ac:picMk id="2050" creationId="{E7E21A73-E64F-4054-F164-FEA229A53701}"/>
          </ac:picMkLst>
        </pc:picChg>
        <pc:picChg chg="add mod">
          <ac:chgData name="Kelly Stokes" userId="3e5c5154-569e-4d81-aa91-4f91841cdfa9" providerId="ADAL" clId="{33AA70D1-DCC1-4C83-B29F-30677190F84B}" dt="2022-12-29T10:33:40.017" v="305" actId="1076"/>
          <ac:picMkLst>
            <pc:docMk/>
            <pc:sldMk cId="2330293709" sldId="1485"/>
            <ac:picMk id="4098" creationId="{355D89D1-84E9-9251-8F9E-26109276BD52}"/>
          </ac:picMkLst>
        </pc:picChg>
      </pc:sldChg>
      <pc:sldChg chg="modSp mod">
        <pc:chgData name="Kelly Stokes" userId="3e5c5154-569e-4d81-aa91-4f91841cdfa9" providerId="ADAL" clId="{33AA70D1-DCC1-4C83-B29F-30677190F84B}" dt="2022-12-29T10:31:59.182" v="278" actId="27636"/>
        <pc:sldMkLst>
          <pc:docMk/>
          <pc:sldMk cId="199949674" sldId="1501"/>
        </pc:sldMkLst>
        <pc:spChg chg="mod">
          <ac:chgData name="Kelly Stokes" userId="3e5c5154-569e-4d81-aa91-4f91841cdfa9" providerId="ADAL" clId="{33AA70D1-DCC1-4C83-B29F-30677190F84B}" dt="2022-12-29T10:31:49.303" v="273"/>
          <ac:spMkLst>
            <pc:docMk/>
            <pc:sldMk cId="199949674" sldId="1501"/>
            <ac:spMk id="2" creationId="{52DA34BA-82FC-47C5-BCE1-BB65E08B92A1}"/>
          </ac:spMkLst>
        </pc:spChg>
        <pc:spChg chg="mod">
          <ac:chgData name="Kelly Stokes" userId="3e5c5154-569e-4d81-aa91-4f91841cdfa9" providerId="ADAL" clId="{33AA70D1-DCC1-4C83-B29F-30677190F84B}" dt="2022-12-29T10:31:59.182" v="278" actId="27636"/>
          <ac:spMkLst>
            <pc:docMk/>
            <pc:sldMk cId="199949674" sldId="1501"/>
            <ac:spMk id="3" creationId="{847A1AC9-9EC9-E1AA-348D-958CE44F2772}"/>
          </ac:spMkLst>
        </pc:spChg>
      </pc:sldChg>
      <pc:sldChg chg="modSp mod">
        <pc:chgData name="Kelly Stokes" userId="3e5c5154-569e-4d81-aa91-4f91841cdfa9" providerId="ADAL" clId="{33AA70D1-DCC1-4C83-B29F-30677190F84B}" dt="2022-12-29T10:32:20.810" v="283" actId="27636"/>
        <pc:sldMkLst>
          <pc:docMk/>
          <pc:sldMk cId="2203475726" sldId="1502"/>
        </pc:sldMkLst>
        <pc:spChg chg="mod">
          <ac:chgData name="Kelly Stokes" userId="3e5c5154-569e-4d81-aa91-4f91841cdfa9" providerId="ADAL" clId="{33AA70D1-DCC1-4C83-B29F-30677190F84B}" dt="2022-12-29T10:32:11.212" v="279"/>
          <ac:spMkLst>
            <pc:docMk/>
            <pc:sldMk cId="2203475726" sldId="1502"/>
            <ac:spMk id="2" creationId="{52DA34BA-82FC-47C5-BCE1-BB65E08B92A1}"/>
          </ac:spMkLst>
        </pc:spChg>
        <pc:spChg chg="mod">
          <ac:chgData name="Kelly Stokes" userId="3e5c5154-569e-4d81-aa91-4f91841cdfa9" providerId="ADAL" clId="{33AA70D1-DCC1-4C83-B29F-30677190F84B}" dt="2022-12-29T10:32:20.810" v="283" actId="27636"/>
          <ac:spMkLst>
            <pc:docMk/>
            <pc:sldMk cId="2203475726" sldId="1502"/>
            <ac:spMk id="3" creationId="{847A1AC9-9EC9-E1AA-348D-958CE44F2772}"/>
          </ac:spMkLst>
        </pc:spChg>
      </pc:sldChg>
      <pc:sldChg chg="addSp delSp modSp mod modAnim">
        <pc:chgData name="Kelly Stokes" userId="3e5c5154-569e-4d81-aa91-4f91841cdfa9" providerId="ADAL" clId="{33AA70D1-DCC1-4C83-B29F-30677190F84B}" dt="2022-12-29T10:36:12.946" v="352"/>
        <pc:sldMkLst>
          <pc:docMk/>
          <pc:sldMk cId="2659700584" sldId="1504"/>
        </pc:sldMkLst>
        <pc:spChg chg="mod">
          <ac:chgData name="Kelly Stokes" userId="3e5c5154-569e-4d81-aa91-4f91841cdfa9" providerId="ADAL" clId="{33AA70D1-DCC1-4C83-B29F-30677190F84B}" dt="2022-12-29T10:35:16.408" v="346" actId="20577"/>
          <ac:spMkLst>
            <pc:docMk/>
            <pc:sldMk cId="2659700584" sldId="1504"/>
            <ac:spMk id="2" creationId="{52DA34BA-82FC-47C5-BCE1-BB65E08B92A1}"/>
          </ac:spMkLst>
        </pc:spChg>
        <pc:spChg chg="mod">
          <ac:chgData name="Kelly Stokes" userId="3e5c5154-569e-4d81-aa91-4f91841cdfa9" providerId="ADAL" clId="{33AA70D1-DCC1-4C83-B29F-30677190F84B}" dt="2022-12-29T10:35:11.364" v="338" actId="20577"/>
          <ac:spMkLst>
            <pc:docMk/>
            <pc:sldMk cId="2659700584" sldId="1504"/>
            <ac:spMk id="4" creationId="{C424366C-8EFB-1EF9-3E80-C6EE7BE15FA3}"/>
          </ac:spMkLst>
        </pc:spChg>
        <pc:spChg chg="mod">
          <ac:chgData name="Kelly Stokes" userId="3e5c5154-569e-4d81-aa91-4f91841cdfa9" providerId="ADAL" clId="{33AA70D1-DCC1-4C83-B29F-30677190F84B}" dt="2022-12-29T10:35:05.351" v="329" actId="20577"/>
          <ac:spMkLst>
            <pc:docMk/>
            <pc:sldMk cId="2659700584" sldId="1504"/>
            <ac:spMk id="8" creationId="{1FCDC8B7-0F0D-46B5-057E-579929B7D816}"/>
          </ac:spMkLst>
        </pc:spChg>
        <pc:picChg chg="del">
          <ac:chgData name="Kelly Stokes" userId="3e5c5154-569e-4d81-aa91-4f91841cdfa9" providerId="ADAL" clId="{33AA70D1-DCC1-4C83-B29F-30677190F84B}" dt="2022-12-29T10:35:18.350" v="347" actId="478"/>
          <ac:picMkLst>
            <pc:docMk/>
            <pc:sldMk cId="2659700584" sldId="1504"/>
            <ac:picMk id="4098" creationId="{D3A44F79-6AD6-884D-3BA4-69A102702967}"/>
          </ac:picMkLst>
        </pc:picChg>
        <pc:picChg chg="add mod">
          <ac:chgData name="Kelly Stokes" userId="3e5c5154-569e-4d81-aa91-4f91841cdfa9" providerId="ADAL" clId="{33AA70D1-DCC1-4C83-B29F-30677190F84B}" dt="2022-12-29T10:36:10.378" v="349" actId="1076"/>
          <ac:picMkLst>
            <pc:docMk/>
            <pc:sldMk cId="2659700584" sldId="1504"/>
            <ac:picMk id="8194" creationId="{5EBAD89A-2E3D-27D1-60BA-7027EF9E7A1B}"/>
          </ac:picMkLst>
        </pc:picChg>
      </pc:sldChg>
      <pc:sldChg chg="modSp mod">
        <pc:chgData name="Kelly Stokes" userId="3e5c5154-569e-4d81-aa91-4f91841cdfa9" providerId="ADAL" clId="{33AA70D1-DCC1-4C83-B29F-30677190F84B}" dt="2022-12-29T10:34:44.719" v="324" actId="14100"/>
        <pc:sldMkLst>
          <pc:docMk/>
          <pc:sldMk cId="1571660563" sldId="1505"/>
        </pc:sldMkLst>
        <pc:spChg chg="mod">
          <ac:chgData name="Kelly Stokes" userId="3e5c5154-569e-4d81-aa91-4f91841cdfa9" providerId="ADAL" clId="{33AA70D1-DCC1-4C83-B29F-30677190F84B}" dt="2022-12-29T10:33:58.623" v="309"/>
          <ac:spMkLst>
            <pc:docMk/>
            <pc:sldMk cId="1571660563" sldId="1505"/>
            <ac:spMk id="2" creationId="{52DA34BA-82FC-47C5-BCE1-BB65E08B92A1}"/>
          </ac:spMkLst>
        </pc:spChg>
        <pc:spChg chg="mod">
          <ac:chgData name="Kelly Stokes" userId="3e5c5154-569e-4d81-aa91-4f91841cdfa9" providerId="ADAL" clId="{33AA70D1-DCC1-4C83-B29F-30677190F84B}" dt="2022-12-29T10:34:44.719" v="324" actId="14100"/>
          <ac:spMkLst>
            <pc:docMk/>
            <pc:sldMk cId="1571660563" sldId="1505"/>
            <ac:spMk id="3" creationId="{847A1AC9-9EC9-E1AA-348D-958CE44F2772}"/>
          </ac:spMkLst>
        </pc:spChg>
      </pc:sldChg>
      <pc:sldChg chg="modSp mod">
        <pc:chgData name="Kelly Stokes" userId="3e5c5154-569e-4d81-aa91-4f91841cdfa9" providerId="ADAL" clId="{33AA70D1-DCC1-4C83-B29F-30677190F84B}" dt="2022-12-29T10:38:00.348" v="365" actId="27636"/>
        <pc:sldMkLst>
          <pc:docMk/>
          <pc:sldMk cId="2611828572" sldId="1506"/>
        </pc:sldMkLst>
        <pc:spChg chg="mod">
          <ac:chgData name="Kelly Stokes" userId="3e5c5154-569e-4d81-aa91-4f91841cdfa9" providerId="ADAL" clId="{33AA70D1-DCC1-4C83-B29F-30677190F84B}" dt="2022-12-29T10:38:00.348" v="365" actId="27636"/>
          <ac:spMkLst>
            <pc:docMk/>
            <pc:sldMk cId="2611828572" sldId="1506"/>
            <ac:spMk id="2" creationId="{52DA34BA-82FC-47C5-BCE1-BB65E08B92A1}"/>
          </ac:spMkLst>
        </pc:spChg>
        <pc:spChg chg="mod">
          <ac:chgData name="Kelly Stokes" userId="3e5c5154-569e-4d81-aa91-4f91841cdfa9" providerId="ADAL" clId="{33AA70D1-DCC1-4C83-B29F-30677190F84B}" dt="2022-12-29T10:36:33.983" v="356" actId="27636"/>
          <ac:spMkLst>
            <pc:docMk/>
            <pc:sldMk cId="2611828572" sldId="1506"/>
            <ac:spMk id="3" creationId="{847A1AC9-9EC9-E1AA-348D-958CE44F2772}"/>
          </ac:spMkLst>
        </pc:spChg>
      </pc:sldChg>
      <pc:sldChg chg="addSp delSp modSp mod">
        <pc:chgData name="Kelly Stokes" userId="3e5c5154-569e-4d81-aa91-4f91841cdfa9" providerId="ADAL" clId="{33AA70D1-DCC1-4C83-B29F-30677190F84B}" dt="2022-12-29T10:38:51.845" v="389"/>
        <pc:sldMkLst>
          <pc:docMk/>
          <pc:sldMk cId="3786602557" sldId="1509"/>
        </pc:sldMkLst>
        <pc:picChg chg="del">
          <ac:chgData name="Kelly Stokes" userId="3e5c5154-569e-4d81-aa91-4f91841cdfa9" providerId="ADAL" clId="{33AA70D1-DCC1-4C83-B29F-30677190F84B}" dt="2022-12-29T10:38:42.371" v="388" actId="478"/>
          <ac:picMkLst>
            <pc:docMk/>
            <pc:sldMk cId="3786602557" sldId="1509"/>
            <ac:picMk id="2" creationId="{6EF46C69-0B9A-C98C-4E2E-809B66A15447}"/>
          </ac:picMkLst>
        </pc:picChg>
        <pc:picChg chg="add mod">
          <ac:chgData name="Kelly Stokes" userId="3e5c5154-569e-4d81-aa91-4f91841cdfa9" providerId="ADAL" clId="{33AA70D1-DCC1-4C83-B29F-30677190F84B}" dt="2022-12-29T10:38:51.845" v="389"/>
          <ac:picMkLst>
            <pc:docMk/>
            <pc:sldMk cId="3786602557" sldId="1509"/>
            <ac:picMk id="3" creationId="{327A7F81-59FD-C805-893C-47576F45CD40}"/>
          </ac:picMkLst>
        </pc:picChg>
      </pc:sldChg>
      <pc:sldChg chg="modSp mod">
        <pc:chgData name="Kelly Stokes" userId="3e5c5154-569e-4d81-aa91-4f91841cdfa9" providerId="ADAL" clId="{33AA70D1-DCC1-4C83-B29F-30677190F84B}" dt="2022-12-29T10:43:46.761" v="515" actId="14100"/>
        <pc:sldMkLst>
          <pc:docMk/>
          <pc:sldMk cId="3605437593" sldId="1631"/>
        </pc:sldMkLst>
        <pc:spChg chg="mod">
          <ac:chgData name="Kelly Stokes" userId="3e5c5154-569e-4d81-aa91-4f91841cdfa9" providerId="ADAL" clId="{33AA70D1-DCC1-4C83-B29F-30677190F84B}" dt="2022-12-29T10:43:40.623" v="513"/>
          <ac:spMkLst>
            <pc:docMk/>
            <pc:sldMk cId="3605437593" sldId="1631"/>
            <ac:spMk id="2" creationId="{02FB8773-AD3E-2543-510F-CEE32E75C793}"/>
          </ac:spMkLst>
        </pc:spChg>
        <pc:spChg chg="mod">
          <ac:chgData name="Kelly Stokes" userId="3e5c5154-569e-4d81-aa91-4f91841cdfa9" providerId="ADAL" clId="{33AA70D1-DCC1-4C83-B29F-30677190F84B}" dt="2022-12-29T10:43:21.552" v="510"/>
          <ac:spMkLst>
            <pc:docMk/>
            <pc:sldMk cId="3605437593" sldId="1631"/>
            <ac:spMk id="3" creationId="{E500F0D3-C8EE-77CA-D8A5-2252D46724AA}"/>
          </ac:spMkLst>
        </pc:spChg>
        <pc:spChg chg="mod">
          <ac:chgData name="Kelly Stokes" userId="3e5c5154-569e-4d81-aa91-4f91841cdfa9" providerId="ADAL" clId="{33AA70D1-DCC1-4C83-B29F-30677190F84B}" dt="2022-12-29T10:43:26.927" v="512" actId="14100"/>
          <ac:spMkLst>
            <pc:docMk/>
            <pc:sldMk cId="3605437593" sldId="1631"/>
            <ac:spMk id="4" creationId="{B5313488-7E4A-79E2-52CD-B230AB2EBC8A}"/>
          </ac:spMkLst>
        </pc:spChg>
        <pc:spChg chg="mod">
          <ac:chgData name="Kelly Stokes" userId="3e5c5154-569e-4d81-aa91-4f91841cdfa9" providerId="ADAL" clId="{33AA70D1-DCC1-4C83-B29F-30677190F84B}" dt="2022-12-29T10:43:46.761" v="515" actId="14100"/>
          <ac:spMkLst>
            <pc:docMk/>
            <pc:sldMk cId="3605437593" sldId="1631"/>
            <ac:spMk id="5" creationId="{E02A7888-AA45-7396-3E3D-4AC6E69CC2E9}"/>
          </ac:spMkLst>
        </pc:spChg>
      </pc:sldChg>
      <pc:sldChg chg="modSp mod">
        <pc:chgData name="Kelly Stokes" userId="3e5c5154-569e-4d81-aa91-4f91841cdfa9" providerId="ADAL" clId="{33AA70D1-DCC1-4C83-B29F-30677190F84B}" dt="2022-12-29T10:22:57.103" v="33" actId="20577"/>
        <pc:sldMkLst>
          <pc:docMk/>
          <pc:sldMk cId="1958609347" sldId="1798"/>
        </pc:sldMkLst>
        <pc:spChg chg="mod">
          <ac:chgData name="Kelly Stokes" userId="3e5c5154-569e-4d81-aa91-4f91841cdfa9" providerId="ADAL" clId="{33AA70D1-DCC1-4C83-B29F-30677190F84B}" dt="2022-12-29T10:22:57.103" v="33" actId="20577"/>
          <ac:spMkLst>
            <pc:docMk/>
            <pc:sldMk cId="1958609347" sldId="1798"/>
            <ac:spMk id="5" creationId="{0E70BB41-1A7A-A934-1D59-EA4C7F164DB7}"/>
          </ac:spMkLst>
        </pc:spChg>
      </pc:sldChg>
      <pc:sldChg chg="del">
        <pc:chgData name="Kelly Stokes" userId="3e5c5154-569e-4d81-aa91-4f91841cdfa9" providerId="ADAL" clId="{33AA70D1-DCC1-4C83-B29F-30677190F84B}" dt="2022-12-29T10:37:01.012" v="359" actId="2696"/>
        <pc:sldMkLst>
          <pc:docMk/>
          <pc:sldMk cId="3633100884" sldId="1937"/>
        </pc:sldMkLst>
      </pc:sldChg>
      <pc:sldChg chg="del">
        <pc:chgData name="Kelly Stokes" userId="3e5c5154-569e-4d81-aa91-4f91841cdfa9" providerId="ADAL" clId="{33AA70D1-DCC1-4C83-B29F-30677190F84B}" dt="2022-12-29T10:20:20.697" v="11" actId="2696"/>
        <pc:sldMkLst>
          <pc:docMk/>
          <pc:sldMk cId="1028490340" sldId="2063"/>
        </pc:sldMkLst>
      </pc:sldChg>
      <pc:sldChg chg="del">
        <pc:chgData name="Kelly Stokes" userId="3e5c5154-569e-4d81-aa91-4f91841cdfa9" providerId="ADAL" clId="{33AA70D1-DCC1-4C83-B29F-30677190F84B}" dt="2022-12-29T10:20:20.697" v="11" actId="2696"/>
        <pc:sldMkLst>
          <pc:docMk/>
          <pc:sldMk cId="2157408449" sldId="2064"/>
        </pc:sldMkLst>
      </pc:sldChg>
      <pc:sldChg chg="del">
        <pc:chgData name="Kelly Stokes" userId="3e5c5154-569e-4d81-aa91-4f91841cdfa9" providerId="ADAL" clId="{33AA70D1-DCC1-4C83-B29F-30677190F84B}" dt="2022-12-29T10:20:20.697" v="11" actId="2696"/>
        <pc:sldMkLst>
          <pc:docMk/>
          <pc:sldMk cId="1213766104" sldId="2065"/>
        </pc:sldMkLst>
      </pc:sldChg>
      <pc:sldChg chg="del">
        <pc:chgData name="Kelly Stokes" userId="3e5c5154-569e-4d81-aa91-4f91841cdfa9" providerId="ADAL" clId="{33AA70D1-DCC1-4C83-B29F-30677190F84B}" dt="2022-12-29T10:20:20.697" v="11" actId="2696"/>
        <pc:sldMkLst>
          <pc:docMk/>
          <pc:sldMk cId="663205223" sldId="2066"/>
        </pc:sldMkLst>
      </pc:sldChg>
      <pc:sldChg chg="addSp delSp modSp mod modAnim">
        <pc:chgData name="Kelly Stokes" userId="3e5c5154-569e-4d81-aa91-4f91841cdfa9" providerId="ADAL" clId="{33AA70D1-DCC1-4C83-B29F-30677190F84B}" dt="2022-12-29T10:26:57.779" v="153"/>
        <pc:sldMkLst>
          <pc:docMk/>
          <pc:sldMk cId="4274261059" sldId="2067"/>
        </pc:sldMkLst>
        <pc:spChg chg="mod">
          <ac:chgData name="Kelly Stokes" userId="3e5c5154-569e-4d81-aa91-4f91841cdfa9" providerId="ADAL" clId="{33AA70D1-DCC1-4C83-B29F-30677190F84B}" dt="2022-12-29T10:26:05" v="145" actId="20577"/>
          <ac:spMkLst>
            <pc:docMk/>
            <pc:sldMk cId="4274261059" sldId="2067"/>
            <ac:spMk id="2" creationId="{52DA34BA-82FC-47C5-BCE1-BB65E08B92A1}"/>
          </ac:spMkLst>
        </pc:spChg>
        <pc:spChg chg="add mod">
          <ac:chgData name="Kelly Stokes" userId="3e5c5154-569e-4d81-aa91-4f91841cdfa9" providerId="ADAL" clId="{33AA70D1-DCC1-4C83-B29F-30677190F84B}" dt="2022-12-29T10:26:18.351" v="148" actId="14100"/>
          <ac:spMkLst>
            <pc:docMk/>
            <pc:sldMk cId="4274261059" sldId="2067"/>
            <ac:spMk id="3" creationId="{9BCE20A5-8780-13EC-B526-B1E5D2EA0F4B}"/>
          </ac:spMkLst>
        </pc:spChg>
        <pc:picChg chg="add mod">
          <ac:chgData name="Kelly Stokes" userId="3e5c5154-569e-4d81-aa91-4f91841cdfa9" providerId="ADAL" clId="{33AA70D1-DCC1-4C83-B29F-30677190F84B}" dt="2022-12-29T10:26:56.972" v="152" actId="1076"/>
          <ac:picMkLst>
            <pc:docMk/>
            <pc:sldMk cId="4274261059" sldId="2067"/>
            <ac:picMk id="4" creationId="{C3C591A3-06ED-5194-7D1C-CC29DB7AF978}"/>
          </ac:picMkLst>
        </pc:picChg>
        <pc:picChg chg="del">
          <ac:chgData name="Kelly Stokes" userId="3e5c5154-569e-4d81-aa91-4f91841cdfa9" providerId="ADAL" clId="{33AA70D1-DCC1-4C83-B29F-30677190F84B}" dt="2022-12-29T10:26:55.037" v="150" actId="478"/>
          <ac:picMkLst>
            <pc:docMk/>
            <pc:sldMk cId="4274261059" sldId="2067"/>
            <ac:picMk id="1026" creationId="{274A07A4-6AA1-864F-3D6E-EFB4C63C8069}"/>
          </ac:picMkLst>
        </pc:picChg>
      </pc:sldChg>
      <pc:sldChg chg="del">
        <pc:chgData name="Kelly Stokes" userId="3e5c5154-569e-4d81-aa91-4f91841cdfa9" providerId="ADAL" clId="{33AA70D1-DCC1-4C83-B29F-30677190F84B}" dt="2022-12-29T10:27:05.258" v="155" actId="2696"/>
        <pc:sldMkLst>
          <pc:docMk/>
          <pc:sldMk cId="1721787043" sldId="2068"/>
        </pc:sldMkLst>
      </pc:sldChg>
      <pc:sldChg chg="del">
        <pc:chgData name="Kelly Stokes" userId="3e5c5154-569e-4d81-aa91-4f91841cdfa9" providerId="ADAL" clId="{33AA70D1-DCC1-4C83-B29F-30677190F84B}" dt="2022-12-29T10:27:07.330" v="156" actId="2696"/>
        <pc:sldMkLst>
          <pc:docMk/>
          <pc:sldMk cId="3149713156" sldId="2069"/>
        </pc:sldMkLst>
      </pc:sldChg>
      <pc:sldChg chg="del">
        <pc:chgData name="Kelly Stokes" userId="3e5c5154-569e-4d81-aa91-4f91841cdfa9" providerId="ADAL" clId="{33AA70D1-DCC1-4C83-B29F-30677190F84B}" dt="2022-12-29T10:29:42.540" v="214" actId="2696"/>
        <pc:sldMkLst>
          <pc:docMk/>
          <pc:sldMk cId="1019382788" sldId="2070"/>
        </pc:sldMkLst>
      </pc:sldChg>
      <pc:sldChg chg="del">
        <pc:chgData name="Kelly Stokes" userId="3e5c5154-569e-4d81-aa91-4f91841cdfa9" providerId="ADAL" clId="{33AA70D1-DCC1-4C83-B29F-30677190F84B}" dt="2022-12-29T10:29:42.540" v="214" actId="2696"/>
        <pc:sldMkLst>
          <pc:docMk/>
          <pc:sldMk cId="2077274152" sldId="2071"/>
        </pc:sldMkLst>
      </pc:sldChg>
      <pc:sldChg chg="del">
        <pc:chgData name="Kelly Stokes" userId="3e5c5154-569e-4d81-aa91-4f91841cdfa9" providerId="ADAL" clId="{33AA70D1-DCC1-4C83-B29F-30677190F84B}" dt="2022-12-29T10:38:37.697" v="385" actId="2696"/>
        <pc:sldMkLst>
          <pc:docMk/>
          <pc:sldMk cId="3083439560" sldId="2072"/>
        </pc:sldMkLst>
      </pc:sldChg>
      <pc:sldChg chg="del">
        <pc:chgData name="Kelly Stokes" userId="3e5c5154-569e-4d81-aa91-4f91841cdfa9" providerId="ADAL" clId="{33AA70D1-DCC1-4C83-B29F-30677190F84B}" dt="2022-12-29T10:38:37.697" v="385" actId="2696"/>
        <pc:sldMkLst>
          <pc:docMk/>
          <pc:sldMk cId="2880434325" sldId="2073"/>
        </pc:sldMkLst>
      </pc:sldChg>
      <pc:sldChg chg="del">
        <pc:chgData name="Kelly Stokes" userId="3e5c5154-569e-4d81-aa91-4f91841cdfa9" providerId="ADAL" clId="{33AA70D1-DCC1-4C83-B29F-30677190F84B}" dt="2022-12-29T10:39:08.882" v="391" actId="2696"/>
        <pc:sldMkLst>
          <pc:docMk/>
          <pc:sldMk cId="3838630823" sldId="2074"/>
        </pc:sldMkLst>
      </pc:sldChg>
      <pc:sldChg chg="del">
        <pc:chgData name="Kelly Stokes" userId="3e5c5154-569e-4d81-aa91-4f91841cdfa9" providerId="ADAL" clId="{33AA70D1-DCC1-4C83-B29F-30677190F84B}" dt="2022-12-29T10:39:08.882" v="391" actId="2696"/>
        <pc:sldMkLst>
          <pc:docMk/>
          <pc:sldMk cId="3495585039" sldId="2075"/>
        </pc:sldMkLst>
      </pc:sldChg>
      <pc:sldChg chg="del">
        <pc:chgData name="Kelly Stokes" userId="3e5c5154-569e-4d81-aa91-4f91841cdfa9" providerId="ADAL" clId="{33AA70D1-DCC1-4C83-B29F-30677190F84B}" dt="2022-12-29T10:39:08.882" v="391" actId="2696"/>
        <pc:sldMkLst>
          <pc:docMk/>
          <pc:sldMk cId="857370566" sldId="2076"/>
        </pc:sldMkLst>
      </pc:sldChg>
      <pc:sldChg chg="del">
        <pc:chgData name="Kelly Stokes" userId="3e5c5154-569e-4d81-aa91-4f91841cdfa9" providerId="ADAL" clId="{33AA70D1-DCC1-4C83-B29F-30677190F84B}" dt="2022-12-29T10:39:08.882" v="391" actId="2696"/>
        <pc:sldMkLst>
          <pc:docMk/>
          <pc:sldMk cId="3193698900" sldId="2077"/>
        </pc:sldMkLst>
      </pc:sldChg>
      <pc:sldChg chg="del">
        <pc:chgData name="Kelly Stokes" userId="3e5c5154-569e-4d81-aa91-4f91841cdfa9" providerId="ADAL" clId="{33AA70D1-DCC1-4C83-B29F-30677190F84B}" dt="2022-12-29T10:39:08.882" v="391" actId="2696"/>
        <pc:sldMkLst>
          <pc:docMk/>
          <pc:sldMk cId="573321293" sldId="2078"/>
        </pc:sldMkLst>
      </pc:sldChg>
      <pc:sldChg chg="del">
        <pc:chgData name="Kelly Stokes" userId="3e5c5154-569e-4d81-aa91-4f91841cdfa9" providerId="ADAL" clId="{33AA70D1-DCC1-4C83-B29F-30677190F84B}" dt="2022-12-29T10:39:08.882" v="391" actId="2696"/>
        <pc:sldMkLst>
          <pc:docMk/>
          <pc:sldMk cId="2498162218" sldId="2079"/>
        </pc:sldMkLst>
      </pc:sldChg>
      <pc:sldChg chg="del">
        <pc:chgData name="Kelly Stokes" userId="3e5c5154-569e-4d81-aa91-4f91841cdfa9" providerId="ADAL" clId="{33AA70D1-DCC1-4C83-B29F-30677190F84B}" dt="2022-12-29T10:39:08.882" v="391" actId="2696"/>
        <pc:sldMkLst>
          <pc:docMk/>
          <pc:sldMk cId="3797946313" sldId="2080"/>
        </pc:sldMkLst>
      </pc:sldChg>
      <pc:sldChg chg="del">
        <pc:chgData name="Kelly Stokes" userId="3e5c5154-569e-4d81-aa91-4f91841cdfa9" providerId="ADAL" clId="{33AA70D1-DCC1-4C83-B29F-30677190F84B}" dt="2022-12-29T10:39:08.882" v="391" actId="2696"/>
        <pc:sldMkLst>
          <pc:docMk/>
          <pc:sldMk cId="2631775577" sldId="2081"/>
        </pc:sldMkLst>
      </pc:sldChg>
      <pc:sldChg chg="del">
        <pc:chgData name="Kelly Stokes" userId="3e5c5154-569e-4d81-aa91-4f91841cdfa9" providerId="ADAL" clId="{33AA70D1-DCC1-4C83-B29F-30677190F84B}" dt="2022-12-29T10:39:08.882" v="391" actId="2696"/>
        <pc:sldMkLst>
          <pc:docMk/>
          <pc:sldMk cId="2167371860" sldId="2082"/>
        </pc:sldMkLst>
      </pc:sldChg>
      <pc:sldChg chg="del">
        <pc:chgData name="Kelly Stokes" userId="3e5c5154-569e-4d81-aa91-4f91841cdfa9" providerId="ADAL" clId="{33AA70D1-DCC1-4C83-B29F-30677190F84B}" dt="2022-12-29T10:39:08.882" v="391" actId="2696"/>
        <pc:sldMkLst>
          <pc:docMk/>
          <pc:sldMk cId="233343055" sldId="2083"/>
        </pc:sldMkLst>
      </pc:sldChg>
      <pc:sldChg chg="del">
        <pc:chgData name="Kelly Stokes" userId="3e5c5154-569e-4d81-aa91-4f91841cdfa9" providerId="ADAL" clId="{33AA70D1-DCC1-4C83-B29F-30677190F84B}" dt="2022-12-29T10:38:59.888" v="390" actId="2696"/>
        <pc:sldMkLst>
          <pc:docMk/>
          <pc:sldMk cId="2222325499" sldId="2085"/>
        </pc:sldMkLst>
      </pc:sldChg>
      <pc:sldChg chg="del">
        <pc:chgData name="Kelly Stokes" userId="3e5c5154-569e-4d81-aa91-4f91841cdfa9" providerId="ADAL" clId="{33AA70D1-DCC1-4C83-B29F-30677190F84B}" dt="2022-12-29T10:38:59.888" v="390" actId="2696"/>
        <pc:sldMkLst>
          <pc:docMk/>
          <pc:sldMk cId="9298678" sldId="2086"/>
        </pc:sldMkLst>
      </pc:sldChg>
      <pc:sldChg chg="del">
        <pc:chgData name="Kelly Stokes" userId="3e5c5154-569e-4d81-aa91-4f91841cdfa9" providerId="ADAL" clId="{33AA70D1-DCC1-4C83-B29F-30677190F84B}" dt="2022-12-29T10:38:37.697" v="385" actId="2696"/>
        <pc:sldMkLst>
          <pc:docMk/>
          <pc:sldMk cId="3733983970" sldId="2087"/>
        </pc:sldMkLst>
      </pc:sldChg>
      <pc:sldChg chg="del">
        <pc:chgData name="Kelly Stokes" userId="3e5c5154-569e-4d81-aa91-4f91841cdfa9" providerId="ADAL" clId="{33AA70D1-DCC1-4C83-B29F-30677190F84B}" dt="2022-12-29T10:38:37.697" v="385" actId="2696"/>
        <pc:sldMkLst>
          <pc:docMk/>
          <pc:sldMk cId="2747175776" sldId="2088"/>
        </pc:sldMkLst>
      </pc:sldChg>
      <pc:sldChg chg="del">
        <pc:chgData name="Kelly Stokes" userId="3e5c5154-569e-4d81-aa91-4f91841cdfa9" providerId="ADAL" clId="{33AA70D1-DCC1-4C83-B29F-30677190F84B}" dt="2022-12-29T10:38:37.697" v="385" actId="2696"/>
        <pc:sldMkLst>
          <pc:docMk/>
          <pc:sldMk cId="1267768383" sldId="2089"/>
        </pc:sldMkLst>
      </pc:sldChg>
      <pc:sldChg chg="del">
        <pc:chgData name="Kelly Stokes" userId="3e5c5154-569e-4d81-aa91-4f91841cdfa9" providerId="ADAL" clId="{33AA70D1-DCC1-4C83-B29F-30677190F84B}" dt="2022-12-29T10:38:37.697" v="385" actId="2696"/>
        <pc:sldMkLst>
          <pc:docMk/>
          <pc:sldMk cId="498323519" sldId="2090"/>
        </pc:sldMkLst>
      </pc:sldChg>
      <pc:sldChg chg="del">
        <pc:chgData name="Kelly Stokes" userId="3e5c5154-569e-4d81-aa91-4f91841cdfa9" providerId="ADAL" clId="{33AA70D1-DCC1-4C83-B29F-30677190F84B}" dt="2022-12-29T10:38:37.697" v="385" actId="2696"/>
        <pc:sldMkLst>
          <pc:docMk/>
          <pc:sldMk cId="707907204" sldId="2091"/>
        </pc:sldMkLst>
      </pc:sldChg>
      <pc:sldChg chg="del">
        <pc:chgData name="Kelly Stokes" userId="3e5c5154-569e-4d81-aa91-4f91841cdfa9" providerId="ADAL" clId="{33AA70D1-DCC1-4C83-B29F-30677190F84B}" dt="2022-12-29T10:38:37.697" v="385" actId="2696"/>
        <pc:sldMkLst>
          <pc:docMk/>
          <pc:sldMk cId="1604939879" sldId="2092"/>
        </pc:sldMkLst>
      </pc:sldChg>
      <pc:sldChg chg="del">
        <pc:chgData name="Kelly Stokes" userId="3e5c5154-569e-4d81-aa91-4f91841cdfa9" providerId="ADAL" clId="{33AA70D1-DCC1-4C83-B29F-30677190F84B}" dt="2022-12-29T10:38:37.697" v="385" actId="2696"/>
        <pc:sldMkLst>
          <pc:docMk/>
          <pc:sldMk cId="3915631626" sldId="2096"/>
        </pc:sldMkLst>
      </pc:sldChg>
      <pc:sldChg chg="del">
        <pc:chgData name="Kelly Stokes" userId="3e5c5154-569e-4d81-aa91-4f91841cdfa9" providerId="ADAL" clId="{33AA70D1-DCC1-4C83-B29F-30677190F84B}" dt="2022-12-29T10:38:37.697" v="385" actId="2696"/>
        <pc:sldMkLst>
          <pc:docMk/>
          <pc:sldMk cId="848241067" sldId="2097"/>
        </pc:sldMkLst>
      </pc:sldChg>
      <pc:sldChg chg="del">
        <pc:chgData name="Kelly Stokes" userId="3e5c5154-569e-4d81-aa91-4f91841cdfa9" providerId="ADAL" clId="{33AA70D1-DCC1-4C83-B29F-30677190F84B}" dt="2022-12-29T10:38:37.697" v="385" actId="2696"/>
        <pc:sldMkLst>
          <pc:docMk/>
          <pc:sldMk cId="3927289555" sldId="2098"/>
        </pc:sldMkLst>
      </pc:sldChg>
      <pc:sldChg chg="del">
        <pc:chgData name="Kelly Stokes" userId="3e5c5154-569e-4d81-aa91-4f91841cdfa9" providerId="ADAL" clId="{33AA70D1-DCC1-4C83-B29F-30677190F84B}" dt="2022-12-29T10:38:37.697" v="385" actId="2696"/>
        <pc:sldMkLst>
          <pc:docMk/>
          <pc:sldMk cId="3686766382" sldId="2099"/>
        </pc:sldMkLst>
      </pc:sldChg>
      <pc:sldChg chg="del">
        <pc:chgData name="Kelly Stokes" userId="3e5c5154-569e-4d81-aa91-4f91841cdfa9" providerId="ADAL" clId="{33AA70D1-DCC1-4C83-B29F-30677190F84B}" dt="2022-12-29T10:38:37.697" v="385" actId="2696"/>
        <pc:sldMkLst>
          <pc:docMk/>
          <pc:sldMk cId="2191861035" sldId="2100"/>
        </pc:sldMkLst>
      </pc:sldChg>
      <pc:sldChg chg="del">
        <pc:chgData name="Kelly Stokes" userId="3e5c5154-569e-4d81-aa91-4f91841cdfa9" providerId="ADAL" clId="{33AA70D1-DCC1-4C83-B29F-30677190F84B}" dt="2022-12-29T10:38:37.697" v="385" actId="2696"/>
        <pc:sldMkLst>
          <pc:docMk/>
          <pc:sldMk cId="1868015194" sldId="2101"/>
        </pc:sldMkLst>
      </pc:sldChg>
      <pc:sldChg chg="del">
        <pc:chgData name="Kelly Stokes" userId="3e5c5154-569e-4d81-aa91-4f91841cdfa9" providerId="ADAL" clId="{33AA70D1-DCC1-4C83-B29F-30677190F84B}" dt="2022-12-29T10:38:37.697" v="385" actId="2696"/>
        <pc:sldMkLst>
          <pc:docMk/>
          <pc:sldMk cId="2218086148" sldId="2102"/>
        </pc:sldMkLst>
      </pc:sldChg>
      <pc:sldChg chg="del">
        <pc:chgData name="Kelly Stokes" userId="3e5c5154-569e-4d81-aa91-4f91841cdfa9" providerId="ADAL" clId="{33AA70D1-DCC1-4C83-B29F-30677190F84B}" dt="2022-12-29T10:38:37.697" v="385" actId="2696"/>
        <pc:sldMkLst>
          <pc:docMk/>
          <pc:sldMk cId="3279905741" sldId="2104"/>
        </pc:sldMkLst>
      </pc:sldChg>
      <pc:sldChg chg="del">
        <pc:chgData name="Kelly Stokes" userId="3e5c5154-569e-4d81-aa91-4f91841cdfa9" providerId="ADAL" clId="{33AA70D1-DCC1-4C83-B29F-30677190F84B}" dt="2022-12-29T10:38:37.697" v="385" actId="2696"/>
        <pc:sldMkLst>
          <pc:docMk/>
          <pc:sldMk cId="3383011942" sldId="2105"/>
        </pc:sldMkLst>
      </pc:sldChg>
      <pc:sldChg chg="del">
        <pc:chgData name="Kelly Stokes" userId="3e5c5154-569e-4d81-aa91-4f91841cdfa9" providerId="ADAL" clId="{33AA70D1-DCC1-4C83-B29F-30677190F84B}" dt="2022-12-29T10:38:37.697" v="385" actId="2696"/>
        <pc:sldMkLst>
          <pc:docMk/>
          <pc:sldMk cId="3002955326" sldId="2107"/>
        </pc:sldMkLst>
      </pc:sldChg>
      <pc:sldChg chg="del">
        <pc:chgData name="Kelly Stokes" userId="3e5c5154-569e-4d81-aa91-4f91841cdfa9" providerId="ADAL" clId="{33AA70D1-DCC1-4C83-B29F-30677190F84B}" dt="2022-12-29T10:38:37.697" v="385" actId="2696"/>
        <pc:sldMkLst>
          <pc:docMk/>
          <pc:sldMk cId="3759118229" sldId="2108"/>
        </pc:sldMkLst>
      </pc:sldChg>
      <pc:sldChg chg="del">
        <pc:chgData name="Kelly Stokes" userId="3e5c5154-569e-4d81-aa91-4f91841cdfa9" providerId="ADAL" clId="{33AA70D1-DCC1-4C83-B29F-30677190F84B}" dt="2022-12-29T10:38:37.697" v="385" actId="2696"/>
        <pc:sldMkLst>
          <pc:docMk/>
          <pc:sldMk cId="2127800227" sldId="2110"/>
        </pc:sldMkLst>
      </pc:sldChg>
      <pc:sldChg chg="del">
        <pc:chgData name="Kelly Stokes" userId="3e5c5154-569e-4d81-aa91-4f91841cdfa9" providerId="ADAL" clId="{33AA70D1-DCC1-4C83-B29F-30677190F84B}" dt="2022-12-29T10:38:37.697" v="385" actId="2696"/>
        <pc:sldMkLst>
          <pc:docMk/>
          <pc:sldMk cId="1532998774" sldId="2111"/>
        </pc:sldMkLst>
      </pc:sldChg>
      <pc:sldChg chg="del">
        <pc:chgData name="Kelly Stokes" userId="3e5c5154-569e-4d81-aa91-4f91841cdfa9" providerId="ADAL" clId="{33AA70D1-DCC1-4C83-B29F-30677190F84B}" dt="2022-12-29T10:38:37.697" v="385" actId="2696"/>
        <pc:sldMkLst>
          <pc:docMk/>
          <pc:sldMk cId="3428361585" sldId="2112"/>
        </pc:sldMkLst>
      </pc:sldChg>
      <pc:sldChg chg="del">
        <pc:chgData name="Kelly Stokes" userId="3e5c5154-569e-4d81-aa91-4f91841cdfa9" providerId="ADAL" clId="{33AA70D1-DCC1-4C83-B29F-30677190F84B}" dt="2022-12-29T10:38:37.697" v="385" actId="2696"/>
        <pc:sldMkLst>
          <pc:docMk/>
          <pc:sldMk cId="3205039736" sldId="2113"/>
        </pc:sldMkLst>
      </pc:sldChg>
      <pc:sldChg chg="del">
        <pc:chgData name="Kelly Stokes" userId="3e5c5154-569e-4d81-aa91-4f91841cdfa9" providerId="ADAL" clId="{33AA70D1-DCC1-4C83-B29F-30677190F84B}" dt="2022-12-29T10:38:37.697" v="385" actId="2696"/>
        <pc:sldMkLst>
          <pc:docMk/>
          <pc:sldMk cId="4278148021" sldId="2114"/>
        </pc:sldMkLst>
      </pc:sldChg>
      <pc:sldChg chg="del">
        <pc:chgData name="Kelly Stokes" userId="3e5c5154-569e-4d81-aa91-4f91841cdfa9" providerId="ADAL" clId="{33AA70D1-DCC1-4C83-B29F-30677190F84B}" dt="2022-12-29T10:38:37.697" v="385" actId="2696"/>
        <pc:sldMkLst>
          <pc:docMk/>
          <pc:sldMk cId="3208036829" sldId="2115"/>
        </pc:sldMkLst>
      </pc:sldChg>
      <pc:sldChg chg="del">
        <pc:chgData name="Kelly Stokes" userId="3e5c5154-569e-4d81-aa91-4f91841cdfa9" providerId="ADAL" clId="{33AA70D1-DCC1-4C83-B29F-30677190F84B}" dt="2022-12-29T10:38:37.697" v="385" actId="2696"/>
        <pc:sldMkLst>
          <pc:docMk/>
          <pc:sldMk cId="2866043568" sldId="2116"/>
        </pc:sldMkLst>
      </pc:sldChg>
      <pc:sldChg chg="del">
        <pc:chgData name="Kelly Stokes" userId="3e5c5154-569e-4d81-aa91-4f91841cdfa9" providerId="ADAL" clId="{33AA70D1-DCC1-4C83-B29F-30677190F84B}" dt="2022-12-29T10:38:37.697" v="385" actId="2696"/>
        <pc:sldMkLst>
          <pc:docMk/>
          <pc:sldMk cId="3958405174" sldId="2117"/>
        </pc:sldMkLst>
      </pc:sldChg>
      <pc:sldChg chg="del">
        <pc:chgData name="Kelly Stokes" userId="3e5c5154-569e-4d81-aa91-4f91841cdfa9" providerId="ADAL" clId="{33AA70D1-DCC1-4C83-B29F-30677190F84B}" dt="2022-12-29T10:38:37.697" v="385" actId="2696"/>
        <pc:sldMkLst>
          <pc:docMk/>
          <pc:sldMk cId="1678834455" sldId="2118"/>
        </pc:sldMkLst>
      </pc:sldChg>
      <pc:sldChg chg="del">
        <pc:chgData name="Kelly Stokes" userId="3e5c5154-569e-4d81-aa91-4f91841cdfa9" providerId="ADAL" clId="{33AA70D1-DCC1-4C83-B29F-30677190F84B}" dt="2022-12-29T10:38:37.697" v="385" actId="2696"/>
        <pc:sldMkLst>
          <pc:docMk/>
          <pc:sldMk cId="3933190638" sldId="2119"/>
        </pc:sldMkLst>
      </pc:sldChg>
      <pc:sldChg chg="del">
        <pc:chgData name="Kelly Stokes" userId="3e5c5154-569e-4d81-aa91-4f91841cdfa9" providerId="ADAL" clId="{33AA70D1-DCC1-4C83-B29F-30677190F84B}" dt="2022-12-29T10:38:37.697" v="385" actId="2696"/>
        <pc:sldMkLst>
          <pc:docMk/>
          <pc:sldMk cId="1217905454" sldId="2120"/>
        </pc:sldMkLst>
      </pc:sldChg>
      <pc:sldChg chg="del">
        <pc:chgData name="Kelly Stokes" userId="3e5c5154-569e-4d81-aa91-4f91841cdfa9" providerId="ADAL" clId="{33AA70D1-DCC1-4C83-B29F-30677190F84B}" dt="2022-12-29T10:38:37.697" v="385" actId="2696"/>
        <pc:sldMkLst>
          <pc:docMk/>
          <pc:sldMk cId="3010398330" sldId="2121"/>
        </pc:sldMkLst>
      </pc:sldChg>
      <pc:sldChg chg="del">
        <pc:chgData name="Kelly Stokes" userId="3e5c5154-569e-4d81-aa91-4f91841cdfa9" providerId="ADAL" clId="{33AA70D1-DCC1-4C83-B29F-30677190F84B}" dt="2022-12-29T10:38:37.697" v="385" actId="2696"/>
        <pc:sldMkLst>
          <pc:docMk/>
          <pc:sldMk cId="3706382092" sldId="2122"/>
        </pc:sldMkLst>
      </pc:sldChg>
      <pc:sldChg chg="del">
        <pc:chgData name="Kelly Stokes" userId="3e5c5154-569e-4d81-aa91-4f91841cdfa9" providerId="ADAL" clId="{33AA70D1-DCC1-4C83-B29F-30677190F84B}" dt="2022-12-29T10:38:37.697" v="385" actId="2696"/>
        <pc:sldMkLst>
          <pc:docMk/>
          <pc:sldMk cId="1269551085" sldId="2123"/>
        </pc:sldMkLst>
      </pc:sldChg>
      <pc:sldChg chg="del">
        <pc:chgData name="Kelly Stokes" userId="3e5c5154-569e-4d81-aa91-4f91841cdfa9" providerId="ADAL" clId="{33AA70D1-DCC1-4C83-B29F-30677190F84B}" dt="2022-12-29T10:38:37.697" v="385" actId="2696"/>
        <pc:sldMkLst>
          <pc:docMk/>
          <pc:sldMk cId="3127184249" sldId="2124"/>
        </pc:sldMkLst>
      </pc:sldChg>
      <pc:sldChg chg="del">
        <pc:chgData name="Kelly Stokes" userId="3e5c5154-569e-4d81-aa91-4f91841cdfa9" providerId="ADAL" clId="{33AA70D1-DCC1-4C83-B29F-30677190F84B}" dt="2022-12-29T10:38:37.697" v="385" actId="2696"/>
        <pc:sldMkLst>
          <pc:docMk/>
          <pc:sldMk cId="1465752244" sldId="2125"/>
        </pc:sldMkLst>
      </pc:sldChg>
      <pc:sldChg chg="del">
        <pc:chgData name="Kelly Stokes" userId="3e5c5154-569e-4d81-aa91-4f91841cdfa9" providerId="ADAL" clId="{33AA70D1-DCC1-4C83-B29F-30677190F84B}" dt="2022-12-29T10:38:37.697" v="385" actId="2696"/>
        <pc:sldMkLst>
          <pc:docMk/>
          <pc:sldMk cId="2117375534" sldId="2126"/>
        </pc:sldMkLst>
      </pc:sldChg>
      <pc:sldChg chg="del">
        <pc:chgData name="Kelly Stokes" userId="3e5c5154-569e-4d81-aa91-4f91841cdfa9" providerId="ADAL" clId="{33AA70D1-DCC1-4C83-B29F-30677190F84B}" dt="2022-12-29T10:38:37.697" v="385" actId="2696"/>
        <pc:sldMkLst>
          <pc:docMk/>
          <pc:sldMk cId="229854768" sldId="2130"/>
        </pc:sldMkLst>
      </pc:sldChg>
      <pc:sldChg chg="del">
        <pc:chgData name="Kelly Stokes" userId="3e5c5154-569e-4d81-aa91-4f91841cdfa9" providerId="ADAL" clId="{33AA70D1-DCC1-4C83-B29F-30677190F84B}" dt="2022-12-29T10:38:37.697" v="385" actId="2696"/>
        <pc:sldMkLst>
          <pc:docMk/>
          <pc:sldMk cId="3863602651" sldId="2131"/>
        </pc:sldMkLst>
      </pc:sldChg>
      <pc:sldChg chg="del">
        <pc:chgData name="Kelly Stokes" userId="3e5c5154-569e-4d81-aa91-4f91841cdfa9" providerId="ADAL" clId="{33AA70D1-DCC1-4C83-B29F-30677190F84B}" dt="2022-12-29T10:38:37.697" v="385" actId="2696"/>
        <pc:sldMkLst>
          <pc:docMk/>
          <pc:sldMk cId="3510828195" sldId="2132"/>
        </pc:sldMkLst>
      </pc:sldChg>
      <pc:sldChg chg="del">
        <pc:chgData name="Kelly Stokes" userId="3e5c5154-569e-4d81-aa91-4f91841cdfa9" providerId="ADAL" clId="{33AA70D1-DCC1-4C83-B29F-30677190F84B}" dt="2022-12-29T10:38:37.697" v="385" actId="2696"/>
        <pc:sldMkLst>
          <pc:docMk/>
          <pc:sldMk cId="3503070796" sldId="2133"/>
        </pc:sldMkLst>
      </pc:sldChg>
      <pc:sldChg chg="del">
        <pc:chgData name="Kelly Stokes" userId="3e5c5154-569e-4d81-aa91-4f91841cdfa9" providerId="ADAL" clId="{33AA70D1-DCC1-4C83-B29F-30677190F84B}" dt="2022-12-29T10:38:37.697" v="385" actId="2696"/>
        <pc:sldMkLst>
          <pc:docMk/>
          <pc:sldMk cId="2540732610" sldId="2134"/>
        </pc:sldMkLst>
      </pc:sldChg>
      <pc:sldChg chg="del">
        <pc:chgData name="Kelly Stokes" userId="3e5c5154-569e-4d81-aa91-4f91841cdfa9" providerId="ADAL" clId="{33AA70D1-DCC1-4C83-B29F-30677190F84B}" dt="2022-12-29T10:38:37.697" v="385" actId="2696"/>
        <pc:sldMkLst>
          <pc:docMk/>
          <pc:sldMk cId="386768080" sldId="2135"/>
        </pc:sldMkLst>
      </pc:sldChg>
      <pc:sldChg chg="del">
        <pc:chgData name="Kelly Stokes" userId="3e5c5154-569e-4d81-aa91-4f91841cdfa9" providerId="ADAL" clId="{33AA70D1-DCC1-4C83-B29F-30677190F84B}" dt="2022-12-29T10:38:37.697" v="385" actId="2696"/>
        <pc:sldMkLst>
          <pc:docMk/>
          <pc:sldMk cId="3723990196" sldId="2136"/>
        </pc:sldMkLst>
      </pc:sldChg>
      <pc:sldChg chg="del">
        <pc:chgData name="Kelly Stokes" userId="3e5c5154-569e-4d81-aa91-4f91841cdfa9" providerId="ADAL" clId="{33AA70D1-DCC1-4C83-B29F-30677190F84B}" dt="2022-12-29T10:38:37.697" v="385" actId="2696"/>
        <pc:sldMkLst>
          <pc:docMk/>
          <pc:sldMk cId="4041903804" sldId="2137"/>
        </pc:sldMkLst>
      </pc:sldChg>
      <pc:sldChg chg="del">
        <pc:chgData name="Kelly Stokes" userId="3e5c5154-569e-4d81-aa91-4f91841cdfa9" providerId="ADAL" clId="{33AA70D1-DCC1-4C83-B29F-30677190F84B}" dt="2022-12-29T10:38:37.697" v="385" actId="2696"/>
        <pc:sldMkLst>
          <pc:docMk/>
          <pc:sldMk cId="2159684591" sldId="2138"/>
        </pc:sldMkLst>
      </pc:sldChg>
      <pc:sldChg chg="del">
        <pc:chgData name="Kelly Stokes" userId="3e5c5154-569e-4d81-aa91-4f91841cdfa9" providerId="ADAL" clId="{33AA70D1-DCC1-4C83-B29F-30677190F84B}" dt="2022-12-29T10:38:37.697" v="385" actId="2696"/>
        <pc:sldMkLst>
          <pc:docMk/>
          <pc:sldMk cId="2592489855" sldId="2141"/>
        </pc:sldMkLst>
      </pc:sldChg>
      <pc:sldChg chg="del">
        <pc:chgData name="Kelly Stokes" userId="3e5c5154-569e-4d81-aa91-4f91841cdfa9" providerId="ADAL" clId="{33AA70D1-DCC1-4C83-B29F-30677190F84B}" dt="2022-12-29T10:38:37.697" v="385" actId="2696"/>
        <pc:sldMkLst>
          <pc:docMk/>
          <pc:sldMk cId="1455261456" sldId="2142"/>
        </pc:sldMkLst>
      </pc:sldChg>
      <pc:sldChg chg="del">
        <pc:chgData name="Kelly Stokes" userId="3e5c5154-569e-4d81-aa91-4f91841cdfa9" providerId="ADAL" clId="{33AA70D1-DCC1-4C83-B29F-30677190F84B}" dt="2022-12-29T10:38:37.697" v="385" actId="2696"/>
        <pc:sldMkLst>
          <pc:docMk/>
          <pc:sldMk cId="746621463" sldId="2143"/>
        </pc:sldMkLst>
      </pc:sldChg>
      <pc:sldChg chg="del">
        <pc:chgData name="Kelly Stokes" userId="3e5c5154-569e-4d81-aa91-4f91841cdfa9" providerId="ADAL" clId="{33AA70D1-DCC1-4C83-B29F-30677190F84B}" dt="2022-12-29T10:38:37.697" v="385" actId="2696"/>
        <pc:sldMkLst>
          <pc:docMk/>
          <pc:sldMk cId="2147647159" sldId="2144"/>
        </pc:sldMkLst>
      </pc:sldChg>
      <pc:sldChg chg="del">
        <pc:chgData name="Kelly Stokes" userId="3e5c5154-569e-4d81-aa91-4f91841cdfa9" providerId="ADAL" clId="{33AA70D1-DCC1-4C83-B29F-30677190F84B}" dt="2022-12-29T10:38:37.697" v="385" actId="2696"/>
        <pc:sldMkLst>
          <pc:docMk/>
          <pc:sldMk cId="4219604620" sldId="2145"/>
        </pc:sldMkLst>
      </pc:sldChg>
      <pc:sldChg chg="del">
        <pc:chgData name="Kelly Stokes" userId="3e5c5154-569e-4d81-aa91-4f91841cdfa9" providerId="ADAL" clId="{33AA70D1-DCC1-4C83-B29F-30677190F84B}" dt="2022-12-29T10:38:37.697" v="385" actId="2696"/>
        <pc:sldMkLst>
          <pc:docMk/>
          <pc:sldMk cId="752234522" sldId="2146"/>
        </pc:sldMkLst>
      </pc:sldChg>
      <pc:sldChg chg="del">
        <pc:chgData name="Kelly Stokes" userId="3e5c5154-569e-4d81-aa91-4f91841cdfa9" providerId="ADAL" clId="{33AA70D1-DCC1-4C83-B29F-30677190F84B}" dt="2022-12-29T10:38:37.697" v="385" actId="2696"/>
        <pc:sldMkLst>
          <pc:docMk/>
          <pc:sldMk cId="3212304322" sldId="2147"/>
        </pc:sldMkLst>
      </pc:sldChg>
      <pc:sldChg chg="del">
        <pc:chgData name="Kelly Stokes" userId="3e5c5154-569e-4d81-aa91-4f91841cdfa9" providerId="ADAL" clId="{33AA70D1-DCC1-4C83-B29F-30677190F84B}" dt="2022-12-29T10:38:37.697" v="385" actId="2696"/>
        <pc:sldMkLst>
          <pc:docMk/>
          <pc:sldMk cId="272016534" sldId="2148"/>
        </pc:sldMkLst>
      </pc:sldChg>
      <pc:sldChg chg="del">
        <pc:chgData name="Kelly Stokes" userId="3e5c5154-569e-4d81-aa91-4f91841cdfa9" providerId="ADAL" clId="{33AA70D1-DCC1-4C83-B29F-30677190F84B}" dt="2022-12-29T10:38:37.697" v="385" actId="2696"/>
        <pc:sldMkLst>
          <pc:docMk/>
          <pc:sldMk cId="3985965275" sldId="2149"/>
        </pc:sldMkLst>
      </pc:sldChg>
      <pc:sldChg chg="del">
        <pc:chgData name="Kelly Stokes" userId="3e5c5154-569e-4d81-aa91-4f91841cdfa9" providerId="ADAL" clId="{33AA70D1-DCC1-4C83-B29F-30677190F84B}" dt="2022-12-29T10:38:37.697" v="385" actId="2696"/>
        <pc:sldMkLst>
          <pc:docMk/>
          <pc:sldMk cId="1070677278" sldId="2150"/>
        </pc:sldMkLst>
      </pc:sldChg>
      <pc:sldChg chg="del">
        <pc:chgData name="Kelly Stokes" userId="3e5c5154-569e-4d81-aa91-4f91841cdfa9" providerId="ADAL" clId="{33AA70D1-DCC1-4C83-B29F-30677190F84B}" dt="2022-12-29T10:38:37.697" v="385" actId="2696"/>
        <pc:sldMkLst>
          <pc:docMk/>
          <pc:sldMk cId="292232130" sldId="2151"/>
        </pc:sldMkLst>
      </pc:sldChg>
      <pc:sldChg chg="del">
        <pc:chgData name="Kelly Stokes" userId="3e5c5154-569e-4d81-aa91-4f91841cdfa9" providerId="ADAL" clId="{33AA70D1-DCC1-4C83-B29F-30677190F84B}" dt="2022-12-29T10:38:37.697" v="385" actId="2696"/>
        <pc:sldMkLst>
          <pc:docMk/>
          <pc:sldMk cId="1188408126" sldId="2152"/>
        </pc:sldMkLst>
      </pc:sldChg>
      <pc:sldChg chg="del">
        <pc:chgData name="Kelly Stokes" userId="3e5c5154-569e-4d81-aa91-4f91841cdfa9" providerId="ADAL" clId="{33AA70D1-DCC1-4C83-B29F-30677190F84B}" dt="2022-12-29T10:38:37.697" v="385" actId="2696"/>
        <pc:sldMkLst>
          <pc:docMk/>
          <pc:sldMk cId="3136308066" sldId="2153"/>
        </pc:sldMkLst>
      </pc:sldChg>
      <pc:sldChg chg="del">
        <pc:chgData name="Kelly Stokes" userId="3e5c5154-569e-4d81-aa91-4f91841cdfa9" providerId="ADAL" clId="{33AA70D1-DCC1-4C83-B29F-30677190F84B}" dt="2022-12-29T10:38:37.697" v="385" actId="2696"/>
        <pc:sldMkLst>
          <pc:docMk/>
          <pc:sldMk cId="2672665091" sldId="2154"/>
        </pc:sldMkLst>
      </pc:sldChg>
      <pc:sldChg chg="del">
        <pc:chgData name="Kelly Stokes" userId="3e5c5154-569e-4d81-aa91-4f91841cdfa9" providerId="ADAL" clId="{33AA70D1-DCC1-4C83-B29F-30677190F84B}" dt="2022-12-29T10:38:37.697" v="385" actId="2696"/>
        <pc:sldMkLst>
          <pc:docMk/>
          <pc:sldMk cId="1328594141" sldId="2155"/>
        </pc:sldMkLst>
      </pc:sldChg>
      <pc:sldChg chg="del">
        <pc:chgData name="Kelly Stokes" userId="3e5c5154-569e-4d81-aa91-4f91841cdfa9" providerId="ADAL" clId="{33AA70D1-DCC1-4C83-B29F-30677190F84B}" dt="2022-12-29T10:38:37.697" v="385" actId="2696"/>
        <pc:sldMkLst>
          <pc:docMk/>
          <pc:sldMk cId="4031103576" sldId="2156"/>
        </pc:sldMkLst>
      </pc:sldChg>
      <pc:sldChg chg="del">
        <pc:chgData name="Kelly Stokes" userId="3e5c5154-569e-4d81-aa91-4f91841cdfa9" providerId="ADAL" clId="{33AA70D1-DCC1-4C83-B29F-30677190F84B}" dt="2022-12-29T10:38:37.697" v="385" actId="2696"/>
        <pc:sldMkLst>
          <pc:docMk/>
          <pc:sldMk cId="2807588671" sldId="2157"/>
        </pc:sldMkLst>
      </pc:sldChg>
      <pc:sldChg chg="del">
        <pc:chgData name="Kelly Stokes" userId="3e5c5154-569e-4d81-aa91-4f91841cdfa9" providerId="ADAL" clId="{33AA70D1-DCC1-4C83-B29F-30677190F84B}" dt="2022-12-29T10:38:37.697" v="385" actId="2696"/>
        <pc:sldMkLst>
          <pc:docMk/>
          <pc:sldMk cId="2415394215" sldId="2158"/>
        </pc:sldMkLst>
      </pc:sldChg>
      <pc:sldChg chg="del">
        <pc:chgData name="Kelly Stokes" userId="3e5c5154-569e-4d81-aa91-4f91841cdfa9" providerId="ADAL" clId="{33AA70D1-DCC1-4C83-B29F-30677190F84B}" dt="2022-12-29T10:38:37.697" v="385" actId="2696"/>
        <pc:sldMkLst>
          <pc:docMk/>
          <pc:sldMk cId="3616167186" sldId="2159"/>
        </pc:sldMkLst>
      </pc:sldChg>
      <pc:sldChg chg="del">
        <pc:chgData name="Kelly Stokes" userId="3e5c5154-569e-4d81-aa91-4f91841cdfa9" providerId="ADAL" clId="{33AA70D1-DCC1-4C83-B29F-30677190F84B}" dt="2022-12-29T10:38:37.697" v="385" actId="2696"/>
        <pc:sldMkLst>
          <pc:docMk/>
          <pc:sldMk cId="74951443" sldId="2160"/>
        </pc:sldMkLst>
      </pc:sldChg>
      <pc:sldChg chg="del">
        <pc:chgData name="Kelly Stokes" userId="3e5c5154-569e-4d81-aa91-4f91841cdfa9" providerId="ADAL" clId="{33AA70D1-DCC1-4C83-B29F-30677190F84B}" dt="2022-12-29T10:38:37.697" v="385" actId="2696"/>
        <pc:sldMkLst>
          <pc:docMk/>
          <pc:sldMk cId="3226369642" sldId="2164"/>
        </pc:sldMkLst>
      </pc:sldChg>
      <pc:sldChg chg="del">
        <pc:chgData name="Kelly Stokes" userId="3e5c5154-569e-4d81-aa91-4f91841cdfa9" providerId="ADAL" clId="{33AA70D1-DCC1-4C83-B29F-30677190F84B}" dt="2022-12-29T10:38:37.697" v="385" actId="2696"/>
        <pc:sldMkLst>
          <pc:docMk/>
          <pc:sldMk cId="1175374938" sldId="2165"/>
        </pc:sldMkLst>
      </pc:sldChg>
      <pc:sldChg chg="del">
        <pc:chgData name="Kelly Stokes" userId="3e5c5154-569e-4d81-aa91-4f91841cdfa9" providerId="ADAL" clId="{33AA70D1-DCC1-4C83-B29F-30677190F84B}" dt="2022-12-29T10:38:37.697" v="385" actId="2696"/>
        <pc:sldMkLst>
          <pc:docMk/>
          <pc:sldMk cId="1277509749" sldId="2166"/>
        </pc:sldMkLst>
      </pc:sldChg>
      <pc:sldChg chg="del">
        <pc:chgData name="Kelly Stokes" userId="3e5c5154-569e-4d81-aa91-4f91841cdfa9" providerId="ADAL" clId="{33AA70D1-DCC1-4C83-B29F-30677190F84B}" dt="2022-12-29T10:38:37.697" v="385" actId="2696"/>
        <pc:sldMkLst>
          <pc:docMk/>
          <pc:sldMk cId="1411836247" sldId="2167"/>
        </pc:sldMkLst>
      </pc:sldChg>
      <pc:sldChg chg="del">
        <pc:chgData name="Kelly Stokes" userId="3e5c5154-569e-4d81-aa91-4f91841cdfa9" providerId="ADAL" clId="{33AA70D1-DCC1-4C83-B29F-30677190F84B}" dt="2022-12-29T10:38:37.697" v="385" actId="2696"/>
        <pc:sldMkLst>
          <pc:docMk/>
          <pc:sldMk cId="449065745" sldId="2168"/>
        </pc:sldMkLst>
      </pc:sldChg>
      <pc:sldChg chg="del">
        <pc:chgData name="Kelly Stokes" userId="3e5c5154-569e-4d81-aa91-4f91841cdfa9" providerId="ADAL" clId="{33AA70D1-DCC1-4C83-B29F-30677190F84B}" dt="2022-12-29T10:38:37.697" v="385" actId="2696"/>
        <pc:sldMkLst>
          <pc:docMk/>
          <pc:sldMk cId="2058503452" sldId="2169"/>
        </pc:sldMkLst>
      </pc:sldChg>
      <pc:sldChg chg="del">
        <pc:chgData name="Kelly Stokes" userId="3e5c5154-569e-4d81-aa91-4f91841cdfa9" providerId="ADAL" clId="{33AA70D1-DCC1-4C83-B29F-30677190F84B}" dt="2022-12-29T10:38:37.697" v="385" actId="2696"/>
        <pc:sldMkLst>
          <pc:docMk/>
          <pc:sldMk cId="3438871717" sldId="2170"/>
        </pc:sldMkLst>
      </pc:sldChg>
      <pc:sldChg chg="del">
        <pc:chgData name="Kelly Stokes" userId="3e5c5154-569e-4d81-aa91-4f91841cdfa9" providerId="ADAL" clId="{33AA70D1-DCC1-4C83-B29F-30677190F84B}" dt="2022-12-29T10:38:37.697" v="385" actId="2696"/>
        <pc:sldMkLst>
          <pc:docMk/>
          <pc:sldMk cId="2187301453" sldId="2172"/>
        </pc:sldMkLst>
      </pc:sldChg>
      <pc:sldChg chg="del">
        <pc:chgData name="Kelly Stokes" userId="3e5c5154-569e-4d81-aa91-4f91841cdfa9" providerId="ADAL" clId="{33AA70D1-DCC1-4C83-B29F-30677190F84B}" dt="2022-12-29T10:38:37.697" v="385" actId="2696"/>
        <pc:sldMkLst>
          <pc:docMk/>
          <pc:sldMk cId="977228508" sldId="2174"/>
        </pc:sldMkLst>
      </pc:sldChg>
      <pc:sldChg chg="del">
        <pc:chgData name="Kelly Stokes" userId="3e5c5154-569e-4d81-aa91-4f91841cdfa9" providerId="ADAL" clId="{33AA70D1-DCC1-4C83-B29F-30677190F84B}" dt="2022-12-29T10:38:37.697" v="385" actId="2696"/>
        <pc:sldMkLst>
          <pc:docMk/>
          <pc:sldMk cId="256841864" sldId="2175"/>
        </pc:sldMkLst>
      </pc:sldChg>
      <pc:sldChg chg="del">
        <pc:chgData name="Kelly Stokes" userId="3e5c5154-569e-4d81-aa91-4f91841cdfa9" providerId="ADAL" clId="{33AA70D1-DCC1-4C83-B29F-30677190F84B}" dt="2022-12-29T10:38:37.697" v="385" actId="2696"/>
        <pc:sldMkLst>
          <pc:docMk/>
          <pc:sldMk cId="297168706" sldId="2176"/>
        </pc:sldMkLst>
      </pc:sldChg>
      <pc:sldChg chg="del">
        <pc:chgData name="Kelly Stokes" userId="3e5c5154-569e-4d81-aa91-4f91841cdfa9" providerId="ADAL" clId="{33AA70D1-DCC1-4C83-B29F-30677190F84B}" dt="2022-12-29T10:38:37.697" v="385" actId="2696"/>
        <pc:sldMkLst>
          <pc:docMk/>
          <pc:sldMk cId="806084707" sldId="2178"/>
        </pc:sldMkLst>
      </pc:sldChg>
      <pc:sldChg chg="del">
        <pc:chgData name="Kelly Stokes" userId="3e5c5154-569e-4d81-aa91-4f91841cdfa9" providerId="ADAL" clId="{33AA70D1-DCC1-4C83-B29F-30677190F84B}" dt="2022-12-29T10:38:37.697" v="385" actId="2696"/>
        <pc:sldMkLst>
          <pc:docMk/>
          <pc:sldMk cId="2305854763" sldId="2179"/>
        </pc:sldMkLst>
      </pc:sldChg>
      <pc:sldChg chg="del">
        <pc:chgData name="Kelly Stokes" userId="3e5c5154-569e-4d81-aa91-4f91841cdfa9" providerId="ADAL" clId="{33AA70D1-DCC1-4C83-B29F-30677190F84B}" dt="2022-12-29T10:38:37.697" v="385" actId="2696"/>
        <pc:sldMkLst>
          <pc:docMk/>
          <pc:sldMk cId="3110458827" sldId="2180"/>
        </pc:sldMkLst>
      </pc:sldChg>
      <pc:sldChg chg="del">
        <pc:chgData name="Kelly Stokes" userId="3e5c5154-569e-4d81-aa91-4f91841cdfa9" providerId="ADAL" clId="{33AA70D1-DCC1-4C83-B29F-30677190F84B}" dt="2022-12-29T10:38:37.697" v="385" actId="2696"/>
        <pc:sldMkLst>
          <pc:docMk/>
          <pc:sldMk cId="2502034299" sldId="2181"/>
        </pc:sldMkLst>
      </pc:sldChg>
      <pc:sldChg chg="del">
        <pc:chgData name="Kelly Stokes" userId="3e5c5154-569e-4d81-aa91-4f91841cdfa9" providerId="ADAL" clId="{33AA70D1-DCC1-4C83-B29F-30677190F84B}" dt="2022-12-29T10:38:37.697" v="385" actId="2696"/>
        <pc:sldMkLst>
          <pc:docMk/>
          <pc:sldMk cId="3420316709" sldId="2182"/>
        </pc:sldMkLst>
      </pc:sldChg>
      <pc:sldChg chg="del">
        <pc:chgData name="Kelly Stokes" userId="3e5c5154-569e-4d81-aa91-4f91841cdfa9" providerId="ADAL" clId="{33AA70D1-DCC1-4C83-B29F-30677190F84B}" dt="2022-12-29T10:38:37.697" v="385" actId="2696"/>
        <pc:sldMkLst>
          <pc:docMk/>
          <pc:sldMk cId="3796474909" sldId="2183"/>
        </pc:sldMkLst>
      </pc:sldChg>
      <pc:sldChg chg="del">
        <pc:chgData name="Kelly Stokes" userId="3e5c5154-569e-4d81-aa91-4f91841cdfa9" providerId="ADAL" clId="{33AA70D1-DCC1-4C83-B29F-30677190F84B}" dt="2022-12-29T10:38:37.697" v="385" actId="2696"/>
        <pc:sldMkLst>
          <pc:docMk/>
          <pc:sldMk cId="930764030" sldId="2184"/>
        </pc:sldMkLst>
      </pc:sldChg>
      <pc:sldChg chg="del">
        <pc:chgData name="Kelly Stokes" userId="3e5c5154-569e-4d81-aa91-4f91841cdfa9" providerId="ADAL" clId="{33AA70D1-DCC1-4C83-B29F-30677190F84B}" dt="2022-12-29T10:38:37.697" v="385" actId="2696"/>
        <pc:sldMkLst>
          <pc:docMk/>
          <pc:sldMk cId="3441927756" sldId="2185"/>
        </pc:sldMkLst>
      </pc:sldChg>
      <pc:sldChg chg="del">
        <pc:chgData name="Kelly Stokes" userId="3e5c5154-569e-4d81-aa91-4f91841cdfa9" providerId="ADAL" clId="{33AA70D1-DCC1-4C83-B29F-30677190F84B}" dt="2022-12-29T10:38:37.697" v="385" actId="2696"/>
        <pc:sldMkLst>
          <pc:docMk/>
          <pc:sldMk cId="2404576270" sldId="2186"/>
        </pc:sldMkLst>
      </pc:sldChg>
      <pc:sldChg chg="del">
        <pc:chgData name="Kelly Stokes" userId="3e5c5154-569e-4d81-aa91-4f91841cdfa9" providerId="ADAL" clId="{33AA70D1-DCC1-4C83-B29F-30677190F84B}" dt="2022-12-29T10:38:37.697" v="385" actId="2696"/>
        <pc:sldMkLst>
          <pc:docMk/>
          <pc:sldMk cId="1688239414" sldId="2187"/>
        </pc:sldMkLst>
      </pc:sldChg>
      <pc:sldChg chg="del">
        <pc:chgData name="Kelly Stokes" userId="3e5c5154-569e-4d81-aa91-4f91841cdfa9" providerId="ADAL" clId="{33AA70D1-DCC1-4C83-B29F-30677190F84B}" dt="2022-12-29T10:38:37.697" v="385" actId="2696"/>
        <pc:sldMkLst>
          <pc:docMk/>
          <pc:sldMk cId="4168294121" sldId="2188"/>
        </pc:sldMkLst>
      </pc:sldChg>
      <pc:sldChg chg="del">
        <pc:chgData name="Kelly Stokes" userId="3e5c5154-569e-4d81-aa91-4f91841cdfa9" providerId="ADAL" clId="{33AA70D1-DCC1-4C83-B29F-30677190F84B}" dt="2022-12-29T10:38:37.697" v="385" actId="2696"/>
        <pc:sldMkLst>
          <pc:docMk/>
          <pc:sldMk cId="1053234463" sldId="2189"/>
        </pc:sldMkLst>
      </pc:sldChg>
      <pc:sldChg chg="del">
        <pc:chgData name="Kelly Stokes" userId="3e5c5154-569e-4d81-aa91-4f91841cdfa9" providerId="ADAL" clId="{33AA70D1-DCC1-4C83-B29F-30677190F84B}" dt="2022-12-29T10:38:37.697" v="385" actId="2696"/>
        <pc:sldMkLst>
          <pc:docMk/>
          <pc:sldMk cId="32076972" sldId="2190"/>
        </pc:sldMkLst>
      </pc:sldChg>
      <pc:sldChg chg="del">
        <pc:chgData name="Kelly Stokes" userId="3e5c5154-569e-4d81-aa91-4f91841cdfa9" providerId="ADAL" clId="{33AA70D1-DCC1-4C83-B29F-30677190F84B}" dt="2022-12-29T10:38:37.697" v="385" actId="2696"/>
        <pc:sldMkLst>
          <pc:docMk/>
          <pc:sldMk cId="245150432" sldId="2191"/>
        </pc:sldMkLst>
      </pc:sldChg>
      <pc:sldChg chg="del">
        <pc:chgData name="Kelly Stokes" userId="3e5c5154-569e-4d81-aa91-4f91841cdfa9" providerId="ADAL" clId="{33AA70D1-DCC1-4C83-B29F-30677190F84B}" dt="2022-12-29T10:38:37.697" v="385" actId="2696"/>
        <pc:sldMkLst>
          <pc:docMk/>
          <pc:sldMk cId="3818009655" sldId="2192"/>
        </pc:sldMkLst>
      </pc:sldChg>
      <pc:sldChg chg="del">
        <pc:chgData name="Kelly Stokes" userId="3e5c5154-569e-4d81-aa91-4f91841cdfa9" providerId="ADAL" clId="{33AA70D1-DCC1-4C83-B29F-30677190F84B}" dt="2022-12-29T10:38:37.697" v="385" actId="2696"/>
        <pc:sldMkLst>
          <pc:docMk/>
          <pc:sldMk cId="40756807" sldId="2193"/>
        </pc:sldMkLst>
      </pc:sldChg>
      <pc:sldChg chg="del">
        <pc:chgData name="Kelly Stokes" userId="3e5c5154-569e-4d81-aa91-4f91841cdfa9" providerId="ADAL" clId="{33AA70D1-DCC1-4C83-B29F-30677190F84B}" dt="2022-12-29T10:38:37.697" v="385" actId="2696"/>
        <pc:sldMkLst>
          <pc:docMk/>
          <pc:sldMk cId="889059244" sldId="2194"/>
        </pc:sldMkLst>
      </pc:sldChg>
      <pc:sldChg chg="del">
        <pc:chgData name="Kelly Stokes" userId="3e5c5154-569e-4d81-aa91-4f91841cdfa9" providerId="ADAL" clId="{33AA70D1-DCC1-4C83-B29F-30677190F84B}" dt="2022-12-29T10:38:37.697" v="385" actId="2696"/>
        <pc:sldMkLst>
          <pc:docMk/>
          <pc:sldMk cId="3491448804" sldId="2195"/>
        </pc:sldMkLst>
      </pc:sldChg>
      <pc:sldChg chg="del">
        <pc:chgData name="Kelly Stokes" userId="3e5c5154-569e-4d81-aa91-4f91841cdfa9" providerId="ADAL" clId="{33AA70D1-DCC1-4C83-B29F-30677190F84B}" dt="2022-12-29T10:38:37.697" v="385" actId="2696"/>
        <pc:sldMkLst>
          <pc:docMk/>
          <pc:sldMk cId="1333820186" sldId="2196"/>
        </pc:sldMkLst>
      </pc:sldChg>
      <pc:sldChg chg="del">
        <pc:chgData name="Kelly Stokes" userId="3e5c5154-569e-4d81-aa91-4f91841cdfa9" providerId="ADAL" clId="{33AA70D1-DCC1-4C83-B29F-30677190F84B}" dt="2022-12-29T10:38:37.697" v="385" actId="2696"/>
        <pc:sldMkLst>
          <pc:docMk/>
          <pc:sldMk cId="2312041072" sldId="2197"/>
        </pc:sldMkLst>
      </pc:sldChg>
      <pc:sldChg chg="del">
        <pc:chgData name="Kelly Stokes" userId="3e5c5154-569e-4d81-aa91-4f91841cdfa9" providerId="ADAL" clId="{33AA70D1-DCC1-4C83-B29F-30677190F84B}" dt="2022-12-29T10:20:54.849" v="12"/>
        <pc:sldMkLst>
          <pc:docMk/>
          <pc:sldMk cId="204388942" sldId="2198"/>
        </pc:sldMkLst>
      </pc:sldChg>
      <pc:sldChg chg="del">
        <pc:chgData name="Kelly Stokes" userId="3e5c5154-569e-4d81-aa91-4f91841cdfa9" providerId="ADAL" clId="{33AA70D1-DCC1-4C83-B29F-30677190F84B}" dt="2022-12-29T10:20:54.849" v="12"/>
        <pc:sldMkLst>
          <pc:docMk/>
          <pc:sldMk cId="2111074496" sldId="2199"/>
        </pc:sldMkLst>
      </pc:sldChg>
      <pc:sldChg chg="modSp add">
        <pc:chgData name="Kelly Stokes" userId="3e5c5154-569e-4d81-aa91-4f91841cdfa9" providerId="ADAL" clId="{33AA70D1-DCC1-4C83-B29F-30677190F84B}" dt="2022-12-29T10:24:14.763" v="53" actId="20577"/>
        <pc:sldMkLst>
          <pc:docMk/>
          <pc:sldMk cId="240358524" sldId="2202"/>
        </pc:sldMkLst>
        <pc:spChg chg="mod">
          <ac:chgData name="Kelly Stokes" userId="3e5c5154-569e-4d81-aa91-4f91841cdfa9" providerId="ADAL" clId="{33AA70D1-DCC1-4C83-B29F-30677190F84B}" dt="2022-12-29T10:24:14.763" v="53" actId="20577"/>
          <ac:spMkLst>
            <pc:docMk/>
            <pc:sldMk cId="240358524" sldId="2202"/>
            <ac:spMk id="6" creationId="{49B62205-61FA-7C93-88ED-0C72F60AD18B}"/>
          </ac:spMkLst>
        </pc:spChg>
      </pc:sldChg>
      <pc:sldChg chg="modSp add">
        <pc:chgData name="Kelly Stokes" userId="3e5c5154-569e-4d81-aa91-4f91841cdfa9" providerId="ADAL" clId="{33AA70D1-DCC1-4C83-B29F-30677190F84B}" dt="2022-12-29T10:24:20.498" v="56" actId="20577"/>
        <pc:sldMkLst>
          <pc:docMk/>
          <pc:sldMk cId="3589520243" sldId="2203"/>
        </pc:sldMkLst>
        <pc:spChg chg="mod">
          <ac:chgData name="Kelly Stokes" userId="3e5c5154-569e-4d81-aa91-4f91841cdfa9" providerId="ADAL" clId="{33AA70D1-DCC1-4C83-B29F-30677190F84B}" dt="2022-12-29T10:24:20.498" v="56" actId="20577"/>
          <ac:spMkLst>
            <pc:docMk/>
            <pc:sldMk cId="3589520243" sldId="2203"/>
            <ac:spMk id="6" creationId="{49B62205-61FA-7C93-88ED-0C72F60AD18B}"/>
          </ac:spMkLst>
        </pc:spChg>
      </pc:sldChg>
      <pc:sldChg chg="modSp add mod modNotesTx">
        <pc:chgData name="Kelly Stokes" userId="3e5c5154-569e-4d81-aa91-4f91841cdfa9" providerId="ADAL" clId="{33AA70D1-DCC1-4C83-B29F-30677190F84B}" dt="2022-12-29T10:25:34.584" v="139" actId="20577"/>
        <pc:sldMkLst>
          <pc:docMk/>
          <pc:sldMk cId="2301120292" sldId="2204"/>
        </pc:sldMkLst>
        <pc:spChg chg="mod">
          <ac:chgData name="Kelly Stokes" userId="3e5c5154-569e-4d81-aa91-4f91841cdfa9" providerId="ADAL" clId="{33AA70D1-DCC1-4C83-B29F-30677190F84B}" dt="2022-12-29T10:25:34.584" v="139" actId="20577"/>
          <ac:spMkLst>
            <pc:docMk/>
            <pc:sldMk cId="2301120292" sldId="2204"/>
            <ac:spMk id="5" creationId="{0E70BB41-1A7A-A934-1D59-EA4C7F164DB7}"/>
          </ac:spMkLst>
        </pc:spChg>
      </pc:sldChg>
      <pc:sldChg chg="addSp delSp modSp add mod modAnim">
        <pc:chgData name="Kelly Stokes" userId="3e5c5154-569e-4d81-aa91-4f91841cdfa9" providerId="ADAL" clId="{33AA70D1-DCC1-4C83-B29F-30677190F84B}" dt="2022-12-29T10:27:50.177" v="166"/>
        <pc:sldMkLst>
          <pc:docMk/>
          <pc:sldMk cId="521456545" sldId="2205"/>
        </pc:sldMkLst>
        <pc:spChg chg="mod">
          <ac:chgData name="Kelly Stokes" userId="3e5c5154-569e-4d81-aa91-4f91841cdfa9" providerId="ADAL" clId="{33AA70D1-DCC1-4C83-B29F-30677190F84B}" dt="2022-12-29T10:27:19.880" v="161" actId="20577"/>
          <ac:spMkLst>
            <pc:docMk/>
            <pc:sldMk cId="521456545" sldId="2205"/>
            <ac:spMk id="2" creationId="{52DA34BA-82FC-47C5-BCE1-BB65E08B92A1}"/>
          </ac:spMkLst>
        </pc:spChg>
        <pc:spChg chg="mod">
          <ac:chgData name="Kelly Stokes" userId="3e5c5154-569e-4d81-aa91-4f91841cdfa9" providerId="ADAL" clId="{33AA70D1-DCC1-4C83-B29F-30677190F84B}" dt="2022-12-29T10:27:22.937" v="162" actId="1076"/>
          <ac:spMkLst>
            <pc:docMk/>
            <pc:sldMk cId="521456545" sldId="2205"/>
            <ac:spMk id="3" creationId="{9BCE20A5-8780-13EC-B526-B1E5D2EA0F4B}"/>
          </ac:spMkLst>
        </pc:spChg>
        <pc:picChg chg="del">
          <ac:chgData name="Kelly Stokes" userId="3e5c5154-569e-4d81-aa91-4f91841cdfa9" providerId="ADAL" clId="{33AA70D1-DCC1-4C83-B29F-30677190F84B}" dt="2022-12-29T10:27:47.125" v="163" actId="478"/>
          <ac:picMkLst>
            <pc:docMk/>
            <pc:sldMk cId="521456545" sldId="2205"/>
            <ac:picMk id="4" creationId="{C3C591A3-06ED-5194-7D1C-CC29DB7AF978}"/>
          </ac:picMkLst>
        </pc:picChg>
        <pc:picChg chg="add mod">
          <ac:chgData name="Kelly Stokes" userId="3e5c5154-569e-4d81-aa91-4f91841cdfa9" providerId="ADAL" clId="{33AA70D1-DCC1-4C83-B29F-30677190F84B}" dt="2022-12-29T10:27:49.352" v="165" actId="1076"/>
          <ac:picMkLst>
            <pc:docMk/>
            <pc:sldMk cId="521456545" sldId="2205"/>
            <ac:picMk id="2050" creationId="{A30DFA5C-DA36-D74B-AC9E-92AF95DFDFBF}"/>
          </ac:picMkLst>
        </pc:picChg>
      </pc:sldChg>
      <pc:sldChg chg="addSp delSp modSp add mod modAnim">
        <pc:chgData name="Kelly Stokes" userId="3e5c5154-569e-4d81-aa91-4f91841cdfa9" providerId="ADAL" clId="{33AA70D1-DCC1-4C83-B29F-30677190F84B}" dt="2022-12-29T10:28:38.998" v="178"/>
        <pc:sldMkLst>
          <pc:docMk/>
          <pc:sldMk cId="3409837970" sldId="2206"/>
        </pc:sldMkLst>
        <pc:spChg chg="mod">
          <ac:chgData name="Kelly Stokes" userId="3e5c5154-569e-4d81-aa91-4f91841cdfa9" providerId="ADAL" clId="{33AA70D1-DCC1-4C83-B29F-30677190F84B}" dt="2022-12-29T10:28:00.846" v="171" actId="20577"/>
          <ac:spMkLst>
            <pc:docMk/>
            <pc:sldMk cId="3409837970" sldId="2206"/>
            <ac:spMk id="2" creationId="{52DA34BA-82FC-47C5-BCE1-BB65E08B92A1}"/>
          </ac:spMkLst>
        </pc:spChg>
        <pc:spChg chg="mod">
          <ac:chgData name="Kelly Stokes" userId="3e5c5154-569e-4d81-aa91-4f91841cdfa9" providerId="ADAL" clId="{33AA70D1-DCC1-4C83-B29F-30677190F84B}" dt="2022-12-29T10:28:05.090" v="172" actId="1076"/>
          <ac:spMkLst>
            <pc:docMk/>
            <pc:sldMk cId="3409837970" sldId="2206"/>
            <ac:spMk id="3" creationId="{9BCE20A5-8780-13EC-B526-B1E5D2EA0F4B}"/>
          </ac:spMkLst>
        </pc:spChg>
        <pc:picChg chg="del">
          <ac:chgData name="Kelly Stokes" userId="3e5c5154-569e-4d81-aa91-4f91841cdfa9" providerId="ADAL" clId="{33AA70D1-DCC1-4C83-B29F-30677190F84B}" dt="2022-12-29T10:28:06.548" v="173" actId="478"/>
          <ac:picMkLst>
            <pc:docMk/>
            <pc:sldMk cId="3409837970" sldId="2206"/>
            <ac:picMk id="4" creationId="{C3C591A3-06ED-5194-7D1C-CC29DB7AF978}"/>
          </ac:picMkLst>
        </pc:picChg>
        <pc:picChg chg="add mod">
          <ac:chgData name="Kelly Stokes" userId="3e5c5154-569e-4d81-aa91-4f91841cdfa9" providerId="ADAL" clId="{33AA70D1-DCC1-4C83-B29F-30677190F84B}" dt="2022-12-29T10:28:36.448" v="177" actId="14100"/>
          <ac:picMkLst>
            <pc:docMk/>
            <pc:sldMk cId="3409837970" sldId="2206"/>
            <ac:picMk id="3074" creationId="{515E37DA-9E41-88A6-824E-04380F05DAA5}"/>
          </ac:picMkLst>
        </pc:picChg>
      </pc:sldChg>
      <pc:sldChg chg="addSp delSp modSp add mod modAnim">
        <pc:chgData name="Kelly Stokes" userId="3e5c5154-569e-4d81-aa91-4f91841cdfa9" providerId="ADAL" clId="{33AA70D1-DCC1-4C83-B29F-30677190F84B}" dt="2022-12-29T10:31:11.503" v="262" actId="1076"/>
        <pc:sldMkLst>
          <pc:docMk/>
          <pc:sldMk cId="607782295" sldId="2207"/>
        </pc:sldMkLst>
        <pc:spChg chg="mod">
          <ac:chgData name="Kelly Stokes" userId="3e5c5154-569e-4d81-aa91-4f91841cdfa9" providerId="ADAL" clId="{33AA70D1-DCC1-4C83-B29F-30677190F84B}" dt="2022-12-29T10:30:34.835" v="243" actId="20577"/>
          <ac:spMkLst>
            <pc:docMk/>
            <pc:sldMk cId="607782295" sldId="2207"/>
            <ac:spMk id="2" creationId="{52DA34BA-82FC-47C5-BCE1-BB65E08B92A1}"/>
          </ac:spMkLst>
        </pc:spChg>
        <pc:spChg chg="mod">
          <ac:chgData name="Kelly Stokes" userId="3e5c5154-569e-4d81-aa91-4f91841cdfa9" providerId="ADAL" clId="{33AA70D1-DCC1-4C83-B29F-30677190F84B}" dt="2022-12-29T10:30:49.927" v="258" actId="20577"/>
          <ac:spMkLst>
            <pc:docMk/>
            <pc:sldMk cId="607782295" sldId="2207"/>
            <ac:spMk id="5" creationId="{2C8F5065-5828-545D-470F-A1D28C82B95A}"/>
          </ac:spMkLst>
        </pc:spChg>
        <pc:spChg chg="mod">
          <ac:chgData name="Kelly Stokes" userId="3e5c5154-569e-4d81-aa91-4f91841cdfa9" providerId="ADAL" clId="{33AA70D1-DCC1-4C83-B29F-30677190F84B}" dt="2022-12-29T10:31:11.503" v="262" actId="1076"/>
          <ac:spMkLst>
            <pc:docMk/>
            <pc:sldMk cId="607782295" sldId="2207"/>
            <ac:spMk id="10" creationId="{003D53EA-1945-744E-2DD1-0312F4DE835F}"/>
          </ac:spMkLst>
        </pc:spChg>
        <pc:spChg chg="mod">
          <ac:chgData name="Kelly Stokes" userId="3e5c5154-569e-4d81-aa91-4f91841cdfa9" providerId="ADAL" clId="{33AA70D1-DCC1-4C83-B29F-30677190F84B}" dt="2022-12-29T10:31:08.961" v="261" actId="1076"/>
          <ac:spMkLst>
            <pc:docMk/>
            <pc:sldMk cId="607782295" sldId="2207"/>
            <ac:spMk id="12" creationId="{E384BFF7-3319-CAE2-192F-C4DCBBBBFCCA}"/>
          </ac:spMkLst>
        </pc:spChg>
        <pc:picChg chg="add mod">
          <ac:chgData name="Kelly Stokes" userId="3e5c5154-569e-4d81-aa91-4f91841cdfa9" providerId="ADAL" clId="{33AA70D1-DCC1-4C83-B29F-30677190F84B}" dt="2022-12-29T10:30:46.281" v="253" actId="1076"/>
          <ac:picMkLst>
            <pc:docMk/>
            <pc:sldMk cId="607782295" sldId="2207"/>
            <ac:picMk id="3" creationId="{E385A034-12E4-C7C8-06A3-D129334C23DC}"/>
          </ac:picMkLst>
        </pc:picChg>
        <pc:picChg chg="del">
          <ac:chgData name="Kelly Stokes" userId="3e5c5154-569e-4d81-aa91-4f91841cdfa9" providerId="ADAL" clId="{33AA70D1-DCC1-4C83-B29F-30677190F84B}" dt="2022-12-29T10:30:28.342" v="234" actId="478"/>
          <ac:picMkLst>
            <pc:docMk/>
            <pc:sldMk cId="607782295" sldId="2207"/>
            <ac:picMk id="4" creationId="{4A00BAF5-0C85-DCE2-E910-52FDD05F4F43}"/>
          </ac:picMkLst>
        </pc:picChg>
      </pc:sldChg>
      <pc:sldChg chg="addSp delSp modSp add mod modAnim">
        <pc:chgData name="Kelly Stokes" userId="3e5c5154-569e-4d81-aa91-4f91841cdfa9" providerId="ADAL" clId="{33AA70D1-DCC1-4C83-B29F-30677190F84B}" dt="2022-12-29T10:30:22.707" v="233" actId="1076"/>
        <pc:sldMkLst>
          <pc:docMk/>
          <pc:sldMk cId="741003318" sldId="2208"/>
        </pc:sldMkLst>
        <pc:spChg chg="mod">
          <ac:chgData name="Kelly Stokes" userId="3e5c5154-569e-4d81-aa91-4f91841cdfa9" providerId="ADAL" clId="{33AA70D1-DCC1-4C83-B29F-30677190F84B}" dt="2022-12-29T10:29:58.244" v="224" actId="20577"/>
          <ac:spMkLst>
            <pc:docMk/>
            <pc:sldMk cId="741003318" sldId="2208"/>
            <ac:spMk id="2" creationId="{52DA34BA-82FC-47C5-BCE1-BB65E08B92A1}"/>
          </ac:spMkLst>
        </pc:spChg>
        <pc:spChg chg="mod">
          <ac:chgData name="Kelly Stokes" userId="3e5c5154-569e-4d81-aa91-4f91841cdfa9" providerId="ADAL" clId="{33AA70D1-DCC1-4C83-B29F-30677190F84B}" dt="2022-12-29T10:30:02.669" v="230" actId="20577"/>
          <ac:spMkLst>
            <pc:docMk/>
            <pc:sldMk cId="741003318" sldId="2208"/>
            <ac:spMk id="5" creationId="{2C8F5065-5828-545D-470F-A1D28C82B95A}"/>
          </ac:spMkLst>
        </pc:spChg>
        <pc:spChg chg="mod">
          <ac:chgData name="Kelly Stokes" userId="3e5c5154-569e-4d81-aa91-4f91841cdfa9" providerId="ADAL" clId="{33AA70D1-DCC1-4C83-B29F-30677190F84B}" dt="2022-12-29T10:30:22.707" v="233" actId="1076"/>
          <ac:spMkLst>
            <pc:docMk/>
            <pc:sldMk cId="741003318" sldId="2208"/>
            <ac:spMk id="10" creationId="{003D53EA-1945-744E-2DD1-0312F4DE835F}"/>
          </ac:spMkLst>
        </pc:spChg>
        <pc:spChg chg="mod">
          <ac:chgData name="Kelly Stokes" userId="3e5c5154-569e-4d81-aa91-4f91841cdfa9" providerId="ADAL" clId="{33AA70D1-DCC1-4C83-B29F-30677190F84B}" dt="2022-12-29T10:30:20.130" v="232" actId="1076"/>
          <ac:spMkLst>
            <pc:docMk/>
            <pc:sldMk cId="741003318" sldId="2208"/>
            <ac:spMk id="12" creationId="{E384BFF7-3319-CAE2-192F-C4DCBBBBFCCA}"/>
          </ac:spMkLst>
        </pc:spChg>
        <pc:picChg chg="add mod">
          <ac:chgData name="Kelly Stokes" userId="3e5c5154-569e-4d81-aa91-4f91841cdfa9" providerId="ADAL" clId="{33AA70D1-DCC1-4C83-B29F-30677190F84B}" dt="2022-12-29T10:29:53.865" v="218"/>
          <ac:picMkLst>
            <pc:docMk/>
            <pc:sldMk cId="741003318" sldId="2208"/>
            <ac:picMk id="3" creationId="{2738BD25-40EB-1266-DBFA-60854FCCF5B8}"/>
          </ac:picMkLst>
        </pc:picChg>
        <pc:picChg chg="del">
          <ac:chgData name="Kelly Stokes" userId="3e5c5154-569e-4d81-aa91-4f91841cdfa9" providerId="ADAL" clId="{33AA70D1-DCC1-4C83-B29F-30677190F84B}" dt="2022-12-29T10:29:53.546" v="217" actId="478"/>
          <ac:picMkLst>
            <pc:docMk/>
            <pc:sldMk cId="741003318" sldId="2208"/>
            <ac:picMk id="4" creationId="{4A00BAF5-0C85-DCE2-E910-52FDD05F4F43}"/>
          </ac:picMkLst>
        </pc:picChg>
      </pc:sldChg>
      <pc:sldChg chg="modSp add mod">
        <pc:chgData name="Kelly Stokes" userId="3e5c5154-569e-4d81-aa91-4f91841cdfa9" providerId="ADAL" clId="{33AA70D1-DCC1-4C83-B29F-30677190F84B}" dt="2022-12-29T10:37:48.781" v="364" actId="13926"/>
        <pc:sldMkLst>
          <pc:docMk/>
          <pc:sldMk cId="3963213939" sldId="2209"/>
        </pc:sldMkLst>
        <pc:spChg chg="mod">
          <ac:chgData name="Kelly Stokes" userId="3e5c5154-569e-4d81-aa91-4f91841cdfa9" providerId="ADAL" clId="{33AA70D1-DCC1-4C83-B29F-30677190F84B}" dt="2022-12-29T10:37:48.781" v="364" actId="13926"/>
          <ac:spMkLst>
            <pc:docMk/>
            <pc:sldMk cId="3963213939" sldId="2209"/>
            <ac:spMk id="2" creationId="{52DA34BA-82FC-47C5-BCE1-BB65E08B92A1}"/>
          </ac:spMkLst>
        </pc:spChg>
      </pc:sldChg>
      <pc:sldChg chg="modSp add mod">
        <pc:chgData name="Kelly Stokes" userId="3e5c5154-569e-4d81-aa91-4f91841cdfa9" providerId="ADAL" clId="{33AA70D1-DCC1-4C83-B29F-30677190F84B}" dt="2022-12-29T10:38:26.703" v="384" actId="20577"/>
        <pc:sldMkLst>
          <pc:docMk/>
          <pc:sldMk cId="3330744593" sldId="2210"/>
        </pc:sldMkLst>
        <pc:spChg chg="mod">
          <ac:chgData name="Kelly Stokes" userId="3e5c5154-569e-4d81-aa91-4f91841cdfa9" providerId="ADAL" clId="{33AA70D1-DCC1-4C83-B29F-30677190F84B}" dt="2022-12-29T10:38:26.703" v="384" actId="20577"/>
          <ac:spMkLst>
            <pc:docMk/>
            <pc:sldMk cId="3330744593" sldId="2210"/>
            <ac:spMk id="2" creationId="{02FB8773-AD3E-2543-510F-CEE32E75C793}"/>
          </ac:spMkLst>
        </pc:spChg>
      </pc:sldChg>
      <pc:sldChg chg="modSp add mod">
        <pc:chgData name="Kelly Stokes" userId="3e5c5154-569e-4d81-aa91-4f91841cdfa9" providerId="ADAL" clId="{33AA70D1-DCC1-4C83-B29F-30677190F84B}" dt="2022-12-29T10:38:22.467" v="379" actId="20577"/>
        <pc:sldMkLst>
          <pc:docMk/>
          <pc:sldMk cId="1912426465" sldId="2211"/>
        </pc:sldMkLst>
        <pc:spChg chg="mod">
          <ac:chgData name="Kelly Stokes" userId="3e5c5154-569e-4d81-aa91-4f91841cdfa9" providerId="ADAL" clId="{33AA70D1-DCC1-4C83-B29F-30677190F84B}" dt="2022-12-29T10:38:22.467" v="379" actId="20577"/>
          <ac:spMkLst>
            <pc:docMk/>
            <pc:sldMk cId="1912426465" sldId="2211"/>
            <ac:spMk id="2" creationId="{02FB8773-AD3E-2543-510F-CEE32E75C793}"/>
          </ac:spMkLst>
        </pc:spChg>
      </pc:sldChg>
      <pc:sldChg chg="del">
        <pc:chgData name="Kelly Stokes" userId="3e5c5154-569e-4d81-aa91-4f91841cdfa9" providerId="ADAL" clId="{33AA70D1-DCC1-4C83-B29F-30677190F84B}" dt="2022-12-29T10:39:40.748" v="392" actId="2696"/>
        <pc:sldMkLst>
          <pc:docMk/>
          <pc:sldMk cId="2337376733" sldId="2222"/>
        </pc:sldMkLst>
      </pc:sldChg>
      <pc:sldChg chg="ord">
        <pc:chgData name="Kelly Stokes" userId="3e5c5154-569e-4d81-aa91-4f91841cdfa9" providerId="ADAL" clId="{33AA70D1-DCC1-4C83-B29F-30677190F84B}" dt="2022-12-29T10:39:49.139" v="394"/>
        <pc:sldMkLst>
          <pc:docMk/>
          <pc:sldMk cId="1790790242" sldId="2223"/>
        </pc:sldMkLst>
      </pc:sldChg>
      <pc:sldChg chg="ord">
        <pc:chgData name="Kelly Stokes" userId="3e5c5154-569e-4d81-aa91-4f91841cdfa9" providerId="ADAL" clId="{33AA70D1-DCC1-4C83-B29F-30677190F84B}" dt="2022-12-29T10:39:49.139" v="394"/>
        <pc:sldMkLst>
          <pc:docMk/>
          <pc:sldMk cId="1319569431" sldId="2224"/>
        </pc:sldMkLst>
      </pc:sldChg>
      <pc:sldChg chg="modSp add mod">
        <pc:chgData name="Kelly Stokes" userId="3e5c5154-569e-4d81-aa91-4f91841cdfa9" providerId="ADAL" clId="{33AA70D1-DCC1-4C83-B29F-30677190F84B}" dt="2022-12-29T10:41:34.544" v="478" actId="20577"/>
        <pc:sldMkLst>
          <pc:docMk/>
          <pc:sldMk cId="1754666781" sldId="2225"/>
        </pc:sldMkLst>
        <pc:spChg chg="mod">
          <ac:chgData name="Kelly Stokes" userId="3e5c5154-569e-4d81-aa91-4f91841cdfa9" providerId="ADAL" clId="{33AA70D1-DCC1-4C83-B29F-30677190F84B}" dt="2022-12-29T10:41:34.544" v="478" actId="20577"/>
          <ac:spMkLst>
            <pc:docMk/>
            <pc:sldMk cId="1754666781" sldId="2225"/>
            <ac:spMk id="2" creationId="{52DA34BA-82FC-47C5-BCE1-BB65E08B92A1}"/>
          </ac:spMkLst>
        </pc:spChg>
      </pc:sldChg>
      <pc:sldChg chg="del">
        <pc:chgData name="Kelly Stokes" userId="3e5c5154-569e-4d81-aa91-4f91841cdfa9" providerId="ADAL" clId="{33AA70D1-DCC1-4C83-B29F-30677190F84B}" dt="2022-12-29T10:46:01.847" v="529" actId="2696"/>
        <pc:sldMkLst>
          <pc:docMk/>
          <pc:sldMk cId="3623684719" sldId="2232"/>
        </pc:sldMkLst>
      </pc:sldChg>
      <pc:sldChg chg="del">
        <pc:chgData name="Kelly Stokes" userId="3e5c5154-569e-4d81-aa91-4f91841cdfa9" providerId="ADAL" clId="{33AA70D1-DCC1-4C83-B29F-30677190F84B}" dt="2022-12-29T10:46:01.847" v="529" actId="2696"/>
        <pc:sldMkLst>
          <pc:docMk/>
          <pc:sldMk cId="4232829952" sldId="2233"/>
        </pc:sldMkLst>
      </pc:sldChg>
      <pc:sldChg chg="del">
        <pc:chgData name="Kelly Stokes" userId="3e5c5154-569e-4d81-aa91-4f91841cdfa9" providerId="ADAL" clId="{33AA70D1-DCC1-4C83-B29F-30677190F84B}" dt="2022-12-29T10:46:01.847" v="529" actId="2696"/>
        <pc:sldMkLst>
          <pc:docMk/>
          <pc:sldMk cId="3350356484" sldId="2234"/>
        </pc:sldMkLst>
      </pc:sldChg>
      <pc:sldChg chg="addSp delSp modSp mod modAnim">
        <pc:chgData name="Kelly Stokes" userId="3e5c5154-569e-4d81-aa91-4f91841cdfa9" providerId="ADAL" clId="{33AA70D1-DCC1-4C83-B29F-30677190F84B}" dt="2022-12-29T10:47:08.856" v="538" actId="732"/>
        <pc:sldMkLst>
          <pc:docMk/>
          <pc:sldMk cId="2441384972" sldId="2242"/>
        </pc:sldMkLst>
        <pc:spChg chg="mod">
          <ac:chgData name="Kelly Stokes" userId="3e5c5154-569e-4d81-aa91-4f91841cdfa9" providerId="ADAL" clId="{33AA70D1-DCC1-4C83-B29F-30677190F84B}" dt="2022-12-29T10:46:42.281" v="532" actId="20577"/>
          <ac:spMkLst>
            <pc:docMk/>
            <pc:sldMk cId="2441384972" sldId="2242"/>
            <ac:spMk id="2" creationId="{52DA34BA-82FC-47C5-BCE1-BB65E08B92A1}"/>
          </ac:spMkLst>
        </pc:spChg>
        <pc:spChg chg="mod">
          <ac:chgData name="Kelly Stokes" userId="3e5c5154-569e-4d81-aa91-4f91841cdfa9" providerId="ADAL" clId="{33AA70D1-DCC1-4C83-B29F-30677190F84B}" dt="2022-12-29T10:46:46.388" v="533" actId="1076"/>
          <ac:spMkLst>
            <pc:docMk/>
            <pc:sldMk cId="2441384972" sldId="2242"/>
            <ac:spMk id="3" creationId="{9BCE20A5-8780-13EC-B526-B1E5D2EA0F4B}"/>
          </ac:spMkLst>
        </pc:spChg>
        <pc:picChg chg="del">
          <ac:chgData name="Kelly Stokes" userId="3e5c5154-569e-4d81-aa91-4f91841cdfa9" providerId="ADAL" clId="{33AA70D1-DCC1-4C83-B29F-30677190F84B}" dt="2022-12-29T10:46:47.408" v="534" actId="478"/>
          <ac:picMkLst>
            <pc:docMk/>
            <pc:sldMk cId="2441384972" sldId="2242"/>
            <ac:picMk id="4" creationId="{C3C591A3-06ED-5194-7D1C-CC29DB7AF978}"/>
          </ac:picMkLst>
        </pc:picChg>
        <pc:picChg chg="add mod">
          <ac:chgData name="Kelly Stokes" userId="3e5c5154-569e-4d81-aa91-4f91841cdfa9" providerId="ADAL" clId="{33AA70D1-DCC1-4C83-B29F-30677190F84B}" dt="2022-12-29T10:47:08.856" v="538" actId="732"/>
          <ac:picMkLst>
            <pc:docMk/>
            <pc:sldMk cId="2441384972" sldId="2242"/>
            <ac:picMk id="32770" creationId="{CF2E625B-6FE8-FDEF-DE73-7E1BFCCBEE3B}"/>
          </ac:picMkLst>
        </pc:picChg>
      </pc:sldChg>
      <pc:sldChg chg="addSp delSp modSp modAnim">
        <pc:chgData name="Kelly Stokes" userId="3e5c5154-569e-4d81-aa91-4f91841cdfa9" providerId="ADAL" clId="{33AA70D1-DCC1-4C83-B29F-30677190F84B}" dt="2022-12-29T10:48:15.403" v="544"/>
        <pc:sldMkLst>
          <pc:docMk/>
          <pc:sldMk cId="2823081854" sldId="2243"/>
        </pc:sldMkLst>
        <pc:spChg chg="mod">
          <ac:chgData name="Kelly Stokes" userId="3e5c5154-569e-4d81-aa91-4f91841cdfa9" providerId="ADAL" clId="{33AA70D1-DCC1-4C83-B29F-30677190F84B}" dt="2022-12-29T10:47:17.229" v="540" actId="20577"/>
          <ac:spMkLst>
            <pc:docMk/>
            <pc:sldMk cId="2823081854" sldId="2243"/>
            <ac:spMk id="2" creationId="{52DA34BA-82FC-47C5-BCE1-BB65E08B92A1}"/>
          </ac:spMkLst>
        </pc:spChg>
        <pc:picChg chg="del">
          <ac:chgData name="Kelly Stokes" userId="3e5c5154-569e-4d81-aa91-4f91841cdfa9" providerId="ADAL" clId="{33AA70D1-DCC1-4C83-B29F-30677190F84B}" dt="2022-12-29T10:47:18.647" v="541" actId="478"/>
          <ac:picMkLst>
            <pc:docMk/>
            <pc:sldMk cId="2823081854" sldId="2243"/>
            <ac:picMk id="2050" creationId="{A30DFA5C-DA36-D74B-AC9E-92AF95DFDFBF}"/>
          </ac:picMkLst>
        </pc:picChg>
        <pc:picChg chg="add mod">
          <ac:chgData name="Kelly Stokes" userId="3e5c5154-569e-4d81-aa91-4f91841cdfa9" providerId="ADAL" clId="{33AA70D1-DCC1-4C83-B29F-30677190F84B}" dt="2022-12-29T10:48:13.859" v="543" actId="1076"/>
          <ac:picMkLst>
            <pc:docMk/>
            <pc:sldMk cId="2823081854" sldId="2243"/>
            <ac:picMk id="31746" creationId="{59CC13F1-D260-83C1-7C94-2BAA5E28AA14}"/>
          </ac:picMkLst>
        </pc:picChg>
      </pc:sldChg>
      <pc:sldChg chg="addSp delSp modSp mod modAnim">
        <pc:chgData name="Kelly Stokes" userId="3e5c5154-569e-4d81-aa91-4f91841cdfa9" providerId="ADAL" clId="{33AA70D1-DCC1-4C83-B29F-30677190F84B}" dt="2022-12-29T10:48:56.538" v="554"/>
        <pc:sldMkLst>
          <pc:docMk/>
          <pc:sldMk cId="1219322254" sldId="2244"/>
        </pc:sldMkLst>
        <pc:spChg chg="mod">
          <ac:chgData name="Kelly Stokes" userId="3e5c5154-569e-4d81-aa91-4f91841cdfa9" providerId="ADAL" clId="{33AA70D1-DCC1-4C83-B29F-30677190F84B}" dt="2022-12-29T10:48:28.057" v="549" actId="20577"/>
          <ac:spMkLst>
            <pc:docMk/>
            <pc:sldMk cId="1219322254" sldId="2244"/>
            <ac:spMk id="2" creationId="{52DA34BA-82FC-47C5-BCE1-BB65E08B92A1}"/>
          </ac:spMkLst>
        </pc:spChg>
        <pc:spChg chg="mod">
          <ac:chgData name="Kelly Stokes" userId="3e5c5154-569e-4d81-aa91-4f91841cdfa9" providerId="ADAL" clId="{33AA70D1-DCC1-4C83-B29F-30677190F84B}" dt="2022-12-29T10:48:31.317" v="550" actId="1076"/>
          <ac:spMkLst>
            <pc:docMk/>
            <pc:sldMk cId="1219322254" sldId="2244"/>
            <ac:spMk id="3" creationId="{9BCE20A5-8780-13EC-B526-B1E5D2EA0F4B}"/>
          </ac:spMkLst>
        </pc:spChg>
        <pc:picChg chg="del">
          <ac:chgData name="Kelly Stokes" userId="3e5c5154-569e-4d81-aa91-4f91841cdfa9" providerId="ADAL" clId="{33AA70D1-DCC1-4C83-B29F-30677190F84B}" dt="2022-12-29T10:48:32.082" v="551" actId="478"/>
          <ac:picMkLst>
            <pc:docMk/>
            <pc:sldMk cId="1219322254" sldId="2244"/>
            <ac:picMk id="3074" creationId="{515E37DA-9E41-88A6-824E-04380F05DAA5}"/>
          </ac:picMkLst>
        </pc:picChg>
        <pc:picChg chg="add mod">
          <ac:chgData name="Kelly Stokes" userId="3e5c5154-569e-4d81-aa91-4f91841cdfa9" providerId="ADAL" clId="{33AA70D1-DCC1-4C83-B29F-30677190F84B}" dt="2022-12-29T10:48:55.176" v="553" actId="1076"/>
          <ac:picMkLst>
            <pc:docMk/>
            <pc:sldMk cId="1219322254" sldId="2244"/>
            <ac:picMk id="30722" creationId="{4875761F-4775-516B-5C7D-EB40C22C5ACE}"/>
          </ac:picMkLst>
        </pc:picChg>
      </pc:sldChg>
      <pc:sldChg chg="addSp delSp modSp mod modAnim">
        <pc:chgData name="Kelly Stokes" userId="3e5c5154-569e-4d81-aa91-4f91841cdfa9" providerId="ADAL" clId="{33AA70D1-DCC1-4C83-B29F-30677190F84B}" dt="2022-12-29T10:50:42.495" v="634" actId="20577"/>
        <pc:sldMkLst>
          <pc:docMk/>
          <pc:sldMk cId="2229112398" sldId="2245"/>
        </pc:sldMkLst>
        <pc:spChg chg="mod">
          <ac:chgData name="Kelly Stokes" userId="3e5c5154-569e-4d81-aa91-4f91841cdfa9" providerId="ADAL" clId="{33AA70D1-DCC1-4C83-B29F-30677190F84B}" dt="2022-12-29T10:50:38.620" v="628" actId="20577"/>
          <ac:spMkLst>
            <pc:docMk/>
            <pc:sldMk cId="2229112398" sldId="2245"/>
            <ac:spMk id="2" creationId="{52DA34BA-82FC-47C5-BCE1-BB65E08B92A1}"/>
          </ac:spMkLst>
        </pc:spChg>
        <pc:spChg chg="mod">
          <ac:chgData name="Kelly Stokes" userId="3e5c5154-569e-4d81-aa91-4f91841cdfa9" providerId="ADAL" clId="{33AA70D1-DCC1-4C83-B29F-30677190F84B}" dt="2022-12-29T10:50:42.495" v="634" actId="20577"/>
          <ac:spMkLst>
            <pc:docMk/>
            <pc:sldMk cId="2229112398" sldId="2245"/>
            <ac:spMk id="5" creationId="{2C8F5065-5828-545D-470F-A1D28C82B95A}"/>
          </ac:spMkLst>
        </pc:spChg>
        <pc:spChg chg="mod">
          <ac:chgData name="Kelly Stokes" userId="3e5c5154-569e-4d81-aa91-4f91841cdfa9" providerId="ADAL" clId="{33AA70D1-DCC1-4C83-B29F-30677190F84B}" dt="2022-12-29T10:49:34.804" v="584" actId="20577"/>
          <ac:spMkLst>
            <pc:docMk/>
            <pc:sldMk cId="2229112398" sldId="2245"/>
            <ac:spMk id="10" creationId="{003D53EA-1945-744E-2DD1-0312F4DE835F}"/>
          </ac:spMkLst>
        </pc:spChg>
        <pc:spChg chg="mod">
          <ac:chgData name="Kelly Stokes" userId="3e5c5154-569e-4d81-aa91-4f91841cdfa9" providerId="ADAL" clId="{33AA70D1-DCC1-4C83-B29F-30677190F84B}" dt="2022-12-29T10:49:37.852" v="585" actId="1076"/>
          <ac:spMkLst>
            <pc:docMk/>
            <pc:sldMk cId="2229112398" sldId="2245"/>
            <ac:spMk id="12" creationId="{E384BFF7-3319-CAE2-192F-C4DCBBBBFCCA}"/>
          </ac:spMkLst>
        </pc:spChg>
        <pc:picChg chg="add mod">
          <ac:chgData name="Kelly Stokes" userId="3e5c5154-569e-4d81-aa91-4f91841cdfa9" providerId="ADAL" clId="{33AA70D1-DCC1-4C83-B29F-30677190F84B}" dt="2022-12-29T10:49:03.542" v="556"/>
          <ac:picMkLst>
            <pc:docMk/>
            <pc:sldMk cId="2229112398" sldId="2245"/>
            <ac:picMk id="3" creationId="{B9AF65BD-D83D-8285-2928-318476181E38}"/>
          </ac:picMkLst>
        </pc:picChg>
        <pc:picChg chg="del">
          <ac:chgData name="Kelly Stokes" userId="3e5c5154-569e-4d81-aa91-4f91841cdfa9" providerId="ADAL" clId="{33AA70D1-DCC1-4C83-B29F-30677190F84B}" dt="2022-12-29T10:49:03.160" v="555" actId="478"/>
          <ac:picMkLst>
            <pc:docMk/>
            <pc:sldMk cId="2229112398" sldId="2245"/>
            <ac:picMk id="4" creationId="{4A00BAF5-0C85-DCE2-E910-52FDD05F4F43}"/>
          </ac:picMkLst>
        </pc:picChg>
      </pc:sldChg>
      <pc:sldChg chg="addSp delSp modSp mod modAnim">
        <pc:chgData name="Kelly Stokes" userId="3e5c5154-569e-4d81-aa91-4f91841cdfa9" providerId="ADAL" clId="{33AA70D1-DCC1-4C83-B29F-30677190F84B}" dt="2022-12-29T10:50:16.458" v="612" actId="20577"/>
        <pc:sldMkLst>
          <pc:docMk/>
          <pc:sldMk cId="929275346" sldId="2246"/>
        </pc:sldMkLst>
        <pc:spChg chg="mod">
          <ac:chgData name="Kelly Stokes" userId="3e5c5154-569e-4d81-aa91-4f91841cdfa9" providerId="ADAL" clId="{33AA70D1-DCC1-4C83-B29F-30677190F84B}" dt="2022-12-29T10:49:49.432" v="596" actId="20577"/>
          <ac:spMkLst>
            <pc:docMk/>
            <pc:sldMk cId="929275346" sldId="2246"/>
            <ac:spMk id="2" creationId="{52DA34BA-82FC-47C5-BCE1-BB65E08B92A1}"/>
          </ac:spMkLst>
        </pc:spChg>
        <pc:spChg chg="mod">
          <ac:chgData name="Kelly Stokes" userId="3e5c5154-569e-4d81-aa91-4f91841cdfa9" providerId="ADAL" clId="{33AA70D1-DCC1-4C83-B29F-30677190F84B}" dt="2022-12-29T10:49:53.626" v="600" actId="20577"/>
          <ac:spMkLst>
            <pc:docMk/>
            <pc:sldMk cId="929275346" sldId="2246"/>
            <ac:spMk id="5" creationId="{2C8F5065-5828-545D-470F-A1D28C82B95A}"/>
          </ac:spMkLst>
        </pc:spChg>
        <pc:spChg chg="mod">
          <ac:chgData name="Kelly Stokes" userId="3e5c5154-569e-4d81-aa91-4f91841cdfa9" providerId="ADAL" clId="{33AA70D1-DCC1-4C83-B29F-30677190F84B}" dt="2022-12-29T10:50:16.458" v="612" actId="20577"/>
          <ac:spMkLst>
            <pc:docMk/>
            <pc:sldMk cId="929275346" sldId="2246"/>
            <ac:spMk id="10" creationId="{003D53EA-1945-744E-2DD1-0312F4DE835F}"/>
          </ac:spMkLst>
        </pc:spChg>
        <pc:spChg chg="mod">
          <ac:chgData name="Kelly Stokes" userId="3e5c5154-569e-4d81-aa91-4f91841cdfa9" providerId="ADAL" clId="{33AA70D1-DCC1-4C83-B29F-30677190F84B}" dt="2022-12-29T10:50:11.721" v="602" actId="1076"/>
          <ac:spMkLst>
            <pc:docMk/>
            <pc:sldMk cId="929275346" sldId="2246"/>
            <ac:spMk id="12" creationId="{E384BFF7-3319-CAE2-192F-C4DCBBBBFCCA}"/>
          </ac:spMkLst>
        </pc:spChg>
        <pc:picChg chg="del">
          <ac:chgData name="Kelly Stokes" userId="3e5c5154-569e-4d81-aa91-4f91841cdfa9" providerId="ADAL" clId="{33AA70D1-DCC1-4C83-B29F-30677190F84B}" dt="2022-12-29T10:49:43.004" v="586" actId="478"/>
          <ac:picMkLst>
            <pc:docMk/>
            <pc:sldMk cId="929275346" sldId="2246"/>
            <ac:picMk id="3" creationId="{2738BD25-40EB-1266-DBFA-60854FCCF5B8}"/>
          </ac:picMkLst>
        </pc:picChg>
        <pc:picChg chg="add mod">
          <ac:chgData name="Kelly Stokes" userId="3e5c5154-569e-4d81-aa91-4f91841cdfa9" providerId="ADAL" clId="{33AA70D1-DCC1-4C83-B29F-30677190F84B}" dt="2022-12-29T10:49:43.299" v="587"/>
          <ac:picMkLst>
            <pc:docMk/>
            <pc:sldMk cId="929275346" sldId="2246"/>
            <ac:picMk id="4" creationId="{438A1279-D9EB-914E-9A42-B100C99145D2}"/>
          </ac:picMkLst>
        </pc:picChg>
      </pc:sldChg>
      <pc:sldChg chg="addSp delSp modSp modAnim">
        <pc:chgData name="Kelly Stokes" userId="3e5c5154-569e-4d81-aa91-4f91841cdfa9" providerId="ADAL" clId="{33AA70D1-DCC1-4C83-B29F-30677190F84B}" dt="2022-12-29T10:51:12.319" v="655" actId="20577"/>
        <pc:sldMkLst>
          <pc:docMk/>
          <pc:sldMk cId="1611110023" sldId="2247"/>
        </pc:sldMkLst>
        <pc:spChg chg="mod">
          <ac:chgData name="Kelly Stokes" userId="3e5c5154-569e-4d81-aa91-4f91841cdfa9" providerId="ADAL" clId="{33AA70D1-DCC1-4C83-B29F-30677190F84B}" dt="2022-12-29T10:50:47.674" v="635" actId="20577"/>
          <ac:spMkLst>
            <pc:docMk/>
            <pc:sldMk cId="1611110023" sldId="2247"/>
            <ac:spMk id="2" creationId="{52DA34BA-82FC-47C5-BCE1-BB65E08B92A1}"/>
          </ac:spMkLst>
        </pc:spChg>
        <pc:spChg chg="mod">
          <ac:chgData name="Kelly Stokes" userId="3e5c5154-569e-4d81-aa91-4f91841cdfa9" providerId="ADAL" clId="{33AA70D1-DCC1-4C83-B29F-30677190F84B}" dt="2022-12-29T10:50:56.322" v="648" actId="20577"/>
          <ac:spMkLst>
            <pc:docMk/>
            <pc:sldMk cId="1611110023" sldId="2247"/>
            <ac:spMk id="5" creationId="{2C8F5065-5828-545D-470F-A1D28C82B95A}"/>
          </ac:spMkLst>
        </pc:spChg>
        <pc:spChg chg="mod">
          <ac:chgData name="Kelly Stokes" userId="3e5c5154-569e-4d81-aa91-4f91841cdfa9" providerId="ADAL" clId="{33AA70D1-DCC1-4C83-B29F-30677190F84B}" dt="2022-12-29T10:51:12.319" v="655" actId="20577"/>
          <ac:spMkLst>
            <pc:docMk/>
            <pc:sldMk cId="1611110023" sldId="2247"/>
            <ac:spMk id="10" creationId="{003D53EA-1945-744E-2DD1-0312F4DE835F}"/>
          </ac:spMkLst>
        </pc:spChg>
        <pc:spChg chg="mod">
          <ac:chgData name="Kelly Stokes" userId="3e5c5154-569e-4d81-aa91-4f91841cdfa9" providerId="ADAL" clId="{33AA70D1-DCC1-4C83-B29F-30677190F84B}" dt="2022-12-29T10:51:09.221" v="649"/>
          <ac:spMkLst>
            <pc:docMk/>
            <pc:sldMk cId="1611110023" sldId="2247"/>
            <ac:spMk id="12" creationId="{E384BFF7-3319-CAE2-192F-C4DCBBBBFCCA}"/>
          </ac:spMkLst>
        </pc:spChg>
        <pc:picChg chg="del">
          <ac:chgData name="Kelly Stokes" userId="3e5c5154-569e-4d81-aa91-4f91841cdfa9" providerId="ADAL" clId="{33AA70D1-DCC1-4C83-B29F-30677190F84B}" dt="2022-12-29T10:50:25.158" v="613" actId="478"/>
          <ac:picMkLst>
            <pc:docMk/>
            <pc:sldMk cId="1611110023" sldId="2247"/>
            <ac:picMk id="3" creationId="{E385A034-12E4-C7C8-06A3-D129334C23DC}"/>
          </ac:picMkLst>
        </pc:picChg>
        <pc:picChg chg="add mod">
          <ac:chgData name="Kelly Stokes" userId="3e5c5154-569e-4d81-aa91-4f91841cdfa9" providerId="ADAL" clId="{33AA70D1-DCC1-4C83-B29F-30677190F84B}" dt="2022-12-29T10:50:25.453" v="614"/>
          <ac:picMkLst>
            <pc:docMk/>
            <pc:sldMk cId="1611110023" sldId="2247"/>
            <ac:picMk id="4" creationId="{40BD5109-8F9D-64B4-76C3-E3E01369B6C4}"/>
          </ac:picMkLst>
        </pc:picChg>
      </pc:sldChg>
      <pc:sldChg chg="modSp mod">
        <pc:chgData name="Kelly Stokes" userId="3e5c5154-569e-4d81-aa91-4f91841cdfa9" providerId="ADAL" clId="{33AA70D1-DCC1-4C83-B29F-30677190F84B}" dt="2022-12-29T10:51:39.362" v="662" actId="27636"/>
        <pc:sldMkLst>
          <pc:docMk/>
          <pc:sldMk cId="4145468757" sldId="2248"/>
        </pc:sldMkLst>
        <pc:spChg chg="mod">
          <ac:chgData name="Kelly Stokes" userId="3e5c5154-569e-4d81-aa91-4f91841cdfa9" providerId="ADAL" clId="{33AA70D1-DCC1-4C83-B29F-30677190F84B}" dt="2022-12-29T10:51:28.984" v="657" actId="27636"/>
          <ac:spMkLst>
            <pc:docMk/>
            <pc:sldMk cId="4145468757" sldId="2248"/>
            <ac:spMk id="2" creationId="{52DA34BA-82FC-47C5-BCE1-BB65E08B92A1}"/>
          </ac:spMkLst>
        </pc:spChg>
        <pc:spChg chg="mod">
          <ac:chgData name="Kelly Stokes" userId="3e5c5154-569e-4d81-aa91-4f91841cdfa9" providerId="ADAL" clId="{33AA70D1-DCC1-4C83-B29F-30677190F84B}" dt="2022-12-29T10:51:39.362" v="662" actId="27636"/>
          <ac:spMkLst>
            <pc:docMk/>
            <pc:sldMk cId="4145468757" sldId="2248"/>
            <ac:spMk id="3" creationId="{847A1AC9-9EC9-E1AA-348D-958CE44F2772}"/>
          </ac:spMkLst>
        </pc:spChg>
      </pc:sldChg>
      <pc:sldChg chg="modSp mod">
        <pc:chgData name="Kelly Stokes" userId="3e5c5154-569e-4d81-aa91-4f91841cdfa9" providerId="ADAL" clId="{33AA70D1-DCC1-4C83-B29F-30677190F84B}" dt="2022-12-29T10:52:11.915" v="670" actId="27636"/>
        <pc:sldMkLst>
          <pc:docMk/>
          <pc:sldMk cId="4081480784" sldId="2249"/>
        </pc:sldMkLst>
        <pc:spChg chg="mod">
          <ac:chgData name="Kelly Stokes" userId="3e5c5154-569e-4d81-aa91-4f91841cdfa9" providerId="ADAL" clId="{33AA70D1-DCC1-4C83-B29F-30677190F84B}" dt="2022-12-29T10:52:01.920" v="664" actId="27636"/>
          <ac:spMkLst>
            <pc:docMk/>
            <pc:sldMk cId="4081480784" sldId="2249"/>
            <ac:spMk id="2" creationId="{52DA34BA-82FC-47C5-BCE1-BB65E08B92A1}"/>
          </ac:spMkLst>
        </pc:spChg>
        <pc:spChg chg="mod">
          <ac:chgData name="Kelly Stokes" userId="3e5c5154-569e-4d81-aa91-4f91841cdfa9" providerId="ADAL" clId="{33AA70D1-DCC1-4C83-B29F-30677190F84B}" dt="2022-12-29T10:52:11.915" v="670" actId="27636"/>
          <ac:spMkLst>
            <pc:docMk/>
            <pc:sldMk cId="4081480784" sldId="2249"/>
            <ac:spMk id="3" creationId="{847A1AC9-9EC9-E1AA-348D-958CE44F2772}"/>
          </ac:spMkLst>
        </pc:spChg>
      </pc:sldChg>
      <pc:sldChg chg="modSp mod">
        <pc:chgData name="Kelly Stokes" userId="3e5c5154-569e-4d81-aa91-4f91841cdfa9" providerId="ADAL" clId="{33AA70D1-DCC1-4C83-B29F-30677190F84B}" dt="2022-12-29T10:52:33.097" v="674" actId="27636"/>
        <pc:sldMkLst>
          <pc:docMk/>
          <pc:sldMk cId="3102868405" sldId="2250"/>
        </pc:sldMkLst>
        <pc:spChg chg="mod">
          <ac:chgData name="Kelly Stokes" userId="3e5c5154-569e-4d81-aa91-4f91841cdfa9" providerId="ADAL" clId="{33AA70D1-DCC1-4C83-B29F-30677190F84B}" dt="2022-12-29T10:52:26.046" v="671"/>
          <ac:spMkLst>
            <pc:docMk/>
            <pc:sldMk cId="3102868405" sldId="2250"/>
            <ac:spMk id="2" creationId="{52DA34BA-82FC-47C5-BCE1-BB65E08B92A1}"/>
          </ac:spMkLst>
        </pc:spChg>
        <pc:spChg chg="mod">
          <ac:chgData name="Kelly Stokes" userId="3e5c5154-569e-4d81-aa91-4f91841cdfa9" providerId="ADAL" clId="{33AA70D1-DCC1-4C83-B29F-30677190F84B}" dt="2022-12-29T10:52:33.097" v="674" actId="27636"/>
          <ac:spMkLst>
            <pc:docMk/>
            <pc:sldMk cId="3102868405" sldId="2250"/>
            <ac:spMk id="3" creationId="{847A1AC9-9EC9-E1AA-348D-958CE44F2772}"/>
          </ac:spMkLst>
        </pc:spChg>
      </pc:sldChg>
      <pc:sldChg chg="modNotesTx">
        <pc:chgData name="Kelly Stokes" userId="3e5c5154-569e-4d81-aa91-4f91841cdfa9" providerId="ADAL" clId="{33AA70D1-DCC1-4C83-B29F-30677190F84B}" dt="2022-12-29T10:52:49.911" v="675"/>
        <pc:sldMkLst>
          <pc:docMk/>
          <pc:sldMk cId="502696286" sldId="2260"/>
        </pc:sldMkLst>
      </pc:sldChg>
      <pc:sldChg chg="modSp mod">
        <pc:chgData name="Kelly Stokes" userId="3e5c5154-569e-4d81-aa91-4f91841cdfa9" providerId="ADAL" clId="{33AA70D1-DCC1-4C83-B29F-30677190F84B}" dt="2022-12-29T10:52:54.018" v="677" actId="27636"/>
        <pc:sldMkLst>
          <pc:docMk/>
          <pc:sldMk cId="2047277787" sldId="2261"/>
        </pc:sldMkLst>
        <pc:spChg chg="mod">
          <ac:chgData name="Kelly Stokes" userId="3e5c5154-569e-4d81-aa91-4f91841cdfa9" providerId="ADAL" clId="{33AA70D1-DCC1-4C83-B29F-30677190F84B}" dt="2022-12-29T10:52:54.018" v="677" actId="27636"/>
          <ac:spMkLst>
            <pc:docMk/>
            <pc:sldMk cId="2047277787" sldId="2261"/>
            <ac:spMk id="2" creationId="{77E26784-A357-92CE-B6B1-8F248D3D6650}"/>
          </ac:spMkLst>
        </pc:spChg>
      </pc:sldChg>
      <pc:sldChg chg="del">
        <pc:chgData name="Kelly Stokes" userId="3e5c5154-569e-4d81-aa91-4f91841cdfa9" providerId="ADAL" clId="{33AA70D1-DCC1-4C83-B29F-30677190F84B}" dt="2022-12-29T10:53:04.382" v="678" actId="2696"/>
        <pc:sldMkLst>
          <pc:docMk/>
          <pc:sldMk cId="917147136" sldId="2268"/>
        </pc:sldMkLst>
      </pc:sldChg>
      <pc:sldChg chg="del">
        <pc:chgData name="Kelly Stokes" userId="3e5c5154-569e-4d81-aa91-4f91841cdfa9" providerId="ADAL" clId="{33AA70D1-DCC1-4C83-B29F-30677190F84B}" dt="2022-12-29T10:53:04.382" v="678" actId="2696"/>
        <pc:sldMkLst>
          <pc:docMk/>
          <pc:sldMk cId="4292007951" sldId="2269"/>
        </pc:sldMkLst>
      </pc:sldChg>
      <pc:sldChg chg="del">
        <pc:chgData name="Kelly Stokes" userId="3e5c5154-569e-4d81-aa91-4f91841cdfa9" providerId="ADAL" clId="{33AA70D1-DCC1-4C83-B29F-30677190F84B}" dt="2022-12-29T10:53:04.382" v="678" actId="2696"/>
        <pc:sldMkLst>
          <pc:docMk/>
          <pc:sldMk cId="612068378" sldId="2270"/>
        </pc:sldMkLst>
      </pc:sldChg>
      <pc:sldChg chg="addSp delSp modSp modAnim">
        <pc:chgData name="Kelly Stokes" userId="3e5c5154-569e-4d81-aa91-4f91841cdfa9" providerId="ADAL" clId="{33AA70D1-DCC1-4C83-B29F-30677190F84B}" dt="2022-12-29T10:55:13.248" v="706"/>
        <pc:sldMkLst>
          <pc:docMk/>
          <pc:sldMk cId="4068591961" sldId="2278"/>
        </pc:sldMkLst>
        <pc:spChg chg="mod">
          <ac:chgData name="Kelly Stokes" userId="3e5c5154-569e-4d81-aa91-4f91841cdfa9" providerId="ADAL" clId="{33AA70D1-DCC1-4C83-B29F-30677190F84B}" dt="2022-12-29T10:53:29.824" v="682" actId="20577"/>
          <ac:spMkLst>
            <pc:docMk/>
            <pc:sldMk cId="4068591961" sldId="2278"/>
            <ac:spMk id="2" creationId="{52DA34BA-82FC-47C5-BCE1-BB65E08B92A1}"/>
          </ac:spMkLst>
        </pc:spChg>
        <pc:picChg chg="del">
          <ac:chgData name="Kelly Stokes" userId="3e5c5154-569e-4d81-aa91-4f91841cdfa9" providerId="ADAL" clId="{33AA70D1-DCC1-4C83-B29F-30677190F84B}" dt="2022-12-29T10:53:31.232" v="683" actId="478"/>
          <ac:picMkLst>
            <pc:docMk/>
            <pc:sldMk cId="4068591961" sldId="2278"/>
            <ac:picMk id="4" creationId="{C3C591A3-06ED-5194-7D1C-CC29DB7AF978}"/>
          </ac:picMkLst>
        </pc:picChg>
        <pc:picChg chg="add mod">
          <ac:chgData name="Kelly Stokes" userId="3e5c5154-569e-4d81-aa91-4f91841cdfa9" providerId="ADAL" clId="{33AA70D1-DCC1-4C83-B29F-30677190F84B}" dt="2022-12-29T10:54:07.956" v="685" actId="1076"/>
          <ac:picMkLst>
            <pc:docMk/>
            <pc:sldMk cId="4068591961" sldId="2278"/>
            <ac:picMk id="24578" creationId="{55FE0EA4-2555-73F1-D8F3-17E380FE5748}"/>
          </ac:picMkLst>
        </pc:picChg>
      </pc:sldChg>
      <pc:sldChg chg="addSp delSp modSp mod modAnim">
        <pc:chgData name="Kelly Stokes" userId="3e5c5154-569e-4d81-aa91-4f91841cdfa9" providerId="ADAL" clId="{33AA70D1-DCC1-4C83-B29F-30677190F84B}" dt="2022-12-29T10:55:11.327" v="705"/>
        <pc:sldMkLst>
          <pc:docMk/>
          <pc:sldMk cId="1646336655" sldId="2279"/>
        </pc:sldMkLst>
        <pc:spChg chg="mod">
          <ac:chgData name="Kelly Stokes" userId="3e5c5154-569e-4d81-aa91-4f91841cdfa9" providerId="ADAL" clId="{33AA70D1-DCC1-4C83-B29F-30677190F84B}" dt="2022-12-29T10:54:13.591" v="690" actId="20577"/>
          <ac:spMkLst>
            <pc:docMk/>
            <pc:sldMk cId="1646336655" sldId="2279"/>
            <ac:spMk id="2" creationId="{52DA34BA-82FC-47C5-BCE1-BB65E08B92A1}"/>
          </ac:spMkLst>
        </pc:spChg>
        <pc:spChg chg="mod">
          <ac:chgData name="Kelly Stokes" userId="3e5c5154-569e-4d81-aa91-4f91841cdfa9" providerId="ADAL" clId="{33AA70D1-DCC1-4C83-B29F-30677190F84B}" dt="2022-12-29T10:54:18.067" v="691" actId="1076"/>
          <ac:spMkLst>
            <pc:docMk/>
            <pc:sldMk cId="1646336655" sldId="2279"/>
            <ac:spMk id="3" creationId="{9BCE20A5-8780-13EC-B526-B1E5D2EA0F4B}"/>
          </ac:spMkLst>
        </pc:spChg>
        <pc:picChg chg="del">
          <ac:chgData name="Kelly Stokes" userId="3e5c5154-569e-4d81-aa91-4f91841cdfa9" providerId="ADAL" clId="{33AA70D1-DCC1-4C83-B29F-30677190F84B}" dt="2022-12-29T10:54:21.776" v="692" actId="478"/>
          <ac:picMkLst>
            <pc:docMk/>
            <pc:sldMk cId="1646336655" sldId="2279"/>
            <ac:picMk id="2050" creationId="{A30DFA5C-DA36-D74B-AC9E-92AF95DFDFBF}"/>
          </ac:picMkLst>
        </pc:picChg>
        <pc:picChg chg="add mod">
          <ac:chgData name="Kelly Stokes" userId="3e5c5154-569e-4d81-aa91-4f91841cdfa9" providerId="ADAL" clId="{33AA70D1-DCC1-4C83-B29F-30677190F84B}" dt="2022-12-29T10:54:45.350" v="694" actId="1076"/>
          <ac:picMkLst>
            <pc:docMk/>
            <pc:sldMk cId="1646336655" sldId="2279"/>
            <ac:picMk id="23554" creationId="{37BE993D-6240-E6CD-BF56-41A1C59E5DEE}"/>
          </ac:picMkLst>
        </pc:picChg>
      </pc:sldChg>
      <pc:sldChg chg="addSp delSp modSp modAnim">
        <pc:chgData name="Kelly Stokes" userId="3e5c5154-569e-4d81-aa91-4f91841cdfa9" providerId="ADAL" clId="{33AA70D1-DCC1-4C83-B29F-30677190F84B}" dt="2022-12-29T10:55:08.981" v="704"/>
        <pc:sldMkLst>
          <pc:docMk/>
          <pc:sldMk cId="293794253" sldId="2280"/>
        </pc:sldMkLst>
        <pc:spChg chg="mod">
          <ac:chgData name="Kelly Stokes" userId="3e5c5154-569e-4d81-aa91-4f91841cdfa9" providerId="ADAL" clId="{33AA70D1-DCC1-4C83-B29F-30677190F84B}" dt="2022-12-29T10:54:52.659" v="700" actId="6549"/>
          <ac:spMkLst>
            <pc:docMk/>
            <pc:sldMk cId="293794253" sldId="2280"/>
            <ac:spMk id="2" creationId="{52DA34BA-82FC-47C5-BCE1-BB65E08B92A1}"/>
          </ac:spMkLst>
        </pc:spChg>
        <pc:picChg chg="del">
          <ac:chgData name="Kelly Stokes" userId="3e5c5154-569e-4d81-aa91-4f91841cdfa9" providerId="ADAL" clId="{33AA70D1-DCC1-4C83-B29F-30677190F84B}" dt="2022-12-29T10:54:55.720" v="701" actId="478"/>
          <ac:picMkLst>
            <pc:docMk/>
            <pc:sldMk cId="293794253" sldId="2280"/>
            <ac:picMk id="3074" creationId="{515E37DA-9E41-88A6-824E-04380F05DAA5}"/>
          </ac:picMkLst>
        </pc:picChg>
        <pc:picChg chg="add mod">
          <ac:chgData name="Kelly Stokes" userId="3e5c5154-569e-4d81-aa91-4f91841cdfa9" providerId="ADAL" clId="{33AA70D1-DCC1-4C83-B29F-30677190F84B}" dt="2022-12-29T10:55:08.120" v="703" actId="1076"/>
          <ac:picMkLst>
            <pc:docMk/>
            <pc:sldMk cId="293794253" sldId="2280"/>
            <ac:picMk id="22530" creationId="{1C055C60-C15E-5C44-2145-9CFC8C5C4781}"/>
          </ac:picMkLst>
        </pc:picChg>
      </pc:sldChg>
      <pc:sldChg chg="addSp delSp modSp mod modAnim">
        <pc:chgData name="Kelly Stokes" userId="3e5c5154-569e-4d81-aa91-4f91841cdfa9" providerId="ADAL" clId="{33AA70D1-DCC1-4C83-B29F-30677190F84B}" dt="2022-12-29T10:55:50.957" v="738" actId="20577"/>
        <pc:sldMkLst>
          <pc:docMk/>
          <pc:sldMk cId="1357643051" sldId="2281"/>
        </pc:sldMkLst>
        <pc:spChg chg="mod">
          <ac:chgData name="Kelly Stokes" userId="3e5c5154-569e-4d81-aa91-4f91841cdfa9" providerId="ADAL" clId="{33AA70D1-DCC1-4C83-B29F-30677190F84B}" dt="2022-12-29T10:55:23.527" v="715" actId="20577"/>
          <ac:spMkLst>
            <pc:docMk/>
            <pc:sldMk cId="1357643051" sldId="2281"/>
            <ac:spMk id="2" creationId="{52DA34BA-82FC-47C5-BCE1-BB65E08B92A1}"/>
          </ac:spMkLst>
        </pc:spChg>
        <pc:spChg chg="mod">
          <ac:chgData name="Kelly Stokes" userId="3e5c5154-569e-4d81-aa91-4f91841cdfa9" providerId="ADAL" clId="{33AA70D1-DCC1-4C83-B29F-30677190F84B}" dt="2022-12-29T10:55:27.408" v="723" actId="20577"/>
          <ac:spMkLst>
            <pc:docMk/>
            <pc:sldMk cId="1357643051" sldId="2281"/>
            <ac:spMk id="5" creationId="{2C8F5065-5828-545D-470F-A1D28C82B95A}"/>
          </ac:spMkLst>
        </pc:spChg>
        <pc:spChg chg="mod">
          <ac:chgData name="Kelly Stokes" userId="3e5c5154-569e-4d81-aa91-4f91841cdfa9" providerId="ADAL" clId="{33AA70D1-DCC1-4C83-B29F-30677190F84B}" dt="2022-12-29T10:55:50.957" v="738" actId="20577"/>
          <ac:spMkLst>
            <pc:docMk/>
            <pc:sldMk cId="1357643051" sldId="2281"/>
            <ac:spMk id="10" creationId="{003D53EA-1945-744E-2DD1-0312F4DE835F}"/>
          </ac:spMkLst>
        </pc:spChg>
        <pc:spChg chg="mod">
          <ac:chgData name="Kelly Stokes" userId="3e5c5154-569e-4d81-aa91-4f91841cdfa9" providerId="ADAL" clId="{33AA70D1-DCC1-4C83-B29F-30677190F84B}" dt="2022-12-29T10:55:44.885" v="726" actId="6549"/>
          <ac:spMkLst>
            <pc:docMk/>
            <pc:sldMk cId="1357643051" sldId="2281"/>
            <ac:spMk id="12" creationId="{E384BFF7-3319-CAE2-192F-C4DCBBBBFCCA}"/>
          </ac:spMkLst>
        </pc:spChg>
        <pc:picChg chg="add mod">
          <ac:chgData name="Kelly Stokes" userId="3e5c5154-569e-4d81-aa91-4f91841cdfa9" providerId="ADAL" clId="{33AA70D1-DCC1-4C83-B29F-30677190F84B}" dt="2022-12-29T10:55:18.846" v="708"/>
          <ac:picMkLst>
            <pc:docMk/>
            <pc:sldMk cId="1357643051" sldId="2281"/>
            <ac:picMk id="3" creationId="{86F432EB-A74F-DF49-FE62-0930AD1E5011}"/>
          </ac:picMkLst>
        </pc:picChg>
        <pc:picChg chg="del">
          <ac:chgData name="Kelly Stokes" userId="3e5c5154-569e-4d81-aa91-4f91841cdfa9" providerId="ADAL" clId="{33AA70D1-DCC1-4C83-B29F-30677190F84B}" dt="2022-12-29T10:55:18.514" v="707" actId="478"/>
          <ac:picMkLst>
            <pc:docMk/>
            <pc:sldMk cId="1357643051" sldId="2281"/>
            <ac:picMk id="4" creationId="{4A00BAF5-0C85-DCE2-E910-52FDD05F4F43}"/>
          </ac:picMkLst>
        </pc:picChg>
      </pc:sldChg>
      <pc:sldChg chg="del">
        <pc:chgData name="Kelly Stokes" userId="3e5c5154-569e-4d81-aa91-4f91841cdfa9" providerId="ADAL" clId="{33AA70D1-DCC1-4C83-B29F-30677190F84B}" dt="2022-12-29T10:56:00.816" v="740" actId="2696"/>
        <pc:sldMkLst>
          <pc:docMk/>
          <pc:sldMk cId="2488441319" sldId="2282"/>
        </pc:sldMkLst>
      </pc:sldChg>
      <pc:sldChg chg="addSp delSp modSp mod modAnim">
        <pc:chgData name="Kelly Stokes" userId="3e5c5154-569e-4d81-aa91-4f91841cdfa9" providerId="ADAL" clId="{33AA70D1-DCC1-4C83-B29F-30677190F84B}" dt="2022-12-29T10:57:16.860" v="777" actId="1076"/>
        <pc:sldMkLst>
          <pc:docMk/>
          <pc:sldMk cId="1171268188" sldId="2283"/>
        </pc:sldMkLst>
        <pc:spChg chg="mod">
          <ac:chgData name="Kelly Stokes" userId="3e5c5154-569e-4d81-aa91-4f91841cdfa9" providerId="ADAL" clId="{33AA70D1-DCC1-4C83-B29F-30677190F84B}" dt="2022-12-29T10:56:45.634" v="764" actId="20577"/>
          <ac:spMkLst>
            <pc:docMk/>
            <pc:sldMk cId="1171268188" sldId="2283"/>
            <ac:spMk id="2" creationId="{52DA34BA-82FC-47C5-BCE1-BB65E08B92A1}"/>
          </ac:spMkLst>
        </pc:spChg>
        <pc:spChg chg="mod">
          <ac:chgData name="Kelly Stokes" userId="3e5c5154-569e-4d81-aa91-4f91841cdfa9" providerId="ADAL" clId="{33AA70D1-DCC1-4C83-B29F-30677190F84B}" dt="2022-12-29T10:56:57.833" v="775" actId="20577"/>
          <ac:spMkLst>
            <pc:docMk/>
            <pc:sldMk cId="1171268188" sldId="2283"/>
            <ac:spMk id="5" creationId="{2C8F5065-5828-545D-470F-A1D28C82B95A}"/>
          </ac:spMkLst>
        </pc:spChg>
        <pc:spChg chg="mod">
          <ac:chgData name="Kelly Stokes" userId="3e5c5154-569e-4d81-aa91-4f91841cdfa9" providerId="ADAL" clId="{33AA70D1-DCC1-4C83-B29F-30677190F84B}" dt="2022-12-29T10:57:16.860" v="777" actId="1076"/>
          <ac:spMkLst>
            <pc:docMk/>
            <pc:sldMk cId="1171268188" sldId="2283"/>
            <ac:spMk id="12" creationId="{E384BFF7-3319-CAE2-192F-C4DCBBBBFCCA}"/>
          </ac:spMkLst>
        </pc:spChg>
        <pc:picChg chg="del">
          <ac:chgData name="Kelly Stokes" userId="3e5c5154-569e-4d81-aa91-4f91841cdfa9" providerId="ADAL" clId="{33AA70D1-DCC1-4C83-B29F-30677190F84B}" dt="2022-12-29T10:56:34.239" v="755" actId="478"/>
          <ac:picMkLst>
            <pc:docMk/>
            <pc:sldMk cId="1171268188" sldId="2283"/>
            <ac:picMk id="3" creationId="{E385A034-12E4-C7C8-06A3-D129334C23DC}"/>
          </ac:picMkLst>
        </pc:picChg>
        <pc:picChg chg="add mod">
          <ac:chgData name="Kelly Stokes" userId="3e5c5154-569e-4d81-aa91-4f91841cdfa9" providerId="ADAL" clId="{33AA70D1-DCC1-4C83-B29F-30677190F84B}" dt="2022-12-29T10:56:34.534" v="756"/>
          <ac:picMkLst>
            <pc:docMk/>
            <pc:sldMk cId="1171268188" sldId="2283"/>
            <ac:picMk id="4" creationId="{BA05B825-F0A9-C60B-DC54-C597F3238D01}"/>
          </ac:picMkLst>
        </pc:picChg>
      </pc:sldChg>
      <pc:sldChg chg="modSp mod">
        <pc:chgData name="Kelly Stokes" userId="3e5c5154-569e-4d81-aa91-4f91841cdfa9" providerId="ADAL" clId="{33AA70D1-DCC1-4C83-B29F-30677190F84B}" dt="2022-12-29T10:57:37.212" v="782" actId="1076"/>
        <pc:sldMkLst>
          <pc:docMk/>
          <pc:sldMk cId="2327374437" sldId="2284"/>
        </pc:sldMkLst>
        <pc:spChg chg="mod">
          <ac:chgData name="Kelly Stokes" userId="3e5c5154-569e-4d81-aa91-4f91841cdfa9" providerId="ADAL" clId="{33AA70D1-DCC1-4C83-B29F-30677190F84B}" dt="2022-12-29T10:57:30.206" v="778"/>
          <ac:spMkLst>
            <pc:docMk/>
            <pc:sldMk cId="2327374437" sldId="2284"/>
            <ac:spMk id="2" creationId="{52DA34BA-82FC-47C5-BCE1-BB65E08B92A1}"/>
          </ac:spMkLst>
        </pc:spChg>
        <pc:spChg chg="mod">
          <ac:chgData name="Kelly Stokes" userId="3e5c5154-569e-4d81-aa91-4f91841cdfa9" providerId="ADAL" clId="{33AA70D1-DCC1-4C83-B29F-30677190F84B}" dt="2022-12-29T10:57:37.212" v="782" actId="1076"/>
          <ac:spMkLst>
            <pc:docMk/>
            <pc:sldMk cId="2327374437" sldId="2284"/>
            <ac:spMk id="3" creationId="{847A1AC9-9EC9-E1AA-348D-958CE44F2772}"/>
          </ac:spMkLst>
        </pc:spChg>
      </pc:sldChg>
      <pc:sldChg chg="modSp mod">
        <pc:chgData name="Kelly Stokes" userId="3e5c5154-569e-4d81-aa91-4f91841cdfa9" providerId="ADAL" clId="{33AA70D1-DCC1-4C83-B29F-30677190F84B}" dt="2022-12-29T10:58:03.012" v="790" actId="27636"/>
        <pc:sldMkLst>
          <pc:docMk/>
          <pc:sldMk cId="2417161296" sldId="2285"/>
        </pc:sldMkLst>
        <pc:spChg chg="mod">
          <ac:chgData name="Kelly Stokes" userId="3e5c5154-569e-4d81-aa91-4f91841cdfa9" providerId="ADAL" clId="{33AA70D1-DCC1-4C83-B29F-30677190F84B}" dt="2022-12-29T10:57:53.141" v="783"/>
          <ac:spMkLst>
            <pc:docMk/>
            <pc:sldMk cId="2417161296" sldId="2285"/>
            <ac:spMk id="2" creationId="{52DA34BA-82FC-47C5-BCE1-BB65E08B92A1}"/>
          </ac:spMkLst>
        </pc:spChg>
        <pc:spChg chg="mod">
          <ac:chgData name="Kelly Stokes" userId="3e5c5154-569e-4d81-aa91-4f91841cdfa9" providerId="ADAL" clId="{33AA70D1-DCC1-4C83-B29F-30677190F84B}" dt="2022-12-29T10:58:03.012" v="790" actId="27636"/>
          <ac:spMkLst>
            <pc:docMk/>
            <pc:sldMk cId="2417161296" sldId="2285"/>
            <ac:spMk id="3" creationId="{847A1AC9-9EC9-E1AA-348D-958CE44F2772}"/>
          </ac:spMkLst>
        </pc:spChg>
      </pc:sldChg>
      <pc:sldChg chg="modSp mod">
        <pc:chgData name="Kelly Stokes" userId="3e5c5154-569e-4d81-aa91-4f91841cdfa9" providerId="ADAL" clId="{33AA70D1-DCC1-4C83-B29F-30677190F84B}" dt="2022-12-29T10:58:27.017" v="798" actId="14100"/>
        <pc:sldMkLst>
          <pc:docMk/>
          <pc:sldMk cId="4215575067" sldId="2286"/>
        </pc:sldMkLst>
        <pc:spChg chg="mod">
          <ac:chgData name="Kelly Stokes" userId="3e5c5154-569e-4d81-aa91-4f91841cdfa9" providerId="ADAL" clId="{33AA70D1-DCC1-4C83-B29F-30677190F84B}" dt="2022-12-29T10:58:15.562" v="791"/>
          <ac:spMkLst>
            <pc:docMk/>
            <pc:sldMk cId="4215575067" sldId="2286"/>
            <ac:spMk id="2" creationId="{52DA34BA-82FC-47C5-BCE1-BB65E08B92A1}"/>
          </ac:spMkLst>
        </pc:spChg>
        <pc:spChg chg="mod">
          <ac:chgData name="Kelly Stokes" userId="3e5c5154-569e-4d81-aa91-4f91841cdfa9" providerId="ADAL" clId="{33AA70D1-DCC1-4C83-B29F-30677190F84B}" dt="2022-12-29T10:58:27.017" v="798" actId="14100"/>
          <ac:spMkLst>
            <pc:docMk/>
            <pc:sldMk cId="4215575067" sldId="2286"/>
            <ac:spMk id="3" creationId="{847A1AC9-9EC9-E1AA-348D-958CE44F2772}"/>
          </ac:spMkLst>
        </pc:spChg>
      </pc:sldChg>
      <pc:sldChg chg="modNotesTx">
        <pc:chgData name="Kelly Stokes" userId="3e5c5154-569e-4d81-aa91-4f91841cdfa9" providerId="ADAL" clId="{33AA70D1-DCC1-4C83-B29F-30677190F84B}" dt="2022-12-29T10:58:54.055" v="803" actId="20577"/>
        <pc:sldMkLst>
          <pc:docMk/>
          <pc:sldMk cId="3146919057" sldId="2296"/>
        </pc:sldMkLst>
      </pc:sldChg>
      <pc:sldChg chg="modSp mod">
        <pc:chgData name="Kelly Stokes" userId="3e5c5154-569e-4d81-aa91-4f91841cdfa9" providerId="ADAL" clId="{33AA70D1-DCC1-4C83-B29F-30677190F84B}" dt="2022-12-29T10:58:51.338" v="802" actId="20577"/>
        <pc:sldMkLst>
          <pc:docMk/>
          <pc:sldMk cId="4252407704" sldId="2297"/>
        </pc:sldMkLst>
        <pc:spChg chg="mod">
          <ac:chgData name="Kelly Stokes" userId="3e5c5154-569e-4d81-aa91-4f91841cdfa9" providerId="ADAL" clId="{33AA70D1-DCC1-4C83-B29F-30677190F84B}" dt="2022-12-29T10:58:51.338" v="802" actId="20577"/>
          <ac:spMkLst>
            <pc:docMk/>
            <pc:sldMk cId="4252407704" sldId="2297"/>
            <ac:spMk id="2" creationId="{77E26784-A357-92CE-B6B1-8F248D3D6650}"/>
          </ac:spMkLst>
        </pc:spChg>
      </pc:sldChg>
      <pc:sldChg chg="del">
        <pc:chgData name="Kelly Stokes" userId="3e5c5154-569e-4d81-aa91-4f91841cdfa9" providerId="ADAL" clId="{33AA70D1-DCC1-4C83-B29F-30677190F84B}" dt="2022-12-29T10:59:06.680" v="804" actId="2696"/>
        <pc:sldMkLst>
          <pc:docMk/>
          <pc:sldMk cId="789076696" sldId="2304"/>
        </pc:sldMkLst>
      </pc:sldChg>
      <pc:sldChg chg="del">
        <pc:chgData name="Kelly Stokes" userId="3e5c5154-569e-4d81-aa91-4f91841cdfa9" providerId="ADAL" clId="{33AA70D1-DCC1-4C83-B29F-30677190F84B}" dt="2022-12-29T10:59:06.680" v="804" actId="2696"/>
        <pc:sldMkLst>
          <pc:docMk/>
          <pc:sldMk cId="1471158317" sldId="2305"/>
        </pc:sldMkLst>
      </pc:sldChg>
      <pc:sldChg chg="del">
        <pc:chgData name="Kelly Stokes" userId="3e5c5154-569e-4d81-aa91-4f91841cdfa9" providerId="ADAL" clId="{33AA70D1-DCC1-4C83-B29F-30677190F84B}" dt="2022-12-29T10:59:06.680" v="804" actId="2696"/>
        <pc:sldMkLst>
          <pc:docMk/>
          <pc:sldMk cId="911290771" sldId="2306"/>
        </pc:sldMkLst>
      </pc:sldChg>
      <pc:sldChg chg="addSp delSp modSp mod modAnim">
        <pc:chgData name="Kelly Stokes" userId="3e5c5154-569e-4d81-aa91-4f91841cdfa9" providerId="ADAL" clId="{33AA70D1-DCC1-4C83-B29F-30677190F84B}" dt="2022-12-29T10:59:57.922" v="815"/>
        <pc:sldMkLst>
          <pc:docMk/>
          <pc:sldMk cId="344510824" sldId="2314"/>
        </pc:sldMkLst>
        <pc:spChg chg="mod">
          <ac:chgData name="Kelly Stokes" userId="3e5c5154-569e-4d81-aa91-4f91841cdfa9" providerId="ADAL" clId="{33AA70D1-DCC1-4C83-B29F-30677190F84B}" dt="2022-12-29T10:59:34.698" v="810" actId="20577"/>
          <ac:spMkLst>
            <pc:docMk/>
            <pc:sldMk cId="344510824" sldId="2314"/>
            <ac:spMk id="2" creationId="{52DA34BA-82FC-47C5-BCE1-BB65E08B92A1}"/>
          </ac:spMkLst>
        </pc:spChg>
        <pc:spChg chg="mod">
          <ac:chgData name="Kelly Stokes" userId="3e5c5154-569e-4d81-aa91-4f91841cdfa9" providerId="ADAL" clId="{33AA70D1-DCC1-4C83-B29F-30677190F84B}" dt="2022-12-29T10:59:38.637" v="811" actId="1076"/>
          <ac:spMkLst>
            <pc:docMk/>
            <pc:sldMk cId="344510824" sldId="2314"/>
            <ac:spMk id="3" creationId="{9BCE20A5-8780-13EC-B526-B1E5D2EA0F4B}"/>
          </ac:spMkLst>
        </pc:spChg>
        <pc:picChg chg="del">
          <ac:chgData name="Kelly Stokes" userId="3e5c5154-569e-4d81-aa91-4f91841cdfa9" providerId="ADAL" clId="{33AA70D1-DCC1-4C83-B29F-30677190F84B}" dt="2022-12-29T10:59:54.364" v="812" actId="478"/>
          <ac:picMkLst>
            <pc:docMk/>
            <pc:sldMk cId="344510824" sldId="2314"/>
            <ac:picMk id="4" creationId="{C3C591A3-06ED-5194-7D1C-CC29DB7AF978}"/>
          </ac:picMkLst>
        </pc:picChg>
        <pc:picChg chg="add mod">
          <ac:chgData name="Kelly Stokes" userId="3e5c5154-569e-4d81-aa91-4f91841cdfa9" providerId="ADAL" clId="{33AA70D1-DCC1-4C83-B29F-30677190F84B}" dt="2022-12-29T10:59:56.490" v="814" actId="1076"/>
          <ac:picMkLst>
            <pc:docMk/>
            <pc:sldMk cId="344510824" sldId="2314"/>
            <ac:picMk id="16386" creationId="{EE3C9915-CD91-5F7B-0FC0-650F1D7D44A8}"/>
          </ac:picMkLst>
        </pc:picChg>
      </pc:sldChg>
      <pc:sldChg chg="addSp delSp modSp mod modAnim">
        <pc:chgData name="Kelly Stokes" userId="3e5c5154-569e-4d81-aa91-4f91841cdfa9" providerId="ADAL" clId="{33AA70D1-DCC1-4C83-B29F-30677190F84B}" dt="2022-12-29T11:00:46.968" v="822"/>
        <pc:sldMkLst>
          <pc:docMk/>
          <pc:sldMk cId="655617067" sldId="2315"/>
        </pc:sldMkLst>
        <pc:spChg chg="mod">
          <ac:chgData name="Kelly Stokes" userId="3e5c5154-569e-4d81-aa91-4f91841cdfa9" providerId="ADAL" clId="{33AA70D1-DCC1-4C83-B29F-30677190F84B}" dt="2022-12-29T11:00:02.886" v="817" actId="20577"/>
          <ac:spMkLst>
            <pc:docMk/>
            <pc:sldMk cId="655617067" sldId="2315"/>
            <ac:spMk id="2" creationId="{52DA34BA-82FC-47C5-BCE1-BB65E08B92A1}"/>
          </ac:spMkLst>
        </pc:spChg>
        <pc:spChg chg="mod">
          <ac:chgData name="Kelly Stokes" userId="3e5c5154-569e-4d81-aa91-4f91841cdfa9" providerId="ADAL" clId="{33AA70D1-DCC1-4C83-B29F-30677190F84B}" dt="2022-12-29T11:00:06.649" v="818" actId="1076"/>
          <ac:spMkLst>
            <pc:docMk/>
            <pc:sldMk cId="655617067" sldId="2315"/>
            <ac:spMk id="3" creationId="{9BCE20A5-8780-13EC-B526-B1E5D2EA0F4B}"/>
          </ac:spMkLst>
        </pc:spChg>
        <pc:picChg chg="del">
          <ac:chgData name="Kelly Stokes" userId="3e5c5154-569e-4d81-aa91-4f91841cdfa9" providerId="ADAL" clId="{33AA70D1-DCC1-4C83-B29F-30677190F84B}" dt="2022-12-29T11:00:07.329" v="819" actId="478"/>
          <ac:picMkLst>
            <pc:docMk/>
            <pc:sldMk cId="655617067" sldId="2315"/>
            <ac:picMk id="2050" creationId="{A30DFA5C-DA36-D74B-AC9E-92AF95DFDFBF}"/>
          </ac:picMkLst>
        </pc:picChg>
        <pc:picChg chg="add mod">
          <ac:chgData name="Kelly Stokes" userId="3e5c5154-569e-4d81-aa91-4f91841cdfa9" providerId="ADAL" clId="{33AA70D1-DCC1-4C83-B29F-30677190F84B}" dt="2022-12-29T11:00:41.896" v="821" actId="1076"/>
          <ac:picMkLst>
            <pc:docMk/>
            <pc:sldMk cId="655617067" sldId="2315"/>
            <ac:picMk id="15362" creationId="{5EB57B86-9812-8AB3-D13C-8CAFE0C4F4C5}"/>
          </ac:picMkLst>
        </pc:picChg>
      </pc:sldChg>
      <pc:sldChg chg="del">
        <pc:chgData name="Kelly Stokes" userId="3e5c5154-569e-4d81-aa91-4f91841cdfa9" providerId="ADAL" clId="{33AA70D1-DCC1-4C83-B29F-30677190F84B}" dt="2022-12-29T11:00:49.541" v="823" actId="2696"/>
        <pc:sldMkLst>
          <pc:docMk/>
          <pc:sldMk cId="565647288" sldId="2316"/>
        </pc:sldMkLst>
      </pc:sldChg>
      <pc:sldChg chg="addSp delSp modSp mod modAnim">
        <pc:chgData name="Kelly Stokes" userId="3e5c5154-569e-4d81-aa91-4f91841cdfa9" providerId="ADAL" clId="{33AA70D1-DCC1-4C83-B29F-30677190F84B}" dt="2022-12-29T11:01:29.277" v="863" actId="1076"/>
        <pc:sldMkLst>
          <pc:docMk/>
          <pc:sldMk cId="2757850413" sldId="2317"/>
        </pc:sldMkLst>
        <pc:spChg chg="mod">
          <ac:chgData name="Kelly Stokes" userId="3e5c5154-569e-4d81-aa91-4f91841cdfa9" providerId="ADAL" clId="{33AA70D1-DCC1-4C83-B29F-30677190F84B}" dt="2022-12-29T11:00:58.260" v="834" actId="20577"/>
          <ac:spMkLst>
            <pc:docMk/>
            <pc:sldMk cId="2757850413" sldId="2317"/>
            <ac:spMk id="2" creationId="{52DA34BA-82FC-47C5-BCE1-BB65E08B92A1}"/>
          </ac:spMkLst>
        </pc:spChg>
        <pc:spChg chg="mod">
          <ac:chgData name="Kelly Stokes" userId="3e5c5154-569e-4d81-aa91-4f91841cdfa9" providerId="ADAL" clId="{33AA70D1-DCC1-4C83-B29F-30677190F84B}" dt="2022-12-29T11:01:08.352" v="851" actId="20577"/>
          <ac:spMkLst>
            <pc:docMk/>
            <pc:sldMk cId="2757850413" sldId="2317"/>
            <ac:spMk id="5" creationId="{2C8F5065-5828-545D-470F-A1D28C82B95A}"/>
          </ac:spMkLst>
        </pc:spChg>
        <pc:spChg chg="mod">
          <ac:chgData name="Kelly Stokes" userId="3e5c5154-569e-4d81-aa91-4f91841cdfa9" providerId="ADAL" clId="{33AA70D1-DCC1-4C83-B29F-30677190F84B}" dt="2022-12-29T11:01:29.277" v="863" actId="1076"/>
          <ac:spMkLst>
            <pc:docMk/>
            <pc:sldMk cId="2757850413" sldId="2317"/>
            <ac:spMk id="10" creationId="{003D53EA-1945-744E-2DD1-0312F4DE835F}"/>
          </ac:spMkLst>
        </pc:spChg>
        <pc:spChg chg="mod">
          <ac:chgData name="Kelly Stokes" userId="3e5c5154-569e-4d81-aa91-4f91841cdfa9" providerId="ADAL" clId="{33AA70D1-DCC1-4C83-B29F-30677190F84B}" dt="2022-12-29T11:01:23.699" v="853" actId="1076"/>
          <ac:spMkLst>
            <pc:docMk/>
            <pc:sldMk cId="2757850413" sldId="2317"/>
            <ac:spMk id="12" creationId="{E384BFF7-3319-CAE2-192F-C4DCBBBBFCCA}"/>
          </ac:spMkLst>
        </pc:spChg>
        <pc:picChg chg="add mod">
          <ac:chgData name="Kelly Stokes" userId="3e5c5154-569e-4d81-aa91-4f91841cdfa9" providerId="ADAL" clId="{33AA70D1-DCC1-4C83-B29F-30677190F84B}" dt="2022-12-29T11:00:53.512" v="825"/>
          <ac:picMkLst>
            <pc:docMk/>
            <pc:sldMk cId="2757850413" sldId="2317"/>
            <ac:picMk id="3" creationId="{7A251D23-8849-8FD8-A387-408090DDE058}"/>
          </ac:picMkLst>
        </pc:picChg>
        <pc:picChg chg="del">
          <ac:chgData name="Kelly Stokes" userId="3e5c5154-569e-4d81-aa91-4f91841cdfa9" providerId="ADAL" clId="{33AA70D1-DCC1-4C83-B29F-30677190F84B}" dt="2022-12-29T11:00:53.205" v="824" actId="478"/>
          <ac:picMkLst>
            <pc:docMk/>
            <pc:sldMk cId="2757850413" sldId="2317"/>
            <ac:picMk id="4" creationId="{4A00BAF5-0C85-DCE2-E910-52FDD05F4F43}"/>
          </ac:picMkLst>
        </pc:picChg>
      </pc:sldChg>
      <pc:sldChg chg="addSp delSp modSp mod modAnim">
        <pc:chgData name="Kelly Stokes" userId="3e5c5154-569e-4d81-aa91-4f91841cdfa9" providerId="ADAL" clId="{33AA70D1-DCC1-4C83-B29F-30677190F84B}" dt="2022-12-29T11:01:59.256" v="882" actId="1076"/>
        <pc:sldMkLst>
          <pc:docMk/>
          <pc:sldMk cId="3324394628" sldId="2318"/>
        </pc:sldMkLst>
        <pc:spChg chg="mod">
          <ac:chgData name="Kelly Stokes" userId="3e5c5154-569e-4d81-aa91-4f91841cdfa9" providerId="ADAL" clId="{33AA70D1-DCC1-4C83-B29F-30677190F84B}" dt="2022-12-29T11:01:40.589" v="874" actId="20577"/>
          <ac:spMkLst>
            <pc:docMk/>
            <pc:sldMk cId="3324394628" sldId="2318"/>
            <ac:spMk id="2" creationId="{52DA34BA-82FC-47C5-BCE1-BB65E08B92A1}"/>
          </ac:spMkLst>
        </pc:spChg>
        <pc:spChg chg="mod">
          <ac:chgData name="Kelly Stokes" userId="3e5c5154-569e-4d81-aa91-4f91841cdfa9" providerId="ADAL" clId="{33AA70D1-DCC1-4C83-B29F-30677190F84B}" dt="2022-12-29T11:01:43.221" v="880" actId="20577"/>
          <ac:spMkLst>
            <pc:docMk/>
            <pc:sldMk cId="3324394628" sldId="2318"/>
            <ac:spMk id="5" creationId="{2C8F5065-5828-545D-470F-A1D28C82B95A}"/>
          </ac:spMkLst>
        </pc:spChg>
        <pc:spChg chg="mod">
          <ac:chgData name="Kelly Stokes" userId="3e5c5154-569e-4d81-aa91-4f91841cdfa9" providerId="ADAL" clId="{33AA70D1-DCC1-4C83-B29F-30677190F84B}" dt="2022-12-29T11:01:59.256" v="882" actId="1076"/>
          <ac:spMkLst>
            <pc:docMk/>
            <pc:sldMk cId="3324394628" sldId="2318"/>
            <ac:spMk id="12" creationId="{E384BFF7-3319-CAE2-192F-C4DCBBBBFCCA}"/>
          </ac:spMkLst>
        </pc:spChg>
        <pc:picChg chg="del">
          <ac:chgData name="Kelly Stokes" userId="3e5c5154-569e-4d81-aa91-4f91841cdfa9" providerId="ADAL" clId="{33AA70D1-DCC1-4C83-B29F-30677190F84B}" dt="2022-12-29T11:01:34.419" v="864" actId="478"/>
          <ac:picMkLst>
            <pc:docMk/>
            <pc:sldMk cId="3324394628" sldId="2318"/>
            <ac:picMk id="3" creationId="{2738BD25-40EB-1266-DBFA-60854FCCF5B8}"/>
          </ac:picMkLst>
        </pc:picChg>
        <pc:picChg chg="add mod">
          <ac:chgData name="Kelly Stokes" userId="3e5c5154-569e-4d81-aa91-4f91841cdfa9" providerId="ADAL" clId="{33AA70D1-DCC1-4C83-B29F-30677190F84B}" dt="2022-12-29T11:01:34.711" v="865"/>
          <ac:picMkLst>
            <pc:docMk/>
            <pc:sldMk cId="3324394628" sldId="2318"/>
            <ac:picMk id="4" creationId="{302F4870-A256-B313-5F84-1CCEF34FA200}"/>
          </ac:picMkLst>
        </pc:picChg>
      </pc:sldChg>
      <pc:sldChg chg="del">
        <pc:chgData name="Kelly Stokes" userId="3e5c5154-569e-4d81-aa91-4f91841cdfa9" providerId="ADAL" clId="{33AA70D1-DCC1-4C83-B29F-30677190F84B}" dt="2022-12-29T11:02:02.567" v="883" actId="2696"/>
        <pc:sldMkLst>
          <pc:docMk/>
          <pc:sldMk cId="2184036857" sldId="2319"/>
        </pc:sldMkLst>
      </pc:sldChg>
      <pc:sldChg chg="modSp mod">
        <pc:chgData name="Kelly Stokes" userId="3e5c5154-569e-4d81-aa91-4f91841cdfa9" providerId="ADAL" clId="{33AA70D1-DCC1-4C83-B29F-30677190F84B}" dt="2022-12-29T11:02:29.982" v="893" actId="27636"/>
        <pc:sldMkLst>
          <pc:docMk/>
          <pc:sldMk cId="3169768596" sldId="2320"/>
        </pc:sldMkLst>
        <pc:spChg chg="mod">
          <ac:chgData name="Kelly Stokes" userId="3e5c5154-569e-4d81-aa91-4f91841cdfa9" providerId="ADAL" clId="{33AA70D1-DCC1-4C83-B29F-30677190F84B}" dt="2022-12-29T11:02:16.845" v="884"/>
          <ac:spMkLst>
            <pc:docMk/>
            <pc:sldMk cId="3169768596" sldId="2320"/>
            <ac:spMk id="2" creationId="{52DA34BA-82FC-47C5-BCE1-BB65E08B92A1}"/>
          </ac:spMkLst>
        </pc:spChg>
        <pc:spChg chg="mod">
          <ac:chgData name="Kelly Stokes" userId="3e5c5154-569e-4d81-aa91-4f91841cdfa9" providerId="ADAL" clId="{33AA70D1-DCC1-4C83-B29F-30677190F84B}" dt="2022-12-29T11:02:29.982" v="893" actId="27636"/>
          <ac:spMkLst>
            <pc:docMk/>
            <pc:sldMk cId="3169768596" sldId="2320"/>
            <ac:spMk id="3" creationId="{847A1AC9-9EC9-E1AA-348D-958CE44F2772}"/>
          </ac:spMkLst>
        </pc:spChg>
      </pc:sldChg>
      <pc:sldChg chg="modSp mod">
        <pc:chgData name="Kelly Stokes" userId="3e5c5154-569e-4d81-aa91-4f91841cdfa9" providerId="ADAL" clId="{33AA70D1-DCC1-4C83-B29F-30677190F84B}" dt="2022-12-29T11:02:51.861" v="899" actId="27636"/>
        <pc:sldMkLst>
          <pc:docMk/>
          <pc:sldMk cId="1160215248" sldId="2321"/>
        </pc:sldMkLst>
        <pc:spChg chg="mod">
          <ac:chgData name="Kelly Stokes" userId="3e5c5154-569e-4d81-aa91-4f91841cdfa9" providerId="ADAL" clId="{33AA70D1-DCC1-4C83-B29F-30677190F84B}" dt="2022-12-29T11:02:41.870" v="894"/>
          <ac:spMkLst>
            <pc:docMk/>
            <pc:sldMk cId="1160215248" sldId="2321"/>
            <ac:spMk id="2" creationId="{52DA34BA-82FC-47C5-BCE1-BB65E08B92A1}"/>
          </ac:spMkLst>
        </pc:spChg>
        <pc:spChg chg="mod">
          <ac:chgData name="Kelly Stokes" userId="3e5c5154-569e-4d81-aa91-4f91841cdfa9" providerId="ADAL" clId="{33AA70D1-DCC1-4C83-B29F-30677190F84B}" dt="2022-12-29T11:02:51.861" v="899" actId="27636"/>
          <ac:spMkLst>
            <pc:docMk/>
            <pc:sldMk cId="1160215248" sldId="2321"/>
            <ac:spMk id="3" creationId="{847A1AC9-9EC9-E1AA-348D-958CE44F2772}"/>
          </ac:spMkLst>
        </pc:spChg>
      </pc:sldChg>
      <pc:sldChg chg="del">
        <pc:chgData name="Kelly Stokes" userId="3e5c5154-569e-4d81-aa91-4f91841cdfa9" providerId="ADAL" clId="{33AA70D1-DCC1-4C83-B29F-30677190F84B}" dt="2022-12-29T11:03:00.489" v="900" actId="2696"/>
        <pc:sldMkLst>
          <pc:docMk/>
          <pc:sldMk cId="302308523" sldId="2322"/>
        </pc:sldMkLst>
      </pc:sldChg>
      <pc:sldChg chg="modNotesTx">
        <pc:chgData name="Kelly Stokes" userId="3e5c5154-569e-4d81-aa91-4f91841cdfa9" providerId="ADAL" clId="{33AA70D1-DCC1-4C83-B29F-30677190F84B}" dt="2022-12-29T11:03:27.577" v="901"/>
        <pc:sldMkLst>
          <pc:docMk/>
          <pc:sldMk cId="2930849842" sldId="2332"/>
        </pc:sldMkLst>
      </pc:sldChg>
      <pc:sldChg chg="modSp mod">
        <pc:chgData name="Kelly Stokes" userId="3e5c5154-569e-4d81-aa91-4f91841cdfa9" providerId="ADAL" clId="{33AA70D1-DCC1-4C83-B29F-30677190F84B}" dt="2022-12-29T11:03:31.446" v="903" actId="27636"/>
        <pc:sldMkLst>
          <pc:docMk/>
          <pc:sldMk cId="3365792035" sldId="2333"/>
        </pc:sldMkLst>
        <pc:spChg chg="mod">
          <ac:chgData name="Kelly Stokes" userId="3e5c5154-569e-4d81-aa91-4f91841cdfa9" providerId="ADAL" clId="{33AA70D1-DCC1-4C83-B29F-30677190F84B}" dt="2022-12-29T11:03:31.446" v="903" actId="27636"/>
          <ac:spMkLst>
            <pc:docMk/>
            <pc:sldMk cId="3365792035" sldId="2333"/>
            <ac:spMk id="2" creationId="{77E26784-A357-92CE-B6B1-8F248D3D6650}"/>
          </ac:spMkLst>
        </pc:spChg>
      </pc:sldChg>
      <pc:sldChg chg="addSp delSp modSp add modAnim">
        <pc:chgData name="Kelly Stokes" userId="3e5c5154-569e-4d81-aa91-4f91841cdfa9" providerId="ADAL" clId="{33AA70D1-DCC1-4C83-B29F-30677190F84B}" dt="2022-12-29T10:56:38.303" v="759"/>
        <pc:sldMkLst>
          <pc:docMk/>
          <pc:sldMk cId="3345801560" sldId="2369"/>
        </pc:sldMkLst>
        <pc:spChg chg="mod">
          <ac:chgData name="Kelly Stokes" userId="3e5c5154-569e-4d81-aa91-4f91841cdfa9" providerId="ADAL" clId="{33AA70D1-DCC1-4C83-B29F-30677190F84B}" dt="2022-12-29T10:56:11.203" v="749" actId="20577"/>
          <ac:spMkLst>
            <pc:docMk/>
            <pc:sldMk cId="3345801560" sldId="2369"/>
            <ac:spMk id="2" creationId="{52DA34BA-82FC-47C5-BCE1-BB65E08B92A1}"/>
          </ac:spMkLst>
        </pc:spChg>
        <pc:spChg chg="mod">
          <ac:chgData name="Kelly Stokes" userId="3e5c5154-569e-4d81-aa91-4f91841cdfa9" providerId="ADAL" clId="{33AA70D1-DCC1-4C83-B29F-30677190F84B}" dt="2022-12-29T10:56:14.692" v="753" actId="20577"/>
          <ac:spMkLst>
            <pc:docMk/>
            <pc:sldMk cId="3345801560" sldId="2369"/>
            <ac:spMk id="5" creationId="{2C8F5065-5828-545D-470F-A1D28C82B95A}"/>
          </ac:spMkLst>
        </pc:spChg>
        <pc:spChg chg="mod">
          <ac:chgData name="Kelly Stokes" userId="3e5c5154-569e-4d81-aa91-4f91841cdfa9" providerId="ADAL" clId="{33AA70D1-DCC1-4C83-B29F-30677190F84B}" dt="2022-12-29T10:56:26.761" v="754"/>
          <ac:spMkLst>
            <pc:docMk/>
            <pc:sldMk cId="3345801560" sldId="2369"/>
            <ac:spMk id="12" creationId="{E384BFF7-3319-CAE2-192F-C4DCBBBBFCCA}"/>
          </ac:spMkLst>
        </pc:spChg>
        <pc:picChg chg="del">
          <ac:chgData name="Kelly Stokes" userId="3e5c5154-569e-4d81-aa91-4f91841cdfa9" providerId="ADAL" clId="{33AA70D1-DCC1-4C83-B29F-30677190F84B}" dt="2022-12-29T10:56:06.440" v="741" actId="478"/>
          <ac:picMkLst>
            <pc:docMk/>
            <pc:sldMk cId="3345801560" sldId="2369"/>
            <ac:picMk id="3" creationId="{86F432EB-A74F-DF49-FE62-0930AD1E5011}"/>
          </ac:picMkLst>
        </pc:picChg>
        <pc:picChg chg="add mod">
          <ac:chgData name="Kelly Stokes" userId="3e5c5154-569e-4d81-aa91-4f91841cdfa9" providerId="ADAL" clId="{33AA70D1-DCC1-4C83-B29F-30677190F84B}" dt="2022-12-29T10:56:08.675" v="743" actId="1076"/>
          <ac:picMkLst>
            <pc:docMk/>
            <pc:sldMk cId="3345801560" sldId="2369"/>
            <ac:picMk id="4" creationId="{FDE529DB-5C5F-7FE3-350A-051CD03A28AF}"/>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29/12/2022</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76</a:t>
            </a:fld>
            <a:endParaRPr lang="en-GB"/>
          </a:p>
        </p:txBody>
      </p:sp>
    </p:spTree>
    <p:extLst>
      <p:ext uri="{BB962C8B-B14F-4D97-AF65-F5344CB8AC3E}">
        <p14:creationId xmlns:p14="http://schemas.microsoft.com/office/powerpoint/2010/main" val="35745592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79</a:t>
            </a:fld>
            <a:endParaRPr lang="en-GB" dirty="0"/>
          </a:p>
        </p:txBody>
      </p:sp>
    </p:spTree>
    <p:extLst>
      <p:ext uri="{BB962C8B-B14F-4D97-AF65-F5344CB8AC3E}">
        <p14:creationId xmlns:p14="http://schemas.microsoft.com/office/powerpoint/2010/main" val="38938336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Plough</a:t>
            </a:r>
          </a:p>
          <a:p>
            <a:r>
              <a:rPr lang="en-GB" dirty="0"/>
              <a:t>Rough</a:t>
            </a:r>
          </a:p>
          <a:p>
            <a:r>
              <a:rPr lang="en-GB" dirty="0"/>
              <a:t>Though </a:t>
            </a:r>
          </a:p>
        </p:txBody>
      </p:sp>
      <p:sp>
        <p:nvSpPr>
          <p:cNvPr id="4" name="Slide Number Placeholder 3"/>
          <p:cNvSpPr>
            <a:spLocks noGrp="1"/>
          </p:cNvSpPr>
          <p:nvPr>
            <p:ph type="sldNum" sz="quarter" idx="5"/>
          </p:nvPr>
        </p:nvSpPr>
        <p:spPr/>
        <p:txBody>
          <a:bodyPr/>
          <a:lstStyle/>
          <a:p>
            <a:fld id="{A370640F-E73A-4148-92BA-D1C70A966614}" type="slidenum">
              <a:rPr lang="en-GB" smtClean="0"/>
              <a:t>88</a:t>
            </a:fld>
            <a:endParaRPr lang="en-GB"/>
          </a:p>
        </p:txBody>
      </p:sp>
    </p:spTree>
    <p:extLst>
      <p:ext uri="{BB962C8B-B14F-4D97-AF65-F5344CB8AC3E}">
        <p14:creationId xmlns:p14="http://schemas.microsoft.com/office/powerpoint/2010/main" val="5587021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Sun, wind, water and geothermal energy can generate electricity, which can be used to charge enough batteries for electric vehicles.</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110</a:t>
            </a:fld>
            <a:endParaRPr lang="en-GB"/>
          </a:p>
        </p:txBody>
      </p:sp>
    </p:spTree>
    <p:extLst>
      <p:ext uri="{BB962C8B-B14F-4D97-AF65-F5344CB8AC3E}">
        <p14:creationId xmlns:p14="http://schemas.microsoft.com/office/powerpoint/2010/main" val="18154277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112</a:t>
            </a:fld>
            <a:endParaRPr lang="en-GB"/>
          </a:p>
        </p:txBody>
      </p:sp>
    </p:spTree>
    <p:extLst>
      <p:ext uri="{BB962C8B-B14F-4D97-AF65-F5344CB8AC3E}">
        <p14:creationId xmlns:p14="http://schemas.microsoft.com/office/powerpoint/2010/main" val="39358103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115</a:t>
            </a:fld>
            <a:endParaRPr lang="en-GB" dirty="0"/>
          </a:p>
        </p:txBody>
      </p:sp>
    </p:spTree>
    <p:extLst>
      <p:ext uri="{BB962C8B-B14F-4D97-AF65-F5344CB8AC3E}">
        <p14:creationId xmlns:p14="http://schemas.microsoft.com/office/powerpoint/2010/main" val="3636798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Plough</a:t>
            </a:r>
          </a:p>
          <a:p>
            <a:r>
              <a:rPr lang="en-GB" dirty="0"/>
              <a:t>Rough</a:t>
            </a:r>
          </a:p>
          <a:p>
            <a:r>
              <a:rPr lang="en-GB" dirty="0"/>
              <a:t>Though </a:t>
            </a:r>
          </a:p>
        </p:txBody>
      </p:sp>
      <p:sp>
        <p:nvSpPr>
          <p:cNvPr id="4" name="Slide Number Placeholder 3"/>
          <p:cNvSpPr>
            <a:spLocks noGrp="1"/>
          </p:cNvSpPr>
          <p:nvPr>
            <p:ph type="sldNum" sz="quarter" idx="5"/>
          </p:nvPr>
        </p:nvSpPr>
        <p:spPr/>
        <p:txBody>
          <a:bodyPr/>
          <a:lstStyle/>
          <a:p>
            <a:fld id="{A370640F-E73A-4148-92BA-D1C70A966614}" type="slidenum">
              <a:rPr lang="en-GB" smtClean="0"/>
              <a:t>124</a:t>
            </a:fld>
            <a:endParaRPr lang="en-GB"/>
          </a:p>
        </p:txBody>
      </p:sp>
    </p:spTree>
    <p:extLst>
      <p:ext uri="{BB962C8B-B14F-4D97-AF65-F5344CB8AC3E}">
        <p14:creationId xmlns:p14="http://schemas.microsoft.com/office/powerpoint/2010/main" val="3870358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Although, these forms of energy can’t be used directly as a fuel for vehicles.</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143</a:t>
            </a:fld>
            <a:endParaRPr lang="en-GB"/>
          </a:p>
        </p:txBody>
      </p:sp>
    </p:spTree>
    <p:extLst>
      <p:ext uri="{BB962C8B-B14F-4D97-AF65-F5344CB8AC3E}">
        <p14:creationId xmlns:p14="http://schemas.microsoft.com/office/powerpoint/2010/main" val="4361493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145</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Category cemetery   mystery   oxygen  Curiosity     definite   borough  thorough rough bough </a:t>
            </a:r>
          </a:p>
        </p:txBody>
      </p:sp>
      <p:sp>
        <p:nvSpPr>
          <p:cNvPr id="4" name="Slide Number Placeholder 3"/>
          <p:cNvSpPr>
            <a:spLocks noGrp="1"/>
          </p:cNvSpPr>
          <p:nvPr>
            <p:ph type="sldNum" sz="quarter" idx="5"/>
          </p:nvPr>
        </p:nvSpPr>
        <p:spPr/>
        <p:txBody>
          <a:bodyPr/>
          <a:lstStyle/>
          <a:p>
            <a:fld id="{A370640F-E73A-4148-92BA-D1C70A966614}" type="slidenum">
              <a:rPr lang="en-GB" smtClean="0"/>
              <a:t>176</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177</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178</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179</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180</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181</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182</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183</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Plough</a:t>
            </a:r>
          </a:p>
          <a:p>
            <a:r>
              <a:rPr lang="en-GB" dirty="0"/>
              <a:t>Rough</a:t>
            </a:r>
          </a:p>
          <a:p>
            <a:r>
              <a:rPr lang="en-GB" dirty="0"/>
              <a:t>Though </a:t>
            </a:r>
          </a:p>
        </p:txBody>
      </p:sp>
      <p:sp>
        <p:nvSpPr>
          <p:cNvPr id="4" name="Slide Number Placeholder 3"/>
          <p:cNvSpPr>
            <a:spLocks noGrp="1"/>
          </p:cNvSpPr>
          <p:nvPr>
            <p:ph type="sldNum" sz="quarter" idx="5"/>
          </p:nvPr>
        </p:nvSpPr>
        <p:spPr/>
        <p:txBody>
          <a:bodyPr/>
          <a:lstStyle/>
          <a:p>
            <a:fld id="{A370640F-E73A-4148-92BA-D1C70A966614}" type="slidenum">
              <a:rPr lang="en-GB" smtClean="0"/>
              <a:t>15</a:t>
            </a:fld>
            <a:endParaRPr lang="en-GB"/>
          </a:p>
        </p:txBody>
      </p:sp>
    </p:spTree>
    <p:extLst>
      <p:ext uri="{BB962C8B-B14F-4D97-AF65-F5344CB8AC3E}">
        <p14:creationId xmlns:p14="http://schemas.microsoft.com/office/powerpoint/2010/main" val="28636981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These are costly to build and this power is easier to use in definite volcanic areas, so it’s not a very global energy source.</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37</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39</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42</a:t>
            </a:fld>
            <a:endParaRPr lang="en-GB" dirty="0"/>
          </a:p>
        </p:txBody>
      </p:sp>
    </p:spTree>
    <p:extLst>
      <p:ext uri="{BB962C8B-B14F-4D97-AF65-F5344CB8AC3E}">
        <p14:creationId xmlns:p14="http://schemas.microsoft.com/office/powerpoint/2010/main" val="12810013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Plough</a:t>
            </a:r>
          </a:p>
          <a:p>
            <a:r>
              <a:rPr lang="en-GB" dirty="0"/>
              <a:t>Rough</a:t>
            </a:r>
          </a:p>
          <a:p>
            <a:r>
              <a:rPr lang="en-GB" dirty="0"/>
              <a:t>Though </a:t>
            </a:r>
          </a:p>
        </p:txBody>
      </p:sp>
      <p:sp>
        <p:nvSpPr>
          <p:cNvPr id="4" name="Slide Number Placeholder 3"/>
          <p:cNvSpPr>
            <a:spLocks noGrp="1"/>
          </p:cNvSpPr>
          <p:nvPr>
            <p:ph type="sldNum" sz="quarter" idx="5"/>
          </p:nvPr>
        </p:nvSpPr>
        <p:spPr/>
        <p:txBody>
          <a:bodyPr/>
          <a:lstStyle/>
          <a:p>
            <a:fld id="{A370640F-E73A-4148-92BA-D1C70A966614}" type="slidenum">
              <a:rPr lang="en-GB" smtClean="0"/>
              <a:t>52</a:t>
            </a:fld>
            <a:endParaRPr lang="en-GB"/>
          </a:p>
        </p:txBody>
      </p:sp>
    </p:spTree>
    <p:extLst>
      <p:ext uri="{BB962C8B-B14F-4D97-AF65-F5344CB8AC3E}">
        <p14:creationId xmlns:p14="http://schemas.microsoft.com/office/powerpoint/2010/main" val="36312614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Scientists also show curiosity about the long-term impact of using this type of energy.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74</a:t>
            </a:fld>
            <a:endParaRPr lang="en-GB"/>
          </a:p>
        </p:txBody>
      </p:sp>
    </p:spTree>
    <p:extLst>
      <p:ext uri="{BB962C8B-B14F-4D97-AF65-F5344CB8AC3E}">
        <p14:creationId xmlns:p14="http://schemas.microsoft.com/office/powerpoint/2010/main" val="2862633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29/12/2022</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29/12/2022</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29/12/2022</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29/12/2022</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29/12/2022</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29/12/2022</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29/12/2022</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29/12/2022</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29/12/2022</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29/12/2022</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29/12/2022</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29/12/2022</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Y5</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Spring 2</a:t>
            </a:r>
          </a:p>
          <a:p>
            <a:r>
              <a:rPr lang="en-GB" dirty="0">
                <a:latin typeface="Twinkl Cursive Looped" panose="02000000000000000000" pitchFamily="2" charset="0"/>
              </a:rPr>
              <a:t>Week 4</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mystery </a:t>
            </a:r>
          </a:p>
        </p:txBody>
      </p:sp>
      <p:sp>
        <p:nvSpPr>
          <p:cNvPr id="3" name="Rectangle 2">
            <a:extLst>
              <a:ext uri="{FF2B5EF4-FFF2-40B4-BE49-F238E27FC236}">
                <a16:creationId xmlns:a16="http://schemas.microsoft.com/office/drawing/2014/main" id="{0366E0B6-702E-4814-82C6-08CA2D13F3C9}"/>
              </a:ext>
            </a:extLst>
          </p:cNvPr>
          <p:cNvSpPr/>
          <p:nvPr/>
        </p:nvSpPr>
        <p:spPr>
          <a:xfrm>
            <a:off x="5355772" y="3657599"/>
            <a:ext cx="593272"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6" name="Picture 8" descr="Free Mystery Cliparts, Download Free Mystery Cliparts png images, Free  ClipArts on Clipart Library">
            <a:extLst>
              <a:ext uri="{FF2B5EF4-FFF2-40B4-BE49-F238E27FC236}">
                <a16:creationId xmlns:a16="http://schemas.microsoft.com/office/drawing/2014/main" id="{250CF2B9-EB83-B104-EBA7-CBF9724BBD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885" y="304800"/>
            <a:ext cx="1933575" cy="236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Add water to the flour and mix to a manageable dough.</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939643" y="3608614"/>
            <a:ext cx="1992085" cy="95386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4215575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0733591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curiosity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419440" y="300854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5088867"/>
            <a:ext cx="11614375" cy="1077218"/>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a strong desire to know or learn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4098" name="Picture 2" descr="Image result for curiosity clipart">
            <a:extLst>
              <a:ext uri="{FF2B5EF4-FFF2-40B4-BE49-F238E27FC236}">
                <a16:creationId xmlns:a16="http://schemas.microsoft.com/office/drawing/2014/main" id="{355D89D1-84E9-9251-8F9E-26109276BD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925" y="179614"/>
            <a:ext cx="15621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4544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Filled with curiosity, she peered through the window.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53642" y="2916775"/>
            <a:ext cx="2645229" cy="88778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860762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definite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378566"/>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clearly stated or decided; not vague or doubtful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definite clipart">
            <a:extLst>
              <a:ext uri="{FF2B5EF4-FFF2-40B4-BE49-F238E27FC236}">
                <a16:creationId xmlns:a16="http://schemas.microsoft.com/office/drawing/2014/main" id="{5EBAD89A-2E3D-27D1-60BA-7027EF9E7A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23510"/>
            <a:ext cx="19240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2603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We had no definite plans.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568043" y="3771900"/>
            <a:ext cx="2416628"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959467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0255384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0944510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91886" y="1583872"/>
            <a:ext cx="11103428"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Geothermal power stations</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These are costly to build and this power is easier to use in definite volcanic areas, so it’s not a very global energy source.   Scientists also show curiosity about the long-term impact of using this type of energy.  Taking too much heat energy from some areas could make it less effective over time.  Sun, wind, water and geothermal energy can generate electricity, which can be used to charge enough batteries for electric vehicles.  Although, these forms of energy can’t be used directly as a fuel for vehicles.</a:t>
            </a:r>
          </a:p>
        </p:txBody>
      </p:sp>
    </p:spTree>
    <p:extLst>
      <p:ext uri="{BB962C8B-B14F-4D97-AF65-F5344CB8AC3E}">
        <p14:creationId xmlns:p14="http://schemas.microsoft.com/office/powerpoint/2010/main" val="97086869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91886" y="1583872"/>
            <a:ext cx="11103428"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Geothermal power stations</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These are costly to build and this power is easier to use in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definite</a:t>
            </a:r>
            <a:r>
              <a:rPr lang="en-GB" sz="3600" dirty="0">
                <a:solidFill>
                  <a:srgbClr val="000000"/>
                </a:solidFill>
                <a:effectLst/>
                <a:latin typeface="Twinkl Cursive Looped" panose="02000000000000000000" pitchFamily="2" charset="0"/>
                <a:ea typeface="Times New Roman" panose="02020603050405020304" pitchFamily="18" charset="0"/>
              </a:rPr>
              <a:t> volcanic areas, so it’s not a very global energy source.   Scientists also show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curiosity</a:t>
            </a:r>
            <a:r>
              <a:rPr lang="en-GB" sz="3600" dirty="0">
                <a:solidFill>
                  <a:srgbClr val="000000"/>
                </a:solidFill>
                <a:effectLst/>
                <a:latin typeface="Twinkl Cursive Looped" panose="02000000000000000000" pitchFamily="2" charset="0"/>
                <a:ea typeface="Times New Roman" panose="02020603050405020304" pitchFamily="18" charset="0"/>
              </a:rPr>
              <a:t> about the long-term impact of using this type of energy.  Taking too much heat energy from some areas could make it less effective over time.  Sun, wind, water and geothermal energy can generate electricity, which can be used to charge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enough</a:t>
            </a:r>
            <a:r>
              <a:rPr lang="en-GB" sz="3600" dirty="0">
                <a:solidFill>
                  <a:srgbClr val="000000"/>
                </a:solidFill>
                <a:effectLst/>
                <a:latin typeface="Twinkl Cursive Looped" panose="02000000000000000000" pitchFamily="2" charset="0"/>
                <a:ea typeface="Times New Roman" panose="02020603050405020304" pitchFamily="18" charset="0"/>
              </a:rPr>
              <a:t> batteries for electric vehicles.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Although</a:t>
            </a:r>
            <a:r>
              <a:rPr lang="en-GB" sz="3600" dirty="0">
                <a:solidFill>
                  <a:srgbClr val="000000"/>
                </a:solidFill>
                <a:effectLst/>
                <a:latin typeface="Twinkl Cursive Looped" panose="02000000000000000000" pitchFamily="2" charset="0"/>
                <a:ea typeface="Times New Roman" panose="02020603050405020304" pitchFamily="18" charset="0"/>
              </a:rPr>
              <a:t>, these forms of energy can’t be used directly as a fuel for vehicles.</a:t>
            </a:r>
          </a:p>
        </p:txBody>
      </p:sp>
    </p:spTree>
    <p:extLst>
      <p:ext uri="{BB962C8B-B14F-4D97-AF65-F5344CB8AC3E}">
        <p14:creationId xmlns:p14="http://schemas.microsoft.com/office/powerpoint/2010/main" val="4053737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lyrics</a:t>
            </a:r>
          </a:p>
        </p:txBody>
      </p:sp>
      <p:sp>
        <p:nvSpPr>
          <p:cNvPr id="3" name="Rectangle 2">
            <a:extLst>
              <a:ext uri="{FF2B5EF4-FFF2-40B4-BE49-F238E27FC236}">
                <a16:creationId xmlns:a16="http://schemas.microsoft.com/office/drawing/2014/main" id="{4BCBA2DA-E95C-434C-BE81-320E182AE5EF}"/>
              </a:ext>
            </a:extLst>
          </p:cNvPr>
          <p:cNvSpPr/>
          <p:nvPr/>
        </p:nvSpPr>
        <p:spPr>
          <a:xfrm>
            <a:off x="5425622" y="3673930"/>
            <a:ext cx="436336"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80" name="Picture 8" descr="YouTube Song Lyrics Musical Composition PNG, Clipart, Android, Bai, Brand,  Chrome Web Store, Congratulations Free PNG">
            <a:extLst>
              <a:ext uri="{FF2B5EF4-FFF2-40B4-BE49-F238E27FC236}">
                <a16:creationId xmlns:a16="http://schemas.microsoft.com/office/drawing/2014/main" id="{44932CD3-D25B-2EAB-D530-4D21CDE570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102" y="529999"/>
            <a:ext cx="2562225" cy="1781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5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4691905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3429000"/>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Sun, wind, water and geothermal energy can generate electricity, which can be used to charge enough batteries for electric vehicles.</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4252407704"/>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2</a:t>
            </a:r>
          </a:p>
          <a:p>
            <a:r>
              <a:rPr lang="en-GB" sz="7200" dirty="0">
                <a:latin typeface="Twinkl Cursive Looped" panose="02000000000000000000" pitchFamily="2" charset="0"/>
              </a:rPr>
              <a:t>Week 4 - Thursday</a:t>
            </a:r>
          </a:p>
          <a:p>
            <a:endParaRPr lang="en-GB" sz="7200" dirty="0"/>
          </a:p>
        </p:txBody>
      </p:sp>
    </p:spTree>
    <p:extLst>
      <p:ext uri="{BB962C8B-B14F-4D97-AF65-F5344CB8AC3E}">
        <p14:creationId xmlns:p14="http://schemas.microsoft.com/office/powerpoint/2010/main" val="333074459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6026833-3202-03F8-87FB-83A28BC9F064}"/>
              </a:ext>
            </a:extLst>
          </p:cNvPr>
          <p:cNvPicPr>
            <a:picLocks noChangeAspect="1"/>
          </p:cNvPicPr>
          <p:nvPr/>
        </p:nvPicPr>
        <p:blipFill rotWithShape="1">
          <a:blip r:embed="rId2"/>
          <a:srcRect l="18884" t="14984" r="19509" b="9027"/>
          <a:stretch/>
        </p:blipFill>
        <p:spPr>
          <a:xfrm>
            <a:off x="1156606" y="0"/>
            <a:ext cx="9878787" cy="6850724"/>
          </a:xfrm>
          <a:prstGeom prst="rect">
            <a:avLst/>
          </a:prstGeom>
        </p:spPr>
      </p:pic>
    </p:spTree>
    <p:extLst>
      <p:ext uri="{BB962C8B-B14F-4D97-AF65-F5344CB8AC3E}">
        <p14:creationId xmlns:p14="http://schemas.microsoft.com/office/powerpoint/2010/main" val="254997527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57925389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95338537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category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42419"/>
            <a:ext cx="11614375" cy="2739211"/>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a class or division of people or things regarded as having particular shared characteristics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8" name="Picture 8" descr="Category Clipart Vector Graphics. 8,213 Category EPS clip art vector and  stock illustrations available to search from thousands of royalty free  illustrators">
            <a:extLst>
              <a:ext uri="{FF2B5EF4-FFF2-40B4-BE49-F238E27FC236}">
                <a16:creationId xmlns:a16="http://schemas.microsoft.com/office/drawing/2014/main" id="{2F0C36D9-85D9-F215-3F06-9BFAFBABDD2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6246"/>
          <a:stretch/>
        </p:blipFill>
        <p:spPr bwMode="auto">
          <a:xfrm>
            <a:off x="386443" y="274397"/>
            <a:ext cx="2062843"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9325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cemetery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430916"/>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2708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large burial ground, especially one not in a churchyard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8" name="Picture 8" descr="Cemetery Memorials Stock Illustrations – 45 Cemetery Memorials Stock  Illustrations, Vectors &amp; Clipart - Dreamstime">
            <a:extLst>
              <a:ext uri="{FF2B5EF4-FFF2-40B4-BE49-F238E27FC236}">
                <a16:creationId xmlns:a16="http://schemas.microsoft.com/office/drawing/2014/main" id="{CAC72B6D-B1FB-7C9C-17AC-275583B2CB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743" y="363204"/>
            <a:ext cx="260032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0838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y</a:t>
            </a: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966C8701-49C3-079B-6C86-25B7DA7ACD4C}"/>
              </a:ext>
            </a:extLst>
          </p:cNvPr>
          <p:cNvSpPr txBox="1"/>
          <p:nvPr/>
        </p:nvSpPr>
        <p:spPr>
          <a:xfrm>
            <a:off x="701221" y="789818"/>
            <a:ext cx="10678886"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Short vowel sound </a:t>
            </a:r>
            <a:r>
              <a:rPr lang="en-GB" sz="6000" dirty="0" err="1">
                <a:solidFill>
                  <a:prstClr val="black"/>
                </a:solidFill>
                <a:latin typeface="Twinkl Cursive Looped" panose="02000000000000000000" pitchFamily="2" charset="0"/>
                <a:ea typeface="+mj-ea"/>
                <a:cs typeface="+mj-cs"/>
              </a:rPr>
              <a:t>i</a:t>
            </a:r>
            <a:r>
              <a:rPr lang="en-GB" sz="6000" dirty="0">
                <a:solidFill>
                  <a:prstClr val="black"/>
                </a:solidFill>
                <a:latin typeface="Twinkl Cursive Looped" panose="02000000000000000000" pitchFamily="2" charset="0"/>
                <a:ea typeface="+mj-ea"/>
                <a:cs typeface="+mj-cs"/>
              </a:rPr>
              <a:t> with 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1467381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crystal </a:t>
            </a:r>
          </a:p>
        </p:txBody>
      </p:sp>
      <p:sp>
        <p:nvSpPr>
          <p:cNvPr id="3" name="Rectangle 2">
            <a:extLst>
              <a:ext uri="{FF2B5EF4-FFF2-40B4-BE49-F238E27FC236}">
                <a16:creationId xmlns:a16="http://schemas.microsoft.com/office/drawing/2014/main" id="{13BB5EC0-7A96-4D29-A835-6FAE896C31A4}"/>
              </a:ext>
            </a:extLst>
          </p:cNvPr>
          <p:cNvSpPr/>
          <p:nvPr/>
        </p:nvSpPr>
        <p:spPr>
          <a:xfrm>
            <a:off x="5821135" y="3580040"/>
            <a:ext cx="5497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4450" name="Picture 2" descr="952 Crystal Healing Stock Vector Illustration and Royalty Free Crystal  Healing Clipart">
            <a:extLst>
              <a:ext uri="{FF2B5EF4-FFF2-40B4-BE49-F238E27FC236}">
                <a16:creationId xmlns:a16="http://schemas.microsoft.com/office/drawing/2014/main" id="{24A9BF69-866E-2E70-8149-3D52B6E701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467" y="25105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9710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44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rhythm </a:t>
            </a:r>
          </a:p>
        </p:txBody>
      </p:sp>
      <p:sp>
        <p:nvSpPr>
          <p:cNvPr id="3" name="Rectangle 2">
            <a:extLst>
              <a:ext uri="{FF2B5EF4-FFF2-40B4-BE49-F238E27FC236}">
                <a16:creationId xmlns:a16="http://schemas.microsoft.com/office/drawing/2014/main" id="{0366E0B6-702E-4814-82C6-08CA2D13F3C9}"/>
              </a:ext>
            </a:extLst>
          </p:cNvPr>
          <p:cNvSpPr/>
          <p:nvPr/>
        </p:nvSpPr>
        <p:spPr>
          <a:xfrm>
            <a:off x="5496378" y="3673927"/>
            <a:ext cx="593272"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3426" name="Picture 2" descr="900+ Rhythm Instruments Clip Art | Royalty Free - GoGraph">
            <a:extLst>
              <a:ext uri="{FF2B5EF4-FFF2-40B4-BE49-F238E27FC236}">
                <a16:creationId xmlns:a16="http://schemas.microsoft.com/office/drawing/2014/main" id="{A2F27390-BFAA-5892-2F84-A593DDC10E8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409"/>
          <a:stretch/>
        </p:blipFill>
        <p:spPr bwMode="auto">
          <a:xfrm>
            <a:off x="426584" y="342900"/>
            <a:ext cx="2847975"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4285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4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64403945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1292662"/>
          </a:xfrm>
          <a:prstGeom prst="rect">
            <a:avLst/>
          </a:prstGeom>
          <a:noFill/>
        </p:spPr>
        <p:txBody>
          <a:bodyPr wrap="square">
            <a:spAutoFit/>
          </a:bodyPr>
          <a:lstStyle/>
          <a:p>
            <a:pPr algn="ct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96318" y="1825853"/>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lang="en-GB" sz="6000" dirty="0" err="1">
                <a:solidFill>
                  <a:prstClr val="black"/>
                </a:solidFill>
                <a:latin typeface="Twinkl Cursive Looped" panose="02000000000000000000" pitchFamily="2" charset="0"/>
              </a:rPr>
              <a:t>ough</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909162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5078313"/>
          </a:xfrm>
          <a:prstGeom prst="rect">
            <a:avLst/>
          </a:prstGeom>
          <a:noFill/>
        </p:spPr>
        <p:txBody>
          <a:bodyPr wrap="square">
            <a:spAutoFit/>
          </a:bodyPr>
          <a:lstStyle/>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a:t>
            </a:r>
            <a:r>
              <a:rPr lang="en-GB" sz="5400" dirty="0" err="1">
                <a:solidFill>
                  <a:prstClr val="black"/>
                </a:solidFill>
                <a:latin typeface="Twinkl Cursive Looped" panose="02000000000000000000" pitchFamily="2" charset="0"/>
                <a:ea typeface="+mj-ea"/>
                <a:cs typeface="+mj-cs"/>
              </a:rPr>
              <a:t>ough</a:t>
            </a:r>
            <a:endParaRPr lang="en-GB" sz="5400" dirty="0">
              <a:solidFill>
                <a:prstClr val="black"/>
              </a:solidFill>
              <a:latin typeface="Twinkl Cursive Looped" panose="02000000000000000000" pitchFamily="2" charset="0"/>
              <a:ea typeface="+mj-ea"/>
              <a:cs typeface="+mj-cs"/>
            </a:endParaRPr>
          </a:p>
          <a:p>
            <a:pPr algn="ctr"/>
            <a:endParaRPr lang="en-GB" sz="5400" dirty="0">
              <a:solidFill>
                <a:prstClr val="black"/>
              </a:solidFill>
              <a:latin typeface="Twinkl Cursive Looped" panose="02000000000000000000" pitchFamily="2" charset="0"/>
              <a:ea typeface="+mj-ea"/>
              <a:cs typeface="+mj-cs"/>
            </a:endParaRPr>
          </a:p>
          <a:p>
            <a:pPr algn="ct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ough</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is one of the trickiest spellings in English – it can be used to spell a </a:t>
            </a:r>
          </a:p>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number of different sounds</a:t>
            </a:r>
          </a:p>
        </p:txBody>
      </p:sp>
    </p:spTree>
    <p:extLst>
      <p:ext uri="{BB962C8B-B14F-4D97-AF65-F5344CB8AC3E}">
        <p14:creationId xmlns:p14="http://schemas.microsoft.com/office/powerpoint/2010/main" val="388852243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5078313"/>
          </a:xfrm>
          <a:prstGeom prst="rect">
            <a:avLst/>
          </a:prstGeom>
          <a:noFill/>
        </p:spPr>
        <p:txBody>
          <a:bodyPr wrap="square">
            <a:spAutoFit/>
          </a:bodyPr>
          <a:lstStyle/>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(pl)       -</a:t>
            </a:r>
            <a:r>
              <a:rPr lang="en-GB" sz="5400" dirty="0" err="1">
                <a:solidFill>
                  <a:prstClr val="black"/>
                </a:solidFill>
                <a:latin typeface="Twinkl Cursive Looped" panose="02000000000000000000" pitchFamily="2" charset="0"/>
                <a:ea typeface="+mj-ea"/>
                <a:cs typeface="+mj-cs"/>
              </a:rPr>
              <a:t>ough</a:t>
            </a:r>
            <a:endParaRPr lang="en-GB" sz="5400" dirty="0">
              <a:solidFill>
                <a:prstClr val="black"/>
              </a:solidFill>
              <a:latin typeface="Twinkl Cursive Looped" panose="02000000000000000000" pitchFamily="2" charset="0"/>
              <a:ea typeface="+mj-ea"/>
              <a:cs typeface="+mj-cs"/>
            </a:endParaRPr>
          </a:p>
          <a:p>
            <a:pPr algn="ctr"/>
            <a:endParaRPr lang="en-GB" sz="5400" dirty="0">
              <a:solidFill>
                <a:prstClr val="black"/>
              </a:solidFill>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(r)        -</a:t>
            </a:r>
            <a:r>
              <a:rPr lang="en-GB" sz="5400" dirty="0" err="1">
                <a:solidFill>
                  <a:prstClr val="black"/>
                </a:solidFill>
                <a:latin typeface="Twinkl Cursive Looped" panose="02000000000000000000" pitchFamily="2" charset="0"/>
                <a:ea typeface="+mj-ea"/>
                <a:cs typeface="+mj-cs"/>
              </a:rPr>
              <a:t>ough</a:t>
            </a:r>
            <a:r>
              <a:rPr lang="en-GB" sz="5400" dirty="0">
                <a:solidFill>
                  <a:prstClr val="black"/>
                </a:solidFill>
                <a:latin typeface="Twinkl Cursive Looped" panose="02000000000000000000" pitchFamily="2" charset="0"/>
                <a:ea typeface="+mj-ea"/>
                <a:cs typeface="+mj-cs"/>
              </a:rPr>
              <a:t> </a:t>
            </a:r>
          </a:p>
          <a:p>
            <a:pPr algn="ctr"/>
            <a:endParaRPr lang="en-GB" sz="5400" dirty="0">
              <a:solidFill>
                <a:prstClr val="black"/>
              </a:solidFill>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a:t>
            </a:r>
            <a:r>
              <a:rPr lang="en-GB" sz="5400" dirty="0" err="1">
                <a:solidFill>
                  <a:prstClr val="black"/>
                </a:solidFill>
                <a:latin typeface="Twinkl Cursive Looped" panose="02000000000000000000" pitchFamily="2" charset="0"/>
                <a:ea typeface="+mj-ea"/>
                <a:cs typeface="+mj-cs"/>
              </a:rPr>
              <a:t>th</a:t>
            </a:r>
            <a:r>
              <a:rPr lang="en-GB" sz="5400" dirty="0">
                <a:solidFill>
                  <a:prstClr val="black"/>
                </a:solidFill>
                <a:latin typeface="Twinkl Cursive Looped" panose="02000000000000000000" pitchFamily="2" charset="0"/>
                <a:ea typeface="+mj-ea"/>
                <a:cs typeface="+mj-cs"/>
              </a:rPr>
              <a:t>)        -</a:t>
            </a:r>
            <a:r>
              <a:rPr lang="en-GB" sz="5400" dirty="0" err="1">
                <a:solidFill>
                  <a:prstClr val="black"/>
                </a:solidFill>
                <a:latin typeface="Twinkl Cursive Looped" panose="02000000000000000000" pitchFamily="2" charset="0"/>
                <a:ea typeface="+mj-ea"/>
                <a:cs typeface="+mj-cs"/>
              </a:rPr>
              <a:t>ough</a:t>
            </a:r>
            <a:endParaRPr lang="en-GB" sz="5400" dirty="0">
              <a:solidFill>
                <a:prstClr val="black"/>
              </a:solidFill>
              <a:latin typeface="Twinkl Cursive Looped" panose="02000000000000000000" pitchFamily="2" charset="0"/>
              <a:ea typeface="+mj-ea"/>
              <a:cs typeface="+mj-cs"/>
            </a:endParaRPr>
          </a:p>
        </p:txBody>
      </p:sp>
    </p:spTree>
    <p:extLst>
      <p:ext uri="{BB962C8B-B14F-4D97-AF65-F5344CB8AC3E}">
        <p14:creationId xmlns:p14="http://schemas.microsoft.com/office/powerpoint/2010/main" val="349083019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pronounce -</a:t>
            </a:r>
            <a:r>
              <a:rPr lang="en-GB" dirty="0" err="1">
                <a:latin typeface="Twinkl Cursive Looped" panose="02000000000000000000" pitchFamily="2" charset="0"/>
              </a:rPr>
              <a:t>ough</a:t>
            </a:r>
            <a:r>
              <a:rPr lang="en-GB" dirty="0">
                <a:latin typeface="Twinkl Cursive Looped" panose="02000000000000000000" pitchFamily="2" charset="0"/>
              </a:rPr>
              <a:t> with an "ow" sound, like in the word "now."</a:t>
            </a:r>
          </a:p>
        </p:txBody>
      </p:sp>
    </p:spTree>
    <p:extLst>
      <p:ext uri="{BB962C8B-B14F-4D97-AF65-F5344CB8AC3E}">
        <p14:creationId xmlns:p14="http://schemas.microsoft.com/office/powerpoint/2010/main" val="740151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pronounce -</a:t>
            </a:r>
            <a:r>
              <a:rPr lang="en-GB" dirty="0" err="1">
                <a:latin typeface="Twinkl Cursive Looped" panose="02000000000000000000" pitchFamily="2" charset="0"/>
              </a:rPr>
              <a:t>ough</a:t>
            </a:r>
            <a:r>
              <a:rPr lang="en-GB" dirty="0">
                <a:latin typeface="Twinkl Cursive Looped" panose="02000000000000000000" pitchFamily="2" charset="0"/>
              </a:rPr>
              <a:t> with an "</a:t>
            </a:r>
            <a:r>
              <a:rPr lang="en-GB" dirty="0" err="1">
                <a:latin typeface="Twinkl Cursive Looped" panose="02000000000000000000" pitchFamily="2" charset="0"/>
              </a:rPr>
              <a:t>uff</a:t>
            </a:r>
            <a:r>
              <a:rPr lang="en-GB" dirty="0">
                <a:latin typeface="Twinkl Cursive Looped" panose="02000000000000000000" pitchFamily="2" charset="0"/>
              </a:rPr>
              <a:t>" sound, like in the word "stuff."</a:t>
            </a:r>
          </a:p>
        </p:txBody>
      </p:sp>
    </p:spTree>
    <p:extLst>
      <p:ext uri="{BB962C8B-B14F-4D97-AF65-F5344CB8AC3E}">
        <p14:creationId xmlns:p14="http://schemas.microsoft.com/office/powerpoint/2010/main" val="2613270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pronounce -</a:t>
            </a:r>
            <a:r>
              <a:rPr lang="en-GB" dirty="0" err="1">
                <a:latin typeface="Twinkl Cursive Looped" panose="02000000000000000000" pitchFamily="2" charset="0"/>
              </a:rPr>
              <a:t>ough</a:t>
            </a:r>
            <a:r>
              <a:rPr lang="en-GB" dirty="0">
                <a:latin typeface="Twinkl Cursive Looped" panose="02000000000000000000" pitchFamily="2" charset="0"/>
              </a:rPr>
              <a:t> with an "oh" sound, like in the word "go."</a:t>
            </a:r>
          </a:p>
        </p:txBody>
      </p:sp>
    </p:spTree>
    <p:extLst>
      <p:ext uri="{BB962C8B-B14F-4D97-AF65-F5344CB8AC3E}">
        <p14:creationId xmlns:p14="http://schemas.microsoft.com/office/powerpoint/2010/main" val="378551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thorough</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6253843" y="3547383"/>
            <a:ext cx="17798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386" name="Picture 2" descr="Image result for thorough clipart">
            <a:extLst>
              <a:ext uri="{FF2B5EF4-FFF2-40B4-BE49-F238E27FC236}">
                <a16:creationId xmlns:a16="http://schemas.microsoft.com/office/drawing/2014/main" id="{EE3C9915-CD91-5F7B-0FC0-650F1D7D44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426" y="351064"/>
            <a:ext cx="1095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510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borough</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6096000" y="3561670"/>
            <a:ext cx="17798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362" name="Picture 2" descr="Image result for borough clipart">
            <a:extLst>
              <a:ext uri="{FF2B5EF4-FFF2-40B4-BE49-F238E27FC236}">
                <a16:creationId xmlns:a16="http://schemas.microsoft.com/office/drawing/2014/main" id="{5EB57B86-9812-8AB3-D13C-8CAFE0C4F4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3682" y="351064"/>
            <a:ext cx="18859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5617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1292662"/>
          </a:xfrm>
          <a:prstGeom prst="rect">
            <a:avLst/>
          </a:prstGeom>
          <a:noFill/>
        </p:spPr>
        <p:txBody>
          <a:bodyPr wrap="square">
            <a:spAutoFit/>
          </a:bodyPr>
          <a:lstStyle/>
          <a:p>
            <a:pPr algn="ct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96318" y="1825853"/>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lang="en-GB" sz="6000" dirty="0" err="1">
                <a:solidFill>
                  <a:prstClr val="black"/>
                </a:solidFill>
                <a:latin typeface="Twinkl Cursive Looped" panose="02000000000000000000" pitchFamily="2" charset="0"/>
              </a:rPr>
              <a:t>ough</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281733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thorough</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52404"/>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4709384"/>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complete with regard to every detail; not superficial or partial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err="1">
                <a:latin typeface="Twinkl Cursive Looped" panose="02000000000000000000" pitchFamily="2" charset="0"/>
              </a:rPr>
              <a:t>thor</a:t>
            </a:r>
            <a:r>
              <a:rPr lang="en-GB" sz="5400" dirty="0">
                <a:latin typeface="Twinkl Cursive Looped" panose="02000000000000000000" pitchFamily="2" charset="0"/>
              </a:rPr>
              <a:t> + </a:t>
            </a:r>
            <a:r>
              <a:rPr lang="en-GB" sz="5400" dirty="0" err="1">
                <a:latin typeface="Twinkl Cursive Looped" panose="02000000000000000000" pitchFamily="2" charset="0"/>
              </a:rPr>
              <a:t>ough</a:t>
            </a:r>
            <a:r>
              <a:rPr lang="en-GB" sz="5400" dirty="0">
                <a:latin typeface="Twinkl Cursive Looped" panose="02000000000000000000" pitchFamily="2" charset="0"/>
              </a:rPr>
              <a:t> = thorough</a:t>
            </a:r>
            <a:endParaRPr lang="en-GB" sz="5400" i="1" dirty="0">
              <a:latin typeface="Twinkl Cursive Looped" panose="02000000000000000000" pitchFamily="2" charset="0"/>
            </a:endParaRPr>
          </a:p>
        </p:txBody>
      </p:sp>
      <p:pic>
        <p:nvPicPr>
          <p:cNvPr id="3" name="Picture 2" descr="Image result for thorough clipart">
            <a:extLst>
              <a:ext uri="{FF2B5EF4-FFF2-40B4-BE49-F238E27FC236}">
                <a16:creationId xmlns:a16="http://schemas.microsoft.com/office/drawing/2014/main" id="{7A251D23-8849-8FD8-A387-408090DDE0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426" y="351064"/>
            <a:ext cx="1095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7850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borough</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554525"/>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4937276"/>
            <a:ext cx="11789909" cy="1569660"/>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800" dirty="0">
                <a:solidFill>
                  <a:prstClr val="black"/>
                </a:solidFill>
                <a:latin typeface="Twinkl Cursive Looped" panose="02000000000000000000" pitchFamily="2" charset="0"/>
              </a:rPr>
              <a:t>- a town or district which is an administrative unit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err="1">
                <a:latin typeface="Twinkl Cursive Looped" panose="02000000000000000000" pitchFamily="2" charset="0"/>
              </a:rPr>
              <a:t>bor</a:t>
            </a:r>
            <a:r>
              <a:rPr lang="en-GB" sz="5400" dirty="0">
                <a:latin typeface="Twinkl Cursive Looped" panose="02000000000000000000" pitchFamily="2" charset="0"/>
              </a:rPr>
              <a:t> + </a:t>
            </a:r>
            <a:r>
              <a:rPr lang="en-GB" sz="5400" dirty="0" err="1">
                <a:latin typeface="Twinkl Cursive Looped" panose="02000000000000000000" pitchFamily="2" charset="0"/>
              </a:rPr>
              <a:t>ough</a:t>
            </a:r>
            <a:r>
              <a:rPr lang="en-GB" sz="5400" dirty="0">
                <a:latin typeface="Twinkl Cursive Looped" panose="02000000000000000000" pitchFamily="2" charset="0"/>
              </a:rPr>
              <a:t> = bough</a:t>
            </a:r>
            <a:endParaRPr lang="en-GB" sz="5400" i="1" dirty="0">
              <a:latin typeface="Twinkl Cursive Looped" panose="02000000000000000000" pitchFamily="2" charset="0"/>
            </a:endParaRPr>
          </a:p>
        </p:txBody>
      </p:sp>
      <p:pic>
        <p:nvPicPr>
          <p:cNvPr id="4" name="Picture 2" descr="Image result for borough clipart">
            <a:extLst>
              <a:ext uri="{FF2B5EF4-FFF2-40B4-BE49-F238E27FC236}">
                <a16:creationId xmlns:a16="http://schemas.microsoft.com/office/drawing/2014/main" id="{302F4870-A256-B313-5F84-1CCEF34FA2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3682" y="351064"/>
            <a:ext cx="18859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4394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Planners need a thorough understanding of the subject.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234010" y="2851461"/>
            <a:ext cx="2971347" cy="88778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3169768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London Borough came top in the school league tables.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218441" y="2816678"/>
            <a:ext cx="2721202" cy="95522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160215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9761530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curiosity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419440" y="300854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5088867"/>
            <a:ext cx="11614375" cy="1077218"/>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a strong desire to know or learn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4098" name="Picture 2" descr="Image result for curiosity clipart">
            <a:extLst>
              <a:ext uri="{FF2B5EF4-FFF2-40B4-BE49-F238E27FC236}">
                <a16:creationId xmlns:a16="http://schemas.microsoft.com/office/drawing/2014/main" id="{355D89D1-84E9-9251-8F9E-26109276BD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925" y="179614"/>
            <a:ext cx="15621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6200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Filled with curiosity, she peered through the window.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53642" y="2916775"/>
            <a:ext cx="2645229" cy="88778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951236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definite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378566"/>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clearly stated or decided; not vague or doubtful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definite clipart">
            <a:extLst>
              <a:ext uri="{FF2B5EF4-FFF2-40B4-BE49-F238E27FC236}">
                <a16:creationId xmlns:a16="http://schemas.microsoft.com/office/drawing/2014/main" id="{5EBAD89A-2E3D-27D1-60BA-7027EF9E7A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23510"/>
            <a:ext cx="19240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7508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We had no definite plans.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568043" y="3771900"/>
            <a:ext cx="2416628"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55013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489228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5078313"/>
          </a:xfrm>
          <a:prstGeom prst="rect">
            <a:avLst/>
          </a:prstGeom>
          <a:noFill/>
        </p:spPr>
        <p:txBody>
          <a:bodyPr wrap="square">
            <a:spAutoFit/>
          </a:bodyPr>
          <a:lstStyle/>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a:t>
            </a:r>
            <a:r>
              <a:rPr lang="en-GB" sz="5400" dirty="0" err="1">
                <a:solidFill>
                  <a:prstClr val="black"/>
                </a:solidFill>
                <a:latin typeface="Twinkl Cursive Looped" panose="02000000000000000000" pitchFamily="2" charset="0"/>
                <a:ea typeface="+mj-ea"/>
                <a:cs typeface="+mj-cs"/>
              </a:rPr>
              <a:t>ough</a:t>
            </a:r>
            <a:endParaRPr lang="en-GB" sz="5400" dirty="0">
              <a:solidFill>
                <a:prstClr val="black"/>
              </a:solidFill>
              <a:latin typeface="Twinkl Cursive Looped" panose="02000000000000000000" pitchFamily="2" charset="0"/>
              <a:ea typeface="+mj-ea"/>
              <a:cs typeface="+mj-cs"/>
            </a:endParaRPr>
          </a:p>
          <a:p>
            <a:pPr algn="ctr"/>
            <a:endParaRPr lang="en-GB" sz="5400" dirty="0">
              <a:solidFill>
                <a:prstClr val="black"/>
              </a:solidFill>
              <a:latin typeface="Twinkl Cursive Looped" panose="02000000000000000000" pitchFamily="2" charset="0"/>
              <a:ea typeface="+mj-ea"/>
              <a:cs typeface="+mj-cs"/>
            </a:endParaRPr>
          </a:p>
          <a:p>
            <a:pPr algn="ct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ough</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is one of the trickiest spellings in English – it can be used to spell a </a:t>
            </a:r>
          </a:p>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number of different sounds</a:t>
            </a:r>
          </a:p>
        </p:txBody>
      </p:sp>
    </p:spTree>
    <p:extLst>
      <p:ext uri="{BB962C8B-B14F-4D97-AF65-F5344CB8AC3E}">
        <p14:creationId xmlns:p14="http://schemas.microsoft.com/office/powerpoint/2010/main" val="195860934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11846999"/>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91886" y="1583872"/>
            <a:ext cx="11103428"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Geothermal power stations</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These are costly to build and this power is easier to use in definite volcanic areas, so it’s not a very global energy source.   Scientists also show curiosity about the long-term impact of using this type of energy.  Taking too much heat energy from some areas could make it less effective over time.  Sun, wind, water and geothermal energy can generate electricity, which can be used to charge enough batteries for electric vehicles.  Although, these forms of energy can’t be used directly as a fuel for vehicles.</a:t>
            </a:r>
          </a:p>
        </p:txBody>
      </p:sp>
    </p:spTree>
    <p:extLst>
      <p:ext uri="{BB962C8B-B14F-4D97-AF65-F5344CB8AC3E}">
        <p14:creationId xmlns:p14="http://schemas.microsoft.com/office/powerpoint/2010/main" val="43810513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91886" y="1583872"/>
            <a:ext cx="11103428"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Geothermal power stations</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These are costly to build and this power is easier to use in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definite</a:t>
            </a:r>
            <a:r>
              <a:rPr lang="en-GB" sz="3600" dirty="0">
                <a:solidFill>
                  <a:srgbClr val="000000"/>
                </a:solidFill>
                <a:effectLst/>
                <a:latin typeface="Twinkl Cursive Looped" panose="02000000000000000000" pitchFamily="2" charset="0"/>
                <a:ea typeface="Times New Roman" panose="02020603050405020304" pitchFamily="18" charset="0"/>
              </a:rPr>
              <a:t> volcanic areas, so it’s not a very global energy source.   Scientists also show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curiosity</a:t>
            </a:r>
            <a:r>
              <a:rPr lang="en-GB" sz="3600" dirty="0">
                <a:solidFill>
                  <a:srgbClr val="000000"/>
                </a:solidFill>
                <a:effectLst/>
                <a:latin typeface="Twinkl Cursive Looped" panose="02000000000000000000" pitchFamily="2" charset="0"/>
                <a:ea typeface="Times New Roman" panose="02020603050405020304" pitchFamily="18" charset="0"/>
              </a:rPr>
              <a:t> about the long-term impact of using this type of energy.  Taking too much heat energy from some areas could make it less effective over time.  Sun, wind, water and geothermal energy can generate electricity, which can be used to charge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enough</a:t>
            </a:r>
            <a:r>
              <a:rPr lang="en-GB" sz="3600" dirty="0">
                <a:solidFill>
                  <a:srgbClr val="000000"/>
                </a:solidFill>
                <a:effectLst/>
                <a:latin typeface="Twinkl Cursive Looped" panose="02000000000000000000" pitchFamily="2" charset="0"/>
                <a:ea typeface="Times New Roman" panose="02020603050405020304" pitchFamily="18" charset="0"/>
              </a:rPr>
              <a:t> batteries for electric vehicles.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Although</a:t>
            </a:r>
            <a:r>
              <a:rPr lang="en-GB" sz="3600" dirty="0">
                <a:solidFill>
                  <a:srgbClr val="000000"/>
                </a:solidFill>
                <a:effectLst/>
                <a:latin typeface="Twinkl Cursive Looped" panose="02000000000000000000" pitchFamily="2" charset="0"/>
                <a:ea typeface="Times New Roman" panose="02020603050405020304" pitchFamily="18" charset="0"/>
              </a:rPr>
              <a:t>, these forms of energy can’t be used directly as a fuel for vehicles.</a:t>
            </a:r>
          </a:p>
        </p:txBody>
      </p:sp>
    </p:spTree>
    <p:extLst>
      <p:ext uri="{BB962C8B-B14F-4D97-AF65-F5344CB8AC3E}">
        <p14:creationId xmlns:p14="http://schemas.microsoft.com/office/powerpoint/2010/main" val="160699313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30849842"/>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Although, these forms of energy can’t be used directly as a fuel for vehicles.</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3657920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2</a:t>
            </a:r>
          </a:p>
          <a:p>
            <a:r>
              <a:rPr lang="en-GB" sz="7200" dirty="0">
                <a:latin typeface="Twinkl Cursive Looped" panose="02000000000000000000" pitchFamily="2" charset="0"/>
              </a:rPr>
              <a:t>Week 4 -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27A7F81-59FD-C805-893C-47576F45CD40}"/>
              </a:ext>
            </a:extLst>
          </p:cNvPr>
          <p:cNvPicPr>
            <a:picLocks noChangeAspect="1"/>
          </p:cNvPicPr>
          <p:nvPr/>
        </p:nvPicPr>
        <p:blipFill rotWithShape="1">
          <a:blip r:embed="rId2"/>
          <a:srcRect l="18884" t="14984" r="19509" b="9027"/>
          <a:stretch/>
        </p:blipFill>
        <p:spPr>
          <a:xfrm>
            <a:off x="1156606" y="0"/>
            <a:ext cx="9878787" cy="6850724"/>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category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90790242"/>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cemetery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19569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5078313"/>
          </a:xfrm>
          <a:prstGeom prst="rect">
            <a:avLst/>
          </a:prstGeom>
          <a:noFill/>
        </p:spPr>
        <p:txBody>
          <a:bodyPr wrap="square">
            <a:spAutoFit/>
          </a:bodyPr>
          <a:lstStyle/>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(pl)       -</a:t>
            </a:r>
            <a:r>
              <a:rPr lang="en-GB" sz="5400" dirty="0" err="1">
                <a:solidFill>
                  <a:prstClr val="black"/>
                </a:solidFill>
                <a:latin typeface="Twinkl Cursive Looped" panose="02000000000000000000" pitchFamily="2" charset="0"/>
                <a:ea typeface="+mj-ea"/>
                <a:cs typeface="+mj-cs"/>
              </a:rPr>
              <a:t>ough</a:t>
            </a:r>
            <a:endParaRPr lang="en-GB" sz="5400" dirty="0">
              <a:solidFill>
                <a:prstClr val="black"/>
              </a:solidFill>
              <a:latin typeface="Twinkl Cursive Looped" panose="02000000000000000000" pitchFamily="2" charset="0"/>
              <a:ea typeface="+mj-ea"/>
              <a:cs typeface="+mj-cs"/>
            </a:endParaRPr>
          </a:p>
          <a:p>
            <a:pPr algn="ctr"/>
            <a:endParaRPr lang="en-GB" sz="5400" dirty="0">
              <a:solidFill>
                <a:prstClr val="black"/>
              </a:solidFill>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(r)        -</a:t>
            </a:r>
            <a:r>
              <a:rPr lang="en-GB" sz="5400" dirty="0" err="1">
                <a:solidFill>
                  <a:prstClr val="black"/>
                </a:solidFill>
                <a:latin typeface="Twinkl Cursive Looped" panose="02000000000000000000" pitchFamily="2" charset="0"/>
                <a:ea typeface="+mj-ea"/>
                <a:cs typeface="+mj-cs"/>
              </a:rPr>
              <a:t>ough</a:t>
            </a:r>
            <a:r>
              <a:rPr lang="en-GB" sz="5400" dirty="0">
                <a:solidFill>
                  <a:prstClr val="black"/>
                </a:solidFill>
                <a:latin typeface="Twinkl Cursive Looped" panose="02000000000000000000" pitchFamily="2" charset="0"/>
                <a:ea typeface="+mj-ea"/>
                <a:cs typeface="+mj-cs"/>
              </a:rPr>
              <a:t> </a:t>
            </a:r>
          </a:p>
          <a:p>
            <a:pPr algn="ctr"/>
            <a:endParaRPr lang="en-GB" sz="5400" dirty="0">
              <a:solidFill>
                <a:prstClr val="black"/>
              </a:solidFill>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a:t>
            </a:r>
            <a:r>
              <a:rPr lang="en-GB" sz="5400" dirty="0" err="1">
                <a:solidFill>
                  <a:prstClr val="black"/>
                </a:solidFill>
                <a:latin typeface="Twinkl Cursive Looped" panose="02000000000000000000" pitchFamily="2" charset="0"/>
                <a:ea typeface="+mj-ea"/>
                <a:cs typeface="+mj-cs"/>
              </a:rPr>
              <a:t>th</a:t>
            </a:r>
            <a:r>
              <a:rPr lang="en-GB" sz="5400" dirty="0">
                <a:solidFill>
                  <a:prstClr val="black"/>
                </a:solidFill>
                <a:latin typeface="Twinkl Cursive Looped" panose="02000000000000000000" pitchFamily="2" charset="0"/>
                <a:ea typeface="+mj-ea"/>
                <a:cs typeface="+mj-cs"/>
              </a:rPr>
              <a:t>)        -</a:t>
            </a:r>
            <a:r>
              <a:rPr lang="en-GB" sz="5400" dirty="0" err="1">
                <a:solidFill>
                  <a:prstClr val="black"/>
                </a:solidFill>
                <a:latin typeface="Twinkl Cursive Looped" panose="02000000000000000000" pitchFamily="2" charset="0"/>
                <a:ea typeface="+mj-ea"/>
                <a:cs typeface="+mj-cs"/>
              </a:rPr>
              <a:t>ough</a:t>
            </a:r>
            <a:endParaRPr lang="en-GB" sz="5400" dirty="0">
              <a:solidFill>
                <a:prstClr val="black"/>
              </a:solidFill>
              <a:latin typeface="Twinkl Cursive Looped" panose="02000000000000000000" pitchFamily="2" charset="0"/>
              <a:ea typeface="+mj-ea"/>
              <a:cs typeface="+mj-cs"/>
            </a:endParaRPr>
          </a:p>
        </p:txBody>
      </p:sp>
    </p:spTree>
    <p:extLst>
      <p:ext uri="{BB962C8B-B14F-4D97-AF65-F5344CB8AC3E}">
        <p14:creationId xmlns:p14="http://schemas.microsoft.com/office/powerpoint/2010/main" val="230112029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symbols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7360667"/>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mystery</a:t>
            </a:r>
          </a:p>
        </p:txBody>
      </p:sp>
    </p:spTree>
    <p:extLst>
      <p:ext uri="{BB962C8B-B14F-4D97-AF65-F5344CB8AC3E}">
        <p14:creationId xmlns:p14="http://schemas.microsoft.com/office/powerpoint/2010/main" val="3610664535"/>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lyrics</a:t>
            </a:r>
          </a:p>
        </p:txBody>
      </p:sp>
    </p:spTree>
    <p:extLst>
      <p:ext uri="{BB962C8B-B14F-4D97-AF65-F5344CB8AC3E}">
        <p14:creationId xmlns:p14="http://schemas.microsoft.com/office/powerpoint/2010/main" val="2651165655"/>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oxygen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96199310"/>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symptom</a:t>
            </a:r>
          </a:p>
        </p:txBody>
      </p:sp>
    </p:spTree>
    <p:extLst>
      <p:ext uri="{BB962C8B-B14F-4D97-AF65-F5344CB8AC3E}">
        <p14:creationId xmlns:p14="http://schemas.microsoft.com/office/powerpoint/2010/main" val="4051241925"/>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physical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9635632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system</a:t>
            </a:r>
          </a:p>
        </p:txBody>
      </p:sp>
    </p:spTree>
    <p:extLst>
      <p:ext uri="{BB962C8B-B14F-4D97-AF65-F5344CB8AC3E}">
        <p14:creationId xmlns:p14="http://schemas.microsoft.com/office/powerpoint/2010/main" val="148428364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typical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31285441"/>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crystal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59958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pronounce -</a:t>
            </a:r>
            <a:r>
              <a:rPr lang="en-GB" dirty="0" err="1">
                <a:latin typeface="Twinkl Cursive Looped" panose="02000000000000000000" pitchFamily="2" charset="0"/>
              </a:rPr>
              <a:t>ough</a:t>
            </a:r>
            <a:r>
              <a:rPr lang="en-GB" dirty="0">
                <a:latin typeface="Twinkl Cursive Looped" panose="02000000000000000000" pitchFamily="2" charset="0"/>
              </a:rPr>
              <a:t> with an "ow" sound, like in the word "now."</a:t>
            </a:r>
          </a:p>
        </p:txBody>
      </p:sp>
    </p:spTree>
    <p:extLst>
      <p:ext uri="{BB962C8B-B14F-4D97-AF65-F5344CB8AC3E}">
        <p14:creationId xmlns:p14="http://schemas.microsoft.com/office/powerpoint/2010/main" val="3880644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rhythm</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71607552"/>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plough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bough</a:t>
            </a:r>
          </a:p>
        </p:txBody>
      </p:sp>
    </p:spTree>
    <p:extLst>
      <p:ext uri="{BB962C8B-B14F-4D97-AF65-F5344CB8AC3E}">
        <p14:creationId xmlns:p14="http://schemas.microsoft.com/office/powerpoint/2010/main" val="2938272345"/>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drought</a:t>
            </a:r>
          </a:p>
        </p:txBody>
      </p:sp>
    </p:spTree>
    <p:extLst>
      <p:ext uri="{BB962C8B-B14F-4D97-AF65-F5344CB8AC3E}">
        <p14:creationId xmlns:p14="http://schemas.microsoft.com/office/powerpoint/2010/main" val="4213858259"/>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rough </a:t>
            </a:r>
          </a:p>
        </p:txBody>
      </p:sp>
    </p:spTree>
    <p:extLst>
      <p:ext uri="{BB962C8B-B14F-4D97-AF65-F5344CB8AC3E}">
        <p14:creationId xmlns:p14="http://schemas.microsoft.com/office/powerpoint/2010/main" val="2824879269"/>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tough </a:t>
            </a:r>
          </a:p>
        </p:txBody>
      </p:sp>
    </p:spTree>
    <p:extLst>
      <p:ext uri="{BB962C8B-B14F-4D97-AF65-F5344CB8AC3E}">
        <p14:creationId xmlns:p14="http://schemas.microsoft.com/office/powerpoint/2010/main" val="805782854"/>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enough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though</a:t>
            </a:r>
          </a:p>
        </p:txBody>
      </p:sp>
    </p:spTree>
    <p:extLst>
      <p:ext uri="{BB962C8B-B14F-4D97-AF65-F5344CB8AC3E}">
        <p14:creationId xmlns:p14="http://schemas.microsoft.com/office/powerpoint/2010/main" val="2792669322"/>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although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pronounce -</a:t>
            </a:r>
            <a:r>
              <a:rPr lang="en-GB" dirty="0" err="1">
                <a:latin typeface="Twinkl Cursive Looped" panose="02000000000000000000" pitchFamily="2" charset="0"/>
              </a:rPr>
              <a:t>ough</a:t>
            </a:r>
            <a:r>
              <a:rPr lang="en-GB" dirty="0">
                <a:latin typeface="Twinkl Cursive Looped" panose="02000000000000000000" pitchFamily="2" charset="0"/>
              </a:rPr>
              <a:t> with an "</a:t>
            </a:r>
            <a:r>
              <a:rPr lang="en-GB" dirty="0" err="1">
                <a:latin typeface="Twinkl Cursive Looped" panose="02000000000000000000" pitchFamily="2" charset="0"/>
              </a:rPr>
              <a:t>uff</a:t>
            </a:r>
            <a:r>
              <a:rPr lang="en-GB" dirty="0">
                <a:latin typeface="Twinkl Cursive Looped" panose="02000000000000000000" pitchFamily="2" charset="0"/>
              </a:rPr>
              <a:t>" sound, like in the word "stuff."</a:t>
            </a:r>
          </a:p>
        </p:txBody>
      </p:sp>
    </p:spTree>
    <p:extLst>
      <p:ext uri="{BB962C8B-B14F-4D97-AF65-F5344CB8AC3E}">
        <p14:creationId xmlns:p14="http://schemas.microsoft.com/office/powerpoint/2010/main" val="3589520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dough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thorough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borough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4666781"/>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curiosity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definite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category cemetery   mystery   oxygen  curiosity     definite   borough  thorough rough bough </a:t>
            </a:r>
          </a:p>
        </p:txBody>
      </p:sp>
    </p:spTree>
    <p:extLst>
      <p:ext uri="{BB962C8B-B14F-4D97-AF65-F5344CB8AC3E}">
        <p14:creationId xmlns:p14="http://schemas.microsoft.com/office/powerpoint/2010/main" val="3886991875"/>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9" y="4735286"/>
            <a:ext cx="11800115" cy="523220"/>
          </a:xfrm>
          <a:prstGeom prst="rect">
            <a:avLst/>
          </a:prstGeom>
          <a:noFill/>
        </p:spPr>
        <p:txBody>
          <a:bodyPr wrap="square" rtlCol="0">
            <a:spAutoFit/>
          </a:bodyPr>
          <a:lstStyle/>
          <a:p>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preposition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pronoun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preposition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64673" y="1909854"/>
            <a:ext cx="11517084" cy="1323439"/>
          </a:xfrm>
          <a:prstGeom prst="rect">
            <a:avLst/>
          </a:prstGeom>
          <a:noFill/>
        </p:spPr>
        <p:txBody>
          <a:bodyPr wrap="square" rtlCol="0">
            <a:spAutoFit/>
          </a:bodyPr>
          <a:lstStyle/>
          <a:p>
            <a:r>
              <a:rPr lang="en-GB" sz="4000" dirty="0">
                <a:latin typeface="Twinkl Cursive Looped" panose="02000000000000000000" pitchFamily="2" charset="0"/>
              </a:rPr>
              <a:t>Filled with curiosity, she peered through the window.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2922816" y="2048354"/>
            <a:ext cx="2106384"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3366408" y="4735287"/>
            <a:ext cx="843643"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pronounce -</a:t>
            </a:r>
            <a:r>
              <a:rPr lang="en-GB" dirty="0" err="1">
                <a:latin typeface="Twinkl Cursive Looped" panose="02000000000000000000" pitchFamily="2" charset="0"/>
              </a:rPr>
              <a:t>ough</a:t>
            </a:r>
            <a:r>
              <a:rPr lang="en-GB" dirty="0">
                <a:latin typeface="Twinkl Cursive Looped" panose="02000000000000000000" pitchFamily="2" charset="0"/>
              </a:rPr>
              <a:t> with an "oh" sound, like in the word "go."</a:t>
            </a:r>
          </a:p>
        </p:txBody>
      </p:sp>
    </p:spTree>
    <p:extLst>
      <p:ext uri="{BB962C8B-B14F-4D97-AF65-F5344CB8AC3E}">
        <p14:creationId xmlns:p14="http://schemas.microsoft.com/office/powerpoint/2010/main" val="240358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3650080"/>
            <a:ext cx="11800115" cy="523220"/>
          </a:xfrm>
          <a:prstGeom prst="rect">
            <a:avLst/>
          </a:prstGeom>
          <a:noFill/>
        </p:spPr>
        <p:txBody>
          <a:bodyPr wrap="square" rtlCol="0">
            <a:spAutoFit/>
          </a:bodyPr>
          <a:lstStyle/>
          <a:p>
            <a:r>
              <a:rPr lang="fr-FR" sz="2800" dirty="0" err="1">
                <a:solidFill>
                  <a:schemeClr val="accent2"/>
                </a:solidFill>
                <a:latin typeface="Twinkl Cursive Looped" panose="02000000000000000000" pitchFamily="2" charset="0"/>
              </a:rPr>
              <a:t>Pronoun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adjective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91885" y="2013523"/>
            <a:ext cx="11517084" cy="707886"/>
          </a:xfrm>
          <a:prstGeom prst="rect">
            <a:avLst/>
          </a:prstGeom>
          <a:noFill/>
        </p:spPr>
        <p:txBody>
          <a:bodyPr wrap="square" rtlCol="0">
            <a:spAutoFit/>
          </a:bodyPr>
          <a:lstStyle/>
          <a:p>
            <a:r>
              <a:rPr lang="en-GB" sz="4000" dirty="0">
                <a:latin typeface="Twinkl Cursive Looped" panose="02000000000000000000" pitchFamily="2" charset="0"/>
              </a:rPr>
              <a:t>We had no definite plans.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2988130" y="2059689"/>
            <a:ext cx="1796142"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4294414" y="3626232"/>
            <a:ext cx="1485900"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54352"/>
            <a:ext cx="11740242" cy="3139321"/>
          </a:xfrm>
          <a:prstGeom prst="rect">
            <a:avLst/>
          </a:prstGeom>
          <a:noFill/>
        </p:spPr>
        <p:txBody>
          <a:bodyPr wrap="square" rtlCol="0">
            <a:spAutoFit/>
          </a:bodyPr>
          <a:lstStyle/>
          <a:p>
            <a:r>
              <a:rPr lang="en-GB" b="1" dirty="0">
                <a:solidFill>
                  <a:srgbClr val="83001D"/>
                </a:solidFill>
                <a:effectLst/>
              </a:rPr>
              <a:t>Curiosity</a:t>
            </a:r>
          </a:p>
          <a:p>
            <a:endParaRPr lang="en-GB" b="1" dirty="0">
              <a:solidFill>
                <a:srgbClr val="83001D"/>
              </a:solidFill>
              <a:effectLst/>
            </a:endParaRPr>
          </a:p>
          <a:p>
            <a:r>
              <a:rPr lang="en-GB" b="1" dirty="0">
                <a:solidFill>
                  <a:srgbClr val="83001D"/>
                </a:solidFill>
                <a:effectLst/>
              </a:rPr>
              <a:t>late Middle English: from Old French </a:t>
            </a:r>
            <a:r>
              <a:rPr lang="en-GB" b="1" dirty="0" err="1">
                <a:solidFill>
                  <a:srgbClr val="83001D"/>
                </a:solidFill>
                <a:effectLst/>
              </a:rPr>
              <a:t>curiousete</a:t>
            </a:r>
            <a:r>
              <a:rPr lang="en-GB" b="1" dirty="0">
                <a:solidFill>
                  <a:srgbClr val="83001D"/>
                </a:solidFill>
                <a:effectLst/>
              </a:rPr>
              <a:t>, from Latin </a:t>
            </a:r>
            <a:r>
              <a:rPr lang="en-GB" b="1" dirty="0" err="1">
                <a:solidFill>
                  <a:srgbClr val="83001D"/>
                </a:solidFill>
                <a:effectLst/>
              </a:rPr>
              <a:t>curiositas</a:t>
            </a:r>
            <a:r>
              <a:rPr lang="en-GB" b="1" dirty="0">
                <a:solidFill>
                  <a:srgbClr val="83001D"/>
                </a:solidFill>
                <a:effectLst/>
              </a:rPr>
              <a:t>, from </a:t>
            </a:r>
            <a:r>
              <a:rPr lang="en-GB" b="1" dirty="0" err="1">
                <a:solidFill>
                  <a:srgbClr val="83001D"/>
                </a:solidFill>
                <a:effectLst/>
              </a:rPr>
              <a:t>curiosus</a:t>
            </a:r>
            <a:r>
              <a:rPr lang="en-GB" b="1" dirty="0">
                <a:solidFill>
                  <a:srgbClr val="83001D"/>
                </a:solidFill>
                <a:effectLst/>
              </a:rPr>
              <a:t> (see curious).</a:t>
            </a:r>
          </a:p>
          <a:p>
            <a:endParaRPr lang="en-GB" b="1" dirty="0">
              <a:solidFill>
                <a:srgbClr val="83001D"/>
              </a:solidFill>
            </a:endParaRPr>
          </a:p>
          <a:p>
            <a:endParaRPr lang="en-GB" b="1" dirty="0">
              <a:solidFill>
                <a:srgbClr val="83001D"/>
              </a:solidFill>
              <a:effectLst/>
            </a:endParaRPr>
          </a:p>
          <a:p>
            <a:endParaRPr lang="en-GB" b="1" dirty="0">
              <a:solidFill>
                <a:srgbClr val="83001D"/>
              </a:solidFill>
              <a:effectLst/>
            </a:endParaRPr>
          </a:p>
          <a:p>
            <a:r>
              <a:rPr lang="en-GB" b="1" dirty="0">
                <a:solidFill>
                  <a:srgbClr val="83001D"/>
                </a:solidFill>
                <a:effectLst/>
              </a:rPr>
              <a:t>Definite</a:t>
            </a:r>
          </a:p>
          <a:p>
            <a:endParaRPr lang="en-GB" b="1" dirty="0">
              <a:solidFill>
                <a:srgbClr val="83001D"/>
              </a:solidFill>
              <a:effectLst/>
            </a:endParaRPr>
          </a:p>
          <a:p>
            <a:r>
              <a:rPr lang="en-GB" b="1" dirty="0">
                <a:solidFill>
                  <a:srgbClr val="83001D"/>
                </a:solidFill>
                <a:effectLst/>
              </a:rPr>
              <a:t>mid 16th century: from Latin </a:t>
            </a:r>
            <a:r>
              <a:rPr lang="en-GB" b="1" dirty="0" err="1">
                <a:solidFill>
                  <a:srgbClr val="83001D"/>
                </a:solidFill>
                <a:effectLst/>
              </a:rPr>
              <a:t>definitus</a:t>
            </a:r>
            <a:r>
              <a:rPr lang="en-GB" b="1" dirty="0">
                <a:solidFill>
                  <a:srgbClr val="83001D"/>
                </a:solidFill>
                <a:effectLst/>
              </a:rPr>
              <a:t> ‘defined, set within limits’, past participle of </a:t>
            </a:r>
            <a:r>
              <a:rPr lang="en-GB" b="1" dirty="0" err="1">
                <a:solidFill>
                  <a:srgbClr val="83001D"/>
                </a:solidFill>
                <a:effectLst/>
              </a:rPr>
              <a:t>definire</a:t>
            </a:r>
            <a:r>
              <a:rPr lang="en-GB" b="1" dirty="0">
                <a:solidFill>
                  <a:srgbClr val="83001D"/>
                </a:solidFill>
                <a:effectLst/>
              </a:rPr>
              <a:t> (see define).</a:t>
            </a: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3970318"/>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5400" i="1" dirty="0">
                <a:latin typeface="Twinkl Cursive Looped" panose="02000000000000000000" pitchFamily="2" charset="0"/>
              </a:rPr>
              <a:t>Create question and mark scheme for multichoice spelling questions.</a:t>
            </a:r>
          </a:p>
        </p:txBody>
      </p:sp>
    </p:spTree>
    <p:extLst>
      <p:ext uri="{BB962C8B-B14F-4D97-AF65-F5344CB8AC3E}">
        <p14:creationId xmlns:p14="http://schemas.microsoft.com/office/powerpoint/2010/main" val="4027390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plough</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5894615" y="3561670"/>
            <a:ext cx="17798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a plough clipart">
            <a:extLst>
              <a:ext uri="{FF2B5EF4-FFF2-40B4-BE49-F238E27FC236}">
                <a16:creationId xmlns:a16="http://schemas.microsoft.com/office/drawing/2014/main" id="{C3C591A3-06ED-5194-7D1C-CC29DB7AF9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388" y="498022"/>
            <a:ext cx="26384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4261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2</a:t>
            </a:r>
          </a:p>
          <a:p>
            <a:r>
              <a:rPr lang="en-GB" sz="7200" dirty="0">
                <a:latin typeface="Twinkl Cursive Looped" panose="02000000000000000000" pitchFamily="2" charset="0"/>
              </a:rPr>
              <a:t>Week 4 -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bough</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5796643" y="3561670"/>
            <a:ext cx="17798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0" name="Picture 2" descr="Image result for bough clipart">
            <a:extLst>
              <a:ext uri="{FF2B5EF4-FFF2-40B4-BE49-F238E27FC236}">
                <a16:creationId xmlns:a16="http://schemas.microsoft.com/office/drawing/2014/main" id="{A30DFA5C-DA36-D74B-AC9E-92AF95DFDF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978" y="490538"/>
            <a:ext cx="2476500" cy="1076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1456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drought</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5731329" y="3561670"/>
            <a:ext cx="17798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Image result for drought clipart">
            <a:extLst>
              <a:ext uri="{FF2B5EF4-FFF2-40B4-BE49-F238E27FC236}">
                <a16:creationId xmlns:a16="http://schemas.microsoft.com/office/drawing/2014/main" id="{515E37DA-9E41-88A6-824E-04380F05DAA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713696" y="530679"/>
            <a:ext cx="2421390" cy="21280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9837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plough</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934039"/>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01045" y="3806539"/>
            <a:ext cx="11789909" cy="2862322"/>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large farming implement with one or more blades fixed in a frame, drawn over soil to turn it over and cut furrows in preparation for the planting of seeds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pl + </a:t>
            </a:r>
            <a:r>
              <a:rPr lang="en-GB" sz="5400" dirty="0" err="1">
                <a:latin typeface="Twinkl Cursive Looped" panose="02000000000000000000" pitchFamily="2" charset="0"/>
              </a:rPr>
              <a:t>ough</a:t>
            </a:r>
            <a:r>
              <a:rPr lang="en-GB" sz="5400" dirty="0">
                <a:latin typeface="Twinkl Cursive Looped" panose="02000000000000000000" pitchFamily="2" charset="0"/>
              </a:rPr>
              <a:t> = plough</a:t>
            </a:r>
            <a:endParaRPr lang="en-GB" sz="5400" i="1" dirty="0">
              <a:latin typeface="Twinkl Cursive Looped" panose="02000000000000000000" pitchFamily="2" charset="0"/>
            </a:endParaRPr>
          </a:p>
        </p:txBody>
      </p:sp>
      <p:pic>
        <p:nvPicPr>
          <p:cNvPr id="4" name="Picture 2" descr="Image result for a plough clipart">
            <a:extLst>
              <a:ext uri="{FF2B5EF4-FFF2-40B4-BE49-F238E27FC236}">
                <a16:creationId xmlns:a16="http://schemas.microsoft.com/office/drawing/2014/main" id="{4A00BAF5-0C85-DCE2-E910-52FDD05F4F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388" y="498022"/>
            <a:ext cx="26384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bough</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554525"/>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618444" y="5276110"/>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800" dirty="0">
                <a:solidFill>
                  <a:prstClr val="black"/>
                </a:solidFill>
                <a:latin typeface="Twinkl Cursive Looped" panose="02000000000000000000" pitchFamily="2" charset="0"/>
              </a:rPr>
              <a:t>- a main branch of a tree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b + </a:t>
            </a:r>
            <a:r>
              <a:rPr lang="en-GB" sz="5400" dirty="0" err="1">
                <a:latin typeface="Twinkl Cursive Looped" panose="02000000000000000000" pitchFamily="2" charset="0"/>
              </a:rPr>
              <a:t>ough</a:t>
            </a:r>
            <a:r>
              <a:rPr lang="en-GB" sz="5400" dirty="0">
                <a:latin typeface="Twinkl Cursive Looped" panose="02000000000000000000" pitchFamily="2" charset="0"/>
              </a:rPr>
              <a:t> = bough</a:t>
            </a:r>
            <a:endParaRPr lang="en-GB" sz="5400" i="1" dirty="0">
              <a:latin typeface="Twinkl Cursive Looped" panose="02000000000000000000" pitchFamily="2" charset="0"/>
            </a:endParaRPr>
          </a:p>
        </p:txBody>
      </p:sp>
      <p:pic>
        <p:nvPicPr>
          <p:cNvPr id="3" name="Picture 2" descr="Image result for bough clipart">
            <a:extLst>
              <a:ext uri="{FF2B5EF4-FFF2-40B4-BE49-F238E27FC236}">
                <a16:creationId xmlns:a16="http://schemas.microsoft.com/office/drawing/2014/main" id="{2738BD25-40EB-1266-DBFA-60854FCCF5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978" y="490538"/>
            <a:ext cx="2476500" cy="1076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1003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drought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497069"/>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01045" y="4884225"/>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prolonged period of abnormally low rainfall, leading to a shortage of water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err="1">
                <a:latin typeface="Twinkl Cursive Looped" panose="02000000000000000000" pitchFamily="2" charset="0"/>
              </a:rPr>
              <a:t>dr</a:t>
            </a:r>
            <a:r>
              <a:rPr lang="en-GB" sz="5400" dirty="0">
                <a:latin typeface="Twinkl Cursive Looped" panose="02000000000000000000" pitchFamily="2" charset="0"/>
              </a:rPr>
              <a:t> + </a:t>
            </a:r>
            <a:r>
              <a:rPr lang="en-GB" sz="5400" dirty="0" err="1">
                <a:latin typeface="Twinkl Cursive Looped" panose="02000000000000000000" pitchFamily="2" charset="0"/>
              </a:rPr>
              <a:t>ough</a:t>
            </a:r>
            <a:r>
              <a:rPr lang="en-GB" sz="5400" dirty="0">
                <a:latin typeface="Twinkl Cursive Looped" panose="02000000000000000000" pitchFamily="2" charset="0"/>
              </a:rPr>
              <a:t> + t  = drought</a:t>
            </a:r>
            <a:endParaRPr lang="en-GB" sz="5400" i="1" dirty="0">
              <a:latin typeface="Twinkl Cursive Looped" panose="02000000000000000000" pitchFamily="2" charset="0"/>
            </a:endParaRPr>
          </a:p>
        </p:txBody>
      </p:sp>
      <p:pic>
        <p:nvPicPr>
          <p:cNvPr id="3" name="Picture 2" descr="Image result for drought clipart">
            <a:extLst>
              <a:ext uri="{FF2B5EF4-FFF2-40B4-BE49-F238E27FC236}">
                <a16:creationId xmlns:a16="http://schemas.microsoft.com/office/drawing/2014/main" id="{E385A034-12E4-C7C8-06A3-D129334C23D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0" y="7386"/>
            <a:ext cx="2421390" cy="21280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7782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plough was used in the fields by the farmers.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763938" y="3031075"/>
            <a:ext cx="2252891"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In the orchard, Apple boughs were laden with blossom.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582127" y="3045278"/>
            <a:ext cx="2329315" cy="76744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Crops have failed because of drought.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9176657" y="3608614"/>
            <a:ext cx="2383971" cy="95386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curiosity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419440" y="300854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5088867"/>
            <a:ext cx="11614375" cy="1077218"/>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a strong desire to know or learn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4098" name="Picture 2" descr="Image result for curiosity clipart">
            <a:extLst>
              <a:ext uri="{FF2B5EF4-FFF2-40B4-BE49-F238E27FC236}">
                <a16:creationId xmlns:a16="http://schemas.microsoft.com/office/drawing/2014/main" id="{355D89D1-84E9-9251-8F9E-26109276BD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925" y="179614"/>
            <a:ext cx="15621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6026833-3202-03F8-87FB-83A28BC9F064}"/>
              </a:ext>
            </a:extLst>
          </p:cNvPr>
          <p:cNvPicPr>
            <a:picLocks noChangeAspect="1"/>
          </p:cNvPicPr>
          <p:nvPr/>
        </p:nvPicPr>
        <p:blipFill rotWithShape="1">
          <a:blip r:embed="rId2"/>
          <a:srcRect l="18884" t="14984" r="19509" b="9027"/>
          <a:stretch/>
        </p:blipFill>
        <p:spPr>
          <a:xfrm>
            <a:off x="1156606" y="0"/>
            <a:ext cx="9878787" cy="6850724"/>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Filled with curiosity, she peered through the window.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53642" y="2916775"/>
            <a:ext cx="2645229" cy="88778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definite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378566"/>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clearly stated or decided; not vague or doubtful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definite clipart">
            <a:extLst>
              <a:ext uri="{FF2B5EF4-FFF2-40B4-BE49-F238E27FC236}">
                <a16:creationId xmlns:a16="http://schemas.microsoft.com/office/drawing/2014/main" id="{5EBAD89A-2E3D-27D1-60BA-7027EF9E7A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23510"/>
            <a:ext cx="19240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We had no definite plans.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568043" y="3771900"/>
            <a:ext cx="2416628"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91886" y="1583872"/>
            <a:ext cx="11103428"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Geothermal power stations</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These are costly to build and this power is easier to use in definite volcanic areas, so it’s not a very global energy source.   Scientists also show curiosity about the long-term impact of using this type of energy.  Taking too much heat energy from some areas could make it less effective over time.  Sun, wind, water and geothermal energy can generate electricity, which can be used to charge enough batteries for electric vehicles.  Although, these forms of energy can’t be used directly as a fuel for vehicles.</a:t>
            </a:r>
          </a:p>
        </p:txBody>
      </p:sp>
    </p:spTree>
    <p:extLst>
      <p:ext uri="{BB962C8B-B14F-4D97-AF65-F5344CB8AC3E}">
        <p14:creationId xmlns:p14="http://schemas.microsoft.com/office/powerpoint/2010/main" val="24335001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91886" y="1583872"/>
            <a:ext cx="11103428"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Geothermal power stations</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These are costly to build and this power is easier to use in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definite</a:t>
            </a:r>
            <a:r>
              <a:rPr lang="en-GB" sz="3600" dirty="0">
                <a:solidFill>
                  <a:srgbClr val="000000"/>
                </a:solidFill>
                <a:effectLst/>
                <a:latin typeface="Twinkl Cursive Looped" panose="02000000000000000000" pitchFamily="2" charset="0"/>
                <a:ea typeface="Times New Roman" panose="02020603050405020304" pitchFamily="18" charset="0"/>
              </a:rPr>
              <a:t> volcanic areas, so it’s not a very global energy source.   Scientists also show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curiosity</a:t>
            </a:r>
            <a:r>
              <a:rPr lang="en-GB" sz="3600" dirty="0">
                <a:solidFill>
                  <a:srgbClr val="000000"/>
                </a:solidFill>
                <a:effectLst/>
                <a:latin typeface="Twinkl Cursive Looped" panose="02000000000000000000" pitchFamily="2" charset="0"/>
                <a:ea typeface="Times New Roman" panose="02020603050405020304" pitchFamily="18" charset="0"/>
              </a:rPr>
              <a:t> about the long-term impact of using this type of energy.  Taking too much heat energy from some areas could make it less effective over time.  Sun, wind, water and geothermal energy can generate electricity, which can be used to charge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enough</a:t>
            </a:r>
            <a:r>
              <a:rPr lang="en-GB" sz="3600" dirty="0">
                <a:solidFill>
                  <a:srgbClr val="000000"/>
                </a:solidFill>
                <a:effectLst/>
                <a:latin typeface="Twinkl Cursive Looped" panose="02000000000000000000" pitchFamily="2" charset="0"/>
                <a:ea typeface="Times New Roman" panose="02020603050405020304" pitchFamily="18" charset="0"/>
              </a:rPr>
              <a:t> batteries for electric vehicles.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Although</a:t>
            </a:r>
            <a:r>
              <a:rPr lang="en-GB" sz="3600" dirty="0">
                <a:solidFill>
                  <a:srgbClr val="000000"/>
                </a:solidFill>
                <a:effectLst/>
                <a:latin typeface="Twinkl Cursive Looped" panose="02000000000000000000" pitchFamily="2" charset="0"/>
                <a:ea typeface="Times New Roman" panose="02020603050405020304" pitchFamily="18" charset="0"/>
              </a:rPr>
              <a:t>, these forms of energy can’t be used directly as a fuel for vehicles.</a:t>
            </a:r>
          </a:p>
        </p:txBody>
      </p:sp>
    </p:spTree>
    <p:extLst>
      <p:ext uri="{BB962C8B-B14F-4D97-AF65-F5344CB8AC3E}">
        <p14:creationId xmlns:p14="http://schemas.microsoft.com/office/powerpoint/2010/main" val="39632139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These are costly to build and this power is easier to use in definite volcanic areas, so it’s not a very global energy source.</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2</a:t>
            </a:r>
          </a:p>
          <a:p>
            <a:r>
              <a:rPr lang="en-GB" sz="7200" dirty="0">
                <a:latin typeface="Twinkl Cursive Looped" panose="02000000000000000000" pitchFamily="2" charset="0"/>
              </a:rPr>
              <a:t>Week 4 -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6026833-3202-03F8-87FB-83A28BC9F064}"/>
              </a:ext>
            </a:extLst>
          </p:cNvPr>
          <p:cNvPicPr>
            <a:picLocks noChangeAspect="1"/>
          </p:cNvPicPr>
          <p:nvPr/>
        </p:nvPicPr>
        <p:blipFill rotWithShape="1">
          <a:blip r:embed="rId2"/>
          <a:srcRect l="18884" t="14984" r="19509" b="9027"/>
          <a:stretch/>
        </p:blipFill>
        <p:spPr>
          <a:xfrm>
            <a:off x="1156606" y="0"/>
            <a:ext cx="9878787" cy="6850724"/>
          </a:xfrm>
          <a:prstGeom prst="rect">
            <a:avLst/>
          </a:prstGeom>
        </p:spPr>
      </p:pic>
    </p:spTree>
    <p:extLst>
      <p:ext uri="{BB962C8B-B14F-4D97-AF65-F5344CB8AC3E}">
        <p14:creationId xmlns:p14="http://schemas.microsoft.com/office/powerpoint/2010/main" val="9701649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2067161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9760691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category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42419"/>
            <a:ext cx="11614375" cy="2739211"/>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a class or division of people or things regarded as having particular shared characteristics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8" name="Picture 8" descr="Category Clipart Vector Graphics. 8,213 Category EPS clip art vector and  stock illustrations available to search from thousands of royalty free  illustrators">
            <a:extLst>
              <a:ext uri="{FF2B5EF4-FFF2-40B4-BE49-F238E27FC236}">
                <a16:creationId xmlns:a16="http://schemas.microsoft.com/office/drawing/2014/main" id="{2F0C36D9-85D9-F215-3F06-9BFAFBABDD2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6246"/>
          <a:stretch/>
        </p:blipFill>
        <p:spPr bwMode="auto">
          <a:xfrm>
            <a:off x="386443" y="274397"/>
            <a:ext cx="2062843"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3606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cemetery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430916"/>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2708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large burial ground, especially one not in a churchyard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8" name="Picture 8" descr="Cemetery Memorials Stock Illustrations – 45 Cemetery Memorials Stock  Illustrations, Vectors &amp; Clipart - Dreamstime">
            <a:extLst>
              <a:ext uri="{FF2B5EF4-FFF2-40B4-BE49-F238E27FC236}">
                <a16:creationId xmlns:a16="http://schemas.microsoft.com/office/drawing/2014/main" id="{CAC72B6D-B1FB-7C9C-17AC-275583B2CB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743" y="363204"/>
            <a:ext cx="260032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2262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y</a:t>
            </a: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966C8701-49C3-079B-6C86-25B7DA7ACD4C}"/>
              </a:ext>
            </a:extLst>
          </p:cNvPr>
          <p:cNvSpPr txBox="1"/>
          <p:nvPr/>
        </p:nvSpPr>
        <p:spPr>
          <a:xfrm>
            <a:off x="701221" y="789818"/>
            <a:ext cx="10678886"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Short vowel sound </a:t>
            </a:r>
            <a:r>
              <a:rPr lang="en-GB" sz="6000" dirty="0" err="1">
                <a:solidFill>
                  <a:prstClr val="black"/>
                </a:solidFill>
                <a:latin typeface="Twinkl Cursive Looped" panose="02000000000000000000" pitchFamily="2" charset="0"/>
                <a:ea typeface="+mj-ea"/>
                <a:cs typeface="+mj-cs"/>
              </a:rPr>
              <a:t>i</a:t>
            </a:r>
            <a:r>
              <a:rPr lang="en-GB" sz="6000" dirty="0">
                <a:solidFill>
                  <a:prstClr val="black"/>
                </a:solidFill>
                <a:latin typeface="Twinkl Cursive Looped" panose="02000000000000000000" pitchFamily="2" charset="0"/>
                <a:ea typeface="+mj-ea"/>
                <a:cs typeface="+mj-cs"/>
              </a:rPr>
              <a:t> with 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3953610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oxygen</a:t>
            </a:r>
          </a:p>
        </p:txBody>
      </p:sp>
      <p:sp>
        <p:nvSpPr>
          <p:cNvPr id="3" name="Rectangle 2">
            <a:extLst>
              <a:ext uri="{FF2B5EF4-FFF2-40B4-BE49-F238E27FC236}">
                <a16:creationId xmlns:a16="http://schemas.microsoft.com/office/drawing/2014/main" id="{13BB5EC0-7A96-4D29-A835-6FAE896C31A4}"/>
              </a:ext>
            </a:extLst>
          </p:cNvPr>
          <p:cNvSpPr/>
          <p:nvPr/>
        </p:nvSpPr>
        <p:spPr>
          <a:xfrm>
            <a:off x="5965371" y="3563711"/>
            <a:ext cx="5497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0834" name="Picture 2" descr="Medical Oxygen Tank Icon. Clipart Image Stock Vector - Illustration of  symbol, equipment: 208035368">
            <a:extLst>
              <a:ext uri="{FF2B5EF4-FFF2-40B4-BE49-F238E27FC236}">
                <a16:creationId xmlns:a16="http://schemas.microsoft.com/office/drawing/2014/main" id="{A0DDC8CA-F946-BE58-6BB4-1FF6211555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809" y="332696"/>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0095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08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symptom </a:t>
            </a:r>
          </a:p>
        </p:txBody>
      </p:sp>
      <p:sp>
        <p:nvSpPr>
          <p:cNvPr id="3" name="Rectangle 2">
            <a:extLst>
              <a:ext uri="{FF2B5EF4-FFF2-40B4-BE49-F238E27FC236}">
                <a16:creationId xmlns:a16="http://schemas.microsoft.com/office/drawing/2014/main" id="{0366E0B6-702E-4814-82C6-08CA2D13F3C9}"/>
              </a:ext>
            </a:extLst>
          </p:cNvPr>
          <p:cNvSpPr/>
          <p:nvPr/>
        </p:nvSpPr>
        <p:spPr>
          <a:xfrm>
            <a:off x="4882244" y="3657599"/>
            <a:ext cx="593272"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9810" name="Picture 2" descr="Illness Symptoms Stock Illustrations – 36,481 Illness Symptoms Stock  Illustrations, Vectors &amp; Clipart - Dreamstime">
            <a:extLst>
              <a:ext uri="{FF2B5EF4-FFF2-40B4-BE49-F238E27FC236}">
                <a16:creationId xmlns:a16="http://schemas.microsoft.com/office/drawing/2014/main" id="{2DF3AE47-9481-FCC5-27E0-EAE93290B10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301"/>
          <a:stretch/>
        </p:blipFill>
        <p:spPr bwMode="auto">
          <a:xfrm>
            <a:off x="214313" y="412296"/>
            <a:ext cx="2162175" cy="19390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3793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98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physical</a:t>
            </a:r>
          </a:p>
        </p:txBody>
      </p:sp>
      <p:sp>
        <p:nvSpPr>
          <p:cNvPr id="3" name="Rectangle 2">
            <a:extLst>
              <a:ext uri="{FF2B5EF4-FFF2-40B4-BE49-F238E27FC236}">
                <a16:creationId xmlns:a16="http://schemas.microsoft.com/office/drawing/2014/main" id="{4BCBA2DA-E95C-434C-BE81-320E182AE5EF}"/>
              </a:ext>
            </a:extLst>
          </p:cNvPr>
          <p:cNvSpPr/>
          <p:nvPr/>
        </p:nvSpPr>
        <p:spPr>
          <a:xfrm>
            <a:off x="5507264" y="3673931"/>
            <a:ext cx="436336"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8786" name="Picture 2" descr="900+ Physical Fitness Clip Art | Royalty Free - GoGraph">
            <a:extLst>
              <a:ext uri="{FF2B5EF4-FFF2-40B4-BE49-F238E27FC236}">
                <a16:creationId xmlns:a16="http://schemas.microsoft.com/office/drawing/2014/main" id="{18027706-9894-F4A2-6FF4-5AAFFF944AB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235"/>
          <a:stretch/>
        </p:blipFill>
        <p:spPr bwMode="auto">
          <a:xfrm>
            <a:off x="831850" y="578303"/>
            <a:ext cx="2286000" cy="16587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7929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87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650139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1292662"/>
          </a:xfrm>
          <a:prstGeom prst="rect">
            <a:avLst/>
          </a:prstGeom>
          <a:noFill/>
        </p:spPr>
        <p:txBody>
          <a:bodyPr wrap="square">
            <a:spAutoFit/>
          </a:bodyPr>
          <a:lstStyle/>
          <a:p>
            <a:pPr algn="ct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96318" y="1825853"/>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lang="en-GB" sz="6000" dirty="0" err="1">
                <a:solidFill>
                  <a:prstClr val="black"/>
                </a:solidFill>
                <a:latin typeface="Twinkl Cursive Looped" panose="02000000000000000000" pitchFamily="2" charset="0"/>
              </a:rPr>
              <a:t>ough</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1110222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5078313"/>
          </a:xfrm>
          <a:prstGeom prst="rect">
            <a:avLst/>
          </a:prstGeom>
          <a:noFill/>
        </p:spPr>
        <p:txBody>
          <a:bodyPr wrap="square">
            <a:spAutoFit/>
          </a:bodyPr>
          <a:lstStyle/>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a:t>
            </a:r>
            <a:r>
              <a:rPr lang="en-GB" sz="5400" dirty="0" err="1">
                <a:solidFill>
                  <a:prstClr val="black"/>
                </a:solidFill>
                <a:latin typeface="Twinkl Cursive Looped" panose="02000000000000000000" pitchFamily="2" charset="0"/>
                <a:ea typeface="+mj-ea"/>
                <a:cs typeface="+mj-cs"/>
              </a:rPr>
              <a:t>ough</a:t>
            </a:r>
            <a:endParaRPr lang="en-GB" sz="5400" dirty="0">
              <a:solidFill>
                <a:prstClr val="black"/>
              </a:solidFill>
              <a:latin typeface="Twinkl Cursive Looped" panose="02000000000000000000" pitchFamily="2" charset="0"/>
              <a:ea typeface="+mj-ea"/>
              <a:cs typeface="+mj-cs"/>
            </a:endParaRPr>
          </a:p>
          <a:p>
            <a:pPr algn="ctr"/>
            <a:endParaRPr lang="en-GB" sz="5400" dirty="0">
              <a:solidFill>
                <a:prstClr val="black"/>
              </a:solidFill>
              <a:latin typeface="Twinkl Cursive Looped" panose="02000000000000000000" pitchFamily="2" charset="0"/>
              <a:ea typeface="+mj-ea"/>
              <a:cs typeface="+mj-cs"/>
            </a:endParaRPr>
          </a:p>
          <a:p>
            <a:pPr algn="ct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ough</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is one of the trickiest spellings in English – it can be used to spell a </a:t>
            </a:r>
          </a:p>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number of different sounds</a:t>
            </a:r>
          </a:p>
        </p:txBody>
      </p:sp>
    </p:spTree>
    <p:extLst>
      <p:ext uri="{BB962C8B-B14F-4D97-AF65-F5344CB8AC3E}">
        <p14:creationId xmlns:p14="http://schemas.microsoft.com/office/powerpoint/2010/main" val="42893124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5078313"/>
          </a:xfrm>
          <a:prstGeom prst="rect">
            <a:avLst/>
          </a:prstGeom>
          <a:noFill/>
        </p:spPr>
        <p:txBody>
          <a:bodyPr wrap="square">
            <a:spAutoFit/>
          </a:bodyPr>
          <a:lstStyle/>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(pl)       -</a:t>
            </a:r>
            <a:r>
              <a:rPr lang="en-GB" sz="5400" dirty="0" err="1">
                <a:solidFill>
                  <a:prstClr val="black"/>
                </a:solidFill>
                <a:latin typeface="Twinkl Cursive Looped" panose="02000000000000000000" pitchFamily="2" charset="0"/>
                <a:ea typeface="+mj-ea"/>
                <a:cs typeface="+mj-cs"/>
              </a:rPr>
              <a:t>ough</a:t>
            </a:r>
            <a:endParaRPr lang="en-GB" sz="5400" dirty="0">
              <a:solidFill>
                <a:prstClr val="black"/>
              </a:solidFill>
              <a:latin typeface="Twinkl Cursive Looped" panose="02000000000000000000" pitchFamily="2" charset="0"/>
              <a:ea typeface="+mj-ea"/>
              <a:cs typeface="+mj-cs"/>
            </a:endParaRPr>
          </a:p>
          <a:p>
            <a:pPr algn="ctr"/>
            <a:endParaRPr lang="en-GB" sz="5400" dirty="0">
              <a:solidFill>
                <a:prstClr val="black"/>
              </a:solidFill>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(r)        -</a:t>
            </a:r>
            <a:r>
              <a:rPr lang="en-GB" sz="5400" dirty="0" err="1">
                <a:solidFill>
                  <a:prstClr val="black"/>
                </a:solidFill>
                <a:latin typeface="Twinkl Cursive Looped" panose="02000000000000000000" pitchFamily="2" charset="0"/>
                <a:ea typeface="+mj-ea"/>
                <a:cs typeface="+mj-cs"/>
              </a:rPr>
              <a:t>ough</a:t>
            </a:r>
            <a:r>
              <a:rPr lang="en-GB" sz="5400" dirty="0">
                <a:solidFill>
                  <a:prstClr val="black"/>
                </a:solidFill>
                <a:latin typeface="Twinkl Cursive Looped" panose="02000000000000000000" pitchFamily="2" charset="0"/>
                <a:ea typeface="+mj-ea"/>
                <a:cs typeface="+mj-cs"/>
              </a:rPr>
              <a:t> </a:t>
            </a:r>
          </a:p>
          <a:p>
            <a:pPr algn="ctr"/>
            <a:endParaRPr lang="en-GB" sz="5400" dirty="0">
              <a:solidFill>
                <a:prstClr val="black"/>
              </a:solidFill>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a:t>
            </a:r>
            <a:r>
              <a:rPr lang="en-GB" sz="5400" dirty="0" err="1">
                <a:solidFill>
                  <a:prstClr val="black"/>
                </a:solidFill>
                <a:latin typeface="Twinkl Cursive Looped" panose="02000000000000000000" pitchFamily="2" charset="0"/>
                <a:ea typeface="+mj-ea"/>
                <a:cs typeface="+mj-cs"/>
              </a:rPr>
              <a:t>th</a:t>
            </a:r>
            <a:r>
              <a:rPr lang="en-GB" sz="5400" dirty="0">
                <a:solidFill>
                  <a:prstClr val="black"/>
                </a:solidFill>
                <a:latin typeface="Twinkl Cursive Looped" panose="02000000000000000000" pitchFamily="2" charset="0"/>
                <a:ea typeface="+mj-ea"/>
                <a:cs typeface="+mj-cs"/>
              </a:rPr>
              <a:t>)        -</a:t>
            </a:r>
            <a:r>
              <a:rPr lang="en-GB" sz="5400" dirty="0" err="1">
                <a:solidFill>
                  <a:prstClr val="black"/>
                </a:solidFill>
                <a:latin typeface="Twinkl Cursive Looped" panose="02000000000000000000" pitchFamily="2" charset="0"/>
                <a:ea typeface="+mj-ea"/>
                <a:cs typeface="+mj-cs"/>
              </a:rPr>
              <a:t>ough</a:t>
            </a:r>
            <a:endParaRPr lang="en-GB" sz="5400" dirty="0">
              <a:solidFill>
                <a:prstClr val="black"/>
              </a:solidFill>
              <a:latin typeface="Twinkl Cursive Looped" panose="02000000000000000000" pitchFamily="2" charset="0"/>
              <a:ea typeface="+mj-ea"/>
              <a:cs typeface="+mj-cs"/>
            </a:endParaRPr>
          </a:p>
        </p:txBody>
      </p:sp>
    </p:spTree>
    <p:extLst>
      <p:ext uri="{BB962C8B-B14F-4D97-AF65-F5344CB8AC3E}">
        <p14:creationId xmlns:p14="http://schemas.microsoft.com/office/powerpoint/2010/main" val="31807767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pronounce -</a:t>
            </a:r>
            <a:r>
              <a:rPr lang="en-GB" dirty="0" err="1">
                <a:latin typeface="Twinkl Cursive Looped" panose="02000000000000000000" pitchFamily="2" charset="0"/>
              </a:rPr>
              <a:t>ough</a:t>
            </a:r>
            <a:r>
              <a:rPr lang="en-GB" dirty="0">
                <a:latin typeface="Twinkl Cursive Looped" panose="02000000000000000000" pitchFamily="2" charset="0"/>
              </a:rPr>
              <a:t> with an "ow" sound, like in the word "now."</a:t>
            </a:r>
          </a:p>
        </p:txBody>
      </p:sp>
    </p:spTree>
    <p:extLst>
      <p:ext uri="{BB962C8B-B14F-4D97-AF65-F5344CB8AC3E}">
        <p14:creationId xmlns:p14="http://schemas.microsoft.com/office/powerpoint/2010/main" val="3912060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pronounce -</a:t>
            </a:r>
            <a:r>
              <a:rPr lang="en-GB" dirty="0" err="1">
                <a:latin typeface="Twinkl Cursive Looped" panose="02000000000000000000" pitchFamily="2" charset="0"/>
              </a:rPr>
              <a:t>ough</a:t>
            </a:r>
            <a:r>
              <a:rPr lang="en-GB" dirty="0">
                <a:latin typeface="Twinkl Cursive Looped" panose="02000000000000000000" pitchFamily="2" charset="0"/>
              </a:rPr>
              <a:t> with an "</a:t>
            </a:r>
            <a:r>
              <a:rPr lang="en-GB" dirty="0" err="1">
                <a:latin typeface="Twinkl Cursive Looped" panose="02000000000000000000" pitchFamily="2" charset="0"/>
              </a:rPr>
              <a:t>uff</a:t>
            </a:r>
            <a:r>
              <a:rPr lang="en-GB" dirty="0">
                <a:latin typeface="Twinkl Cursive Looped" panose="02000000000000000000" pitchFamily="2" charset="0"/>
              </a:rPr>
              <a:t>" sound, like in the word "stuff."</a:t>
            </a:r>
          </a:p>
        </p:txBody>
      </p:sp>
    </p:spTree>
    <p:extLst>
      <p:ext uri="{BB962C8B-B14F-4D97-AF65-F5344CB8AC3E}">
        <p14:creationId xmlns:p14="http://schemas.microsoft.com/office/powerpoint/2010/main" val="3912117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pronounce -</a:t>
            </a:r>
            <a:r>
              <a:rPr lang="en-GB" dirty="0" err="1">
                <a:latin typeface="Twinkl Cursive Looped" panose="02000000000000000000" pitchFamily="2" charset="0"/>
              </a:rPr>
              <a:t>ough</a:t>
            </a:r>
            <a:r>
              <a:rPr lang="en-GB" dirty="0">
                <a:latin typeface="Twinkl Cursive Looped" panose="02000000000000000000" pitchFamily="2" charset="0"/>
              </a:rPr>
              <a:t> with an "oh" sound, like in the word "go."</a:t>
            </a:r>
          </a:p>
        </p:txBody>
      </p:sp>
    </p:spTree>
    <p:extLst>
      <p:ext uri="{BB962C8B-B14F-4D97-AF65-F5344CB8AC3E}">
        <p14:creationId xmlns:p14="http://schemas.microsoft.com/office/powerpoint/2010/main" val="787700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rough</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5731330" y="3561670"/>
            <a:ext cx="17798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2770" name="Picture 2" descr="Image result for rough clipart">
            <a:extLst>
              <a:ext uri="{FF2B5EF4-FFF2-40B4-BE49-F238E27FC236}">
                <a16:creationId xmlns:a16="http://schemas.microsoft.com/office/drawing/2014/main" id="{CF2E625B-6FE8-FDEF-DE73-7E1BFCCBEE3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242207" y="498022"/>
            <a:ext cx="2171700"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1384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7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tough</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5796643" y="3561670"/>
            <a:ext cx="17798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746" name="Picture 2" descr="Image result for tough clipart">
            <a:extLst>
              <a:ext uri="{FF2B5EF4-FFF2-40B4-BE49-F238E27FC236}">
                <a16:creationId xmlns:a16="http://schemas.microsoft.com/office/drawing/2014/main" id="{59CC13F1-D260-83C1-7C94-2BAA5E28AA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60" y="530679"/>
            <a:ext cx="20288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3081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7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enough</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5959929" y="3563711"/>
            <a:ext cx="17798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22" name="Picture 2" descr="Image result for enough clipart">
            <a:extLst>
              <a:ext uri="{FF2B5EF4-FFF2-40B4-BE49-F238E27FC236}">
                <a16:creationId xmlns:a16="http://schemas.microsoft.com/office/drawing/2014/main" id="{4875761F-4775-516B-5C7D-EB40C22C5A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3014" y="449036"/>
            <a:ext cx="1524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9322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rough</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934039"/>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42207" y="4284527"/>
            <a:ext cx="11789909" cy="1569660"/>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800" dirty="0">
                <a:solidFill>
                  <a:prstClr val="black"/>
                </a:solidFill>
                <a:latin typeface="Twinkl Cursive Looped" panose="02000000000000000000" pitchFamily="2" charset="0"/>
              </a:rPr>
              <a:t>- having an uneven or irregular surface; not smooth or level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r + </a:t>
            </a:r>
            <a:r>
              <a:rPr lang="en-GB" sz="5400" dirty="0" err="1">
                <a:latin typeface="Twinkl Cursive Looped" panose="02000000000000000000" pitchFamily="2" charset="0"/>
              </a:rPr>
              <a:t>ough</a:t>
            </a:r>
            <a:r>
              <a:rPr lang="en-GB" sz="5400" dirty="0">
                <a:latin typeface="Twinkl Cursive Looped" panose="02000000000000000000" pitchFamily="2" charset="0"/>
              </a:rPr>
              <a:t> = rough</a:t>
            </a:r>
            <a:endParaRPr lang="en-GB" sz="5400" i="1" dirty="0">
              <a:latin typeface="Twinkl Cursive Looped" panose="02000000000000000000" pitchFamily="2" charset="0"/>
            </a:endParaRPr>
          </a:p>
        </p:txBody>
      </p:sp>
      <p:pic>
        <p:nvPicPr>
          <p:cNvPr id="3" name="Picture 2" descr="Image result for rough clipart">
            <a:extLst>
              <a:ext uri="{FF2B5EF4-FFF2-40B4-BE49-F238E27FC236}">
                <a16:creationId xmlns:a16="http://schemas.microsoft.com/office/drawing/2014/main" id="{B9AF65BD-D83D-8285-2928-318476181E3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242207" y="498022"/>
            <a:ext cx="2171700"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9112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category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42419"/>
            <a:ext cx="11614375" cy="2739211"/>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a class or division of people or things regarded as having particular shared characteristics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8" name="Picture 8" descr="Category Clipart Vector Graphics. 8,213 Category EPS clip art vector and  stock illustrations available to search from thousands of royalty free  illustrators">
            <a:extLst>
              <a:ext uri="{FF2B5EF4-FFF2-40B4-BE49-F238E27FC236}">
                <a16:creationId xmlns:a16="http://schemas.microsoft.com/office/drawing/2014/main" id="{2F0C36D9-85D9-F215-3F06-9BFAFBABDD2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6246"/>
          <a:stretch/>
        </p:blipFill>
        <p:spPr bwMode="auto">
          <a:xfrm>
            <a:off x="386443" y="274397"/>
            <a:ext cx="2062843"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2597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tough</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14798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142875" y="4549676"/>
            <a:ext cx="11789909" cy="230832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800" dirty="0">
                <a:solidFill>
                  <a:prstClr val="black"/>
                </a:solidFill>
                <a:latin typeface="Twinkl Cursive Looped" panose="02000000000000000000" pitchFamily="2" charset="0"/>
              </a:rPr>
              <a:t>- (of a substance or object) strong enough to withstand adverse conditions or rough handling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t + </a:t>
            </a:r>
            <a:r>
              <a:rPr lang="en-GB" sz="5400" dirty="0" err="1">
                <a:latin typeface="Twinkl Cursive Looped" panose="02000000000000000000" pitchFamily="2" charset="0"/>
              </a:rPr>
              <a:t>ough</a:t>
            </a:r>
            <a:r>
              <a:rPr lang="en-GB" sz="5400" dirty="0">
                <a:latin typeface="Twinkl Cursive Looped" panose="02000000000000000000" pitchFamily="2" charset="0"/>
              </a:rPr>
              <a:t> = tough</a:t>
            </a:r>
            <a:endParaRPr lang="en-GB" sz="5400" i="1" dirty="0">
              <a:latin typeface="Twinkl Cursive Looped" panose="02000000000000000000" pitchFamily="2" charset="0"/>
            </a:endParaRPr>
          </a:p>
        </p:txBody>
      </p:sp>
      <p:pic>
        <p:nvPicPr>
          <p:cNvPr id="4" name="Picture 2" descr="Image result for tough clipart">
            <a:extLst>
              <a:ext uri="{FF2B5EF4-FFF2-40B4-BE49-F238E27FC236}">
                <a16:creationId xmlns:a16="http://schemas.microsoft.com/office/drawing/2014/main" id="{438A1279-D9EB-914E-9A42-B100C99145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60" y="530679"/>
            <a:ext cx="20288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9275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enough</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497069"/>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ADVERB</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01045" y="4884225"/>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to the required degree or extent (used after an adjective, adverb, or verb)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err="1">
                <a:latin typeface="Twinkl Cursive Looped" panose="02000000000000000000" pitchFamily="2" charset="0"/>
              </a:rPr>
              <a:t>en</a:t>
            </a:r>
            <a:r>
              <a:rPr lang="en-GB" sz="5400" dirty="0">
                <a:latin typeface="Twinkl Cursive Looped" panose="02000000000000000000" pitchFamily="2" charset="0"/>
              </a:rPr>
              <a:t> + </a:t>
            </a:r>
            <a:r>
              <a:rPr lang="en-GB" sz="5400" dirty="0" err="1">
                <a:latin typeface="Twinkl Cursive Looped" panose="02000000000000000000" pitchFamily="2" charset="0"/>
              </a:rPr>
              <a:t>ough</a:t>
            </a:r>
            <a:r>
              <a:rPr lang="en-GB" sz="5400" dirty="0">
                <a:latin typeface="Twinkl Cursive Looped" panose="02000000000000000000" pitchFamily="2" charset="0"/>
              </a:rPr>
              <a:t>  = enough</a:t>
            </a:r>
            <a:endParaRPr lang="en-GB" sz="5400" i="1" dirty="0">
              <a:latin typeface="Twinkl Cursive Looped" panose="02000000000000000000" pitchFamily="2" charset="0"/>
            </a:endParaRPr>
          </a:p>
        </p:txBody>
      </p:sp>
      <p:pic>
        <p:nvPicPr>
          <p:cNvPr id="4" name="Picture 2" descr="Image result for enough clipart">
            <a:extLst>
              <a:ext uri="{FF2B5EF4-FFF2-40B4-BE49-F238E27FC236}">
                <a16:creationId xmlns:a16="http://schemas.microsoft.com/office/drawing/2014/main" id="{40BD5109-8F9D-64B4-76C3-E3E01369B6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3014" y="449036"/>
            <a:ext cx="1524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1110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Her skin felt dry and rough.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442325" y="3750296"/>
            <a:ext cx="2073276" cy="79057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 </a:t>
            </a:r>
            <a:endParaRPr lang="en-GB" i="1" dirty="0"/>
          </a:p>
        </p:txBody>
      </p:sp>
    </p:spTree>
    <p:extLst>
      <p:ext uri="{BB962C8B-B14F-4D97-AF65-F5344CB8AC3E}">
        <p14:creationId xmlns:p14="http://schemas.microsoft.com/office/powerpoint/2010/main" val="4145468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 Climbers need a tough rucksack.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324827" y="3657600"/>
            <a:ext cx="2084387" cy="90487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4081480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At the time, he wasn't old enough to vote.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474529" y="2867789"/>
            <a:ext cx="2383971" cy="95386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102868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4510693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curiosity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419440" y="300854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5088867"/>
            <a:ext cx="11614375" cy="1077218"/>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a strong desire to know or learn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4098" name="Picture 2" descr="Image result for curiosity clipart">
            <a:extLst>
              <a:ext uri="{FF2B5EF4-FFF2-40B4-BE49-F238E27FC236}">
                <a16:creationId xmlns:a16="http://schemas.microsoft.com/office/drawing/2014/main" id="{355D89D1-84E9-9251-8F9E-26109276BD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925" y="179614"/>
            <a:ext cx="15621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1699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Filled with curiosity, she peered through the window.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53642" y="2916775"/>
            <a:ext cx="2645229" cy="88778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444284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definite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378566"/>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clearly stated or decided; not vague or doubtful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definite clipart">
            <a:extLst>
              <a:ext uri="{FF2B5EF4-FFF2-40B4-BE49-F238E27FC236}">
                <a16:creationId xmlns:a16="http://schemas.microsoft.com/office/drawing/2014/main" id="{5EBAD89A-2E3D-27D1-60BA-7027EF9E7A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23510"/>
            <a:ext cx="19240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752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We had no definite plans.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568043" y="3771900"/>
            <a:ext cx="2416628"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112715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cemetery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430916"/>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2708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large burial ground, especially one not in a churchyard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8" name="Picture 8" descr="Cemetery Memorials Stock Illustrations – 45 Cemetery Memorials Stock  Illustrations, Vectors &amp; Clipart - Dreamstime">
            <a:extLst>
              <a:ext uri="{FF2B5EF4-FFF2-40B4-BE49-F238E27FC236}">
                <a16:creationId xmlns:a16="http://schemas.microsoft.com/office/drawing/2014/main" id="{CAC72B6D-B1FB-7C9C-17AC-275583B2CB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743" y="363204"/>
            <a:ext cx="260032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3128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571311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0574005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91886" y="1583872"/>
            <a:ext cx="11103428"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Geothermal power stations</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These are costly to build and this power is easier to use in definite volcanic areas, so it’s not a very global energy source.   Scientists also show curiosity about the long-term impact of using this type of energy.  Taking too much heat energy from some areas could make it less effective over time.  Sun, wind, water and geothermal energy can generate electricity, which can be used to charge enough batteries for electric vehicles.  Although, these forms of energy can’t be used directly as a fuel for vehicles.</a:t>
            </a:r>
          </a:p>
        </p:txBody>
      </p:sp>
    </p:spTree>
    <p:extLst>
      <p:ext uri="{BB962C8B-B14F-4D97-AF65-F5344CB8AC3E}">
        <p14:creationId xmlns:p14="http://schemas.microsoft.com/office/powerpoint/2010/main" val="34110055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91886" y="1583872"/>
            <a:ext cx="11103428"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Geothermal power stations</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These are costly to build and this power is easier to use in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definite</a:t>
            </a:r>
            <a:r>
              <a:rPr lang="en-GB" sz="3600" dirty="0">
                <a:solidFill>
                  <a:srgbClr val="000000"/>
                </a:solidFill>
                <a:effectLst/>
                <a:latin typeface="Twinkl Cursive Looped" panose="02000000000000000000" pitchFamily="2" charset="0"/>
                <a:ea typeface="Times New Roman" panose="02020603050405020304" pitchFamily="18" charset="0"/>
              </a:rPr>
              <a:t> volcanic areas, so it’s not a very global energy source.   Scientists also show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curiosity</a:t>
            </a:r>
            <a:r>
              <a:rPr lang="en-GB" sz="3600" dirty="0">
                <a:solidFill>
                  <a:srgbClr val="000000"/>
                </a:solidFill>
                <a:effectLst/>
                <a:latin typeface="Twinkl Cursive Looped" panose="02000000000000000000" pitchFamily="2" charset="0"/>
                <a:ea typeface="Times New Roman" panose="02020603050405020304" pitchFamily="18" charset="0"/>
              </a:rPr>
              <a:t> about the long-term impact of using this type of energy.  Taking too much heat energy from some areas could make it less effective over time.  Sun, wind, water and geothermal energy can generate electricity, which can be used to charge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enough</a:t>
            </a:r>
            <a:r>
              <a:rPr lang="en-GB" sz="3600" dirty="0">
                <a:solidFill>
                  <a:srgbClr val="000000"/>
                </a:solidFill>
                <a:effectLst/>
                <a:latin typeface="Twinkl Cursive Looped" panose="02000000000000000000" pitchFamily="2" charset="0"/>
                <a:ea typeface="Times New Roman" panose="02020603050405020304" pitchFamily="18" charset="0"/>
              </a:rPr>
              <a:t> batteries for electric vehicles.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Although</a:t>
            </a:r>
            <a:r>
              <a:rPr lang="en-GB" sz="3600" dirty="0">
                <a:solidFill>
                  <a:srgbClr val="000000"/>
                </a:solidFill>
                <a:effectLst/>
                <a:latin typeface="Twinkl Cursive Looped" panose="02000000000000000000" pitchFamily="2" charset="0"/>
                <a:ea typeface="Times New Roman" panose="02020603050405020304" pitchFamily="18" charset="0"/>
              </a:rPr>
              <a:t>, these forms of energy can’t be used directly as a fuel for vehicles.</a:t>
            </a:r>
          </a:p>
        </p:txBody>
      </p:sp>
    </p:spTree>
    <p:extLst>
      <p:ext uri="{BB962C8B-B14F-4D97-AF65-F5344CB8AC3E}">
        <p14:creationId xmlns:p14="http://schemas.microsoft.com/office/powerpoint/2010/main" val="297402413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0269628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Scientists also show curiosity about the long-term impact of using this type of energy.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04727778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2</a:t>
            </a:r>
          </a:p>
          <a:p>
            <a:r>
              <a:rPr lang="en-GB" sz="7200" dirty="0">
                <a:latin typeface="Twinkl Cursive Looped" panose="02000000000000000000" pitchFamily="2" charset="0"/>
              </a:rPr>
              <a:t>Week 4 - Wednesday</a:t>
            </a:r>
          </a:p>
          <a:p>
            <a:endParaRPr lang="en-GB" sz="7200" dirty="0"/>
          </a:p>
        </p:txBody>
      </p:sp>
    </p:spTree>
    <p:extLst>
      <p:ext uri="{BB962C8B-B14F-4D97-AF65-F5344CB8AC3E}">
        <p14:creationId xmlns:p14="http://schemas.microsoft.com/office/powerpoint/2010/main" val="191242646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6026833-3202-03F8-87FB-83A28BC9F064}"/>
              </a:ext>
            </a:extLst>
          </p:cNvPr>
          <p:cNvPicPr>
            <a:picLocks noChangeAspect="1"/>
          </p:cNvPicPr>
          <p:nvPr/>
        </p:nvPicPr>
        <p:blipFill rotWithShape="1">
          <a:blip r:embed="rId2"/>
          <a:srcRect l="18884" t="14984" r="19509" b="9027"/>
          <a:stretch/>
        </p:blipFill>
        <p:spPr>
          <a:xfrm>
            <a:off x="1156606" y="0"/>
            <a:ext cx="9878787" cy="6850724"/>
          </a:xfrm>
          <a:prstGeom prst="rect">
            <a:avLst/>
          </a:prstGeom>
        </p:spPr>
      </p:pic>
    </p:spTree>
    <p:extLst>
      <p:ext uri="{BB962C8B-B14F-4D97-AF65-F5344CB8AC3E}">
        <p14:creationId xmlns:p14="http://schemas.microsoft.com/office/powerpoint/2010/main" val="313264388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15621497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145841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y</a:t>
            </a: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966C8701-49C3-079B-6C86-25B7DA7ACD4C}"/>
              </a:ext>
            </a:extLst>
          </p:cNvPr>
          <p:cNvSpPr txBox="1"/>
          <p:nvPr/>
        </p:nvSpPr>
        <p:spPr>
          <a:xfrm>
            <a:off x="701221" y="789818"/>
            <a:ext cx="10678886"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Short vowel sound </a:t>
            </a:r>
            <a:r>
              <a:rPr lang="en-GB" sz="6000" dirty="0" err="1">
                <a:solidFill>
                  <a:prstClr val="black"/>
                </a:solidFill>
                <a:latin typeface="Twinkl Cursive Looped" panose="02000000000000000000" pitchFamily="2" charset="0"/>
                <a:ea typeface="+mj-ea"/>
                <a:cs typeface="+mj-cs"/>
              </a:rPr>
              <a:t>i</a:t>
            </a:r>
            <a:r>
              <a:rPr lang="en-GB" sz="6000" dirty="0">
                <a:solidFill>
                  <a:prstClr val="black"/>
                </a:solidFill>
                <a:latin typeface="Twinkl Cursive Looped" panose="02000000000000000000" pitchFamily="2" charset="0"/>
                <a:ea typeface="+mj-ea"/>
                <a:cs typeface="+mj-cs"/>
              </a:rPr>
              <a:t> with 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919788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category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42419"/>
            <a:ext cx="11614375" cy="2739211"/>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a class or division of people or things regarded as having particular shared characteristics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8" name="Picture 8" descr="Category Clipart Vector Graphics. 8,213 Category EPS clip art vector and  stock illustrations available to search from thousands of royalty free  illustrators">
            <a:extLst>
              <a:ext uri="{FF2B5EF4-FFF2-40B4-BE49-F238E27FC236}">
                <a16:creationId xmlns:a16="http://schemas.microsoft.com/office/drawing/2014/main" id="{2F0C36D9-85D9-F215-3F06-9BFAFBABDD2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6246"/>
          <a:stretch/>
        </p:blipFill>
        <p:spPr bwMode="auto">
          <a:xfrm>
            <a:off x="386443" y="274397"/>
            <a:ext cx="2062843"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2821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cemetery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430916"/>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2708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large burial ground, especially one not in a churchyard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8" name="Picture 8" descr="Cemetery Memorials Stock Illustrations – 45 Cemetery Memorials Stock  Illustrations, Vectors &amp; Clipart - Dreamstime">
            <a:extLst>
              <a:ext uri="{FF2B5EF4-FFF2-40B4-BE49-F238E27FC236}">
                <a16:creationId xmlns:a16="http://schemas.microsoft.com/office/drawing/2014/main" id="{CAC72B6D-B1FB-7C9C-17AC-275583B2CB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743" y="363204"/>
            <a:ext cx="260032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5327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y</a:t>
            </a: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966C8701-49C3-079B-6C86-25B7DA7ACD4C}"/>
              </a:ext>
            </a:extLst>
          </p:cNvPr>
          <p:cNvSpPr txBox="1"/>
          <p:nvPr/>
        </p:nvSpPr>
        <p:spPr>
          <a:xfrm>
            <a:off x="701221" y="789818"/>
            <a:ext cx="10678886"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Short vowel sound </a:t>
            </a:r>
            <a:r>
              <a:rPr lang="en-GB" sz="6000" dirty="0" err="1">
                <a:solidFill>
                  <a:prstClr val="black"/>
                </a:solidFill>
                <a:latin typeface="Twinkl Cursive Looped" panose="02000000000000000000" pitchFamily="2" charset="0"/>
                <a:ea typeface="+mj-ea"/>
                <a:cs typeface="+mj-cs"/>
              </a:rPr>
              <a:t>i</a:t>
            </a:r>
            <a:r>
              <a:rPr lang="en-GB" sz="6000" dirty="0">
                <a:solidFill>
                  <a:prstClr val="black"/>
                </a:solidFill>
                <a:latin typeface="Twinkl Cursive Looped" panose="02000000000000000000" pitchFamily="2" charset="0"/>
                <a:ea typeface="+mj-ea"/>
                <a:cs typeface="+mj-cs"/>
              </a:rPr>
              <a:t> with 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65323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system </a:t>
            </a:r>
          </a:p>
        </p:txBody>
      </p:sp>
      <p:sp>
        <p:nvSpPr>
          <p:cNvPr id="3" name="Rectangle 2">
            <a:extLst>
              <a:ext uri="{FF2B5EF4-FFF2-40B4-BE49-F238E27FC236}">
                <a16:creationId xmlns:a16="http://schemas.microsoft.com/office/drawing/2014/main" id="{13BB5EC0-7A96-4D29-A835-6FAE896C31A4}"/>
              </a:ext>
            </a:extLst>
          </p:cNvPr>
          <p:cNvSpPr/>
          <p:nvPr/>
        </p:nvSpPr>
        <p:spPr>
          <a:xfrm>
            <a:off x="5546271" y="3580040"/>
            <a:ext cx="5497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2642" name="Picture 2">
            <a:extLst>
              <a:ext uri="{FF2B5EF4-FFF2-40B4-BE49-F238E27FC236}">
                <a16:creationId xmlns:a16="http://schemas.microsoft.com/office/drawing/2014/main" id="{F11E2123-D985-1823-7999-04D794FC5B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854" y="461282"/>
            <a:ext cx="2419350"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2874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typical </a:t>
            </a:r>
          </a:p>
        </p:txBody>
      </p:sp>
      <p:sp>
        <p:nvSpPr>
          <p:cNvPr id="3" name="Rectangle 2">
            <a:extLst>
              <a:ext uri="{FF2B5EF4-FFF2-40B4-BE49-F238E27FC236}">
                <a16:creationId xmlns:a16="http://schemas.microsoft.com/office/drawing/2014/main" id="{0366E0B6-702E-4814-82C6-08CA2D13F3C9}"/>
              </a:ext>
            </a:extLst>
          </p:cNvPr>
          <p:cNvSpPr/>
          <p:nvPr/>
        </p:nvSpPr>
        <p:spPr>
          <a:xfrm>
            <a:off x="5225144" y="3657599"/>
            <a:ext cx="593272"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1618" name="Picture 2" descr="Low, Normal And High Gauges Royalty Free SVG, Cliparts, Vectors, And Stock  Illustration. Image 53971901.">
            <a:extLst>
              <a:ext uri="{FF2B5EF4-FFF2-40B4-BE49-F238E27FC236}">
                <a16:creationId xmlns:a16="http://schemas.microsoft.com/office/drawing/2014/main" id="{89F11BE9-26B4-65E9-DF00-A259210FE1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781" y="316366"/>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6538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16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83835829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1292662"/>
          </a:xfrm>
          <a:prstGeom prst="rect">
            <a:avLst/>
          </a:prstGeom>
          <a:noFill/>
        </p:spPr>
        <p:txBody>
          <a:bodyPr wrap="square">
            <a:spAutoFit/>
          </a:bodyPr>
          <a:lstStyle/>
          <a:p>
            <a:pPr algn="ct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96318" y="1825853"/>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lang="en-GB" sz="6000" dirty="0" err="1">
                <a:solidFill>
                  <a:prstClr val="black"/>
                </a:solidFill>
                <a:latin typeface="Twinkl Cursive Looped" panose="02000000000000000000" pitchFamily="2" charset="0"/>
              </a:rPr>
              <a:t>ough</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854527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5078313"/>
          </a:xfrm>
          <a:prstGeom prst="rect">
            <a:avLst/>
          </a:prstGeom>
          <a:noFill/>
        </p:spPr>
        <p:txBody>
          <a:bodyPr wrap="square">
            <a:spAutoFit/>
          </a:bodyPr>
          <a:lstStyle/>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a:t>
            </a:r>
            <a:r>
              <a:rPr lang="en-GB" sz="5400" dirty="0" err="1">
                <a:solidFill>
                  <a:prstClr val="black"/>
                </a:solidFill>
                <a:latin typeface="Twinkl Cursive Looped" panose="02000000000000000000" pitchFamily="2" charset="0"/>
                <a:ea typeface="+mj-ea"/>
                <a:cs typeface="+mj-cs"/>
              </a:rPr>
              <a:t>ough</a:t>
            </a:r>
            <a:endParaRPr lang="en-GB" sz="5400" dirty="0">
              <a:solidFill>
                <a:prstClr val="black"/>
              </a:solidFill>
              <a:latin typeface="Twinkl Cursive Looped" panose="02000000000000000000" pitchFamily="2" charset="0"/>
              <a:ea typeface="+mj-ea"/>
              <a:cs typeface="+mj-cs"/>
            </a:endParaRPr>
          </a:p>
          <a:p>
            <a:pPr algn="ctr"/>
            <a:endParaRPr lang="en-GB" sz="5400" dirty="0">
              <a:solidFill>
                <a:prstClr val="black"/>
              </a:solidFill>
              <a:latin typeface="Twinkl Cursive Looped" panose="02000000000000000000" pitchFamily="2" charset="0"/>
              <a:ea typeface="+mj-ea"/>
              <a:cs typeface="+mj-cs"/>
            </a:endParaRPr>
          </a:p>
          <a:p>
            <a:pPr algn="ct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ough</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is one of the trickiest spellings in English – it can be used to spell a </a:t>
            </a:r>
          </a:p>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number of different sounds</a:t>
            </a:r>
          </a:p>
        </p:txBody>
      </p:sp>
    </p:spTree>
    <p:extLst>
      <p:ext uri="{BB962C8B-B14F-4D97-AF65-F5344CB8AC3E}">
        <p14:creationId xmlns:p14="http://schemas.microsoft.com/office/powerpoint/2010/main" val="405006961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5078313"/>
          </a:xfrm>
          <a:prstGeom prst="rect">
            <a:avLst/>
          </a:prstGeom>
          <a:noFill/>
        </p:spPr>
        <p:txBody>
          <a:bodyPr wrap="square">
            <a:spAutoFit/>
          </a:bodyPr>
          <a:lstStyle/>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(pl)       -</a:t>
            </a:r>
            <a:r>
              <a:rPr lang="en-GB" sz="5400" dirty="0" err="1">
                <a:solidFill>
                  <a:prstClr val="black"/>
                </a:solidFill>
                <a:latin typeface="Twinkl Cursive Looped" panose="02000000000000000000" pitchFamily="2" charset="0"/>
                <a:ea typeface="+mj-ea"/>
                <a:cs typeface="+mj-cs"/>
              </a:rPr>
              <a:t>ough</a:t>
            </a:r>
            <a:endParaRPr lang="en-GB" sz="5400" dirty="0">
              <a:solidFill>
                <a:prstClr val="black"/>
              </a:solidFill>
              <a:latin typeface="Twinkl Cursive Looped" panose="02000000000000000000" pitchFamily="2" charset="0"/>
              <a:ea typeface="+mj-ea"/>
              <a:cs typeface="+mj-cs"/>
            </a:endParaRPr>
          </a:p>
          <a:p>
            <a:pPr algn="ctr"/>
            <a:endParaRPr lang="en-GB" sz="5400" dirty="0">
              <a:solidFill>
                <a:prstClr val="black"/>
              </a:solidFill>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(r)        -</a:t>
            </a:r>
            <a:r>
              <a:rPr lang="en-GB" sz="5400" dirty="0" err="1">
                <a:solidFill>
                  <a:prstClr val="black"/>
                </a:solidFill>
                <a:latin typeface="Twinkl Cursive Looped" panose="02000000000000000000" pitchFamily="2" charset="0"/>
                <a:ea typeface="+mj-ea"/>
                <a:cs typeface="+mj-cs"/>
              </a:rPr>
              <a:t>ough</a:t>
            </a:r>
            <a:r>
              <a:rPr lang="en-GB" sz="5400" dirty="0">
                <a:solidFill>
                  <a:prstClr val="black"/>
                </a:solidFill>
                <a:latin typeface="Twinkl Cursive Looped" panose="02000000000000000000" pitchFamily="2" charset="0"/>
                <a:ea typeface="+mj-ea"/>
                <a:cs typeface="+mj-cs"/>
              </a:rPr>
              <a:t> </a:t>
            </a:r>
          </a:p>
          <a:p>
            <a:pPr algn="ctr"/>
            <a:endParaRPr lang="en-GB" sz="5400" dirty="0">
              <a:solidFill>
                <a:prstClr val="black"/>
              </a:solidFill>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a:t>
            </a:r>
            <a:r>
              <a:rPr lang="en-GB" sz="5400" dirty="0" err="1">
                <a:solidFill>
                  <a:prstClr val="black"/>
                </a:solidFill>
                <a:latin typeface="Twinkl Cursive Looped" panose="02000000000000000000" pitchFamily="2" charset="0"/>
                <a:ea typeface="+mj-ea"/>
                <a:cs typeface="+mj-cs"/>
              </a:rPr>
              <a:t>th</a:t>
            </a:r>
            <a:r>
              <a:rPr lang="en-GB" sz="5400" dirty="0">
                <a:solidFill>
                  <a:prstClr val="black"/>
                </a:solidFill>
                <a:latin typeface="Twinkl Cursive Looped" panose="02000000000000000000" pitchFamily="2" charset="0"/>
                <a:ea typeface="+mj-ea"/>
                <a:cs typeface="+mj-cs"/>
              </a:rPr>
              <a:t>)        -</a:t>
            </a:r>
            <a:r>
              <a:rPr lang="en-GB" sz="5400" dirty="0" err="1">
                <a:solidFill>
                  <a:prstClr val="black"/>
                </a:solidFill>
                <a:latin typeface="Twinkl Cursive Looped" panose="02000000000000000000" pitchFamily="2" charset="0"/>
                <a:ea typeface="+mj-ea"/>
                <a:cs typeface="+mj-cs"/>
              </a:rPr>
              <a:t>ough</a:t>
            </a:r>
            <a:endParaRPr lang="en-GB" sz="5400" dirty="0">
              <a:solidFill>
                <a:prstClr val="black"/>
              </a:solidFill>
              <a:latin typeface="Twinkl Cursive Looped" panose="02000000000000000000" pitchFamily="2" charset="0"/>
              <a:ea typeface="+mj-ea"/>
              <a:cs typeface="+mj-cs"/>
            </a:endParaRPr>
          </a:p>
        </p:txBody>
      </p:sp>
    </p:spTree>
    <p:extLst>
      <p:ext uri="{BB962C8B-B14F-4D97-AF65-F5344CB8AC3E}">
        <p14:creationId xmlns:p14="http://schemas.microsoft.com/office/powerpoint/2010/main" val="127389849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pronounce -</a:t>
            </a:r>
            <a:r>
              <a:rPr lang="en-GB" dirty="0" err="1">
                <a:latin typeface="Twinkl Cursive Looped" panose="02000000000000000000" pitchFamily="2" charset="0"/>
              </a:rPr>
              <a:t>ough</a:t>
            </a:r>
            <a:r>
              <a:rPr lang="en-GB" dirty="0">
                <a:latin typeface="Twinkl Cursive Looped" panose="02000000000000000000" pitchFamily="2" charset="0"/>
              </a:rPr>
              <a:t> with an "ow" sound, like in the word "now."</a:t>
            </a:r>
          </a:p>
        </p:txBody>
      </p:sp>
    </p:spTree>
    <p:extLst>
      <p:ext uri="{BB962C8B-B14F-4D97-AF65-F5344CB8AC3E}">
        <p14:creationId xmlns:p14="http://schemas.microsoft.com/office/powerpoint/2010/main" val="3070563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symbols </a:t>
            </a:r>
          </a:p>
        </p:txBody>
      </p:sp>
      <p:sp>
        <p:nvSpPr>
          <p:cNvPr id="3" name="Rectangle 2">
            <a:extLst>
              <a:ext uri="{FF2B5EF4-FFF2-40B4-BE49-F238E27FC236}">
                <a16:creationId xmlns:a16="http://schemas.microsoft.com/office/drawing/2014/main" id="{13BB5EC0-7A96-4D29-A835-6FAE896C31A4}"/>
              </a:ext>
            </a:extLst>
          </p:cNvPr>
          <p:cNvSpPr/>
          <p:nvPr/>
        </p:nvSpPr>
        <p:spPr>
          <a:xfrm>
            <a:off x="5361214" y="3561670"/>
            <a:ext cx="5497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32" name="Picture 8" descr="symbols clipart - Clip Art Library">
            <a:extLst>
              <a:ext uri="{FF2B5EF4-FFF2-40B4-BE49-F238E27FC236}">
                <a16:creationId xmlns:a16="http://schemas.microsoft.com/office/drawing/2014/main" id="{A5FE3008-BDAB-B0E0-7CF7-764EBAFF56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6" y="523363"/>
            <a:ext cx="1876425"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6070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pronounce -</a:t>
            </a:r>
            <a:r>
              <a:rPr lang="en-GB" dirty="0" err="1">
                <a:latin typeface="Twinkl Cursive Looped" panose="02000000000000000000" pitchFamily="2" charset="0"/>
              </a:rPr>
              <a:t>ough</a:t>
            </a:r>
            <a:r>
              <a:rPr lang="en-GB" dirty="0">
                <a:latin typeface="Twinkl Cursive Looped" panose="02000000000000000000" pitchFamily="2" charset="0"/>
              </a:rPr>
              <a:t> with an "</a:t>
            </a:r>
            <a:r>
              <a:rPr lang="en-GB" dirty="0" err="1">
                <a:latin typeface="Twinkl Cursive Looped" panose="02000000000000000000" pitchFamily="2" charset="0"/>
              </a:rPr>
              <a:t>uff</a:t>
            </a:r>
            <a:r>
              <a:rPr lang="en-GB" dirty="0">
                <a:latin typeface="Twinkl Cursive Looped" panose="02000000000000000000" pitchFamily="2" charset="0"/>
              </a:rPr>
              <a:t>" sound, like in the word "stuff."</a:t>
            </a:r>
          </a:p>
        </p:txBody>
      </p:sp>
    </p:spTree>
    <p:extLst>
      <p:ext uri="{BB962C8B-B14F-4D97-AF65-F5344CB8AC3E}">
        <p14:creationId xmlns:p14="http://schemas.microsoft.com/office/powerpoint/2010/main" val="1876943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pronounce -</a:t>
            </a:r>
            <a:r>
              <a:rPr lang="en-GB" dirty="0" err="1">
                <a:latin typeface="Twinkl Cursive Looped" panose="02000000000000000000" pitchFamily="2" charset="0"/>
              </a:rPr>
              <a:t>ough</a:t>
            </a:r>
            <a:r>
              <a:rPr lang="en-GB" dirty="0">
                <a:latin typeface="Twinkl Cursive Looped" panose="02000000000000000000" pitchFamily="2" charset="0"/>
              </a:rPr>
              <a:t> with an "oh" sound, like in the word "go."</a:t>
            </a:r>
          </a:p>
        </p:txBody>
      </p:sp>
    </p:spTree>
    <p:extLst>
      <p:ext uri="{BB962C8B-B14F-4D97-AF65-F5344CB8AC3E}">
        <p14:creationId xmlns:p14="http://schemas.microsoft.com/office/powerpoint/2010/main" val="1982225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though</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5894615" y="3561670"/>
            <a:ext cx="17798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4578" name="Picture 2" descr="Image result for though clipart">
            <a:extLst>
              <a:ext uri="{FF2B5EF4-FFF2-40B4-BE49-F238E27FC236}">
                <a16:creationId xmlns:a16="http://schemas.microsoft.com/office/drawing/2014/main" id="{55FE0EA4-2555-73F1-D8F3-17E380FE57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461" y="361270"/>
            <a:ext cx="2076450"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8591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although</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6237514" y="3561670"/>
            <a:ext cx="17798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3554" name="Picture 2" descr="Image result for although clipart">
            <a:extLst>
              <a:ext uri="{FF2B5EF4-FFF2-40B4-BE49-F238E27FC236}">
                <a16:creationId xmlns:a16="http://schemas.microsoft.com/office/drawing/2014/main" id="{37BE993D-6240-E6CD-BF56-41A1C59E5D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817" y="483734"/>
            <a:ext cx="3248025"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6336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dough</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5731329" y="3561670"/>
            <a:ext cx="17798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2530" name="Picture 2" descr="Image result for dough clipart">
            <a:extLst>
              <a:ext uri="{FF2B5EF4-FFF2-40B4-BE49-F238E27FC236}">
                <a16:creationId xmlns:a16="http://schemas.microsoft.com/office/drawing/2014/main" id="{1C055C60-C15E-5C44-2145-9CFC8C5C47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8175" y="334735"/>
            <a:ext cx="20002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794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5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though</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20461" y="348053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CONJUNCTION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5047938"/>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despite the fact that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err="1">
                <a:latin typeface="Twinkl Cursive Looped" panose="02000000000000000000" pitchFamily="2" charset="0"/>
              </a:rPr>
              <a:t>th</a:t>
            </a:r>
            <a:r>
              <a:rPr lang="en-GB" sz="5400" dirty="0">
                <a:latin typeface="Twinkl Cursive Looped" panose="02000000000000000000" pitchFamily="2" charset="0"/>
              </a:rPr>
              <a:t> + </a:t>
            </a:r>
            <a:r>
              <a:rPr lang="en-GB" sz="5400" dirty="0" err="1">
                <a:latin typeface="Twinkl Cursive Looped" panose="02000000000000000000" pitchFamily="2" charset="0"/>
              </a:rPr>
              <a:t>ough</a:t>
            </a:r>
            <a:r>
              <a:rPr lang="en-GB" sz="5400" dirty="0">
                <a:latin typeface="Twinkl Cursive Looped" panose="02000000000000000000" pitchFamily="2" charset="0"/>
              </a:rPr>
              <a:t> = though</a:t>
            </a:r>
            <a:endParaRPr lang="en-GB" sz="5400" i="1" dirty="0">
              <a:latin typeface="Twinkl Cursive Looped" panose="02000000000000000000" pitchFamily="2" charset="0"/>
            </a:endParaRPr>
          </a:p>
        </p:txBody>
      </p:sp>
      <p:pic>
        <p:nvPicPr>
          <p:cNvPr id="3" name="Picture 2" descr="Image result for though clipart">
            <a:extLst>
              <a:ext uri="{FF2B5EF4-FFF2-40B4-BE49-F238E27FC236}">
                <a16:creationId xmlns:a16="http://schemas.microsoft.com/office/drawing/2014/main" id="{86F432EB-A74F-DF49-FE62-0930AD1E50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461" y="361270"/>
            <a:ext cx="2076450"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7643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although</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20461" y="348053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CONJUNCTION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5047938"/>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in spite of the fact that; even though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err="1">
                <a:latin typeface="Twinkl Cursive Looped" panose="02000000000000000000" pitchFamily="2" charset="0"/>
              </a:rPr>
              <a:t>alth</a:t>
            </a:r>
            <a:r>
              <a:rPr lang="en-GB" sz="5400" dirty="0">
                <a:latin typeface="Twinkl Cursive Looped" panose="02000000000000000000" pitchFamily="2" charset="0"/>
              </a:rPr>
              <a:t> + </a:t>
            </a:r>
            <a:r>
              <a:rPr lang="en-GB" sz="5400" dirty="0" err="1">
                <a:latin typeface="Twinkl Cursive Looped" panose="02000000000000000000" pitchFamily="2" charset="0"/>
              </a:rPr>
              <a:t>ough</a:t>
            </a:r>
            <a:r>
              <a:rPr lang="en-GB" sz="5400" dirty="0">
                <a:latin typeface="Twinkl Cursive Looped" panose="02000000000000000000" pitchFamily="2" charset="0"/>
              </a:rPr>
              <a:t> = although</a:t>
            </a:r>
            <a:endParaRPr lang="en-GB" sz="5400" i="1" dirty="0">
              <a:latin typeface="Twinkl Cursive Looped" panose="02000000000000000000" pitchFamily="2" charset="0"/>
            </a:endParaRPr>
          </a:p>
        </p:txBody>
      </p:sp>
      <p:pic>
        <p:nvPicPr>
          <p:cNvPr id="4" name="Picture 2" descr="Image result for although clipart">
            <a:extLst>
              <a:ext uri="{FF2B5EF4-FFF2-40B4-BE49-F238E27FC236}">
                <a16:creationId xmlns:a16="http://schemas.microsoft.com/office/drawing/2014/main" id="{FDE529DB-5C5F-7FE3-350A-051CD03A28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6" y="221827"/>
            <a:ext cx="3248025"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5801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dough</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497069"/>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142875" y="4580274"/>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thick, malleable mixture of flour and liquid, used for baking into bread or pastry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d + </a:t>
            </a:r>
            <a:r>
              <a:rPr lang="en-GB" sz="5400" dirty="0" err="1">
                <a:latin typeface="Twinkl Cursive Looped" panose="02000000000000000000" pitchFamily="2" charset="0"/>
              </a:rPr>
              <a:t>ough</a:t>
            </a:r>
            <a:r>
              <a:rPr lang="en-GB" sz="5400" dirty="0">
                <a:latin typeface="Twinkl Cursive Looped" panose="02000000000000000000" pitchFamily="2" charset="0"/>
              </a:rPr>
              <a:t>  = dough</a:t>
            </a:r>
            <a:endParaRPr lang="en-GB" sz="5400" i="1" dirty="0">
              <a:latin typeface="Twinkl Cursive Looped" panose="02000000000000000000" pitchFamily="2" charset="0"/>
            </a:endParaRPr>
          </a:p>
        </p:txBody>
      </p:sp>
      <p:pic>
        <p:nvPicPr>
          <p:cNvPr id="4" name="Picture 2" descr="Image result for dough clipart">
            <a:extLst>
              <a:ext uri="{FF2B5EF4-FFF2-40B4-BE49-F238E27FC236}">
                <a16:creationId xmlns:a16="http://schemas.microsoft.com/office/drawing/2014/main" id="{BA05B825-F0A9-C60B-DC54-C597F3238D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8175" y="334735"/>
            <a:ext cx="20002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1268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Though they were speaking in undertones, Percival could hear them.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404710" y="3031075"/>
            <a:ext cx="2530476" cy="79057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 </a:t>
            </a:r>
            <a:endParaRPr lang="en-GB" i="1" dirty="0"/>
          </a:p>
        </p:txBody>
      </p:sp>
    </p:spTree>
    <p:extLst>
      <p:ext uri="{BB962C8B-B14F-4D97-AF65-F5344CB8AC3E}">
        <p14:creationId xmlns:p14="http://schemas.microsoft.com/office/powerpoint/2010/main" val="2327374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Although the sun was shining, it wasn't that warm.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197656" y="3080824"/>
            <a:ext cx="2900815" cy="73189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417161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F2833DB78C4C646ABEEBCBE875020A6" ma:contentTypeVersion="14" ma:contentTypeDescription="Create a new document." ma:contentTypeScope="" ma:versionID="7bb88365a3e0113cc41143aebbb8d3e9">
  <xsd:schema xmlns:xsd="http://www.w3.org/2001/XMLSchema" xmlns:xs="http://www.w3.org/2001/XMLSchema" xmlns:p="http://schemas.microsoft.com/office/2006/metadata/properties" xmlns:ns3="8d45de22-6cb8-482f-aec1-9d11b8cf9a91" xmlns:ns4="23653dbe-e4a6-4bb0-9890-1638d21e2f2d" targetNamespace="http://schemas.microsoft.com/office/2006/metadata/properties" ma:root="true" ma:fieldsID="1ce945835774f60f590bb324a0cf45c2" ns3:_="" ns4:_="">
    <xsd:import namespace="8d45de22-6cb8-482f-aec1-9d11b8cf9a91"/>
    <xsd:import namespace="23653dbe-e4a6-4bb0-9890-1638d21e2f2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LengthInSeconds"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45de22-6cb8-482f-aec1-9d11b8cf9a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3653dbe-e4a6-4bb0-9890-1638d21e2f2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C88B295-9A9B-49B1-BCEE-A6316E9E9D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45de22-6cb8-482f-aec1-9d11b8cf9a91"/>
    <ds:schemaRef ds:uri="23653dbe-e4a6-4bb0-9890-1638d21e2f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7B9DB9F-F8B4-4435-855D-866112E700F6}">
  <ds:schemaRefs>
    <ds:schemaRef ds:uri="http://schemas.microsoft.com/sharepoint/v3/contenttype/forms"/>
  </ds:schemaRefs>
</ds:datastoreItem>
</file>

<file path=customXml/itemProps3.xml><?xml version="1.0" encoding="utf-8"?>
<ds:datastoreItem xmlns:ds="http://schemas.openxmlformats.org/officeDocument/2006/customXml" ds:itemID="{04967396-FB1F-484B-AF5C-CC197DB3B911}">
  <ds:schemaRefs>
    <ds:schemaRef ds:uri="http://schemas.microsoft.com/office/2006/metadata/properties"/>
    <ds:schemaRef ds:uri="http://schemas.openxmlformats.org/package/2006/metadata/core-properties"/>
    <ds:schemaRef ds:uri="http://purl.org/dc/dcmitype/"/>
    <ds:schemaRef ds:uri="23653dbe-e4a6-4bb0-9890-1638d21e2f2d"/>
    <ds:schemaRef ds:uri="http://schemas.microsoft.com/office/2006/documentManagement/types"/>
    <ds:schemaRef ds:uri="8d45de22-6cb8-482f-aec1-9d11b8cf9a91"/>
    <ds:schemaRef ds:uri="http://purl.org/dc/terms/"/>
    <ds:schemaRef ds:uri="http://www.w3.org/XML/1998/namespace"/>
    <ds:schemaRef ds:uri="http://purl.org/dc/elements/1.1/"/>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9757</TotalTime>
  <Words>3189</Words>
  <Application>Microsoft Office PowerPoint</Application>
  <PresentationFormat>Widescreen</PresentationFormat>
  <Paragraphs>439</Paragraphs>
  <Slides>183</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183</vt:i4>
      </vt:variant>
    </vt:vector>
  </HeadingPairs>
  <TitlesOfParts>
    <vt:vector size="189" baseType="lpstr">
      <vt:lpstr>Arial</vt:lpstr>
      <vt:lpstr>Calibri</vt:lpstr>
      <vt:lpstr>Calibri Light</vt:lpstr>
      <vt:lpstr>Times New Roman</vt:lpstr>
      <vt:lpstr>Twinkl Cursive Looped</vt:lpstr>
      <vt:lpstr>Office Theme</vt:lpstr>
      <vt:lpstr>Spelling Y5</vt:lpstr>
      <vt:lpstr>PowerPoint Presentation</vt:lpstr>
      <vt:lpstr>PowerPoint Presentation</vt:lpstr>
      <vt:lpstr>Let’s Revisit and Review…</vt:lpstr>
      <vt:lpstr>Do you remember this challenge word?</vt:lpstr>
      <vt:lpstr>category </vt:lpstr>
      <vt:lpstr>cemetery </vt:lpstr>
      <vt:lpstr>  y </vt:lpstr>
      <vt:lpstr>symbols </vt:lpstr>
      <vt:lpstr>mystery </vt:lpstr>
      <vt:lpstr>lyrics</vt:lpstr>
      <vt:lpstr>Let’s Teach and Practise</vt:lpstr>
      <vt:lpstr>PowerPoint Presentation</vt:lpstr>
      <vt:lpstr>PowerPoint Presentation</vt:lpstr>
      <vt:lpstr>PowerPoint Presentation</vt:lpstr>
      <vt:lpstr>    pronounce -ough with an "ow" sound, like in the word "now."</vt:lpstr>
      <vt:lpstr>    pronounce -ough with an "uff" sound, like in the word "stuff."</vt:lpstr>
      <vt:lpstr>    pronounce -ough with an "oh" sound, like in the word "go."</vt:lpstr>
      <vt:lpstr>plough</vt:lpstr>
      <vt:lpstr>bough</vt:lpstr>
      <vt:lpstr>drought</vt:lpstr>
      <vt:lpstr>plough</vt:lpstr>
      <vt:lpstr>bough</vt:lpstr>
      <vt:lpstr>drought</vt:lpstr>
      <vt:lpstr>The plough was used in the fields by the farmers. </vt:lpstr>
      <vt:lpstr> In the orchard, Apple boughs were laden with blossom. </vt:lpstr>
      <vt:lpstr>Crops have failed because of drought. </vt:lpstr>
      <vt:lpstr>New CHALLENGE words.</vt:lpstr>
      <vt:lpstr>curiosity  </vt:lpstr>
      <vt:lpstr>Filled with curiosity, she peered through the window. </vt:lpstr>
      <vt:lpstr>definite  </vt:lpstr>
      <vt:lpstr>We had no definite plans. </vt:lpstr>
      <vt:lpstr>Let’s Practise and Apply.</vt:lpstr>
      <vt:lpstr>Can you spot the spelling rule words and the challenge words?</vt:lpstr>
      <vt:lpstr>Geothermal power stations  These are costly to build and this power is easier to use in definite volcanic areas, so it’s not a very global energy source.   Scientists also show curiosity about the long-term impact of using this type of energy.  Taking too much heat energy from some areas could make it less effective over time.  Sun, wind, water and geothermal energy can generate electricity, which can be used to charge enough batteries for electric vehicles.  Although, these forms of energy can’t be used directly as a fuel for vehicles.</vt:lpstr>
      <vt:lpstr>Geothermal power stations  These are costly to build and this power is easier to use in definite volcanic areas, so it’s not a very global energy source.   Scientists also show curiosity about the long-term impact of using this type of energy.  Taking too much heat energy from some areas could make it less effective over time.  Sun, wind, water and geothermal energy can generate electricity, which can be used to charge enough batteries for electric vehicles.  Although, these forms of energy can’t be used directly as a fuel for vehicles.</vt:lpstr>
      <vt:lpstr>Write this sentence as I dictate it to you.</vt:lpstr>
      <vt:lpstr>These are costly to build and this power is easier to use in definite volcanic areas, so it’s not a very global energy source.</vt:lpstr>
      <vt:lpstr>PowerPoint Presentation</vt:lpstr>
      <vt:lpstr>PowerPoint Presentation</vt:lpstr>
      <vt:lpstr>Let’s Revisit and Review…</vt:lpstr>
      <vt:lpstr>Do you remember this challenge word?</vt:lpstr>
      <vt:lpstr>category </vt:lpstr>
      <vt:lpstr>cemetery </vt:lpstr>
      <vt:lpstr>  y </vt:lpstr>
      <vt:lpstr>oxygen</vt:lpstr>
      <vt:lpstr>symptom </vt:lpstr>
      <vt:lpstr>physical</vt:lpstr>
      <vt:lpstr>Let’s Teach and Practise</vt:lpstr>
      <vt:lpstr>PowerPoint Presentation</vt:lpstr>
      <vt:lpstr>PowerPoint Presentation</vt:lpstr>
      <vt:lpstr>PowerPoint Presentation</vt:lpstr>
      <vt:lpstr>    pronounce -ough with an "ow" sound, like in the word "now."</vt:lpstr>
      <vt:lpstr>    pronounce -ough with an "uff" sound, like in the word "stuff."</vt:lpstr>
      <vt:lpstr>    pronounce -ough with an "oh" sound, like in the word "go."</vt:lpstr>
      <vt:lpstr>rough</vt:lpstr>
      <vt:lpstr>tough</vt:lpstr>
      <vt:lpstr>enough</vt:lpstr>
      <vt:lpstr>rough</vt:lpstr>
      <vt:lpstr>tough</vt:lpstr>
      <vt:lpstr>enough</vt:lpstr>
      <vt:lpstr>Her skin felt dry and rough. </vt:lpstr>
      <vt:lpstr> Climbers need a tough rucksack. </vt:lpstr>
      <vt:lpstr>At the time, he wasn't old enough to vote.</vt:lpstr>
      <vt:lpstr>New CHALLENGE words.</vt:lpstr>
      <vt:lpstr>curiosity  </vt:lpstr>
      <vt:lpstr>Filled with curiosity, she peered through the window. </vt:lpstr>
      <vt:lpstr>definite  </vt:lpstr>
      <vt:lpstr>We had no definite plans. </vt:lpstr>
      <vt:lpstr>Let’s Practise and Apply.</vt:lpstr>
      <vt:lpstr>Can you spot the spelling rule words and the challenge words?</vt:lpstr>
      <vt:lpstr>Geothermal power stations  These are costly to build and this power is easier to use in definite volcanic areas, so it’s not a very global energy source.   Scientists also show curiosity about the long-term impact of using this type of energy.  Taking too much heat energy from some areas could make it less effective over time.  Sun, wind, water and geothermal energy can generate electricity, which can be used to charge enough batteries for electric vehicles.  Although, these forms of energy can’t be used directly as a fuel for vehicles.</vt:lpstr>
      <vt:lpstr>Geothermal power stations  These are costly to build and this power is easier to use in definite volcanic areas, so it’s not a very global energy source.   Scientists also show curiosity about the long-term impact of using this type of energy.  Taking too much heat energy from some areas could make it less effective over time.  Sun, wind, water and geothermal energy can generate electricity, which can be used to charge enough batteries for electric vehicles.  Although, these forms of energy can’t be used directly as a fuel for vehicles.</vt:lpstr>
      <vt:lpstr>Write this sentence as I dictate it to you.</vt:lpstr>
      <vt:lpstr>Scientists also show curiosity about the long-term impact of using this type of energy. </vt:lpstr>
      <vt:lpstr>PowerPoint Presentation</vt:lpstr>
      <vt:lpstr>PowerPoint Presentation</vt:lpstr>
      <vt:lpstr>Let’s Revisit and Review…</vt:lpstr>
      <vt:lpstr>Do you remember this challenge word?</vt:lpstr>
      <vt:lpstr>category </vt:lpstr>
      <vt:lpstr>cemetery </vt:lpstr>
      <vt:lpstr>  y </vt:lpstr>
      <vt:lpstr>system </vt:lpstr>
      <vt:lpstr>typical </vt:lpstr>
      <vt:lpstr>Let’s Teach and Practise</vt:lpstr>
      <vt:lpstr>PowerPoint Presentation</vt:lpstr>
      <vt:lpstr>PowerPoint Presentation</vt:lpstr>
      <vt:lpstr>PowerPoint Presentation</vt:lpstr>
      <vt:lpstr>    pronounce -ough with an "ow" sound, like in the word "now."</vt:lpstr>
      <vt:lpstr>    pronounce -ough with an "uff" sound, like in the word "stuff."</vt:lpstr>
      <vt:lpstr>    pronounce -ough with an "oh" sound, like in the word "go."</vt:lpstr>
      <vt:lpstr>though</vt:lpstr>
      <vt:lpstr>although</vt:lpstr>
      <vt:lpstr>dough</vt:lpstr>
      <vt:lpstr>though</vt:lpstr>
      <vt:lpstr>although</vt:lpstr>
      <vt:lpstr>dough</vt:lpstr>
      <vt:lpstr>Though they were speaking in undertones, Percival could hear them. </vt:lpstr>
      <vt:lpstr> Although the sun was shining, it wasn't that warm. </vt:lpstr>
      <vt:lpstr>Add water to the flour and mix to a manageable dough.</vt:lpstr>
      <vt:lpstr>New CHALLENGE words.</vt:lpstr>
      <vt:lpstr>curiosity  </vt:lpstr>
      <vt:lpstr>Filled with curiosity, she peered through the window. </vt:lpstr>
      <vt:lpstr>definite  </vt:lpstr>
      <vt:lpstr>We had no definite plans. </vt:lpstr>
      <vt:lpstr>Let’s Practise and Apply.</vt:lpstr>
      <vt:lpstr>Can you spot the spelling rule words and the challenge words?</vt:lpstr>
      <vt:lpstr>Geothermal power stations  These are costly to build and this power is easier to use in definite volcanic areas, so it’s not a very global energy source.   Scientists also show curiosity about the long-term impact of using this type of energy.  Taking too much heat energy from some areas could make it less effective over time.  Sun, wind, water and geothermal energy can generate electricity, which can be used to charge enough batteries for electric vehicles.  Although, these forms of energy can’t be used directly as a fuel for vehicles.</vt:lpstr>
      <vt:lpstr>Geothermal power stations  These are costly to build and this power is easier to use in definite volcanic areas, so it’s not a very global energy source.   Scientists also show curiosity about the long-term impact of using this type of energy.  Taking too much heat energy from some areas could make it less effective over time.  Sun, wind, water and geothermal energy can generate electricity, which can be used to charge enough batteries for electric vehicles.  Although, these forms of energy can’t be used directly as a fuel for vehicles.</vt:lpstr>
      <vt:lpstr>Write this sentence as I dictate it to you.</vt:lpstr>
      <vt:lpstr>Sun, wind, water and geothermal energy can generate electricity, which can be used to charge enough batteries for electric vehicles.</vt:lpstr>
      <vt:lpstr>PowerPoint Presentation</vt:lpstr>
      <vt:lpstr>PowerPoint Presentation</vt:lpstr>
      <vt:lpstr>Let’s Revisit and Review…</vt:lpstr>
      <vt:lpstr>Do you remember this challenge word?</vt:lpstr>
      <vt:lpstr>category </vt:lpstr>
      <vt:lpstr>cemetery </vt:lpstr>
      <vt:lpstr>  y </vt:lpstr>
      <vt:lpstr>crystal </vt:lpstr>
      <vt:lpstr>rhythm </vt:lpstr>
      <vt:lpstr>Let’s Teach and Practise</vt:lpstr>
      <vt:lpstr>PowerPoint Presentation</vt:lpstr>
      <vt:lpstr>PowerPoint Presentation</vt:lpstr>
      <vt:lpstr>PowerPoint Presentation</vt:lpstr>
      <vt:lpstr>    pronounce -ough with an "ow" sound, like in the word "now."</vt:lpstr>
      <vt:lpstr>    pronounce -ough with an "uff" sound, like in the word "stuff."</vt:lpstr>
      <vt:lpstr>    pronounce -ough with an "oh" sound, like in the word "go."</vt:lpstr>
      <vt:lpstr>thorough</vt:lpstr>
      <vt:lpstr>borough</vt:lpstr>
      <vt:lpstr>thorough</vt:lpstr>
      <vt:lpstr>borough</vt:lpstr>
      <vt:lpstr>Planners need a thorough understanding of the subject. </vt:lpstr>
      <vt:lpstr> The London Borough came top in the school league tables. </vt:lpstr>
      <vt:lpstr>New CHALLENGE words.</vt:lpstr>
      <vt:lpstr>curiosity  </vt:lpstr>
      <vt:lpstr>Filled with curiosity, she peered through the window. </vt:lpstr>
      <vt:lpstr>definite  </vt:lpstr>
      <vt:lpstr>We had no definite plans. </vt:lpstr>
      <vt:lpstr>Let’s Practise and Apply.</vt:lpstr>
      <vt:lpstr>Can you spot the spelling rule words and the challenge words?</vt:lpstr>
      <vt:lpstr>Geothermal power stations  These are costly to build and this power is easier to use in definite volcanic areas, so it’s not a very global energy source.   Scientists also show curiosity about the long-term impact of using this type of energy.  Taking too much heat energy from some areas could make it less effective over time.  Sun, wind, water and geothermal energy can generate electricity, which can be used to charge enough batteries for electric vehicles.  Although, these forms of energy can’t be used directly as a fuel for vehicles.</vt:lpstr>
      <vt:lpstr>Geothermal power stations  These are costly to build and this power is easier to use in definite volcanic areas, so it’s not a very global energy source.   Scientists also show curiosity about the long-term impact of using this type of energy.  Taking too much heat energy from some areas could make it less effective over time.  Sun, wind, water and geothermal energy can generate electricity, which can be used to charge enough batteries for electric vehicles.  Although, these forms of energy can’t be used directly as a fuel for vehicles.</vt:lpstr>
      <vt:lpstr>Write this sentence as I dictate it to you.</vt:lpstr>
      <vt:lpstr>Although, these forms of energy can’t be used directly as a fuel for vehicles.</vt:lpstr>
      <vt:lpstr>PowerPoint Presentation</vt:lpstr>
      <vt:lpstr>PowerPoint Presentation</vt:lpstr>
      <vt:lpstr>Old challenge words…</vt:lpstr>
      <vt:lpstr>category</vt:lpstr>
      <vt:lpstr>cemetery</vt:lpstr>
      <vt:lpstr>Old spelling rule words…</vt:lpstr>
      <vt:lpstr>symbols</vt:lpstr>
      <vt:lpstr>mystery</vt:lpstr>
      <vt:lpstr>lyrics</vt:lpstr>
      <vt:lpstr>oxygen</vt:lpstr>
      <vt:lpstr>symptom</vt:lpstr>
      <vt:lpstr>physical</vt:lpstr>
      <vt:lpstr>system</vt:lpstr>
      <vt:lpstr>typical</vt:lpstr>
      <vt:lpstr>crystal </vt:lpstr>
      <vt:lpstr>rhythm</vt:lpstr>
      <vt:lpstr>New spelling rule words…</vt:lpstr>
      <vt:lpstr>plough</vt:lpstr>
      <vt:lpstr>bough</vt:lpstr>
      <vt:lpstr>drought</vt:lpstr>
      <vt:lpstr>rough </vt:lpstr>
      <vt:lpstr>tough </vt:lpstr>
      <vt:lpstr>enough</vt:lpstr>
      <vt:lpstr>though</vt:lpstr>
      <vt:lpstr>although </vt:lpstr>
      <vt:lpstr>dough</vt:lpstr>
      <vt:lpstr>thorough</vt:lpstr>
      <vt:lpstr>borough</vt:lpstr>
      <vt:lpstr>New challenge words…</vt:lpstr>
      <vt:lpstr>curiosity</vt:lpstr>
      <vt:lpstr>definite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11</cp:revision>
  <cp:lastPrinted>2022-05-27T07:40:55Z</cp:lastPrinted>
  <dcterms:created xsi:type="dcterms:W3CDTF">2022-03-23T13:56:57Z</dcterms:created>
  <dcterms:modified xsi:type="dcterms:W3CDTF">2022-12-29T11:03:33Z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0x0101006F2833DB78C4C646ABEEBCBE875020A6</vt:lpwstr>
  </property>
</Properties>
</file>