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2"/>
  </p:notesMasterIdLst>
  <p:sldIdLst>
    <p:sldId id="256" r:id="rId5"/>
    <p:sldId id="322" r:id="rId6"/>
    <p:sldId id="604" r:id="rId7"/>
    <p:sldId id="258" r:id="rId8"/>
    <p:sldId id="333" r:id="rId9"/>
    <p:sldId id="2402" r:id="rId10"/>
    <p:sldId id="2403" r:id="rId11"/>
    <p:sldId id="2401" r:id="rId12"/>
    <p:sldId id="1456" r:id="rId13"/>
    <p:sldId id="1459" r:id="rId14"/>
    <p:sldId id="1462" r:id="rId15"/>
    <p:sldId id="267" r:id="rId16"/>
    <p:sldId id="1452" r:id="rId17"/>
    <p:sldId id="1798" r:id="rId18"/>
    <p:sldId id="2404" r:id="rId19"/>
    <p:sldId id="2204" r:id="rId20"/>
    <p:sldId id="2067" r:id="rId21"/>
    <p:sldId id="2205" r:id="rId22"/>
    <p:sldId id="1466" r:id="rId23"/>
    <p:sldId id="2208" r:id="rId24"/>
    <p:sldId id="1473" r:id="rId25"/>
    <p:sldId id="1501" r:id="rId26"/>
    <p:sldId id="1482" r:id="rId27"/>
    <p:sldId id="1485" r:id="rId28"/>
    <p:sldId id="1505" r:id="rId29"/>
    <p:sldId id="1504" r:id="rId30"/>
    <p:sldId id="1506" r:id="rId31"/>
    <p:sldId id="304" r:id="rId32"/>
    <p:sldId id="318" r:id="rId33"/>
    <p:sldId id="316" r:id="rId34"/>
    <p:sldId id="2405" r:id="rId35"/>
    <p:sldId id="331" r:id="rId36"/>
    <p:sldId id="332" r:id="rId37"/>
    <p:sldId id="323" r:id="rId38"/>
    <p:sldId id="2556" r:id="rId39"/>
    <p:sldId id="2557" r:id="rId40"/>
    <p:sldId id="2558" r:id="rId41"/>
    <p:sldId id="2559" r:id="rId42"/>
    <p:sldId id="2560" r:id="rId43"/>
    <p:sldId id="2561" r:id="rId44"/>
    <p:sldId id="2564" r:id="rId45"/>
    <p:sldId id="2649" r:id="rId46"/>
    <p:sldId id="2650" r:id="rId47"/>
    <p:sldId id="2565" r:id="rId48"/>
    <p:sldId id="2566" r:id="rId49"/>
    <p:sldId id="2567" r:id="rId50"/>
    <p:sldId id="2568" r:id="rId51"/>
    <p:sldId id="2569" r:id="rId52"/>
    <p:sldId id="2570" r:id="rId53"/>
    <p:sldId id="2571" r:id="rId54"/>
    <p:sldId id="2572" r:id="rId55"/>
    <p:sldId id="2573" r:id="rId56"/>
    <p:sldId id="2574" r:id="rId57"/>
    <p:sldId id="2575" r:id="rId58"/>
    <p:sldId id="2576" r:id="rId59"/>
    <p:sldId id="2577" r:id="rId60"/>
    <p:sldId id="2578" r:id="rId61"/>
    <p:sldId id="2579" r:id="rId62"/>
    <p:sldId id="2580" r:id="rId63"/>
    <p:sldId id="2581" r:id="rId64"/>
    <p:sldId id="2582" r:id="rId65"/>
    <p:sldId id="2583" r:id="rId66"/>
    <p:sldId id="2584" r:id="rId67"/>
    <p:sldId id="2585" r:id="rId68"/>
    <p:sldId id="2586" r:id="rId69"/>
    <p:sldId id="2406" r:id="rId70"/>
    <p:sldId id="2587" r:id="rId71"/>
    <p:sldId id="2588" r:id="rId72"/>
    <p:sldId id="2589" r:id="rId73"/>
    <p:sldId id="2590" r:id="rId74"/>
    <p:sldId id="2591" r:id="rId75"/>
    <p:sldId id="2592" r:id="rId76"/>
    <p:sldId id="2595" r:id="rId77"/>
    <p:sldId id="2651" r:id="rId78"/>
    <p:sldId id="2652" r:id="rId79"/>
    <p:sldId id="2596" r:id="rId80"/>
    <p:sldId id="2597" r:id="rId81"/>
    <p:sldId id="2598" r:id="rId82"/>
    <p:sldId id="2599" r:id="rId83"/>
    <p:sldId id="2600" r:id="rId84"/>
    <p:sldId id="2601" r:id="rId85"/>
    <p:sldId id="2602" r:id="rId86"/>
    <p:sldId id="2603" r:id="rId87"/>
    <p:sldId id="2604" r:id="rId88"/>
    <p:sldId id="2605" r:id="rId89"/>
    <p:sldId id="2606" r:id="rId90"/>
    <p:sldId id="2607" r:id="rId91"/>
    <p:sldId id="2608" r:id="rId92"/>
    <p:sldId id="2609" r:id="rId93"/>
    <p:sldId id="2610" r:id="rId94"/>
    <p:sldId id="2611" r:id="rId95"/>
    <p:sldId id="2612" r:id="rId96"/>
    <p:sldId id="2613" r:id="rId97"/>
    <p:sldId id="2614" r:id="rId98"/>
    <p:sldId id="2615" r:id="rId99"/>
    <p:sldId id="2616" r:id="rId100"/>
    <p:sldId id="2617" r:id="rId101"/>
    <p:sldId id="2407" r:id="rId102"/>
    <p:sldId id="2618" r:id="rId103"/>
    <p:sldId id="2619" r:id="rId104"/>
    <p:sldId id="2620" r:id="rId105"/>
    <p:sldId id="2621" r:id="rId106"/>
    <p:sldId id="2622" r:id="rId107"/>
    <p:sldId id="2623" r:id="rId108"/>
    <p:sldId id="2626" r:id="rId109"/>
    <p:sldId id="2653" r:id="rId110"/>
    <p:sldId id="2654" r:id="rId111"/>
    <p:sldId id="2627" r:id="rId112"/>
    <p:sldId id="2628" r:id="rId113"/>
    <p:sldId id="2629" r:id="rId114"/>
    <p:sldId id="2630" r:id="rId115"/>
    <p:sldId id="2631" r:id="rId116"/>
    <p:sldId id="2632" r:id="rId117"/>
    <p:sldId id="2633" r:id="rId118"/>
    <p:sldId id="2634" r:id="rId119"/>
    <p:sldId id="2635" r:id="rId120"/>
    <p:sldId id="2636" r:id="rId121"/>
    <p:sldId id="2637" r:id="rId122"/>
    <p:sldId id="2638" r:id="rId123"/>
    <p:sldId id="2639" r:id="rId124"/>
    <p:sldId id="2640" r:id="rId125"/>
    <p:sldId id="2641" r:id="rId126"/>
    <p:sldId id="2642" r:id="rId127"/>
    <p:sldId id="2643" r:id="rId128"/>
    <p:sldId id="2644" r:id="rId129"/>
    <p:sldId id="2645" r:id="rId130"/>
    <p:sldId id="2646" r:id="rId131"/>
    <p:sldId id="2647" r:id="rId132"/>
    <p:sldId id="2648" r:id="rId133"/>
    <p:sldId id="328" r:id="rId134"/>
    <p:sldId id="1509" r:id="rId135"/>
    <p:sldId id="595" r:id="rId136"/>
    <p:sldId id="2554" r:id="rId137"/>
    <p:sldId id="2555" r:id="rId138"/>
    <p:sldId id="596" r:id="rId139"/>
    <p:sldId id="2408" r:id="rId140"/>
    <p:sldId id="2409" r:id="rId141"/>
    <p:sldId id="2410" r:id="rId142"/>
    <p:sldId id="2411" r:id="rId143"/>
    <p:sldId id="2412" r:id="rId144"/>
    <p:sldId id="2413" r:id="rId145"/>
    <p:sldId id="2414" r:id="rId146"/>
    <p:sldId id="2415" r:id="rId147"/>
    <p:sldId id="2416" r:id="rId148"/>
    <p:sldId id="2417" r:id="rId149"/>
    <p:sldId id="2552" r:id="rId150"/>
    <p:sldId id="2551" r:id="rId151"/>
    <p:sldId id="594" r:id="rId152"/>
    <p:sldId id="558" r:id="rId153"/>
    <p:sldId id="559" r:id="rId154"/>
    <p:sldId id="555" r:id="rId155"/>
    <p:sldId id="566" r:id="rId156"/>
    <p:sldId id="567" r:id="rId157"/>
    <p:sldId id="568" r:id="rId158"/>
    <p:sldId id="573" r:id="rId159"/>
    <p:sldId id="574" r:id="rId160"/>
    <p:sldId id="560" r:id="rId161"/>
    <p:sldId id="593" r:id="rId162"/>
    <p:sldId id="561" r:id="rId163"/>
    <p:sldId id="550" r:id="rId164"/>
    <p:sldId id="597" r:id="rId165"/>
    <p:sldId id="583" r:id="rId166"/>
    <p:sldId id="1194" r:id="rId167"/>
    <p:sldId id="1631" r:id="rId168"/>
    <p:sldId id="590" r:id="rId169"/>
    <p:sldId id="591" r:id="rId170"/>
    <p:sldId id="598" r:id="rId171"/>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3367A8-8F1C-4DC3-AF06-FC07C55EDFD6}" v="670" dt="2022-12-29T11:39:47.5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6" Type="http://schemas.openxmlformats.org/officeDocument/2006/relationships/slide" Target="slides/slide2.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119" Type="http://schemas.openxmlformats.org/officeDocument/2006/relationships/slide" Target="slides/slide115.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0" Type="http://schemas.openxmlformats.org/officeDocument/2006/relationships/slide" Target="slides/slide126.xml"/><Relationship Id="rId135" Type="http://schemas.openxmlformats.org/officeDocument/2006/relationships/slide" Target="slides/slide131.xml"/><Relationship Id="rId151" Type="http://schemas.openxmlformats.org/officeDocument/2006/relationships/slide" Target="slides/slide147.xml"/><Relationship Id="rId156" Type="http://schemas.openxmlformats.org/officeDocument/2006/relationships/slide" Target="slides/slide152.xml"/><Relationship Id="rId177" Type="http://schemas.microsoft.com/office/2016/11/relationships/changesInfo" Target="changesInfos/changesInfo1.xml"/><Relationship Id="rId172" Type="http://schemas.openxmlformats.org/officeDocument/2006/relationships/notesMaster" Target="notesMasters/notesMaster1.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141" Type="http://schemas.openxmlformats.org/officeDocument/2006/relationships/slide" Target="slides/slide137.xml"/><Relationship Id="rId146" Type="http://schemas.openxmlformats.org/officeDocument/2006/relationships/slide" Target="slides/slide142.xml"/><Relationship Id="rId167" Type="http://schemas.openxmlformats.org/officeDocument/2006/relationships/slide" Target="slides/slide163.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162" Type="http://schemas.openxmlformats.org/officeDocument/2006/relationships/slide" Target="slides/slide15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178" Type="http://schemas.microsoft.com/office/2015/10/relationships/revisionInfo" Target="revisionInfo.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presProps" Target="presProps.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viewProps" Target="viewProps.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4" Type="http://schemas.openxmlformats.org/officeDocument/2006/relationships/slideMaster" Target="slideMasters/slideMaster1.xml"/><Relationship Id="rId9" Type="http://schemas.openxmlformats.org/officeDocument/2006/relationships/slide" Target="slides/slide5.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theme" Target="theme/theme1.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tableStyles" Target="tableStyles.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DF3367A8-8F1C-4DC3-AF06-FC07C55EDFD6}"/>
    <pc:docChg chg="undo custSel addSld delSld modSld sldOrd">
      <pc:chgData name="Kelly Stokes" userId="3e5c5154-569e-4d81-aa91-4f91841cdfa9" providerId="ADAL" clId="{DF3367A8-8F1C-4DC3-AF06-FC07C55EDFD6}" dt="2022-12-29T11:39:52.503" v="1018"/>
      <pc:docMkLst>
        <pc:docMk/>
      </pc:docMkLst>
      <pc:sldChg chg="modSp mod">
        <pc:chgData name="Kelly Stokes" userId="3e5c5154-569e-4d81-aa91-4f91841cdfa9" providerId="ADAL" clId="{DF3367A8-8F1C-4DC3-AF06-FC07C55EDFD6}" dt="2022-12-29T11:04:39.338" v="6" actId="20577"/>
        <pc:sldMkLst>
          <pc:docMk/>
          <pc:sldMk cId="3945579917" sldId="256"/>
        </pc:sldMkLst>
        <pc:spChg chg="mod">
          <ac:chgData name="Kelly Stokes" userId="3e5c5154-569e-4d81-aa91-4f91841cdfa9" providerId="ADAL" clId="{DF3367A8-8F1C-4DC3-AF06-FC07C55EDFD6}" dt="2022-12-29T11:04:39.338" v="6" actId="20577"/>
          <ac:spMkLst>
            <pc:docMk/>
            <pc:sldMk cId="3945579917" sldId="256"/>
            <ac:spMk id="3" creationId="{9B667196-C5B4-45FC-B5E8-3B190D7A595C}"/>
          </ac:spMkLst>
        </pc:spChg>
      </pc:sldChg>
      <pc:sldChg chg="modSp mod">
        <pc:chgData name="Kelly Stokes" userId="3e5c5154-569e-4d81-aa91-4f91841cdfa9" providerId="ADAL" clId="{DF3367A8-8F1C-4DC3-AF06-FC07C55EDFD6}" dt="2022-12-29T11:16:40.812" v="326"/>
        <pc:sldMkLst>
          <pc:docMk/>
          <pc:sldMk cId="2433500145" sldId="316"/>
        </pc:sldMkLst>
        <pc:spChg chg="mod">
          <ac:chgData name="Kelly Stokes" userId="3e5c5154-569e-4d81-aa91-4f91841cdfa9" providerId="ADAL" clId="{DF3367A8-8F1C-4DC3-AF06-FC07C55EDFD6}" dt="2022-12-29T11:16:40.812" v="326"/>
          <ac:spMkLst>
            <pc:docMk/>
            <pc:sldMk cId="2433500145" sldId="316"/>
            <ac:spMk id="2" creationId="{52DA34BA-82FC-47C5-BCE1-BB65E08B92A1}"/>
          </ac:spMkLst>
        </pc:spChg>
      </pc:sldChg>
      <pc:sldChg chg="modSp mod">
        <pc:chgData name="Kelly Stokes" userId="3e5c5154-569e-4d81-aa91-4f91841cdfa9" providerId="ADAL" clId="{DF3367A8-8F1C-4DC3-AF06-FC07C55EDFD6}" dt="2022-12-29T11:04:33.968" v="3" actId="20577"/>
        <pc:sldMkLst>
          <pc:docMk/>
          <pc:sldMk cId="864376776" sldId="322"/>
        </pc:sldMkLst>
        <pc:spChg chg="mod">
          <ac:chgData name="Kelly Stokes" userId="3e5c5154-569e-4d81-aa91-4f91841cdfa9" providerId="ADAL" clId="{DF3367A8-8F1C-4DC3-AF06-FC07C55EDFD6}" dt="2022-12-29T11:04:33.968" v="3" actId="20577"/>
          <ac:spMkLst>
            <pc:docMk/>
            <pc:sldMk cId="864376776" sldId="322"/>
            <ac:spMk id="2" creationId="{02FB8773-AD3E-2543-510F-CEE32E75C793}"/>
          </ac:spMkLst>
        </pc:spChg>
      </pc:sldChg>
      <pc:sldChg chg="modSp mod">
        <pc:chgData name="Kelly Stokes" userId="3e5c5154-569e-4d81-aa91-4f91841cdfa9" providerId="ADAL" clId="{DF3367A8-8F1C-4DC3-AF06-FC07C55EDFD6}" dt="2022-12-29T11:17:51.950" v="337" actId="20577"/>
        <pc:sldMkLst>
          <pc:docMk/>
          <pc:sldMk cId="3634764576" sldId="323"/>
        </pc:sldMkLst>
        <pc:spChg chg="mod">
          <ac:chgData name="Kelly Stokes" userId="3e5c5154-569e-4d81-aa91-4f91841cdfa9" providerId="ADAL" clId="{DF3367A8-8F1C-4DC3-AF06-FC07C55EDFD6}" dt="2022-12-29T11:17:51.950" v="337" actId="20577"/>
          <ac:spMkLst>
            <pc:docMk/>
            <pc:sldMk cId="3634764576" sldId="323"/>
            <ac:spMk id="2" creationId="{02FB8773-AD3E-2543-510F-CEE32E75C793}"/>
          </ac:spMkLst>
        </pc:spChg>
      </pc:sldChg>
      <pc:sldChg chg="modSp mod">
        <pc:chgData name="Kelly Stokes" userId="3e5c5154-569e-4d81-aa91-4f91841cdfa9" providerId="ADAL" clId="{DF3367A8-8F1C-4DC3-AF06-FC07C55EDFD6}" dt="2022-12-29T11:04:27.306" v="1" actId="20577"/>
        <pc:sldMkLst>
          <pc:docMk/>
          <pc:sldMk cId="4214164962" sldId="328"/>
        </pc:sldMkLst>
        <pc:spChg chg="mod">
          <ac:chgData name="Kelly Stokes" userId="3e5c5154-569e-4d81-aa91-4f91841cdfa9" providerId="ADAL" clId="{DF3367A8-8F1C-4DC3-AF06-FC07C55EDFD6}" dt="2022-12-29T11:04:27.306" v="1" actId="20577"/>
          <ac:spMkLst>
            <pc:docMk/>
            <pc:sldMk cId="4214164962" sldId="328"/>
            <ac:spMk id="2" creationId="{02FB8773-AD3E-2543-510F-CEE32E75C793}"/>
          </ac:spMkLst>
        </pc:spChg>
      </pc:sldChg>
      <pc:sldChg chg="modNotesTx">
        <pc:chgData name="Kelly Stokes" userId="3e5c5154-569e-4d81-aa91-4f91841cdfa9" providerId="ADAL" clId="{DF3367A8-8F1C-4DC3-AF06-FC07C55EDFD6}" dt="2022-12-29T11:17:37.713" v="333"/>
        <pc:sldMkLst>
          <pc:docMk/>
          <pc:sldMk cId="2534233594" sldId="331"/>
        </pc:sldMkLst>
      </pc:sldChg>
      <pc:sldChg chg="modSp mod">
        <pc:chgData name="Kelly Stokes" userId="3e5c5154-569e-4d81-aa91-4f91841cdfa9" providerId="ADAL" clId="{DF3367A8-8F1C-4DC3-AF06-FC07C55EDFD6}" dt="2022-12-29T11:17:44.847" v="335" actId="1076"/>
        <pc:sldMkLst>
          <pc:docMk/>
          <pc:sldMk cId="958288502" sldId="332"/>
        </pc:sldMkLst>
        <pc:spChg chg="mod">
          <ac:chgData name="Kelly Stokes" userId="3e5c5154-569e-4d81-aa91-4f91841cdfa9" providerId="ADAL" clId="{DF3367A8-8F1C-4DC3-AF06-FC07C55EDFD6}" dt="2022-12-29T11:17:44.847" v="335" actId="1076"/>
          <ac:spMkLst>
            <pc:docMk/>
            <pc:sldMk cId="958288502" sldId="332"/>
            <ac:spMk id="2" creationId="{77E26784-A357-92CE-B6B1-8F248D3D6650}"/>
          </ac:spMkLst>
        </pc:spChg>
      </pc:sldChg>
      <pc:sldChg chg="modNotesTx">
        <pc:chgData name="Kelly Stokes" userId="3e5c5154-569e-4d81-aa91-4f91841cdfa9" providerId="ADAL" clId="{DF3367A8-8F1C-4DC3-AF06-FC07C55EDFD6}" dt="2022-12-29T11:20:52.597" v="429"/>
        <pc:sldMkLst>
          <pc:docMk/>
          <pc:sldMk cId="3625788919" sldId="550"/>
        </pc:sldMkLst>
      </pc:sldChg>
      <pc:sldChg chg="modSp mod">
        <pc:chgData name="Kelly Stokes" userId="3e5c5154-569e-4d81-aa91-4f91841cdfa9" providerId="ADAL" clId="{DF3367A8-8F1C-4DC3-AF06-FC07C55EDFD6}" dt="2022-12-29T11:19:41.408" v="387" actId="20577"/>
        <pc:sldMkLst>
          <pc:docMk/>
          <pc:sldMk cId="4213858259" sldId="555"/>
        </pc:sldMkLst>
        <pc:spChg chg="mod">
          <ac:chgData name="Kelly Stokes" userId="3e5c5154-569e-4d81-aa91-4f91841cdfa9" providerId="ADAL" clId="{DF3367A8-8F1C-4DC3-AF06-FC07C55EDFD6}" dt="2022-12-29T11:19:41.408" v="387" actId="20577"/>
          <ac:spMkLst>
            <pc:docMk/>
            <pc:sldMk cId="4213858259" sldId="555"/>
            <ac:spMk id="2" creationId="{52DA34BA-82FC-47C5-BCE1-BB65E08B92A1}"/>
          </ac:spMkLst>
        </pc:spChg>
      </pc:sldChg>
      <pc:sldChg chg="modSp mod">
        <pc:chgData name="Kelly Stokes" userId="3e5c5154-569e-4d81-aa91-4f91841cdfa9" providerId="ADAL" clId="{DF3367A8-8F1C-4DC3-AF06-FC07C55EDFD6}" dt="2022-12-29T11:19:31.458" v="383" actId="20577"/>
        <pc:sldMkLst>
          <pc:docMk/>
          <pc:sldMk cId="1413045715" sldId="558"/>
        </pc:sldMkLst>
        <pc:spChg chg="mod">
          <ac:chgData name="Kelly Stokes" userId="3e5c5154-569e-4d81-aa91-4f91841cdfa9" providerId="ADAL" clId="{DF3367A8-8F1C-4DC3-AF06-FC07C55EDFD6}" dt="2022-12-29T11:19:31.458" v="383" actId="20577"/>
          <ac:spMkLst>
            <pc:docMk/>
            <pc:sldMk cId="1413045715" sldId="558"/>
            <ac:spMk id="2" creationId="{52DA34BA-82FC-47C5-BCE1-BB65E08B92A1}"/>
          </ac:spMkLst>
        </pc:spChg>
      </pc:sldChg>
      <pc:sldChg chg="modSp mod">
        <pc:chgData name="Kelly Stokes" userId="3e5c5154-569e-4d81-aa91-4f91841cdfa9" providerId="ADAL" clId="{DF3367A8-8F1C-4DC3-AF06-FC07C55EDFD6}" dt="2022-12-29T11:19:35.846" v="384" actId="20577"/>
        <pc:sldMkLst>
          <pc:docMk/>
          <pc:sldMk cId="2938272345" sldId="559"/>
        </pc:sldMkLst>
        <pc:spChg chg="mod">
          <ac:chgData name="Kelly Stokes" userId="3e5c5154-569e-4d81-aa91-4f91841cdfa9" providerId="ADAL" clId="{DF3367A8-8F1C-4DC3-AF06-FC07C55EDFD6}" dt="2022-12-29T11:19:35.846" v="384" actId="20577"/>
          <ac:spMkLst>
            <pc:docMk/>
            <pc:sldMk cId="2938272345" sldId="559"/>
            <ac:spMk id="2" creationId="{52DA34BA-82FC-47C5-BCE1-BB65E08B92A1}"/>
          </ac:spMkLst>
        </pc:spChg>
      </pc:sldChg>
      <pc:sldChg chg="modSp mod">
        <pc:chgData name="Kelly Stokes" userId="3e5c5154-569e-4d81-aa91-4f91841cdfa9" providerId="ADAL" clId="{DF3367A8-8F1C-4DC3-AF06-FC07C55EDFD6}" dt="2022-12-29T11:20:37.955" v="428" actId="20577"/>
        <pc:sldMkLst>
          <pc:docMk/>
          <pc:sldMk cId="2844813666" sldId="561"/>
        </pc:sldMkLst>
        <pc:spChg chg="mod">
          <ac:chgData name="Kelly Stokes" userId="3e5c5154-569e-4d81-aa91-4f91841cdfa9" providerId="ADAL" clId="{DF3367A8-8F1C-4DC3-AF06-FC07C55EDFD6}" dt="2022-12-29T11:20:37.955" v="428" actId="20577"/>
          <ac:spMkLst>
            <pc:docMk/>
            <pc:sldMk cId="2844813666" sldId="561"/>
            <ac:spMk id="2" creationId="{52DA34BA-82FC-47C5-BCE1-BB65E08B92A1}"/>
          </ac:spMkLst>
        </pc:spChg>
      </pc:sldChg>
      <pc:sldChg chg="modSp mod">
        <pc:chgData name="Kelly Stokes" userId="3e5c5154-569e-4d81-aa91-4f91841cdfa9" providerId="ADAL" clId="{DF3367A8-8F1C-4DC3-AF06-FC07C55EDFD6}" dt="2022-12-29T11:19:52.004" v="391" actId="20577"/>
        <pc:sldMkLst>
          <pc:docMk/>
          <pc:sldMk cId="2824879269" sldId="566"/>
        </pc:sldMkLst>
        <pc:spChg chg="mod">
          <ac:chgData name="Kelly Stokes" userId="3e5c5154-569e-4d81-aa91-4f91841cdfa9" providerId="ADAL" clId="{DF3367A8-8F1C-4DC3-AF06-FC07C55EDFD6}" dt="2022-12-29T11:19:52.004" v="391" actId="20577"/>
          <ac:spMkLst>
            <pc:docMk/>
            <pc:sldMk cId="2824879269" sldId="566"/>
            <ac:spMk id="2" creationId="{52DA34BA-82FC-47C5-BCE1-BB65E08B92A1}"/>
          </ac:spMkLst>
        </pc:spChg>
      </pc:sldChg>
      <pc:sldChg chg="modSp mod">
        <pc:chgData name="Kelly Stokes" userId="3e5c5154-569e-4d81-aa91-4f91841cdfa9" providerId="ADAL" clId="{DF3367A8-8F1C-4DC3-AF06-FC07C55EDFD6}" dt="2022-12-29T11:19:57.323" v="397" actId="20577"/>
        <pc:sldMkLst>
          <pc:docMk/>
          <pc:sldMk cId="805782854" sldId="567"/>
        </pc:sldMkLst>
        <pc:spChg chg="mod">
          <ac:chgData name="Kelly Stokes" userId="3e5c5154-569e-4d81-aa91-4f91841cdfa9" providerId="ADAL" clId="{DF3367A8-8F1C-4DC3-AF06-FC07C55EDFD6}" dt="2022-12-29T11:19:57.323" v="397" actId="20577"/>
          <ac:spMkLst>
            <pc:docMk/>
            <pc:sldMk cId="805782854" sldId="567"/>
            <ac:spMk id="2" creationId="{52DA34BA-82FC-47C5-BCE1-BB65E08B92A1}"/>
          </ac:spMkLst>
        </pc:spChg>
      </pc:sldChg>
      <pc:sldChg chg="modSp mod">
        <pc:chgData name="Kelly Stokes" userId="3e5c5154-569e-4d81-aa91-4f91841cdfa9" providerId="ADAL" clId="{DF3367A8-8F1C-4DC3-AF06-FC07C55EDFD6}" dt="2022-12-29T11:20:05.486" v="405" actId="20577"/>
        <pc:sldMkLst>
          <pc:docMk/>
          <pc:sldMk cId="2306067830" sldId="568"/>
        </pc:sldMkLst>
        <pc:spChg chg="mod">
          <ac:chgData name="Kelly Stokes" userId="3e5c5154-569e-4d81-aa91-4f91841cdfa9" providerId="ADAL" clId="{DF3367A8-8F1C-4DC3-AF06-FC07C55EDFD6}" dt="2022-12-29T11:20:05.486" v="405" actId="20577"/>
          <ac:spMkLst>
            <pc:docMk/>
            <pc:sldMk cId="2306067830" sldId="568"/>
            <ac:spMk id="2" creationId="{52DA34BA-82FC-47C5-BCE1-BB65E08B92A1}"/>
          </ac:spMkLst>
        </pc:spChg>
      </pc:sldChg>
      <pc:sldChg chg="modSp mod">
        <pc:chgData name="Kelly Stokes" userId="3e5c5154-569e-4d81-aa91-4f91841cdfa9" providerId="ADAL" clId="{DF3367A8-8F1C-4DC3-AF06-FC07C55EDFD6}" dt="2022-12-29T11:20:14.370" v="412" actId="20577"/>
        <pc:sldMkLst>
          <pc:docMk/>
          <pc:sldMk cId="2792669322" sldId="573"/>
        </pc:sldMkLst>
        <pc:spChg chg="mod">
          <ac:chgData name="Kelly Stokes" userId="3e5c5154-569e-4d81-aa91-4f91841cdfa9" providerId="ADAL" clId="{DF3367A8-8F1C-4DC3-AF06-FC07C55EDFD6}" dt="2022-12-29T11:20:14.370" v="412" actId="20577"/>
          <ac:spMkLst>
            <pc:docMk/>
            <pc:sldMk cId="2792669322" sldId="573"/>
            <ac:spMk id="2" creationId="{52DA34BA-82FC-47C5-BCE1-BB65E08B92A1}"/>
          </ac:spMkLst>
        </pc:spChg>
      </pc:sldChg>
      <pc:sldChg chg="modSp mod">
        <pc:chgData name="Kelly Stokes" userId="3e5c5154-569e-4d81-aa91-4f91841cdfa9" providerId="ADAL" clId="{DF3367A8-8F1C-4DC3-AF06-FC07C55EDFD6}" dt="2022-12-29T11:20:21.207" v="414" actId="20577"/>
        <pc:sldMkLst>
          <pc:docMk/>
          <pc:sldMk cId="1378953568" sldId="574"/>
        </pc:sldMkLst>
        <pc:spChg chg="mod">
          <ac:chgData name="Kelly Stokes" userId="3e5c5154-569e-4d81-aa91-4f91841cdfa9" providerId="ADAL" clId="{DF3367A8-8F1C-4DC3-AF06-FC07C55EDFD6}" dt="2022-12-29T11:20:21.207" v="414" actId="20577"/>
          <ac:spMkLst>
            <pc:docMk/>
            <pc:sldMk cId="1378953568" sldId="574"/>
            <ac:spMk id="2" creationId="{52DA34BA-82FC-47C5-BCE1-BB65E08B92A1}"/>
          </ac:spMkLst>
        </pc:spChg>
      </pc:sldChg>
      <pc:sldChg chg="del">
        <pc:chgData name="Kelly Stokes" userId="3e5c5154-569e-4d81-aa91-4f91841cdfa9" providerId="ADAL" clId="{DF3367A8-8F1C-4DC3-AF06-FC07C55EDFD6}" dt="2022-12-29T11:20:26.453" v="415" actId="2696"/>
        <pc:sldMkLst>
          <pc:docMk/>
          <pc:sldMk cId="3670349578" sldId="575"/>
        </pc:sldMkLst>
      </pc:sldChg>
      <pc:sldChg chg="del">
        <pc:chgData name="Kelly Stokes" userId="3e5c5154-569e-4d81-aa91-4f91841cdfa9" providerId="ADAL" clId="{DF3367A8-8F1C-4DC3-AF06-FC07C55EDFD6}" dt="2022-12-29T11:20:26.453" v="415" actId="2696"/>
        <pc:sldMkLst>
          <pc:docMk/>
          <pc:sldMk cId="1304861550" sldId="580"/>
        </pc:sldMkLst>
      </pc:sldChg>
      <pc:sldChg chg="modSp mod">
        <pc:chgData name="Kelly Stokes" userId="3e5c5154-569e-4d81-aa91-4f91841cdfa9" providerId="ADAL" clId="{DF3367A8-8F1C-4DC3-AF06-FC07C55EDFD6}" dt="2022-12-29T11:23:25.917" v="571" actId="20577"/>
        <pc:sldMkLst>
          <pc:docMk/>
          <pc:sldMk cId="2558172481" sldId="591"/>
        </pc:sldMkLst>
        <pc:spChg chg="mod">
          <ac:chgData name="Kelly Stokes" userId="3e5c5154-569e-4d81-aa91-4f91841cdfa9" providerId="ADAL" clId="{DF3367A8-8F1C-4DC3-AF06-FC07C55EDFD6}" dt="2022-12-29T11:23:25.917" v="571" actId="20577"/>
          <ac:spMkLst>
            <pc:docMk/>
            <pc:sldMk cId="2558172481" sldId="591"/>
            <ac:spMk id="2" creationId="{02FB8773-AD3E-2543-510F-CEE32E75C793}"/>
          </ac:spMkLst>
        </pc:spChg>
      </pc:sldChg>
      <pc:sldChg chg="modSp mod">
        <pc:chgData name="Kelly Stokes" userId="3e5c5154-569e-4d81-aa91-4f91841cdfa9" providerId="ADAL" clId="{DF3367A8-8F1C-4DC3-AF06-FC07C55EDFD6}" dt="2022-12-29T11:20:33.257" v="421" actId="20577"/>
        <pc:sldMkLst>
          <pc:docMk/>
          <pc:sldMk cId="2335409816" sldId="593"/>
        </pc:sldMkLst>
        <pc:spChg chg="mod">
          <ac:chgData name="Kelly Stokes" userId="3e5c5154-569e-4d81-aa91-4f91841cdfa9" providerId="ADAL" clId="{DF3367A8-8F1C-4DC3-AF06-FC07C55EDFD6}" dt="2022-12-29T11:20:33.257" v="421" actId="20577"/>
          <ac:spMkLst>
            <pc:docMk/>
            <pc:sldMk cId="2335409816" sldId="593"/>
            <ac:spMk id="2" creationId="{52DA34BA-82FC-47C5-BCE1-BB65E08B92A1}"/>
          </ac:spMkLst>
        </pc:spChg>
      </pc:sldChg>
      <pc:sldChg chg="modSp mod">
        <pc:chgData name="Kelly Stokes" userId="3e5c5154-569e-4d81-aa91-4f91841cdfa9" providerId="ADAL" clId="{DF3367A8-8F1C-4DC3-AF06-FC07C55EDFD6}" dt="2022-12-29T11:21:04.936" v="445" actId="20577"/>
        <pc:sldMkLst>
          <pc:docMk/>
          <pc:sldMk cId="3886991875" sldId="597"/>
        </pc:sldMkLst>
        <pc:spChg chg="mod">
          <ac:chgData name="Kelly Stokes" userId="3e5c5154-569e-4d81-aa91-4f91841cdfa9" providerId="ADAL" clId="{DF3367A8-8F1C-4DC3-AF06-FC07C55EDFD6}" dt="2022-12-29T11:21:04.936" v="445" actId="20577"/>
          <ac:spMkLst>
            <pc:docMk/>
            <pc:sldMk cId="3886991875" sldId="597"/>
            <ac:spMk id="2" creationId="{02FB8773-AD3E-2543-510F-CEE32E75C793}"/>
          </ac:spMkLst>
        </pc:spChg>
      </pc:sldChg>
      <pc:sldChg chg="modSp mod">
        <pc:chgData name="Kelly Stokes" userId="3e5c5154-569e-4d81-aa91-4f91841cdfa9" providerId="ADAL" clId="{DF3367A8-8F1C-4DC3-AF06-FC07C55EDFD6}" dt="2022-12-29T11:23:39.728" v="572"/>
        <pc:sldMkLst>
          <pc:docMk/>
          <pc:sldMk cId="4027390957" sldId="598"/>
        </pc:sldMkLst>
        <pc:spChg chg="mod">
          <ac:chgData name="Kelly Stokes" userId="3e5c5154-569e-4d81-aa91-4f91841cdfa9" providerId="ADAL" clId="{DF3367A8-8F1C-4DC3-AF06-FC07C55EDFD6}" dt="2022-12-29T11:23:39.728" v="572"/>
          <ac:spMkLst>
            <pc:docMk/>
            <pc:sldMk cId="4027390957" sldId="598"/>
            <ac:spMk id="2" creationId="{02FB8773-AD3E-2543-510F-CEE32E75C793}"/>
          </ac:spMkLst>
        </pc:spChg>
      </pc:sldChg>
      <pc:sldChg chg="addSp delSp modSp mod">
        <pc:chgData name="Kelly Stokes" userId="3e5c5154-569e-4d81-aa91-4f91841cdfa9" providerId="ADAL" clId="{DF3367A8-8F1C-4DC3-AF06-FC07C55EDFD6}" dt="2022-12-29T11:05:04.840" v="12" actId="1076"/>
        <pc:sldMkLst>
          <pc:docMk/>
          <pc:sldMk cId="3955913320" sldId="604"/>
        </pc:sldMkLst>
        <pc:picChg chg="del">
          <ac:chgData name="Kelly Stokes" userId="3e5c5154-569e-4d81-aa91-4f91841cdfa9" providerId="ADAL" clId="{DF3367A8-8F1C-4DC3-AF06-FC07C55EDFD6}" dt="2022-12-29T11:04:35.831" v="4" actId="478"/>
          <ac:picMkLst>
            <pc:docMk/>
            <pc:sldMk cId="3955913320" sldId="604"/>
            <ac:picMk id="4" creationId="{F6026833-3202-03F8-87FB-83A28BC9F064}"/>
          </ac:picMkLst>
        </pc:picChg>
        <pc:picChg chg="add mod modCrop">
          <ac:chgData name="Kelly Stokes" userId="3e5c5154-569e-4d81-aa91-4f91841cdfa9" providerId="ADAL" clId="{DF3367A8-8F1C-4DC3-AF06-FC07C55EDFD6}" dt="2022-12-29T11:05:04.840" v="12" actId="1076"/>
          <ac:picMkLst>
            <pc:docMk/>
            <pc:sldMk cId="3955913320" sldId="604"/>
            <ac:picMk id="6" creationId="{11E911E0-E274-627C-562B-A1AAAC1BA523}"/>
          </ac:picMkLst>
        </pc:picChg>
      </pc:sldChg>
      <pc:sldChg chg="modSp mod modAnim">
        <pc:chgData name="Kelly Stokes" userId="3e5c5154-569e-4d81-aa91-4f91841cdfa9" providerId="ADAL" clId="{DF3367A8-8F1C-4DC3-AF06-FC07C55EDFD6}" dt="2022-12-29T11:22:16.263" v="527" actId="1076"/>
        <pc:sldMkLst>
          <pc:docMk/>
          <pc:sldMk cId="2851453709" sldId="1194"/>
        </pc:sldMkLst>
        <pc:spChg chg="mod">
          <ac:chgData name="Kelly Stokes" userId="3e5c5154-569e-4d81-aa91-4f91841cdfa9" providerId="ADAL" clId="{DF3367A8-8F1C-4DC3-AF06-FC07C55EDFD6}" dt="2022-12-29T11:22:10.239" v="526" actId="6549"/>
          <ac:spMkLst>
            <pc:docMk/>
            <pc:sldMk cId="2851453709" sldId="1194"/>
            <ac:spMk id="2" creationId="{02FB8773-AD3E-2543-510F-CEE32E75C793}"/>
          </ac:spMkLst>
        </pc:spChg>
        <pc:spChg chg="mod">
          <ac:chgData name="Kelly Stokes" userId="3e5c5154-569e-4d81-aa91-4f91841cdfa9" providerId="ADAL" clId="{DF3367A8-8F1C-4DC3-AF06-FC07C55EDFD6}" dt="2022-12-29T11:21:54.372" v="512" actId="313"/>
          <ac:spMkLst>
            <pc:docMk/>
            <pc:sldMk cId="2851453709" sldId="1194"/>
            <ac:spMk id="3" creationId="{E500F0D3-C8EE-77CA-D8A5-2252D46724AA}"/>
          </ac:spMkLst>
        </pc:spChg>
        <pc:spChg chg="mod">
          <ac:chgData name="Kelly Stokes" userId="3e5c5154-569e-4d81-aa91-4f91841cdfa9" providerId="ADAL" clId="{DF3367A8-8F1C-4DC3-AF06-FC07C55EDFD6}" dt="2022-12-29T11:21:57.408" v="513" actId="1076"/>
          <ac:spMkLst>
            <pc:docMk/>
            <pc:sldMk cId="2851453709" sldId="1194"/>
            <ac:spMk id="4" creationId="{B5313488-7E4A-79E2-52CD-B230AB2EBC8A}"/>
          </ac:spMkLst>
        </pc:spChg>
        <pc:spChg chg="mod">
          <ac:chgData name="Kelly Stokes" userId="3e5c5154-569e-4d81-aa91-4f91841cdfa9" providerId="ADAL" clId="{DF3367A8-8F1C-4DC3-AF06-FC07C55EDFD6}" dt="2022-12-29T11:22:16.263" v="527" actId="1076"/>
          <ac:spMkLst>
            <pc:docMk/>
            <pc:sldMk cId="2851453709" sldId="1194"/>
            <ac:spMk id="5" creationId="{E02A7888-AA45-7396-3E3D-4AC6E69CC2E9}"/>
          </ac:spMkLst>
        </pc:spChg>
      </pc:sldChg>
      <pc:sldChg chg="modSp">
        <pc:chgData name="Kelly Stokes" userId="3e5c5154-569e-4d81-aa91-4f91841cdfa9" providerId="ADAL" clId="{DF3367A8-8F1C-4DC3-AF06-FC07C55EDFD6}" dt="2022-12-29T11:24:59.776" v="575" actId="20577"/>
        <pc:sldMkLst>
          <pc:docMk/>
          <pc:sldMk cId="2817335207" sldId="1452"/>
        </pc:sldMkLst>
        <pc:spChg chg="mod">
          <ac:chgData name="Kelly Stokes" userId="3e5c5154-569e-4d81-aa91-4f91841cdfa9" providerId="ADAL" clId="{DF3367A8-8F1C-4DC3-AF06-FC07C55EDFD6}" dt="2022-12-29T11:24:59.776" v="575" actId="20577"/>
          <ac:spMkLst>
            <pc:docMk/>
            <pc:sldMk cId="2817335207" sldId="1452"/>
            <ac:spMk id="9" creationId="{569100D1-435E-7AD7-385D-59B1CE61A337}"/>
          </ac:spMkLst>
        </pc:spChg>
      </pc:sldChg>
      <pc:sldChg chg="del">
        <pc:chgData name="Kelly Stokes" userId="3e5c5154-569e-4d81-aa91-4f91841cdfa9" providerId="ADAL" clId="{DF3367A8-8F1C-4DC3-AF06-FC07C55EDFD6}" dt="2022-12-29T11:07:57.686" v="71" actId="2696"/>
        <pc:sldMkLst>
          <pc:docMk/>
          <pc:sldMk cId="3880644436" sldId="1453"/>
        </pc:sldMkLst>
      </pc:sldChg>
      <pc:sldChg chg="del">
        <pc:chgData name="Kelly Stokes" userId="3e5c5154-569e-4d81-aa91-4f91841cdfa9" providerId="ADAL" clId="{DF3367A8-8F1C-4DC3-AF06-FC07C55EDFD6}" dt="2022-12-29T11:05:17.918" v="13" actId="2696"/>
        <pc:sldMkLst>
          <pc:docMk/>
          <pc:sldMk cId="3292200701" sldId="1459"/>
        </pc:sldMkLst>
      </pc:sldChg>
      <pc:sldChg chg="del">
        <pc:chgData name="Kelly Stokes" userId="3e5c5154-569e-4d81-aa91-4f91841cdfa9" providerId="ADAL" clId="{DF3367A8-8F1C-4DC3-AF06-FC07C55EDFD6}" dt="2022-12-29T11:05:17.918" v="13" actId="2696"/>
        <pc:sldMkLst>
          <pc:docMk/>
          <pc:sldMk cId="2099598269" sldId="1462"/>
        </pc:sldMkLst>
      </pc:sldChg>
      <pc:sldChg chg="addSp delSp modSp mod modAnim">
        <pc:chgData name="Kelly Stokes" userId="3e5c5154-569e-4d81-aa91-4f91841cdfa9" providerId="ADAL" clId="{DF3367A8-8F1C-4DC3-AF06-FC07C55EDFD6}" dt="2022-12-29T11:10:41.820" v="166" actId="13926"/>
        <pc:sldMkLst>
          <pc:docMk/>
          <pc:sldMk cId="498228807" sldId="1466"/>
        </pc:sldMkLst>
        <pc:spChg chg="mod">
          <ac:chgData name="Kelly Stokes" userId="3e5c5154-569e-4d81-aa91-4f91841cdfa9" providerId="ADAL" clId="{DF3367A8-8F1C-4DC3-AF06-FC07C55EDFD6}" dt="2022-12-29T11:10:41.820" v="166" actId="13926"/>
          <ac:spMkLst>
            <pc:docMk/>
            <pc:sldMk cId="498228807" sldId="1466"/>
            <ac:spMk id="2" creationId="{52DA34BA-82FC-47C5-BCE1-BB65E08B92A1}"/>
          </ac:spMkLst>
        </pc:spChg>
        <pc:spChg chg="mod">
          <ac:chgData name="Kelly Stokes" userId="3e5c5154-569e-4d81-aa91-4f91841cdfa9" providerId="ADAL" clId="{DF3367A8-8F1C-4DC3-AF06-FC07C55EDFD6}" dt="2022-12-29T11:09:52.282" v="111" actId="20577"/>
          <ac:spMkLst>
            <pc:docMk/>
            <pc:sldMk cId="498228807" sldId="1466"/>
            <ac:spMk id="5" creationId="{2C8F5065-5828-545D-470F-A1D28C82B95A}"/>
          </ac:spMkLst>
        </pc:spChg>
        <pc:spChg chg="mod">
          <ac:chgData name="Kelly Stokes" userId="3e5c5154-569e-4d81-aa91-4f91841cdfa9" providerId="ADAL" clId="{DF3367A8-8F1C-4DC3-AF06-FC07C55EDFD6}" dt="2022-12-29T11:10:34.896" v="165" actId="13926"/>
          <ac:spMkLst>
            <pc:docMk/>
            <pc:sldMk cId="498228807" sldId="1466"/>
            <ac:spMk id="10" creationId="{003D53EA-1945-744E-2DD1-0312F4DE835F}"/>
          </ac:spMkLst>
        </pc:spChg>
        <pc:spChg chg="mod">
          <ac:chgData name="Kelly Stokes" userId="3e5c5154-569e-4d81-aa91-4f91841cdfa9" providerId="ADAL" clId="{DF3367A8-8F1C-4DC3-AF06-FC07C55EDFD6}" dt="2022-12-29T11:10:17.907" v="117" actId="1076"/>
          <ac:spMkLst>
            <pc:docMk/>
            <pc:sldMk cId="498228807" sldId="1466"/>
            <ac:spMk id="12" creationId="{E384BFF7-3319-CAE2-192F-C4DCBBBBFCCA}"/>
          </ac:spMkLst>
        </pc:spChg>
        <pc:picChg chg="del">
          <ac:chgData name="Kelly Stokes" userId="3e5c5154-569e-4d81-aa91-4f91841cdfa9" providerId="ADAL" clId="{DF3367A8-8F1C-4DC3-AF06-FC07C55EDFD6}" dt="2022-12-29T11:09:31.196" v="91" actId="478"/>
          <ac:picMkLst>
            <pc:docMk/>
            <pc:sldMk cId="498228807" sldId="1466"/>
            <ac:picMk id="4" creationId="{4A00BAF5-0C85-DCE2-E910-52FDD05F4F43}"/>
          </ac:picMkLst>
        </pc:picChg>
        <pc:picChg chg="add mod">
          <ac:chgData name="Kelly Stokes" userId="3e5c5154-569e-4d81-aa91-4f91841cdfa9" providerId="ADAL" clId="{DF3367A8-8F1C-4DC3-AF06-FC07C55EDFD6}" dt="2022-12-29T11:09:43.789" v="101" actId="1076"/>
          <ac:picMkLst>
            <pc:docMk/>
            <pc:sldMk cId="498228807" sldId="1466"/>
            <ac:picMk id="6" creationId="{1CED3188-4BFC-81EB-8B6C-D16D11EA3079}"/>
          </ac:picMkLst>
        </pc:picChg>
      </pc:sldChg>
      <pc:sldChg chg="modSp mod">
        <pc:chgData name="Kelly Stokes" userId="3e5c5154-569e-4d81-aa91-4f91841cdfa9" providerId="ADAL" clId="{DF3367A8-8F1C-4DC3-AF06-FC07C55EDFD6}" dt="2022-12-29T11:12:04.861" v="229" actId="27636"/>
        <pc:sldMkLst>
          <pc:docMk/>
          <pc:sldMk cId="2199839506" sldId="1473"/>
        </pc:sldMkLst>
        <pc:spChg chg="mod">
          <ac:chgData name="Kelly Stokes" userId="3e5c5154-569e-4d81-aa91-4f91841cdfa9" providerId="ADAL" clId="{DF3367A8-8F1C-4DC3-AF06-FC07C55EDFD6}" dt="2022-12-29T11:11:57.121" v="224"/>
          <ac:spMkLst>
            <pc:docMk/>
            <pc:sldMk cId="2199839506" sldId="1473"/>
            <ac:spMk id="2" creationId="{52DA34BA-82FC-47C5-BCE1-BB65E08B92A1}"/>
          </ac:spMkLst>
        </pc:spChg>
        <pc:spChg chg="mod">
          <ac:chgData name="Kelly Stokes" userId="3e5c5154-569e-4d81-aa91-4f91841cdfa9" providerId="ADAL" clId="{DF3367A8-8F1C-4DC3-AF06-FC07C55EDFD6}" dt="2022-12-29T11:12:04.861" v="229" actId="27636"/>
          <ac:spMkLst>
            <pc:docMk/>
            <pc:sldMk cId="2199839506" sldId="1473"/>
            <ac:spMk id="3" creationId="{847A1AC9-9EC9-E1AA-348D-958CE44F2772}"/>
          </ac:spMkLst>
        </pc:spChg>
      </pc:sldChg>
      <pc:sldChg chg="addSp delSp modSp modAnim">
        <pc:chgData name="Kelly Stokes" userId="3e5c5154-569e-4d81-aa91-4f91841cdfa9" providerId="ADAL" clId="{DF3367A8-8F1C-4DC3-AF06-FC07C55EDFD6}" dt="2022-12-29T11:14:17.455" v="253"/>
        <pc:sldMkLst>
          <pc:docMk/>
          <pc:sldMk cId="2330293709" sldId="1485"/>
        </pc:sldMkLst>
        <pc:spChg chg="mod">
          <ac:chgData name="Kelly Stokes" userId="3e5c5154-569e-4d81-aa91-4f91841cdfa9" providerId="ADAL" clId="{DF3367A8-8F1C-4DC3-AF06-FC07C55EDFD6}" dt="2022-12-29T11:12:42.356" v="238" actId="20577"/>
          <ac:spMkLst>
            <pc:docMk/>
            <pc:sldMk cId="2330293709" sldId="1485"/>
            <ac:spMk id="2" creationId="{52DA34BA-82FC-47C5-BCE1-BB65E08B92A1}"/>
          </ac:spMkLst>
        </pc:spChg>
        <pc:spChg chg="mod">
          <ac:chgData name="Kelly Stokes" userId="3e5c5154-569e-4d81-aa91-4f91841cdfa9" providerId="ADAL" clId="{DF3367A8-8F1C-4DC3-AF06-FC07C55EDFD6}" dt="2022-12-29T11:12:49.653" v="247" actId="20577"/>
          <ac:spMkLst>
            <pc:docMk/>
            <pc:sldMk cId="2330293709" sldId="1485"/>
            <ac:spMk id="4" creationId="{C424366C-8EFB-1EF9-3E80-C6EE7BE15FA3}"/>
          </ac:spMkLst>
        </pc:spChg>
        <pc:spChg chg="mod">
          <ac:chgData name="Kelly Stokes" userId="3e5c5154-569e-4d81-aa91-4f91841cdfa9" providerId="ADAL" clId="{DF3367A8-8F1C-4DC3-AF06-FC07C55EDFD6}" dt="2022-12-29T11:12:46.318" v="239"/>
          <ac:spMkLst>
            <pc:docMk/>
            <pc:sldMk cId="2330293709" sldId="1485"/>
            <ac:spMk id="8" creationId="{1FCDC8B7-0F0D-46B5-057E-579929B7D816}"/>
          </ac:spMkLst>
        </pc:spChg>
        <pc:picChg chg="del">
          <ac:chgData name="Kelly Stokes" userId="3e5c5154-569e-4d81-aa91-4f91841cdfa9" providerId="ADAL" clId="{DF3367A8-8F1C-4DC3-AF06-FC07C55EDFD6}" dt="2022-12-29T11:14:07.478" v="248" actId="478"/>
          <ac:picMkLst>
            <pc:docMk/>
            <pc:sldMk cId="2330293709" sldId="1485"/>
            <ac:picMk id="4098" creationId="{355D89D1-84E9-9251-8F9E-26109276BD52}"/>
          </ac:picMkLst>
        </pc:picChg>
        <pc:picChg chg="add mod">
          <ac:chgData name="Kelly Stokes" userId="3e5c5154-569e-4d81-aa91-4f91841cdfa9" providerId="ADAL" clId="{DF3367A8-8F1C-4DC3-AF06-FC07C55EDFD6}" dt="2022-12-29T11:14:09.876" v="250" actId="1076"/>
          <ac:picMkLst>
            <pc:docMk/>
            <pc:sldMk cId="2330293709" sldId="1485"/>
            <ac:picMk id="4100" creationId="{F922CD35-2215-F34B-2733-707A1090EB6A}"/>
          </ac:picMkLst>
        </pc:picChg>
      </pc:sldChg>
      <pc:sldChg chg="modSp mod">
        <pc:chgData name="Kelly Stokes" userId="3e5c5154-569e-4d81-aa91-4f91841cdfa9" providerId="ADAL" clId="{DF3367A8-8F1C-4DC3-AF06-FC07C55EDFD6}" dt="2022-12-29T11:12:22.064" v="231" actId="1076"/>
        <pc:sldMkLst>
          <pc:docMk/>
          <pc:sldMk cId="199949674" sldId="1501"/>
        </pc:sldMkLst>
        <pc:spChg chg="mod">
          <ac:chgData name="Kelly Stokes" userId="3e5c5154-569e-4d81-aa91-4f91841cdfa9" providerId="ADAL" clId="{DF3367A8-8F1C-4DC3-AF06-FC07C55EDFD6}" dt="2022-12-29T11:12:17.566" v="230"/>
          <ac:spMkLst>
            <pc:docMk/>
            <pc:sldMk cId="199949674" sldId="1501"/>
            <ac:spMk id="2" creationId="{52DA34BA-82FC-47C5-BCE1-BB65E08B92A1}"/>
          </ac:spMkLst>
        </pc:spChg>
        <pc:spChg chg="mod">
          <ac:chgData name="Kelly Stokes" userId="3e5c5154-569e-4d81-aa91-4f91841cdfa9" providerId="ADAL" clId="{DF3367A8-8F1C-4DC3-AF06-FC07C55EDFD6}" dt="2022-12-29T11:12:22.064" v="231" actId="1076"/>
          <ac:spMkLst>
            <pc:docMk/>
            <pc:sldMk cId="199949674" sldId="1501"/>
            <ac:spMk id="3" creationId="{847A1AC9-9EC9-E1AA-348D-958CE44F2772}"/>
          </ac:spMkLst>
        </pc:spChg>
      </pc:sldChg>
      <pc:sldChg chg="del">
        <pc:chgData name="Kelly Stokes" userId="3e5c5154-569e-4d81-aa91-4f91841cdfa9" providerId="ADAL" clId="{DF3367A8-8F1C-4DC3-AF06-FC07C55EDFD6}" dt="2022-12-29T11:12:27.509" v="232" actId="2696"/>
        <pc:sldMkLst>
          <pc:docMk/>
          <pc:sldMk cId="2203475726" sldId="1502"/>
        </pc:sldMkLst>
      </pc:sldChg>
      <pc:sldChg chg="addSp delSp modSp modAnim">
        <pc:chgData name="Kelly Stokes" userId="3e5c5154-569e-4d81-aa91-4f91841cdfa9" providerId="ADAL" clId="{DF3367A8-8F1C-4DC3-AF06-FC07C55EDFD6}" dt="2022-12-29T11:15:09.130" v="267"/>
        <pc:sldMkLst>
          <pc:docMk/>
          <pc:sldMk cId="2659700584" sldId="1504"/>
        </pc:sldMkLst>
        <pc:spChg chg="mod">
          <ac:chgData name="Kelly Stokes" userId="3e5c5154-569e-4d81-aa91-4f91841cdfa9" providerId="ADAL" clId="{DF3367A8-8F1C-4DC3-AF06-FC07C55EDFD6}" dt="2022-12-29T11:14:41.649" v="261" actId="20577"/>
          <ac:spMkLst>
            <pc:docMk/>
            <pc:sldMk cId="2659700584" sldId="1504"/>
            <ac:spMk id="2" creationId="{52DA34BA-82FC-47C5-BCE1-BB65E08B92A1}"/>
          </ac:spMkLst>
        </pc:spChg>
        <pc:spChg chg="mod">
          <ac:chgData name="Kelly Stokes" userId="3e5c5154-569e-4d81-aa91-4f91841cdfa9" providerId="ADAL" clId="{DF3367A8-8F1C-4DC3-AF06-FC07C55EDFD6}" dt="2022-12-29T11:14:38.391" v="254"/>
          <ac:spMkLst>
            <pc:docMk/>
            <pc:sldMk cId="2659700584" sldId="1504"/>
            <ac:spMk id="8" creationId="{1FCDC8B7-0F0D-46B5-057E-579929B7D816}"/>
          </ac:spMkLst>
        </pc:spChg>
        <pc:picChg chg="del">
          <ac:chgData name="Kelly Stokes" userId="3e5c5154-569e-4d81-aa91-4f91841cdfa9" providerId="ADAL" clId="{DF3367A8-8F1C-4DC3-AF06-FC07C55EDFD6}" dt="2022-12-29T11:14:43.914" v="262" actId="478"/>
          <ac:picMkLst>
            <pc:docMk/>
            <pc:sldMk cId="2659700584" sldId="1504"/>
            <ac:picMk id="8194" creationId="{5EBAD89A-2E3D-27D1-60BA-7027EF9E7A1B}"/>
          </ac:picMkLst>
        </pc:picChg>
        <pc:picChg chg="add mod">
          <ac:chgData name="Kelly Stokes" userId="3e5c5154-569e-4d81-aa91-4f91841cdfa9" providerId="ADAL" clId="{DF3367A8-8F1C-4DC3-AF06-FC07C55EDFD6}" dt="2022-12-29T11:15:05.545" v="264" actId="1076"/>
          <ac:picMkLst>
            <pc:docMk/>
            <pc:sldMk cId="2659700584" sldId="1504"/>
            <ac:picMk id="8196" creationId="{E28D3C71-F29A-A7F7-1E1E-84BD8841A690}"/>
          </ac:picMkLst>
        </pc:picChg>
      </pc:sldChg>
      <pc:sldChg chg="modSp mod">
        <pc:chgData name="Kelly Stokes" userId="3e5c5154-569e-4d81-aa91-4f91841cdfa9" providerId="ADAL" clId="{DF3367A8-8F1C-4DC3-AF06-FC07C55EDFD6}" dt="2022-12-29T11:16:04.836" v="320" actId="27636"/>
        <pc:sldMkLst>
          <pc:docMk/>
          <pc:sldMk cId="1571660563" sldId="1505"/>
        </pc:sldMkLst>
        <pc:spChg chg="mod">
          <ac:chgData name="Kelly Stokes" userId="3e5c5154-569e-4d81-aa91-4f91841cdfa9" providerId="ADAL" clId="{DF3367A8-8F1C-4DC3-AF06-FC07C55EDFD6}" dt="2022-12-29T11:15:56.269" v="313" actId="20577"/>
          <ac:spMkLst>
            <pc:docMk/>
            <pc:sldMk cId="1571660563" sldId="1505"/>
            <ac:spMk id="2" creationId="{52DA34BA-82FC-47C5-BCE1-BB65E08B92A1}"/>
          </ac:spMkLst>
        </pc:spChg>
        <pc:spChg chg="mod">
          <ac:chgData name="Kelly Stokes" userId="3e5c5154-569e-4d81-aa91-4f91841cdfa9" providerId="ADAL" clId="{DF3367A8-8F1C-4DC3-AF06-FC07C55EDFD6}" dt="2022-12-29T11:16:04.836" v="320" actId="27636"/>
          <ac:spMkLst>
            <pc:docMk/>
            <pc:sldMk cId="1571660563" sldId="1505"/>
            <ac:spMk id="3" creationId="{847A1AC9-9EC9-E1AA-348D-958CE44F2772}"/>
          </ac:spMkLst>
        </pc:spChg>
      </pc:sldChg>
      <pc:sldChg chg="modSp mod">
        <pc:chgData name="Kelly Stokes" userId="3e5c5154-569e-4d81-aa91-4f91841cdfa9" providerId="ADAL" clId="{DF3367A8-8F1C-4DC3-AF06-FC07C55EDFD6}" dt="2022-12-29T11:16:27.674" v="325" actId="27636"/>
        <pc:sldMkLst>
          <pc:docMk/>
          <pc:sldMk cId="2611828572" sldId="1506"/>
        </pc:sldMkLst>
        <pc:spChg chg="mod">
          <ac:chgData name="Kelly Stokes" userId="3e5c5154-569e-4d81-aa91-4f91841cdfa9" providerId="ADAL" clId="{DF3367A8-8F1C-4DC3-AF06-FC07C55EDFD6}" dt="2022-12-29T11:16:19.250" v="322" actId="27636"/>
          <ac:spMkLst>
            <pc:docMk/>
            <pc:sldMk cId="2611828572" sldId="1506"/>
            <ac:spMk id="2" creationId="{52DA34BA-82FC-47C5-BCE1-BB65E08B92A1}"/>
          </ac:spMkLst>
        </pc:spChg>
        <pc:spChg chg="mod">
          <ac:chgData name="Kelly Stokes" userId="3e5c5154-569e-4d81-aa91-4f91841cdfa9" providerId="ADAL" clId="{DF3367A8-8F1C-4DC3-AF06-FC07C55EDFD6}" dt="2022-12-29T11:16:27.674" v="325" actId="27636"/>
          <ac:spMkLst>
            <pc:docMk/>
            <pc:sldMk cId="2611828572" sldId="1506"/>
            <ac:spMk id="3" creationId="{847A1AC9-9EC9-E1AA-348D-958CE44F2772}"/>
          </ac:spMkLst>
        </pc:spChg>
      </pc:sldChg>
      <pc:sldChg chg="addSp delSp modSp mod">
        <pc:chgData name="Kelly Stokes" userId="3e5c5154-569e-4d81-aa91-4f91841cdfa9" providerId="ADAL" clId="{DF3367A8-8F1C-4DC3-AF06-FC07C55EDFD6}" dt="2022-12-29T11:18:33.334" v="363"/>
        <pc:sldMkLst>
          <pc:docMk/>
          <pc:sldMk cId="3786602557" sldId="1509"/>
        </pc:sldMkLst>
        <pc:picChg chg="del">
          <ac:chgData name="Kelly Stokes" userId="3e5c5154-569e-4d81-aa91-4f91841cdfa9" providerId="ADAL" clId="{DF3367A8-8F1C-4DC3-AF06-FC07C55EDFD6}" dt="2022-12-29T11:18:23.619" v="362" actId="478"/>
          <ac:picMkLst>
            <pc:docMk/>
            <pc:sldMk cId="3786602557" sldId="1509"/>
            <ac:picMk id="3" creationId="{327A7F81-59FD-C805-893C-47576F45CD40}"/>
          </ac:picMkLst>
        </pc:picChg>
        <pc:picChg chg="add mod">
          <ac:chgData name="Kelly Stokes" userId="3e5c5154-569e-4d81-aa91-4f91841cdfa9" providerId="ADAL" clId="{DF3367A8-8F1C-4DC3-AF06-FC07C55EDFD6}" dt="2022-12-29T11:18:33.334" v="363"/>
          <ac:picMkLst>
            <pc:docMk/>
            <pc:sldMk cId="3786602557" sldId="1509"/>
            <ac:picMk id="4" creationId="{79D5688C-62CE-ACD4-4FD6-B30322410CF3}"/>
          </ac:picMkLst>
        </pc:picChg>
      </pc:sldChg>
      <pc:sldChg chg="modSp mod">
        <pc:chgData name="Kelly Stokes" userId="3e5c5154-569e-4d81-aa91-4f91841cdfa9" providerId="ADAL" clId="{DF3367A8-8F1C-4DC3-AF06-FC07C55EDFD6}" dt="2022-12-29T11:23:01.289" v="558" actId="20577"/>
        <pc:sldMkLst>
          <pc:docMk/>
          <pc:sldMk cId="3605437593" sldId="1631"/>
        </pc:sldMkLst>
        <pc:spChg chg="mod">
          <ac:chgData name="Kelly Stokes" userId="3e5c5154-569e-4d81-aa91-4f91841cdfa9" providerId="ADAL" clId="{DF3367A8-8F1C-4DC3-AF06-FC07C55EDFD6}" dt="2022-12-29T11:23:01.289" v="558" actId="20577"/>
          <ac:spMkLst>
            <pc:docMk/>
            <pc:sldMk cId="3605437593" sldId="1631"/>
            <ac:spMk id="2" creationId="{02FB8773-AD3E-2543-510F-CEE32E75C793}"/>
          </ac:spMkLst>
        </pc:spChg>
        <pc:spChg chg="mod">
          <ac:chgData name="Kelly Stokes" userId="3e5c5154-569e-4d81-aa91-4f91841cdfa9" providerId="ADAL" clId="{DF3367A8-8F1C-4DC3-AF06-FC07C55EDFD6}" dt="2022-12-29T11:22:38.226" v="529" actId="1076"/>
          <ac:spMkLst>
            <pc:docMk/>
            <pc:sldMk cId="3605437593" sldId="1631"/>
            <ac:spMk id="3" creationId="{E500F0D3-C8EE-77CA-D8A5-2252D46724AA}"/>
          </ac:spMkLst>
        </pc:spChg>
        <pc:spChg chg="mod">
          <ac:chgData name="Kelly Stokes" userId="3e5c5154-569e-4d81-aa91-4f91841cdfa9" providerId="ADAL" clId="{DF3367A8-8F1C-4DC3-AF06-FC07C55EDFD6}" dt="2022-12-29T11:22:41.394" v="530" actId="1076"/>
          <ac:spMkLst>
            <pc:docMk/>
            <pc:sldMk cId="3605437593" sldId="1631"/>
            <ac:spMk id="4" creationId="{B5313488-7E4A-79E2-52CD-B230AB2EBC8A}"/>
          </ac:spMkLst>
        </pc:spChg>
        <pc:spChg chg="mod">
          <ac:chgData name="Kelly Stokes" userId="3e5c5154-569e-4d81-aa91-4f91841cdfa9" providerId="ADAL" clId="{DF3367A8-8F1C-4DC3-AF06-FC07C55EDFD6}" dt="2022-12-29T11:22:58.394" v="547" actId="1076"/>
          <ac:spMkLst>
            <pc:docMk/>
            <pc:sldMk cId="3605437593" sldId="1631"/>
            <ac:spMk id="5" creationId="{E02A7888-AA45-7396-3E3D-4AC6E69CC2E9}"/>
          </ac:spMkLst>
        </pc:spChg>
      </pc:sldChg>
      <pc:sldChg chg="modSp mod">
        <pc:chgData name="Kelly Stokes" userId="3e5c5154-569e-4d81-aa91-4f91841cdfa9" providerId="ADAL" clId="{DF3367A8-8F1C-4DC3-AF06-FC07C55EDFD6}" dt="2022-12-29T11:07:27.865" v="59" actId="20577"/>
        <pc:sldMkLst>
          <pc:docMk/>
          <pc:sldMk cId="1958609347" sldId="1798"/>
        </pc:sldMkLst>
        <pc:spChg chg="mod">
          <ac:chgData name="Kelly Stokes" userId="3e5c5154-569e-4d81-aa91-4f91841cdfa9" providerId="ADAL" clId="{DF3367A8-8F1C-4DC3-AF06-FC07C55EDFD6}" dt="2022-12-29T11:07:27.865" v="59" actId="20577"/>
          <ac:spMkLst>
            <pc:docMk/>
            <pc:sldMk cId="1958609347" sldId="1798"/>
            <ac:spMk id="5" creationId="{0E70BB41-1A7A-A934-1D59-EA4C7F164DB7}"/>
          </ac:spMkLst>
        </pc:spChg>
      </pc:sldChg>
      <pc:sldChg chg="addSp delSp modSp mod modAnim">
        <pc:chgData name="Kelly Stokes" userId="3e5c5154-569e-4d81-aa91-4f91841cdfa9" providerId="ADAL" clId="{DF3367A8-8F1C-4DC3-AF06-FC07C55EDFD6}" dt="2022-12-29T11:08:52.555" v="85" actId="14100"/>
        <pc:sldMkLst>
          <pc:docMk/>
          <pc:sldMk cId="4274261059" sldId="2067"/>
        </pc:sldMkLst>
        <pc:spChg chg="mod">
          <ac:chgData name="Kelly Stokes" userId="3e5c5154-569e-4d81-aa91-4f91841cdfa9" providerId="ADAL" clId="{DF3367A8-8F1C-4DC3-AF06-FC07C55EDFD6}" dt="2022-12-29T11:08:09.013" v="76" actId="20577"/>
          <ac:spMkLst>
            <pc:docMk/>
            <pc:sldMk cId="4274261059" sldId="2067"/>
            <ac:spMk id="2" creationId="{52DA34BA-82FC-47C5-BCE1-BB65E08B92A1}"/>
          </ac:spMkLst>
        </pc:spChg>
        <pc:spChg chg="mod">
          <ac:chgData name="Kelly Stokes" userId="3e5c5154-569e-4d81-aa91-4f91841cdfa9" providerId="ADAL" clId="{DF3367A8-8F1C-4DC3-AF06-FC07C55EDFD6}" dt="2022-12-29T11:08:52.555" v="85" actId="14100"/>
          <ac:spMkLst>
            <pc:docMk/>
            <pc:sldMk cId="4274261059" sldId="2067"/>
            <ac:spMk id="3" creationId="{9BCE20A5-8780-13EC-B526-B1E5D2EA0F4B}"/>
          </ac:spMkLst>
        </pc:spChg>
        <pc:picChg chg="del">
          <ac:chgData name="Kelly Stokes" userId="3e5c5154-569e-4d81-aa91-4f91841cdfa9" providerId="ADAL" clId="{DF3367A8-8F1C-4DC3-AF06-FC07C55EDFD6}" dt="2022-12-29T11:08:11.189" v="77" actId="478"/>
          <ac:picMkLst>
            <pc:docMk/>
            <pc:sldMk cId="4274261059" sldId="2067"/>
            <ac:picMk id="4" creationId="{C3C591A3-06ED-5194-7D1C-CC29DB7AF978}"/>
          </ac:picMkLst>
        </pc:picChg>
        <pc:picChg chg="add mod">
          <ac:chgData name="Kelly Stokes" userId="3e5c5154-569e-4d81-aa91-4f91841cdfa9" providerId="ADAL" clId="{DF3367A8-8F1C-4DC3-AF06-FC07C55EDFD6}" dt="2022-12-29T11:08:31.460" v="79" actId="1076"/>
          <ac:picMkLst>
            <pc:docMk/>
            <pc:sldMk cId="4274261059" sldId="2067"/>
            <ac:picMk id="1028" creationId="{D8BD1D65-B97E-FA9D-5880-2CE37666E91C}"/>
          </ac:picMkLst>
        </pc:picChg>
      </pc:sldChg>
      <pc:sldChg chg="del">
        <pc:chgData name="Kelly Stokes" userId="3e5c5154-569e-4d81-aa91-4f91841cdfa9" providerId="ADAL" clId="{DF3367A8-8F1C-4DC3-AF06-FC07C55EDFD6}" dt="2022-12-29T11:05:17.918" v="13" actId="2696"/>
        <pc:sldMkLst>
          <pc:docMk/>
          <pc:sldMk cId="919788576" sldId="2198"/>
        </pc:sldMkLst>
      </pc:sldChg>
      <pc:sldChg chg="del">
        <pc:chgData name="Kelly Stokes" userId="3e5c5154-569e-4d81-aa91-4f91841cdfa9" providerId="ADAL" clId="{DF3367A8-8F1C-4DC3-AF06-FC07C55EDFD6}" dt="2022-12-29T11:05:17.918" v="13" actId="2696"/>
        <pc:sldMkLst>
          <pc:docMk/>
          <pc:sldMk cId="1106070380" sldId="2199"/>
        </pc:sldMkLst>
      </pc:sldChg>
      <pc:sldChg chg="del">
        <pc:chgData name="Kelly Stokes" userId="3e5c5154-569e-4d81-aa91-4f91841cdfa9" providerId="ADAL" clId="{DF3367A8-8F1C-4DC3-AF06-FC07C55EDFD6}" dt="2022-12-29T11:05:17.918" v="13" actId="2696"/>
        <pc:sldMkLst>
          <pc:docMk/>
          <pc:sldMk cId="862597469" sldId="2200"/>
        </pc:sldMkLst>
      </pc:sldChg>
      <pc:sldChg chg="del">
        <pc:chgData name="Kelly Stokes" userId="3e5c5154-569e-4d81-aa91-4f91841cdfa9" providerId="ADAL" clId="{DF3367A8-8F1C-4DC3-AF06-FC07C55EDFD6}" dt="2022-12-29T11:05:17.918" v="13" actId="2696"/>
        <pc:sldMkLst>
          <pc:docMk/>
          <pc:sldMk cId="1123128770" sldId="2201"/>
        </pc:sldMkLst>
      </pc:sldChg>
      <pc:sldChg chg="del">
        <pc:chgData name="Kelly Stokes" userId="3e5c5154-569e-4d81-aa91-4f91841cdfa9" providerId="ADAL" clId="{DF3367A8-8F1C-4DC3-AF06-FC07C55EDFD6}" dt="2022-12-29T11:07:57.686" v="71" actId="2696"/>
        <pc:sldMkLst>
          <pc:docMk/>
          <pc:sldMk cId="240358524" sldId="2202"/>
        </pc:sldMkLst>
      </pc:sldChg>
      <pc:sldChg chg="del">
        <pc:chgData name="Kelly Stokes" userId="3e5c5154-569e-4d81-aa91-4f91841cdfa9" providerId="ADAL" clId="{DF3367A8-8F1C-4DC3-AF06-FC07C55EDFD6}" dt="2022-12-29T11:07:57.686" v="71" actId="2696"/>
        <pc:sldMkLst>
          <pc:docMk/>
          <pc:sldMk cId="3589520243" sldId="2203"/>
        </pc:sldMkLst>
      </pc:sldChg>
      <pc:sldChg chg="modSp mod">
        <pc:chgData name="Kelly Stokes" userId="3e5c5154-569e-4d81-aa91-4f91841cdfa9" providerId="ADAL" clId="{DF3367A8-8F1C-4DC3-AF06-FC07C55EDFD6}" dt="2022-12-29T11:07:48.696" v="70" actId="1076"/>
        <pc:sldMkLst>
          <pc:docMk/>
          <pc:sldMk cId="2301120292" sldId="2204"/>
        </pc:sldMkLst>
        <pc:spChg chg="mod">
          <ac:chgData name="Kelly Stokes" userId="3e5c5154-569e-4d81-aa91-4f91841cdfa9" providerId="ADAL" clId="{DF3367A8-8F1C-4DC3-AF06-FC07C55EDFD6}" dt="2022-12-29T11:07:48.696" v="70" actId="1076"/>
          <ac:spMkLst>
            <pc:docMk/>
            <pc:sldMk cId="2301120292" sldId="2204"/>
            <ac:spMk id="5" creationId="{0E70BB41-1A7A-A934-1D59-EA4C7F164DB7}"/>
          </ac:spMkLst>
        </pc:spChg>
      </pc:sldChg>
      <pc:sldChg chg="addSp delSp modSp mod modAnim">
        <pc:chgData name="Kelly Stokes" userId="3e5c5154-569e-4d81-aa91-4f91841cdfa9" providerId="ADAL" clId="{DF3367A8-8F1C-4DC3-AF06-FC07C55EDFD6}" dt="2022-12-29T11:09:17.139" v="89"/>
        <pc:sldMkLst>
          <pc:docMk/>
          <pc:sldMk cId="521456545" sldId="2205"/>
        </pc:sldMkLst>
        <pc:spChg chg="mod">
          <ac:chgData name="Kelly Stokes" userId="3e5c5154-569e-4d81-aa91-4f91841cdfa9" providerId="ADAL" clId="{DF3367A8-8F1C-4DC3-AF06-FC07C55EDFD6}" dt="2022-12-29T11:08:39.048" v="81" actId="20577"/>
          <ac:spMkLst>
            <pc:docMk/>
            <pc:sldMk cId="521456545" sldId="2205"/>
            <ac:spMk id="2" creationId="{52DA34BA-82FC-47C5-BCE1-BB65E08B92A1}"/>
          </ac:spMkLst>
        </pc:spChg>
        <pc:spChg chg="mod">
          <ac:chgData name="Kelly Stokes" userId="3e5c5154-569e-4d81-aa91-4f91841cdfa9" providerId="ADAL" clId="{DF3367A8-8F1C-4DC3-AF06-FC07C55EDFD6}" dt="2022-12-29T11:08:45.508" v="83" actId="14100"/>
          <ac:spMkLst>
            <pc:docMk/>
            <pc:sldMk cId="521456545" sldId="2205"/>
            <ac:spMk id="3" creationId="{9BCE20A5-8780-13EC-B526-B1E5D2EA0F4B}"/>
          </ac:spMkLst>
        </pc:spChg>
        <pc:picChg chg="del">
          <ac:chgData name="Kelly Stokes" userId="3e5c5154-569e-4d81-aa91-4f91841cdfa9" providerId="ADAL" clId="{DF3367A8-8F1C-4DC3-AF06-FC07C55EDFD6}" dt="2022-12-29T11:09:14.308" v="86" actId="478"/>
          <ac:picMkLst>
            <pc:docMk/>
            <pc:sldMk cId="521456545" sldId="2205"/>
            <ac:picMk id="2050" creationId="{A30DFA5C-DA36-D74B-AC9E-92AF95DFDFBF}"/>
          </ac:picMkLst>
        </pc:picChg>
        <pc:picChg chg="add mod">
          <ac:chgData name="Kelly Stokes" userId="3e5c5154-569e-4d81-aa91-4f91841cdfa9" providerId="ADAL" clId="{DF3367A8-8F1C-4DC3-AF06-FC07C55EDFD6}" dt="2022-12-29T11:09:16.472" v="88" actId="1076"/>
          <ac:picMkLst>
            <pc:docMk/>
            <pc:sldMk cId="521456545" sldId="2205"/>
            <ac:picMk id="2052" creationId="{97EEF9B4-4A50-4585-9CCC-222B5E366134}"/>
          </ac:picMkLst>
        </pc:picChg>
      </pc:sldChg>
      <pc:sldChg chg="del">
        <pc:chgData name="Kelly Stokes" userId="3e5c5154-569e-4d81-aa91-4f91841cdfa9" providerId="ADAL" clId="{DF3367A8-8F1C-4DC3-AF06-FC07C55EDFD6}" dt="2022-12-29T11:09:25.670" v="90" actId="2696"/>
        <pc:sldMkLst>
          <pc:docMk/>
          <pc:sldMk cId="3409837970" sldId="2206"/>
        </pc:sldMkLst>
      </pc:sldChg>
      <pc:sldChg chg="del">
        <pc:chgData name="Kelly Stokes" userId="3e5c5154-569e-4d81-aa91-4f91841cdfa9" providerId="ADAL" clId="{DF3367A8-8F1C-4DC3-AF06-FC07C55EDFD6}" dt="2022-12-29T11:11:42.489" v="223" actId="2696"/>
        <pc:sldMkLst>
          <pc:docMk/>
          <pc:sldMk cId="607782295" sldId="2207"/>
        </pc:sldMkLst>
      </pc:sldChg>
      <pc:sldChg chg="addSp delSp modSp mod modAnim">
        <pc:chgData name="Kelly Stokes" userId="3e5c5154-569e-4d81-aa91-4f91841cdfa9" providerId="ADAL" clId="{DF3367A8-8F1C-4DC3-AF06-FC07C55EDFD6}" dt="2022-12-29T11:11:38.927" v="222" actId="1076"/>
        <pc:sldMkLst>
          <pc:docMk/>
          <pc:sldMk cId="741003318" sldId="2208"/>
        </pc:sldMkLst>
        <pc:spChg chg="mod">
          <ac:chgData name="Kelly Stokes" userId="3e5c5154-569e-4d81-aa91-4f91841cdfa9" providerId="ADAL" clId="{DF3367A8-8F1C-4DC3-AF06-FC07C55EDFD6}" dt="2022-12-29T11:11:01.395" v="170" actId="20577"/>
          <ac:spMkLst>
            <pc:docMk/>
            <pc:sldMk cId="741003318" sldId="2208"/>
            <ac:spMk id="2" creationId="{52DA34BA-82FC-47C5-BCE1-BB65E08B92A1}"/>
          </ac:spMkLst>
        </pc:spChg>
        <pc:spChg chg="mod">
          <ac:chgData name="Kelly Stokes" userId="3e5c5154-569e-4d81-aa91-4f91841cdfa9" providerId="ADAL" clId="{DF3367A8-8F1C-4DC3-AF06-FC07C55EDFD6}" dt="2022-12-29T11:11:06.303" v="172" actId="20577"/>
          <ac:spMkLst>
            <pc:docMk/>
            <pc:sldMk cId="741003318" sldId="2208"/>
            <ac:spMk id="5" creationId="{2C8F5065-5828-545D-470F-A1D28C82B95A}"/>
          </ac:spMkLst>
        </pc:spChg>
        <pc:spChg chg="mod">
          <ac:chgData name="Kelly Stokes" userId="3e5c5154-569e-4d81-aa91-4f91841cdfa9" providerId="ADAL" clId="{DF3367A8-8F1C-4DC3-AF06-FC07C55EDFD6}" dt="2022-12-29T11:11:20.909" v="220" actId="313"/>
          <ac:spMkLst>
            <pc:docMk/>
            <pc:sldMk cId="741003318" sldId="2208"/>
            <ac:spMk id="10" creationId="{003D53EA-1945-744E-2DD1-0312F4DE835F}"/>
          </ac:spMkLst>
        </pc:spChg>
        <pc:spChg chg="mod">
          <ac:chgData name="Kelly Stokes" userId="3e5c5154-569e-4d81-aa91-4f91841cdfa9" providerId="ADAL" clId="{DF3367A8-8F1C-4DC3-AF06-FC07C55EDFD6}" dt="2022-12-29T11:11:38.927" v="222" actId="1076"/>
          <ac:spMkLst>
            <pc:docMk/>
            <pc:sldMk cId="741003318" sldId="2208"/>
            <ac:spMk id="12" creationId="{E384BFF7-3319-CAE2-192F-C4DCBBBBFCCA}"/>
          </ac:spMkLst>
        </pc:spChg>
        <pc:picChg chg="del">
          <ac:chgData name="Kelly Stokes" userId="3e5c5154-569e-4d81-aa91-4f91841cdfa9" providerId="ADAL" clId="{DF3367A8-8F1C-4DC3-AF06-FC07C55EDFD6}" dt="2022-12-29T11:10:55.719" v="167" actId="478"/>
          <ac:picMkLst>
            <pc:docMk/>
            <pc:sldMk cId="741003318" sldId="2208"/>
            <ac:picMk id="3" creationId="{2738BD25-40EB-1266-DBFA-60854FCCF5B8}"/>
          </ac:picMkLst>
        </pc:picChg>
        <pc:picChg chg="add mod">
          <ac:chgData name="Kelly Stokes" userId="3e5c5154-569e-4d81-aa91-4f91841cdfa9" providerId="ADAL" clId="{DF3367A8-8F1C-4DC3-AF06-FC07C55EDFD6}" dt="2022-12-29T11:10:58.144" v="169" actId="1076"/>
          <ac:picMkLst>
            <pc:docMk/>
            <pc:sldMk cId="741003318" sldId="2208"/>
            <ac:picMk id="6" creationId="{854B7879-C846-AFD0-9B0A-2F338103946D}"/>
          </ac:picMkLst>
        </pc:picChg>
      </pc:sldChg>
      <pc:sldChg chg="del">
        <pc:chgData name="Kelly Stokes" userId="3e5c5154-569e-4d81-aa91-4f91841cdfa9" providerId="ADAL" clId="{DF3367A8-8F1C-4DC3-AF06-FC07C55EDFD6}" dt="2022-12-29T11:16:44.969" v="327" actId="2696"/>
        <pc:sldMkLst>
          <pc:docMk/>
          <pc:sldMk cId="3963213939" sldId="2209"/>
        </pc:sldMkLst>
      </pc:sldChg>
      <pc:sldChg chg="del">
        <pc:chgData name="Kelly Stokes" userId="3e5c5154-569e-4d81-aa91-4f91841cdfa9" providerId="ADAL" clId="{DF3367A8-8F1C-4DC3-AF06-FC07C55EDFD6}" dt="2022-12-29T11:18:03.220" v="338" actId="2696"/>
        <pc:sldMkLst>
          <pc:docMk/>
          <pc:sldMk cId="3330744593" sldId="2210"/>
        </pc:sldMkLst>
      </pc:sldChg>
      <pc:sldChg chg="del">
        <pc:chgData name="Kelly Stokes" userId="3e5c5154-569e-4d81-aa91-4f91841cdfa9" providerId="ADAL" clId="{DF3367A8-8F1C-4DC3-AF06-FC07C55EDFD6}" dt="2022-12-29T11:18:03.220" v="338" actId="2696"/>
        <pc:sldMkLst>
          <pc:docMk/>
          <pc:sldMk cId="1912426465" sldId="2211"/>
        </pc:sldMkLst>
      </pc:sldChg>
      <pc:sldChg chg="del">
        <pc:chgData name="Kelly Stokes" userId="3e5c5154-569e-4d81-aa91-4f91841cdfa9" providerId="ADAL" clId="{DF3367A8-8F1C-4DC3-AF06-FC07C55EDFD6}" dt="2022-12-29T11:18:45.126" v="365" actId="2696"/>
        <pc:sldMkLst>
          <pc:docMk/>
          <pc:sldMk cId="177360667" sldId="2212"/>
        </pc:sldMkLst>
      </pc:sldChg>
      <pc:sldChg chg="del">
        <pc:chgData name="Kelly Stokes" userId="3e5c5154-569e-4d81-aa91-4f91841cdfa9" providerId="ADAL" clId="{DF3367A8-8F1C-4DC3-AF06-FC07C55EDFD6}" dt="2022-12-29T11:18:45.126" v="365" actId="2696"/>
        <pc:sldMkLst>
          <pc:docMk/>
          <pc:sldMk cId="3610664535" sldId="2213"/>
        </pc:sldMkLst>
      </pc:sldChg>
      <pc:sldChg chg="del">
        <pc:chgData name="Kelly Stokes" userId="3e5c5154-569e-4d81-aa91-4f91841cdfa9" providerId="ADAL" clId="{DF3367A8-8F1C-4DC3-AF06-FC07C55EDFD6}" dt="2022-12-29T11:18:45.126" v="365" actId="2696"/>
        <pc:sldMkLst>
          <pc:docMk/>
          <pc:sldMk cId="2651165655" sldId="2214"/>
        </pc:sldMkLst>
      </pc:sldChg>
      <pc:sldChg chg="del">
        <pc:chgData name="Kelly Stokes" userId="3e5c5154-569e-4d81-aa91-4f91841cdfa9" providerId="ADAL" clId="{DF3367A8-8F1C-4DC3-AF06-FC07C55EDFD6}" dt="2022-12-29T11:18:45.126" v="365" actId="2696"/>
        <pc:sldMkLst>
          <pc:docMk/>
          <pc:sldMk cId="1096199310" sldId="2215"/>
        </pc:sldMkLst>
      </pc:sldChg>
      <pc:sldChg chg="del">
        <pc:chgData name="Kelly Stokes" userId="3e5c5154-569e-4d81-aa91-4f91841cdfa9" providerId="ADAL" clId="{DF3367A8-8F1C-4DC3-AF06-FC07C55EDFD6}" dt="2022-12-29T11:18:45.126" v="365" actId="2696"/>
        <pc:sldMkLst>
          <pc:docMk/>
          <pc:sldMk cId="4051241925" sldId="2216"/>
        </pc:sldMkLst>
      </pc:sldChg>
      <pc:sldChg chg="del">
        <pc:chgData name="Kelly Stokes" userId="3e5c5154-569e-4d81-aa91-4f91841cdfa9" providerId="ADAL" clId="{DF3367A8-8F1C-4DC3-AF06-FC07C55EDFD6}" dt="2022-12-29T11:18:45.126" v="365" actId="2696"/>
        <pc:sldMkLst>
          <pc:docMk/>
          <pc:sldMk cId="896356321" sldId="2217"/>
        </pc:sldMkLst>
      </pc:sldChg>
      <pc:sldChg chg="del">
        <pc:chgData name="Kelly Stokes" userId="3e5c5154-569e-4d81-aa91-4f91841cdfa9" providerId="ADAL" clId="{DF3367A8-8F1C-4DC3-AF06-FC07C55EDFD6}" dt="2022-12-29T11:18:45.126" v="365" actId="2696"/>
        <pc:sldMkLst>
          <pc:docMk/>
          <pc:sldMk cId="1484283645" sldId="2218"/>
        </pc:sldMkLst>
      </pc:sldChg>
      <pc:sldChg chg="del">
        <pc:chgData name="Kelly Stokes" userId="3e5c5154-569e-4d81-aa91-4f91841cdfa9" providerId="ADAL" clId="{DF3367A8-8F1C-4DC3-AF06-FC07C55EDFD6}" dt="2022-12-29T11:18:45.126" v="365" actId="2696"/>
        <pc:sldMkLst>
          <pc:docMk/>
          <pc:sldMk cId="1631285441" sldId="2219"/>
        </pc:sldMkLst>
      </pc:sldChg>
      <pc:sldChg chg="del">
        <pc:chgData name="Kelly Stokes" userId="3e5c5154-569e-4d81-aa91-4f91841cdfa9" providerId="ADAL" clId="{DF3367A8-8F1C-4DC3-AF06-FC07C55EDFD6}" dt="2022-12-29T11:18:45.126" v="365" actId="2696"/>
        <pc:sldMkLst>
          <pc:docMk/>
          <pc:sldMk cId="1459958294" sldId="2220"/>
        </pc:sldMkLst>
      </pc:sldChg>
      <pc:sldChg chg="del">
        <pc:chgData name="Kelly Stokes" userId="3e5c5154-569e-4d81-aa91-4f91841cdfa9" providerId="ADAL" clId="{DF3367A8-8F1C-4DC3-AF06-FC07C55EDFD6}" dt="2022-12-29T11:18:45.126" v="365" actId="2696"/>
        <pc:sldMkLst>
          <pc:docMk/>
          <pc:sldMk cId="671607552" sldId="2221"/>
        </pc:sldMkLst>
      </pc:sldChg>
      <pc:sldChg chg="del">
        <pc:chgData name="Kelly Stokes" userId="3e5c5154-569e-4d81-aa91-4f91841cdfa9" providerId="ADAL" clId="{DF3367A8-8F1C-4DC3-AF06-FC07C55EDFD6}" dt="2022-12-29T11:18:38.200" v="364" actId="2696"/>
        <pc:sldMkLst>
          <pc:docMk/>
          <pc:sldMk cId="1790790242" sldId="2223"/>
        </pc:sldMkLst>
      </pc:sldChg>
      <pc:sldChg chg="del">
        <pc:chgData name="Kelly Stokes" userId="3e5c5154-569e-4d81-aa91-4f91841cdfa9" providerId="ADAL" clId="{DF3367A8-8F1C-4DC3-AF06-FC07C55EDFD6}" dt="2022-12-29T11:18:38.200" v="364" actId="2696"/>
        <pc:sldMkLst>
          <pc:docMk/>
          <pc:sldMk cId="1319569431" sldId="2224"/>
        </pc:sldMkLst>
      </pc:sldChg>
      <pc:sldChg chg="del">
        <pc:chgData name="Kelly Stokes" userId="3e5c5154-569e-4d81-aa91-4f91841cdfa9" providerId="ADAL" clId="{DF3367A8-8F1C-4DC3-AF06-FC07C55EDFD6}" dt="2022-12-29T11:20:26.453" v="415" actId="2696"/>
        <pc:sldMkLst>
          <pc:docMk/>
          <pc:sldMk cId="1754666781" sldId="2225"/>
        </pc:sldMkLst>
      </pc:sldChg>
      <pc:sldChg chg="del">
        <pc:chgData name="Kelly Stokes" userId="3e5c5154-569e-4d81-aa91-4f91841cdfa9" providerId="ADAL" clId="{DF3367A8-8F1C-4DC3-AF06-FC07C55EDFD6}" dt="2022-12-29T11:18:03.220" v="338" actId="2696"/>
        <pc:sldMkLst>
          <pc:docMk/>
          <pc:sldMk cId="970164952" sldId="2226"/>
        </pc:sldMkLst>
      </pc:sldChg>
      <pc:sldChg chg="del">
        <pc:chgData name="Kelly Stokes" userId="3e5c5154-569e-4d81-aa91-4f91841cdfa9" providerId="ADAL" clId="{DF3367A8-8F1C-4DC3-AF06-FC07C55EDFD6}" dt="2022-12-29T11:18:03.220" v="338" actId="2696"/>
        <pc:sldMkLst>
          <pc:docMk/>
          <pc:sldMk cId="2206716194" sldId="2227"/>
        </pc:sldMkLst>
      </pc:sldChg>
      <pc:sldChg chg="del">
        <pc:chgData name="Kelly Stokes" userId="3e5c5154-569e-4d81-aa91-4f91841cdfa9" providerId="ADAL" clId="{DF3367A8-8F1C-4DC3-AF06-FC07C55EDFD6}" dt="2022-12-29T11:18:03.220" v="338" actId="2696"/>
        <pc:sldMkLst>
          <pc:docMk/>
          <pc:sldMk cId="976069164" sldId="2228"/>
        </pc:sldMkLst>
      </pc:sldChg>
      <pc:sldChg chg="del">
        <pc:chgData name="Kelly Stokes" userId="3e5c5154-569e-4d81-aa91-4f91841cdfa9" providerId="ADAL" clId="{DF3367A8-8F1C-4DC3-AF06-FC07C55EDFD6}" dt="2022-12-29T11:18:03.220" v="338" actId="2696"/>
        <pc:sldMkLst>
          <pc:docMk/>
          <pc:sldMk cId="3483606442" sldId="2229"/>
        </pc:sldMkLst>
      </pc:sldChg>
      <pc:sldChg chg="del">
        <pc:chgData name="Kelly Stokes" userId="3e5c5154-569e-4d81-aa91-4f91841cdfa9" providerId="ADAL" clId="{DF3367A8-8F1C-4DC3-AF06-FC07C55EDFD6}" dt="2022-12-29T11:18:03.220" v="338" actId="2696"/>
        <pc:sldMkLst>
          <pc:docMk/>
          <pc:sldMk cId="2632262226" sldId="2230"/>
        </pc:sldMkLst>
      </pc:sldChg>
      <pc:sldChg chg="del">
        <pc:chgData name="Kelly Stokes" userId="3e5c5154-569e-4d81-aa91-4f91841cdfa9" providerId="ADAL" clId="{DF3367A8-8F1C-4DC3-AF06-FC07C55EDFD6}" dt="2022-12-29T11:18:03.220" v="338" actId="2696"/>
        <pc:sldMkLst>
          <pc:docMk/>
          <pc:sldMk cId="3953610733" sldId="2231"/>
        </pc:sldMkLst>
      </pc:sldChg>
      <pc:sldChg chg="del">
        <pc:chgData name="Kelly Stokes" userId="3e5c5154-569e-4d81-aa91-4f91841cdfa9" providerId="ADAL" clId="{DF3367A8-8F1C-4DC3-AF06-FC07C55EDFD6}" dt="2022-12-29T11:18:03.220" v="338" actId="2696"/>
        <pc:sldMkLst>
          <pc:docMk/>
          <pc:sldMk cId="650139960" sldId="2235"/>
        </pc:sldMkLst>
      </pc:sldChg>
      <pc:sldChg chg="del">
        <pc:chgData name="Kelly Stokes" userId="3e5c5154-569e-4d81-aa91-4f91841cdfa9" providerId="ADAL" clId="{DF3367A8-8F1C-4DC3-AF06-FC07C55EDFD6}" dt="2022-12-29T11:18:03.220" v="338" actId="2696"/>
        <pc:sldMkLst>
          <pc:docMk/>
          <pc:sldMk cId="1110222508" sldId="2236"/>
        </pc:sldMkLst>
      </pc:sldChg>
      <pc:sldChg chg="del">
        <pc:chgData name="Kelly Stokes" userId="3e5c5154-569e-4d81-aa91-4f91841cdfa9" providerId="ADAL" clId="{DF3367A8-8F1C-4DC3-AF06-FC07C55EDFD6}" dt="2022-12-29T11:18:03.220" v="338" actId="2696"/>
        <pc:sldMkLst>
          <pc:docMk/>
          <pc:sldMk cId="4289312485" sldId="2237"/>
        </pc:sldMkLst>
      </pc:sldChg>
      <pc:sldChg chg="del">
        <pc:chgData name="Kelly Stokes" userId="3e5c5154-569e-4d81-aa91-4f91841cdfa9" providerId="ADAL" clId="{DF3367A8-8F1C-4DC3-AF06-FC07C55EDFD6}" dt="2022-12-29T11:18:03.220" v="338" actId="2696"/>
        <pc:sldMkLst>
          <pc:docMk/>
          <pc:sldMk cId="3180776760" sldId="2238"/>
        </pc:sldMkLst>
      </pc:sldChg>
      <pc:sldChg chg="del">
        <pc:chgData name="Kelly Stokes" userId="3e5c5154-569e-4d81-aa91-4f91841cdfa9" providerId="ADAL" clId="{DF3367A8-8F1C-4DC3-AF06-FC07C55EDFD6}" dt="2022-12-29T11:18:03.220" v="338" actId="2696"/>
        <pc:sldMkLst>
          <pc:docMk/>
          <pc:sldMk cId="3912060457" sldId="2239"/>
        </pc:sldMkLst>
      </pc:sldChg>
      <pc:sldChg chg="del">
        <pc:chgData name="Kelly Stokes" userId="3e5c5154-569e-4d81-aa91-4f91841cdfa9" providerId="ADAL" clId="{DF3367A8-8F1C-4DC3-AF06-FC07C55EDFD6}" dt="2022-12-29T11:18:03.220" v="338" actId="2696"/>
        <pc:sldMkLst>
          <pc:docMk/>
          <pc:sldMk cId="3912117601" sldId="2240"/>
        </pc:sldMkLst>
      </pc:sldChg>
      <pc:sldChg chg="del">
        <pc:chgData name="Kelly Stokes" userId="3e5c5154-569e-4d81-aa91-4f91841cdfa9" providerId="ADAL" clId="{DF3367A8-8F1C-4DC3-AF06-FC07C55EDFD6}" dt="2022-12-29T11:18:03.220" v="338" actId="2696"/>
        <pc:sldMkLst>
          <pc:docMk/>
          <pc:sldMk cId="787700800" sldId="2241"/>
        </pc:sldMkLst>
      </pc:sldChg>
      <pc:sldChg chg="del">
        <pc:chgData name="Kelly Stokes" userId="3e5c5154-569e-4d81-aa91-4f91841cdfa9" providerId="ADAL" clId="{DF3367A8-8F1C-4DC3-AF06-FC07C55EDFD6}" dt="2022-12-29T11:18:03.220" v="338" actId="2696"/>
        <pc:sldMkLst>
          <pc:docMk/>
          <pc:sldMk cId="2441384972" sldId="2242"/>
        </pc:sldMkLst>
      </pc:sldChg>
      <pc:sldChg chg="del">
        <pc:chgData name="Kelly Stokes" userId="3e5c5154-569e-4d81-aa91-4f91841cdfa9" providerId="ADAL" clId="{DF3367A8-8F1C-4DC3-AF06-FC07C55EDFD6}" dt="2022-12-29T11:18:03.220" v="338" actId="2696"/>
        <pc:sldMkLst>
          <pc:docMk/>
          <pc:sldMk cId="2823081854" sldId="2243"/>
        </pc:sldMkLst>
      </pc:sldChg>
      <pc:sldChg chg="del">
        <pc:chgData name="Kelly Stokes" userId="3e5c5154-569e-4d81-aa91-4f91841cdfa9" providerId="ADAL" clId="{DF3367A8-8F1C-4DC3-AF06-FC07C55EDFD6}" dt="2022-12-29T11:18:03.220" v="338" actId="2696"/>
        <pc:sldMkLst>
          <pc:docMk/>
          <pc:sldMk cId="1219322254" sldId="2244"/>
        </pc:sldMkLst>
      </pc:sldChg>
      <pc:sldChg chg="del">
        <pc:chgData name="Kelly Stokes" userId="3e5c5154-569e-4d81-aa91-4f91841cdfa9" providerId="ADAL" clId="{DF3367A8-8F1C-4DC3-AF06-FC07C55EDFD6}" dt="2022-12-29T11:18:03.220" v="338" actId="2696"/>
        <pc:sldMkLst>
          <pc:docMk/>
          <pc:sldMk cId="2229112398" sldId="2245"/>
        </pc:sldMkLst>
      </pc:sldChg>
      <pc:sldChg chg="del">
        <pc:chgData name="Kelly Stokes" userId="3e5c5154-569e-4d81-aa91-4f91841cdfa9" providerId="ADAL" clId="{DF3367A8-8F1C-4DC3-AF06-FC07C55EDFD6}" dt="2022-12-29T11:18:03.220" v="338" actId="2696"/>
        <pc:sldMkLst>
          <pc:docMk/>
          <pc:sldMk cId="929275346" sldId="2246"/>
        </pc:sldMkLst>
      </pc:sldChg>
      <pc:sldChg chg="del">
        <pc:chgData name="Kelly Stokes" userId="3e5c5154-569e-4d81-aa91-4f91841cdfa9" providerId="ADAL" clId="{DF3367A8-8F1C-4DC3-AF06-FC07C55EDFD6}" dt="2022-12-29T11:18:03.220" v="338" actId="2696"/>
        <pc:sldMkLst>
          <pc:docMk/>
          <pc:sldMk cId="1611110023" sldId="2247"/>
        </pc:sldMkLst>
      </pc:sldChg>
      <pc:sldChg chg="del">
        <pc:chgData name="Kelly Stokes" userId="3e5c5154-569e-4d81-aa91-4f91841cdfa9" providerId="ADAL" clId="{DF3367A8-8F1C-4DC3-AF06-FC07C55EDFD6}" dt="2022-12-29T11:18:03.220" v="338" actId="2696"/>
        <pc:sldMkLst>
          <pc:docMk/>
          <pc:sldMk cId="4145468757" sldId="2248"/>
        </pc:sldMkLst>
      </pc:sldChg>
      <pc:sldChg chg="del">
        <pc:chgData name="Kelly Stokes" userId="3e5c5154-569e-4d81-aa91-4f91841cdfa9" providerId="ADAL" clId="{DF3367A8-8F1C-4DC3-AF06-FC07C55EDFD6}" dt="2022-12-29T11:18:03.220" v="338" actId="2696"/>
        <pc:sldMkLst>
          <pc:docMk/>
          <pc:sldMk cId="4081480784" sldId="2249"/>
        </pc:sldMkLst>
      </pc:sldChg>
      <pc:sldChg chg="del">
        <pc:chgData name="Kelly Stokes" userId="3e5c5154-569e-4d81-aa91-4f91841cdfa9" providerId="ADAL" clId="{DF3367A8-8F1C-4DC3-AF06-FC07C55EDFD6}" dt="2022-12-29T11:18:03.220" v="338" actId="2696"/>
        <pc:sldMkLst>
          <pc:docMk/>
          <pc:sldMk cId="3102868405" sldId="2250"/>
        </pc:sldMkLst>
      </pc:sldChg>
      <pc:sldChg chg="del">
        <pc:chgData name="Kelly Stokes" userId="3e5c5154-569e-4d81-aa91-4f91841cdfa9" providerId="ADAL" clId="{DF3367A8-8F1C-4DC3-AF06-FC07C55EDFD6}" dt="2022-12-29T11:18:03.220" v="338" actId="2696"/>
        <pc:sldMkLst>
          <pc:docMk/>
          <pc:sldMk cId="3745106938" sldId="2251"/>
        </pc:sldMkLst>
      </pc:sldChg>
      <pc:sldChg chg="del">
        <pc:chgData name="Kelly Stokes" userId="3e5c5154-569e-4d81-aa91-4f91841cdfa9" providerId="ADAL" clId="{DF3367A8-8F1C-4DC3-AF06-FC07C55EDFD6}" dt="2022-12-29T11:18:03.220" v="338" actId="2696"/>
        <pc:sldMkLst>
          <pc:docMk/>
          <pc:sldMk cId="2801699268" sldId="2252"/>
        </pc:sldMkLst>
      </pc:sldChg>
      <pc:sldChg chg="del">
        <pc:chgData name="Kelly Stokes" userId="3e5c5154-569e-4d81-aa91-4f91841cdfa9" providerId="ADAL" clId="{DF3367A8-8F1C-4DC3-AF06-FC07C55EDFD6}" dt="2022-12-29T11:18:03.220" v="338" actId="2696"/>
        <pc:sldMkLst>
          <pc:docMk/>
          <pc:sldMk cId="1444284866" sldId="2253"/>
        </pc:sldMkLst>
      </pc:sldChg>
      <pc:sldChg chg="del">
        <pc:chgData name="Kelly Stokes" userId="3e5c5154-569e-4d81-aa91-4f91841cdfa9" providerId="ADAL" clId="{DF3367A8-8F1C-4DC3-AF06-FC07C55EDFD6}" dt="2022-12-29T11:18:03.220" v="338" actId="2696"/>
        <pc:sldMkLst>
          <pc:docMk/>
          <pc:sldMk cId="98752199" sldId="2254"/>
        </pc:sldMkLst>
      </pc:sldChg>
      <pc:sldChg chg="del">
        <pc:chgData name="Kelly Stokes" userId="3e5c5154-569e-4d81-aa91-4f91841cdfa9" providerId="ADAL" clId="{DF3367A8-8F1C-4DC3-AF06-FC07C55EDFD6}" dt="2022-12-29T11:18:03.220" v="338" actId="2696"/>
        <pc:sldMkLst>
          <pc:docMk/>
          <pc:sldMk cId="1112715500" sldId="2255"/>
        </pc:sldMkLst>
      </pc:sldChg>
      <pc:sldChg chg="del">
        <pc:chgData name="Kelly Stokes" userId="3e5c5154-569e-4d81-aa91-4f91841cdfa9" providerId="ADAL" clId="{DF3367A8-8F1C-4DC3-AF06-FC07C55EDFD6}" dt="2022-12-29T11:18:03.220" v="338" actId="2696"/>
        <pc:sldMkLst>
          <pc:docMk/>
          <pc:sldMk cId="475713112" sldId="2256"/>
        </pc:sldMkLst>
      </pc:sldChg>
      <pc:sldChg chg="del">
        <pc:chgData name="Kelly Stokes" userId="3e5c5154-569e-4d81-aa91-4f91841cdfa9" providerId="ADAL" clId="{DF3367A8-8F1C-4DC3-AF06-FC07C55EDFD6}" dt="2022-12-29T11:18:03.220" v="338" actId="2696"/>
        <pc:sldMkLst>
          <pc:docMk/>
          <pc:sldMk cId="2905740054" sldId="2257"/>
        </pc:sldMkLst>
      </pc:sldChg>
      <pc:sldChg chg="del">
        <pc:chgData name="Kelly Stokes" userId="3e5c5154-569e-4d81-aa91-4f91841cdfa9" providerId="ADAL" clId="{DF3367A8-8F1C-4DC3-AF06-FC07C55EDFD6}" dt="2022-12-29T11:18:03.220" v="338" actId="2696"/>
        <pc:sldMkLst>
          <pc:docMk/>
          <pc:sldMk cId="3411005539" sldId="2258"/>
        </pc:sldMkLst>
      </pc:sldChg>
      <pc:sldChg chg="del">
        <pc:chgData name="Kelly Stokes" userId="3e5c5154-569e-4d81-aa91-4f91841cdfa9" providerId="ADAL" clId="{DF3367A8-8F1C-4DC3-AF06-FC07C55EDFD6}" dt="2022-12-29T11:18:03.220" v="338" actId="2696"/>
        <pc:sldMkLst>
          <pc:docMk/>
          <pc:sldMk cId="2974024139" sldId="2259"/>
        </pc:sldMkLst>
      </pc:sldChg>
      <pc:sldChg chg="del">
        <pc:chgData name="Kelly Stokes" userId="3e5c5154-569e-4d81-aa91-4f91841cdfa9" providerId="ADAL" clId="{DF3367A8-8F1C-4DC3-AF06-FC07C55EDFD6}" dt="2022-12-29T11:18:03.220" v="338" actId="2696"/>
        <pc:sldMkLst>
          <pc:docMk/>
          <pc:sldMk cId="502696286" sldId="2260"/>
        </pc:sldMkLst>
      </pc:sldChg>
      <pc:sldChg chg="del">
        <pc:chgData name="Kelly Stokes" userId="3e5c5154-569e-4d81-aa91-4f91841cdfa9" providerId="ADAL" clId="{DF3367A8-8F1C-4DC3-AF06-FC07C55EDFD6}" dt="2022-12-29T11:18:03.220" v="338" actId="2696"/>
        <pc:sldMkLst>
          <pc:docMk/>
          <pc:sldMk cId="2047277787" sldId="2261"/>
        </pc:sldMkLst>
      </pc:sldChg>
      <pc:sldChg chg="del">
        <pc:chgData name="Kelly Stokes" userId="3e5c5154-569e-4d81-aa91-4f91841cdfa9" providerId="ADAL" clId="{DF3367A8-8F1C-4DC3-AF06-FC07C55EDFD6}" dt="2022-12-29T11:18:03.220" v="338" actId="2696"/>
        <pc:sldMkLst>
          <pc:docMk/>
          <pc:sldMk cId="3132643888" sldId="2262"/>
        </pc:sldMkLst>
      </pc:sldChg>
      <pc:sldChg chg="del">
        <pc:chgData name="Kelly Stokes" userId="3e5c5154-569e-4d81-aa91-4f91841cdfa9" providerId="ADAL" clId="{DF3367A8-8F1C-4DC3-AF06-FC07C55EDFD6}" dt="2022-12-29T11:18:03.220" v="338" actId="2696"/>
        <pc:sldMkLst>
          <pc:docMk/>
          <pc:sldMk cId="2156214970" sldId="2263"/>
        </pc:sldMkLst>
      </pc:sldChg>
      <pc:sldChg chg="del">
        <pc:chgData name="Kelly Stokes" userId="3e5c5154-569e-4d81-aa91-4f91841cdfa9" providerId="ADAL" clId="{DF3367A8-8F1C-4DC3-AF06-FC07C55EDFD6}" dt="2022-12-29T11:18:03.220" v="338" actId="2696"/>
        <pc:sldMkLst>
          <pc:docMk/>
          <pc:sldMk cId="1145841052" sldId="2264"/>
        </pc:sldMkLst>
      </pc:sldChg>
      <pc:sldChg chg="del">
        <pc:chgData name="Kelly Stokes" userId="3e5c5154-569e-4d81-aa91-4f91841cdfa9" providerId="ADAL" clId="{DF3367A8-8F1C-4DC3-AF06-FC07C55EDFD6}" dt="2022-12-29T11:18:03.220" v="338" actId="2696"/>
        <pc:sldMkLst>
          <pc:docMk/>
          <pc:sldMk cId="2662821086" sldId="2265"/>
        </pc:sldMkLst>
      </pc:sldChg>
      <pc:sldChg chg="del">
        <pc:chgData name="Kelly Stokes" userId="3e5c5154-569e-4d81-aa91-4f91841cdfa9" providerId="ADAL" clId="{DF3367A8-8F1C-4DC3-AF06-FC07C55EDFD6}" dt="2022-12-29T11:18:03.220" v="338" actId="2696"/>
        <pc:sldMkLst>
          <pc:docMk/>
          <pc:sldMk cId="4035327033" sldId="2266"/>
        </pc:sldMkLst>
      </pc:sldChg>
      <pc:sldChg chg="del">
        <pc:chgData name="Kelly Stokes" userId="3e5c5154-569e-4d81-aa91-4f91841cdfa9" providerId="ADAL" clId="{DF3367A8-8F1C-4DC3-AF06-FC07C55EDFD6}" dt="2022-12-29T11:18:03.220" v="338" actId="2696"/>
        <pc:sldMkLst>
          <pc:docMk/>
          <pc:sldMk cId="65323461" sldId="2267"/>
        </pc:sldMkLst>
      </pc:sldChg>
      <pc:sldChg chg="del">
        <pc:chgData name="Kelly Stokes" userId="3e5c5154-569e-4d81-aa91-4f91841cdfa9" providerId="ADAL" clId="{DF3367A8-8F1C-4DC3-AF06-FC07C55EDFD6}" dt="2022-12-29T11:18:03.220" v="338" actId="2696"/>
        <pc:sldMkLst>
          <pc:docMk/>
          <pc:sldMk cId="3838358295" sldId="2271"/>
        </pc:sldMkLst>
      </pc:sldChg>
      <pc:sldChg chg="del">
        <pc:chgData name="Kelly Stokes" userId="3e5c5154-569e-4d81-aa91-4f91841cdfa9" providerId="ADAL" clId="{DF3367A8-8F1C-4DC3-AF06-FC07C55EDFD6}" dt="2022-12-29T11:18:03.220" v="338" actId="2696"/>
        <pc:sldMkLst>
          <pc:docMk/>
          <pc:sldMk cId="854527155" sldId="2272"/>
        </pc:sldMkLst>
      </pc:sldChg>
      <pc:sldChg chg="del">
        <pc:chgData name="Kelly Stokes" userId="3e5c5154-569e-4d81-aa91-4f91841cdfa9" providerId="ADAL" clId="{DF3367A8-8F1C-4DC3-AF06-FC07C55EDFD6}" dt="2022-12-29T11:18:03.220" v="338" actId="2696"/>
        <pc:sldMkLst>
          <pc:docMk/>
          <pc:sldMk cId="4050069611" sldId="2273"/>
        </pc:sldMkLst>
      </pc:sldChg>
      <pc:sldChg chg="del">
        <pc:chgData name="Kelly Stokes" userId="3e5c5154-569e-4d81-aa91-4f91841cdfa9" providerId="ADAL" clId="{DF3367A8-8F1C-4DC3-AF06-FC07C55EDFD6}" dt="2022-12-29T11:18:03.220" v="338" actId="2696"/>
        <pc:sldMkLst>
          <pc:docMk/>
          <pc:sldMk cId="1273898494" sldId="2274"/>
        </pc:sldMkLst>
      </pc:sldChg>
      <pc:sldChg chg="del">
        <pc:chgData name="Kelly Stokes" userId="3e5c5154-569e-4d81-aa91-4f91841cdfa9" providerId="ADAL" clId="{DF3367A8-8F1C-4DC3-AF06-FC07C55EDFD6}" dt="2022-12-29T11:18:03.220" v="338" actId="2696"/>
        <pc:sldMkLst>
          <pc:docMk/>
          <pc:sldMk cId="3070563845" sldId="2275"/>
        </pc:sldMkLst>
      </pc:sldChg>
      <pc:sldChg chg="del">
        <pc:chgData name="Kelly Stokes" userId="3e5c5154-569e-4d81-aa91-4f91841cdfa9" providerId="ADAL" clId="{DF3367A8-8F1C-4DC3-AF06-FC07C55EDFD6}" dt="2022-12-29T11:18:03.220" v="338" actId="2696"/>
        <pc:sldMkLst>
          <pc:docMk/>
          <pc:sldMk cId="1876943629" sldId="2276"/>
        </pc:sldMkLst>
      </pc:sldChg>
      <pc:sldChg chg="del">
        <pc:chgData name="Kelly Stokes" userId="3e5c5154-569e-4d81-aa91-4f91841cdfa9" providerId="ADAL" clId="{DF3367A8-8F1C-4DC3-AF06-FC07C55EDFD6}" dt="2022-12-29T11:18:03.220" v="338" actId="2696"/>
        <pc:sldMkLst>
          <pc:docMk/>
          <pc:sldMk cId="1982225699" sldId="2277"/>
        </pc:sldMkLst>
      </pc:sldChg>
      <pc:sldChg chg="del">
        <pc:chgData name="Kelly Stokes" userId="3e5c5154-569e-4d81-aa91-4f91841cdfa9" providerId="ADAL" clId="{DF3367A8-8F1C-4DC3-AF06-FC07C55EDFD6}" dt="2022-12-29T11:18:03.220" v="338" actId="2696"/>
        <pc:sldMkLst>
          <pc:docMk/>
          <pc:sldMk cId="4068591961" sldId="2278"/>
        </pc:sldMkLst>
      </pc:sldChg>
      <pc:sldChg chg="del">
        <pc:chgData name="Kelly Stokes" userId="3e5c5154-569e-4d81-aa91-4f91841cdfa9" providerId="ADAL" clId="{DF3367A8-8F1C-4DC3-AF06-FC07C55EDFD6}" dt="2022-12-29T11:18:03.220" v="338" actId="2696"/>
        <pc:sldMkLst>
          <pc:docMk/>
          <pc:sldMk cId="1646336655" sldId="2279"/>
        </pc:sldMkLst>
      </pc:sldChg>
      <pc:sldChg chg="del">
        <pc:chgData name="Kelly Stokes" userId="3e5c5154-569e-4d81-aa91-4f91841cdfa9" providerId="ADAL" clId="{DF3367A8-8F1C-4DC3-AF06-FC07C55EDFD6}" dt="2022-12-29T11:18:03.220" v="338" actId="2696"/>
        <pc:sldMkLst>
          <pc:docMk/>
          <pc:sldMk cId="293794253" sldId="2280"/>
        </pc:sldMkLst>
      </pc:sldChg>
      <pc:sldChg chg="del">
        <pc:chgData name="Kelly Stokes" userId="3e5c5154-569e-4d81-aa91-4f91841cdfa9" providerId="ADAL" clId="{DF3367A8-8F1C-4DC3-AF06-FC07C55EDFD6}" dt="2022-12-29T11:18:03.220" v="338" actId="2696"/>
        <pc:sldMkLst>
          <pc:docMk/>
          <pc:sldMk cId="1357643051" sldId="2281"/>
        </pc:sldMkLst>
      </pc:sldChg>
      <pc:sldChg chg="del">
        <pc:chgData name="Kelly Stokes" userId="3e5c5154-569e-4d81-aa91-4f91841cdfa9" providerId="ADAL" clId="{DF3367A8-8F1C-4DC3-AF06-FC07C55EDFD6}" dt="2022-12-29T11:18:03.220" v="338" actId="2696"/>
        <pc:sldMkLst>
          <pc:docMk/>
          <pc:sldMk cId="1171268188" sldId="2283"/>
        </pc:sldMkLst>
      </pc:sldChg>
      <pc:sldChg chg="del">
        <pc:chgData name="Kelly Stokes" userId="3e5c5154-569e-4d81-aa91-4f91841cdfa9" providerId="ADAL" clId="{DF3367A8-8F1C-4DC3-AF06-FC07C55EDFD6}" dt="2022-12-29T11:18:03.220" v="338" actId="2696"/>
        <pc:sldMkLst>
          <pc:docMk/>
          <pc:sldMk cId="2327374437" sldId="2284"/>
        </pc:sldMkLst>
      </pc:sldChg>
      <pc:sldChg chg="del">
        <pc:chgData name="Kelly Stokes" userId="3e5c5154-569e-4d81-aa91-4f91841cdfa9" providerId="ADAL" clId="{DF3367A8-8F1C-4DC3-AF06-FC07C55EDFD6}" dt="2022-12-29T11:18:03.220" v="338" actId="2696"/>
        <pc:sldMkLst>
          <pc:docMk/>
          <pc:sldMk cId="2417161296" sldId="2285"/>
        </pc:sldMkLst>
      </pc:sldChg>
      <pc:sldChg chg="del">
        <pc:chgData name="Kelly Stokes" userId="3e5c5154-569e-4d81-aa91-4f91841cdfa9" providerId="ADAL" clId="{DF3367A8-8F1C-4DC3-AF06-FC07C55EDFD6}" dt="2022-12-29T11:18:03.220" v="338" actId="2696"/>
        <pc:sldMkLst>
          <pc:docMk/>
          <pc:sldMk cId="4215575067" sldId="2286"/>
        </pc:sldMkLst>
      </pc:sldChg>
      <pc:sldChg chg="del">
        <pc:chgData name="Kelly Stokes" userId="3e5c5154-569e-4d81-aa91-4f91841cdfa9" providerId="ADAL" clId="{DF3367A8-8F1C-4DC3-AF06-FC07C55EDFD6}" dt="2022-12-29T11:18:03.220" v="338" actId="2696"/>
        <pc:sldMkLst>
          <pc:docMk/>
          <pc:sldMk cId="4007335918" sldId="2287"/>
        </pc:sldMkLst>
      </pc:sldChg>
      <pc:sldChg chg="del">
        <pc:chgData name="Kelly Stokes" userId="3e5c5154-569e-4d81-aa91-4f91841cdfa9" providerId="ADAL" clId="{DF3367A8-8F1C-4DC3-AF06-FC07C55EDFD6}" dt="2022-12-29T11:18:03.220" v="338" actId="2696"/>
        <pc:sldMkLst>
          <pc:docMk/>
          <pc:sldMk cId="584544536" sldId="2288"/>
        </pc:sldMkLst>
      </pc:sldChg>
      <pc:sldChg chg="del">
        <pc:chgData name="Kelly Stokes" userId="3e5c5154-569e-4d81-aa91-4f91841cdfa9" providerId="ADAL" clId="{DF3367A8-8F1C-4DC3-AF06-FC07C55EDFD6}" dt="2022-12-29T11:18:03.220" v="338" actId="2696"/>
        <pc:sldMkLst>
          <pc:docMk/>
          <pc:sldMk cId="3860762530" sldId="2289"/>
        </pc:sldMkLst>
      </pc:sldChg>
      <pc:sldChg chg="del">
        <pc:chgData name="Kelly Stokes" userId="3e5c5154-569e-4d81-aa91-4f91841cdfa9" providerId="ADAL" clId="{DF3367A8-8F1C-4DC3-AF06-FC07C55EDFD6}" dt="2022-12-29T11:18:03.220" v="338" actId="2696"/>
        <pc:sldMkLst>
          <pc:docMk/>
          <pc:sldMk cId="2182603668" sldId="2290"/>
        </pc:sldMkLst>
      </pc:sldChg>
      <pc:sldChg chg="del">
        <pc:chgData name="Kelly Stokes" userId="3e5c5154-569e-4d81-aa91-4f91841cdfa9" providerId="ADAL" clId="{DF3367A8-8F1C-4DC3-AF06-FC07C55EDFD6}" dt="2022-12-29T11:18:03.220" v="338" actId="2696"/>
        <pc:sldMkLst>
          <pc:docMk/>
          <pc:sldMk cId="3959467840" sldId="2291"/>
        </pc:sldMkLst>
      </pc:sldChg>
      <pc:sldChg chg="del">
        <pc:chgData name="Kelly Stokes" userId="3e5c5154-569e-4d81-aa91-4f91841cdfa9" providerId="ADAL" clId="{DF3367A8-8F1C-4DC3-AF06-FC07C55EDFD6}" dt="2022-12-29T11:18:03.220" v="338" actId="2696"/>
        <pc:sldMkLst>
          <pc:docMk/>
          <pc:sldMk cId="2902553840" sldId="2292"/>
        </pc:sldMkLst>
      </pc:sldChg>
      <pc:sldChg chg="del">
        <pc:chgData name="Kelly Stokes" userId="3e5c5154-569e-4d81-aa91-4f91841cdfa9" providerId="ADAL" clId="{DF3367A8-8F1C-4DC3-AF06-FC07C55EDFD6}" dt="2022-12-29T11:18:03.220" v="338" actId="2696"/>
        <pc:sldMkLst>
          <pc:docMk/>
          <pc:sldMk cId="3209445106" sldId="2293"/>
        </pc:sldMkLst>
      </pc:sldChg>
      <pc:sldChg chg="del">
        <pc:chgData name="Kelly Stokes" userId="3e5c5154-569e-4d81-aa91-4f91841cdfa9" providerId="ADAL" clId="{DF3367A8-8F1C-4DC3-AF06-FC07C55EDFD6}" dt="2022-12-29T11:18:03.220" v="338" actId="2696"/>
        <pc:sldMkLst>
          <pc:docMk/>
          <pc:sldMk cId="970868697" sldId="2294"/>
        </pc:sldMkLst>
      </pc:sldChg>
      <pc:sldChg chg="del">
        <pc:chgData name="Kelly Stokes" userId="3e5c5154-569e-4d81-aa91-4f91841cdfa9" providerId="ADAL" clId="{DF3367A8-8F1C-4DC3-AF06-FC07C55EDFD6}" dt="2022-12-29T11:18:03.220" v="338" actId="2696"/>
        <pc:sldMkLst>
          <pc:docMk/>
          <pc:sldMk cId="4053737507" sldId="2295"/>
        </pc:sldMkLst>
      </pc:sldChg>
      <pc:sldChg chg="del">
        <pc:chgData name="Kelly Stokes" userId="3e5c5154-569e-4d81-aa91-4f91841cdfa9" providerId="ADAL" clId="{DF3367A8-8F1C-4DC3-AF06-FC07C55EDFD6}" dt="2022-12-29T11:18:03.220" v="338" actId="2696"/>
        <pc:sldMkLst>
          <pc:docMk/>
          <pc:sldMk cId="3146919057" sldId="2296"/>
        </pc:sldMkLst>
      </pc:sldChg>
      <pc:sldChg chg="del">
        <pc:chgData name="Kelly Stokes" userId="3e5c5154-569e-4d81-aa91-4f91841cdfa9" providerId="ADAL" clId="{DF3367A8-8F1C-4DC3-AF06-FC07C55EDFD6}" dt="2022-12-29T11:18:03.220" v="338" actId="2696"/>
        <pc:sldMkLst>
          <pc:docMk/>
          <pc:sldMk cId="4252407704" sldId="2297"/>
        </pc:sldMkLst>
      </pc:sldChg>
      <pc:sldChg chg="del">
        <pc:chgData name="Kelly Stokes" userId="3e5c5154-569e-4d81-aa91-4f91841cdfa9" providerId="ADAL" clId="{DF3367A8-8F1C-4DC3-AF06-FC07C55EDFD6}" dt="2022-12-29T11:18:03.220" v="338" actId="2696"/>
        <pc:sldMkLst>
          <pc:docMk/>
          <pc:sldMk cId="2549975275" sldId="2298"/>
        </pc:sldMkLst>
      </pc:sldChg>
      <pc:sldChg chg="del">
        <pc:chgData name="Kelly Stokes" userId="3e5c5154-569e-4d81-aa91-4f91841cdfa9" providerId="ADAL" clId="{DF3367A8-8F1C-4DC3-AF06-FC07C55EDFD6}" dt="2022-12-29T11:18:03.220" v="338" actId="2696"/>
        <pc:sldMkLst>
          <pc:docMk/>
          <pc:sldMk cId="579253897" sldId="2299"/>
        </pc:sldMkLst>
      </pc:sldChg>
      <pc:sldChg chg="del">
        <pc:chgData name="Kelly Stokes" userId="3e5c5154-569e-4d81-aa91-4f91841cdfa9" providerId="ADAL" clId="{DF3367A8-8F1C-4DC3-AF06-FC07C55EDFD6}" dt="2022-12-29T11:18:03.220" v="338" actId="2696"/>
        <pc:sldMkLst>
          <pc:docMk/>
          <pc:sldMk cId="2953385370" sldId="2300"/>
        </pc:sldMkLst>
      </pc:sldChg>
      <pc:sldChg chg="del">
        <pc:chgData name="Kelly Stokes" userId="3e5c5154-569e-4d81-aa91-4f91841cdfa9" providerId="ADAL" clId="{DF3367A8-8F1C-4DC3-AF06-FC07C55EDFD6}" dt="2022-12-29T11:18:03.220" v="338" actId="2696"/>
        <pc:sldMkLst>
          <pc:docMk/>
          <pc:sldMk cId="3529325091" sldId="2301"/>
        </pc:sldMkLst>
      </pc:sldChg>
      <pc:sldChg chg="del">
        <pc:chgData name="Kelly Stokes" userId="3e5c5154-569e-4d81-aa91-4f91841cdfa9" providerId="ADAL" clId="{DF3367A8-8F1C-4DC3-AF06-FC07C55EDFD6}" dt="2022-12-29T11:18:03.220" v="338" actId="2696"/>
        <pc:sldMkLst>
          <pc:docMk/>
          <pc:sldMk cId="1580838960" sldId="2302"/>
        </pc:sldMkLst>
      </pc:sldChg>
      <pc:sldChg chg="del">
        <pc:chgData name="Kelly Stokes" userId="3e5c5154-569e-4d81-aa91-4f91841cdfa9" providerId="ADAL" clId="{DF3367A8-8F1C-4DC3-AF06-FC07C55EDFD6}" dt="2022-12-29T11:18:03.220" v="338" actId="2696"/>
        <pc:sldMkLst>
          <pc:docMk/>
          <pc:sldMk cId="1467381704" sldId="2303"/>
        </pc:sldMkLst>
      </pc:sldChg>
      <pc:sldChg chg="del">
        <pc:chgData name="Kelly Stokes" userId="3e5c5154-569e-4d81-aa91-4f91841cdfa9" providerId="ADAL" clId="{DF3367A8-8F1C-4DC3-AF06-FC07C55EDFD6}" dt="2022-12-29T11:18:03.220" v="338" actId="2696"/>
        <pc:sldMkLst>
          <pc:docMk/>
          <pc:sldMk cId="3644039457" sldId="2307"/>
        </pc:sldMkLst>
      </pc:sldChg>
      <pc:sldChg chg="del">
        <pc:chgData name="Kelly Stokes" userId="3e5c5154-569e-4d81-aa91-4f91841cdfa9" providerId="ADAL" clId="{DF3367A8-8F1C-4DC3-AF06-FC07C55EDFD6}" dt="2022-12-29T11:18:03.220" v="338" actId="2696"/>
        <pc:sldMkLst>
          <pc:docMk/>
          <pc:sldMk cId="909162080" sldId="2308"/>
        </pc:sldMkLst>
      </pc:sldChg>
      <pc:sldChg chg="del">
        <pc:chgData name="Kelly Stokes" userId="3e5c5154-569e-4d81-aa91-4f91841cdfa9" providerId="ADAL" clId="{DF3367A8-8F1C-4DC3-AF06-FC07C55EDFD6}" dt="2022-12-29T11:18:03.220" v="338" actId="2696"/>
        <pc:sldMkLst>
          <pc:docMk/>
          <pc:sldMk cId="3888522434" sldId="2309"/>
        </pc:sldMkLst>
      </pc:sldChg>
      <pc:sldChg chg="del">
        <pc:chgData name="Kelly Stokes" userId="3e5c5154-569e-4d81-aa91-4f91841cdfa9" providerId="ADAL" clId="{DF3367A8-8F1C-4DC3-AF06-FC07C55EDFD6}" dt="2022-12-29T11:18:03.220" v="338" actId="2696"/>
        <pc:sldMkLst>
          <pc:docMk/>
          <pc:sldMk cId="3490830197" sldId="2310"/>
        </pc:sldMkLst>
      </pc:sldChg>
      <pc:sldChg chg="del">
        <pc:chgData name="Kelly Stokes" userId="3e5c5154-569e-4d81-aa91-4f91841cdfa9" providerId="ADAL" clId="{DF3367A8-8F1C-4DC3-AF06-FC07C55EDFD6}" dt="2022-12-29T11:18:03.220" v="338" actId="2696"/>
        <pc:sldMkLst>
          <pc:docMk/>
          <pc:sldMk cId="740151380" sldId="2311"/>
        </pc:sldMkLst>
      </pc:sldChg>
      <pc:sldChg chg="del">
        <pc:chgData name="Kelly Stokes" userId="3e5c5154-569e-4d81-aa91-4f91841cdfa9" providerId="ADAL" clId="{DF3367A8-8F1C-4DC3-AF06-FC07C55EDFD6}" dt="2022-12-29T11:18:03.220" v="338" actId="2696"/>
        <pc:sldMkLst>
          <pc:docMk/>
          <pc:sldMk cId="2613270682" sldId="2312"/>
        </pc:sldMkLst>
      </pc:sldChg>
      <pc:sldChg chg="del">
        <pc:chgData name="Kelly Stokes" userId="3e5c5154-569e-4d81-aa91-4f91841cdfa9" providerId="ADAL" clId="{DF3367A8-8F1C-4DC3-AF06-FC07C55EDFD6}" dt="2022-12-29T11:18:03.220" v="338" actId="2696"/>
        <pc:sldMkLst>
          <pc:docMk/>
          <pc:sldMk cId="378551967" sldId="2313"/>
        </pc:sldMkLst>
      </pc:sldChg>
      <pc:sldChg chg="del">
        <pc:chgData name="Kelly Stokes" userId="3e5c5154-569e-4d81-aa91-4f91841cdfa9" providerId="ADAL" clId="{DF3367A8-8F1C-4DC3-AF06-FC07C55EDFD6}" dt="2022-12-29T11:18:03.220" v="338" actId="2696"/>
        <pc:sldMkLst>
          <pc:docMk/>
          <pc:sldMk cId="344510824" sldId="2314"/>
        </pc:sldMkLst>
      </pc:sldChg>
      <pc:sldChg chg="del">
        <pc:chgData name="Kelly Stokes" userId="3e5c5154-569e-4d81-aa91-4f91841cdfa9" providerId="ADAL" clId="{DF3367A8-8F1C-4DC3-AF06-FC07C55EDFD6}" dt="2022-12-29T11:18:03.220" v="338" actId="2696"/>
        <pc:sldMkLst>
          <pc:docMk/>
          <pc:sldMk cId="655617067" sldId="2315"/>
        </pc:sldMkLst>
      </pc:sldChg>
      <pc:sldChg chg="del">
        <pc:chgData name="Kelly Stokes" userId="3e5c5154-569e-4d81-aa91-4f91841cdfa9" providerId="ADAL" clId="{DF3367A8-8F1C-4DC3-AF06-FC07C55EDFD6}" dt="2022-12-29T11:18:03.220" v="338" actId="2696"/>
        <pc:sldMkLst>
          <pc:docMk/>
          <pc:sldMk cId="2757850413" sldId="2317"/>
        </pc:sldMkLst>
      </pc:sldChg>
      <pc:sldChg chg="del">
        <pc:chgData name="Kelly Stokes" userId="3e5c5154-569e-4d81-aa91-4f91841cdfa9" providerId="ADAL" clId="{DF3367A8-8F1C-4DC3-AF06-FC07C55EDFD6}" dt="2022-12-29T11:18:03.220" v="338" actId="2696"/>
        <pc:sldMkLst>
          <pc:docMk/>
          <pc:sldMk cId="3324394628" sldId="2318"/>
        </pc:sldMkLst>
      </pc:sldChg>
      <pc:sldChg chg="del">
        <pc:chgData name="Kelly Stokes" userId="3e5c5154-569e-4d81-aa91-4f91841cdfa9" providerId="ADAL" clId="{DF3367A8-8F1C-4DC3-AF06-FC07C55EDFD6}" dt="2022-12-29T11:18:03.220" v="338" actId="2696"/>
        <pc:sldMkLst>
          <pc:docMk/>
          <pc:sldMk cId="3169768596" sldId="2320"/>
        </pc:sldMkLst>
      </pc:sldChg>
      <pc:sldChg chg="del">
        <pc:chgData name="Kelly Stokes" userId="3e5c5154-569e-4d81-aa91-4f91841cdfa9" providerId="ADAL" clId="{DF3367A8-8F1C-4DC3-AF06-FC07C55EDFD6}" dt="2022-12-29T11:18:03.220" v="338" actId="2696"/>
        <pc:sldMkLst>
          <pc:docMk/>
          <pc:sldMk cId="1160215248" sldId="2321"/>
        </pc:sldMkLst>
      </pc:sldChg>
      <pc:sldChg chg="del">
        <pc:chgData name="Kelly Stokes" userId="3e5c5154-569e-4d81-aa91-4f91841cdfa9" providerId="ADAL" clId="{DF3367A8-8F1C-4DC3-AF06-FC07C55EDFD6}" dt="2022-12-29T11:18:03.220" v="338" actId="2696"/>
        <pc:sldMkLst>
          <pc:docMk/>
          <pc:sldMk cId="3297615308" sldId="2323"/>
        </pc:sldMkLst>
      </pc:sldChg>
      <pc:sldChg chg="del">
        <pc:chgData name="Kelly Stokes" userId="3e5c5154-569e-4d81-aa91-4f91841cdfa9" providerId="ADAL" clId="{DF3367A8-8F1C-4DC3-AF06-FC07C55EDFD6}" dt="2022-12-29T11:18:03.220" v="338" actId="2696"/>
        <pc:sldMkLst>
          <pc:docMk/>
          <pc:sldMk cId="2816200485" sldId="2324"/>
        </pc:sldMkLst>
      </pc:sldChg>
      <pc:sldChg chg="del">
        <pc:chgData name="Kelly Stokes" userId="3e5c5154-569e-4d81-aa91-4f91841cdfa9" providerId="ADAL" clId="{DF3367A8-8F1C-4DC3-AF06-FC07C55EDFD6}" dt="2022-12-29T11:18:03.220" v="338" actId="2696"/>
        <pc:sldMkLst>
          <pc:docMk/>
          <pc:sldMk cId="2951236110" sldId="2325"/>
        </pc:sldMkLst>
      </pc:sldChg>
      <pc:sldChg chg="del">
        <pc:chgData name="Kelly Stokes" userId="3e5c5154-569e-4d81-aa91-4f91841cdfa9" providerId="ADAL" clId="{DF3367A8-8F1C-4DC3-AF06-FC07C55EDFD6}" dt="2022-12-29T11:18:03.220" v="338" actId="2696"/>
        <pc:sldMkLst>
          <pc:docMk/>
          <pc:sldMk cId="4067508381" sldId="2326"/>
        </pc:sldMkLst>
      </pc:sldChg>
      <pc:sldChg chg="del">
        <pc:chgData name="Kelly Stokes" userId="3e5c5154-569e-4d81-aa91-4f91841cdfa9" providerId="ADAL" clId="{DF3367A8-8F1C-4DC3-AF06-FC07C55EDFD6}" dt="2022-12-29T11:18:03.220" v="338" actId="2696"/>
        <pc:sldMkLst>
          <pc:docMk/>
          <pc:sldMk cId="255013028" sldId="2327"/>
        </pc:sldMkLst>
      </pc:sldChg>
      <pc:sldChg chg="del">
        <pc:chgData name="Kelly Stokes" userId="3e5c5154-569e-4d81-aa91-4f91841cdfa9" providerId="ADAL" clId="{DF3367A8-8F1C-4DC3-AF06-FC07C55EDFD6}" dt="2022-12-29T11:18:03.220" v="338" actId="2696"/>
        <pc:sldMkLst>
          <pc:docMk/>
          <pc:sldMk cId="1148922895" sldId="2328"/>
        </pc:sldMkLst>
      </pc:sldChg>
      <pc:sldChg chg="del">
        <pc:chgData name="Kelly Stokes" userId="3e5c5154-569e-4d81-aa91-4f91841cdfa9" providerId="ADAL" clId="{DF3367A8-8F1C-4DC3-AF06-FC07C55EDFD6}" dt="2022-12-29T11:18:03.220" v="338" actId="2696"/>
        <pc:sldMkLst>
          <pc:docMk/>
          <pc:sldMk cId="3011846999" sldId="2329"/>
        </pc:sldMkLst>
      </pc:sldChg>
      <pc:sldChg chg="del">
        <pc:chgData name="Kelly Stokes" userId="3e5c5154-569e-4d81-aa91-4f91841cdfa9" providerId="ADAL" clId="{DF3367A8-8F1C-4DC3-AF06-FC07C55EDFD6}" dt="2022-12-29T11:18:03.220" v="338" actId="2696"/>
        <pc:sldMkLst>
          <pc:docMk/>
          <pc:sldMk cId="438105137" sldId="2330"/>
        </pc:sldMkLst>
      </pc:sldChg>
      <pc:sldChg chg="del">
        <pc:chgData name="Kelly Stokes" userId="3e5c5154-569e-4d81-aa91-4f91841cdfa9" providerId="ADAL" clId="{DF3367A8-8F1C-4DC3-AF06-FC07C55EDFD6}" dt="2022-12-29T11:18:03.220" v="338" actId="2696"/>
        <pc:sldMkLst>
          <pc:docMk/>
          <pc:sldMk cId="1606993130" sldId="2331"/>
        </pc:sldMkLst>
      </pc:sldChg>
      <pc:sldChg chg="del">
        <pc:chgData name="Kelly Stokes" userId="3e5c5154-569e-4d81-aa91-4f91841cdfa9" providerId="ADAL" clId="{DF3367A8-8F1C-4DC3-AF06-FC07C55EDFD6}" dt="2022-12-29T11:18:03.220" v="338" actId="2696"/>
        <pc:sldMkLst>
          <pc:docMk/>
          <pc:sldMk cId="2930849842" sldId="2332"/>
        </pc:sldMkLst>
      </pc:sldChg>
      <pc:sldChg chg="del">
        <pc:chgData name="Kelly Stokes" userId="3e5c5154-569e-4d81-aa91-4f91841cdfa9" providerId="ADAL" clId="{DF3367A8-8F1C-4DC3-AF06-FC07C55EDFD6}" dt="2022-12-29T11:18:03.220" v="338" actId="2696"/>
        <pc:sldMkLst>
          <pc:docMk/>
          <pc:sldMk cId="3365792035" sldId="2333"/>
        </pc:sldMkLst>
      </pc:sldChg>
      <pc:sldChg chg="del">
        <pc:chgData name="Kelly Stokes" userId="3e5c5154-569e-4d81-aa91-4f91841cdfa9" providerId="ADAL" clId="{DF3367A8-8F1C-4DC3-AF06-FC07C55EDFD6}" dt="2022-12-29T11:18:03.220" v="338" actId="2696"/>
        <pc:sldMkLst>
          <pc:docMk/>
          <pc:sldMk cId="3650095235" sldId="2335"/>
        </pc:sldMkLst>
      </pc:sldChg>
      <pc:sldChg chg="del">
        <pc:chgData name="Kelly Stokes" userId="3e5c5154-569e-4d81-aa91-4f91841cdfa9" providerId="ADAL" clId="{DF3367A8-8F1C-4DC3-AF06-FC07C55EDFD6}" dt="2022-12-29T11:18:03.220" v="338" actId="2696"/>
        <pc:sldMkLst>
          <pc:docMk/>
          <pc:sldMk cId="2133793864" sldId="2336"/>
        </pc:sldMkLst>
      </pc:sldChg>
      <pc:sldChg chg="del">
        <pc:chgData name="Kelly Stokes" userId="3e5c5154-569e-4d81-aa91-4f91841cdfa9" providerId="ADAL" clId="{DF3367A8-8F1C-4DC3-AF06-FC07C55EDFD6}" dt="2022-12-29T11:18:03.220" v="338" actId="2696"/>
        <pc:sldMkLst>
          <pc:docMk/>
          <pc:sldMk cId="2537929057" sldId="2337"/>
        </pc:sldMkLst>
      </pc:sldChg>
      <pc:sldChg chg="del">
        <pc:chgData name="Kelly Stokes" userId="3e5c5154-569e-4d81-aa91-4f91841cdfa9" providerId="ADAL" clId="{DF3367A8-8F1C-4DC3-AF06-FC07C55EDFD6}" dt="2022-12-29T11:18:03.220" v="338" actId="2696"/>
        <pc:sldMkLst>
          <pc:docMk/>
          <pc:sldMk cId="3842874724" sldId="2367"/>
        </pc:sldMkLst>
      </pc:sldChg>
      <pc:sldChg chg="del">
        <pc:chgData name="Kelly Stokes" userId="3e5c5154-569e-4d81-aa91-4f91841cdfa9" providerId="ADAL" clId="{DF3367A8-8F1C-4DC3-AF06-FC07C55EDFD6}" dt="2022-12-29T11:18:03.220" v="338" actId="2696"/>
        <pc:sldMkLst>
          <pc:docMk/>
          <pc:sldMk cId="2386538575" sldId="2368"/>
        </pc:sldMkLst>
      </pc:sldChg>
      <pc:sldChg chg="del">
        <pc:chgData name="Kelly Stokes" userId="3e5c5154-569e-4d81-aa91-4f91841cdfa9" providerId="ADAL" clId="{DF3367A8-8F1C-4DC3-AF06-FC07C55EDFD6}" dt="2022-12-29T11:18:03.220" v="338" actId="2696"/>
        <pc:sldMkLst>
          <pc:docMk/>
          <pc:sldMk cId="3345801560" sldId="2369"/>
        </pc:sldMkLst>
      </pc:sldChg>
      <pc:sldChg chg="del">
        <pc:chgData name="Kelly Stokes" userId="3e5c5154-569e-4d81-aa91-4f91841cdfa9" providerId="ADAL" clId="{DF3367A8-8F1C-4DC3-AF06-FC07C55EDFD6}" dt="2022-12-29T11:18:03.220" v="338" actId="2696"/>
        <pc:sldMkLst>
          <pc:docMk/>
          <pc:sldMk cId="4149710348" sldId="2399"/>
        </pc:sldMkLst>
      </pc:sldChg>
      <pc:sldChg chg="del">
        <pc:chgData name="Kelly Stokes" userId="3e5c5154-569e-4d81-aa91-4f91841cdfa9" providerId="ADAL" clId="{DF3367A8-8F1C-4DC3-AF06-FC07C55EDFD6}" dt="2022-12-29T11:18:03.220" v="338" actId="2696"/>
        <pc:sldMkLst>
          <pc:docMk/>
          <pc:sldMk cId="3894285790" sldId="2400"/>
        </pc:sldMkLst>
      </pc:sldChg>
      <pc:sldChg chg="modSp add mod">
        <pc:chgData name="Kelly Stokes" userId="3e5c5154-569e-4d81-aa91-4f91841cdfa9" providerId="ADAL" clId="{DF3367A8-8F1C-4DC3-AF06-FC07C55EDFD6}" dt="2022-12-29T11:07:32.922" v="61" actId="20577"/>
        <pc:sldMkLst>
          <pc:docMk/>
          <pc:sldMk cId="600434552" sldId="2404"/>
        </pc:sldMkLst>
        <pc:spChg chg="mod">
          <ac:chgData name="Kelly Stokes" userId="3e5c5154-569e-4d81-aa91-4f91841cdfa9" providerId="ADAL" clId="{DF3367A8-8F1C-4DC3-AF06-FC07C55EDFD6}" dt="2022-12-29T11:07:32.922" v="61" actId="20577"/>
          <ac:spMkLst>
            <pc:docMk/>
            <pc:sldMk cId="600434552" sldId="2404"/>
            <ac:spMk id="5" creationId="{0E70BB41-1A7A-A934-1D59-EA4C7F164DB7}"/>
          </ac:spMkLst>
        </pc:spChg>
      </pc:sldChg>
      <pc:sldChg chg="new del">
        <pc:chgData name="Kelly Stokes" userId="3e5c5154-569e-4d81-aa91-4f91841cdfa9" providerId="ADAL" clId="{DF3367A8-8F1C-4DC3-AF06-FC07C55EDFD6}" dt="2022-12-29T11:06:16.959" v="15" actId="680"/>
        <pc:sldMkLst>
          <pc:docMk/>
          <pc:sldMk cId="3623312933" sldId="2404"/>
        </pc:sldMkLst>
      </pc:sldChg>
      <pc:sldChg chg="modSp add mod">
        <pc:chgData name="Kelly Stokes" userId="3e5c5154-569e-4d81-aa91-4f91841cdfa9" providerId="ADAL" clId="{DF3367A8-8F1C-4DC3-AF06-FC07C55EDFD6}" dt="2022-12-29T11:17:21.368" v="332" actId="13926"/>
        <pc:sldMkLst>
          <pc:docMk/>
          <pc:sldMk cId="3015501661" sldId="2405"/>
        </pc:sldMkLst>
        <pc:spChg chg="mod">
          <ac:chgData name="Kelly Stokes" userId="3e5c5154-569e-4d81-aa91-4f91841cdfa9" providerId="ADAL" clId="{DF3367A8-8F1C-4DC3-AF06-FC07C55EDFD6}" dt="2022-12-29T11:17:21.368" v="332" actId="13926"/>
          <ac:spMkLst>
            <pc:docMk/>
            <pc:sldMk cId="3015501661" sldId="2405"/>
            <ac:spMk id="2" creationId="{52DA34BA-82FC-47C5-BCE1-BB65E08B92A1}"/>
          </ac:spMkLst>
        </pc:spChg>
      </pc:sldChg>
      <pc:sldChg chg="modSp add mod">
        <pc:chgData name="Kelly Stokes" userId="3e5c5154-569e-4d81-aa91-4f91841cdfa9" providerId="ADAL" clId="{DF3367A8-8F1C-4DC3-AF06-FC07C55EDFD6}" dt="2022-12-29T11:18:11.106" v="351" actId="20577"/>
        <pc:sldMkLst>
          <pc:docMk/>
          <pc:sldMk cId="922388840" sldId="2406"/>
        </pc:sldMkLst>
        <pc:spChg chg="mod">
          <ac:chgData name="Kelly Stokes" userId="3e5c5154-569e-4d81-aa91-4f91841cdfa9" providerId="ADAL" clId="{DF3367A8-8F1C-4DC3-AF06-FC07C55EDFD6}" dt="2022-12-29T11:18:11.106" v="351" actId="20577"/>
          <ac:spMkLst>
            <pc:docMk/>
            <pc:sldMk cId="922388840" sldId="2406"/>
            <ac:spMk id="2" creationId="{02FB8773-AD3E-2543-510F-CEE32E75C793}"/>
          </ac:spMkLst>
        </pc:spChg>
      </pc:sldChg>
      <pc:sldChg chg="modSp add mod">
        <pc:chgData name="Kelly Stokes" userId="3e5c5154-569e-4d81-aa91-4f91841cdfa9" providerId="ADAL" clId="{DF3367A8-8F1C-4DC3-AF06-FC07C55EDFD6}" dt="2022-12-29T11:18:18.174" v="361" actId="20577"/>
        <pc:sldMkLst>
          <pc:docMk/>
          <pc:sldMk cId="2129514448" sldId="2407"/>
        </pc:sldMkLst>
        <pc:spChg chg="mod">
          <ac:chgData name="Kelly Stokes" userId="3e5c5154-569e-4d81-aa91-4f91841cdfa9" providerId="ADAL" clId="{DF3367A8-8F1C-4DC3-AF06-FC07C55EDFD6}" dt="2022-12-29T11:18:18.174" v="361" actId="20577"/>
          <ac:spMkLst>
            <pc:docMk/>
            <pc:sldMk cId="2129514448" sldId="2407"/>
            <ac:spMk id="2" creationId="{02FB8773-AD3E-2543-510F-CEE32E75C793}"/>
          </ac:spMkLst>
        </pc:spChg>
      </pc:sldChg>
      <pc:sldChg chg="del">
        <pc:chgData name="Kelly Stokes" userId="3e5c5154-569e-4d81-aa91-4f91841cdfa9" providerId="ADAL" clId="{DF3367A8-8F1C-4DC3-AF06-FC07C55EDFD6}" dt="2022-12-29T11:19:08.751" v="366" actId="2696"/>
        <pc:sldMkLst>
          <pc:docMk/>
          <pc:sldMk cId="474563787" sldId="2553"/>
        </pc:sldMkLst>
      </pc:sldChg>
      <pc:sldChg chg="ord">
        <pc:chgData name="Kelly Stokes" userId="3e5c5154-569e-4d81-aa91-4f91841cdfa9" providerId="ADAL" clId="{DF3367A8-8F1C-4DC3-AF06-FC07C55EDFD6}" dt="2022-12-29T11:19:16.507" v="368"/>
        <pc:sldMkLst>
          <pc:docMk/>
          <pc:sldMk cId="432710936" sldId="2554"/>
        </pc:sldMkLst>
      </pc:sldChg>
      <pc:sldChg chg="ord">
        <pc:chgData name="Kelly Stokes" userId="3e5c5154-569e-4d81-aa91-4f91841cdfa9" providerId="ADAL" clId="{DF3367A8-8F1C-4DC3-AF06-FC07C55EDFD6}" dt="2022-12-29T11:19:16.507" v="368"/>
        <pc:sldMkLst>
          <pc:docMk/>
          <pc:sldMk cId="1300801297" sldId="2555"/>
        </pc:sldMkLst>
      </pc:sldChg>
      <pc:sldChg chg="del">
        <pc:chgData name="Kelly Stokes" userId="3e5c5154-569e-4d81-aa91-4f91841cdfa9" providerId="ADAL" clId="{DF3367A8-8F1C-4DC3-AF06-FC07C55EDFD6}" dt="2022-12-29T11:24:29.204" v="573" actId="2696"/>
        <pc:sldMkLst>
          <pc:docMk/>
          <pc:sldMk cId="2862233012" sldId="2562"/>
        </pc:sldMkLst>
      </pc:sldChg>
      <pc:sldChg chg="del">
        <pc:chgData name="Kelly Stokes" userId="3e5c5154-569e-4d81-aa91-4f91841cdfa9" providerId="ADAL" clId="{DF3367A8-8F1C-4DC3-AF06-FC07C55EDFD6}" dt="2022-12-29T11:24:29.204" v="573" actId="2696"/>
        <pc:sldMkLst>
          <pc:docMk/>
          <pc:sldMk cId="826801688" sldId="2563"/>
        </pc:sldMkLst>
      </pc:sldChg>
      <pc:sldChg chg="del">
        <pc:chgData name="Kelly Stokes" userId="3e5c5154-569e-4d81-aa91-4f91841cdfa9" providerId="ADAL" clId="{DF3367A8-8F1C-4DC3-AF06-FC07C55EDFD6}" dt="2022-12-29T11:24:29.204" v="573" actId="2696"/>
        <pc:sldMkLst>
          <pc:docMk/>
          <pc:sldMk cId="3404606426" sldId="2564"/>
        </pc:sldMkLst>
      </pc:sldChg>
      <pc:sldChg chg="modSp">
        <pc:chgData name="Kelly Stokes" userId="3e5c5154-569e-4d81-aa91-4f91841cdfa9" providerId="ADAL" clId="{DF3367A8-8F1C-4DC3-AF06-FC07C55EDFD6}" dt="2022-12-29T11:24:51.535" v="574" actId="20577"/>
        <pc:sldMkLst>
          <pc:docMk/>
          <pc:sldMk cId="635756303" sldId="2566"/>
        </pc:sldMkLst>
        <pc:spChg chg="mod">
          <ac:chgData name="Kelly Stokes" userId="3e5c5154-569e-4d81-aa91-4f91841cdfa9" providerId="ADAL" clId="{DF3367A8-8F1C-4DC3-AF06-FC07C55EDFD6}" dt="2022-12-29T11:24:51.535" v="574" actId="20577"/>
          <ac:spMkLst>
            <pc:docMk/>
            <pc:sldMk cId="635756303" sldId="2566"/>
            <ac:spMk id="9" creationId="{569100D1-435E-7AD7-385D-59B1CE61A337}"/>
          </ac:spMkLst>
        </pc:spChg>
      </pc:sldChg>
      <pc:sldChg chg="addSp delSp modSp mod modAnim">
        <pc:chgData name="Kelly Stokes" userId="3e5c5154-569e-4d81-aa91-4f91841cdfa9" providerId="ADAL" clId="{DF3367A8-8F1C-4DC3-AF06-FC07C55EDFD6}" dt="2022-12-29T11:25:49.167" v="584"/>
        <pc:sldMkLst>
          <pc:docMk/>
          <pc:sldMk cId="59151864" sldId="2570"/>
        </pc:sldMkLst>
        <pc:spChg chg="mod">
          <ac:chgData name="Kelly Stokes" userId="3e5c5154-569e-4d81-aa91-4f91841cdfa9" providerId="ADAL" clId="{DF3367A8-8F1C-4DC3-AF06-FC07C55EDFD6}" dt="2022-12-29T11:25:13.989" v="578" actId="20577"/>
          <ac:spMkLst>
            <pc:docMk/>
            <pc:sldMk cId="59151864" sldId="2570"/>
            <ac:spMk id="2" creationId="{52DA34BA-82FC-47C5-BCE1-BB65E08B92A1}"/>
          </ac:spMkLst>
        </pc:spChg>
        <pc:spChg chg="mod">
          <ac:chgData name="Kelly Stokes" userId="3e5c5154-569e-4d81-aa91-4f91841cdfa9" providerId="ADAL" clId="{DF3367A8-8F1C-4DC3-AF06-FC07C55EDFD6}" dt="2022-12-29T11:25:16.980" v="579" actId="1076"/>
          <ac:spMkLst>
            <pc:docMk/>
            <pc:sldMk cId="59151864" sldId="2570"/>
            <ac:spMk id="3" creationId="{9BCE20A5-8780-13EC-B526-B1E5D2EA0F4B}"/>
          </ac:spMkLst>
        </pc:spChg>
        <pc:picChg chg="del">
          <ac:chgData name="Kelly Stokes" userId="3e5c5154-569e-4d81-aa91-4f91841cdfa9" providerId="ADAL" clId="{DF3367A8-8F1C-4DC3-AF06-FC07C55EDFD6}" dt="2022-12-29T11:25:43.795" v="580" actId="478"/>
          <ac:picMkLst>
            <pc:docMk/>
            <pc:sldMk cId="59151864" sldId="2570"/>
            <ac:picMk id="1028" creationId="{D8BD1D65-B97E-FA9D-5880-2CE37666E91C}"/>
          </ac:picMkLst>
        </pc:picChg>
        <pc:picChg chg="add mod">
          <ac:chgData name="Kelly Stokes" userId="3e5c5154-569e-4d81-aa91-4f91841cdfa9" providerId="ADAL" clId="{DF3367A8-8F1C-4DC3-AF06-FC07C55EDFD6}" dt="2022-12-29T11:25:47.303" v="583" actId="14100"/>
          <ac:picMkLst>
            <pc:docMk/>
            <pc:sldMk cId="59151864" sldId="2570"/>
            <ac:picMk id="52226" creationId="{A92A69D6-52FC-0DE0-C617-F06B95B08943}"/>
          </ac:picMkLst>
        </pc:picChg>
      </pc:sldChg>
      <pc:sldChg chg="addSp delSp modSp modAnim">
        <pc:chgData name="Kelly Stokes" userId="3e5c5154-569e-4d81-aa91-4f91841cdfa9" providerId="ADAL" clId="{DF3367A8-8F1C-4DC3-AF06-FC07C55EDFD6}" dt="2022-12-29T11:26:19.307" v="591"/>
        <pc:sldMkLst>
          <pc:docMk/>
          <pc:sldMk cId="2256567514" sldId="2571"/>
        </pc:sldMkLst>
        <pc:spChg chg="mod">
          <ac:chgData name="Kelly Stokes" userId="3e5c5154-569e-4d81-aa91-4f91841cdfa9" providerId="ADAL" clId="{DF3367A8-8F1C-4DC3-AF06-FC07C55EDFD6}" dt="2022-12-29T11:25:57.244" v="587" actId="20577"/>
          <ac:spMkLst>
            <pc:docMk/>
            <pc:sldMk cId="2256567514" sldId="2571"/>
            <ac:spMk id="2" creationId="{52DA34BA-82FC-47C5-BCE1-BB65E08B92A1}"/>
          </ac:spMkLst>
        </pc:spChg>
        <pc:picChg chg="del">
          <ac:chgData name="Kelly Stokes" userId="3e5c5154-569e-4d81-aa91-4f91841cdfa9" providerId="ADAL" clId="{DF3367A8-8F1C-4DC3-AF06-FC07C55EDFD6}" dt="2022-12-29T11:25:58.611" v="588" actId="478"/>
          <ac:picMkLst>
            <pc:docMk/>
            <pc:sldMk cId="2256567514" sldId="2571"/>
            <ac:picMk id="2052" creationId="{97EEF9B4-4A50-4585-9CCC-222B5E366134}"/>
          </ac:picMkLst>
        </pc:picChg>
        <pc:picChg chg="add mod">
          <ac:chgData name="Kelly Stokes" userId="3e5c5154-569e-4d81-aa91-4f91841cdfa9" providerId="ADAL" clId="{DF3367A8-8F1C-4DC3-AF06-FC07C55EDFD6}" dt="2022-12-29T11:26:17.109" v="590" actId="1076"/>
          <ac:picMkLst>
            <pc:docMk/>
            <pc:sldMk cId="2256567514" sldId="2571"/>
            <ac:picMk id="51202" creationId="{78E55AB5-1391-DFF0-79E6-10FC8B2A111A}"/>
          </ac:picMkLst>
        </pc:picChg>
      </pc:sldChg>
      <pc:sldChg chg="addSp delSp modSp mod modAnim">
        <pc:chgData name="Kelly Stokes" userId="3e5c5154-569e-4d81-aa91-4f91841cdfa9" providerId="ADAL" clId="{DF3367A8-8F1C-4DC3-AF06-FC07C55EDFD6}" dt="2022-12-29T11:27:05.709" v="613" actId="13926"/>
        <pc:sldMkLst>
          <pc:docMk/>
          <pc:sldMk cId="659908457" sldId="2572"/>
        </pc:sldMkLst>
        <pc:spChg chg="mod">
          <ac:chgData name="Kelly Stokes" userId="3e5c5154-569e-4d81-aa91-4f91841cdfa9" providerId="ADAL" clId="{DF3367A8-8F1C-4DC3-AF06-FC07C55EDFD6}" dt="2022-12-29T11:26:32.700" v="599" actId="20577"/>
          <ac:spMkLst>
            <pc:docMk/>
            <pc:sldMk cId="659908457" sldId="2572"/>
            <ac:spMk id="2" creationId="{52DA34BA-82FC-47C5-BCE1-BB65E08B92A1}"/>
          </ac:spMkLst>
        </pc:spChg>
        <pc:spChg chg="mod">
          <ac:chgData name="Kelly Stokes" userId="3e5c5154-569e-4d81-aa91-4f91841cdfa9" providerId="ADAL" clId="{DF3367A8-8F1C-4DC3-AF06-FC07C55EDFD6}" dt="2022-12-29T11:26:37.522" v="605" actId="20577"/>
          <ac:spMkLst>
            <pc:docMk/>
            <pc:sldMk cId="659908457" sldId="2572"/>
            <ac:spMk id="5" creationId="{2C8F5065-5828-545D-470F-A1D28C82B95A}"/>
          </ac:spMkLst>
        </pc:spChg>
        <pc:spChg chg="mod">
          <ac:chgData name="Kelly Stokes" userId="3e5c5154-569e-4d81-aa91-4f91841cdfa9" providerId="ADAL" clId="{DF3367A8-8F1C-4DC3-AF06-FC07C55EDFD6}" dt="2022-12-29T11:27:05.709" v="613" actId="13926"/>
          <ac:spMkLst>
            <pc:docMk/>
            <pc:sldMk cId="659908457" sldId="2572"/>
            <ac:spMk id="10" creationId="{003D53EA-1945-744E-2DD1-0312F4DE835F}"/>
          </ac:spMkLst>
        </pc:spChg>
        <pc:spChg chg="mod">
          <ac:chgData name="Kelly Stokes" userId="3e5c5154-569e-4d81-aa91-4f91841cdfa9" providerId="ADAL" clId="{DF3367A8-8F1C-4DC3-AF06-FC07C55EDFD6}" dt="2022-12-29T11:26:55.728" v="607" actId="1076"/>
          <ac:spMkLst>
            <pc:docMk/>
            <pc:sldMk cId="659908457" sldId="2572"/>
            <ac:spMk id="12" creationId="{E384BFF7-3319-CAE2-192F-C4DCBBBBFCCA}"/>
          </ac:spMkLst>
        </pc:spChg>
        <pc:picChg chg="add mod">
          <ac:chgData name="Kelly Stokes" userId="3e5c5154-569e-4d81-aa91-4f91841cdfa9" providerId="ADAL" clId="{DF3367A8-8F1C-4DC3-AF06-FC07C55EDFD6}" dt="2022-12-29T11:26:28.303" v="593"/>
          <ac:picMkLst>
            <pc:docMk/>
            <pc:sldMk cId="659908457" sldId="2572"/>
            <ac:picMk id="3" creationId="{980CC322-7EA9-C77D-0EF3-D76660AC3A00}"/>
          </ac:picMkLst>
        </pc:picChg>
        <pc:picChg chg="del">
          <ac:chgData name="Kelly Stokes" userId="3e5c5154-569e-4d81-aa91-4f91841cdfa9" providerId="ADAL" clId="{DF3367A8-8F1C-4DC3-AF06-FC07C55EDFD6}" dt="2022-12-29T11:26:27.916" v="592" actId="478"/>
          <ac:picMkLst>
            <pc:docMk/>
            <pc:sldMk cId="659908457" sldId="2572"/>
            <ac:picMk id="6" creationId="{1CED3188-4BFC-81EB-8B6C-D16D11EA3079}"/>
          </ac:picMkLst>
        </pc:picChg>
      </pc:sldChg>
      <pc:sldChg chg="addSp delSp modSp mod modAnim">
        <pc:chgData name="Kelly Stokes" userId="3e5c5154-569e-4d81-aa91-4f91841cdfa9" providerId="ADAL" clId="{DF3367A8-8F1C-4DC3-AF06-FC07C55EDFD6}" dt="2022-12-29T11:27:50.605" v="631" actId="1076"/>
        <pc:sldMkLst>
          <pc:docMk/>
          <pc:sldMk cId="1648360289" sldId="2573"/>
        </pc:sldMkLst>
        <pc:spChg chg="mod">
          <ac:chgData name="Kelly Stokes" userId="3e5c5154-569e-4d81-aa91-4f91841cdfa9" providerId="ADAL" clId="{DF3367A8-8F1C-4DC3-AF06-FC07C55EDFD6}" dt="2022-12-29T11:27:17.166" v="620" actId="20577"/>
          <ac:spMkLst>
            <pc:docMk/>
            <pc:sldMk cId="1648360289" sldId="2573"/>
            <ac:spMk id="2" creationId="{52DA34BA-82FC-47C5-BCE1-BB65E08B92A1}"/>
          </ac:spMkLst>
        </pc:spChg>
        <pc:spChg chg="mod">
          <ac:chgData name="Kelly Stokes" userId="3e5c5154-569e-4d81-aa91-4f91841cdfa9" providerId="ADAL" clId="{DF3367A8-8F1C-4DC3-AF06-FC07C55EDFD6}" dt="2022-12-29T11:27:18.864" v="623" actId="20577"/>
          <ac:spMkLst>
            <pc:docMk/>
            <pc:sldMk cId="1648360289" sldId="2573"/>
            <ac:spMk id="5" creationId="{2C8F5065-5828-545D-470F-A1D28C82B95A}"/>
          </ac:spMkLst>
        </pc:spChg>
        <pc:spChg chg="mod">
          <ac:chgData name="Kelly Stokes" userId="3e5c5154-569e-4d81-aa91-4f91841cdfa9" providerId="ADAL" clId="{DF3367A8-8F1C-4DC3-AF06-FC07C55EDFD6}" dt="2022-12-29T11:27:50.605" v="631" actId="1076"/>
          <ac:spMkLst>
            <pc:docMk/>
            <pc:sldMk cId="1648360289" sldId="2573"/>
            <ac:spMk id="10" creationId="{003D53EA-1945-744E-2DD1-0312F4DE835F}"/>
          </ac:spMkLst>
        </pc:spChg>
        <pc:spChg chg="mod">
          <ac:chgData name="Kelly Stokes" userId="3e5c5154-569e-4d81-aa91-4f91841cdfa9" providerId="ADAL" clId="{DF3367A8-8F1C-4DC3-AF06-FC07C55EDFD6}" dt="2022-12-29T11:27:46.516" v="630" actId="1076"/>
          <ac:spMkLst>
            <pc:docMk/>
            <pc:sldMk cId="1648360289" sldId="2573"/>
            <ac:spMk id="12" creationId="{E384BFF7-3319-CAE2-192F-C4DCBBBBFCCA}"/>
          </ac:spMkLst>
        </pc:spChg>
        <pc:picChg chg="add mod">
          <ac:chgData name="Kelly Stokes" userId="3e5c5154-569e-4d81-aa91-4f91841cdfa9" providerId="ADAL" clId="{DF3367A8-8F1C-4DC3-AF06-FC07C55EDFD6}" dt="2022-12-29T11:27:14.775" v="615"/>
          <ac:picMkLst>
            <pc:docMk/>
            <pc:sldMk cId="1648360289" sldId="2573"/>
            <ac:picMk id="3" creationId="{193C95A0-9E24-5E52-F065-2530AA773AB2}"/>
          </ac:picMkLst>
        </pc:picChg>
        <pc:picChg chg="del">
          <ac:chgData name="Kelly Stokes" userId="3e5c5154-569e-4d81-aa91-4f91841cdfa9" providerId="ADAL" clId="{DF3367A8-8F1C-4DC3-AF06-FC07C55EDFD6}" dt="2022-12-29T11:27:14.462" v="614" actId="478"/>
          <ac:picMkLst>
            <pc:docMk/>
            <pc:sldMk cId="1648360289" sldId="2573"/>
            <ac:picMk id="6" creationId="{854B7879-C846-AFD0-9B0A-2F338103946D}"/>
          </ac:picMkLst>
        </pc:picChg>
      </pc:sldChg>
      <pc:sldChg chg="modSp mod">
        <pc:chgData name="Kelly Stokes" userId="3e5c5154-569e-4d81-aa91-4f91841cdfa9" providerId="ADAL" clId="{DF3367A8-8F1C-4DC3-AF06-FC07C55EDFD6}" dt="2022-12-29T11:28:18.694" v="635" actId="27636"/>
        <pc:sldMkLst>
          <pc:docMk/>
          <pc:sldMk cId="2951781633" sldId="2574"/>
        </pc:sldMkLst>
        <pc:spChg chg="mod">
          <ac:chgData name="Kelly Stokes" userId="3e5c5154-569e-4d81-aa91-4f91841cdfa9" providerId="ADAL" clId="{DF3367A8-8F1C-4DC3-AF06-FC07C55EDFD6}" dt="2022-12-29T11:28:11.353" v="632"/>
          <ac:spMkLst>
            <pc:docMk/>
            <pc:sldMk cId="2951781633" sldId="2574"/>
            <ac:spMk id="2" creationId="{52DA34BA-82FC-47C5-BCE1-BB65E08B92A1}"/>
          </ac:spMkLst>
        </pc:spChg>
        <pc:spChg chg="mod">
          <ac:chgData name="Kelly Stokes" userId="3e5c5154-569e-4d81-aa91-4f91841cdfa9" providerId="ADAL" clId="{DF3367A8-8F1C-4DC3-AF06-FC07C55EDFD6}" dt="2022-12-29T11:28:18.694" v="635" actId="27636"/>
          <ac:spMkLst>
            <pc:docMk/>
            <pc:sldMk cId="2951781633" sldId="2574"/>
            <ac:spMk id="3" creationId="{847A1AC9-9EC9-E1AA-348D-958CE44F2772}"/>
          </ac:spMkLst>
        </pc:spChg>
      </pc:sldChg>
      <pc:sldChg chg="modSp mod">
        <pc:chgData name="Kelly Stokes" userId="3e5c5154-569e-4d81-aa91-4f91841cdfa9" providerId="ADAL" clId="{DF3367A8-8F1C-4DC3-AF06-FC07C55EDFD6}" dt="2022-12-29T11:28:48.539" v="707" actId="27636"/>
        <pc:sldMkLst>
          <pc:docMk/>
          <pc:sldMk cId="1608628021" sldId="2575"/>
        </pc:sldMkLst>
        <pc:spChg chg="mod">
          <ac:chgData name="Kelly Stokes" userId="3e5c5154-569e-4d81-aa91-4f91841cdfa9" providerId="ADAL" clId="{DF3367A8-8F1C-4DC3-AF06-FC07C55EDFD6}" dt="2022-12-29T11:28:39.488" v="702" actId="20577"/>
          <ac:spMkLst>
            <pc:docMk/>
            <pc:sldMk cId="1608628021" sldId="2575"/>
            <ac:spMk id="2" creationId="{52DA34BA-82FC-47C5-BCE1-BB65E08B92A1}"/>
          </ac:spMkLst>
        </pc:spChg>
        <pc:spChg chg="mod">
          <ac:chgData name="Kelly Stokes" userId="3e5c5154-569e-4d81-aa91-4f91841cdfa9" providerId="ADAL" clId="{DF3367A8-8F1C-4DC3-AF06-FC07C55EDFD6}" dt="2022-12-29T11:28:48.539" v="707" actId="27636"/>
          <ac:spMkLst>
            <pc:docMk/>
            <pc:sldMk cId="1608628021" sldId="2575"/>
            <ac:spMk id="3" creationId="{847A1AC9-9EC9-E1AA-348D-958CE44F2772}"/>
          </ac:spMkLst>
        </pc:spChg>
      </pc:sldChg>
      <pc:sldChg chg="modNotesTx">
        <pc:chgData name="Kelly Stokes" userId="3e5c5154-569e-4d81-aa91-4f91841cdfa9" providerId="ADAL" clId="{DF3367A8-8F1C-4DC3-AF06-FC07C55EDFD6}" dt="2022-12-29T11:29:10.783" v="708"/>
        <pc:sldMkLst>
          <pc:docMk/>
          <pc:sldMk cId="1462351166" sldId="2585"/>
        </pc:sldMkLst>
      </pc:sldChg>
      <pc:sldChg chg="modSp mod">
        <pc:chgData name="Kelly Stokes" userId="3e5c5154-569e-4d81-aa91-4f91841cdfa9" providerId="ADAL" clId="{DF3367A8-8F1C-4DC3-AF06-FC07C55EDFD6}" dt="2022-12-29T11:29:19.748" v="709"/>
        <pc:sldMkLst>
          <pc:docMk/>
          <pc:sldMk cId="518785556" sldId="2586"/>
        </pc:sldMkLst>
        <pc:spChg chg="mod">
          <ac:chgData name="Kelly Stokes" userId="3e5c5154-569e-4d81-aa91-4f91841cdfa9" providerId="ADAL" clId="{DF3367A8-8F1C-4DC3-AF06-FC07C55EDFD6}" dt="2022-12-29T11:29:19.748" v="709"/>
          <ac:spMkLst>
            <pc:docMk/>
            <pc:sldMk cId="518785556" sldId="2586"/>
            <ac:spMk id="2" creationId="{77E26784-A357-92CE-B6B1-8F248D3D6650}"/>
          </ac:spMkLst>
        </pc:spChg>
      </pc:sldChg>
      <pc:sldChg chg="del">
        <pc:chgData name="Kelly Stokes" userId="3e5c5154-569e-4d81-aa91-4f91841cdfa9" providerId="ADAL" clId="{DF3367A8-8F1C-4DC3-AF06-FC07C55EDFD6}" dt="2022-12-29T11:29:29.928" v="710" actId="2696"/>
        <pc:sldMkLst>
          <pc:docMk/>
          <pc:sldMk cId="2289052345" sldId="2593"/>
        </pc:sldMkLst>
      </pc:sldChg>
      <pc:sldChg chg="del">
        <pc:chgData name="Kelly Stokes" userId="3e5c5154-569e-4d81-aa91-4f91841cdfa9" providerId="ADAL" clId="{DF3367A8-8F1C-4DC3-AF06-FC07C55EDFD6}" dt="2022-12-29T11:29:29.928" v="710" actId="2696"/>
        <pc:sldMkLst>
          <pc:docMk/>
          <pc:sldMk cId="553340500" sldId="2594"/>
        </pc:sldMkLst>
      </pc:sldChg>
      <pc:sldChg chg="del">
        <pc:chgData name="Kelly Stokes" userId="3e5c5154-569e-4d81-aa91-4f91841cdfa9" providerId="ADAL" clId="{DF3367A8-8F1C-4DC3-AF06-FC07C55EDFD6}" dt="2022-12-29T11:29:29.928" v="710" actId="2696"/>
        <pc:sldMkLst>
          <pc:docMk/>
          <pc:sldMk cId="3376084521" sldId="2595"/>
        </pc:sldMkLst>
      </pc:sldChg>
      <pc:sldChg chg="modSp">
        <pc:chgData name="Kelly Stokes" userId="3e5c5154-569e-4d81-aa91-4f91841cdfa9" providerId="ADAL" clId="{DF3367A8-8F1C-4DC3-AF06-FC07C55EDFD6}" dt="2022-12-29T11:29:54.261" v="711" actId="20577"/>
        <pc:sldMkLst>
          <pc:docMk/>
          <pc:sldMk cId="1245317524" sldId="2597"/>
        </pc:sldMkLst>
        <pc:spChg chg="mod">
          <ac:chgData name="Kelly Stokes" userId="3e5c5154-569e-4d81-aa91-4f91841cdfa9" providerId="ADAL" clId="{DF3367A8-8F1C-4DC3-AF06-FC07C55EDFD6}" dt="2022-12-29T11:29:54.261" v="711" actId="20577"/>
          <ac:spMkLst>
            <pc:docMk/>
            <pc:sldMk cId="1245317524" sldId="2597"/>
            <ac:spMk id="9" creationId="{569100D1-435E-7AD7-385D-59B1CE61A337}"/>
          </ac:spMkLst>
        </pc:spChg>
      </pc:sldChg>
      <pc:sldChg chg="addSp delSp modSp mod modAnim">
        <pc:chgData name="Kelly Stokes" userId="3e5c5154-569e-4d81-aa91-4f91841cdfa9" providerId="ADAL" clId="{DF3367A8-8F1C-4DC3-AF06-FC07C55EDFD6}" dt="2022-12-29T11:30:43.632" v="725" actId="732"/>
        <pc:sldMkLst>
          <pc:docMk/>
          <pc:sldMk cId="3890982424" sldId="2601"/>
        </pc:sldMkLst>
        <pc:spChg chg="mod">
          <ac:chgData name="Kelly Stokes" userId="3e5c5154-569e-4d81-aa91-4f91841cdfa9" providerId="ADAL" clId="{DF3367A8-8F1C-4DC3-AF06-FC07C55EDFD6}" dt="2022-12-29T11:30:07.102" v="719" actId="20577"/>
          <ac:spMkLst>
            <pc:docMk/>
            <pc:sldMk cId="3890982424" sldId="2601"/>
            <ac:spMk id="2" creationId="{52DA34BA-82FC-47C5-BCE1-BB65E08B92A1}"/>
          </ac:spMkLst>
        </pc:spChg>
        <pc:spChg chg="mod">
          <ac:chgData name="Kelly Stokes" userId="3e5c5154-569e-4d81-aa91-4f91841cdfa9" providerId="ADAL" clId="{DF3367A8-8F1C-4DC3-AF06-FC07C55EDFD6}" dt="2022-12-29T11:30:10.431" v="720" actId="1076"/>
          <ac:spMkLst>
            <pc:docMk/>
            <pc:sldMk cId="3890982424" sldId="2601"/>
            <ac:spMk id="3" creationId="{9BCE20A5-8780-13EC-B526-B1E5D2EA0F4B}"/>
          </ac:spMkLst>
        </pc:spChg>
        <pc:picChg chg="del">
          <ac:chgData name="Kelly Stokes" userId="3e5c5154-569e-4d81-aa91-4f91841cdfa9" providerId="ADAL" clId="{DF3367A8-8F1C-4DC3-AF06-FC07C55EDFD6}" dt="2022-12-29T11:30:11.186" v="721" actId="478"/>
          <ac:picMkLst>
            <pc:docMk/>
            <pc:sldMk cId="3890982424" sldId="2601"/>
            <ac:picMk id="1028" creationId="{D8BD1D65-B97E-FA9D-5880-2CE37666E91C}"/>
          </ac:picMkLst>
        </pc:picChg>
        <pc:picChg chg="add mod">
          <ac:chgData name="Kelly Stokes" userId="3e5c5154-569e-4d81-aa91-4f91841cdfa9" providerId="ADAL" clId="{DF3367A8-8F1C-4DC3-AF06-FC07C55EDFD6}" dt="2022-12-29T11:30:43.632" v="725" actId="732"/>
          <ac:picMkLst>
            <pc:docMk/>
            <pc:sldMk cId="3890982424" sldId="2601"/>
            <ac:picMk id="46082" creationId="{8100A082-5442-B73C-9828-6FE9F70A9060}"/>
          </ac:picMkLst>
        </pc:picChg>
      </pc:sldChg>
      <pc:sldChg chg="addSp delSp modSp mod modAnim">
        <pc:chgData name="Kelly Stokes" userId="3e5c5154-569e-4d81-aa91-4f91841cdfa9" providerId="ADAL" clId="{DF3367A8-8F1C-4DC3-AF06-FC07C55EDFD6}" dt="2022-12-29T11:31:52.629" v="737"/>
        <pc:sldMkLst>
          <pc:docMk/>
          <pc:sldMk cId="432559060" sldId="2602"/>
        </pc:sldMkLst>
        <pc:spChg chg="mod">
          <ac:chgData name="Kelly Stokes" userId="3e5c5154-569e-4d81-aa91-4f91841cdfa9" providerId="ADAL" clId="{DF3367A8-8F1C-4DC3-AF06-FC07C55EDFD6}" dt="2022-12-29T11:30:57.538" v="731" actId="20577"/>
          <ac:spMkLst>
            <pc:docMk/>
            <pc:sldMk cId="432559060" sldId="2602"/>
            <ac:spMk id="2" creationId="{52DA34BA-82FC-47C5-BCE1-BB65E08B92A1}"/>
          </ac:spMkLst>
        </pc:spChg>
        <pc:spChg chg="mod">
          <ac:chgData name="Kelly Stokes" userId="3e5c5154-569e-4d81-aa91-4f91841cdfa9" providerId="ADAL" clId="{DF3367A8-8F1C-4DC3-AF06-FC07C55EDFD6}" dt="2022-12-29T11:31:02.840" v="732" actId="1076"/>
          <ac:spMkLst>
            <pc:docMk/>
            <pc:sldMk cId="432559060" sldId="2602"/>
            <ac:spMk id="3" creationId="{9BCE20A5-8780-13EC-B526-B1E5D2EA0F4B}"/>
          </ac:spMkLst>
        </pc:spChg>
        <pc:picChg chg="del">
          <ac:chgData name="Kelly Stokes" userId="3e5c5154-569e-4d81-aa91-4f91841cdfa9" providerId="ADAL" clId="{DF3367A8-8F1C-4DC3-AF06-FC07C55EDFD6}" dt="2022-12-29T11:31:03.609" v="733" actId="478"/>
          <ac:picMkLst>
            <pc:docMk/>
            <pc:sldMk cId="432559060" sldId="2602"/>
            <ac:picMk id="2052" creationId="{97EEF9B4-4A50-4585-9CCC-222B5E366134}"/>
          </ac:picMkLst>
        </pc:picChg>
        <pc:picChg chg="add mod">
          <ac:chgData name="Kelly Stokes" userId="3e5c5154-569e-4d81-aa91-4f91841cdfa9" providerId="ADAL" clId="{DF3367A8-8F1C-4DC3-AF06-FC07C55EDFD6}" dt="2022-12-29T11:31:49.637" v="736" actId="732"/>
          <ac:picMkLst>
            <pc:docMk/>
            <pc:sldMk cId="432559060" sldId="2602"/>
            <ac:picMk id="45058" creationId="{958D7A74-AFA7-6218-ACF3-7465AA1820F7}"/>
          </ac:picMkLst>
        </pc:picChg>
      </pc:sldChg>
      <pc:sldChg chg="addSp delSp modSp mod modAnim">
        <pc:chgData name="Kelly Stokes" userId="3e5c5154-569e-4d81-aa91-4f91841cdfa9" providerId="ADAL" clId="{DF3367A8-8F1C-4DC3-AF06-FC07C55EDFD6}" dt="2022-12-29T11:32:47.016" v="788" actId="20577"/>
        <pc:sldMkLst>
          <pc:docMk/>
          <pc:sldMk cId="4018510745" sldId="2603"/>
        </pc:sldMkLst>
        <pc:spChg chg="mod">
          <ac:chgData name="Kelly Stokes" userId="3e5c5154-569e-4d81-aa91-4f91841cdfa9" providerId="ADAL" clId="{DF3367A8-8F1C-4DC3-AF06-FC07C55EDFD6}" dt="2022-12-29T11:32:17.664" v="752" actId="20577"/>
          <ac:spMkLst>
            <pc:docMk/>
            <pc:sldMk cId="4018510745" sldId="2603"/>
            <ac:spMk id="2" creationId="{52DA34BA-82FC-47C5-BCE1-BB65E08B92A1}"/>
          </ac:spMkLst>
        </pc:spChg>
        <pc:spChg chg="mod">
          <ac:chgData name="Kelly Stokes" userId="3e5c5154-569e-4d81-aa91-4f91841cdfa9" providerId="ADAL" clId="{DF3367A8-8F1C-4DC3-AF06-FC07C55EDFD6}" dt="2022-12-29T11:32:27.941" v="777" actId="20577"/>
          <ac:spMkLst>
            <pc:docMk/>
            <pc:sldMk cId="4018510745" sldId="2603"/>
            <ac:spMk id="5" creationId="{2C8F5065-5828-545D-470F-A1D28C82B95A}"/>
          </ac:spMkLst>
        </pc:spChg>
        <pc:spChg chg="mod">
          <ac:chgData name="Kelly Stokes" userId="3e5c5154-569e-4d81-aa91-4f91841cdfa9" providerId="ADAL" clId="{DF3367A8-8F1C-4DC3-AF06-FC07C55EDFD6}" dt="2022-12-29T11:32:47.016" v="788" actId="20577"/>
          <ac:spMkLst>
            <pc:docMk/>
            <pc:sldMk cId="4018510745" sldId="2603"/>
            <ac:spMk id="10" creationId="{003D53EA-1945-744E-2DD1-0312F4DE835F}"/>
          </ac:spMkLst>
        </pc:spChg>
        <pc:spChg chg="mod">
          <ac:chgData name="Kelly Stokes" userId="3e5c5154-569e-4d81-aa91-4f91841cdfa9" providerId="ADAL" clId="{DF3367A8-8F1C-4DC3-AF06-FC07C55EDFD6}" dt="2022-12-29T11:32:43.707" v="779" actId="1076"/>
          <ac:spMkLst>
            <pc:docMk/>
            <pc:sldMk cId="4018510745" sldId="2603"/>
            <ac:spMk id="12" creationId="{E384BFF7-3319-CAE2-192F-C4DCBBBBFCCA}"/>
          </ac:spMkLst>
        </pc:spChg>
        <pc:picChg chg="add del mod">
          <ac:chgData name="Kelly Stokes" userId="3e5c5154-569e-4d81-aa91-4f91841cdfa9" providerId="ADAL" clId="{DF3367A8-8F1C-4DC3-AF06-FC07C55EDFD6}" dt="2022-12-29T11:32:11.345" v="740" actId="478"/>
          <ac:picMkLst>
            <pc:docMk/>
            <pc:sldMk cId="4018510745" sldId="2603"/>
            <ac:picMk id="3" creationId="{756A80A7-985B-8ED2-9AF6-C36D41B632BF}"/>
          </ac:picMkLst>
        </pc:picChg>
        <pc:picChg chg="add mod">
          <ac:chgData name="Kelly Stokes" userId="3e5c5154-569e-4d81-aa91-4f91841cdfa9" providerId="ADAL" clId="{DF3367A8-8F1C-4DC3-AF06-FC07C55EDFD6}" dt="2022-12-29T11:32:11.717" v="741"/>
          <ac:picMkLst>
            <pc:docMk/>
            <pc:sldMk cId="4018510745" sldId="2603"/>
            <ac:picMk id="4" creationId="{02210319-020F-D3AB-D7AB-16FF59957629}"/>
          </ac:picMkLst>
        </pc:picChg>
        <pc:picChg chg="del">
          <ac:chgData name="Kelly Stokes" userId="3e5c5154-569e-4d81-aa91-4f91841cdfa9" providerId="ADAL" clId="{DF3367A8-8F1C-4DC3-AF06-FC07C55EDFD6}" dt="2022-12-29T11:31:58.281" v="738" actId="478"/>
          <ac:picMkLst>
            <pc:docMk/>
            <pc:sldMk cId="4018510745" sldId="2603"/>
            <ac:picMk id="6" creationId="{1CED3188-4BFC-81EB-8B6C-D16D11EA3079}"/>
          </ac:picMkLst>
        </pc:picChg>
      </pc:sldChg>
      <pc:sldChg chg="addSp delSp modSp mod modAnim">
        <pc:chgData name="Kelly Stokes" userId="3e5c5154-569e-4d81-aa91-4f91841cdfa9" providerId="ADAL" clId="{DF3367A8-8F1C-4DC3-AF06-FC07C55EDFD6}" dt="2022-12-29T11:33:58.664" v="924" actId="20577"/>
        <pc:sldMkLst>
          <pc:docMk/>
          <pc:sldMk cId="1851947497" sldId="2604"/>
        </pc:sldMkLst>
        <pc:spChg chg="mod">
          <ac:chgData name="Kelly Stokes" userId="3e5c5154-569e-4d81-aa91-4f91841cdfa9" providerId="ADAL" clId="{DF3367A8-8F1C-4DC3-AF06-FC07C55EDFD6}" dt="2022-12-29T11:33:03.175" v="823" actId="20577"/>
          <ac:spMkLst>
            <pc:docMk/>
            <pc:sldMk cId="1851947497" sldId="2604"/>
            <ac:spMk id="2" creationId="{52DA34BA-82FC-47C5-BCE1-BB65E08B92A1}"/>
          </ac:spMkLst>
        </pc:spChg>
        <pc:spChg chg="mod">
          <ac:chgData name="Kelly Stokes" userId="3e5c5154-569e-4d81-aa91-4f91841cdfa9" providerId="ADAL" clId="{DF3367A8-8F1C-4DC3-AF06-FC07C55EDFD6}" dt="2022-12-29T11:33:12.250" v="842" actId="20577"/>
          <ac:spMkLst>
            <pc:docMk/>
            <pc:sldMk cId="1851947497" sldId="2604"/>
            <ac:spMk id="5" creationId="{2C8F5065-5828-545D-470F-A1D28C82B95A}"/>
          </ac:spMkLst>
        </pc:spChg>
        <pc:spChg chg="mod">
          <ac:chgData name="Kelly Stokes" userId="3e5c5154-569e-4d81-aa91-4f91841cdfa9" providerId="ADAL" clId="{DF3367A8-8F1C-4DC3-AF06-FC07C55EDFD6}" dt="2022-12-29T11:33:26.949" v="866" actId="20577"/>
          <ac:spMkLst>
            <pc:docMk/>
            <pc:sldMk cId="1851947497" sldId="2604"/>
            <ac:spMk id="10" creationId="{003D53EA-1945-744E-2DD1-0312F4DE835F}"/>
          </ac:spMkLst>
        </pc:spChg>
        <pc:spChg chg="mod">
          <ac:chgData name="Kelly Stokes" userId="3e5c5154-569e-4d81-aa91-4f91841cdfa9" providerId="ADAL" clId="{DF3367A8-8F1C-4DC3-AF06-FC07C55EDFD6}" dt="2022-12-29T11:33:58.664" v="924" actId="20577"/>
          <ac:spMkLst>
            <pc:docMk/>
            <pc:sldMk cId="1851947497" sldId="2604"/>
            <ac:spMk id="12" creationId="{E384BFF7-3319-CAE2-192F-C4DCBBBBFCCA}"/>
          </ac:spMkLst>
        </pc:spChg>
        <pc:picChg chg="add mod">
          <ac:chgData name="Kelly Stokes" userId="3e5c5154-569e-4d81-aa91-4f91841cdfa9" providerId="ADAL" clId="{DF3367A8-8F1C-4DC3-AF06-FC07C55EDFD6}" dt="2022-12-29T11:32:53.856" v="790"/>
          <ac:picMkLst>
            <pc:docMk/>
            <pc:sldMk cId="1851947497" sldId="2604"/>
            <ac:picMk id="3" creationId="{5E35AF0E-A414-B5FE-637C-C904ABBEB739}"/>
          </ac:picMkLst>
        </pc:picChg>
        <pc:picChg chg="del">
          <ac:chgData name="Kelly Stokes" userId="3e5c5154-569e-4d81-aa91-4f91841cdfa9" providerId="ADAL" clId="{DF3367A8-8F1C-4DC3-AF06-FC07C55EDFD6}" dt="2022-12-29T11:32:53.544" v="789" actId="478"/>
          <ac:picMkLst>
            <pc:docMk/>
            <pc:sldMk cId="1851947497" sldId="2604"/>
            <ac:picMk id="6" creationId="{854B7879-C846-AFD0-9B0A-2F338103946D}"/>
          </ac:picMkLst>
        </pc:picChg>
      </pc:sldChg>
      <pc:sldChg chg="modSp mod">
        <pc:chgData name="Kelly Stokes" userId="3e5c5154-569e-4d81-aa91-4f91841cdfa9" providerId="ADAL" clId="{DF3367A8-8F1C-4DC3-AF06-FC07C55EDFD6}" dt="2022-12-29T11:34:32.427" v="936" actId="20577"/>
        <pc:sldMkLst>
          <pc:docMk/>
          <pc:sldMk cId="932286592" sldId="2605"/>
        </pc:sldMkLst>
        <pc:spChg chg="mod">
          <ac:chgData name="Kelly Stokes" userId="3e5c5154-569e-4d81-aa91-4f91841cdfa9" providerId="ADAL" clId="{DF3367A8-8F1C-4DC3-AF06-FC07C55EDFD6}" dt="2022-12-29T11:34:32.427" v="936" actId="20577"/>
          <ac:spMkLst>
            <pc:docMk/>
            <pc:sldMk cId="932286592" sldId="2605"/>
            <ac:spMk id="2" creationId="{52DA34BA-82FC-47C5-BCE1-BB65E08B92A1}"/>
          </ac:spMkLst>
        </pc:spChg>
        <pc:spChg chg="mod">
          <ac:chgData name="Kelly Stokes" userId="3e5c5154-569e-4d81-aa91-4f91841cdfa9" providerId="ADAL" clId="{DF3367A8-8F1C-4DC3-AF06-FC07C55EDFD6}" dt="2022-12-29T11:34:30.257" v="935" actId="27636"/>
          <ac:spMkLst>
            <pc:docMk/>
            <pc:sldMk cId="932286592" sldId="2605"/>
            <ac:spMk id="3" creationId="{847A1AC9-9EC9-E1AA-348D-958CE44F2772}"/>
          </ac:spMkLst>
        </pc:spChg>
      </pc:sldChg>
      <pc:sldChg chg="modSp mod">
        <pc:chgData name="Kelly Stokes" userId="3e5c5154-569e-4d81-aa91-4f91841cdfa9" providerId="ADAL" clId="{DF3367A8-8F1C-4DC3-AF06-FC07C55EDFD6}" dt="2022-12-29T11:34:59.997" v="947" actId="27636"/>
        <pc:sldMkLst>
          <pc:docMk/>
          <pc:sldMk cId="1652255179" sldId="2606"/>
        </pc:sldMkLst>
        <pc:spChg chg="mod">
          <ac:chgData name="Kelly Stokes" userId="3e5c5154-569e-4d81-aa91-4f91841cdfa9" providerId="ADAL" clId="{DF3367A8-8F1C-4DC3-AF06-FC07C55EDFD6}" dt="2022-12-29T11:34:47.478" v="937"/>
          <ac:spMkLst>
            <pc:docMk/>
            <pc:sldMk cId="1652255179" sldId="2606"/>
            <ac:spMk id="2" creationId="{52DA34BA-82FC-47C5-BCE1-BB65E08B92A1}"/>
          </ac:spMkLst>
        </pc:spChg>
        <pc:spChg chg="mod">
          <ac:chgData name="Kelly Stokes" userId="3e5c5154-569e-4d81-aa91-4f91841cdfa9" providerId="ADAL" clId="{DF3367A8-8F1C-4DC3-AF06-FC07C55EDFD6}" dt="2022-12-29T11:34:59.997" v="947" actId="27636"/>
          <ac:spMkLst>
            <pc:docMk/>
            <pc:sldMk cId="1652255179" sldId="2606"/>
            <ac:spMk id="3" creationId="{847A1AC9-9EC9-E1AA-348D-958CE44F2772}"/>
          </ac:spMkLst>
        </pc:spChg>
      </pc:sldChg>
      <pc:sldChg chg="modNotesTx">
        <pc:chgData name="Kelly Stokes" userId="3e5c5154-569e-4d81-aa91-4f91841cdfa9" providerId="ADAL" clId="{DF3367A8-8F1C-4DC3-AF06-FC07C55EDFD6}" dt="2022-12-29T11:35:17.959" v="948"/>
        <pc:sldMkLst>
          <pc:docMk/>
          <pc:sldMk cId="3251222129" sldId="2616"/>
        </pc:sldMkLst>
      </pc:sldChg>
      <pc:sldChg chg="modSp mod">
        <pc:chgData name="Kelly Stokes" userId="3e5c5154-569e-4d81-aa91-4f91841cdfa9" providerId="ADAL" clId="{DF3367A8-8F1C-4DC3-AF06-FC07C55EDFD6}" dt="2022-12-29T11:35:21.594" v="950" actId="27636"/>
        <pc:sldMkLst>
          <pc:docMk/>
          <pc:sldMk cId="2084783718" sldId="2617"/>
        </pc:sldMkLst>
        <pc:spChg chg="mod">
          <ac:chgData name="Kelly Stokes" userId="3e5c5154-569e-4d81-aa91-4f91841cdfa9" providerId="ADAL" clId="{DF3367A8-8F1C-4DC3-AF06-FC07C55EDFD6}" dt="2022-12-29T11:35:21.594" v="950" actId="27636"/>
          <ac:spMkLst>
            <pc:docMk/>
            <pc:sldMk cId="2084783718" sldId="2617"/>
            <ac:spMk id="2" creationId="{77E26784-A357-92CE-B6B1-8F248D3D6650}"/>
          </ac:spMkLst>
        </pc:spChg>
      </pc:sldChg>
      <pc:sldChg chg="del">
        <pc:chgData name="Kelly Stokes" userId="3e5c5154-569e-4d81-aa91-4f91841cdfa9" providerId="ADAL" clId="{DF3367A8-8F1C-4DC3-AF06-FC07C55EDFD6}" dt="2022-12-29T11:35:33.712" v="951" actId="2696"/>
        <pc:sldMkLst>
          <pc:docMk/>
          <pc:sldMk cId="332575424" sldId="2624"/>
        </pc:sldMkLst>
      </pc:sldChg>
      <pc:sldChg chg="del">
        <pc:chgData name="Kelly Stokes" userId="3e5c5154-569e-4d81-aa91-4f91841cdfa9" providerId="ADAL" clId="{DF3367A8-8F1C-4DC3-AF06-FC07C55EDFD6}" dt="2022-12-29T11:35:33.712" v="951" actId="2696"/>
        <pc:sldMkLst>
          <pc:docMk/>
          <pc:sldMk cId="2713698109" sldId="2625"/>
        </pc:sldMkLst>
      </pc:sldChg>
      <pc:sldChg chg="del">
        <pc:chgData name="Kelly Stokes" userId="3e5c5154-569e-4d81-aa91-4f91841cdfa9" providerId="ADAL" clId="{DF3367A8-8F1C-4DC3-AF06-FC07C55EDFD6}" dt="2022-12-29T11:35:33.712" v="951" actId="2696"/>
        <pc:sldMkLst>
          <pc:docMk/>
          <pc:sldMk cId="1394622988" sldId="2626"/>
        </pc:sldMkLst>
      </pc:sldChg>
      <pc:sldChg chg="modSp">
        <pc:chgData name="Kelly Stokes" userId="3e5c5154-569e-4d81-aa91-4f91841cdfa9" providerId="ADAL" clId="{DF3367A8-8F1C-4DC3-AF06-FC07C55EDFD6}" dt="2022-12-29T11:35:54.727" v="952" actId="20577"/>
        <pc:sldMkLst>
          <pc:docMk/>
          <pc:sldMk cId="4122805780" sldId="2628"/>
        </pc:sldMkLst>
        <pc:spChg chg="mod">
          <ac:chgData name="Kelly Stokes" userId="3e5c5154-569e-4d81-aa91-4f91841cdfa9" providerId="ADAL" clId="{DF3367A8-8F1C-4DC3-AF06-FC07C55EDFD6}" dt="2022-12-29T11:35:54.727" v="952" actId="20577"/>
          <ac:spMkLst>
            <pc:docMk/>
            <pc:sldMk cId="4122805780" sldId="2628"/>
            <ac:spMk id="9" creationId="{569100D1-435E-7AD7-385D-59B1CE61A337}"/>
          </ac:spMkLst>
        </pc:spChg>
      </pc:sldChg>
      <pc:sldChg chg="addSp delSp modSp modAnim">
        <pc:chgData name="Kelly Stokes" userId="3e5c5154-569e-4d81-aa91-4f91841cdfa9" providerId="ADAL" clId="{DF3367A8-8F1C-4DC3-AF06-FC07C55EDFD6}" dt="2022-12-29T11:36:17.822" v="958"/>
        <pc:sldMkLst>
          <pc:docMk/>
          <pc:sldMk cId="2323767725" sldId="2632"/>
        </pc:sldMkLst>
        <pc:spChg chg="mod">
          <ac:chgData name="Kelly Stokes" userId="3e5c5154-569e-4d81-aa91-4f91841cdfa9" providerId="ADAL" clId="{DF3367A8-8F1C-4DC3-AF06-FC07C55EDFD6}" dt="2022-12-29T11:36:02.803" v="954" actId="20577"/>
          <ac:spMkLst>
            <pc:docMk/>
            <pc:sldMk cId="2323767725" sldId="2632"/>
            <ac:spMk id="2" creationId="{52DA34BA-82FC-47C5-BCE1-BB65E08B92A1}"/>
          </ac:spMkLst>
        </pc:spChg>
        <pc:picChg chg="del">
          <ac:chgData name="Kelly Stokes" userId="3e5c5154-569e-4d81-aa91-4f91841cdfa9" providerId="ADAL" clId="{DF3367A8-8F1C-4DC3-AF06-FC07C55EDFD6}" dt="2022-12-29T11:36:15.223" v="955" actId="478"/>
          <ac:picMkLst>
            <pc:docMk/>
            <pc:sldMk cId="2323767725" sldId="2632"/>
            <ac:picMk id="1028" creationId="{D8BD1D65-B97E-FA9D-5880-2CE37666E91C}"/>
          </ac:picMkLst>
        </pc:picChg>
        <pc:picChg chg="add mod">
          <ac:chgData name="Kelly Stokes" userId="3e5c5154-569e-4d81-aa91-4f91841cdfa9" providerId="ADAL" clId="{DF3367A8-8F1C-4DC3-AF06-FC07C55EDFD6}" dt="2022-12-29T11:36:17.193" v="957" actId="1076"/>
          <ac:picMkLst>
            <pc:docMk/>
            <pc:sldMk cId="2323767725" sldId="2632"/>
            <ac:picMk id="39938" creationId="{15A81A70-D542-500F-ED83-F50CBC9B690C}"/>
          </ac:picMkLst>
        </pc:picChg>
      </pc:sldChg>
      <pc:sldChg chg="addSp delSp modSp mod modAnim">
        <pc:chgData name="Kelly Stokes" userId="3e5c5154-569e-4d81-aa91-4f91841cdfa9" providerId="ADAL" clId="{DF3367A8-8F1C-4DC3-AF06-FC07C55EDFD6}" dt="2022-12-29T11:37:25.724" v="964"/>
        <pc:sldMkLst>
          <pc:docMk/>
          <pc:sldMk cId="486661649" sldId="2633"/>
        </pc:sldMkLst>
        <pc:spChg chg="mod">
          <ac:chgData name="Kelly Stokes" userId="3e5c5154-569e-4d81-aa91-4f91841cdfa9" providerId="ADAL" clId="{DF3367A8-8F1C-4DC3-AF06-FC07C55EDFD6}" dt="2022-12-29T11:36:23.091" v="959" actId="20577"/>
          <ac:spMkLst>
            <pc:docMk/>
            <pc:sldMk cId="486661649" sldId="2633"/>
            <ac:spMk id="2" creationId="{52DA34BA-82FC-47C5-BCE1-BB65E08B92A1}"/>
          </ac:spMkLst>
        </pc:spChg>
        <pc:spChg chg="mod">
          <ac:chgData name="Kelly Stokes" userId="3e5c5154-569e-4d81-aa91-4f91841cdfa9" providerId="ADAL" clId="{DF3367A8-8F1C-4DC3-AF06-FC07C55EDFD6}" dt="2022-12-29T11:36:26.641" v="960" actId="1076"/>
          <ac:spMkLst>
            <pc:docMk/>
            <pc:sldMk cId="486661649" sldId="2633"/>
            <ac:spMk id="3" creationId="{9BCE20A5-8780-13EC-B526-B1E5D2EA0F4B}"/>
          </ac:spMkLst>
        </pc:spChg>
        <pc:picChg chg="del">
          <ac:chgData name="Kelly Stokes" userId="3e5c5154-569e-4d81-aa91-4f91841cdfa9" providerId="ADAL" clId="{DF3367A8-8F1C-4DC3-AF06-FC07C55EDFD6}" dt="2022-12-29T11:37:17.694" v="961" actId="478"/>
          <ac:picMkLst>
            <pc:docMk/>
            <pc:sldMk cId="486661649" sldId="2633"/>
            <ac:picMk id="2052" creationId="{97EEF9B4-4A50-4585-9CCC-222B5E366134}"/>
          </ac:picMkLst>
        </pc:picChg>
        <pc:picChg chg="add mod">
          <ac:chgData name="Kelly Stokes" userId="3e5c5154-569e-4d81-aa91-4f91841cdfa9" providerId="ADAL" clId="{DF3367A8-8F1C-4DC3-AF06-FC07C55EDFD6}" dt="2022-12-29T11:37:20.258" v="963" actId="1076"/>
          <ac:picMkLst>
            <pc:docMk/>
            <pc:sldMk cId="486661649" sldId="2633"/>
            <ac:picMk id="38914" creationId="{FBFBB3DC-5777-AB16-9705-239DFA7D2602}"/>
          </ac:picMkLst>
        </pc:picChg>
      </pc:sldChg>
      <pc:sldChg chg="addSp delSp modSp mod modAnim">
        <pc:chgData name="Kelly Stokes" userId="3e5c5154-569e-4d81-aa91-4f91841cdfa9" providerId="ADAL" clId="{DF3367A8-8F1C-4DC3-AF06-FC07C55EDFD6}" dt="2022-12-29T11:38:04.410" v="989" actId="20577"/>
        <pc:sldMkLst>
          <pc:docMk/>
          <pc:sldMk cId="2458180800" sldId="2634"/>
        </pc:sldMkLst>
        <pc:spChg chg="mod">
          <ac:chgData name="Kelly Stokes" userId="3e5c5154-569e-4d81-aa91-4f91841cdfa9" providerId="ADAL" clId="{DF3367A8-8F1C-4DC3-AF06-FC07C55EDFD6}" dt="2022-12-29T11:37:36.116" v="974" actId="20577"/>
          <ac:spMkLst>
            <pc:docMk/>
            <pc:sldMk cId="2458180800" sldId="2634"/>
            <ac:spMk id="2" creationId="{52DA34BA-82FC-47C5-BCE1-BB65E08B92A1}"/>
          </ac:spMkLst>
        </pc:spChg>
        <pc:spChg chg="mod">
          <ac:chgData name="Kelly Stokes" userId="3e5c5154-569e-4d81-aa91-4f91841cdfa9" providerId="ADAL" clId="{DF3367A8-8F1C-4DC3-AF06-FC07C55EDFD6}" dt="2022-12-29T11:37:40.223" v="978" actId="20577"/>
          <ac:spMkLst>
            <pc:docMk/>
            <pc:sldMk cId="2458180800" sldId="2634"/>
            <ac:spMk id="5" creationId="{2C8F5065-5828-545D-470F-A1D28C82B95A}"/>
          </ac:spMkLst>
        </pc:spChg>
        <pc:spChg chg="mod">
          <ac:chgData name="Kelly Stokes" userId="3e5c5154-569e-4d81-aa91-4f91841cdfa9" providerId="ADAL" clId="{DF3367A8-8F1C-4DC3-AF06-FC07C55EDFD6}" dt="2022-12-29T11:38:04.410" v="989" actId="20577"/>
          <ac:spMkLst>
            <pc:docMk/>
            <pc:sldMk cId="2458180800" sldId="2634"/>
            <ac:spMk id="10" creationId="{003D53EA-1945-744E-2DD1-0312F4DE835F}"/>
          </ac:spMkLst>
        </pc:spChg>
        <pc:spChg chg="mod">
          <ac:chgData name="Kelly Stokes" userId="3e5c5154-569e-4d81-aa91-4f91841cdfa9" providerId="ADAL" clId="{DF3367A8-8F1C-4DC3-AF06-FC07C55EDFD6}" dt="2022-12-29T11:37:56.762" v="979"/>
          <ac:spMkLst>
            <pc:docMk/>
            <pc:sldMk cId="2458180800" sldId="2634"/>
            <ac:spMk id="12" creationId="{E384BFF7-3319-CAE2-192F-C4DCBBBBFCCA}"/>
          </ac:spMkLst>
        </pc:spChg>
        <pc:picChg chg="add mod">
          <ac:chgData name="Kelly Stokes" userId="3e5c5154-569e-4d81-aa91-4f91841cdfa9" providerId="ADAL" clId="{DF3367A8-8F1C-4DC3-AF06-FC07C55EDFD6}" dt="2022-12-29T11:37:32.090" v="967" actId="1076"/>
          <ac:picMkLst>
            <pc:docMk/>
            <pc:sldMk cId="2458180800" sldId="2634"/>
            <ac:picMk id="3" creationId="{8852750E-EB94-D750-4636-0710BC025EF6}"/>
          </ac:picMkLst>
        </pc:picChg>
        <pc:picChg chg="del">
          <ac:chgData name="Kelly Stokes" userId="3e5c5154-569e-4d81-aa91-4f91841cdfa9" providerId="ADAL" clId="{DF3367A8-8F1C-4DC3-AF06-FC07C55EDFD6}" dt="2022-12-29T11:37:30.237" v="965" actId="478"/>
          <ac:picMkLst>
            <pc:docMk/>
            <pc:sldMk cId="2458180800" sldId="2634"/>
            <ac:picMk id="6" creationId="{1CED3188-4BFC-81EB-8B6C-D16D11EA3079}"/>
          </ac:picMkLst>
        </pc:picChg>
      </pc:sldChg>
      <pc:sldChg chg="addSp delSp modSp mod modAnim">
        <pc:chgData name="Kelly Stokes" userId="3e5c5154-569e-4d81-aa91-4f91841cdfa9" providerId="ADAL" clId="{DF3367A8-8F1C-4DC3-AF06-FC07C55EDFD6}" dt="2022-12-29T11:38:43.558" v="1005" actId="1076"/>
        <pc:sldMkLst>
          <pc:docMk/>
          <pc:sldMk cId="2996061022" sldId="2635"/>
        </pc:sldMkLst>
        <pc:spChg chg="mod">
          <ac:chgData name="Kelly Stokes" userId="3e5c5154-569e-4d81-aa91-4f91841cdfa9" providerId="ADAL" clId="{DF3367A8-8F1C-4DC3-AF06-FC07C55EDFD6}" dt="2022-12-29T11:38:15.751" v="996" actId="20577"/>
          <ac:spMkLst>
            <pc:docMk/>
            <pc:sldMk cId="2996061022" sldId="2635"/>
            <ac:spMk id="2" creationId="{52DA34BA-82FC-47C5-BCE1-BB65E08B92A1}"/>
          </ac:spMkLst>
        </pc:spChg>
        <pc:spChg chg="mod">
          <ac:chgData name="Kelly Stokes" userId="3e5c5154-569e-4d81-aa91-4f91841cdfa9" providerId="ADAL" clId="{DF3367A8-8F1C-4DC3-AF06-FC07C55EDFD6}" dt="2022-12-29T11:38:19.980" v="1001" actId="20577"/>
          <ac:spMkLst>
            <pc:docMk/>
            <pc:sldMk cId="2996061022" sldId="2635"/>
            <ac:spMk id="5" creationId="{2C8F5065-5828-545D-470F-A1D28C82B95A}"/>
          </ac:spMkLst>
        </pc:spChg>
        <pc:spChg chg="mod">
          <ac:chgData name="Kelly Stokes" userId="3e5c5154-569e-4d81-aa91-4f91841cdfa9" providerId="ADAL" clId="{DF3367A8-8F1C-4DC3-AF06-FC07C55EDFD6}" dt="2022-12-29T11:38:43.558" v="1005" actId="1076"/>
          <ac:spMkLst>
            <pc:docMk/>
            <pc:sldMk cId="2996061022" sldId="2635"/>
            <ac:spMk id="10" creationId="{003D53EA-1945-744E-2DD1-0312F4DE835F}"/>
          </ac:spMkLst>
        </pc:spChg>
        <pc:spChg chg="mod">
          <ac:chgData name="Kelly Stokes" userId="3e5c5154-569e-4d81-aa91-4f91841cdfa9" providerId="ADAL" clId="{DF3367A8-8F1C-4DC3-AF06-FC07C55EDFD6}" dt="2022-12-29T11:38:41.358" v="1004" actId="1076"/>
          <ac:spMkLst>
            <pc:docMk/>
            <pc:sldMk cId="2996061022" sldId="2635"/>
            <ac:spMk id="12" creationId="{E384BFF7-3319-CAE2-192F-C4DCBBBBFCCA}"/>
          </ac:spMkLst>
        </pc:spChg>
        <pc:picChg chg="add mod">
          <ac:chgData name="Kelly Stokes" userId="3e5c5154-569e-4d81-aa91-4f91841cdfa9" providerId="ADAL" clId="{DF3367A8-8F1C-4DC3-AF06-FC07C55EDFD6}" dt="2022-12-29T11:38:14.769" v="995" actId="1076"/>
          <ac:picMkLst>
            <pc:docMk/>
            <pc:sldMk cId="2996061022" sldId="2635"/>
            <ac:picMk id="3" creationId="{A074064A-A04A-9477-CA69-C9B067D5B1BA}"/>
          </ac:picMkLst>
        </pc:picChg>
        <pc:picChg chg="del">
          <ac:chgData name="Kelly Stokes" userId="3e5c5154-569e-4d81-aa91-4f91841cdfa9" providerId="ADAL" clId="{DF3367A8-8F1C-4DC3-AF06-FC07C55EDFD6}" dt="2022-12-29T11:38:09.669" v="990" actId="478"/>
          <ac:picMkLst>
            <pc:docMk/>
            <pc:sldMk cId="2996061022" sldId="2635"/>
            <ac:picMk id="6" creationId="{854B7879-C846-AFD0-9B0A-2F338103946D}"/>
          </ac:picMkLst>
        </pc:picChg>
      </pc:sldChg>
      <pc:sldChg chg="modSp mod">
        <pc:chgData name="Kelly Stokes" userId="3e5c5154-569e-4d81-aa91-4f91841cdfa9" providerId="ADAL" clId="{DF3367A8-8F1C-4DC3-AF06-FC07C55EDFD6}" dt="2022-12-29T11:39:04.701" v="1010" actId="14100"/>
        <pc:sldMkLst>
          <pc:docMk/>
          <pc:sldMk cId="3157414031" sldId="2636"/>
        </pc:sldMkLst>
        <pc:spChg chg="mod">
          <ac:chgData name="Kelly Stokes" userId="3e5c5154-569e-4d81-aa91-4f91841cdfa9" providerId="ADAL" clId="{DF3367A8-8F1C-4DC3-AF06-FC07C55EDFD6}" dt="2022-12-29T11:38:57.310" v="1006"/>
          <ac:spMkLst>
            <pc:docMk/>
            <pc:sldMk cId="3157414031" sldId="2636"/>
            <ac:spMk id="2" creationId="{52DA34BA-82FC-47C5-BCE1-BB65E08B92A1}"/>
          </ac:spMkLst>
        </pc:spChg>
        <pc:spChg chg="mod">
          <ac:chgData name="Kelly Stokes" userId="3e5c5154-569e-4d81-aa91-4f91841cdfa9" providerId="ADAL" clId="{DF3367A8-8F1C-4DC3-AF06-FC07C55EDFD6}" dt="2022-12-29T11:39:04.701" v="1010" actId="14100"/>
          <ac:spMkLst>
            <pc:docMk/>
            <pc:sldMk cId="3157414031" sldId="2636"/>
            <ac:spMk id="3" creationId="{847A1AC9-9EC9-E1AA-348D-958CE44F2772}"/>
          </ac:spMkLst>
        </pc:spChg>
      </pc:sldChg>
      <pc:sldChg chg="modSp mod">
        <pc:chgData name="Kelly Stokes" userId="3e5c5154-569e-4d81-aa91-4f91841cdfa9" providerId="ADAL" clId="{DF3367A8-8F1C-4DC3-AF06-FC07C55EDFD6}" dt="2022-12-29T11:39:31.315" v="1016" actId="27636"/>
        <pc:sldMkLst>
          <pc:docMk/>
          <pc:sldMk cId="3915286311" sldId="2637"/>
        </pc:sldMkLst>
        <pc:spChg chg="mod">
          <ac:chgData name="Kelly Stokes" userId="3e5c5154-569e-4d81-aa91-4f91841cdfa9" providerId="ADAL" clId="{DF3367A8-8F1C-4DC3-AF06-FC07C55EDFD6}" dt="2022-12-29T11:39:22.188" v="1012" actId="27636"/>
          <ac:spMkLst>
            <pc:docMk/>
            <pc:sldMk cId="3915286311" sldId="2637"/>
            <ac:spMk id="2" creationId="{52DA34BA-82FC-47C5-BCE1-BB65E08B92A1}"/>
          </ac:spMkLst>
        </pc:spChg>
        <pc:spChg chg="mod">
          <ac:chgData name="Kelly Stokes" userId="3e5c5154-569e-4d81-aa91-4f91841cdfa9" providerId="ADAL" clId="{DF3367A8-8F1C-4DC3-AF06-FC07C55EDFD6}" dt="2022-12-29T11:39:31.315" v="1016" actId="27636"/>
          <ac:spMkLst>
            <pc:docMk/>
            <pc:sldMk cId="3915286311" sldId="2637"/>
            <ac:spMk id="3" creationId="{847A1AC9-9EC9-E1AA-348D-958CE44F2772}"/>
          </ac:spMkLst>
        </pc:spChg>
      </pc:sldChg>
      <pc:sldChg chg="modNotesTx">
        <pc:chgData name="Kelly Stokes" userId="3e5c5154-569e-4d81-aa91-4f91841cdfa9" providerId="ADAL" clId="{DF3367A8-8F1C-4DC3-AF06-FC07C55EDFD6}" dt="2022-12-29T11:39:48.494" v="1017"/>
        <pc:sldMkLst>
          <pc:docMk/>
          <pc:sldMk cId="1275779903" sldId="2647"/>
        </pc:sldMkLst>
      </pc:sldChg>
      <pc:sldChg chg="modSp mod">
        <pc:chgData name="Kelly Stokes" userId="3e5c5154-569e-4d81-aa91-4f91841cdfa9" providerId="ADAL" clId="{DF3367A8-8F1C-4DC3-AF06-FC07C55EDFD6}" dt="2022-12-29T11:39:52.503" v="1018"/>
        <pc:sldMkLst>
          <pc:docMk/>
          <pc:sldMk cId="2871741999" sldId="2648"/>
        </pc:sldMkLst>
        <pc:spChg chg="mod">
          <ac:chgData name="Kelly Stokes" userId="3e5c5154-569e-4d81-aa91-4f91841cdfa9" providerId="ADAL" clId="{DF3367A8-8F1C-4DC3-AF06-FC07C55EDFD6}" dt="2022-12-29T11:39:52.503" v="1018"/>
          <ac:spMkLst>
            <pc:docMk/>
            <pc:sldMk cId="2871741999" sldId="2648"/>
            <ac:spMk id="2" creationId="{77E26784-A357-92CE-B6B1-8F248D3D665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29/12/2022</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66</a:t>
            </a:fld>
            <a:endParaRPr lang="en-GB"/>
          </a:p>
        </p:txBody>
      </p:sp>
    </p:spTree>
    <p:extLst>
      <p:ext uri="{BB962C8B-B14F-4D97-AF65-F5344CB8AC3E}">
        <p14:creationId xmlns:p14="http://schemas.microsoft.com/office/powerpoint/2010/main" val="36207641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69</a:t>
            </a:fld>
            <a:endParaRPr lang="en-GB" dirty="0"/>
          </a:p>
        </p:txBody>
      </p:sp>
    </p:spTree>
    <p:extLst>
      <p:ext uri="{BB962C8B-B14F-4D97-AF65-F5344CB8AC3E}">
        <p14:creationId xmlns:p14="http://schemas.microsoft.com/office/powerpoint/2010/main" val="3603018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Plough</a:t>
            </a:r>
          </a:p>
          <a:p>
            <a:r>
              <a:rPr lang="en-GB" dirty="0"/>
              <a:t>Rough</a:t>
            </a:r>
          </a:p>
          <a:p>
            <a:r>
              <a:rPr lang="en-GB" dirty="0"/>
              <a:t>Though </a:t>
            </a:r>
          </a:p>
        </p:txBody>
      </p:sp>
      <p:sp>
        <p:nvSpPr>
          <p:cNvPr id="4" name="Slide Number Placeholder 3"/>
          <p:cNvSpPr>
            <a:spLocks noGrp="1"/>
          </p:cNvSpPr>
          <p:nvPr>
            <p:ph type="sldNum" sz="quarter" idx="5"/>
          </p:nvPr>
        </p:nvSpPr>
        <p:spPr/>
        <p:txBody>
          <a:bodyPr/>
          <a:lstStyle/>
          <a:p>
            <a:fld id="{A370640F-E73A-4148-92BA-D1C70A966614}" type="slidenum">
              <a:rPr lang="en-GB" smtClean="0"/>
              <a:t>80</a:t>
            </a:fld>
            <a:endParaRPr lang="en-GB"/>
          </a:p>
        </p:txBody>
      </p:sp>
    </p:spTree>
    <p:extLst>
      <p:ext uri="{BB962C8B-B14F-4D97-AF65-F5344CB8AC3E}">
        <p14:creationId xmlns:p14="http://schemas.microsoft.com/office/powerpoint/2010/main" val="1031860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Even some thoughtless big oil companies have invested in alternative energy sources.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96</a:t>
            </a:fld>
            <a:endParaRPr lang="en-GB"/>
          </a:p>
        </p:txBody>
      </p:sp>
    </p:spTree>
    <p:extLst>
      <p:ext uri="{BB962C8B-B14F-4D97-AF65-F5344CB8AC3E}">
        <p14:creationId xmlns:p14="http://schemas.microsoft.com/office/powerpoint/2010/main" val="31578867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98</a:t>
            </a:fld>
            <a:endParaRPr lang="en-GB"/>
          </a:p>
        </p:txBody>
      </p:sp>
    </p:spTree>
    <p:extLst>
      <p:ext uri="{BB962C8B-B14F-4D97-AF65-F5344CB8AC3E}">
        <p14:creationId xmlns:p14="http://schemas.microsoft.com/office/powerpoint/2010/main" val="11951238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101</a:t>
            </a:fld>
            <a:endParaRPr lang="en-GB" dirty="0"/>
          </a:p>
        </p:txBody>
      </p:sp>
    </p:spTree>
    <p:extLst>
      <p:ext uri="{BB962C8B-B14F-4D97-AF65-F5344CB8AC3E}">
        <p14:creationId xmlns:p14="http://schemas.microsoft.com/office/powerpoint/2010/main" val="35617631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Plough</a:t>
            </a:r>
          </a:p>
          <a:p>
            <a:r>
              <a:rPr lang="en-GB" dirty="0"/>
              <a:t>Rough</a:t>
            </a:r>
          </a:p>
          <a:p>
            <a:r>
              <a:rPr lang="en-GB" dirty="0"/>
              <a:t>Though </a:t>
            </a:r>
          </a:p>
        </p:txBody>
      </p:sp>
      <p:sp>
        <p:nvSpPr>
          <p:cNvPr id="4" name="Slide Number Placeholder 3"/>
          <p:cNvSpPr>
            <a:spLocks noGrp="1"/>
          </p:cNvSpPr>
          <p:nvPr>
            <p:ph type="sldNum" sz="quarter" idx="5"/>
          </p:nvPr>
        </p:nvSpPr>
        <p:spPr/>
        <p:txBody>
          <a:bodyPr/>
          <a:lstStyle/>
          <a:p>
            <a:fld id="{A370640F-E73A-4148-92BA-D1C70A966614}" type="slidenum">
              <a:rPr lang="en-GB" smtClean="0"/>
              <a:t>112</a:t>
            </a:fld>
            <a:endParaRPr lang="en-GB"/>
          </a:p>
        </p:txBody>
      </p:sp>
    </p:spTree>
    <p:extLst>
      <p:ext uri="{BB962C8B-B14F-4D97-AF65-F5344CB8AC3E}">
        <p14:creationId xmlns:p14="http://schemas.microsoft.com/office/powerpoint/2010/main" val="42398837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Although the money involved ought to be more as it is still much less than they spend looking for new sources of oil.</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128</a:t>
            </a:fld>
            <a:endParaRPr lang="en-GB"/>
          </a:p>
        </p:txBody>
      </p:sp>
    </p:spTree>
    <p:extLst>
      <p:ext uri="{BB962C8B-B14F-4D97-AF65-F5344CB8AC3E}">
        <p14:creationId xmlns:p14="http://schemas.microsoft.com/office/powerpoint/2010/main" val="12179349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130</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Critic          community   yacht guarantee  Harass     foreign drought  wrought   thoughtful fought </a:t>
            </a:r>
          </a:p>
        </p:txBody>
      </p:sp>
      <p:sp>
        <p:nvSpPr>
          <p:cNvPr id="4" name="Slide Number Placeholder 3"/>
          <p:cNvSpPr>
            <a:spLocks noGrp="1"/>
          </p:cNvSpPr>
          <p:nvPr>
            <p:ph type="sldNum" sz="quarter" idx="5"/>
          </p:nvPr>
        </p:nvSpPr>
        <p:spPr/>
        <p:txBody>
          <a:bodyPr/>
          <a:lstStyle/>
          <a:p>
            <a:fld id="{A370640F-E73A-4148-92BA-D1C70A966614}" type="slidenum">
              <a:rPr lang="en-GB" smtClean="0"/>
              <a:t>160</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161</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162</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163</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164</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165</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166</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167</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Plough</a:t>
            </a:r>
          </a:p>
          <a:p>
            <a:r>
              <a:rPr lang="en-GB" dirty="0"/>
              <a:t>Rough</a:t>
            </a:r>
          </a:p>
          <a:p>
            <a:r>
              <a:rPr lang="en-GB" dirty="0"/>
              <a:t>Though </a:t>
            </a:r>
          </a:p>
        </p:txBody>
      </p:sp>
      <p:sp>
        <p:nvSpPr>
          <p:cNvPr id="4" name="Slide Number Placeholder 3"/>
          <p:cNvSpPr>
            <a:spLocks noGrp="1"/>
          </p:cNvSpPr>
          <p:nvPr>
            <p:ph type="sldNum" sz="quarter" idx="5"/>
          </p:nvPr>
        </p:nvSpPr>
        <p:spPr/>
        <p:txBody>
          <a:bodyPr/>
          <a:lstStyle/>
          <a:p>
            <a:fld id="{A370640F-E73A-4148-92BA-D1C70A966614}" type="slidenum">
              <a:rPr lang="en-GB" smtClean="0"/>
              <a:t>16</a:t>
            </a:fld>
            <a:endParaRPr lang="en-GB"/>
          </a:p>
        </p:txBody>
      </p:sp>
    </p:spTree>
    <p:extLst>
      <p:ext uri="{BB962C8B-B14F-4D97-AF65-F5344CB8AC3E}">
        <p14:creationId xmlns:p14="http://schemas.microsoft.com/office/powerpoint/2010/main" val="28636981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It is thought that it will be some time before these renewable energies are able to replace the power that we currently get from fossil fuels.</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32</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34</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37</a:t>
            </a:fld>
            <a:endParaRPr lang="en-GB" dirty="0"/>
          </a:p>
        </p:txBody>
      </p:sp>
    </p:spTree>
    <p:extLst>
      <p:ext uri="{BB962C8B-B14F-4D97-AF65-F5344CB8AC3E}">
        <p14:creationId xmlns:p14="http://schemas.microsoft.com/office/powerpoint/2010/main" val="36516847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Plough</a:t>
            </a:r>
          </a:p>
          <a:p>
            <a:r>
              <a:rPr lang="en-GB" dirty="0"/>
              <a:t>Rough</a:t>
            </a:r>
          </a:p>
          <a:p>
            <a:r>
              <a:rPr lang="en-GB" dirty="0"/>
              <a:t>Though </a:t>
            </a:r>
          </a:p>
        </p:txBody>
      </p:sp>
      <p:sp>
        <p:nvSpPr>
          <p:cNvPr id="4" name="Slide Number Placeholder 3"/>
          <p:cNvSpPr>
            <a:spLocks noGrp="1"/>
          </p:cNvSpPr>
          <p:nvPr>
            <p:ph type="sldNum" sz="quarter" idx="5"/>
          </p:nvPr>
        </p:nvSpPr>
        <p:spPr/>
        <p:txBody>
          <a:bodyPr/>
          <a:lstStyle/>
          <a:p>
            <a:fld id="{A370640F-E73A-4148-92BA-D1C70A966614}" type="slidenum">
              <a:rPr lang="en-GB" smtClean="0"/>
              <a:t>48</a:t>
            </a:fld>
            <a:endParaRPr lang="en-GB"/>
          </a:p>
        </p:txBody>
      </p:sp>
    </p:spTree>
    <p:extLst>
      <p:ext uri="{BB962C8B-B14F-4D97-AF65-F5344CB8AC3E}">
        <p14:creationId xmlns:p14="http://schemas.microsoft.com/office/powerpoint/2010/main" val="22092747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Scientists need to harass politicians and companies to keep looking for new sources of renewable energy as demands grow and oil supplies decline..</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64</a:t>
            </a:fld>
            <a:endParaRPr lang="en-GB"/>
          </a:p>
        </p:txBody>
      </p:sp>
    </p:spTree>
    <p:extLst>
      <p:ext uri="{BB962C8B-B14F-4D97-AF65-F5344CB8AC3E}">
        <p14:creationId xmlns:p14="http://schemas.microsoft.com/office/powerpoint/2010/main" val="8642598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29/12/2022</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29/12/2022</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29/12/2022</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29/12/2022</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29/12/2022</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29/12/2022</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29/12/2022</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29/12/2022</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29/12/2022</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29/12/2022</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29/12/2022</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29/12/2022</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166.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Y5</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Spring 2</a:t>
            </a:r>
          </a:p>
          <a:p>
            <a:r>
              <a:rPr lang="en-GB" dirty="0">
                <a:latin typeface="Twinkl Cursive Looped" panose="02000000000000000000" pitchFamily="2" charset="0"/>
              </a:rPr>
              <a:t>Week 5</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lamb </a:t>
            </a:r>
          </a:p>
        </p:txBody>
      </p:sp>
      <p:sp>
        <p:nvSpPr>
          <p:cNvPr id="3" name="Rectangle 2">
            <a:extLst>
              <a:ext uri="{FF2B5EF4-FFF2-40B4-BE49-F238E27FC236}">
                <a16:creationId xmlns:a16="http://schemas.microsoft.com/office/drawing/2014/main" id="{0366E0B6-702E-4814-82C6-08CA2D13F3C9}"/>
              </a:ext>
            </a:extLst>
          </p:cNvPr>
          <p:cNvSpPr/>
          <p:nvPr/>
        </p:nvSpPr>
        <p:spPr>
          <a:xfrm>
            <a:off x="5927271" y="3657598"/>
            <a:ext cx="1077685"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8" name="Picture 10" descr="Premium Vector | Sheep animal cartoon colored clipart illustration">
            <a:extLst>
              <a:ext uri="{FF2B5EF4-FFF2-40B4-BE49-F238E27FC236}">
                <a16:creationId xmlns:a16="http://schemas.microsoft.com/office/drawing/2014/main" id="{547C2989-446E-B572-8A88-6CF2127AC0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452" y="495980"/>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220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8427058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21581093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critic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050634"/>
            <a:ext cx="11614375" cy="2062103"/>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noProof="0" dirty="0">
                <a:solidFill>
                  <a:prstClr val="black"/>
                </a:solidFill>
                <a:latin typeface="Twinkl Cursive Looped" panose="02000000000000000000" pitchFamily="2" charset="0"/>
              </a:rPr>
              <a:t> </a:t>
            </a:r>
            <a:r>
              <a:rPr lang="en-GB" sz="4400" dirty="0">
                <a:solidFill>
                  <a:prstClr val="black"/>
                </a:solidFill>
                <a:latin typeface="Twinkl Cursive Looped" panose="02000000000000000000" pitchFamily="2" charset="0"/>
              </a:rPr>
              <a:t>a person who expresses an unfavourable opinion of something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30" name="Picture 10" descr="6,091 Art Critic Stock Vectors, Images &amp; Vector Art | Shutterstock">
            <a:extLst>
              <a:ext uri="{FF2B5EF4-FFF2-40B4-BE49-F238E27FC236}">
                <a16:creationId xmlns:a16="http://schemas.microsoft.com/office/drawing/2014/main" id="{392E8099-2056-3D59-F2B3-B11BB2958C7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521"/>
          <a:stretch/>
        </p:blipFill>
        <p:spPr bwMode="auto">
          <a:xfrm>
            <a:off x="593272" y="545094"/>
            <a:ext cx="2057400" cy="19858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5991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community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430916"/>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27084"/>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group of people living in the same place or having a particular characteristic in common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50" name="Picture 10" descr="Community Stock Illustrations – 528,472 Community Stock Illustrations,  Vectors &amp; Clipart - Dreamstime">
            <a:extLst>
              <a:ext uri="{FF2B5EF4-FFF2-40B4-BE49-F238E27FC236}">
                <a16:creationId xmlns:a16="http://schemas.microsoft.com/office/drawing/2014/main" id="{E8B4B4C1-4C0B-2AAB-D6EA-BD7E1A2350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10243"/>
            <a:ext cx="3705225" cy="1228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686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376350"/>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bt</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kn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mb</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wr</a:t>
            </a:r>
            <a:endParaRPr lang="en-GB" dirty="0">
              <a:latin typeface="Twinkl Cursive Looped" panose="02000000000000000000" pitchFamily="2" charset="0"/>
            </a:endParaRPr>
          </a:p>
        </p:txBody>
      </p:sp>
      <p:sp>
        <p:nvSpPr>
          <p:cNvPr id="4" name="TextBox 3">
            <a:extLst>
              <a:ext uri="{FF2B5EF4-FFF2-40B4-BE49-F238E27FC236}">
                <a16:creationId xmlns:a16="http://schemas.microsoft.com/office/drawing/2014/main" id="{966C8701-49C3-079B-6C86-25B7DA7ACD4C}"/>
              </a:ext>
            </a:extLst>
          </p:cNvPr>
          <p:cNvSpPr txBox="1"/>
          <p:nvPr/>
        </p:nvSpPr>
        <p:spPr>
          <a:xfrm>
            <a:off x="619578" y="153004"/>
            <a:ext cx="10678886"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Silent letters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Tree>
    <p:extLst>
      <p:ext uri="{BB962C8B-B14F-4D97-AF65-F5344CB8AC3E}">
        <p14:creationId xmlns:p14="http://schemas.microsoft.com/office/powerpoint/2010/main" val="2394571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knot </a:t>
            </a:r>
          </a:p>
        </p:txBody>
      </p:sp>
      <p:sp>
        <p:nvSpPr>
          <p:cNvPr id="3" name="Rectangle 2">
            <a:extLst>
              <a:ext uri="{FF2B5EF4-FFF2-40B4-BE49-F238E27FC236}">
                <a16:creationId xmlns:a16="http://schemas.microsoft.com/office/drawing/2014/main" id="{13BB5EC0-7A96-4D29-A835-6FAE896C31A4}"/>
              </a:ext>
            </a:extLst>
          </p:cNvPr>
          <p:cNvSpPr/>
          <p:nvPr/>
        </p:nvSpPr>
        <p:spPr>
          <a:xfrm>
            <a:off x="5448300" y="3429000"/>
            <a:ext cx="6477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9026" name="Picture 2" descr="knot clipart - Clip Art Library">
            <a:extLst>
              <a:ext uri="{FF2B5EF4-FFF2-40B4-BE49-F238E27FC236}">
                <a16:creationId xmlns:a16="http://schemas.microsoft.com/office/drawing/2014/main" id="{45CB47D9-3A96-DDF4-00F4-237D59E1AA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4196" y="402771"/>
            <a:ext cx="2724150"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1865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9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wrestle </a:t>
            </a:r>
          </a:p>
        </p:txBody>
      </p:sp>
      <p:sp>
        <p:nvSpPr>
          <p:cNvPr id="3" name="Rectangle 2">
            <a:extLst>
              <a:ext uri="{FF2B5EF4-FFF2-40B4-BE49-F238E27FC236}">
                <a16:creationId xmlns:a16="http://schemas.microsoft.com/office/drawing/2014/main" id="{0366E0B6-702E-4814-82C6-08CA2D13F3C9}"/>
              </a:ext>
            </a:extLst>
          </p:cNvPr>
          <p:cNvSpPr/>
          <p:nvPr/>
        </p:nvSpPr>
        <p:spPr>
          <a:xfrm>
            <a:off x="4849586" y="3641268"/>
            <a:ext cx="702128"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8002" name="Picture 2" descr="Wrestling Stock Illustrations – 10,382 Wrestling Stock Illustrations,  Vectors &amp; Clipart - Dreamstime">
            <a:extLst>
              <a:ext uri="{FF2B5EF4-FFF2-40B4-BE49-F238E27FC236}">
                <a16:creationId xmlns:a16="http://schemas.microsoft.com/office/drawing/2014/main" id="{E3C892A4-DE7B-4CE0-DF7F-FF3E2B8E78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5506" y="677636"/>
            <a:ext cx="26574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0109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80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wrapper</a:t>
            </a:r>
          </a:p>
        </p:txBody>
      </p:sp>
      <p:sp>
        <p:nvSpPr>
          <p:cNvPr id="3" name="Rectangle 2">
            <a:extLst>
              <a:ext uri="{FF2B5EF4-FFF2-40B4-BE49-F238E27FC236}">
                <a16:creationId xmlns:a16="http://schemas.microsoft.com/office/drawing/2014/main" id="{4BCBA2DA-E95C-434C-BE81-320E182AE5EF}"/>
              </a:ext>
            </a:extLst>
          </p:cNvPr>
          <p:cNvSpPr/>
          <p:nvPr/>
        </p:nvSpPr>
        <p:spPr>
          <a:xfrm>
            <a:off x="4555672" y="3673930"/>
            <a:ext cx="800100"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6978" name="Picture 2" descr="Death By Chocolate, Chocolate Art, Sweet Ideas, Interior - Empty Candy Wrapper  Clipart - Free Transparent PNG Download - PNGkey">
            <a:extLst>
              <a:ext uri="{FF2B5EF4-FFF2-40B4-BE49-F238E27FC236}">
                <a16:creationId xmlns:a16="http://schemas.microsoft.com/office/drawing/2014/main" id="{40BCDA70-995B-65B9-DDFC-2CC1FA2883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703" y="534081"/>
            <a:ext cx="2838450" cy="1609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3200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69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59548457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1292662"/>
          </a:xfrm>
          <a:prstGeom prst="rect">
            <a:avLst/>
          </a:prstGeom>
          <a:noFill/>
        </p:spPr>
        <p:txBody>
          <a:bodyPr wrap="square">
            <a:spAutoFit/>
          </a:bodyPr>
          <a:lstStyle/>
          <a:p>
            <a:pPr algn="ct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96318" y="1825853"/>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lang="en-GB" sz="6000" dirty="0">
                <a:solidFill>
                  <a:prstClr val="black"/>
                </a:solidFill>
                <a:latin typeface="Twinkl Cursive Looped" panose="02000000000000000000" pitchFamily="2" charset="0"/>
              </a:rPr>
              <a:t>ought</a:t>
            </a: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p:txBody>
      </p:sp>
    </p:spTree>
    <p:extLst>
      <p:ext uri="{BB962C8B-B14F-4D97-AF65-F5344CB8AC3E}">
        <p14:creationId xmlns:p14="http://schemas.microsoft.com/office/powerpoint/2010/main" val="4122805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yacht</a:t>
            </a:r>
          </a:p>
        </p:txBody>
      </p:sp>
      <p:sp>
        <p:nvSpPr>
          <p:cNvPr id="3" name="Rectangle 2">
            <a:extLst>
              <a:ext uri="{FF2B5EF4-FFF2-40B4-BE49-F238E27FC236}">
                <a16:creationId xmlns:a16="http://schemas.microsoft.com/office/drawing/2014/main" id="{4BCBA2DA-E95C-434C-BE81-320E182AE5EF}"/>
              </a:ext>
            </a:extLst>
          </p:cNvPr>
          <p:cNvSpPr/>
          <p:nvPr/>
        </p:nvSpPr>
        <p:spPr>
          <a:xfrm>
            <a:off x="5976257" y="3673930"/>
            <a:ext cx="800100"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82" name="Picture 10" descr="Yacht Stock Illustrations – 73,286 Yacht Stock Illustrations, Vectors &amp;  Clipart - Dreamstime">
            <a:extLst>
              <a:ext uri="{FF2B5EF4-FFF2-40B4-BE49-F238E27FC236}">
                <a16:creationId xmlns:a16="http://schemas.microsoft.com/office/drawing/2014/main" id="{EE80FA73-9B0B-306D-0620-69411FF3A3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4028" y="466045"/>
            <a:ext cx="2438400"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959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2585323"/>
          </a:xfrm>
          <a:prstGeom prst="rect">
            <a:avLst/>
          </a:prstGeom>
          <a:noFill/>
        </p:spPr>
        <p:txBody>
          <a:bodyPr wrap="square">
            <a:spAutoFit/>
          </a:bodyPr>
          <a:lstStyle/>
          <a:p>
            <a:pPr algn="ct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-ought</a:t>
            </a:r>
          </a:p>
          <a:p>
            <a:pPr algn="ctr"/>
            <a:endParaRPr lang="en-GB" sz="5400" dirty="0">
              <a:solidFill>
                <a:prstClr val="black"/>
              </a:solidFill>
              <a:latin typeface="Twinkl Cursive Looped" panose="02000000000000000000" pitchFamily="2" charset="0"/>
              <a:ea typeface="+mj-ea"/>
              <a:cs typeface="+mj-cs"/>
            </a:endParaRPr>
          </a:p>
        </p:txBody>
      </p:sp>
    </p:spTree>
    <p:extLst>
      <p:ext uri="{BB962C8B-B14F-4D97-AF65-F5344CB8AC3E}">
        <p14:creationId xmlns:p14="http://schemas.microsoft.com/office/powerpoint/2010/main" val="38946411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4247317"/>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-ought </a:t>
            </a:r>
          </a:p>
          <a:p>
            <a:pPr algn="ctr"/>
            <a:endParaRPr lang="en-GB" sz="5400" dirty="0">
              <a:solidFill>
                <a:prstClr val="black"/>
              </a:solidFill>
              <a:latin typeface="Twinkl Cursive Looped" panose="02000000000000000000" pitchFamily="2" charset="0"/>
              <a:ea typeface="+mj-ea"/>
              <a:cs typeface="+mj-cs"/>
            </a:endParaRPr>
          </a:p>
          <a:p>
            <a:pPr algn="ct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 ought is pronounced with an "aw" sound, like in the word "law."</a:t>
            </a: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p:txBody>
      </p:sp>
    </p:spTree>
    <p:extLst>
      <p:ext uri="{BB962C8B-B14F-4D97-AF65-F5344CB8AC3E}">
        <p14:creationId xmlns:p14="http://schemas.microsoft.com/office/powerpoint/2010/main" val="101617668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2631592"/>
            <a:ext cx="11397343" cy="923330"/>
          </a:xfrm>
          <a:prstGeom prst="rect">
            <a:avLst/>
          </a:prstGeom>
          <a:noFill/>
        </p:spPr>
        <p:txBody>
          <a:bodyPr wrap="square">
            <a:spAutoFit/>
          </a:bodyPr>
          <a:lstStyle/>
          <a:p>
            <a:pPr algn="ctr"/>
            <a:r>
              <a:rPr lang="en-GB" sz="5400" dirty="0">
                <a:solidFill>
                  <a:prstClr val="black"/>
                </a:solidFill>
                <a:latin typeface="Twinkl Cursive Looped" panose="02000000000000000000" pitchFamily="2" charset="0"/>
                <a:ea typeface="+mj-ea"/>
                <a:cs typeface="+mj-cs"/>
              </a:rPr>
              <a:t>(b)    -ought </a:t>
            </a: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p:txBody>
      </p:sp>
    </p:spTree>
    <p:extLst>
      <p:ext uri="{BB962C8B-B14F-4D97-AF65-F5344CB8AC3E}">
        <p14:creationId xmlns:p14="http://schemas.microsoft.com/office/powerpoint/2010/main" val="235520427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wrought</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5812970" y="3561670"/>
            <a:ext cx="19594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9938" name="Picture 2" descr="Image result for wrought clipart">
            <a:extLst>
              <a:ext uri="{FF2B5EF4-FFF2-40B4-BE49-F238E27FC236}">
                <a16:creationId xmlns:a16="http://schemas.microsoft.com/office/drawing/2014/main" id="{15A81A70-D542-500F-ED83-F50CBC9B69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4774" y="481693"/>
            <a:ext cx="30194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3767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9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ought</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5385707" y="3547383"/>
            <a:ext cx="20084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8914" name="Picture 2" descr="Image result for ought must clipart">
            <a:extLst>
              <a:ext uri="{FF2B5EF4-FFF2-40B4-BE49-F238E27FC236}">
                <a16:creationId xmlns:a16="http://schemas.microsoft.com/office/drawing/2014/main" id="{FBFBB3DC-5777-AB16-9705-239DFA7D26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9793" y="465365"/>
            <a:ext cx="26289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6661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89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wrought</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58560" y="3309001"/>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516075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(of metals) beaten out or shaped by hammering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394563"/>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err="1">
                <a:latin typeface="Twinkl Cursive Looped" panose="02000000000000000000" pitchFamily="2" charset="0"/>
              </a:rPr>
              <a:t>wr</a:t>
            </a:r>
            <a:r>
              <a:rPr lang="en-GB" sz="5400" dirty="0">
                <a:latin typeface="Twinkl Cursive Looped" panose="02000000000000000000" pitchFamily="2" charset="0"/>
              </a:rPr>
              <a:t> + ought = wrought</a:t>
            </a:r>
            <a:endParaRPr lang="en-GB" sz="5400" i="1" dirty="0">
              <a:latin typeface="Twinkl Cursive Looped" panose="02000000000000000000" pitchFamily="2" charset="0"/>
            </a:endParaRPr>
          </a:p>
        </p:txBody>
      </p:sp>
      <p:pic>
        <p:nvPicPr>
          <p:cNvPr id="3" name="Picture 2" descr="Image result for wrought clipart">
            <a:extLst>
              <a:ext uri="{FF2B5EF4-FFF2-40B4-BE49-F238E27FC236}">
                <a16:creationId xmlns:a16="http://schemas.microsoft.com/office/drawing/2014/main" id="{8852750E-EB94-D750-4636-0710BC025E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216" y="241310"/>
            <a:ext cx="30194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8180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ought</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05113"/>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4549676"/>
            <a:ext cx="11789909" cy="230832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800" dirty="0">
                <a:solidFill>
                  <a:prstClr val="black"/>
                </a:solidFill>
                <a:latin typeface="Twinkl Cursive Looped" panose="02000000000000000000" pitchFamily="2" charset="0"/>
              </a:rPr>
              <a:t>- used to indicate duty or correctness, typically when criticizing someone's actions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394563"/>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ought = ought</a:t>
            </a:r>
            <a:endParaRPr lang="en-GB" sz="5400" i="1" dirty="0">
              <a:latin typeface="Twinkl Cursive Looped" panose="02000000000000000000" pitchFamily="2" charset="0"/>
            </a:endParaRPr>
          </a:p>
        </p:txBody>
      </p:sp>
      <p:pic>
        <p:nvPicPr>
          <p:cNvPr id="3" name="Picture 2" descr="Image result for ought must clipart">
            <a:extLst>
              <a:ext uri="{FF2B5EF4-FFF2-40B4-BE49-F238E27FC236}">
                <a16:creationId xmlns:a16="http://schemas.microsoft.com/office/drawing/2014/main" id="{A074064A-A04A-9477-CA69-C9B067D5B1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216" y="179445"/>
            <a:ext cx="26289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6061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wrought-iron gate opened with a creak.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731280" y="2916775"/>
            <a:ext cx="2563133" cy="83879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 </a:t>
            </a:r>
            <a:endParaRPr lang="en-GB" i="1" dirty="0"/>
          </a:p>
        </p:txBody>
      </p:sp>
    </p:spTree>
    <p:extLst>
      <p:ext uri="{BB962C8B-B14F-4D97-AF65-F5344CB8AC3E}">
        <p14:creationId xmlns:p14="http://schemas.microsoft.com/office/powerpoint/2010/main" val="3157414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 They ought to respect the law.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830512" y="3673929"/>
            <a:ext cx="2329315" cy="888546"/>
          </a:xfrm>
          <a:prstGeom prst="rect">
            <a:avLst/>
          </a:prstGeom>
          <a:solidFill>
            <a:schemeClr val="bg1">
              <a:lumMod val="95000"/>
            </a:schemeClr>
          </a:solidFill>
        </p:spPr>
        <p:txBody>
          <a:bodyPr vert="horz" lIns="91440" tIns="45720" rIns="91440" bIns="45720" rtlCol="0" anchor="b">
            <a:normAutofit fontScale="9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915286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10442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harass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419440" y="3008540"/>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VERB</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5088867"/>
            <a:ext cx="11614375" cy="1692771"/>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subject to aggressive pressure or intimidation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sz="1600" dirty="0"/>
          </a:p>
        </p:txBody>
      </p:sp>
      <p:pic>
        <p:nvPicPr>
          <p:cNvPr id="4100" name="Picture 4" descr="Image result for HARASS clipart">
            <a:extLst>
              <a:ext uri="{FF2B5EF4-FFF2-40B4-BE49-F238E27FC236}">
                <a16:creationId xmlns:a16="http://schemas.microsoft.com/office/drawing/2014/main" id="{F922CD35-2215-F34B-2733-707A1090EB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440" y="347663"/>
            <a:ext cx="214312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2496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People should not harass each other.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095999" y="3674693"/>
            <a:ext cx="2231571" cy="88778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90497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foreign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378566"/>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of, from, in, or characteristic of a country or language other than one's own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Image result for foreign currency clipart">
            <a:extLst>
              <a:ext uri="{FF2B5EF4-FFF2-40B4-BE49-F238E27FC236}">
                <a16:creationId xmlns:a16="http://schemas.microsoft.com/office/drawing/2014/main" id="{E28D3C71-F29A-A7F7-1E1E-84BD8841A6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9614"/>
            <a:ext cx="22383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9305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foreign currency of Europe is Euros.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318657" y="3031075"/>
            <a:ext cx="2416628"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4066881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50555522"/>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3391636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91886" y="1583872"/>
            <a:ext cx="11103428"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Can renewable energy replace oil?</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It is thought that it will be some time before these renewable energies are able to replace the power that we currently get from fossil fuels. Scientists need to harass politicians and companies to keep looking for new sources of renewable energy as demands grow and oil supplies decline. Even some thoughtless big oil companies have invested in alternative energy sources.  Although the money involved ought to be more as it is still much less than they spend looking for new sources of oil.</a:t>
            </a:r>
          </a:p>
        </p:txBody>
      </p:sp>
    </p:spTree>
    <p:extLst>
      <p:ext uri="{BB962C8B-B14F-4D97-AF65-F5344CB8AC3E}">
        <p14:creationId xmlns:p14="http://schemas.microsoft.com/office/powerpoint/2010/main" val="489280625"/>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91886" y="1583872"/>
            <a:ext cx="11103428"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Can renewable energy replace oil?</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It is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thought</a:t>
            </a:r>
            <a:r>
              <a:rPr lang="en-GB" sz="3600" dirty="0">
                <a:solidFill>
                  <a:srgbClr val="000000"/>
                </a:solidFill>
                <a:effectLst/>
                <a:latin typeface="Twinkl Cursive Looped" panose="02000000000000000000" pitchFamily="2" charset="0"/>
                <a:ea typeface="Times New Roman" panose="02020603050405020304" pitchFamily="18" charset="0"/>
              </a:rPr>
              <a:t> that it will be some time before these renewable energies are able to replace the power that we currently get from fossil fuels. Scientists need to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harass</a:t>
            </a:r>
            <a:r>
              <a:rPr lang="en-GB" sz="3600" dirty="0">
                <a:solidFill>
                  <a:srgbClr val="000000"/>
                </a:solidFill>
                <a:effectLst/>
                <a:latin typeface="Twinkl Cursive Looped" panose="02000000000000000000" pitchFamily="2" charset="0"/>
                <a:ea typeface="Times New Roman" panose="02020603050405020304" pitchFamily="18" charset="0"/>
              </a:rPr>
              <a:t> politicians and companies to keep looking for new sources of renewable energy as demands grow and oil supplies decline. Even some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thoughtless</a:t>
            </a:r>
            <a:r>
              <a:rPr lang="en-GB" sz="3600" dirty="0">
                <a:solidFill>
                  <a:srgbClr val="000000"/>
                </a:solidFill>
                <a:effectLst/>
                <a:latin typeface="Twinkl Cursive Looped" panose="02000000000000000000" pitchFamily="2" charset="0"/>
                <a:ea typeface="Times New Roman" panose="02020603050405020304" pitchFamily="18" charset="0"/>
              </a:rPr>
              <a:t> big oil companies have invested in alternative energy sources.  Although the money involved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ought</a:t>
            </a:r>
            <a:r>
              <a:rPr lang="en-GB" sz="3600" dirty="0">
                <a:solidFill>
                  <a:srgbClr val="000000"/>
                </a:solidFill>
                <a:effectLst/>
                <a:latin typeface="Twinkl Cursive Looped" panose="02000000000000000000" pitchFamily="2" charset="0"/>
                <a:ea typeface="Times New Roman" panose="02020603050405020304" pitchFamily="18" charset="0"/>
              </a:rPr>
              <a:t> to be more as it is still much less than they spend looking for new sources of oil.</a:t>
            </a:r>
          </a:p>
        </p:txBody>
      </p:sp>
    </p:spTree>
    <p:extLst>
      <p:ext uri="{BB962C8B-B14F-4D97-AF65-F5344CB8AC3E}">
        <p14:creationId xmlns:p14="http://schemas.microsoft.com/office/powerpoint/2010/main" val="339828930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75779903"/>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713921" y="3429000"/>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Although the money involved ought to be more as it is still much less than they spend looking for new sources of oil.</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8717419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1292662"/>
          </a:xfrm>
          <a:prstGeom prst="rect">
            <a:avLst/>
          </a:prstGeom>
          <a:noFill/>
        </p:spPr>
        <p:txBody>
          <a:bodyPr wrap="square">
            <a:spAutoFit/>
          </a:bodyPr>
          <a:lstStyle/>
          <a:p>
            <a:pPr algn="ct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96318" y="1825853"/>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lang="en-GB" sz="6000" dirty="0">
                <a:solidFill>
                  <a:prstClr val="black"/>
                </a:solidFill>
                <a:latin typeface="Twinkl Cursive Looped" panose="02000000000000000000" pitchFamily="2" charset="0"/>
              </a:rPr>
              <a:t>ought</a:t>
            </a: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p:txBody>
      </p:sp>
    </p:spTree>
    <p:extLst>
      <p:ext uri="{BB962C8B-B14F-4D97-AF65-F5344CB8AC3E}">
        <p14:creationId xmlns:p14="http://schemas.microsoft.com/office/powerpoint/2010/main" val="2817335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2</a:t>
            </a:r>
          </a:p>
          <a:p>
            <a:r>
              <a:rPr lang="en-GB" sz="7200" dirty="0">
                <a:latin typeface="Twinkl Cursive Looped" panose="02000000000000000000" pitchFamily="2" charset="0"/>
              </a:rPr>
              <a:t>Week 5 -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9D5688C-62CE-ACD4-4FD6-B30322410CF3}"/>
              </a:ext>
            </a:extLst>
          </p:cNvPr>
          <p:cNvPicPr>
            <a:picLocks noChangeAspect="1"/>
          </p:cNvPicPr>
          <p:nvPr/>
        </p:nvPicPr>
        <p:blipFill rotWithShape="1">
          <a:blip r:embed="rId2"/>
          <a:srcRect l="19420" t="13553" r="19241" b="16412"/>
          <a:stretch/>
        </p:blipFill>
        <p:spPr>
          <a:xfrm>
            <a:off x="898069" y="179685"/>
            <a:ext cx="10123716" cy="6498629"/>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critic</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32710936"/>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community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0801297"/>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doubt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54132704"/>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lamb</a:t>
            </a:r>
          </a:p>
        </p:txBody>
      </p:sp>
    </p:spTree>
    <p:extLst>
      <p:ext uri="{BB962C8B-B14F-4D97-AF65-F5344CB8AC3E}">
        <p14:creationId xmlns:p14="http://schemas.microsoft.com/office/powerpoint/2010/main" val="330406352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yacht</a:t>
            </a:r>
          </a:p>
        </p:txBody>
      </p:sp>
    </p:spTree>
    <p:extLst>
      <p:ext uri="{BB962C8B-B14F-4D97-AF65-F5344CB8AC3E}">
        <p14:creationId xmlns:p14="http://schemas.microsoft.com/office/powerpoint/2010/main" val="1339981742"/>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thumb</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899151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2585323"/>
          </a:xfrm>
          <a:prstGeom prst="rect">
            <a:avLst/>
          </a:prstGeom>
          <a:noFill/>
        </p:spPr>
        <p:txBody>
          <a:bodyPr wrap="square">
            <a:spAutoFit/>
          </a:bodyPr>
          <a:lstStyle/>
          <a:p>
            <a:pPr algn="ct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-ought</a:t>
            </a:r>
          </a:p>
          <a:p>
            <a:pPr algn="ctr"/>
            <a:endParaRPr lang="en-GB" sz="5400" dirty="0">
              <a:solidFill>
                <a:prstClr val="black"/>
              </a:solidFill>
              <a:latin typeface="Twinkl Cursive Looped" panose="02000000000000000000" pitchFamily="2" charset="0"/>
              <a:ea typeface="+mj-ea"/>
              <a:cs typeface="+mj-cs"/>
            </a:endParaRPr>
          </a:p>
        </p:txBody>
      </p:sp>
    </p:spTree>
    <p:extLst>
      <p:ext uri="{BB962C8B-B14F-4D97-AF65-F5344CB8AC3E}">
        <p14:creationId xmlns:p14="http://schemas.microsoft.com/office/powerpoint/2010/main" val="1958609347"/>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solemn</a:t>
            </a:r>
          </a:p>
        </p:txBody>
      </p:sp>
    </p:spTree>
    <p:extLst>
      <p:ext uri="{BB962C8B-B14F-4D97-AF65-F5344CB8AC3E}">
        <p14:creationId xmlns:p14="http://schemas.microsoft.com/office/powerpoint/2010/main" val="1266598908"/>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autumn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529053591"/>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column</a:t>
            </a:r>
          </a:p>
        </p:txBody>
      </p:sp>
    </p:spTree>
    <p:extLst>
      <p:ext uri="{BB962C8B-B14F-4D97-AF65-F5344CB8AC3E}">
        <p14:creationId xmlns:p14="http://schemas.microsoft.com/office/powerpoint/2010/main" val="2225199765"/>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knight</a:t>
            </a:r>
          </a:p>
        </p:txBody>
      </p:sp>
    </p:spTree>
    <p:extLst>
      <p:ext uri="{BB962C8B-B14F-4D97-AF65-F5344CB8AC3E}">
        <p14:creationId xmlns:p14="http://schemas.microsoft.com/office/powerpoint/2010/main" val="3291406739"/>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guarantee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2738218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knot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80047129"/>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wrestle</a:t>
            </a:r>
          </a:p>
        </p:txBody>
      </p:sp>
    </p:spTree>
    <p:extLst>
      <p:ext uri="{BB962C8B-B14F-4D97-AF65-F5344CB8AC3E}">
        <p14:creationId xmlns:p14="http://schemas.microsoft.com/office/powerpoint/2010/main" val="2251956084"/>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wrapper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8161748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brought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4247317"/>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-ought </a:t>
            </a:r>
          </a:p>
          <a:p>
            <a:pPr algn="ctr"/>
            <a:endParaRPr lang="en-GB" sz="5400" dirty="0">
              <a:solidFill>
                <a:prstClr val="black"/>
              </a:solidFill>
              <a:latin typeface="Twinkl Cursive Looped" panose="02000000000000000000" pitchFamily="2" charset="0"/>
              <a:ea typeface="+mj-ea"/>
              <a:cs typeface="+mj-cs"/>
            </a:endParaRPr>
          </a:p>
          <a:p>
            <a:pPr algn="ct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 ought is pronounced with an "aw" sound, like in the word "law."</a:t>
            </a: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p:txBody>
      </p:sp>
    </p:spTree>
    <p:extLst>
      <p:ext uri="{BB962C8B-B14F-4D97-AF65-F5344CB8AC3E}">
        <p14:creationId xmlns:p14="http://schemas.microsoft.com/office/powerpoint/2010/main" val="60043455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bought</a:t>
            </a:r>
          </a:p>
        </p:txBody>
      </p:sp>
    </p:spTree>
    <p:extLst>
      <p:ext uri="{BB962C8B-B14F-4D97-AF65-F5344CB8AC3E}">
        <p14:creationId xmlns:p14="http://schemas.microsoft.com/office/powerpoint/2010/main" val="2938272345"/>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fought</a:t>
            </a:r>
          </a:p>
        </p:txBody>
      </p:sp>
    </p:spTree>
    <p:extLst>
      <p:ext uri="{BB962C8B-B14F-4D97-AF65-F5344CB8AC3E}">
        <p14:creationId xmlns:p14="http://schemas.microsoft.com/office/powerpoint/2010/main" val="421385825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thought </a:t>
            </a:r>
          </a:p>
        </p:txBody>
      </p:sp>
    </p:spTree>
    <p:extLst>
      <p:ext uri="{BB962C8B-B14F-4D97-AF65-F5344CB8AC3E}">
        <p14:creationId xmlns:p14="http://schemas.microsoft.com/office/powerpoint/2010/main" val="2824879269"/>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thoughtless </a:t>
            </a:r>
          </a:p>
        </p:txBody>
      </p:sp>
    </p:spTree>
    <p:extLst>
      <p:ext uri="{BB962C8B-B14F-4D97-AF65-F5344CB8AC3E}">
        <p14:creationId xmlns:p14="http://schemas.microsoft.com/office/powerpoint/2010/main" val="805782854"/>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thoughtful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wrought</a:t>
            </a:r>
          </a:p>
        </p:txBody>
      </p:sp>
    </p:spTree>
    <p:extLst>
      <p:ext uri="{BB962C8B-B14F-4D97-AF65-F5344CB8AC3E}">
        <p14:creationId xmlns:p14="http://schemas.microsoft.com/office/powerpoint/2010/main" val="2792669322"/>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ought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harass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foreign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2631592"/>
            <a:ext cx="11397343" cy="923330"/>
          </a:xfrm>
          <a:prstGeom prst="rect">
            <a:avLst/>
          </a:prstGeom>
          <a:noFill/>
        </p:spPr>
        <p:txBody>
          <a:bodyPr wrap="square">
            <a:spAutoFit/>
          </a:bodyPr>
          <a:lstStyle/>
          <a:p>
            <a:pPr algn="ctr"/>
            <a:r>
              <a:rPr lang="en-GB" sz="5400" dirty="0">
                <a:solidFill>
                  <a:prstClr val="black"/>
                </a:solidFill>
                <a:latin typeface="Twinkl Cursive Looped" panose="02000000000000000000" pitchFamily="2" charset="0"/>
                <a:ea typeface="+mj-ea"/>
                <a:cs typeface="+mj-cs"/>
              </a:rPr>
              <a:t>(b)    -ought </a:t>
            </a: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p:txBody>
      </p:sp>
    </p:spTree>
    <p:extLst>
      <p:ext uri="{BB962C8B-B14F-4D97-AF65-F5344CB8AC3E}">
        <p14:creationId xmlns:p14="http://schemas.microsoft.com/office/powerpoint/2010/main" val="2301120292"/>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critic  community   yacht guarantee  harass  foreign drought  wrought   thoughtful fought </a:t>
            </a:r>
          </a:p>
        </p:txBody>
      </p:sp>
    </p:spTree>
    <p:extLst>
      <p:ext uri="{BB962C8B-B14F-4D97-AF65-F5344CB8AC3E}">
        <p14:creationId xmlns:p14="http://schemas.microsoft.com/office/powerpoint/2010/main" val="3886991875"/>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9" y="4735286"/>
            <a:ext cx="11800115" cy="523220"/>
          </a:xfrm>
          <a:prstGeom prst="rect">
            <a:avLst/>
          </a:prstGeom>
          <a:noFill/>
        </p:spPr>
        <p:txBody>
          <a:bodyPr wrap="square" rtlCol="0">
            <a:spAutoFit/>
          </a:bodyPr>
          <a:lstStyle/>
          <a:p>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64673" y="1909854"/>
            <a:ext cx="11517084" cy="707886"/>
          </a:xfrm>
          <a:prstGeom prst="rect">
            <a:avLst/>
          </a:prstGeom>
          <a:noFill/>
        </p:spPr>
        <p:txBody>
          <a:bodyPr wrap="square" rtlCol="0">
            <a:spAutoFit/>
          </a:bodyPr>
          <a:lstStyle/>
          <a:p>
            <a:r>
              <a:rPr lang="en-GB" sz="4000" dirty="0">
                <a:latin typeface="Twinkl Cursive Looped" panose="02000000000000000000" pitchFamily="2" charset="0"/>
              </a:rPr>
              <a:t>People shouldn’t harass other people.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4210051" y="2002187"/>
            <a:ext cx="1635580"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2305051" y="4751616"/>
            <a:ext cx="843643"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91885" y="3650080"/>
            <a:ext cx="11800115" cy="523220"/>
          </a:xfrm>
          <a:prstGeom prst="rect">
            <a:avLst/>
          </a:prstGeom>
          <a:noFill/>
        </p:spPr>
        <p:txBody>
          <a:bodyPr wrap="square" rtlCol="0">
            <a:spAutoFit/>
          </a:bodyPr>
          <a:lstStyle/>
          <a:p>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adjective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propostion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91885" y="2059689"/>
            <a:ext cx="11517084" cy="707886"/>
          </a:xfrm>
          <a:prstGeom prst="rect">
            <a:avLst/>
          </a:prstGeom>
          <a:noFill/>
        </p:spPr>
        <p:txBody>
          <a:bodyPr wrap="square" rtlCol="0">
            <a:spAutoFit/>
          </a:bodyPr>
          <a:lstStyle/>
          <a:p>
            <a:r>
              <a:rPr lang="en-GB" sz="4000" dirty="0">
                <a:latin typeface="Twinkl Cursive Looped" panose="02000000000000000000" pitchFamily="2" charset="0"/>
              </a:rPr>
              <a:t>The foreign currency of Europe is Euros.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1306288" y="2105855"/>
            <a:ext cx="1796142"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2204359" y="3603913"/>
            <a:ext cx="1485900"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654352"/>
            <a:ext cx="11740242" cy="3693319"/>
          </a:xfrm>
          <a:prstGeom prst="rect">
            <a:avLst/>
          </a:prstGeom>
          <a:noFill/>
        </p:spPr>
        <p:txBody>
          <a:bodyPr wrap="square" rtlCol="0">
            <a:spAutoFit/>
          </a:bodyPr>
          <a:lstStyle/>
          <a:p>
            <a:r>
              <a:rPr lang="en-GB" b="1" dirty="0">
                <a:solidFill>
                  <a:srgbClr val="83001D"/>
                </a:solidFill>
                <a:effectLst/>
              </a:rPr>
              <a:t>Harass</a:t>
            </a:r>
          </a:p>
          <a:p>
            <a:endParaRPr lang="en-GB" b="1" dirty="0">
              <a:solidFill>
                <a:srgbClr val="83001D"/>
              </a:solidFill>
              <a:effectLst/>
            </a:endParaRPr>
          </a:p>
          <a:p>
            <a:r>
              <a:rPr lang="en-GB" b="1" dirty="0">
                <a:solidFill>
                  <a:srgbClr val="83001D"/>
                </a:solidFill>
                <a:effectLst/>
              </a:rPr>
              <a:t>early 17th century: from French harasser, from </a:t>
            </a:r>
            <a:r>
              <a:rPr lang="en-GB" b="1" dirty="0" err="1">
                <a:solidFill>
                  <a:srgbClr val="83001D"/>
                </a:solidFill>
                <a:effectLst/>
              </a:rPr>
              <a:t>harer</a:t>
            </a:r>
            <a:r>
              <a:rPr lang="en-GB" b="1" dirty="0">
                <a:solidFill>
                  <a:srgbClr val="83001D"/>
                </a:solidFill>
                <a:effectLst/>
              </a:rPr>
              <a:t> ‘set a dog on’, from Germanic hare, a cry urging a dog to attack.</a:t>
            </a:r>
          </a:p>
          <a:p>
            <a:endParaRPr lang="en-GB" b="1" dirty="0">
              <a:solidFill>
                <a:srgbClr val="83001D"/>
              </a:solidFill>
            </a:endParaRPr>
          </a:p>
          <a:p>
            <a:endParaRPr lang="en-GB" b="1" dirty="0">
              <a:solidFill>
                <a:srgbClr val="83001D"/>
              </a:solidFill>
              <a:effectLst/>
            </a:endParaRPr>
          </a:p>
          <a:p>
            <a:endParaRPr lang="en-GB" b="1" dirty="0">
              <a:solidFill>
                <a:srgbClr val="83001D"/>
              </a:solidFill>
            </a:endParaRPr>
          </a:p>
          <a:p>
            <a:endParaRPr lang="en-GB" b="1" dirty="0">
              <a:solidFill>
                <a:srgbClr val="83001D"/>
              </a:solidFill>
              <a:effectLst/>
            </a:endParaRPr>
          </a:p>
          <a:p>
            <a:r>
              <a:rPr lang="en-GB" b="1" dirty="0">
                <a:solidFill>
                  <a:srgbClr val="83001D"/>
                </a:solidFill>
                <a:effectLst/>
              </a:rPr>
              <a:t>Foreign</a:t>
            </a:r>
          </a:p>
          <a:p>
            <a:endParaRPr lang="en-GB" b="1" dirty="0">
              <a:solidFill>
                <a:srgbClr val="83001D"/>
              </a:solidFill>
            </a:endParaRPr>
          </a:p>
          <a:p>
            <a:r>
              <a:rPr lang="en-GB" b="1" dirty="0">
                <a:solidFill>
                  <a:srgbClr val="83001D"/>
                </a:solidFill>
                <a:effectLst/>
              </a:rPr>
              <a:t>Middle English </a:t>
            </a:r>
            <a:r>
              <a:rPr lang="en-GB" b="1" dirty="0" err="1">
                <a:solidFill>
                  <a:srgbClr val="83001D"/>
                </a:solidFill>
                <a:effectLst/>
              </a:rPr>
              <a:t>foren</a:t>
            </a:r>
            <a:r>
              <a:rPr lang="en-GB" b="1" dirty="0">
                <a:solidFill>
                  <a:srgbClr val="83001D"/>
                </a:solidFill>
                <a:effectLst/>
              </a:rPr>
              <a:t>, </a:t>
            </a:r>
            <a:r>
              <a:rPr lang="en-GB" b="1" dirty="0" err="1">
                <a:solidFill>
                  <a:srgbClr val="83001D"/>
                </a:solidFill>
                <a:effectLst/>
              </a:rPr>
              <a:t>forein</a:t>
            </a:r>
            <a:r>
              <a:rPr lang="en-GB" b="1" dirty="0">
                <a:solidFill>
                  <a:srgbClr val="83001D"/>
                </a:solidFill>
                <a:effectLst/>
              </a:rPr>
              <a:t>, from Old French </a:t>
            </a:r>
            <a:r>
              <a:rPr lang="en-GB" b="1" dirty="0" err="1">
                <a:solidFill>
                  <a:srgbClr val="83001D"/>
                </a:solidFill>
                <a:effectLst/>
              </a:rPr>
              <a:t>forein</a:t>
            </a:r>
            <a:r>
              <a:rPr lang="en-GB" b="1" dirty="0">
                <a:solidFill>
                  <a:srgbClr val="83001D"/>
                </a:solidFill>
                <a:effectLst/>
              </a:rPr>
              <a:t>, </a:t>
            </a:r>
            <a:r>
              <a:rPr lang="en-GB" b="1" dirty="0" err="1">
                <a:solidFill>
                  <a:srgbClr val="83001D"/>
                </a:solidFill>
                <a:effectLst/>
              </a:rPr>
              <a:t>forain</a:t>
            </a:r>
            <a:r>
              <a:rPr lang="en-GB" b="1" dirty="0">
                <a:solidFill>
                  <a:srgbClr val="83001D"/>
                </a:solidFill>
                <a:effectLst/>
              </a:rPr>
              <a:t>, based on Latin </a:t>
            </a:r>
            <a:r>
              <a:rPr lang="en-GB" b="1" dirty="0" err="1">
                <a:solidFill>
                  <a:srgbClr val="83001D"/>
                </a:solidFill>
                <a:effectLst/>
              </a:rPr>
              <a:t>foras</a:t>
            </a:r>
            <a:r>
              <a:rPr lang="en-GB" b="1" dirty="0">
                <a:solidFill>
                  <a:srgbClr val="83001D"/>
                </a:solidFill>
                <a:effectLst/>
              </a:rPr>
              <a:t>, </a:t>
            </a:r>
            <a:r>
              <a:rPr lang="en-GB" b="1" dirty="0" err="1">
                <a:solidFill>
                  <a:srgbClr val="83001D"/>
                </a:solidFill>
                <a:effectLst/>
              </a:rPr>
              <a:t>foris</a:t>
            </a:r>
            <a:r>
              <a:rPr lang="en-GB" b="1" dirty="0">
                <a:solidFill>
                  <a:srgbClr val="83001D"/>
                </a:solidFill>
                <a:effectLst/>
              </a:rPr>
              <a:t> ‘outside’, from </a:t>
            </a:r>
            <a:r>
              <a:rPr lang="en-GB" b="1" dirty="0" err="1">
                <a:solidFill>
                  <a:srgbClr val="83001D"/>
                </a:solidFill>
                <a:effectLst/>
              </a:rPr>
              <a:t>fores</a:t>
            </a:r>
            <a:r>
              <a:rPr lang="en-GB" b="1" dirty="0">
                <a:solidFill>
                  <a:srgbClr val="83001D"/>
                </a:solidFill>
                <a:effectLst/>
              </a:rPr>
              <a:t> ‘door’. The current spelling arose in the 16th century, by association with sovereign.</a:t>
            </a:r>
          </a:p>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3970318"/>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5400" i="1" dirty="0">
                <a:latin typeface="Twinkl Cursive Looped" panose="02000000000000000000" pitchFamily="2" charset="0"/>
              </a:rPr>
              <a:t>Find antonyms and synonyms of the challenge words. </a:t>
            </a:r>
          </a:p>
        </p:txBody>
      </p:sp>
    </p:spTree>
    <p:extLst>
      <p:ext uri="{BB962C8B-B14F-4D97-AF65-F5344CB8AC3E}">
        <p14:creationId xmlns:p14="http://schemas.microsoft.com/office/powerpoint/2010/main" val="40273909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brought</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5812970" y="3561670"/>
            <a:ext cx="19594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8" name="Picture 4" descr="Image result for brought clipart">
            <a:extLst>
              <a:ext uri="{FF2B5EF4-FFF2-40B4-BE49-F238E27FC236}">
                <a16:creationId xmlns:a16="http://schemas.microsoft.com/office/drawing/2014/main" id="{D8BD1D65-B97E-FA9D-5880-2CE37666E9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6045" y="523875"/>
            <a:ext cx="3324225" cy="1695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4261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bought</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5649686" y="3561670"/>
            <a:ext cx="20084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2" name="Picture 4" descr="Image result for bought clipart">
            <a:extLst>
              <a:ext uri="{FF2B5EF4-FFF2-40B4-BE49-F238E27FC236}">
                <a16:creationId xmlns:a16="http://schemas.microsoft.com/office/drawing/2014/main" id="{97EEF9B4-4A50-4585-9CCC-222B5E3661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2579" y="532720"/>
            <a:ext cx="2324100"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1456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b</a:t>
            </a:r>
            <a:r>
              <a:rPr lang="en-GB" dirty="0">
                <a:highlight>
                  <a:srgbClr val="FFFF00"/>
                </a:highlight>
                <a:latin typeface="Twinkl Cursive Looped" panose="02000000000000000000" pitchFamily="2" charset="0"/>
              </a:rPr>
              <a:t>r</a:t>
            </a:r>
            <a:r>
              <a:rPr lang="en-GB" dirty="0">
                <a:latin typeface="Twinkl Cursive Looped" panose="02000000000000000000" pitchFamily="2" charset="0"/>
              </a:rPr>
              <a:t>ought</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1896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 past</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rPr>
              <a:t> tense of ‘to </a:t>
            </a:r>
            <a:r>
              <a:rPr kumimoji="0" lang="en-GB" sz="6000" b="0" i="0" u="none" strike="noStrike" kern="1200" cap="none" spc="0" normalizeH="0" noProof="0" dirty="0">
                <a:ln>
                  <a:noFill/>
                </a:ln>
                <a:solidFill>
                  <a:prstClr val="black"/>
                </a:solidFill>
                <a:effectLst/>
                <a:highlight>
                  <a:srgbClr val="FFFF00"/>
                </a:highlight>
                <a:uLnTx/>
                <a:uFillTx/>
                <a:latin typeface="Twinkl Cursive Looped" panose="02000000000000000000" pitchFamily="2" charset="0"/>
                <a:ea typeface="+mn-ea"/>
                <a:cs typeface="+mn-cs"/>
              </a:rPr>
              <a:t>br</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rPr>
              <a:t>ing’</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516075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take or go with (someone or something) to a place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394563"/>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err="1">
                <a:latin typeface="Twinkl Cursive Looped" panose="02000000000000000000" pitchFamily="2" charset="0"/>
              </a:rPr>
              <a:t>br</a:t>
            </a:r>
            <a:r>
              <a:rPr lang="en-GB" sz="5400" dirty="0">
                <a:latin typeface="Twinkl Cursive Looped" panose="02000000000000000000" pitchFamily="2" charset="0"/>
              </a:rPr>
              <a:t> + ought = brought</a:t>
            </a:r>
            <a:endParaRPr lang="en-GB" sz="5400" i="1" dirty="0">
              <a:latin typeface="Twinkl Cursive Looped" panose="02000000000000000000" pitchFamily="2" charset="0"/>
            </a:endParaRPr>
          </a:p>
        </p:txBody>
      </p:sp>
      <p:pic>
        <p:nvPicPr>
          <p:cNvPr id="6" name="Picture 4" descr="Image result for brought clipart">
            <a:extLst>
              <a:ext uri="{FF2B5EF4-FFF2-40B4-BE49-F238E27FC236}">
                <a16:creationId xmlns:a16="http://schemas.microsoft.com/office/drawing/2014/main" id="{1CED3188-4BFC-81EB-8B6C-D16D11EA30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045" y="348694"/>
            <a:ext cx="3324225" cy="1695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2</a:t>
            </a:r>
          </a:p>
          <a:p>
            <a:r>
              <a:rPr lang="en-GB" sz="7200" dirty="0">
                <a:latin typeface="Twinkl Cursive Looped" panose="02000000000000000000" pitchFamily="2" charset="0"/>
              </a:rPr>
              <a:t>Week 5 -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bought</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554525"/>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 past tense</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rPr>
              <a:t> of ‘to buy’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5099201"/>
            <a:ext cx="11789909" cy="1569660"/>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800" dirty="0">
                <a:solidFill>
                  <a:prstClr val="black"/>
                </a:solidFill>
                <a:latin typeface="Twinkl Cursive Looped" panose="02000000000000000000" pitchFamily="2" charset="0"/>
              </a:rPr>
              <a:t>- obtain in exchange for payment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394563"/>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b + ought = bought</a:t>
            </a:r>
            <a:endParaRPr lang="en-GB" sz="5400" i="1" dirty="0">
              <a:latin typeface="Twinkl Cursive Looped" panose="02000000000000000000" pitchFamily="2" charset="0"/>
            </a:endParaRPr>
          </a:p>
        </p:txBody>
      </p:sp>
      <p:pic>
        <p:nvPicPr>
          <p:cNvPr id="6" name="Picture 4" descr="Image result for bought clipart">
            <a:extLst>
              <a:ext uri="{FF2B5EF4-FFF2-40B4-BE49-F238E27FC236}">
                <a16:creationId xmlns:a16="http://schemas.microsoft.com/office/drawing/2014/main" id="{854B7879-C846-AFD0-9B0A-2F338103946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216" y="308564"/>
            <a:ext cx="2324100"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1003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She brought Luke home from hospital.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053895" y="3031075"/>
            <a:ext cx="2465162"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 </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She bought six first-class stamps.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340655" y="3795031"/>
            <a:ext cx="2329315" cy="76744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harass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419440" y="3008540"/>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VERB</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5088867"/>
            <a:ext cx="11614375" cy="1692771"/>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subject to aggressive pressure or intimidation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sz="1600" dirty="0"/>
          </a:p>
        </p:txBody>
      </p:sp>
      <p:pic>
        <p:nvPicPr>
          <p:cNvPr id="4100" name="Picture 4" descr="Image result for HARASS clipart">
            <a:extLst>
              <a:ext uri="{FF2B5EF4-FFF2-40B4-BE49-F238E27FC236}">
                <a16:creationId xmlns:a16="http://schemas.microsoft.com/office/drawing/2014/main" id="{F922CD35-2215-F34B-2733-707A1090EB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440" y="347663"/>
            <a:ext cx="214312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People should not harass each other.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095999" y="3674693"/>
            <a:ext cx="2231571" cy="88778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foreign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378566"/>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of, from, in, or characteristic of a country or language other than one's own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Image result for foreign currency clipart">
            <a:extLst>
              <a:ext uri="{FF2B5EF4-FFF2-40B4-BE49-F238E27FC236}">
                <a16:creationId xmlns:a16="http://schemas.microsoft.com/office/drawing/2014/main" id="{E28D3C71-F29A-A7F7-1E1E-84BD8841A6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9614"/>
            <a:ext cx="22383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foreign currency of Europe is Euros.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318657" y="3031075"/>
            <a:ext cx="2416628"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1E911E0-E274-627C-562B-A1AAAC1BA523}"/>
              </a:ext>
            </a:extLst>
          </p:cNvPr>
          <p:cNvPicPr>
            <a:picLocks noChangeAspect="1"/>
          </p:cNvPicPr>
          <p:nvPr/>
        </p:nvPicPr>
        <p:blipFill rotWithShape="1">
          <a:blip r:embed="rId2"/>
          <a:srcRect l="19420" t="13553" r="19241" b="16412"/>
          <a:stretch/>
        </p:blipFill>
        <p:spPr>
          <a:xfrm>
            <a:off x="898069" y="179685"/>
            <a:ext cx="10123716" cy="6498629"/>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91886" y="1583872"/>
            <a:ext cx="11103428"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Can renewable energy replace oil?</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It is thought that it will be some time before these renewable energies are able to replace the power that we currently get from fossil fuels. Scientists need to harass politicians and companies to keep looking for new sources of renewable energy as demands grow and oil supplies decline. Even some thoughtless big oil companies have invested in alternative energy sources.  Although the money involved ought to be more as it is still much less than they spend looking for new sources of oil.</a:t>
            </a:r>
          </a:p>
        </p:txBody>
      </p:sp>
    </p:spTree>
    <p:extLst>
      <p:ext uri="{BB962C8B-B14F-4D97-AF65-F5344CB8AC3E}">
        <p14:creationId xmlns:p14="http://schemas.microsoft.com/office/powerpoint/2010/main" val="24335001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91886" y="1583872"/>
            <a:ext cx="11103428"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Can renewable energy replace oil?</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It is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thought</a:t>
            </a:r>
            <a:r>
              <a:rPr lang="en-GB" sz="3600" dirty="0">
                <a:solidFill>
                  <a:srgbClr val="000000"/>
                </a:solidFill>
                <a:effectLst/>
                <a:latin typeface="Twinkl Cursive Looped" panose="02000000000000000000" pitchFamily="2" charset="0"/>
                <a:ea typeface="Times New Roman" panose="02020603050405020304" pitchFamily="18" charset="0"/>
              </a:rPr>
              <a:t> that it will be some time before these renewable energies are able to replace the power that we currently get from fossil fuels. Scientists need to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harass</a:t>
            </a:r>
            <a:r>
              <a:rPr lang="en-GB" sz="3600" dirty="0">
                <a:solidFill>
                  <a:srgbClr val="000000"/>
                </a:solidFill>
                <a:effectLst/>
                <a:latin typeface="Twinkl Cursive Looped" panose="02000000000000000000" pitchFamily="2" charset="0"/>
                <a:ea typeface="Times New Roman" panose="02020603050405020304" pitchFamily="18" charset="0"/>
              </a:rPr>
              <a:t> politicians and companies to keep looking for new sources of renewable energy as demands grow and oil supplies decline. Even some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thoughtless</a:t>
            </a:r>
            <a:r>
              <a:rPr lang="en-GB" sz="3600" dirty="0">
                <a:solidFill>
                  <a:srgbClr val="000000"/>
                </a:solidFill>
                <a:effectLst/>
                <a:latin typeface="Twinkl Cursive Looped" panose="02000000000000000000" pitchFamily="2" charset="0"/>
                <a:ea typeface="Times New Roman" panose="02020603050405020304" pitchFamily="18" charset="0"/>
              </a:rPr>
              <a:t> big oil companies have invested in alternative energy sources.  Although the money involved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ought</a:t>
            </a:r>
            <a:r>
              <a:rPr lang="en-GB" sz="3600" dirty="0">
                <a:solidFill>
                  <a:srgbClr val="000000"/>
                </a:solidFill>
                <a:effectLst/>
                <a:latin typeface="Twinkl Cursive Looped" panose="02000000000000000000" pitchFamily="2" charset="0"/>
                <a:ea typeface="Times New Roman" panose="02020603050405020304" pitchFamily="18" charset="0"/>
              </a:rPr>
              <a:t> to be more as it is still much less than they spend looking for new sources of oil.</a:t>
            </a:r>
          </a:p>
        </p:txBody>
      </p:sp>
    </p:spTree>
    <p:extLst>
      <p:ext uri="{BB962C8B-B14F-4D97-AF65-F5344CB8AC3E}">
        <p14:creationId xmlns:p14="http://schemas.microsoft.com/office/powerpoint/2010/main" val="30155016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713921" y="3429000"/>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It is thought that it will be some time before these renewable energies are able to replace the power that we currently get from fossil fuels.</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2</a:t>
            </a:r>
          </a:p>
          <a:p>
            <a:r>
              <a:rPr lang="en-GB" sz="7200" dirty="0">
                <a:latin typeface="Twinkl Cursive Looped" panose="02000000000000000000" pitchFamily="2" charset="0"/>
              </a:rPr>
              <a:t>Week 5 -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1E911E0-E274-627C-562B-A1AAAC1BA523}"/>
              </a:ext>
            </a:extLst>
          </p:cNvPr>
          <p:cNvPicPr>
            <a:picLocks noChangeAspect="1"/>
          </p:cNvPicPr>
          <p:nvPr/>
        </p:nvPicPr>
        <p:blipFill rotWithShape="1">
          <a:blip r:embed="rId2"/>
          <a:srcRect l="19420" t="13553" r="19241" b="16412"/>
          <a:stretch/>
        </p:blipFill>
        <p:spPr>
          <a:xfrm>
            <a:off x="898069" y="179685"/>
            <a:ext cx="10123716" cy="6498629"/>
          </a:xfrm>
          <a:prstGeom prst="rect">
            <a:avLst/>
          </a:prstGeom>
        </p:spPr>
      </p:pic>
    </p:spTree>
    <p:extLst>
      <p:ext uri="{BB962C8B-B14F-4D97-AF65-F5344CB8AC3E}">
        <p14:creationId xmlns:p14="http://schemas.microsoft.com/office/powerpoint/2010/main" val="7753663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6299954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7165439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critic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050634"/>
            <a:ext cx="11614375" cy="2062103"/>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noProof="0" dirty="0">
                <a:solidFill>
                  <a:prstClr val="black"/>
                </a:solidFill>
                <a:latin typeface="Twinkl Cursive Looped" panose="02000000000000000000" pitchFamily="2" charset="0"/>
              </a:rPr>
              <a:t> </a:t>
            </a:r>
            <a:r>
              <a:rPr lang="en-GB" sz="4400" dirty="0">
                <a:solidFill>
                  <a:prstClr val="black"/>
                </a:solidFill>
                <a:latin typeface="Twinkl Cursive Looped" panose="02000000000000000000" pitchFamily="2" charset="0"/>
              </a:rPr>
              <a:t>a person who expresses an unfavourable opinion of something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30" name="Picture 10" descr="6,091 Art Critic Stock Vectors, Images &amp; Vector Art | Shutterstock">
            <a:extLst>
              <a:ext uri="{FF2B5EF4-FFF2-40B4-BE49-F238E27FC236}">
                <a16:creationId xmlns:a16="http://schemas.microsoft.com/office/drawing/2014/main" id="{392E8099-2056-3D59-F2B3-B11BB2958C7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521"/>
          <a:stretch/>
        </p:blipFill>
        <p:spPr bwMode="auto">
          <a:xfrm>
            <a:off x="593272" y="545094"/>
            <a:ext cx="2057400" cy="19858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4335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community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430916"/>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27084"/>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group of people living in the same place or having a particular characteristic in common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50" name="Picture 10" descr="Community Stock Illustrations – 528,472 Community Stock Illustrations,  Vectors &amp; Clipart - Dreamstime">
            <a:extLst>
              <a:ext uri="{FF2B5EF4-FFF2-40B4-BE49-F238E27FC236}">
                <a16:creationId xmlns:a16="http://schemas.microsoft.com/office/drawing/2014/main" id="{E8B4B4C1-4C0B-2AAB-D6EA-BD7E1A2350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10243"/>
            <a:ext cx="3705225" cy="1228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417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376350"/>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bt</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kn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mb</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wr</a:t>
            </a:r>
            <a:endParaRPr lang="en-GB" dirty="0">
              <a:latin typeface="Twinkl Cursive Looped" panose="02000000000000000000" pitchFamily="2" charset="0"/>
            </a:endParaRPr>
          </a:p>
        </p:txBody>
      </p:sp>
      <p:sp>
        <p:nvSpPr>
          <p:cNvPr id="4" name="TextBox 3">
            <a:extLst>
              <a:ext uri="{FF2B5EF4-FFF2-40B4-BE49-F238E27FC236}">
                <a16:creationId xmlns:a16="http://schemas.microsoft.com/office/drawing/2014/main" id="{966C8701-49C3-079B-6C86-25B7DA7ACD4C}"/>
              </a:ext>
            </a:extLst>
          </p:cNvPr>
          <p:cNvSpPr txBox="1"/>
          <p:nvPr/>
        </p:nvSpPr>
        <p:spPr>
          <a:xfrm>
            <a:off x="619578" y="153004"/>
            <a:ext cx="10678886"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Silent letters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Tree>
    <p:extLst>
      <p:ext uri="{BB962C8B-B14F-4D97-AF65-F5344CB8AC3E}">
        <p14:creationId xmlns:p14="http://schemas.microsoft.com/office/powerpoint/2010/main" val="3434721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thumb </a:t>
            </a:r>
          </a:p>
        </p:txBody>
      </p:sp>
      <p:sp>
        <p:nvSpPr>
          <p:cNvPr id="3" name="Rectangle 2">
            <a:extLst>
              <a:ext uri="{FF2B5EF4-FFF2-40B4-BE49-F238E27FC236}">
                <a16:creationId xmlns:a16="http://schemas.microsoft.com/office/drawing/2014/main" id="{13BB5EC0-7A96-4D29-A835-6FAE896C31A4}"/>
              </a:ext>
            </a:extLst>
          </p:cNvPr>
          <p:cNvSpPr/>
          <p:nvPr/>
        </p:nvSpPr>
        <p:spPr>
          <a:xfrm>
            <a:off x="6417129" y="3429000"/>
            <a:ext cx="1126671"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5410" name="Picture 2" descr="Thumbs Up Clip Art Png Transparent Png , Png Download - Clipart Thumbs Up  Gif, Png Download , Transparent Png Image - PNGitem">
            <a:extLst>
              <a:ext uri="{FF2B5EF4-FFF2-40B4-BE49-F238E27FC236}">
                <a16:creationId xmlns:a16="http://schemas.microsoft.com/office/drawing/2014/main" id="{27996D85-E90A-7236-2A43-4F9926CFCD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103" y="590038"/>
            <a:ext cx="1924050" cy="2371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7168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54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solemn </a:t>
            </a:r>
          </a:p>
        </p:txBody>
      </p:sp>
      <p:sp>
        <p:nvSpPr>
          <p:cNvPr id="3" name="Rectangle 2">
            <a:extLst>
              <a:ext uri="{FF2B5EF4-FFF2-40B4-BE49-F238E27FC236}">
                <a16:creationId xmlns:a16="http://schemas.microsoft.com/office/drawing/2014/main" id="{0366E0B6-702E-4814-82C6-08CA2D13F3C9}"/>
              </a:ext>
            </a:extLst>
          </p:cNvPr>
          <p:cNvSpPr/>
          <p:nvPr/>
        </p:nvSpPr>
        <p:spPr>
          <a:xfrm>
            <a:off x="6841671" y="3657599"/>
            <a:ext cx="587829"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4386" name="Picture 2">
            <a:extLst>
              <a:ext uri="{FF2B5EF4-FFF2-40B4-BE49-F238E27FC236}">
                <a16:creationId xmlns:a16="http://schemas.microsoft.com/office/drawing/2014/main" id="{C896A386-0997-CDA8-4D6C-B41F83BA50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1988" y="683078"/>
            <a:ext cx="2181225" cy="2095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9862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43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autumn</a:t>
            </a:r>
          </a:p>
        </p:txBody>
      </p:sp>
      <p:sp>
        <p:nvSpPr>
          <p:cNvPr id="3" name="Rectangle 2">
            <a:extLst>
              <a:ext uri="{FF2B5EF4-FFF2-40B4-BE49-F238E27FC236}">
                <a16:creationId xmlns:a16="http://schemas.microsoft.com/office/drawing/2014/main" id="{4BCBA2DA-E95C-434C-BE81-320E182AE5EF}"/>
              </a:ext>
            </a:extLst>
          </p:cNvPr>
          <p:cNvSpPr/>
          <p:nvPr/>
        </p:nvSpPr>
        <p:spPr>
          <a:xfrm>
            <a:off x="6972300" y="3673931"/>
            <a:ext cx="571500"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3362" name="Picture 2" descr="Autumn clip art Images | Free Vectors, Stock Photos &amp; PSD">
            <a:extLst>
              <a:ext uri="{FF2B5EF4-FFF2-40B4-BE49-F238E27FC236}">
                <a16:creationId xmlns:a16="http://schemas.microsoft.com/office/drawing/2014/main" id="{C2021B17-0D5E-3663-904E-B03EBCABA2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626609"/>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1343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33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3634820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1292662"/>
          </a:xfrm>
          <a:prstGeom prst="rect">
            <a:avLst/>
          </a:prstGeom>
          <a:noFill/>
        </p:spPr>
        <p:txBody>
          <a:bodyPr wrap="square">
            <a:spAutoFit/>
          </a:bodyPr>
          <a:lstStyle/>
          <a:p>
            <a:pPr algn="ct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96318" y="1825853"/>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lang="en-GB" sz="6000" dirty="0">
                <a:solidFill>
                  <a:prstClr val="black"/>
                </a:solidFill>
                <a:latin typeface="Twinkl Cursive Looped" panose="02000000000000000000" pitchFamily="2" charset="0"/>
              </a:rPr>
              <a:t>ought</a:t>
            </a: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p:txBody>
      </p:sp>
    </p:spTree>
    <p:extLst>
      <p:ext uri="{BB962C8B-B14F-4D97-AF65-F5344CB8AC3E}">
        <p14:creationId xmlns:p14="http://schemas.microsoft.com/office/powerpoint/2010/main" val="635756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2585323"/>
          </a:xfrm>
          <a:prstGeom prst="rect">
            <a:avLst/>
          </a:prstGeom>
          <a:noFill/>
        </p:spPr>
        <p:txBody>
          <a:bodyPr wrap="square">
            <a:spAutoFit/>
          </a:bodyPr>
          <a:lstStyle/>
          <a:p>
            <a:pPr algn="ct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-ought</a:t>
            </a:r>
          </a:p>
          <a:p>
            <a:pPr algn="ctr"/>
            <a:endParaRPr lang="en-GB" sz="5400" dirty="0">
              <a:solidFill>
                <a:prstClr val="black"/>
              </a:solidFill>
              <a:latin typeface="Twinkl Cursive Looped" panose="02000000000000000000" pitchFamily="2" charset="0"/>
              <a:ea typeface="+mj-ea"/>
              <a:cs typeface="+mj-cs"/>
            </a:endParaRPr>
          </a:p>
        </p:txBody>
      </p:sp>
    </p:spTree>
    <p:extLst>
      <p:ext uri="{BB962C8B-B14F-4D97-AF65-F5344CB8AC3E}">
        <p14:creationId xmlns:p14="http://schemas.microsoft.com/office/powerpoint/2010/main" val="25553834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4247317"/>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-ought </a:t>
            </a:r>
          </a:p>
          <a:p>
            <a:pPr algn="ctr"/>
            <a:endParaRPr lang="en-GB" sz="5400" dirty="0">
              <a:solidFill>
                <a:prstClr val="black"/>
              </a:solidFill>
              <a:latin typeface="Twinkl Cursive Looped" panose="02000000000000000000" pitchFamily="2" charset="0"/>
              <a:ea typeface="+mj-ea"/>
              <a:cs typeface="+mj-cs"/>
            </a:endParaRPr>
          </a:p>
          <a:p>
            <a:pPr algn="ct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 ought is pronounced with an "aw" sound, like in the word "law."</a:t>
            </a: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p:txBody>
      </p:sp>
    </p:spTree>
    <p:extLst>
      <p:ext uri="{BB962C8B-B14F-4D97-AF65-F5344CB8AC3E}">
        <p14:creationId xmlns:p14="http://schemas.microsoft.com/office/powerpoint/2010/main" val="26376516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2631592"/>
            <a:ext cx="11397343" cy="923330"/>
          </a:xfrm>
          <a:prstGeom prst="rect">
            <a:avLst/>
          </a:prstGeom>
          <a:noFill/>
        </p:spPr>
        <p:txBody>
          <a:bodyPr wrap="square">
            <a:spAutoFit/>
          </a:bodyPr>
          <a:lstStyle/>
          <a:p>
            <a:pPr algn="ctr"/>
            <a:r>
              <a:rPr lang="en-GB" sz="5400" dirty="0">
                <a:solidFill>
                  <a:prstClr val="black"/>
                </a:solidFill>
                <a:latin typeface="Twinkl Cursive Looped" panose="02000000000000000000" pitchFamily="2" charset="0"/>
                <a:ea typeface="+mj-ea"/>
                <a:cs typeface="+mj-cs"/>
              </a:rPr>
              <a:t>(b)    -ought </a:t>
            </a: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p:txBody>
      </p:sp>
    </p:spTree>
    <p:extLst>
      <p:ext uri="{BB962C8B-B14F-4D97-AF65-F5344CB8AC3E}">
        <p14:creationId xmlns:p14="http://schemas.microsoft.com/office/powerpoint/2010/main" val="193827396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fought</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5633356" y="3561670"/>
            <a:ext cx="19594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2226" name="Picture 2" descr="Image result for fought clipart">
            <a:extLst>
              <a:ext uri="{FF2B5EF4-FFF2-40B4-BE49-F238E27FC236}">
                <a16:creationId xmlns:a16="http://schemas.microsoft.com/office/drawing/2014/main" id="{A92A69D6-52FC-0DE0-C617-F06B95B089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168" y="481691"/>
            <a:ext cx="1862818" cy="20199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151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22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thought</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5649686" y="3561670"/>
            <a:ext cx="20084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1202" name="Picture 2" descr="Image result for thought clipart">
            <a:extLst>
              <a:ext uri="{FF2B5EF4-FFF2-40B4-BE49-F238E27FC236}">
                <a16:creationId xmlns:a16="http://schemas.microsoft.com/office/drawing/2014/main" id="{78E55AB5-1391-DFF0-79E6-10FC8B2A11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4210" y="357188"/>
            <a:ext cx="2066925" cy="2028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6567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fought</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1896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 past</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rPr>
              <a:t> tense of ‘to fight’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4483647"/>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take part in a violent struggle involving the exchange of physical blows or the use of weapons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394563"/>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f + ought = fought</a:t>
            </a:r>
            <a:endParaRPr lang="en-GB" sz="5400" i="1" dirty="0">
              <a:latin typeface="Twinkl Cursive Looped" panose="02000000000000000000" pitchFamily="2" charset="0"/>
            </a:endParaRPr>
          </a:p>
        </p:txBody>
      </p:sp>
      <p:pic>
        <p:nvPicPr>
          <p:cNvPr id="3" name="Picture 2" descr="Image result for fought clipart">
            <a:extLst>
              <a:ext uri="{FF2B5EF4-FFF2-40B4-BE49-F238E27FC236}">
                <a16:creationId xmlns:a16="http://schemas.microsoft.com/office/drawing/2014/main" id="{980CC322-7EA9-C77D-0EF3-D76660AC3A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168" y="481691"/>
            <a:ext cx="1862818" cy="20199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9908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thought</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131079"/>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 past tense</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rPr>
              <a:t> of ‘to think’</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549676"/>
            <a:ext cx="11789909" cy="230832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800" dirty="0">
                <a:solidFill>
                  <a:prstClr val="black"/>
                </a:solidFill>
                <a:latin typeface="Twinkl Cursive Looped" panose="02000000000000000000" pitchFamily="2" charset="0"/>
              </a:rPr>
              <a:t>- an idea or opinion produced by thinking, or occurring suddenly in the mind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394563"/>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err="1">
                <a:latin typeface="Twinkl Cursive Looped" panose="02000000000000000000" pitchFamily="2" charset="0"/>
              </a:rPr>
              <a:t>th</a:t>
            </a:r>
            <a:r>
              <a:rPr lang="en-GB" sz="5400" dirty="0">
                <a:latin typeface="Twinkl Cursive Looped" panose="02000000000000000000" pitchFamily="2" charset="0"/>
              </a:rPr>
              <a:t> + ought = bought</a:t>
            </a:r>
            <a:endParaRPr lang="en-GB" sz="5400" i="1" dirty="0">
              <a:latin typeface="Twinkl Cursive Looped" panose="02000000000000000000" pitchFamily="2" charset="0"/>
            </a:endParaRPr>
          </a:p>
        </p:txBody>
      </p:sp>
      <p:pic>
        <p:nvPicPr>
          <p:cNvPr id="3" name="Picture 2" descr="Image result for thought clipart">
            <a:extLst>
              <a:ext uri="{FF2B5EF4-FFF2-40B4-BE49-F238E27FC236}">
                <a16:creationId xmlns:a16="http://schemas.microsoft.com/office/drawing/2014/main" id="{193C95A0-9E24-5E52-F065-2530AA773A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4210" y="357188"/>
            <a:ext cx="2066925" cy="2028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8360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soldiers fought gallantly for their country.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017281" y="3031075"/>
            <a:ext cx="2465162" cy="79057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 </a:t>
            </a:r>
            <a:endParaRPr lang="en-GB" i="1" dirty="0"/>
          </a:p>
        </p:txBody>
      </p:sp>
    </p:spTree>
    <p:extLst>
      <p:ext uri="{BB962C8B-B14F-4D97-AF65-F5344CB8AC3E}">
        <p14:creationId xmlns:p14="http://schemas.microsoft.com/office/powerpoint/2010/main" val="2951781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Megan thought she had left her door unlocked.</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846841" y="2939143"/>
            <a:ext cx="2557916" cy="873579"/>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608628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375603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harass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419440" y="3008540"/>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VERB</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5088867"/>
            <a:ext cx="11614375" cy="1692771"/>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subject to aggressive pressure or intimidation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sz="1600" dirty="0"/>
          </a:p>
        </p:txBody>
      </p:sp>
      <p:pic>
        <p:nvPicPr>
          <p:cNvPr id="4100" name="Picture 4" descr="Image result for HARASS clipart">
            <a:extLst>
              <a:ext uri="{FF2B5EF4-FFF2-40B4-BE49-F238E27FC236}">
                <a16:creationId xmlns:a16="http://schemas.microsoft.com/office/drawing/2014/main" id="{F922CD35-2215-F34B-2733-707A1090EB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440" y="347663"/>
            <a:ext cx="214312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0864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People should not harass each other.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095999" y="3674693"/>
            <a:ext cx="2231571" cy="88778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574704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foreign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378566"/>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of, from, in, or characteristic of a country or language other than one's own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Image result for foreign currency clipart">
            <a:extLst>
              <a:ext uri="{FF2B5EF4-FFF2-40B4-BE49-F238E27FC236}">
                <a16:creationId xmlns:a16="http://schemas.microsoft.com/office/drawing/2014/main" id="{E28D3C71-F29A-A7F7-1E1E-84BD8841A6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9614"/>
            <a:ext cx="22383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9901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foreign currency of Europe is Euros.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318657" y="3031075"/>
            <a:ext cx="2416628"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89411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critic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050634"/>
            <a:ext cx="11614375" cy="2062103"/>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noProof="0" dirty="0">
                <a:solidFill>
                  <a:prstClr val="black"/>
                </a:solidFill>
                <a:latin typeface="Twinkl Cursive Looped" panose="02000000000000000000" pitchFamily="2" charset="0"/>
              </a:rPr>
              <a:t> </a:t>
            </a:r>
            <a:r>
              <a:rPr lang="en-GB" sz="4400" dirty="0">
                <a:solidFill>
                  <a:prstClr val="black"/>
                </a:solidFill>
                <a:latin typeface="Twinkl Cursive Looped" panose="02000000000000000000" pitchFamily="2" charset="0"/>
              </a:rPr>
              <a:t>a person who expresses an unfavourable opinion of something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30" name="Picture 10" descr="6,091 Art Critic Stock Vectors, Images &amp; Vector Art | Shutterstock">
            <a:extLst>
              <a:ext uri="{FF2B5EF4-FFF2-40B4-BE49-F238E27FC236}">
                <a16:creationId xmlns:a16="http://schemas.microsoft.com/office/drawing/2014/main" id="{392E8099-2056-3D59-F2B3-B11BB2958C7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521"/>
          <a:stretch/>
        </p:blipFill>
        <p:spPr bwMode="auto">
          <a:xfrm>
            <a:off x="593272" y="545094"/>
            <a:ext cx="2057400" cy="19858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9455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2248260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9640904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91886" y="1583872"/>
            <a:ext cx="11103428"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Can renewable energy replace oil?</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It is thought that it will be some time before these renewable energies are able to replace the power that we currently get from fossil fuels. Scientists need to harass politicians and companies to keep looking for new sources of renewable energy as demands grow and oil supplies decline. Even some thoughtless big oil companies have invested in alternative energy sources.  Although the money involved ought to be more as it is still much less than they spend looking for new sources of oil.</a:t>
            </a:r>
          </a:p>
        </p:txBody>
      </p:sp>
    </p:spTree>
    <p:extLst>
      <p:ext uri="{BB962C8B-B14F-4D97-AF65-F5344CB8AC3E}">
        <p14:creationId xmlns:p14="http://schemas.microsoft.com/office/powerpoint/2010/main" val="170555407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91886" y="1583872"/>
            <a:ext cx="11103428"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Can renewable energy replace oil?</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It is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thought</a:t>
            </a:r>
            <a:r>
              <a:rPr lang="en-GB" sz="3600" dirty="0">
                <a:solidFill>
                  <a:srgbClr val="000000"/>
                </a:solidFill>
                <a:effectLst/>
                <a:latin typeface="Twinkl Cursive Looped" panose="02000000000000000000" pitchFamily="2" charset="0"/>
                <a:ea typeface="Times New Roman" panose="02020603050405020304" pitchFamily="18" charset="0"/>
              </a:rPr>
              <a:t> that it will be some time before these renewable energies are able to replace the power that we currently get from fossil fuels. Scientists need to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harass</a:t>
            </a:r>
            <a:r>
              <a:rPr lang="en-GB" sz="3600" dirty="0">
                <a:solidFill>
                  <a:srgbClr val="000000"/>
                </a:solidFill>
                <a:effectLst/>
                <a:latin typeface="Twinkl Cursive Looped" panose="02000000000000000000" pitchFamily="2" charset="0"/>
                <a:ea typeface="Times New Roman" panose="02020603050405020304" pitchFamily="18" charset="0"/>
              </a:rPr>
              <a:t> politicians and companies to keep looking for new sources of renewable energy as demands grow and oil supplies decline. Even some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thoughtless</a:t>
            </a:r>
            <a:r>
              <a:rPr lang="en-GB" sz="3600" dirty="0">
                <a:solidFill>
                  <a:srgbClr val="000000"/>
                </a:solidFill>
                <a:effectLst/>
                <a:latin typeface="Twinkl Cursive Looped" panose="02000000000000000000" pitchFamily="2" charset="0"/>
                <a:ea typeface="Times New Roman" panose="02020603050405020304" pitchFamily="18" charset="0"/>
              </a:rPr>
              <a:t> big oil companies have invested in alternative energy sources.  Although the money involved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ought</a:t>
            </a:r>
            <a:r>
              <a:rPr lang="en-GB" sz="3600" dirty="0">
                <a:solidFill>
                  <a:srgbClr val="000000"/>
                </a:solidFill>
                <a:effectLst/>
                <a:latin typeface="Twinkl Cursive Looped" panose="02000000000000000000" pitchFamily="2" charset="0"/>
                <a:ea typeface="Times New Roman" panose="02020603050405020304" pitchFamily="18" charset="0"/>
              </a:rPr>
              <a:t> to be more as it is still much less than they spend looking for new sources of oil.</a:t>
            </a:r>
          </a:p>
        </p:txBody>
      </p:sp>
    </p:spTree>
    <p:extLst>
      <p:ext uri="{BB962C8B-B14F-4D97-AF65-F5344CB8AC3E}">
        <p14:creationId xmlns:p14="http://schemas.microsoft.com/office/powerpoint/2010/main" val="413938146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6235116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713921" y="3429000"/>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Scientists need to harass politicians and companies to keep looking for new sources of renewable energy as demands grow and oil supplies decline.</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51878555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2</a:t>
            </a:r>
          </a:p>
          <a:p>
            <a:r>
              <a:rPr lang="en-GB" sz="7200" dirty="0">
                <a:latin typeface="Twinkl Cursive Looped" panose="02000000000000000000" pitchFamily="2" charset="0"/>
              </a:rPr>
              <a:t>Week 5 - Wednesday</a:t>
            </a:r>
          </a:p>
          <a:p>
            <a:endParaRPr lang="en-GB" sz="7200" dirty="0"/>
          </a:p>
        </p:txBody>
      </p:sp>
    </p:spTree>
    <p:extLst>
      <p:ext uri="{BB962C8B-B14F-4D97-AF65-F5344CB8AC3E}">
        <p14:creationId xmlns:p14="http://schemas.microsoft.com/office/powerpoint/2010/main" val="92238884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1E911E0-E274-627C-562B-A1AAAC1BA523}"/>
              </a:ext>
            </a:extLst>
          </p:cNvPr>
          <p:cNvPicPr>
            <a:picLocks noChangeAspect="1"/>
          </p:cNvPicPr>
          <p:nvPr/>
        </p:nvPicPr>
        <p:blipFill rotWithShape="1">
          <a:blip r:embed="rId2"/>
          <a:srcRect l="19420" t="13553" r="19241" b="16412"/>
          <a:stretch/>
        </p:blipFill>
        <p:spPr>
          <a:xfrm>
            <a:off x="898069" y="179685"/>
            <a:ext cx="10123716" cy="6498629"/>
          </a:xfrm>
          <a:prstGeom prst="rect">
            <a:avLst/>
          </a:prstGeom>
        </p:spPr>
      </p:pic>
    </p:spTree>
    <p:extLst>
      <p:ext uri="{BB962C8B-B14F-4D97-AF65-F5344CB8AC3E}">
        <p14:creationId xmlns:p14="http://schemas.microsoft.com/office/powerpoint/2010/main" val="180867022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55852393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033087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community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430916"/>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27084"/>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group of people living in the same place or having a particular characteristic in common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50" name="Picture 10" descr="Community Stock Illustrations – 528,472 Community Stock Illustrations,  Vectors &amp; Clipart - Dreamstime">
            <a:extLst>
              <a:ext uri="{FF2B5EF4-FFF2-40B4-BE49-F238E27FC236}">
                <a16:creationId xmlns:a16="http://schemas.microsoft.com/office/drawing/2014/main" id="{E8B4B4C1-4C0B-2AAB-D6EA-BD7E1A2350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10243"/>
            <a:ext cx="3705225" cy="1228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4735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critic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050634"/>
            <a:ext cx="11614375" cy="2062103"/>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noProof="0" dirty="0">
                <a:solidFill>
                  <a:prstClr val="black"/>
                </a:solidFill>
                <a:latin typeface="Twinkl Cursive Looped" panose="02000000000000000000" pitchFamily="2" charset="0"/>
              </a:rPr>
              <a:t> </a:t>
            </a:r>
            <a:r>
              <a:rPr lang="en-GB" sz="4400" dirty="0">
                <a:solidFill>
                  <a:prstClr val="black"/>
                </a:solidFill>
                <a:latin typeface="Twinkl Cursive Looped" panose="02000000000000000000" pitchFamily="2" charset="0"/>
              </a:rPr>
              <a:t>a person who expresses an unfavourable opinion of something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30" name="Picture 10" descr="6,091 Art Critic Stock Vectors, Images &amp; Vector Art | Shutterstock">
            <a:extLst>
              <a:ext uri="{FF2B5EF4-FFF2-40B4-BE49-F238E27FC236}">
                <a16:creationId xmlns:a16="http://schemas.microsoft.com/office/drawing/2014/main" id="{392E8099-2056-3D59-F2B3-B11BB2958C7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521"/>
          <a:stretch/>
        </p:blipFill>
        <p:spPr bwMode="auto">
          <a:xfrm>
            <a:off x="593272" y="545094"/>
            <a:ext cx="2057400" cy="19858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8072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community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430916"/>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27084"/>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group of people living in the same place or having a particular characteristic in common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50" name="Picture 10" descr="Community Stock Illustrations – 528,472 Community Stock Illustrations,  Vectors &amp; Clipart - Dreamstime">
            <a:extLst>
              <a:ext uri="{FF2B5EF4-FFF2-40B4-BE49-F238E27FC236}">
                <a16:creationId xmlns:a16="http://schemas.microsoft.com/office/drawing/2014/main" id="{E8B4B4C1-4C0B-2AAB-D6EA-BD7E1A2350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10243"/>
            <a:ext cx="3705225" cy="1228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6324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376350"/>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bt</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kn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mb</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wr</a:t>
            </a:r>
            <a:endParaRPr lang="en-GB" dirty="0">
              <a:latin typeface="Twinkl Cursive Looped" panose="02000000000000000000" pitchFamily="2" charset="0"/>
            </a:endParaRPr>
          </a:p>
        </p:txBody>
      </p:sp>
      <p:sp>
        <p:nvSpPr>
          <p:cNvPr id="4" name="TextBox 3">
            <a:extLst>
              <a:ext uri="{FF2B5EF4-FFF2-40B4-BE49-F238E27FC236}">
                <a16:creationId xmlns:a16="http://schemas.microsoft.com/office/drawing/2014/main" id="{966C8701-49C3-079B-6C86-25B7DA7ACD4C}"/>
              </a:ext>
            </a:extLst>
          </p:cNvPr>
          <p:cNvSpPr txBox="1"/>
          <p:nvPr/>
        </p:nvSpPr>
        <p:spPr>
          <a:xfrm>
            <a:off x="619578" y="153004"/>
            <a:ext cx="10678886"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Silent letters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Tree>
    <p:extLst>
      <p:ext uri="{BB962C8B-B14F-4D97-AF65-F5344CB8AC3E}">
        <p14:creationId xmlns:p14="http://schemas.microsoft.com/office/powerpoint/2010/main" val="586240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column </a:t>
            </a:r>
          </a:p>
        </p:txBody>
      </p:sp>
      <p:sp>
        <p:nvSpPr>
          <p:cNvPr id="3" name="Rectangle 2">
            <a:extLst>
              <a:ext uri="{FF2B5EF4-FFF2-40B4-BE49-F238E27FC236}">
                <a16:creationId xmlns:a16="http://schemas.microsoft.com/office/drawing/2014/main" id="{13BB5EC0-7A96-4D29-A835-6FAE896C31A4}"/>
              </a:ext>
            </a:extLst>
          </p:cNvPr>
          <p:cNvSpPr/>
          <p:nvPr/>
        </p:nvSpPr>
        <p:spPr>
          <a:xfrm>
            <a:off x="7173686" y="3445329"/>
            <a:ext cx="6477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7218" name="Picture 2" descr="Greek And Roman Architecture Classic Stone Colomns Outline Vector  Illustration Stock Illustration - Download Image Now - iStock">
            <a:extLst>
              <a:ext uri="{FF2B5EF4-FFF2-40B4-BE49-F238E27FC236}">
                <a16:creationId xmlns:a16="http://schemas.microsoft.com/office/drawing/2014/main" id="{FAE8CE15-3974-B4F2-0AC9-A30DF36E9F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352" y="495980"/>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5465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72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knight </a:t>
            </a:r>
          </a:p>
        </p:txBody>
      </p:sp>
      <p:sp>
        <p:nvSpPr>
          <p:cNvPr id="3" name="Rectangle 2">
            <a:extLst>
              <a:ext uri="{FF2B5EF4-FFF2-40B4-BE49-F238E27FC236}">
                <a16:creationId xmlns:a16="http://schemas.microsoft.com/office/drawing/2014/main" id="{0366E0B6-702E-4814-82C6-08CA2D13F3C9}"/>
              </a:ext>
            </a:extLst>
          </p:cNvPr>
          <p:cNvSpPr/>
          <p:nvPr/>
        </p:nvSpPr>
        <p:spPr>
          <a:xfrm>
            <a:off x="4963886" y="3641268"/>
            <a:ext cx="457199"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6194" name="Picture 2" descr="Free Knight Cliparts, Download Free Knight Cliparts png images, Free  ClipArts on Clipart Library">
            <a:extLst>
              <a:ext uri="{FF2B5EF4-FFF2-40B4-BE49-F238E27FC236}">
                <a16:creationId xmlns:a16="http://schemas.microsoft.com/office/drawing/2014/main" id="{942E0AB0-5CB4-6329-4800-F8BB072392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246" y="375557"/>
            <a:ext cx="2000250"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9027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61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guarantee</a:t>
            </a:r>
          </a:p>
        </p:txBody>
      </p:sp>
      <p:sp>
        <p:nvSpPr>
          <p:cNvPr id="3" name="Rectangle 2">
            <a:extLst>
              <a:ext uri="{FF2B5EF4-FFF2-40B4-BE49-F238E27FC236}">
                <a16:creationId xmlns:a16="http://schemas.microsoft.com/office/drawing/2014/main" id="{4BCBA2DA-E95C-434C-BE81-320E182AE5EF}"/>
              </a:ext>
            </a:extLst>
          </p:cNvPr>
          <p:cNvSpPr/>
          <p:nvPr/>
        </p:nvSpPr>
        <p:spPr>
          <a:xfrm>
            <a:off x="7086600" y="3657603"/>
            <a:ext cx="816429"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5170" name="Picture 2" descr="100 Percent Money Back Label Vector Flat Icon For Customer Satisfaction  Guarantee On A Transparent Background Stock Illustration - Download Image  Now - iStock">
            <a:extLst>
              <a:ext uri="{FF2B5EF4-FFF2-40B4-BE49-F238E27FC236}">
                <a16:creationId xmlns:a16="http://schemas.microsoft.com/office/drawing/2014/main" id="{87EB81F4-BCC7-ED0E-E3AE-4D6ED639F1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753" y="365352"/>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0332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5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86149235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1292662"/>
          </a:xfrm>
          <a:prstGeom prst="rect">
            <a:avLst/>
          </a:prstGeom>
          <a:noFill/>
        </p:spPr>
        <p:txBody>
          <a:bodyPr wrap="square">
            <a:spAutoFit/>
          </a:bodyPr>
          <a:lstStyle/>
          <a:p>
            <a:pPr algn="ct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96318" y="1825853"/>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lang="en-GB" sz="6000" dirty="0">
                <a:solidFill>
                  <a:prstClr val="black"/>
                </a:solidFill>
                <a:latin typeface="Twinkl Cursive Looped" panose="02000000000000000000" pitchFamily="2" charset="0"/>
              </a:rPr>
              <a:t>ought</a:t>
            </a: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p:txBody>
      </p:sp>
    </p:spTree>
    <p:extLst>
      <p:ext uri="{BB962C8B-B14F-4D97-AF65-F5344CB8AC3E}">
        <p14:creationId xmlns:p14="http://schemas.microsoft.com/office/powerpoint/2010/main" val="1245317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2585323"/>
          </a:xfrm>
          <a:prstGeom prst="rect">
            <a:avLst/>
          </a:prstGeom>
          <a:noFill/>
        </p:spPr>
        <p:txBody>
          <a:bodyPr wrap="square">
            <a:spAutoFit/>
          </a:bodyPr>
          <a:lstStyle/>
          <a:p>
            <a:pPr algn="ct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-ought</a:t>
            </a:r>
          </a:p>
          <a:p>
            <a:pPr algn="ctr"/>
            <a:endParaRPr lang="en-GB" sz="5400" dirty="0">
              <a:solidFill>
                <a:prstClr val="black"/>
              </a:solidFill>
              <a:latin typeface="Twinkl Cursive Looped" panose="02000000000000000000" pitchFamily="2" charset="0"/>
              <a:ea typeface="+mj-ea"/>
              <a:cs typeface="+mj-cs"/>
            </a:endParaRPr>
          </a:p>
        </p:txBody>
      </p:sp>
    </p:spTree>
    <p:extLst>
      <p:ext uri="{BB962C8B-B14F-4D97-AF65-F5344CB8AC3E}">
        <p14:creationId xmlns:p14="http://schemas.microsoft.com/office/powerpoint/2010/main" val="361156831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4247317"/>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-ought </a:t>
            </a:r>
          </a:p>
          <a:p>
            <a:pPr algn="ctr"/>
            <a:endParaRPr lang="en-GB" sz="5400" dirty="0">
              <a:solidFill>
                <a:prstClr val="black"/>
              </a:solidFill>
              <a:latin typeface="Twinkl Cursive Looped" panose="02000000000000000000" pitchFamily="2" charset="0"/>
              <a:ea typeface="+mj-ea"/>
              <a:cs typeface="+mj-cs"/>
            </a:endParaRPr>
          </a:p>
          <a:p>
            <a:pPr algn="ct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 ought is pronounced with an "aw" sound, like in the word "law."</a:t>
            </a: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p:txBody>
      </p:sp>
    </p:spTree>
    <p:extLst>
      <p:ext uri="{BB962C8B-B14F-4D97-AF65-F5344CB8AC3E}">
        <p14:creationId xmlns:p14="http://schemas.microsoft.com/office/powerpoint/2010/main" val="2378165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376350"/>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bt</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kn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mb</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wr</a:t>
            </a:r>
            <a:endParaRPr lang="en-GB" dirty="0">
              <a:latin typeface="Twinkl Cursive Looped" panose="02000000000000000000" pitchFamily="2" charset="0"/>
            </a:endParaRPr>
          </a:p>
        </p:txBody>
      </p:sp>
      <p:sp>
        <p:nvSpPr>
          <p:cNvPr id="4" name="TextBox 3">
            <a:extLst>
              <a:ext uri="{FF2B5EF4-FFF2-40B4-BE49-F238E27FC236}">
                <a16:creationId xmlns:a16="http://schemas.microsoft.com/office/drawing/2014/main" id="{966C8701-49C3-079B-6C86-25B7DA7ACD4C}"/>
              </a:ext>
            </a:extLst>
          </p:cNvPr>
          <p:cNvSpPr txBox="1"/>
          <p:nvPr/>
        </p:nvSpPr>
        <p:spPr>
          <a:xfrm>
            <a:off x="619578" y="153004"/>
            <a:ext cx="10678886"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Silent letters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Tree>
    <p:extLst>
      <p:ext uri="{BB962C8B-B14F-4D97-AF65-F5344CB8AC3E}">
        <p14:creationId xmlns:p14="http://schemas.microsoft.com/office/powerpoint/2010/main" val="889938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2631592"/>
            <a:ext cx="11397343" cy="923330"/>
          </a:xfrm>
          <a:prstGeom prst="rect">
            <a:avLst/>
          </a:prstGeom>
          <a:noFill/>
        </p:spPr>
        <p:txBody>
          <a:bodyPr wrap="square">
            <a:spAutoFit/>
          </a:bodyPr>
          <a:lstStyle/>
          <a:p>
            <a:pPr algn="ctr"/>
            <a:r>
              <a:rPr lang="en-GB" sz="5400" dirty="0">
                <a:solidFill>
                  <a:prstClr val="black"/>
                </a:solidFill>
                <a:latin typeface="Twinkl Cursive Looped" panose="02000000000000000000" pitchFamily="2" charset="0"/>
                <a:ea typeface="+mj-ea"/>
                <a:cs typeface="+mj-cs"/>
              </a:rPr>
              <a:t>(b)    -ought </a:t>
            </a: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p:txBody>
      </p:sp>
    </p:spTree>
    <p:extLst>
      <p:ext uri="{BB962C8B-B14F-4D97-AF65-F5344CB8AC3E}">
        <p14:creationId xmlns:p14="http://schemas.microsoft.com/office/powerpoint/2010/main" val="55313853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thoughtless</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5116285" y="3561670"/>
            <a:ext cx="19594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6082" name="Picture 2" descr="Image result for thoughtless clipart">
            <a:extLst>
              <a:ext uri="{FF2B5EF4-FFF2-40B4-BE49-F238E27FC236}">
                <a16:creationId xmlns:a16="http://schemas.microsoft.com/office/drawing/2014/main" id="{8100A082-5442-B73C-9828-6FE9F70A906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319"/>
          <a:stretch/>
        </p:blipFill>
        <p:spPr bwMode="auto">
          <a:xfrm>
            <a:off x="418420" y="230641"/>
            <a:ext cx="2733675" cy="16471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0982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60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thoughtful</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5385707" y="3547383"/>
            <a:ext cx="20084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5058" name="Picture 2" descr="Image result for thoughtful clipart">
            <a:extLst>
              <a:ext uri="{FF2B5EF4-FFF2-40B4-BE49-F238E27FC236}">
                <a16:creationId xmlns:a16="http://schemas.microsoft.com/office/drawing/2014/main" id="{958D7A74-AFA7-6218-ACF3-7465AA1820F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967"/>
          <a:stretch/>
        </p:blipFill>
        <p:spPr bwMode="auto">
          <a:xfrm>
            <a:off x="413657" y="166008"/>
            <a:ext cx="2743200" cy="16301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2559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50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thoughtless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189600"/>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01045" y="4483647"/>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(of a person or their behaviour) not showing consideration for the needs of other people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394563"/>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err="1">
                <a:latin typeface="Twinkl Cursive Looped" panose="02000000000000000000" pitchFamily="2" charset="0"/>
              </a:rPr>
              <a:t>th</a:t>
            </a:r>
            <a:r>
              <a:rPr lang="en-GB" sz="5400" dirty="0">
                <a:latin typeface="Twinkl Cursive Looped" panose="02000000000000000000" pitchFamily="2" charset="0"/>
              </a:rPr>
              <a:t> + ought + less  = thoughtless</a:t>
            </a:r>
            <a:endParaRPr lang="en-GB" sz="5400" i="1" dirty="0">
              <a:latin typeface="Twinkl Cursive Looped" panose="02000000000000000000" pitchFamily="2" charset="0"/>
            </a:endParaRPr>
          </a:p>
        </p:txBody>
      </p:sp>
      <p:pic>
        <p:nvPicPr>
          <p:cNvPr id="4" name="Picture 2" descr="Image result for thoughtless clipart">
            <a:extLst>
              <a:ext uri="{FF2B5EF4-FFF2-40B4-BE49-F238E27FC236}">
                <a16:creationId xmlns:a16="http://schemas.microsoft.com/office/drawing/2014/main" id="{02210319-020F-D3AB-D7AB-16FF5995762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319"/>
          <a:stretch/>
        </p:blipFill>
        <p:spPr bwMode="auto">
          <a:xfrm>
            <a:off x="418420" y="230641"/>
            <a:ext cx="2733675" cy="16471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8510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thoughtful</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38830" y="3429000"/>
            <a:ext cx="11314340" cy="1015663"/>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ADJECTIVE</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5099201"/>
            <a:ext cx="11789909" cy="1569660"/>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800" dirty="0">
                <a:solidFill>
                  <a:prstClr val="black"/>
                </a:solidFill>
                <a:latin typeface="Twinkl Cursive Looped" panose="02000000000000000000" pitchFamily="2" charset="0"/>
              </a:rPr>
              <a:t>- absorbed in or involving thought; thinking of others with kindness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394563"/>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err="1">
                <a:latin typeface="Twinkl Cursive Looped" panose="02000000000000000000" pitchFamily="2" charset="0"/>
              </a:rPr>
              <a:t>th</a:t>
            </a:r>
            <a:r>
              <a:rPr lang="en-GB" sz="5400" dirty="0">
                <a:latin typeface="Twinkl Cursive Looped" panose="02000000000000000000" pitchFamily="2" charset="0"/>
              </a:rPr>
              <a:t> + ought + </a:t>
            </a:r>
            <a:r>
              <a:rPr lang="en-GB" sz="5400" dirty="0" err="1">
                <a:latin typeface="Twinkl Cursive Looped" panose="02000000000000000000" pitchFamily="2" charset="0"/>
              </a:rPr>
              <a:t>ful</a:t>
            </a:r>
            <a:r>
              <a:rPr lang="en-GB" sz="5400" dirty="0">
                <a:latin typeface="Twinkl Cursive Looped" panose="02000000000000000000" pitchFamily="2" charset="0"/>
              </a:rPr>
              <a:t> = thoughtful</a:t>
            </a:r>
            <a:endParaRPr lang="en-GB" sz="5400" i="1" dirty="0">
              <a:latin typeface="Twinkl Cursive Looped" panose="02000000000000000000" pitchFamily="2" charset="0"/>
            </a:endParaRPr>
          </a:p>
        </p:txBody>
      </p:sp>
      <p:pic>
        <p:nvPicPr>
          <p:cNvPr id="3" name="Picture 2" descr="Image result for thoughtful clipart">
            <a:extLst>
              <a:ext uri="{FF2B5EF4-FFF2-40B4-BE49-F238E27FC236}">
                <a16:creationId xmlns:a16="http://schemas.microsoft.com/office/drawing/2014/main" id="{5E35AF0E-A414-B5FE-637C-C904ABBEB73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967"/>
          <a:stretch/>
        </p:blipFill>
        <p:spPr bwMode="auto">
          <a:xfrm>
            <a:off x="413657" y="166008"/>
            <a:ext cx="2743200" cy="16301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1947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It was thoughtless of her to have rushed out and not said where she would be going.</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249837" y="2269672"/>
            <a:ext cx="3591833" cy="81115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 </a:t>
            </a:r>
            <a:endParaRPr lang="en-GB" i="1" dirty="0"/>
          </a:p>
        </p:txBody>
      </p:sp>
    </p:spTree>
    <p:extLst>
      <p:ext uri="{BB962C8B-B14F-4D97-AF65-F5344CB8AC3E}">
        <p14:creationId xmlns:p14="http://schemas.microsoft.com/office/powerpoint/2010/main" val="932286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She drew her brows together in thoughtful consideration.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079398" y="3739243"/>
            <a:ext cx="3570288" cy="970189"/>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1652255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4124097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harass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419440" y="3008540"/>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VERB</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5088867"/>
            <a:ext cx="11614375" cy="1692771"/>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subject to aggressive pressure or intimidation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sz="1600" dirty="0"/>
          </a:p>
        </p:txBody>
      </p:sp>
      <p:pic>
        <p:nvPicPr>
          <p:cNvPr id="4100" name="Picture 4" descr="Image result for HARASS clipart">
            <a:extLst>
              <a:ext uri="{FF2B5EF4-FFF2-40B4-BE49-F238E27FC236}">
                <a16:creationId xmlns:a16="http://schemas.microsoft.com/office/drawing/2014/main" id="{F922CD35-2215-F34B-2733-707A1090EB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440" y="347663"/>
            <a:ext cx="214312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2890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People should not harass each other.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095999" y="3674693"/>
            <a:ext cx="2231571" cy="88778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356797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doubt </a:t>
            </a:r>
          </a:p>
        </p:txBody>
      </p:sp>
      <p:sp>
        <p:nvSpPr>
          <p:cNvPr id="3" name="Rectangle 2">
            <a:extLst>
              <a:ext uri="{FF2B5EF4-FFF2-40B4-BE49-F238E27FC236}">
                <a16:creationId xmlns:a16="http://schemas.microsoft.com/office/drawing/2014/main" id="{13BB5EC0-7A96-4D29-A835-6FAE896C31A4}"/>
              </a:ext>
            </a:extLst>
          </p:cNvPr>
          <p:cNvSpPr/>
          <p:nvPr/>
        </p:nvSpPr>
        <p:spPr>
          <a:xfrm>
            <a:off x="6732814" y="3429000"/>
            <a:ext cx="6477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34" name="Picture 10">
            <a:extLst>
              <a:ext uri="{FF2B5EF4-FFF2-40B4-BE49-F238E27FC236}">
                <a16:creationId xmlns:a16="http://schemas.microsoft.com/office/drawing/2014/main" id="{010E8AB2-6E23-6350-11D7-CA19A36F19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3579" y="536802"/>
            <a:ext cx="2247900" cy="2028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foreign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378566"/>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of, from, in, or characteristic of a country or language other than one's own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Image result for foreign currency clipart">
            <a:extLst>
              <a:ext uri="{FF2B5EF4-FFF2-40B4-BE49-F238E27FC236}">
                <a16:creationId xmlns:a16="http://schemas.microsoft.com/office/drawing/2014/main" id="{E28D3C71-F29A-A7F7-1E1E-84BD8841A6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9614"/>
            <a:ext cx="22383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7908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foreign currency of Europe is Euros.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318657" y="3031075"/>
            <a:ext cx="2416628"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400269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8635142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9704129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91886" y="1583872"/>
            <a:ext cx="11103428"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Can renewable energy replace oil?</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It is thought that it will be some time before these renewable energies are able to replace the power that we currently get from fossil fuels. Scientists need to harass politicians and companies to keep looking for new sources of renewable energy as demands grow and oil supplies decline. Even some thoughtless big oil companies have invested in alternative energy sources.  Although the money involved ought to be more as it is still much less than they spend looking for new sources of oil.</a:t>
            </a:r>
          </a:p>
        </p:txBody>
      </p:sp>
    </p:spTree>
    <p:extLst>
      <p:ext uri="{BB962C8B-B14F-4D97-AF65-F5344CB8AC3E}">
        <p14:creationId xmlns:p14="http://schemas.microsoft.com/office/powerpoint/2010/main" val="57546708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91886" y="1583872"/>
            <a:ext cx="11103428"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Can renewable energy replace oil?</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It is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thought</a:t>
            </a:r>
            <a:r>
              <a:rPr lang="en-GB" sz="3600" dirty="0">
                <a:solidFill>
                  <a:srgbClr val="000000"/>
                </a:solidFill>
                <a:effectLst/>
                <a:latin typeface="Twinkl Cursive Looped" panose="02000000000000000000" pitchFamily="2" charset="0"/>
                <a:ea typeface="Times New Roman" panose="02020603050405020304" pitchFamily="18" charset="0"/>
              </a:rPr>
              <a:t> that it will be some time before these renewable energies are able to replace the power that we currently get from fossil fuels. Scientists need to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harass</a:t>
            </a:r>
            <a:r>
              <a:rPr lang="en-GB" sz="3600" dirty="0">
                <a:solidFill>
                  <a:srgbClr val="000000"/>
                </a:solidFill>
                <a:effectLst/>
                <a:latin typeface="Twinkl Cursive Looped" panose="02000000000000000000" pitchFamily="2" charset="0"/>
                <a:ea typeface="Times New Roman" panose="02020603050405020304" pitchFamily="18" charset="0"/>
              </a:rPr>
              <a:t> politicians and companies to keep looking for new sources of renewable energy as demands grow and oil supplies decline. Even some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thoughtless</a:t>
            </a:r>
            <a:r>
              <a:rPr lang="en-GB" sz="3600" dirty="0">
                <a:solidFill>
                  <a:srgbClr val="000000"/>
                </a:solidFill>
                <a:effectLst/>
                <a:latin typeface="Twinkl Cursive Looped" panose="02000000000000000000" pitchFamily="2" charset="0"/>
                <a:ea typeface="Times New Roman" panose="02020603050405020304" pitchFamily="18" charset="0"/>
              </a:rPr>
              <a:t> big oil companies have invested in alternative energy sources.  Although the money involved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ought</a:t>
            </a:r>
            <a:r>
              <a:rPr lang="en-GB" sz="3600" dirty="0">
                <a:solidFill>
                  <a:srgbClr val="000000"/>
                </a:solidFill>
                <a:effectLst/>
                <a:latin typeface="Twinkl Cursive Looped" panose="02000000000000000000" pitchFamily="2" charset="0"/>
                <a:ea typeface="Times New Roman" panose="02020603050405020304" pitchFamily="18" charset="0"/>
              </a:rPr>
              <a:t> to be more as it is still much less than they spend looking for new sources of oil.</a:t>
            </a:r>
          </a:p>
        </p:txBody>
      </p:sp>
    </p:spTree>
    <p:extLst>
      <p:ext uri="{BB962C8B-B14F-4D97-AF65-F5344CB8AC3E}">
        <p14:creationId xmlns:p14="http://schemas.microsoft.com/office/powerpoint/2010/main" val="362690541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5122212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713921" y="3429000"/>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Even some thoughtless big oil companies have invested in alternative energy sources.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08478371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2</a:t>
            </a:r>
          </a:p>
          <a:p>
            <a:r>
              <a:rPr lang="en-GB" sz="7200" dirty="0">
                <a:latin typeface="Twinkl Cursive Looped" panose="02000000000000000000" pitchFamily="2" charset="0"/>
              </a:rPr>
              <a:t>Week 5 - Thursday</a:t>
            </a:r>
          </a:p>
          <a:p>
            <a:endParaRPr lang="en-GB" sz="7200" dirty="0"/>
          </a:p>
        </p:txBody>
      </p:sp>
    </p:spTree>
    <p:extLst>
      <p:ext uri="{BB962C8B-B14F-4D97-AF65-F5344CB8AC3E}">
        <p14:creationId xmlns:p14="http://schemas.microsoft.com/office/powerpoint/2010/main" val="212951444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1E911E0-E274-627C-562B-A1AAAC1BA523}"/>
              </a:ext>
            </a:extLst>
          </p:cNvPr>
          <p:cNvPicPr>
            <a:picLocks noChangeAspect="1"/>
          </p:cNvPicPr>
          <p:nvPr/>
        </p:nvPicPr>
        <p:blipFill rotWithShape="1">
          <a:blip r:embed="rId2"/>
          <a:srcRect l="19420" t="13553" r="19241" b="16412"/>
          <a:stretch/>
        </p:blipFill>
        <p:spPr>
          <a:xfrm>
            <a:off x="898069" y="179685"/>
            <a:ext cx="10123716" cy="6498629"/>
          </a:xfrm>
          <a:prstGeom prst="rect">
            <a:avLst/>
          </a:prstGeom>
        </p:spPr>
      </p:pic>
    </p:spTree>
    <p:extLst>
      <p:ext uri="{BB962C8B-B14F-4D97-AF65-F5344CB8AC3E}">
        <p14:creationId xmlns:p14="http://schemas.microsoft.com/office/powerpoint/2010/main" val="9353046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F2833DB78C4C646ABEEBCBE875020A6" ma:contentTypeVersion="14" ma:contentTypeDescription="Create a new document." ma:contentTypeScope="" ma:versionID="7bb88365a3e0113cc41143aebbb8d3e9">
  <xsd:schema xmlns:xsd="http://www.w3.org/2001/XMLSchema" xmlns:xs="http://www.w3.org/2001/XMLSchema" xmlns:p="http://schemas.microsoft.com/office/2006/metadata/properties" xmlns:ns3="8d45de22-6cb8-482f-aec1-9d11b8cf9a91" xmlns:ns4="23653dbe-e4a6-4bb0-9890-1638d21e2f2d" targetNamespace="http://schemas.microsoft.com/office/2006/metadata/properties" ma:root="true" ma:fieldsID="1ce945835774f60f590bb324a0cf45c2" ns3:_="" ns4:_="">
    <xsd:import namespace="8d45de22-6cb8-482f-aec1-9d11b8cf9a91"/>
    <xsd:import namespace="23653dbe-e4a6-4bb0-9890-1638d21e2f2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LengthInSeconds" minOccurs="0"/>
                <xsd:element ref="ns4:SharedWithUsers" minOccurs="0"/>
                <xsd:element ref="ns4:SharedWithDetails" minOccurs="0"/>
                <xsd:element ref="ns4:SharingHintHash"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45de22-6cb8-482f-aec1-9d11b8cf9a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3653dbe-e4a6-4bb0-9890-1638d21e2f2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C88B295-9A9B-49B1-BCEE-A6316E9E9D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45de22-6cb8-482f-aec1-9d11b8cf9a91"/>
    <ds:schemaRef ds:uri="23653dbe-e4a6-4bb0-9890-1638d21e2f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7B9DB9F-F8B4-4435-855D-866112E700F6}">
  <ds:schemaRefs>
    <ds:schemaRef ds:uri="http://schemas.microsoft.com/sharepoint/v3/contenttype/forms"/>
  </ds:schemaRefs>
</ds:datastoreItem>
</file>

<file path=customXml/itemProps3.xml><?xml version="1.0" encoding="utf-8"?>
<ds:datastoreItem xmlns:ds="http://schemas.openxmlformats.org/officeDocument/2006/customXml" ds:itemID="{04967396-FB1F-484B-AF5C-CC197DB3B911}">
  <ds:schemaRefs>
    <ds:schemaRef ds:uri="http://schemas.microsoft.com/office/2006/metadata/properties"/>
    <ds:schemaRef ds:uri="http://schemas.openxmlformats.org/package/2006/metadata/core-properties"/>
    <ds:schemaRef ds:uri="http://purl.org/dc/dcmitype/"/>
    <ds:schemaRef ds:uri="23653dbe-e4a6-4bb0-9890-1638d21e2f2d"/>
    <ds:schemaRef ds:uri="http://schemas.microsoft.com/office/2006/documentManagement/types"/>
    <ds:schemaRef ds:uri="8d45de22-6cb8-482f-aec1-9d11b8cf9a91"/>
    <ds:schemaRef ds:uri="http://purl.org/dc/terms/"/>
    <ds:schemaRef ds:uri="http://www.w3.org/XML/1998/namespace"/>
    <ds:schemaRef ds:uri="http://purl.org/dc/elements/1.1/"/>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9793</TotalTime>
  <Words>2833</Words>
  <Application>Microsoft Office PowerPoint</Application>
  <PresentationFormat>Widescreen</PresentationFormat>
  <Paragraphs>392</Paragraphs>
  <Slides>167</Slides>
  <Notes>26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167</vt:i4>
      </vt:variant>
    </vt:vector>
  </HeadingPairs>
  <TitlesOfParts>
    <vt:vector size="173" baseType="lpstr">
      <vt:lpstr>Arial</vt:lpstr>
      <vt:lpstr>Calibri</vt:lpstr>
      <vt:lpstr>Calibri Light</vt:lpstr>
      <vt:lpstr>Times New Roman</vt:lpstr>
      <vt:lpstr>Twinkl Cursive Looped</vt:lpstr>
      <vt:lpstr>Office Theme</vt:lpstr>
      <vt:lpstr>Spelling Y5</vt:lpstr>
      <vt:lpstr>PowerPoint Presentation</vt:lpstr>
      <vt:lpstr>PowerPoint Presentation</vt:lpstr>
      <vt:lpstr>Let’s Revisit and Review…</vt:lpstr>
      <vt:lpstr>Do you remember this challenge word?</vt:lpstr>
      <vt:lpstr>critic </vt:lpstr>
      <vt:lpstr>community </vt:lpstr>
      <vt:lpstr>  bt  kn  mb  wr</vt:lpstr>
      <vt:lpstr>doubt </vt:lpstr>
      <vt:lpstr>lamb </vt:lpstr>
      <vt:lpstr>yacht</vt:lpstr>
      <vt:lpstr>Let’s Teach and Practise</vt:lpstr>
      <vt:lpstr>PowerPoint Presentation</vt:lpstr>
      <vt:lpstr>PowerPoint Presentation</vt:lpstr>
      <vt:lpstr>PowerPoint Presentation</vt:lpstr>
      <vt:lpstr>PowerPoint Presentation</vt:lpstr>
      <vt:lpstr>brought</vt:lpstr>
      <vt:lpstr>bought</vt:lpstr>
      <vt:lpstr>brought</vt:lpstr>
      <vt:lpstr>bought</vt:lpstr>
      <vt:lpstr>She brought Luke home from hospital. </vt:lpstr>
      <vt:lpstr> She bought six first-class stamps.</vt:lpstr>
      <vt:lpstr>New CHALLENGE words.</vt:lpstr>
      <vt:lpstr>harass  </vt:lpstr>
      <vt:lpstr>People should not harass each other. </vt:lpstr>
      <vt:lpstr>foreign  </vt:lpstr>
      <vt:lpstr>The foreign currency of Europe is Euros. </vt:lpstr>
      <vt:lpstr>Let’s Practise and Apply.</vt:lpstr>
      <vt:lpstr>Can you spot the spelling rule words and the challenge words?</vt:lpstr>
      <vt:lpstr>Can renewable energy replace oil?  It is thought that it will be some time before these renewable energies are able to replace the power that we currently get from fossil fuels. Scientists need to harass politicians and companies to keep looking for new sources of renewable energy as demands grow and oil supplies decline. Even some thoughtless big oil companies have invested in alternative energy sources.  Although the money involved ought to be more as it is still much less than they spend looking for new sources of oil.</vt:lpstr>
      <vt:lpstr>Can renewable energy replace oil?  It is thought that it will be some time before these renewable energies are able to replace the power that we currently get from fossil fuels. Scientists need to harass politicians and companies to keep looking for new sources of renewable energy as demands grow and oil supplies decline. Even some thoughtless big oil companies have invested in alternative energy sources.  Although the money involved ought to be more as it is still much less than they spend looking for new sources of oil.</vt:lpstr>
      <vt:lpstr>Write this sentence as I dictate it to you.</vt:lpstr>
      <vt:lpstr>It is thought that it will be some time before these renewable energies are able to replace the power that we currently get from fossil fuels.</vt:lpstr>
      <vt:lpstr>PowerPoint Presentation</vt:lpstr>
      <vt:lpstr>PowerPoint Presentation</vt:lpstr>
      <vt:lpstr>Let’s Revisit and Review…</vt:lpstr>
      <vt:lpstr>Do you remember this challenge word?</vt:lpstr>
      <vt:lpstr>critic </vt:lpstr>
      <vt:lpstr>community </vt:lpstr>
      <vt:lpstr>  bt  kn  mb  wr</vt:lpstr>
      <vt:lpstr>thumb </vt:lpstr>
      <vt:lpstr>solemn </vt:lpstr>
      <vt:lpstr>autumn</vt:lpstr>
      <vt:lpstr>Let’s Teach and Practise</vt:lpstr>
      <vt:lpstr>PowerPoint Presentation</vt:lpstr>
      <vt:lpstr>PowerPoint Presentation</vt:lpstr>
      <vt:lpstr>PowerPoint Presentation</vt:lpstr>
      <vt:lpstr>PowerPoint Presentation</vt:lpstr>
      <vt:lpstr>fought</vt:lpstr>
      <vt:lpstr>thought</vt:lpstr>
      <vt:lpstr>fought</vt:lpstr>
      <vt:lpstr>thought</vt:lpstr>
      <vt:lpstr>The soldiers fought gallantly for their country. </vt:lpstr>
      <vt:lpstr> Megan thought she had left her door unlocked.</vt:lpstr>
      <vt:lpstr>New CHALLENGE words.</vt:lpstr>
      <vt:lpstr>harass  </vt:lpstr>
      <vt:lpstr>People should not harass each other. </vt:lpstr>
      <vt:lpstr>foreign  </vt:lpstr>
      <vt:lpstr>The foreign currency of Europe is Euros. </vt:lpstr>
      <vt:lpstr>Let’s Practise and Apply.</vt:lpstr>
      <vt:lpstr>Can you spot the spelling rule words and the challenge words?</vt:lpstr>
      <vt:lpstr>Can renewable energy replace oil?  It is thought that it will be some time before these renewable energies are able to replace the power that we currently get from fossil fuels. Scientists need to harass politicians and companies to keep looking for new sources of renewable energy as demands grow and oil supplies decline. Even some thoughtless big oil companies have invested in alternative energy sources.  Although the money involved ought to be more as it is still much less than they spend looking for new sources of oil.</vt:lpstr>
      <vt:lpstr>Can renewable energy replace oil?  It is thought that it will be some time before these renewable energies are able to replace the power that we currently get from fossil fuels. Scientists need to harass politicians and companies to keep looking for new sources of renewable energy as demands grow and oil supplies decline. Even some thoughtless big oil companies have invested in alternative energy sources.  Although the money involved ought to be more as it is still much less than they spend looking for new sources of oil.</vt:lpstr>
      <vt:lpstr>Write this sentence as I dictate it to you.</vt:lpstr>
      <vt:lpstr>Scientists need to harass politicians and companies to keep looking for new sources of renewable energy as demands grow and oil supplies decline.</vt:lpstr>
      <vt:lpstr>PowerPoint Presentation</vt:lpstr>
      <vt:lpstr>PowerPoint Presentation</vt:lpstr>
      <vt:lpstr>Let’s Revisit and Review…</vt:lpstr>
      <vt:lpstr>Do you remember this challenge word?</vt:lpstr>
      <vt:lpstr>critic </vt:lpstr>
      <vt:lpstr>community </vt:lpstr>
      <vt:lpstr>  bt  kn  mb  wr</vt:lpstr>
      <vt:lpstr>column </vt:lpstr>
      <vt:lpstr>knight </vt:lpstr>
      <vt:lpstr>guarantee</vt:lpstr>
      <vt:lpstr>Let’s Teach and Practise</vt:lpstr>
      <vt:lpstr>PowerPoint Presentation</vt:lpstr>
      <vt:lpstr>PowerPoint Presentation</vt:lpstr>
      <vt:lpstr>PowerPoint Presentation</vt:lpstr>
      <vt:lpstr>PowerPoint Presentation</vt:lpstr>
      <vt:lpstr>thoughtless</vt:lpstr>
      <vt:lpstr>thoughtful</vt:lpstr>
      <vt:lpstr>thoughtless</vt:lpstr>
      <vt:lpstr>thoughtful</vt:lpstr>
      <vt:lpstr>It was thoughtless of her to have rushed out and not said where she would be going.</vt:lpstr>
      <vt:lpstr>  She drew her brows together in thoughtful consideration. </vt:lpstr>
      <vt:lpstr>New CHALLENGE words.</vt:lpstr>
      <vt:lpstr>harass  </vt:lpstr>
      <vt:lpstr>People should not harass each other. </vt:lpstr>
      <vt:lpstr>foreign  </vt:lpstr>
      <vt:lpstr>The foreign currency of Europe is Euros. </vt:lpstr>
      <vt:lpstr>Let’s Practise and Apply.</vt:lpstr>
      <vt:lpstr>Can you spot the spelling rule words and the challenge words?</vt:lpstr>
      <vt:lpstr>Can renewable energy replace oil?  It is thought that it will be some time before these renewable energies are able to replace the power that we currently get from fossil fuels. Scientists need to harass politicians and companies to keep looking for new sources of renewable energy as demands grow and oil supplies decline. Even some thoughtless big oil companies have invested in alternative energy sources.  Although the money involved ought to be more as it is still much less than they spend looking for new sources of oil.</vt:lpstr>
      <vt:lpstr>Can renewable energy replace oil?  It is thought that it will be some time before these renewable energies are able to replace the power that we currently get from fossil fuels. Scientists need to harass politicians and companies to keep looking for new sources of renewable energy as demands grow and oil supplies decline. Even some thoughtless big oil companies have invested in alternative energy sources.  Although the money involved ought to be more as it is still much less than they spend looking for new sources of oil.</vt:lpstr>
      <vt:lpstr>Write this sentence as I dictate it to you.</vt:lpstr>
      <vt:lpstr>Even some thoughtless big oil companies have invested in alternative energy sources. </vt:lpstr>
      <vt:lpstr>PowerPoint Presentation</vt:lpstr>
      <vt:lpstr>PowerPoint Presentation</vt:lpstr>
      <vt:lpstr>Let’s Revisit and Review…</vt:lpstr>
      <vt:lpstr>Do you remember this challenge word?</vt:lpstr>
      <vt:lpstr>critic </vt:lpstr>
      <vt:lpstr>community </vt:lpstr>
      <vt:lpstr>  bt  kn  mb  wr</vt:lpstr>
      <vt:lpstr>knot </vt:lpstr>
      <vt:lpstr>wrestle </vt:lpstr>
      <vt:lpstr>wrapper</vt:lpstr>
      <vt:lpstr>Let’s Teach and Practise</vt:lpstr>
      <vt:lpstr>PowerPoint Presentation</vt:lpstr>
      <vt:lpstr>PowerPoint Presentation</vt:lpstr>
      <vt:lpstr>PowerPoint Presentation</vt:lpstr>
      <vt:lpstr>PowerPoint Presentation</vt:lpstr>
      <vt:lpstr>wrought</vt:lpstr>
      <vt:lpstr>ought</vt:lpstr>
      <vt:lpstr>wrought</vt:lpstr>
      <vt:lpstr>ought</vt:lpstr>
      <vt:lpstr>The wrought-iron gate opened with a creak. </vt:lpstr>
      <vt:lpstr> They ought to respect the law. </vt:lpstr>
      <vt:lpstr>New CHALLENGE words.</vt:lpstr>
      <vt:lpstr>harass  </vt:lpstr>
      <vt:lpstr>People should not harass each other. </vt:lpstr>
      <vt:lpstr>foreign  </vt:lpstr>
      <vt:lpstr>The foreign currency of Europe is Euros. </vt:lpstr>
      <vt:lpstr>Let’s Practise and Apply.</vt:lpstr>
      <vt:lpstr>Can you spot the spelling rule words and the challenge words?</vt:lpstr>
      <vt:lpstr>Can renewable energy replace oil?  It is thought that it will be some time before these renewable energies are able to replace the power that we currently get from fossil fuels. Scientists need to harass politicians and companies to keep looking for new sources of renewable energy as demands grow and oil supplies decline. Even some thoughtless big oil companies have invested in alternative energy sources.  Although the money involved ought to be more as it is still much less than they spend looking for new sources of oil.</vt:lpstr>
      <vt:lpstr>Can renewable energy replace oil?  It is thought that it will be some time before these renewable energies are able to replace the power that we currently get from fossil fuels. Scientists need to harass politicians and companies to keep looking for new sources of renewable energy as demands grow and oil supplies decline. Even some thoughtless big oil companies have invested in alternative energy sources.  Although the money involved ought to be more as it is still much less than they spend looking for new sources of oil.</vt:lpstr>
      <vt:lpstr>Write this sentence as I dictate it to you.</vt:lpstr>
      <vt:lpstr>Although the money involved ought to be more as it is still much less than they spend looking for new sources of oil.</vt:lpstr>
      <vt:lpstr>PowerPoint Presentation</vt:lpstr>
      <vt:lpstr>PowerPoint Presentation</vt:lpstr>
      <vt:lpstr>Old challenge words…</vt:lpstr>
      <vt:lpstr>critic</vt:lpstr>
      <vt:lpstr>community</vt:lpstr>
      <vt:lpstr>Old spelling rule words…</vt:lpstr>
      <vt:lpstr>doubt</vt:lpstr>
      <vt:lpstr>lamb</vt:lpstr>
      <vt:lpstr>yacht</vt:lpstr>
      <vt:lpstr>thumb</vt:lpstr>
      <vt:lpstr>solemn</vt:lpstr>
      <vt:lpstr>autumn</vt:lpstr>
      <vt:lpstr>column</vt:lpstr>
      <vt:lpstr>knight</vt:lpstr>
      <vt:lpstr>guarantee</vt:lpstr>
      <vt:lpstr>knot</vt:lpstr>
      <vt:lpstr>wrestle</vt:lpstr>
      <vt:lpstr>wrapper</vt:lpstr>
      <vt:lpstr>New spelling rule words…</vt:lpstr>
      <vt:lpstr>brought</vt:lpstr>
      <vt:lpstr>bought</vt:lpstr>
      <vt:lpstr>fought</vt:lpstr>
      <vt:lpstr>thought </vt:lpstr>
      <vt:lpstr>thoughtless </vt:lpstr>
      <vt:lpstr>thoughtful</vt:lpstr>
      <vt:lpstr>wrought</vt:lpstr>
      <vt:lpstr>ought </vt:lpstr>
      <vt:lpstr>New challenge words…</vt:lpstr>
      <vt:lpstr>harass</vt:lpstr>
      <vt:lpstr>foreign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12</cp:revision>
  <cp:lastPrinted>2022-05-27T07:40:55Z</cp:lastPrinted>
  <dcterms:created xsi:type="dcterms:W3CDTF">2022-03-23T13:56:57Z</dcterms:created>
  <dcterms:modified xsi:type="dcterms:W3CDTF">2022-12-29T11:39:55Z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0x0101006F2833DB78C4C646ABEEBCBE875020A6</vt:lpwstr>
  </property>
</Properties>
</file>