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slides/slide185.xml" ContentType="application/vnd.openxmlformats-officedocument.presentationml.slide+xml"/>
  <Override PartName="/ppt/slides/slide186.xml" ContentType="application/vnd.openxmlformats-officedocument.presentationml.slide+xml"/>
  <Override PartName="/ppt/slides/slide18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9"/>
  </p:notesMasterIdLst>
  <p:sldIdLst>
    <p:sldId id="256" r:id="rId2"/>
    <p:sldId id="322" r:id="rId3"/>
    <p:sldId id="604" r:id="rId4"/>
    <p:sldId id="2546" r:id="rId5"/>
    <p:sldId id="2799" r:id="rId6"/>
    <p:sldId id="1796" r:id="rId7"/>
    <p:sldId id="1797" r:id="rId8"/>
    <p:sldId id="1790" r:id="rId9"/>
    <p:sldId id="1791" r:id="rId10"/>
    <p:sldId id="1792" r:id="rId11"/>
    <p:sldId id="1793" r:id="rId12"/>
    <p:sldId id="1794" r:id="rId13"/>
    <p:sldId id="1795" r:id="rId14"/>
    <p:sldId id="2917" r:id="rId15"/>
    <p:sldId id="2918" r:id="rId16"/>
    <p:sldId id="2919" r:id="rId17"/>
    <p:sldId id="1798" r:id="rId18"/>
    <p:sldId id="2920" r:id="rId19"/>
    <p:sldId id="1800" r:id="rId20"/>
    <p:sldId id="1799" r:id="rId21"/>
    <p:sldId id="2921" r:id="rId22"/>
    <p:sldId id="1802" r:id="rId23"/>
    <p:sldId id="1801" r:id="rId24"/>
    <p:sldId id="2922" r:id="rId25"/>
    <p:sldId id="1501" r:id="rId26"/>
    <p:sldId id="1502" r:id="rId27"/>
    <p:sldId id="1482" r:id="rId28"/>
    <p:sldId id="1485" r:id="rId29"/>
    <p:sldId id="1505" r:id="rId30"/>
    <p:sldId id="1504" r:id="rId31"/>
    <p:sldId id="1506" r:id="rId32"/>
    <p:sldId id="2518" r:id="rId33"/>
    <p:sldId id="2519" r:id="rId34"/>
    <p:sldId id="2520" r:id="rId35"/>
    <p:sldId id="3004" r:id="rId36"/>
    <p:sldId id="3007" r:id="rId37"/>
    <p:sldId id="3006" r:id="rId38"/>
    <p:sldId id="3005" r:id="rId39"/>
    <p:sldId id="3003" r:id="rId40"/>
    <p:sldId id="2508" r:id="rId41"/>
    <p:sldId id="2510" r:id="rId42"/>
    <p:sldId id="2574" r:id="rId43"/>
    <p:sldId id="2809" r:id="rId44"/>
    <p:sldId id="1933" r:id="rId45"/>
    <p:sldId id="1934" r:id="rId46"/>
    <p:sldId id="1930" r:id="rId47"/>
    <p:sldId id="1931" r:id="rId48"/>
    <p:sldId id="1932" r:id="rId49"/>
    <p:sldId id="1459" r:id="rId50"/>
    <p:sldId id="1462" r:id="rId51"/>
    <p:sldId id="1635" r:id="rId52"/>
    <p:sldId id="2923" r:id="rId53"/>
    <p:sldId id="1452" r:id="rId54"/>
    <p:sldId id="2924" r:id="rId55"/>
    <p:sldId id="1453" r:id="rId56"/>
    <p:sldId id="2925" r:id="rId57"/>
    <p:sldId id="2926" r:id="rId58"/>
    <p:sldId id="2927" r:id="rId59"/>
    <p:sldId id="1466" r:id="rId60"/>
    <p:sldId id="1935" r:id="rId61"/>
    <p:sldId id="1936" r:id="rId62"/>
    <p:sldId id="1473" r:id="rId63"/>
    <p:sldId id="2928" r:id="rId64"/>
    <p:sldId id="2929" r:id="rId65"/>
    <p:sldId id="2930" r:id="rId66"/>
    <p:sldId id="2931" r:id="rId67"/>
    <p:sldId id="2932" r:id="rId68"/>
    <p:sldId id="2933" r:id="rId69"/>
    <p:sldId id="2934" r:id="rId70"/>
    <p:sldId id="2525" r:id="rId71"/>
    <p:sldId id="2526" r:id="rId72"/>
    <p:sldId id="2907" r:id="rId73"/>
    <p:sldId id="2999" r:id="rId74"/>
    <p:sldId id="3002" r:id="rId75"/>
    <p:sldId id="3001" r:id="rId76"/>
    <p:sldId id="3000" r:id="rId77"/>
    <p:sldId id="2998" r:id="rId78"/>
    <p:sldId id="2511" r:id="rId79"/>
    <p:sldId id="2509" r:id="rId80"/>
    <p:sldId id="2613" r:id="rId81"/>
    <p:sldId id="2829" r:id="rId82"/>
    <p:sldId id="2065" r:id="rId83"/>
    <p:sldId id="2066" r:id="rId84"/>
    <p:sldId id="2063" r:id="rId85"/>
    <p:sldId id="2064" r:id="rId86"/>
    <p:sldId id="2935" r:id="rId87"/>
    <p:sldId id="2936" r:id="rId88"/>
    <p:sldId id="2937" r:id="rId89"/>
    <p:sldId id="2938" r:id="rId90"/>
    <p:sldId id="2939" r:id="rId91"/>
    <p:sldId id="2940" r:id="rId92"/>
    <p:sldId id="2067" r:id="rId93"/>
    <p:sldId id="2941" r:id="rId94"/>
    <p:sldId id="2068" r:id="rId95"/>
    <p:sldId id="2069" r:id="rId96"/>
    <p:sldId id="2942" r:id="rId97"/>
    <p:sldId id="2070" r:id="rId98"/>
    <p:sldId id="2071" r:id="rId99"/>
    <p:sldId id="2943" r:id="rId100"/>
    <p:sldId id="2944" r:id="rId101"/>
    <p:sldId id="2945" r:id="rId102"/>
    <p:sldId id="2946" r:id="rId103"/>
    <p:sldId id="2947" r:id="rId104"/>
    <p:sldId id="2948" r:id="rId105"/>
    <p:sldId id="2949" r:id="rId106"/>
    <p:sldId id="2950" r:id="rId107"/>
    <p:sldId id="2532" r:id="rId108"/>
    <p:sldId id="2533" r:id="rId109"/>
    <p:sldId id="2534" r:id="rId110"/>
    <p:sldId id="2994" r:id="rId111"/>
    <p:sldId id="2997" r:id="rId112"/>
    <p:sldId id="2996" r:id="rId113"/>
    <p:sldId id="2995" r:id="rId114"/>
    <p:sldId id="2993" r:id="rId115"/>
    <p:sldId id="2512" r:id="rId116"/>
    <p:sldId id="2513" r:id="rId117"/>
    <p:sldId id="2652" r:id="rId118"/>
    <p:sldId id="2738" r:id="rId119"/>
    <p:sldId id="2200" r:id="rId120"/>
    <p:sldId id="2201" r:id="rId121"/>
    <p:sldId id="2198" r:id="rId122"/>
    <p:sldId id="2199" r:id="rId123"/>
    <p:sldId id="2951" r:id="rId124"/>
    <p:sldId id="2952" r:id="rId125"/>
    <p:sldId id="2953" r:id="rId126"/>
    <p:sldId id="2954" r:id="rId127"/>
    <p:sldId id="2955" r:id="rId128"/>
    <p:sldId id="2204" r:id="rId129"/>
    <p:sldId id="2956" r:id="rId130"/>
    <p:sldId id="2203" r:id="rId131"/>
    <p:sldId id="2202" r:id="rId132"/>
    <p:sldId id="2957" r:id="rId133"/>
    <p:sldId id="2205" r:id="rId134"/>
    <p:sldId id="2206" r:id="rId135"/>
    <p:sldId id="2958" r:id="rId136"/>
    <p:sldId id="2208" r:id="rId137"/>
    <p:sldId id="2207" r:id="rId138"/>
    <p:sldId id="2959" r:id="rId139"/>
    <p:sldId id="2960" r:id="rId140"/>
    <p:sldId id="2961" r:id="rId141"/>
    <p:sldId id="2962" r:id="rId142"/>
    <p:sldId id="2963" r:id="rId143"/>
    <p:sldId id="2964" r:id="rId144"/>
    <p:sldId id="2965" r:id="rId145"/>
    <p:sldId id="2966" r:id="rId146"/>
    <p:sldId id="2539" r:id="rId147"/>
    <p:sldId id="2540" r:id="rId148"/>
    <p:sldId id="2541" r:id="rId149"/>
    <p:sldId id="2989" r:id="rId150"/>
    <p:sldId id="2992" r:id="rId151"/>
    <p:sldId id="2991" r:id="rId152"/>
    <p:sldId id="2990" r:id="rId153"/>
    <p:sldId id="2988" r:id="rId154"/>
    <p:sldId id="2514" r:id="rId155"/>
    <p:sldId id="2515" r:id="rId156"/>
    <p:sldId id="258" r:id="rId157"/>
    <p:sldId id="333" r:id="rId158"/>
    <p:sldId id="2402" r:id="rId159"/>
    <p:sldId id="2403" r:id="rId160"/>
    <p:sldId id="2401" r:id="rId161"/>
    <p:sldId id="1456" r:id="rId162"/>
    <p:sldId id="2967" r:id="rId163"/>
    <p:sldId id="2968" r:id="rId164"/>
    <p:sldId id="267" r:id="rId165"/>
    <p:sldId id="2969" r:id="rId166"/>
    <p:sldId id="2970" r:id="rId167"/>
    <p:sldId id="2404" r:id="rId168"/>
    <p:sldId id="2971" r:id="rId169"/>
    <p:sldId id="2972" r:id="rId170"/>
    <p:sldId id="2973" r:id="rId171"/>
    <p:sldId id="2974" r:id="rId172"/>
    <p:sldId id="2975" r:id="rId173"/>
    <p:sldId id="2976" r:id="rId174"/>
    <p:sldId id="2977" r:id="rId175"/>
    <p:sldId id="2978" r:id="rId176"/>
    <p:sldId id="2979" r:id="rId177"/>
    <p:sldId id="2980" r:id="rId178"/>
    <p:sldId id="2981" r:id="rId179"/>
    <p:sldId id="2982" r:id="rId180"/>
    <p:sldId id="304" r:id="rId181"/>
    <p:sldId id="318" r:id="rId182"/>
    <p:sldId id="2414" r:id="rId183"/>
    <p:sldId id="2984" r:id="rId184"/>
    <p:sldId id="2987" r:id="rId185"/>
    <p:sldId id="2986" r:id="rId186"/>
    <p:sldId id="2985" r:id="rId187"/>
    <p:sldId id="2983" r:id="rId188"/>
  </p:sldIdLst>
  <p:sldSz cx="12192000" cy="6858000"/>
  <p:notesSz cx="6742113" cy="98758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97A9C41-4ED5-43A1-91D6-9491D238C5CF}" v="9" dt="2022-12-29T11:47:07.1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50" autoAdjust="0"/>
    <p:restoredTop sz="81447" autoAdjust="0"/>
  </p:normalViewPr>
  <p:slideViewPr>
    <p:cSldViewPr snapToGrid="0">
      <p:cViewPr varScale="1">
        <p:scale>
          <a:sx n="59" d="100"/>
          <a:sy n="59" d="100"/>
        </p:scale>
        <p:origin x="112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slide" Target="slides/slide158.xml"/><Relationship Id="rId170" Type="http://schemas.openxmlformats.org/officeDocument/2006/relationships/slide" Target="slides/slide169.xml"/><Relationship Id="rId191" Type="http://schemas.openxmlformats.org/officeDocument/2006/relationships/viewProps" Target="viewProps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81" Type="http://schemas.openxmlformats.org/officeDocument/2006/relationships/slide" Target="slides/slide180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71" Type="http://schemas.openxmlformats.org/officeDocument/2006/relationships/slide" Target="slides/slide170.xml"/><Relationship Id="rId192" Type="http://schemas.openxmlformats.org/officeDocument/2006/relationships/theme" Target="theme/theme1.xml"/><Relationship Id="rId12" Type="http://schemas.openxmlformats.org/officeDocument/2006/relationships/slide" Target="slides/slide11.xml"/><Relationship Id="rId33" Type="http://schemas.openxmlformats.org/officeDocument/2006/relationships/slide" Target="slides/slide32.xml"/><Relationship Id="rId108" Type="http://schemas.openxmlformats.org/officeDocument/2006/relationships/slide" Target="slides/slide107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5" Type="http://schemas.openxmlformats.org/officeDocument/2006/relationships/slide" Target="slides/slide74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61" Type="http://schemas.openxmlformats.org/officeDocument/2006/relationships/slide" Target="slides/slide160.xml"/><Relationship Id="rId182" Type="http://schemas.openxmlformats.org/officeDocument/2006/relationships/slide" Target="slides/slide18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5" Type="http://schemas.openxmlformats.org/officeDocument/2006/relationships/slide" Target="slides/slide64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51" Type="http://schemas.openxmlformats.org/officeDocument/2006/relationships/slide" Target="slides/slide150.xml"/><Relationship Id="rId172" Type="http://schemas.openxmlformats.org/officeDocument/2006/relationships/slide" Target="slides/slide171.xml"/><Relationship Id="rId193" Type="http://schemas.openxmlformats.org/officeDocument/2006/relationships/tableStyles" Target="tableStyles.xml"/><Relationship Id="rId13" Type="http://schemas.openxmlformats.org/officeDocument/2006/relationships/slide" Target="slides/slide12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188" Type="http://schemas.openxmlformats.org/officeDocument/2006/relationships/slide" Target="slides/slide187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slide" Target="slides/slide161.xml"/><Relationship Id="rId183" Type="http://schemas.openxmlformats.org/officeDocument/2006/relationships/slide" Target="slides/slide182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openxmlformats.org/officeDocument/2006/relationships/slide" Target="slides/slide177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73" Type="http://schemas.openxmlformats.org/officeDocument/2006/relationships/slide" Target="slides/slide172.xml"/><Relationship Id="rId194" Type="http://schemas.microsoft.com/office/2016/11/relationships/changesInfo" Target="changesInfos/changesInfo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184" Type="http://schemas.openxmlformats.org/officeDocument/2006/relationships/slide" Target="slides/slide183.xml"/><Relationship Id="rId18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slide" Target="slides/slide173.xml"/><Relationship Id="rId179" Type="http://schemas.openxmlformats.org/officeDocument/2006/relationships/slide" Target="slides/slide178.xml"/><Relationship Id="rId195" Type="http://schemas.microsoft.com/office/2015/10/relationships/revisionInfo" Target="revisionInfo.xml"/><Relationship Id="rId190" Type="http://schemas.openxmlformats.org/officeDocument/2006/relationships/presProps" Target="presProps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slide" Target="slides/slide163.xml"/><Relationship Id="rId169" Type="http://schemas.openxmlformats.org/officeDocument/2006/relationships/slide" Target="slides/slide168.xml"/><Relationship Id="rId185" Type="http://schemas.openxmlformats.org/officeDocument/2006/relationships/slide" Target="slides/slide18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80" Type="http://schemas.openxmlformats.org/officeDocument/2006/relationships/slide" Target="slides/slide179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75" Type="http://schemas.openxmlformats.org/officeDocument/2006/relationships/slide" Target="slides/slide174.xml"/><Relationship Id="rId16" Type="http://schemas.openxmlformats.org/officeDocument/2006/relationships/slide" Target="slides/slide15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165" Type="http://schemas.openxmlformats.org/officeDocument/2006/relationships/slide" Target="slides/slide164.xml"/><Relationship Id="rId186" Type="http://schemas.openxmlformats.org/officeDocument/2006/relationships/slide" Target="slides/slide185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Relationship Id="rId176" Type="http://schemas.openxmlformats.org/officeDocument/2006/relationships/slide" Target="slides/slide175.xml"/><Relationship Id="rId17" Type="http://schemas.openxmlformats.org/officeDocument/2006/relationships/slide" Target="slides/slide16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24" Type="http://schemas.openxmlformats.org/officeDocument/2006/relationships/slide" Target="slides/slide123.xml"/><Relationship Id="rId70" Type="http://schemas.openxmlformats.org/officeDocument/2006/relationships/slide" Target="slides/slide69.xml"/><Relationship Id="rId91" Type="http://schemas.openxmlformats.org/officeDocument/2006/relationships/slide" Target="slides/slide90.xml"/><Relationship Id="rId145" Type="http://schemas.openxmlformats.org/officeDocument/2006/relationships/slide" Target="slides/slide144.xml"/><Relationship Id="rId166" Type="http://schemas.openxmlformats.org/officeDocument/2006/relationships/slide" Target="slides/slide165.xml"/><Relationship Id="rId187" Type="http://schemas.openxmlformats.org/officeDocument/2006/relationships/slide" Target="slides/slide186.xml"/><Relationship Id="rId1" Type="http://schemas.openxmlformats.org/officeDocument/2006/relationships/slideMaster" Target="slideMasters/slideMaster1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60" Type="http://schemas.openxmlformats.org/officeDocument/2006/relationships/slide" Target="slides/slide59.xml"/><Relationship Id="rId81" Type="http://schemas.openxmlformats.org/officeDocument/2006/relationships/slide" Target="slides/slide80.xml"/><Relationship Id="rId135" Type="http://schemas.openxmlformats.org/officeDocument/2006/relationships/slide" Target="slides/slide134.xml"/><Relationship Id="rId156" Type="http://schemas.openxmlformats.org/officeDocument/2006/relationships/slide" Target="slides/slide155.xml"/><Relationship Id="rId177" Type="http://schemas.openxmlformats.org/officeDocument/2006/relationships/slide" Target="slides/slide176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lly Stokes" userId="3e5c5154-569e-4d81-aa91-4f91841cdfa9" providerId="ADAL" clId="{C97A9C41-4ED5-43A1-91D6-9491D238C5CF}"/>
    <pc:docChg chg="undo custSel addSld delSld modSld">
      <pc:chgData name="Kelly Stokes" userId="3e5c5154-569e-4d81-aa91-4f91841cdfa9" providerId="ADAL" clId="{C97A9C41-4ED5-43A1-91D6-9491D238C5CF}" dt="2022-12-29T11:59:53.372" v="874" actId="13926"/>
      <pc:docMkLst>
        <pc:docMk/>
      </pc:docMkLst>
      <pc:sldChg chg="modSp mod">
        <pc:chgData name="Kelly Stokes" userId="3e5c5154-569e-4d81-aa91-4f91841cdfa9" providerId="ADAL" clId="{C97A9C41-4ED5-43A1-91D6-9491D238C5CF}" dt="2022-12-29T11:41:08.965" v="1" actId="20577"/>
        <pc:sldMkLst>
          <pc:docMk/>
          <pc:sldMk cId="3945579917" sldId="256"/>
        </pc:sldMkLst>
        <pc:spChg chg="mod">
          <ac:chgData name="Kelly Stokes" userId="3e5c5154-569e-4d81-aa91-4f91841cdfa9" providerId="ADAL" clId="{C97A9C41-4ED5-43A1-91D6-9491D238C5CF}" dt="2022-12-29T11:41:08.965" v="1" actId="20577"/>
          <ac:spMkLst>
            <pc:docMk/>
            <pc:sldMk cId="3945579917" sldId="256"/>
            <ac:spMk id="3" creationId="{9B667196-C5B4-45FC-B5E8-3B190D7A595C}"/>
          </ac:spMkLst>
        </pc:spChg>
      </pc:sldChg>
      <pc:sldChg chg="del">
        <pc:chgData name="Kelly Stokes" userId="3e5c5154-569e-4d81-aa91-4f91841cdfa9" providerId="ADAL" clId="{C97A9C41-4ED5-43A1-91D6-9491D238C5CF}" dt="2022-12-29T11:46:43.166" v="35" actId="2696"/>
        <pc:sldMkLst>
          <pc:docMk/>
          <pc:sldMk cId="3148969883" sldId="267"/>
        </pc:sldMkLst>
      </pc:sldChg>
      <pc:sldChg chg="del">
        <pc:chgData name="Kelly Stokes" userId="3e5c5154-569e-4d81-aa91-4f91841cdfa9" providerId="ADAL" clId="{C97A9C41-4ED5-43A1-91D6-9491D238C5CF}" dt="2022-12-29T11:42:02.094" v="11" actId="2696"/>
        <pc:sldMkLst>
          <pc:docMk/>
          <pc:sldMk cId="1811321050" sldId="282"/>
        </pc:sldMkLst>
      </pc:sldChg>
      <pc:sldChg chg="del">
        <pc:chgData name="Kelly Stokes" userId="3e5c5154-569e-4d81-aa91-4f91841cdfa9" providerId="ADAL" clId="{C97A9C41-4ED5-43A1-91D6-9491D238C5CF}" dt="2022-12-29T11:42:02.094" v="11" actId="2696"/>
        <pc:sldMkLst>
          <pc:docMk/>
          <pc:sldMk cId="2974002518" sldId="284"/>
        </pc:sldMkLst>
      </pc:sldChg>
      <pc:sldChg chg="del">
        <pc:chgData name="Kelly Stokes" userId="3e5c5154-569e-4d81-aa91-4f91841cdfa9" providerId="ADAL" clId="{C97A9C41-4ED5-43A1-91D6-9491D238C5CF}" dt="2022-12-29T11:42:02.094" v="11" actId="2696"/>
        <pc:sldMkLst>
          <pc:docMk/>
          <pc:sldMk cId="1000523104" sldId="285"/>
        </pc:sldMkLst>
      </pc:sldChg>
      <pc:sldChg chg="del">
        <pc:chgData name="Kelly Stokes" userId="3e5c5154-569e-4d81-aa91-4f91841cdfa9" providerId="ADAL" clId="{C97A9C41-4ED5-43A1-91D6-9491D238C5CF}" dt="2022-12-29T11:46:43.166" v="35" actId="2696"/>
        <pc:sldMkLst>
          <pc:docMk/>
          <pc:sldMk cId="1965264669" sldId="307"/>
        </pc:sldMkLst>
      </pc:sldChg>
      <pc:sldChg chg="modSp mod">
        <pc:chgData name="Kelly Stokes" userId="3e5c5154-569e-4d81-aa91-4f91841cdfa9" providerId="ADAL" clId="{C97A9C41-4ED5-43A1-91D6-9491D238C5CF}" dt="2022-12-29T11:41:12.526" v="3" actId="20577"/>
        <pc:sldMkLst>
          <pc:docMk/>
          <pc:sldMk cId="864376776" sldId="322"/>
        </pc:sldMkLst>
        <pc:spChg chg="mod">
          <ac:chgData name="Kelly Stokes" userId="3e5c5154-569e-4d81-aa91-4f91841cdfa9" providerId="ADAL" clId="{C97A9C41-4ED5-43A1-91D6-9491D238C5CF}" dt="2022-12-29T11:41:12.526" v="3" actId="20577"/>
          <ac:spMkLst>
            <pc:docMk/>
            <pc:sldMk cId="864376776" sldId="322"/>
            <ac:spMk id="2" creationId="{02FB8773-AD3E-2543-510F-CEE32E75C793}"/>
          </ac:spMkLst>
        </pc:spChg>
      </pc:sldChg>
      <pc:sldChg chg="addSp delSp modSp mod">
        <pc:chgData name="Kelly Stokes" userId="3e5c5154-569e-4d81-aa91-4f91841cdfa9" providerId="ADAL" clId="{C97A9C41-4ED5-43A1-91D6-9491D238C5CF}" dt="2022-12-29T11:41:38.748" v="10" actId="1076"/>
        <pc:sldMkLst>
          <pc:docMk/>
          <pc:sldMk cId="3955913320" sldId="604"/>
        </pc:sldMkLst>
        <pc:picChg chg="add mod modCrop">
          <ac:chgData name="Kelly Stokes" userId="3e5c5154-569e-4d81-aa91-4f91841cdfa9" providerId="ADAL" clId="{C97A9C41-4ED5-43A1-91D6-9491D238C5CF}" dt="2022-12-29T11:41:38.748" v="10" actId="1076"/>
          <ac:picMkLst>
            <pc:docMk/>
            <pc:sldMk cId="3955913320" sldId="604"/>
            <ac:picMk id="3" creationId="{2D55681A-B78C-4ABA-6D0B-066645F04201}"/>
          </ac:picMkLst>
        </pc:picChg>
        <pc:picChg chg="del">
          <ac:chgData name="Kelly Stokes" userId="3e5c5154-569e-4d81-aa91-4f91841cdfa9" providerId="ADAL" clId="{C97A9C41-4ED5-43A1-91D6-9491D238C5CF}" dt="2022-12-29T11:41:14.829" v="4" actId="478"/>
          <ac:picMkLst>
            <pc:docMk/>
            <pc:sldMk cId="3955913320" sldId="604"/>
            <ac:picMk id="5" creationId="{2269F8CC-B71E-6F7D-30EF-3D0459F76028}"/>
          </ac:picMkLst>
        </pc:picChg>
      </pc:sldChg>
      <pc:sldChg chg="del">
        <pc:chgData name="Kelly Stokes" userId="3e5c5154-569e-4d81-aa91-4f91841cdfa9" providerId="ADAL" clId="{C97A9C41-4ED5-43A1-91D6-9491D238C5CF}" dt="2022-12-29T11:42:02.094" v="11" actId="2696"/>
        <pc:sldMkLst>
          <pc:docMk/>
          <pc:sldMk cId="3375751367" sldId="605"/>
        </pc:sldMkLst>
      </pc:sldChg>
      <pc:sldChg chg="del">
        <pc:chgData name="Kelly Stokes" userId="3e5c5154-569e-4d81-aa91-4f91841cdfa9" providerId="ADAL" clId="{C97A9C41-4ED5-43A1-91D6-9491D238C5CF}" dt="2022-12-29T11:42:02.094" v="11" actId="2696"/>
        <pc:sldMkLst>
          <pc:docMk/>
          <pc:sldMk cId="2638338362" sldId="606"/>
        </pc:sldMkLst>
      </pc:sldChg>
      <pc:sldChg chg="del">
        <pc:chgData name="Kelly Stokes" userId="3e5c5154-569e-4d81-aa91-4f91841cdfa9" providerId="ADAL" clId="{C97A9C41-4ED5-43A1-91D6-9491D238C5CF}" dt="2022-12-29T11:43:14.617" v="17" actId="2696"/>
        <pc:sldMkLst>
          <pc:docMk/>
          <pc:sldMk cId="2556295136" sldId="1452"/>
        </pc:sldMkLst>
      </pc:sldChg>
      <pc:sldChg chg="del">
        <pc:chgData name="Kelly Stokes" userId="3e5c5154-569e-4d81-aa91-4f91841cdfa9" providerId="ADAL" clId="{C97A9C41-4ED5-43A1-91D6-9491D238C5CF}" dt="2022-12-29T11:43:14.617" v="17" actId="2696"/>
        <pc:sldMkLst>
          <pc:docMk/>
          <pc:sldMk cId="4184682565" sldId="1453"/>
        </pc:sldMkLst>
      </pc:sldChg>
      <pc:sldChg chg="del">
        <pc:chgData name="Kelly Stokes" userId="3e5c5154-569e-4d81-aa91-4f91841cdfa9" providerId="ADAL" clId="{C97A9C41-4ED5-43A1-91D6-9491D238C5CF}" dt="2022-12-29T11:46:43.166" v="35" actId="2696"/>
        <pc:sldMkLst>
          <pc:docMk/>
          <pc:sldMk cId="559819222" sldId="1456"/>
        </pc:sldMkLst>
      </pc:sldChg>
      <pc:sldChg chg="del">
        <pc:chgData name="Kelly Stokes" userId="3e5c5154-569e-4d81-aa91-4f91841cdfa9" providerId="ADAL" clId="{C97A9C41-4ED5-43A1-91D6-9491D238C5CF}" dt="2022-12-29T11:43:14.617" v="17" actId="2696"/>
        <pc:sldMkLst>
          <pc:docMk/>
          <pc:sldMk cId="3115082935" sldId="1459"/>
        </pc:sldMkLst>
      </pc:sldChg>
      <pc:sldChg chg="del">
        <pc:chgData name="Kelly Stokes" userId="3e5c5154-569e-4d81-aa91-4f91841cdfa9" providerId="ADAL" clId="{C97A9C41-4ED5-43A1-91D6-9491D238C5CF}" dt="2022-12-29T11:42:02.094" v="11" actId="2696"/>
        <pc:sldMkLst>
          <pc:docMk/>
          <pc:sldMk cId="2099598269" sldId="1462"/>
        </pc:sldMkLst>
      </pc:sldChg>
      <pc:sldChg chg="del">
        <pc:chgData name="Kelly Stokes" userId="3e5c5154-569e-4d81-aa91-4f91841cdfa9" providerId="ADAL" clId="{C97A9C41-4ED5-43A1-91D6-9491D238C5CF}" dt="2022-12-29T11:43:14.617" v="17" actId="2696"/>
        <pc:sldMkLst>
          <pc:docMk/>
          <pc:sldMk cId="3698170442" sldId="1466"/>
        </pc:sldMkLst>
      </pc:sldChg>
      <pc:sldChg chg="del">
        <pc:chgData name="Kelly Stokes" userId="3e5c5154-569e-4d81-aa91-4f91841cdfa9" providerId="ADAL" clId="{C97A9C41-4ED5-43A1-91D6-9491D238C5CF}" dt="2022-12-29T11:43:14.617" v="17" actId="2696"/>
        <pc:sldMkLst>
          <pc:docMk/>
          <pc:sldMk cId="4237085127" sldId="1473"/>
        </pc:sldMkLst>
      </pc:sldChg>
      <pc:sldChg chg="del">
        <pc:chgData name="Kelly Stokes" userId="3e5c5154-569e-4d81-aa91-4f91841cdfa9" providerId="ADAL" clId="{C97A9C41-4ED5-43A1-91D6-9491D238C5CF}" dt="2022-12-29T11:42:02.094" v="11" actId="2696"/>
        <pc:sldMkLst>
          <pc:docMk/>
          <pc:sldMk cId="4294902147" sldId="1477"/>
        </pc:sldMkLst>
      </pc:sldChg>
      <pc:sldChg chg="del">
        <pc:chgData name="Kelly Stokes" userId="3e5c5154-569e-4d81-aa91-4f91841cdfa9" providerId="ADAL" clId="{C97A9C41-4ED5-43A1-91D6-9491D238C5CF}" dt="2022-12-29T11:42:02.094" v="11" actId="2696"/>
        <pc:sldMkLst>
          <pc:docMk/>
          <pc:sldMk cId="3725438093" sldId="1482"/>
        </pc:sldMkLst>
      </pc:sldChg>
      <pc:sldChg chg="del">
        <pc:chgData name="Kelly Stokes" userId="3e5c5154-569e-4d81-aa91-4f91841cdfa9" providerId="ADAL" clId="{C97A9C41-4ED5-43A1-91D6-9491D238C5CF}" dt="2022-12-29T11:42:02.094" v="11" actId="2696"/>
        <pc:sldMkLst>
          <pc:docMk/>
          <pc:sldMk cId="2330293709" sldId="1485"/>
        </pc:sldMkLst>
      </pc:sldChg>
      <pc:sldChg chg="del">
        <pc:chgData name="Kelly Stokes" userId="3e5c5154-569e-4d81-aa91-4f91841cdfa9" providerId="ADAL" clId="{C97A9C41-4ED5-43A1-91D6-9491D238C5CF}" dt="2022-12-29T11:42:02.094" v="11" actId="2696"/>
        <pc:sldMkLst>
          <pc:docMk/>
          <pc:sldMk cId="1842288125" sldId="1498"/>
        </pc:sldMkLst>
      </pc:sldChg>
      <pc:sldChg chg="del">
        <pc:chgData name="Kelly Stokes" userId="3e5c5154-569e-4d81-aa91-4f91841cdfa9" providerId="ADAL" clId="{C97A9C41-4ED5-43A1-91D6-9491D238C5CF}" dt="2022-12-29T11:42:02.094" v="11" actId="2696"/>
        <pc:sldMkLst>
          <pc:docMk/>
          <pc:sldMk cId="228576249" sldId="1499"/>
        </pc:sldMkLst>
      </pc:sldChg>
      <pc:sldChg chg="del">
        <pc:chgData name="Kelly Stokes" userId="3e5c5154-569e-4d81-aa91-4f91841cdfa9" providerId="ADAL" clId="{C97A9C41-4ED5-43A1-91D6-9491D238C5CF}" dt="2022-12-29T11:42:02.094" v="11" actId="2696"/>
        <pc:sldMkLst>
          <pc:docMk/>
          <pc:sldMk cId="652658603" sldId="1500"/>
        </pc:sldMkLst>
      </pc:sldChg>
      <pc:sldChg chg="del">
        <pc:chgData name="Kelly Stokes" userId="3e5c5154-569e-4d81-aa91-4f91841cdfa9" providerId="ADAL" clId="{C97A9C41-4ED5-43A1-91D6-9491D238C5CF}" dt="2022-12-29T11:42:02.094" v="11" actId="2696"/>
        <pc:sldMkLst>
          <pc:docMk/>
          <pc:sldMk cId="199949674" sldId="1501"/>
        </pc:sldMkLst>
      </pc:sldChg>
      <pc:sldChg chg="del">
        <pc:chgData name="Kelly Stokes" userId="3e5c5154-569e-4d81-aa91-4f91841cdfa9" providerId="ADAL" clId="{C97A9C41-4ED5-43A1-91D6-9491D238C5CF}" dt="2022-12-29T11:42:02.094" v="11" actId="2696"/>
        <pc:sldMkLst>
          <pc:docMk/>
          <pc:sldMk cId="2203475726" sldId="1502"/>
        </pc:sldMkLst>
      </pc:sldChg>
      <pc:sldChg chg="del">
        <pc:chgData name="Kelly Stokes" userId="3e5c5154-569e-4d81-aa91-4f91841cdfa9" providerId="ADAL" clId="{C97A9C41-4ED5-43A1-91D6-9491D238C5CF}" dt="2022-12-29T11:42:02.094" v="11" actId="2696"/>
        <pc:sldMkLst>
          <pc:docMk/>
          <pc:sldMk cId="3833432609" sldId="1503"/>
        </pc:sldMkLst>
      </pc:sldChg>
      <pc:sldChg chg="del">
        <pc:chgData name="Kelly Stokes" userId="3e5c5154-569e-4d81-aa91-4f91841cdfa9" providerId="ADAL" clId="{C97A9C41-4ED5-43A1-91D6-9491D238C5CF}" dt="2022-12-29T11:42:02.094" v="11" actId="2696"/>
        <pc:sldMkLst>
          <pc:docMk/>
          <pc:sldMk cId="2659700584" sldId="1504"/>
        </pc:sldMkLst>
      </pc:sldChg>
      <pc:sldChg chg="del">
        <pc:chgData name="Kelly Stokes" userId="3e5c5154-569e-4d81-aa91-4f91841cdfa9" providerId="ADAL" clId="{C97A9C41-4ED5-43A1-91D6-9491D238C5CF}" dt="2022-12-29T11:42:02.094" v="11" actId="2696"/>
        <pc:sldMkLst>
          <pc:docMk/>
          <pc:sldMk cId="1571660563" sldId="1505"/>
        </pc:sldMkLst>
      </pc:sldChg>
      <pc:sldChg chg="del">
        <pc:chgData name="Kelly Stokes" userId="3e5c5154-569e-4d81-aa91-4f91841cdfa9" providerId="ADAL" clId="{C97A9C41-4ED5-43A1-91D6-9491D238C5CF}" dt="2022-12-29T11:42:02.094" v="11" actId="2696"/>
        <pc:sldMkLst>
          <pc:docMk/>
          <pc:sldMk cId="2611828572" sldId="1506"/>
        </pc:sldMkLst>
      </pc:sldChg>
      <pc:sldChg chg="del">
        <pc:chgData name="Kelly Stokes" userId="3e5c5154-569e-4d81-aa91-4f91841cdfa9" providerId="ADAL" clId="{C97A9C41-4ED5-43A1-91D6-9491D238C5CF}" dt="2022-12-29T11:43:14.617" v="17" actId="2696"/>
        <pc:sldMkLst>
          <pc:docMk/>
          <pc:sldMk cId="6340148" sldId="1635"/>
        </pc:sldMkLst>
      </pc:sldChg>
      <pc:sldChg chg="del">
        <pc:chgData name="Kelly Stokes" userId="3e5c5154-569e-4d81-aa91-4f91841cdfa9" providerId="ADAL" clId="{C97A9C41-4ED5-43A1-91D6-9491D238C5CF}" dt="2022-12-29T11:43:14.617" v="17" actId="2696"/>
        <pc:sldMkLst>
          <pc:docMk/>
          <pc:sldMk cId="3506214112" sldId="1845"/>
        </pc:sldMkLst>
      </pc:sldChg>
      <pc:sldChg chg="del">
        <pc:chgData name="Kelly Stokes" userId="3e5c5154-569e-4d81-aa91-4f91841cdfa9" providerId="ADAL" clId="{C97A9C41-4ED5-43A1-91D6-9491D238C5CF}" dt="2022-12-29T11:43:14.617" v="17" actId="2696"/>
        <pc:sldMkLst>
          <pc:docMk/>
          <pc:sldMk cId="415781612" sldId="1848"/>
        </pc:sldMkLst>
      </pc:sldChg>
      <pc:sldChg chg="del">
        <pc:chgData name="Kelly Stokes" userId="3e5c5154-569e-4d81-aa91-4f91841cdfa9" providerId="ADAL" clId="{C97A9C41-4ED5-43A1-91D6-9491D238C5CF}" dt="2022-12-29T11:44:25.560" v="23" actId="2696"/>
        <pc:sldMkLst>
          <pc:docMk/>
          <pc:sldMk cId="2496568814" sldId="2071"/>
        </pc:sldMkLst>
      </pc:sldChg>
      <pc:sldChg chg="del">
        <pc:chgData name="Kelly Stokes" userId="3e5c5154-569e-4d81-aa91-4f91841cdfa9" providerId="ADAL" clId="{C97A9C41-4ED5-43A1-91D6-9491D238C5CF}" dt="2022-12-29T11:44:25.560" v="23" actId="2696"/>
        <pc:sldMkLst>
          <pc:docMk/>
          <pc:sldMk cId="3764817660" sldId="2074"/>
        </pc:sldMkLst>
      </pc:sldChg>
      <pc:sldChg chg="del">
        <pc:chgData name="Kelly Stokes" userId="3e5c5154-569e-4d81-aa91-4f91841cdfa9" providerId="ADAL" clId="{C97A9C41-4ED5-43A1-91D6-9491D238C5CF}" dt="2022-12-29T11:45:33.501" v="29" actId="2696"/>
        <pc:sldMkLst>
          <pc:docMk/>
          <pc:sldMk cId="126096976" sldId="2303"/>
        </pc:sldMkLst>
      </pc:sldChg>
      <pc:sldChg chg="del">
        <pc:chgData name="Kelly Stokes" userId="3e5c5154-569e-4d81-aa91-4f91841cdfa9" providerId="ADAL" clId="{C97A9C41-4ED5-43A1-91D6-9491D238C5CF}" dt="2022-12-29T11:45:33.501" v="29" actId="2696"/>
        <pc:sldMkLst>
          <pc:docMk/>
          <pc:sldMk cId="286427224" sldId="2307"/>
        </pc:sldMkLst>
      </pc:sldChg>
      <pc:sldChg chg="modSp mod">
        <pc:chgData name="Kelly Stokes" userId="3e5c5154-569e-4d81-aa91-4f91841cdfa9" providerId="ADAL" clId="{C97A9C41-4ED5-43A1-91D6-9491D238C5CF}" dt="2022-12-29T11:48:04.716" v="72" actId="20577"/>
        <pc:sldMkLst>
          <pc:docMk/>
          <pc:sldMk cId="2172205948" sldId="2414"/>
        </pc:sldMkLst>
        <pc:spChg chg="mod">
          <ac:chgData name="Kelly Stokes" userId="3e5c5154-569e-4d81-aa91-4f91841cdfa9" providerId="ADAL" clId="{C97A9C41-4ED5-43A1-91D6-9491D238C5CF}" dt="2022-12-29T11:48:04.716" v="72" actId="20577"/>
          <ac:spMkLst>
            <pc:docMk/>
            <pc:sldMk cId="2172205948" sldId="2414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C97A9C41-4ED5-43A1-91D6-9491D238C5CF}" dt="2022-12-29T11:42:45.364" v="14" actId="20577"/>
        <pc:sldMkLst>
          <pc:docMk/>
          <pc:sldMk cId="2942521307" sldId="2508"/>
        </pc:sldMkLst>
        <pc:spChg chg="mod">
          <ac:chgData name="Kelly Stokes" userId="3e5c5154-569e-4d81-aa91-4f91841cdfa9" providerId="ADAL" clId="{C97A9C41-4ED5-43A1-91D6-9491D238C5CF}" dt="2022-12-29T11:42:45.364" v="14" actId="20577"/>
          <ac:spMkLst>
            <pc:docMk/>
            <pc:sldMk cId="2942521307" sldId="2508"/>
            <ac:spMk id="2" creationId="{02FB8773-AD3E-2543-510F-CEE32E75C793}"/>
          </ac:spMkLst>
        </pc:spChg>
      </pc:sldChg>
      <pc:sldChg chg="addSp delSp modSp mod">
        <pc:chgData name="Kelly Stokes" userId="3e5c5154-569e-4d81-aa91-4f91841cdfa9" providerId="ADAL" clId="{C97A9C41-4ED5-43A1-91D6-9491D238C5CF}" dt="2022-12-29T11:44:15.299" v="22"/>
        <pc:sldMkLst>
          <pc:docMk/>
          <pc:sldMk cId="3917742093" sldId="2509"/>
        </pc:sldMkLst>
        <pc:picChg chg="add mod">
          <ac:chgData name="Kelly Stokes" userId="3e5c5154-569e-4d81-aa91-4f91841cdfa9" providerId="ADAL" clId="{C97A9C41-4ED5-43A1-91D6-9491D238C5CF}" dt="2022-12-29T11:44:15.299" v="22"/>
          <ac:picMkLst>
            <pc:docMk/>
            <pc:sldMk cId="3917742093" sldId="2509"/>
            <ac:picMk id="2" creationId="{E48B57F6-7147-EDCE-CDCC-2371727D9A6D}"/>
          </ac:picMkLst>
        </pc:picChg>
        <pc:picChg chg="del">
          <ac:chgData name="Kelly Stokes" userId="3e5c5154-569e-4d81-aa91-4f91841cdfa9" providerId="ADAL" clId="{C97A9C41-4ED5-43A1-91D6-9491D238C5CF}" dt="2022-12-29T11:44:06.053" v="21" actId="478"/>
          <ac:picMkLst>
            <pc:docMk/>
            <pc:sldMk cId="3917742093" sldId="2509"/>
            <ac:picMk id="4" creationId="{872AEBE0-6B5A-9DB3-638E-D27660632176}"/>
          </ac:picMkLst>
        </pc:picChg>
      </pc:sldChg>
      <pc:sldChg chg="addSp delSp modSp mod">
        <pc:chgData name="Kelly Stokes" userId="3e5c5154-569e-4d81-aa91-4f91841cdfa9" providerId="ADAL" clId="{C97A9C41-4ED5-43A1-91D6-9491D238C5CF}" dt="2022-12-29T11:42:58.177" v="16"/>
        <pc:sldMkLst>
          <pc:docMk/>
          <pc:sldMk cId="1315889409" sldId="2510"/>
        </pc:sldMkLst>
        <pc:picChg chg="add mod">
          <ac:chgData name="Kelly Stokes" userId="3e5c5154-569e-4d81-aa91-4f91841cdfa9" providerId="ADAL" clId="{C97A9C41-4ED5-43A1-91D6-9491D238C5CF}" dt="2022-12-29T11:42:58.177" v="16"/>
          <ac:picMkLst>
            <pc:docMk/>
            <pc:sldMk cId="1315889409" sldId="2510"/>
            <ac:picMk id="2" creationId="{6364A23A-4290-A9B8-AF0A-D4D38B77B5F5}"/>
          </ac:picMkLst>
        </pc:picChg>
        <pc:picChg chg="del">
          <ac:chgData name="Kelly Stokes" userId="3e5c5154-569e-4d81-aa91-4f91841cdfa9" providerId="ADAL" clId="{C97A9C41-4ED5-43A1-91D6-9491D238C5CF}" dt="2022-12-29T11:42:47.805" v="15" actId="478"/>
          <ac:picMkLst>
            <pc:docMk/>
            <pc:sldMk cId="1315889409" sldId="2510"/>
            <ac:picMk id="4" creationId="{CF28A144-D70C-BB92-8350-853BADF60E8A}"/>
          </ac:picMkLst>
        </pc:picChg>
      </pc:sldChg>
      <pc:sldChg chg="modSp mod">
        <pc:chgData name="Kelly Stokes" userId="3e5c5154-569e-4d81-aa91-4f91841cdfa9" providerId="ADAL" clId="{C97A9C41-4ED5-43A1-91D6-9491D238C5CF}" dt="2022-12-29T11:44:03.341" v="20" actId="20577"/>
        <pc:sldMkLst>
          <pc:docMk/>
          <pc:sldMk cId="2775180122" sldId="2511"/>
        </pc:sldMkLst>
        <pc:spChg chg="mod">
          <ac:chgData name="Kelly Stokes" userId="3e5c5154-569e-4d81-aa91-4f91841cdfa9" providerId="ADAL" clId="{C97A9C41-4ED5-43A1-91D6-9491D238C5CF}" dt="2022-12-29T11:44:03.341" v="20" actId="20577"/>
          <ac:spMkLst>
            <pc:docMk/>
            <pc:sldMk cId="2775180122" sldId="2511"/>
            <ac:spMk id="2" creationId="{02FB8773-AD3E-2543-510F-CEE32E75C793}"/>
          </ac:spMkLst>
        </pc:spChg>
      </pc:sldChg>
      <pc:sldChg chg="modSp mod">
        <pc:chgData name="Kelly Stokes" userId="3e5c5154-569e-4d81-aa91-4f91841cdfa9" providerId="ADAL" clId="{C97A9C41-4ED5-43A1-91D6-9491D238C5CF}" dt="2022-12-29T11:45:07.626" v="26" actId="20577"/>
        <pc:sldMkLst>
          <pc:docMk/>
          <pc:sldMk cId="3162211198" sldId="2512"/>
        </pc:sldMkLst>
        <pc:spChg chg="mod">
          <ac:chgData name="Kelly Stokes" userId="3e5c5154-569e-4d81-aa91-4f91841cdfa9" providerId="ADAL" clId="{C97A9C41-4ED5-43A1-91D6-9491D238C5CF}" dt="2022-12-29T11:45:07.626" v="26" actId="20577"/>
          <ac:spMkLst>
            <pc:docMk/>
            <pc:sldMk cId="3162211198" sldId="2512"/>
            <ac:spMk id="2" creationId="{02FB8773-AD3E-2543-510F-CEE32E75C793}"/>
          </ac:spMkLst>
        </pc:spChg>
      </pc:sldChg>
      <pc:sldChg chg="addSp delSp modSp mod">
        <pc:chgData name="Kelly Stokes" userId="3e5c5154-569e-4d81-aa91-4f91841cdfa9" providerId="ADAL" clId="{C97A9C41-4ED5-43A1-91D6-9491D238C5CF}" dt="2022-12-29T11:45:20.902" v="28"/>
        <pc:sldMkLst>
          <pc:docMk/>
          <pc:sldMk cId="927953685" sldId="2513"/>
        </pc:sldMkLst>
        <pc:picChg chg="add mod">
          <ac:chgData name="Kelly Stokes" userId="3e5c5154-569e-4d81-aa91-4f91841cdfa9" providerId="ADAL" clId="{C97A9C41-4ED5-43A1-91D6-9491D238C5CF}" dt="2022-12-29T11:45:20.902" v="28"/>
          <ac:picMkLst>
            <pc:docMk/>
            <pc:sldMk cId="927953685" sldId="2513"/>
            <ac:picMk id="2" creationId="{27B53BC3-20F5-3680-33E0-2E08AD6CF794}"/>
          </ac:picMkLst>
        </pc:picChg>
        <pc:picChg chg="del">
          <ac:chgData name="Kelly Stokes" userId="3e5c5154-569e-4d81-aa91-4f91841cdfa9" providerId="ADAL" clId="{C97A9C41-4ED5-43A1-91D6-9491D238C5CF}" dt="2022-12-29T11:45:09.727" v="27" actId="478"/>
          <ac:picMkLst>
            <pc:docMk/>
            <pc:sldMk cId="927953685" sldId="2513"/>
            <ac:picMk id="5" creationId="{9D1B5AEA-EEE8-F761-FEB0-E5C90A995D45}"/>
          </ac:picMkLst>
        </pc:picChg>
      </pc:sldChg>
      <pc:sldChg chg="modSp mod">
        <pc:chgData name="Kelly Stokes" userId="3e5c5154-569e-4d81-aa91-4f91841cdfa9" providerId="ADAL" clId="{C97A9C41-4ED5-43A1-91D6-9491D238C5CF}" dt="2022-12-29T11:46:19.702" v="32" actId="20577"/>
        <pc:sldMkLst>
          <pc:docMk/>
          <pc:sldMk cId="998141047" sldId="2514"/>
        </pc:sldMkLst>
        <pc:spChg chg="mod">
          <ac:chgData name="Kelly Stokes" userId="3e5c5154-569e-4d81-aa91-4f91841cdfa9" providerId="ADAL" clId="{C97A9C41-4ED5-43A1-91D6-9491D238C5CF}" dt="2022-12-29T11:46:19.702" v="32" actId="20577"/>
          <ac:spMkLst>
            <pc:docMk/>
            <pc:sldMk cId="998141047" sldId="2514"/>
            <ac:spMk id="2" creationId="{02FB8773-AD3E-2543-510F-CEE32E75C793}"/>
          </ac:spMkLst>
        </pc:spChg>
      </pc:sldChg>
      <pc:sldChg chg="addSp delSp modSp mod">
        <pc:chgData name="Kelly Stokes" userId="3e5c5154-569e-4d81-aa91-4f91841cdfa9" providerId="ADAL" clId="{C97A9C41-4ED5-43A1-91D6-9491D238C5CF}" dt="2022-12-29T11:46:29.947" v="34"/>
        <pc:sldMkLst>
          <pc:docMk/>
          <pc:sldMk cId="1749633838" sldId="2515"/>
        </pc:sldMkLst>
        <pc:picChg chg="add mod">
          <ac:chgData name="Kelly Stokes" userId="3e5c5154-569e-4d81-aa91-4f91841cdfa9" providerId="ADAL" clId="{C97A9C41-4ED5-43A1-91D6-9491D238C5CF}" dt="2022-12-29T11:46:29.947" v="34"/>
          <ac:picMkLst>
            <pc:docMk/>
            <pc:sldMk cId="1749633838" sldId="2515"/>
            <ac:picMk id="2" creationId="{7E2A0FCD-1262-5EE6-B91A-9F036DD7C25D}"/>
          </ac:picMkLst>
        </pc:picChg>
        <pc:picChg chg="del">
          <ac:chgData name="Kelly Stokes" userId="3e5c5154-569e-4d81-aa91-4f91841cdfa9" providerId="ADAL" clId="{C97A9C41-4ED5-43A1-91D6-9491D238C5CF}" dt="2022-12-29T11:46:21.651" v="33" actId="478"/>
          <ac:picMkLst>
            <pc:docMk/>
            <pc:sldMk cId="1749633838" sldId="2515"/>
            <ac:picMk id="3" creationId="{34F68455-8810-EA7C-A8E2-250EF120D3A6}"/>
          </ac:picMkLst>
        </pc:picChg>
      </pc:sldChg>
      <pc:sldChg chg="modSp mod">
        <pc:chgData name="Kelly Stokes" userId="3e5c5154-569e-4d81-aa91-4f91841cdfa9" providerId="ADAL" clId="{C97A9C41-4ED5-43A1-91D6-9491D238C5CF}" dt="2022-12-29T11:58:27.918" v="781" actId="20577"/>
        <pc:sldMkLst>
          <pc:docMk/>
          <pc:sldMk cId="3536576519" sldId="2520"/>
        </pc:sldMkLst>
        <pc:spChg chg="mod">
          <ac:chgData name="Kelly Stokes" userId="3e5c5154-569e-4d81-aa91-4f91841cdfa9" providerId="ADAL" clId="{C97A9C41-4ED5-43A1-91D6-9491D238C5CF}" dt="2022-12-29T11:58:27.918" v="781" actId="20577"/>
          <ac:spMkLst>
            <pc:docMk/>
            <pc:sldMk cId="3536576519" sldId="2520"/>
            <ac:spMk id="2" creationId="{52DA34BA-82FC-47C5-BCE1-BB65E08B92A1}"/>
          </ac:spMkLst>
        </pc:spChg>
      </pc:sldChg>
      <pc:sldChg chg="del">
        <pc:chgData name="Kelly Stokes" userId="3e5c5154-569e-4d81-aa91-4f91841cdfa9" providerId="ADAL" clId="{C97A9C41-4ED5-43A1-91D6-9491D238C5CF}" dt="2022-12-29T11:54:50.623" v="564" actId="2696"/>
        <pc:sldMkLst>
          <pc:docMk/>
          <pc:sldMk cId="46344945" sldId="2527"/>
        </pc:sldMkLst>
      </pc:sldChg>
      <pc:sldChg chg="modSp mod">
        <pc:chgData name="Kelly Stokes" userId="3e5c5154-569e-4d81-aa91-4f91841cdfa9" providerId="ADAL" clId="{C97A9C41-4ED5-43A1-91D6-9491D238C5CF}" dt="2022-12-29T11:52:26.147" v="319" actId="20577"/>
        <pc:sldMkLst>
          <pc:docMk/>
          <pc:sldMk cId="1256833376" sldId="2534"/>
        </pc:sldMkLst>
        <pc:spChg chg="mod">
          <ac:chgData name="Kelly Stokes" userId="3e5c5154-569e-4d81-aa91-4f91841cdfa9" providerId="ADAL" clId="{C97A9C41-4ED5-43A1-91D6-9491D238C5CF}" dt="2022-12-29T11:52:26.147" v="319" actId="20577"/>
          <ac:spMkLst>
            <pc:docMk/>
            <pc:sldMk cId="1256833376" sldId="2534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C97A9C41-4ED5-43A1-91D6-9491D238C5CF}" dt="2022-12-29T11:50:27.469" v="208" actId="20577"/>
        <pc:sldMkLst>
          <pc:docMk/>
          <pc:sldMk cId="1500708053" sldId="2541"/>
        </pc:sldMkLst>
        <pc:spChg chg="mod">
          <ac:chgData name="Kelly Stokes" userId="3e5c5154-569e-4d81-aa91-4f91841cdfa9" providerId="ADAL" clId="{C97A9C41-4ED5-43A1-91D6-9491D238C5CF}" dt="2022-12-29T11:50:27.469" v="208" actId="20577"/>
          <ac:spMkLst>
            <pc:docMk/>
            <pc:sldMk cId="1500708053" sldId="2541"/>
            <ac:spMk id="2" creationId="{52DA34BA-82FC-47C5-BCE1-BB65E08B92A1}"/>
          </ac:spMkLst>
        </pc:spChg>
      </pc:sldChg>
      <pc:sldChg chg="del">
        <pc:chgData name="Kelly Stokes" userId="3e5c5154-569e-4d81-aa91-4f91841cdfa9" providerId="ADAL" clId="{C97A9C41-4ED5-43A1-91D6-9491D238C5CF}" dt="2022-12-29T11:42:02.094" v="11" actId="2696"/>
        <pc:sldMkLst>
          <pc:docMk/>
          <pc:sldMk cId="839128054" sldId="2800"/>
        </pc:sldMkLst>
      </pc:sldChg>
      <pc:sldChg chg="del">
        <pc:chgData name="Kelly Stokes" userId="3e5c5154-569e-4d81-aa91-4f91841cdfa9" providerId="ADAL" clId="{C97A9C41-4ED5-43A1-91D6-9491D238C5CF}" dt="2022-12-29T11:42:02.094" v="11" actId="2696"/>
        <pc:sldMkLst>
          <pc:docMk/>
          <pc:sldMk cId="2855181022" sldId="2801"/>
        </pc:sldMkLst>
      </pc:sldChg>
      <pc:sldChg chg="del">
        <pc:chgData name="Kelly Stokes" userId="3e5c5154-569e-4d81-aa91-4f91841cdfa9" providerId="ADAL" clId="{C97A9C41-4ED5-43A1-91D6-9491D238C5CF}" dt="2022-12-29T11:42:02.094" v="11" actId="2696"/>
        <pc:sldMkLst>
          <pc:docMk/>
          <pc:sldMk cId="2817335207" sldId="2802"/>
        </pc:sldMkLst>
      </pc:sldChg>
      <pc:sldChg chg="del">
        <pc:chgData name="Kelly Stokes" userId="3e5c5154-569e-4d81-aa91-4f91841cdfa9" providerId="ADAL" clId="{C97A9C41-4ED5-43A1-91D6-9491D238C5CF}" dt="2022-12-29T11:42:02.094" v="11" actId="2696"/>
        <pc:sldMkLst>
          <pc:docMk/>
          <pc:sldMk cId="3880644436" sldId="2803"/>
        </pc:sldMkLst>
      </pc:sldChg>
      <pc:sldChg chg="del">
        <pc:chgData name="Kelly Stokes" userId="3e5c5154-569e-4d81-aa91-4f91841cdfa9" providerId="ADAL" clId="{C97A9C41-4ED5-43A1-91D6-9491D238C5CF}" dt="2022-12-29T11:42:02.094" v="11" actId="2696"/>
        <pc:sldMkLst>
          <pc:docMk/>
          <pc:sldMk cId="1149855702" sldId="2804"/>
        </pc:sldMkLst>
      </pc:sldChg>
      <pc:sldChg chg="del">
        <pc:chgData name="Kelly Stokes" userId="3e5c5154-569e-4d81-aa91-4f91841cdfa9" providerId="ADAL" clId="{C97A9C41-4ED5-43A1-91D6-9491D238C5CF}" dt="2022-12-29T11:42:02.094" v="11" actId="2696"/>
        <pc:sldMkLst>
          <pc:docMk/>
          <pc:sldMk cId="3292200701" sldId="2805"/>
        </pc:sldMkLst>
      </pc:sldChg>
      <pc:sldChg chg="del">
        <pc:chgData name="Kelly Stokes" userId="3e5c5154-569e-4d81-aa91-4f91841cdfa9" providerId="ADAL" clId="{C97A9C41-4ED5-43A1-91D6-9491D238C5CF}" dt="2022-12-29T11:42:02.094" v="11" actId="2696"/>
        <pc:sldMkLst>
          <pc:docMk/>
          <pc:sldMk cId="3096258409" sldId="2806"/>
        </pc:sldMkLst>
      </pc:sldChg>
      <pc:sldChg chg="del">
        <pc:chgData name="Kelly Stokes" userId="3e5c5154-569e-4d81-aa91-4f91841cdfa9" providerId="ADAL" clId="{C97A9C41-4ED5-43A1-91D6-9491D238C5CF}" dt="2022-12-29T11:42:02.094" v="11" actId="2696"/>
        <pc:sldMkLst>
          <pc:docMk/>
          <pc:sldMk cId="498228807" sldId="2807"/>
        </pc:sldMkLst>
      </pc:sldChg>
      <pc:sldChg chg="del">
        <pc:chgData name="Kelly Stokes" userId="3e5c5154-569e-4d81-aa91-4f91841cdfa9" providerId="ADAL" clId="{C97A9C41-4ED5-43A1-91D6-9491D238C5CF}" dt="2022-12-29T11:42:02.094" v="11" actId="2696"/>
        <pc:sldMkLst>
          <pc:docMk/>
          <pc:sldMk cId="2199839506" sldId="2808"/>
        </pc:sldMkLst>
      </pc:sldChg>
      <pc:sldChg chg="del">
        <pc:chgData name="Kelly Stokes" userId="3e5c5154-569e-4d81-aa91-4f91841cdfa9" providerId="ADAL" clId="{C97A9C41-4ED5-43A1-91D6-9491D238C5CF}" dt="2022-12-29T11:43:14.617" v="17" actId="2696"/>
        <pc:sldMkLst>
          <pc:docMk/>
          <pc:sldMk cId="2667277822" sldId="2810"/>
        </pc:sldMkLst>
      </pc:sldChg>
      <pc:sldChg chg="del">
        <pc:chgData name="Kelly Stokes" userId="3e5c5154-569e-4d81-aa91-4f91841cdfa9" providerId="ADAL" clId="{C97A9C41-4ED5-43A1-91D6-9491D238C5CF}" dt="2022-12-29T11:43:14.617" v="17" actId="2696"/>
        <pc:sldMkLst>
          <pc:docMk/>
          <pc:sldMk cId="998797329" sldId="2811"/>
        </pc:sldMkLst>
      </pc:sldChg>
      <pc:sldChg chg="del">
        <pc:chgData name="Kelly Stokes" userId="3e5c5154-569e-4d81-aa91-4f91841cdfa9" providerId="ADAL" clId="{C97A9C41-4ED5-43A1-91D6-9491D238C5CF}" dt="2022-12-29T11:43:14.617" v="17" actId="2696"/>
        <pc:sldMkLst>
          <pc:docMk/>
          <pc:sldMk cId="3558158608" sldId="2812"/>
        </pc:sldMkLst>
      </pc:sldChg>
      <pc:sldChg chg="del">
        <pc:chgData name="Kelly Stokes" userId="3e5c5154-569e-4d81-aa91-4f91841cdfa9" providerId="ADAL" clId="{C97A9C41-4ED5-43A1-91D6-9491D238C5CF}" dt="2022-12-29T11:43:14.617" v="17" actId="2696"/>
        <pc:sldMkLst>
          <pc:docMk/>
          <pc:sldMk cId="103068931" sldId="2813"/>
        </pc:sldMkLst>
      </pc:sldChg>
      <pc:sldChg chg="del">
        <pc:chgData name="Kelly Stokes" userId="3e5c5154-569e-4d81-aa91-4f91841cdfa9" providerId="ADAL" clId="{C97A9C41-4ED5-43A1-91D6-9491D238C5CF}" dt="2022-12-29T11:43:14.617" v="17" actId="2696"/>
        <pc:sldMkLst>
          <pc:docMk/>
          <pc:sldMk cId="3290201759" sldId="2814"/>
        </pc:sldMkLst>
      </pc:sldChg>
      <pc:sldChg chg="del">
        <pc:chgData name="Kelly Stokes" userId="3e5c5154-569e-4d81-aa91-4f91841cdfa9" providerId="ADAL" clId="{C97A9C41-4ED5-43A1-91D6-9491D238C5CF}" dt="2022-12-29T11:43:14.617" v="17" actId="2696"/>
        <pc:sldMkLst>
          <pc:docMk/>
          <pc:sldMk cId="1296567097" sldId="2815"/>
        </pc:sldMkLst>
      </pc:sldChg>
      <pc:sldChg chg="del">
        <pc:chgData name="Kelly Stokes" userId="3e5c5154-569e-4d81-aa91-4f91841cdfa9" providerId="ADAL" clId="{C97A9C41-4ED5-43A1-91D6-9491D238C5CF}" dt="2022-12-29T11:43:14.617" v="17" actId="2696"/>
        <pc:sldMkLst>
          <pc:docMk/>
          <pc:sldMk cId="3931985686" sldId="2816"/>
        </pc:sldMkLst>
      </pc:sldChg>
      <pc:sldChg chg="del">
        <pc:chgData name="Kelly Stokes" userId="3e5c5154-569e-4d81-aa91-4f91841cdfa9" providerId="ADAL" clId="{C97A9C41-4ED5-43A1-91D6-9491D238C5CF}" dt="2022-12-29T11:43:14.617" v="17" actId="2696"/>
        <pc:sldMkLst>
          <pc:docMk/>
          <pc:sldMk cId="1147810647" sldId="2817"/>
        </pc:sldMkLst>
      </pc:sldChg>
      <pc:sldChg chg="del">
        <pc:chgData name="Kelly Stokes" userId="3e5c5154-569e-4d81-aa91-4f91841cdfa9" providerId="ADAL" clId="{C97A9C41-4ED5-43A1-91D6-9491D238C5CF}" dt="2022-12-29T11:43:14.617" v="17" actId="2696"/>
        <pc:sldMkLst>
          <pc:docMk/>
          <pc:sldMk cId="1195229186" sldId="2818"/>
        </pc:sldMkLst>
      </pc:sldChg>
      <pc:sldChg chg="del">
        <pc:chgData name="Kelly Stokes" userId="3e5c5154-569e-4d81-aa91-4f91841cdfa9" providerId="ADAL" clId="{C97A9C41-4ED5-43A1-91D6-9491D238C5CF}" dt="2022-12-29T11:43:14.617" v="17" actId="2696"/>
        <pc:sldMkLst>
          <pc:docMk/>
          <pc:sldMk cId="448011918" sldId="2819"/>
        </pc:sldMkLst>
      </pc:sldChg>
      <pc:sldChg chg="del">
        <pc:chgData name="Kelly Stokes" userId="3e5c5154-569e-4d81-aa91-4f91841cdfa9" providerId="ADAL" clId="{C97A9C41-4ED5-43A1-91D6-9491D238C5CF}" dt="2022-12-29T11:43:14.617" v="17" actId="2696"/>
        <pc:sldMkLst>
          <pc:docMk/>
          <pc:sldMk cId="4220421081" sldId="2820"/>
        </pc:sldMkLst>
      </pc:sldChg>
      <pc:sldChg chg="del">
        <pc:chgData name="Kelly Stokes" userId="3e5c5154-569e-4d81-aa91-4f91841cdfa9" providerId="ADAL" clId="{C97A9C41-4ED5-43A1-91D6-9491D238C5CF}" dt="2022-12-29T11:43:14.617" v="17" actId="2696"/>
        <pc:sldMkLst>
          <pc:docMk/>
          <pc:sldMk cId="138916718" sldId="2821"/>
        </pc:sldMkLst>
      </pc:sldChg>
      <pc:sldChg chg="del">
        <pc:chgData name="Kelly Stokes" userId="3e5c5154-569e-4d81-aa91-4f91841cdfa9" providerId="ADAL" clId="{C97A9C41-4ED5-43A1-91D6-9491D238C5CF}" dt="2022-12-29T11:43:14.617" v="17" actId="2696"/>
        <pc:sldMkLst>
          <pc:docMk/>
          <pc:sldMk cId="4009155706" sldId="2822"/>
        </pc:sldMkLst>
      </pc:sldChg>
      <pc:sldChg chg="del">
        <pc:chgData name="Kelly Stokes" userId="3e5c5154-569e-4d81-aa91-4f91841cdfa9" providerId="ADAL" clId="{C97A9C41-4ED5-43A1-91D6-9491D238C5CF}" dt="2022-12-29T11:43:14.617" v="17" actId="2696"/>
        <pc:sldMkLst>
          <pc:docMk/>
          <pc:sldMk cId="1518172339" sldId="2823"/>
        </pc:sldMkLst>
      </pc:sldChg>
      <pc:sldChg chg="del">
        <pc:chgData name="Kelly Stokes" userId="3e5c5154-569e-4d81-aa91-4f91841cdfa9" providerId="ADAL" clId="{C97A9C41-4ED5-43A1-91D6-9491D238C5CF}" dt="2022-12-29T11:43:14.617" v="17" actId="2696"/>
        <pc:sldMkLst>
          <pc:docMk/>
          <pc:sldMk cId="2533241690" sldId="2824"/>
        </pc:sldMkLst>
      </pc:sldChg>
      <pc:sldChg chg="del">
        <pc:chgData name="Kelly Stokes" userId="3e5c5154-569e-4d81-aa91-4f91841cdfa9" providerId="ADAL" clId="{C97A9C41-4ED5-43A1-91D6-9491D238C5CF}" dt="2022-12-29T11:43:14.617" v="17" actId="2696"/>
        <pc:sldMkLst>
          <pc:docMk/>
          <pc:sldMk cId="626030426" sldId="2825"/>
        </pc:sldMkLst>
      </pc:sldChg>
      <pc:sldChg chg="del">
        <pc:chgData name="Kelly Stokes" userId="3e5c5154-569e-4d81-aa91-4f91841cdfa9" providerId="ADAL" clId="{C97A9C41-4ED5-43A1-91D6-9491D238C5CF}" dt="2022-12-29T11:43:14.617" v="17" actId="2696"/>
        <pc:sldMkLst>
          <pc:docMk/>
          <pc:sldMk cId="1659412154" sldId="2826"/>
        </pc:sldMkLst>
      </pc:sldChg>
      <pc:sldChg chg="del">
        <pc:chgData name="Kelly Stokes" userId="3e5c5154-569e-4d81-aa91-4f91841cdfa9" providerId="ADAL" clId="{C97A9C41-4ED5-43A1-91D6-9491D238C5CF}" dt="2022-12-29T11:43:14.617" v="17" actId="2696"/>
        <pc:sldMkLst>
          <pc:docMk/>
          <pc:sldMk cId="1174986095" sldId="2827"/>
        </pc:sldMkLst>
      </pc:sldChg>
      <pc:sldChg chg="del">
        <pc:chgData name="Kelly Stokes" userId="3e5c5154-569e-4d81-aa91-4f91841cdfa9" providerId="ADAL" clId="{C97A9C41-4ED5-43A1-91D6-9491D238C5CF}" dt="2022-12-29T11:43:14.617" v="17" actId="2696"/>
        <pc:sldMkLst>
          <pc:docMk/>
          <pc:sldMk cId="1649214036" sldId="2828"/>
        </pc:sldMkLst>
      </pc:sldChg>
      <pc:sldChg chg="del">
        <pc:chgData name="Kelly Stokes" userId="3e5c5154-569e-4d81-aa91-4f91841cdfa9" providerId="ADAL" clId="{C97A9C41-4ED5-43A1-91D6-9491D238C5CF}" dt="2022-12-29T11:44:25.560" v="23" actId="2696"/>
        <pc:sldMkLst>
          <pc:docMk/>
          <pc:sldMk cId="1026037134" sldId="2830"/>
        </pc:sldMkLst>
      </pc:sldChg>
      <pc:sldChg chg="del">
        <pc:chgData name="Kelly Stokes" userId="3e5c5154-569e-4d81-aa91-4f91841cdfa9" providerId="ADAL" clId="{C97A9C41-4ED5-43A1-91D6-9491D238C5CF}" dt="2022-12-29T11:44:25.560" v="23" actId="2696"/>
        <pc:sldMkLst>
          <pc:docMk/>
          <pc:sldMk cId="1479450664" sldId="2831"/>
        </pc:sldMkLst>
      </pc:sldChg>
      <pc:sldChg chg="del">
        <pc:chgData name="Kelly Stokes" userId="3e5c5154-569e-4d81-aa91-4f91841cdfa9" providerId="ADAL" clId="{C97A9C41-4ED5-43A1-91D6-9491D238C5CF}" dt="2022-12-29T11:44:25.560" v="23" actId="2696"/>
        <pc:sldMkLst>
          <pc:docMk/>
          <pc:sldMk cId="210145343" sldId="2832"/>
        </pc:sldMkLst>
      </pc:sldChg>
      <pc:sldChg chg="del">
        <pc:chgData name="Kelly Stokes" userId="3e5c5154-569e-4d81-aa91-4f91841cdfa9" providerId="ADAL" clId="{C97A9C41-4ED5-43A1-91D6-9491D238C5CF}" dt="2022-12-29T11:44:25.560" v="23" actId="2696"/>
        <pc:sldMkLst>
          <pc:docMk/>
          <pc:sldMk cId="2366641241" sldId="2833"/>
        </pc:sldMkLst>
      </pc:sldChg>
      <pc:sldChg chg="del">
        <pc:chgData name="Kelly Stokes" userId="3e5c5154-569e-4d81-aa91-4f91841cdfa9" providerId="ADAL" clId="{C97A9C41-4ED5-43A1-91D6-9491D238C5CF}" dt="2022-12-29T11:44:25.560" v="23" actId="2696"/>
        <pc:sldMkLst>
          <pc:docMk/>
          <pc:sldMk cId="1811934394" sldId="2834"/>
        </pc:sldMkLst>
      </pc:sldChg>
      <pc:sldChg chg="del">
        <pc:chgData name="Kelly Stokes" userId="3e5c5154-569e-4d81-aa91-4f91841cdfa9" providerId="ADAL" clId="{C97A9C41-4ED5-43A1-91D6-9491D238C5CF}" dt="2022-12-29T11:44:25.560" v="23" actId="2696"/>
        <pc:sldMkLst>
          <pc:docMk/>
          <pc:sldMk cId="1407671464" sldId="2835"/>
        </pc:sldMkLst>
      </pc:sldChg>
      <pc:sldChg chg="del">
        <pc:chgData name="Kelly Stokes" userId="3e5c5154-569e-4d81-aa91-4f91841cdfa9" providerId="ADAL" clId="{C97A9C41-4ED5-43A1-91D6-9491D238C5CF}" dt="2022-12-29T11:44:25.560" v="23" actId="2696"/>
        <pc:sldMkLst>
          <pc:docMk/>
          <pc:sldMk cId="3121495740" sldId="2836"/>
        </pc:sldMkLst>
      </pc:sldChg>
      <pc:sldChg chg="del">
        <pc:chgData name="Kelly Stokes" userId="3e5c5154-569e-4d81-aa91-4f91841cdfa9" providerId="ADAL" clId="{C97A9C41-4ED5-43A1-91D6-9491D238C5CF}" dt="2022-12-29T11:44:25.560" v="23" actId="2696"/>
        <pc:sldMkLst>
          <pc:docMk/>
          <pc:sldMk cId="2000852651" sldId="2837"/>
        </pc:sldMkLst>
      </pc:sldChg>
      <pc:sldChg chg="del">
        <pc:chgData name="Kelly Stokes" userId="3e5c5154-569e-4d81-aa91-4f91841cdfa9" providerId="ADAL" clId="{C97A9C41-4ED5-43A1-91D6-9491D238C5CF}" dt="2022-12-29T11:44:25.560" v="23" actId="2696"/>
        <pc:sldMkLst>
          <pc:docMk/>
          <pc:sldMk cId="1906365298" sldId="2838"/>
        </pc:sldMkLst>
      </pc:sldChg>
      <pc:sldChg chg="del">
        <pc:chgData name="Kelly Stokes" userId="3e5c5154-569e-4d81-aa91-4f91841cdfa9" providerId="ADAL" clId="{C97A9C41-4ED5-43A1-91D6-9491D238C5CF}" dt="2022-12-29T11:44:25.560" v="23" actId="2696"/>
        <pc:sldMkLst>
          <pc:docMk/>
          <pc:sldMk cId="1867325553" sldId="2839"/>
        </pc:sldMkLst>
      </pc:sldChg>
      <pc:sldChg chg="del">
        <pc:chgData name="Kelly Stokes" userId="3e5c5154-569e-4d81-aa91-4f91841cdfa9" providerId="ADAL" clId="{C97A9C41-4ED5-43A1-91D6-9491D238C5CF}" dt="2022-12-29T11:44:25.560" v="23" actId="2696"/>
        <pc:sldMkLst>
          <pc:docMk/>
          <pc:sldMk cId="664107994" sldId="2840"/>
        </pc:sldMkLst>
      </pc:sldChg>
      <pc:sldChg chg="del">
        <pc:chgData name="Kelly Stokes" userId="3e5c5154-569e-4d81-aa91-4f91841cdfa9" providerId="ADAL" clId="{C97A9C41-4ED5-43A1-91D6-9491D238C5CF}" dt="2022-12-29T11:44:25.560" v="23" actId="2696"/>
        <pc:sldMkLst>
          <pc:docMk/>
          <pc:sldMk cId="2754998282" sldId="2841"/>
        </pc:sldMkLst>
      </pc:sldChg>
      <pc:sldChg chg="del">
        <pc:chgData name="Kelly Stokes" userId="3e5c5154-569e-4d81-aa91-4f91841cdfa9" providerId="ADAL" clId="{C97A9C41-4ED5-43A1-91D6-9491D238C5CF}" dt="2022-12-29T11:44:25.560" v="23" actId="2696"/>
        <pc:sldMkLst>
          <pc:docMk/>
          <pc:sldMk cId="3266266326" sldId="2842"/>
        </pc:sldMkLst>
      </pc:sldChg>
      <pc:sldChg chg="del">
        <pc:chgData name="Kelly Stokes" userId="3e5c5154-569e-4d81-aa91-4f91841cdfa9" providerId="ADAL" clId="{C97A9C41-4ED5-43A1-91D6-9491D238C5CF}" dt="2022-12-29T11:44:25.560" v="23" actId="2696"/>
        <pc:sldMkLst>
          <pc:docMk/>
          <pc:sldMk cId="119635356" sldId="2843"/>
        </pc:sldMkLst>
      </pc:sldChg>
      <pc:sldChg chg="del">
        <pc:chgData name="Kelly Stokes" userId="3e5c5154-569e-4d81-aa91-4f91841cdfa9" providerId="ADAL" clId="{C97A9C41-4ED5-43A1-91D6-9491D238C5CF}" dt="2022-12-29T11:44:25.560" v="23" actId="2696"/>
        <pc:sldMkLst>
          <pc:docMk/>
          <pc:sldMk cId="2054463820" sldId="2844"/>
        </pc:sldMkLst>
      </pc:sldChg>
      <pc:sldChg chg="del">
        <pc:chgData name="Kelly Stokes" userId="3e5c5154-569e-4d81-aa91-4f91841cdfa9" providerId="ADAL" clId="{C97A9C41-4ED5-43A1-91D6-9491D238C5CF}" dt="2022-12-29T11:44:25.560" v="23" actId="2696"/>
        <pc:sldMkLst>
          <pc:docMk/>
          <pc:sldMk cId="2749812749" sldId="2845"/>
        </pc:sldMkLst>
      </pc:sldChg>
      <pc:sldChg chg="del">
        <pc:chgData name="Kelly Stokes" userId="3e5c5154-569e-4d81-aa91-4f91841cdfa9" providerId="ADAL" clId="{C97A9C41-4ED5-43A1-91D6-9491D238C5CF}" dt="2022-12-29T11:44:25.560" v="23" actId="2696"/>
        <pc:sldMkLst>
          <pc:docMk/>
          <pc:sldMk cId="1722007696" sldId="2846"/>
        </pc:sldMkLst>
      </pc:sldChg>
      <pc:sldChg chg="del">
        <pc:chgData name="Kelly Stokes" userId="3e5c5154-569e-4d81-aa91-4f91841cdfa9" providerId="ADAL" clId="{C97A9C41-4ED5-43A1-91D6-9491D238C5CF}" dt="2022-12-29T11:44:25.560" v="23" actId="2696"/>
        <pc:sldMkLst>
          <pc:docMk/>
          <pc:sldMk cId="2235870906" sldId="2847"/>
        </pc:sldMkLst>
      </pc:sldChg>
      <pc:sldChg chg="del">
        <pc:chgData name="Kelly Stokes" userId="3e5c5154-569e-4d81-aa91-4f91841cdfa9" providerId="ADAL" clId="{C97A9C41-4ED5-43A1-91D6-9491D238C5CF}" dt="2022-12-29T11:44:25.560" v="23" actId="2696"/>
        <pc:sldMkLst>
          <pc:docMk/>
          <pc:sldMk cId="2716973368" sldId="2848"/>
        </pc:sldMkLst>
      </pc:sldChg>
      <pc:sldChg chg="del">
        <pc:chgData name="Kelly Stokes" userId="3e5c5154-569e-4d81-aa91-4f91841cdfa9" providerId="ADAL" clId="{C97A9C41-4ED5-43A1-91D6-9491D238C5CF}" dt="2022-12-29T11:44:25.560" v="23" actId="2696"/>
        <pc:sldMkLst>
          <pc:docMk/>
          <pc:sldMk cId="2072805578" sldId="2849"/>
        </pc:sldMkLst>
      </pc:sldChg>
      <pc:sldChg chg="del">
        <pc:chgData name="Kelly Stokes" userId="3e5c5154-569e-4d81-aa91-4f91841cdfa9" providerId="ADAL" clId="{C97A9C41-4ED5-43A1-91D6-9491D238C5CF}" dt="2022-12-29T11:44:25.560" v="23" actId="2696"/>
        <pc:sldMkLst>
          <pc:docMk/>
          <pc:sldMk cId="2740650198" sldId="2850"/>
        </pc:sldMkLst>
      </pc:sldChg>
      <pc:sldChg chg="del">
        <pc:chgData name="Kelly Stokes" userId="3e5c5154-569e-4d81-aa91-4f91841cdfa9" providerId="ADAL" clId="{C97A9C41-4ED5-43A1-91D6-9491D238C5CF}" dt="2022-12-29T11:45:33.501" v="29" actId="2696"/>
        <pc:sldMkLst>
          <pc:docMk/>
          <pc:sldMk cId="516522530" sldId="2851"/>
        </pc:sldMkLst>
      </pc:sldChg>
      <pc:sldChg chg="del">
        <pc:chgData name="Kelly Stokes" userId="3e5c5154-569e-4d81-aa91-4f91841cdfa9" providerId="ADAL" clId="{C97A9C41-4ED5-43A1-91D6-9491D238C5CF}" dt="2022-12-29T11:45:33.501" v="29" actId="2696"/>
        <pc:sldMkLst>
          <pc:docMk/>
          <pc:sldMk cId="2360235930" sldId="2852"/>
        </pc:sldMkLst>
      </pc:sldChg>
      <pc:sldChg chg="del">
        <pc:chgData name="Kelly Stokes" userId="3e5c5154-569e-4d81-aa91-4f91841cdfa9" providerId="ADAL" clId="{C97A9C41-4ED5-43A1-91D6-9491D238C5CF}" dt="2022-12-29T11:45:33.501" v="29" actId="2696"/>
        <pc:sldMkLst>
          <pc:docMk/>
          <pc:sldMk cId="416578722" sldId="2853"/>
        </pc:sldMkLst>
      </pc:sldChg>
      <pc:sldChg chg="del">
        <pc:chgData name="Kelly Stokes" userId="3e5c5154-569e-4d81-aa91-4f91841cdfa9" providerId="ADAL" clId="{C97A9C41-4ED5-43A1-91D6-9491D238C5CF}" dt="2022-12-29T11:45:33.501" v="29" actId="2696"/>
        <pc:sldMkLst>
          <pc:docMk/>
          <pc:sldMk cId="119690500" sldId="2854"/>
        </pc:sldMkLst>
      </pc:sldChg>
      <pc:sldChg chg="del">
        <pc:chgData name="Kelly Stokes" userId="3e5c5154-569e-4d81-aa91-4f91841cdfa9" providerId="ADAL" clId="{C97A9C41-4ED5-43A1-91D6-9491D238C5CF}" dt="2022-12-29T11:45:33.501" v="29" actId="2696"/>
        <pc:sldMkLst>
          <pc:docMk/>
          <pc:sldMk cId="3396929264" sldId="2855"/>
        </pc:sldMkLst>
      </pc:sldChg>
      <pc:sldChg chg="del">
        <pc:chgData name="Kelly Stokes" userId="3e5c5154-569e-4d81-aa91-4f91841cdfa9" providerId="ADAL" clId="{C97A9C41-4ED5-43A1-91D6-9491D238C5CF}" dt="2022-12-29T11:45:33.501" v="29" actId="2696"/>
        <pc:sldMkLst>
          <pc:docMk/>
          <pc:sldMk cId="823430503" sldId="2856"/>
        </pc:sldMkLst>
      </pc:sldChg>
      <pc:sldChg chg="del">
        <pc:chgData name="Kelly Stokes" userId="3e5c5154-569e-4d81-aa91-4f91841cdfa9" providerId="ADAL" clId="{C97A9C41-4ED5-43A1-91D6-9491D238C5CF}" dt="2022-12-29T11:45:33.501" v="29" actId="2696"/>
        <pc:sldMkLst>
          <pc:docMk/>
          <pc:sldMk cId="1045159288" sldId="2857"/>
        </pc:sldMkLst>
      </pc:sldChg>
      <pc:sldChg chg="del">
        <pc:chgData name="Kelly Stokes" userId="3e5c5154-569e-4d81-aa91-4f91841cdfa9" providerId="ADAL" clId="{C97A9C41-4ED5-43A1-91D6-9491D238C5CF}" dt="2022-12-29T11:45:33.501" v="29" actId="2696"/>
        <pc:sldMkLst>
          <pc:docMk/>
          <pc:sldMk cId="1204214280" sldId="2858"/>
        </pc:sldMkLst>
      </pc:sldChg>
      <pc:sldChg chg="del">
        <pc:chgData name="Kelly Stokes" userId="3e5c5154-569e-4d81-aa91-4f91841cdfa9" providerId="ADAL" clId="{C97A9C41-4ED5-43A1-91D6-9491D238C5CF}" dt="2022-12-29T11:45:33.501" v="29" actId="2696"/>
        <pc:sldMkLst>
          <pc:docMk/>
          <pc:sldMk cId="3615133900" sldId="2859"/>
        </pc:sldMkLst>
      </pc:sldChg>
      <pc:sldChg chg="del">
        <pc:chgData name="Kelly Stokes" userId="3e5c5154-569e-4d81-aa91-4f91841cdfa9" providerId="ADAL" clId="{C97A9C41-4ED5-43A1-91D6-9491D238C5CF}" dt="2022-12-29T11:45:33.501" v="29" actId="2696"/>
        <pc:sldMkLst>
          <pc:docMk/>
          <pc:sldMk cId="2744223272" sldId="2860"/>
        </pc:sldMkLst>
      </pc:sldChg>
      <pc:sldChg chg="del">
        <pc:chgData name="Kelly Stokes" userId="3e5c5154-569e-4d81-aa91-4f91841cdfa9" providerId="ADAL" clId="{C97A9C41-4ED5-43A1-91D6-9491D238C5CF}" dt="2022-12-29T11:45:33.501" v="29" actId="2696"/>
        <pc:sldMkLst>
          <pc:docMk/>
          <pc:sldMk cId="1470966337" sldId="2861"/>
        </pc:sldMkLst>
      </pc:sldChg>
      <pc:sldChg chg="del">
        <pc:chgData name="Kelly Stokes" userId="3e5c5154-569e-4d81-aa91-4f91841cdfa9" providerId="ADAL" clId="{C97A9C41-4ED5-43A1-91D6-9491D238C5CF}" dt="2022-12-29T11:45:33.501" v="29" actId="2696"/>
        <pc:sldMkLst>
          <pc:docMk/>
          <pc:sldMk cId="3482555784" sldId="2862"/>
        </pc:sldMkLst>
      </pc:sldChg>
      <pc:sldChg chg="del">
        <pc:chgData name="Kelly Stokes" userId="3e5c5154-569e-4d81-aa91-4f91841cdfa9" providerId="ADAL" clId="{C97A9C41-4ED5-43A1-91D6-9491D238C5CF}" dt="2022-12-29T11:45:33.501" v="29" actId="2696"/>
        <pc:sldMkLst>
          <pc:docMk/>
          <pc:sldMk cId="1889693892" sldId="2863"/>
        </pc:sldMkLst>
      </pc:sldChg>
      <pc:sldChg chg="del">
        <pc:chgData name="Kelly Stokes" userId="3e5c5154-569e-4d81-aa91-4f91841cdfa9" providerId="ADAL" clId="{C97A9C41-4ED5-43A1-91D6-9491D238C5CF}" dt="2022-12-29T11:45:33.501" v="29" actId="2696"/>
        <pc:sldMkLst>
          <pc:docMk/>
          <pc:sldMk cId="1964065943" sldId="2864"/>
        </pc:sldMkLst>
      </pc:sldChg>
      <pc:sldChg chg="del">
        <pc:chgData name="Kelly Stokes" userId="3e5c5154-569e-4d81-aa91-4f91841cdfa9" providerId="ADAL" clId="{C97A9C41-4ED5-43A1-91D6-9491D238C5CF}" dt="2022-12-29T11:45:33.501" v="29" actId="2696"/>
        <pc:sldMkLst>
          <pc:docMk/>
          <pc:sldMk cId="1814026220" sldId="2865"/>
        </pc:sldMkLst>
      </pc:sldChg>
      <pc:sldChg chg="del">
        <pc:chgData name="Kelly Stokes" userId="3e5c5154-569e-4d81-aa91-4f91841cdfa9" providerId="ADAL" clId="{C97A9C41-4ED5-43A1-91D6-9491D238C5CF}" dt="2022-12-29T11:45:33.501" v="29" actId="2696"/>
        <pc:sldMkLst>
          <pc:docMk/>
          <pc:sldMk cId="3541436547" sldId="2866"/>
        </pc:sldMkLst>
      </pc:sldChg>
      <pc:sldChg chg="del">
        <pc:chgData name="Kelly Stokes" userId="3e5c5154-569e-4d81-aa91-4f91841cdfa9" providerId="ADAL" clId="{C97A9C41-4ED5-43A1-91D6-9491D238C5CF}" dt="2022-12-29T11:45:33.501" v="29" actId="2696"/>
        <pc:sldMkLst>
          <pc:docMk/>
          <pc:sldMk cId="614029367" sldId="2867"/>
        </pc:sldMkLst>
      </pc:sldChg>
      <pc:sldChg chg="del">
        <pc:chgData name="Kelly Stokes" userId="3e5c5154-569e-4d81-aa91-4f91841cdfa9" providerId="ADAL" clId="{C97A9C41-4ED5-43A1-91D6-9491D238C5CF}" dt="2022-12-29T11:45:33.501" v="29" actId="2696"/>
        <pc:sldMkLst>
          <pc:docMk/>
          <pc:sldMk cId="803798178" sldId="2868"/>
        </pc:sldMkLst>
      </pc:sldChg>
      <pc:sldChg chg="del">
        <pc:chgData name="Kelly Stokes" userId="3e5c5154-569e-4d81-aa91-4f91841cdfa9" providerId="ADAL" clId="{C97A9C41-4ED5-43A1-91D6-9491D238C5CF}" dt="2022-12-29T11:45:33.501" v="29" actId="2696"/>
        <pc:sldMkLst>
          <pc:docMk/>
          <pc:sldMk cId="3895040421" sldId="2869"/>
        </pc:sldMkLst>
      </pc:sldChg>
      <pc:sldChg chg="del">
        <pc:chgData name="Kelly Stokes" userId="3e5c5154-569e-4d81-aa91-4f91841cdfa9" providerId="ADAL" clId="{C97A9C41-4ED5-43A1-91D6-9491D238C5CF}" dt="2022-12-29T11:45:33.501" v="29" actId="2696"/>
        <pc:sldMkLst>
          <pc:docMk/>
          <pc:sldMk cId="4068245676" sldId="2870"/>
        </pc:sldMkLst>
      </pc:sldChg>
      <pc:sldChg chg="del">
        <pc:chgData name="Kelly Stokes" userId="3e5c5154-569e-4d81-aa91-4f91841cdfa9" providerId="ADAL" clId="{C97A9C41-4ED5-43A1-91D6-9491D238C5CF}" dt="2022-12-29T11:45:33.501" v="29" actId="2696"/>
        <pc:sldMkLst>
          <pc:docMk/>
          <pc:sldMk cId="3255349436" sldId="2871"/>
        </pc:sldMkLst>
      </pc:sldChg>
      <pc:sldChg chg="del">
        <pc:chgData name="Kelly Stokes" userId="3e5c5154-569e-4d81-aa91-4f91841cdfa9" providerId="ADAL" clId="{C97A9C41-4ED5-43A1-91D6-9491D238C5CF}" dt="2022-12-29T11:45:33.501" v="29" actId="2696"/>
        <pc:sldMkLst>
          <pc:docMk/>
          <pc:sldMk cId="364225307" sldId="2872"/>
        </pc:sldMkLst>
      </pc:sldChg>
      <pc:sldChg chg="del">
        <pc:chgData name="Kelly Stokes" userId="3e5c5154-569e-4d81-aa91-4f91841cdfa9" providerId="ADAL" clId="{C97A9C41-4ED5-43A1-91D6-9491D238C5CF}" dt="2022-12-29T11:46:43.166" v="35" actId="2696"/>
        <pc:sldMkLst>
          <pc:docMk/>
          <pc:sldMk cId="4051895120" sldId="2873"/>
        </pc:sldMkLst>
      </pc:sldChg>
      <pc:sldChg chg="del">
        <pc:chgData name="Kelly Stokes" userId="3e5c5154-569e-4d81-aa91-4f91841cdfa9" providerId="ADAL" clId="{C97A9C41-4ED5-43A1-91D6-9491D238C5CF}" dt="2022-12-29T11:46:43.166" v="35" actId="2696"/>
        <pc:sldMkLst>
          <pc:docMk/>
          <pc:sldMk cId="3424700107" sldId="2874"/>
        </pc:sldMkLst>
      </pc:sldChg>
      <pc:sldChg chg="del">
        <pc:chgData name="Kelly Stokes" userId="3e5c5154-569e-4d81-aa91-4f91841cdfa9" providerId="ADAL" clId="{C97A9C41-4ED5-43A1-91D6-9491D238C5CF}" dt="2022-12-29T11:46:43.166" v="35" actId="2696"/>
        <pc:sldMkLst>
          <pc:docMk/>
          <pc:sldMk cId="3732040591" sldId="2875"/>
        </pc:sldMkLst>
      </pc:sldChg>
      <pc:sldChg chg="del">
        <pc:chgData name="Kelly Stokes" userId="3e5c5154-569e-4d81-aa91-4f91841cdfa9" providerId="ADAL" clId="{C97A9C41-4ED5-43A1-91D6-9491D238C5CF}" dt="2022-12-29T11:46:43.166" v="35" actId="2696"/>
        <pc:sldMkLst>
          <pc:docMk/>
          <pc:sldMk cId="3609594584" sldId="2876"/>
        </pc:sldMkLst>
      </pc:sldChg>
      <pc:sldChg chg="del">
        <pc:chgData name="Kelly Stokes" userId="3e5c5154-569e-4d81-aa91-4f91841cdfa9" providerId="ADAL" clId="{C97A9C41-4ED5-43A1-91D6-9491D238C5CF}" dt="2022-12-29T11:46:43.166" v="35" actId="2696"/>
        <pc:sldMkLst>
          <pc:docMk/>
          <pc:sldMk cId="1997347147" sldId="2877"/>
        </pc:sldMkLst>
      </pc:sldChg>
      <pc:sldChg chg="del">
        <pc:chgData name="Kelly Stokes" userId="3e5c5154-569e-4d81-aa91-4f91841cdfa9" providerId="ADAL" clId="{C97A9C41-4ED5-43A1-91D6-9491D238C5CF}" dt="2022-12-29T11:46:43.166" v="35" actId="2696"/>
        <pc:sldMkLst>
          <pc:docMk/>
          <pc:sldMk cId="3353948387" sldId="2878"/>
        </pc:sldMkLst>
      </pc:sldChg>
      <pc:sldChg chg="del">
        <pc:chgData name="Kelly Stokes" userId="3e5c5154-569e-4d81-aa91-4f91841cdfa9" providerId="ADAL" clId="{C97A9C41-4ED5-43A1-91D6-9491D238C5CF}" dt="2022-12-29T11:46:43.166" v="35" actId="2696"/>
        <pc:sldMkLst>
          <pc:docMk/>
          <pc:sldMk cId="1105347587" sldId="2879"/>
        </pc:sldMkLst>
      </pc:sldChg>
      <pc:sldChg chg="del">
        <pc:chgData name="Kelly Stokes" userId="3e5c5154-569e-4d81-aa91-4f91841cdfa9" providerId="ADAL" clId="{C97A9C41-4ED5-43A1-91D6-9491D238C5CF}" dt="2022-12-29T11:46:43.166" v="35" actId="2696"/>
        <pc:sldMkLst>
          <pc:docMk/>
          <pc:sldMk cId="1868114163" sldId="2880"/>
        </pc:sldMkLst>
      </pc:sldChg>
      <pc:sldChg chg="del">
        <pc:chgData name="Kelly Stokes" userId="3e5c5154-569e-4d81-aa91-4f91841cdfa9" providerId="ADAL" clId="{C97A9C41-4ED5-43A1-91D6-9491D238C5CF}" dt="2022-12-29T11:46:43.166" v="35" actId="2696"/>
        <pc:sldMkLst>
          <pc:docMk/>
          <pc:sldMk cId="2754287160" sldId="2881"/>
        </pc:sldMkLst>
      </pc:sldChg>
      <pc:sldChg chg="del">
        <pc:chgData name="Kelly Stokes" userId="3e5c5154-569e-4d81-aa91-4f91841cdfa9" providerId="ADAL" clId="{C97A9C41-4ED5-43A1-91D6-9491D238C5CF}" dt="2022-12-29T11:46:43.166" v="35" actId="2696"/>
        <pc:sldMkLst>
          <pc:docMk/>
          <pc:sldMk cId="1501811131" sldId="2882"/>
        </pc:sldMkLst>
      </pc:sldChg>
      <pc:sldChg chg="del">
        <pc:chgData name="Kelly Stokes" userId="3e5c5154-569e-4d81-aa91-4f91841cdfa9" providerId="ADAL" clId="{C97A9C41-4ED5-43A1-91D6-9491D238C5CF}" dt="2022-12-29T11:46:43.166" v="35" actId="2696"/>
        <pc:sldMkLst>
          <pc:docMk/>
          <pc:sldMk cId="4184847117" sldId="2883"/>
        </pc:sldMkLst>
      </pc:sldChg>
      <pc:sldChg chg="del">
        <pc:chgData name="Kelly Stokes" userId="3e5c5154-569e-4d81-aa91-4f91841cdfa9" providerId="ADAL" clId="{C97A9C41-4ED5-43A1-91D6-9491D238C5CF}" dt="2022-12-29T11:46:43.166" v="35" actId="2696"/>
        <pc:sldMkLst>
          <pc:docMk/>
          <pc:sldMk cId="911228061" sldId="2884"/>
        </pc:sldMkLst>
      </pc:sldChg>
      <pc:sldChg chg="del">
        <pc:chgData name="Kelly Stokes" userId="3e5c5154-569e-4d81-aa91-4f91841cdfa9" providerId="ADAL" clId="{C97A9C41-4ED5-43A1-91D6-9491D238C5CF}" dt="2022-12-29T11:46:43.166" v="35" actId="2696"/>
        <pc:sldMkLst>
          <pc:docMk/>
          <pc:sldMk cId="3691784678" sldId="2885"/>
        </pc:sldMkLst>
      </pc:sldChg>
      <pc:sldChg chg="del">
        <pc:chgData name="Kelly Stokes" userId="3e5c5154-569e-4d81-aa91-4f91841cdfa9" providerId="ADAL" clId="{C97A9C41-4ED5-43A1-91D6-9491D238C5CF}" dt="2022-12-29T11:46:43.166" v="35" actId="2696"/>
        <pc:sldMkLst>
          <pc:docMk/>
          <pc:sldMk cId="537376149" sldId="2886"/>
        </pc:sldMkLst>
      </pc:sldChg>
      <pc:sldChg chg="del">
        <pc:chgData name="Kelly Stokes" userId="3e5c5154-569e-4d81-aa91-4f91841cdfa9" providerId="ADAL" clId="{C97A9C41-4ED5-43A1-91D6-9491D238C5CF}" dt="2022-12-29T11:46:43.166" v="35" actId="2696"/>
        <pc:sldMkLst>
          <pc:docMk/>
          <pc:sldMk cId="1708075664" sldId="2887"/>
        </pc:sldMkLst>
      </pc:sldChg>
      <pc:sldChg chg="del">
        <pc:chgData name="Kelly Stokes" userId="3e5c5154-569e-4d81-aa91-4f91841cdfa9" providerId="ADAL" clId="{C97A9C41-4ED5-43A1-91D6-9491D238C5CF}" dt="2022-12-29T11:46:43.166" v="35" actId="2696"/>
        <pc:sldMkLst>
          <pc:docMk/>
          <pc:sldMk cId="915285749" sldId="2888"/>
        </pc:sldMkLst>
      </pc:sldChg>
      <pc:sldChg chg="del">
        <pc:chgData name="Kelly Stokes" userId="3e5c5154-569e-4d81-aa91-4f91841cdfa9" providerId="ADAL" clId="{C97A9C41-4ED5-43A1-91D6-9491D238C5CF}" dt="2022-12-29T11:46:43.166" v="35" actId="2696"/>
        <pc:sldMkLst>
          <pc:docMk/>
          <pc:sldMk cId="1205050971" sldId="2889"/>
        </pc:sldMkLst>
      </pc:sldChg>
      <pc:sldChg chg="del">
        <pc:chgData name="Kelly Stokes" userId="3e5c5154-569e-4d81-aa91-4f91841cdfa9" providerId="ADAL" clId="{C97A9C41-4ED5-43A1-91D6-9491D238C5CF}" dt="2022-12-29T11:46:43.166" v="35" actId="2696"/>
        <pc:sldMkLst>
          <pc:docMk/>
          <pc:sldMk cId="3590144602" sldId="2890"/>
        </pc:sldMkLst>
      </pc:sldChg>
      <pc:sldChg chg="del">
        <pc:chgData name="Kelly Stokes" userId="3e5c5154-569e-4d81-aa91-4f91841cdfa9" providerId="ADAL" clId="{C97A9C41-4ED5-43A1-91D6-9491D238C5CF}" dt="2022-12-29T11:46:43.166" v="35" actId="2696"/>
        <pc:sldMkLst>
          <pc:docMk/>
          <pc:sldMk cId="3309824214" sldId="2891"/>
        </pc:sldMkLst>
      </pc:sldChg>
      <pc:sldChg chg="del">
        <pc:chgData name="Kelly Stokes" userId="3e5c5154-569e-4d81-aa91-4f91841cdfa9" providerId="ADAL" clId="{C97A9C41-4ED5-43A1-91D6-9491D238C5CF}" dt="2022-12-29T11:47:33.924" v="37" actId="2696"/>
        <pc:sldMkLst>
          <pc:docMk/>
          <pc:sldMk cId="3740609794" sldId="2892"/>
        </pc:sldMkLst>
      </pc:sldChg>
      <pc:sldChg chg="del">
        <pc:chgData name="Kelly Stokes" userId="3e5c5154-569e-4d81-aa91-4f91841cdfa9" providerId="ADAL" clId="{C97A9C41-4ED5-43A1-91D6-9491D238C5CF}" dt="2022-12-29T11:47:33.924" v="37" actId="2696"/>
        <pc:sldMkLst>
          <pc:docMk/>
          <pc:sldMk cId="1535065689" sldId="2893"/>
        </pc:sldMkLst>
      </pc:sldChg>
      <pc:sldChg chg="del">
        <pc:chgData name="Kelly Stokes" userId="3e5c5154-569e-4d81-aa91-4f91841cdfa9" providerId="ADAL" clId="{C97A9C41-4ED5-43A1-91D6-9491D238C5CF}" dt="2022-12-29T11:47:33.924" v="37" actId="2696"/>
        <pc:sldMkLst>
          <pc:docMk/>
          <pc:sldMk cId="3726079758" sldId="2894"/>
        </pc:sldMkLst>
      </pc:sldChg>
      <pc:sldChg chg="del">
        <pc:chgData name="Kelly Stokes" userId="3e5c5154-569e-4d81-aa91-4f91841cdfa9" providerId="ADAL" clId="{C97A9C41-4ED5-43A1-91D6-9491D238C5CF}" dt="2022-12-29T11:47:33.924" v="37" actId="2696"/>
        <pc:sldMkLst>
          <pc:docMk/>
          <pc:sldMk cId="2030349545" sldId="2895"/>
        </pc:sldMkLst>
      </pc:sldChg>
      <pc:sldChg chg="del">
        <pc:chgData name="Kelly Stokes" userId="3e5c5154-569e-4d81-aa91-4f91841cdfa9" providerId="ADAL" clId="{C97A9C41-4ED5-43A1-91D6-9491D238C5CF}" dt="2022-12-29T11:47:33.924" v="37" actId="2696"/>
        <pc:sldMkLst>
          <pc:docMk/>
          <pc:sldMk cId="2236652148" sldId="2896"/>
        </pc:sldMkLst>
      </pc:sldChg>
      <pc:sldChg chg="del">
        <pc:chgData name="Kelly Stokes" userId="3e5c5154-569e-4d81-aa91-4f91841cdfa9" providerId="ADAL" clId="{C97A9C41-4ED5-43A1-91D6-9491D238C5CF}" dt="2022-12-29T11:50:10.446" v="184" actId="2696"/>
        <pc:sldMkLst>
          <pc:docMk/>
          <pc:sldMk cId="2988212966" sldId="2897"/>
        </pc:sldMkLst>
      </pc:sldChg>
      <pc:sldChg chg="del">
        <pc:chgData name="Kelly Stokes" userId="3e5c5154-569e-4d81-aa91-4f91841cdfa9" providerId="ADAL" clId="{C97A9C41-4ED5-43A1-91D6-9491D238C5CF}" dt="2022-12-29T11:50:10.446" v="184" actId="2696"/>
        <pc:sldMkLst>
          <pc:docMk/>
          <pc:sldMk cId="1156262779" sldId="2898"/>
        </pc:sldMkLst>
      </pc:sldChg>
      <pc:sldChg chg="del">
        <pc:chgData name="Kelly Stokes" userId="3e5c5154-569e-4d81-aa91-4f91841cdfa9" providerId="ADAL" clId="{C97A9C41-4ED5-43A1-91D6-9491D238C5CF}" dt="2022-12-29T11:50:10.446" v="184" actId="2696"/>
        <pc:sldMkLst>
          <pc:docMk/>
          <pc:sldMk cId="4279098322" sldId="2899"/>
        </pc:sldMkLst>
      </pc:sldChg>
      <pc:sldChg chg="del">
        <pc:chgData name="Kelly Stokes" userId="3e5c5154-569e-4d81-aa91-4f91841cdfa9" providerId="ADAL" clId="{C97A9C41-4ED5-43A1-91D6-9491D238C5CF}" dt="2022-12-29T11:50:10.446" v="184" actId="2696"/>
        <pc:sldMkLst>
          <pc:docMk/>
          <pc:sldMk cId="1450348624" sldId="2900"/>
        </pc:sldMkLst>
      </pc:sldChg>
      <pc:sldChg chg="del">
        <pc:chgData name="Kelly Stokes" userId="3e5c5154-569e-4d81-aa91-4f91841cdfa9" providerId="ADAL" clId="{C97A9C41-4ED5-43A1-91D6-9491D238C5CF}" dt="2022-12-29T11:50:10.446" v="184" actId="2696"/>
        <pc:sldMkLst>
          <pc:docMk/>
          <pc:sldMk cId="1882196229" sldId="2901"/>
        </pc:sldMkLst>
      </pc:sldChg>
      <pc:sldChg chg="del">
        <pc:chgData name="Kelly Stokes" userId="3e5c5154-569e-4d81-aa91-4f91841cdfa9" providerId="ADAL" clId="{C97A9C41-4ED5-43A1-91D6-9491D238C5CF}" dt="2022-12-29T11:52:09.992" v="311" actId="2696"/>
        <pc:sldMkLst>
          <pc:docMk/>
          <pc:sldMk cId="1847260476" sldId="2902"/>
        </pc:sldMkLst>
      </pc:sldChg>
      <pc:sldChg chg="del">
        <pc:chgData name="Kelly Stokes" userId="3e5c5154-569e-4d81-aa91-4f91841cdfa9" providerId="ADAL" clId="{C97A9C41-4ED5-43A1-91D6-9491D238C5CF}" dt="2022-12-29T11:52:09.992" v="311" actId="2696"/>
        <pc:sldMkLst>
          <pc:docMk/>
          <pc:sldMk cId="2723322920" sldId="2903"/>
        </pc:sldMkLst>
      </pc:sldChg>
      <pc:sldChg chg="del">
        <pc:chgData name="Kelly Stokes" userId="3e5c5154-569e-4d81-aa91-4f91841cdfa9" providerId="ADAL" clId="{C97A9C41-4ED5-43A1-91D6-9491D238C5CF}" dt="2022-12-29T11:52:09.992" v="311" actId="2696"/>
        <pc:sldMkLst>
          <pc:docMk/>
          <pc:sldMk cId="2056486456" sldId="2904"/>
        </pc:sldMkLst>
      </pc:sldChg>
      <pc:sldChg chg="del">
        <pc:chgData name="Kelly Stokes" userId="3e5c5154-569e-4d81-aa91-4f91841cdfa9" providerId="ADAL" clId="{C97A9C41-4ED5-43A1-91D6-9491D238C5CF}" dt="2022-12-29T11:52:09.992" v="311" actId="2696"/>
        <pc:sldMkLst>
          <pc:docMk/>
          <pc:sldMk cId="760934711" sldId="2905"/>
        </pc:sldMkLst>
      </pc:sldChg>
      <pc:sldChg chg="del">
        <pc:chgData name="Kelly Stokes" userId="3e5c5154-569e-4d81-aa91-4f91841cdfa9" providerId="ADAL" clId="{C97A9C41-4ED5-43A1-91D6-9491D238C5CF}" dt="2022-12-29T11:52:09.992" v="311" actId="2696"/>
        <pc:sldMkLst>
          <pc:docMk/>
          <pc:sldMk cId="1345973561" sldId="2906"/>
        </pc:sldMkLst>
      </pc:sldChg>
      <pc:sldChg chg="modSp mod">
        <pc:chgData name="Kelly Stokes" userId="3e5c5154-569e-4d81-aa91-4f91841cdfa9" providerId="ADAL" clId="{C97A9C41-4ED5-43A1-91D6-9491D238C5CF}" dt="2022-12-29T11:55:14.742" v="591" actId="20577"/>
        <pc:sldMkLst>
          <pc:docMk/>
          <pc:sldMk cId="2367184094" sldId="2907"/>
        </pc:sldMkLst>
        <pc:spChg chg="mod">
          <ac:chgData name="Kelly Stokes" userId="3e5c5154-569e-4d81-aa91-4f91841cdfa9" providerId="ADAL" clId="{C97A9C41-4ED5-43A1-91D6-9491D238C5CF}" dt="2022-12-29T11:55:14.742" v="591" actId="20577"/>
          <ac:spMkLst>
            <pc:docMk/>
            <pc:sldMk cId="2367184094" sldId="2907"/>
            <ac:spMk id="2" creationId="{52DA34BA-82FC-47C5-BCE1-BB65E08B92A1}"/>
          </ac:spMkLst>
        </pc:spChg>
      </pc:sldChg>
      <pc:sldChg chg="del">
        <pc:chgData name="Kelly Stokes" userId="3e5c5154-569e-4d81-aa91-4f91841cdfa9" providerId="ADAL" clId="{C97A9C41-4ED5-43A1-91D6-9491D238C5CF}" dt="2022-12-29T11:54:50.623" v="564" actId="2696"/>
        <pc:sldMkLst>
          <pc:docMk/>
          <pc:sldMk cId="1757858437" sldId="2908"/>
        </pc:sldMkLst>
      </pc:sldChg>
      <pc:sldChg chg="del">
        <pc:chgData name="Kelly Stokes" userId="3e5c5154-569e-4d81-aa91-4f91841cdfa9" providerId="ADAL" clId="{C97A9C41-4ED5-43A1-91D6-9491D238C5CF}" dt="2022-12-29T11:54:50.623" v="564" actId="2696"/>
        <pc:sldMkLst>
          <pc:docMk/>
          <pc:sldMk cId="1274681774" sldId="2909"/>
        </pc:sldMkLst>
      </pc:sldChg>
      <pc:sldChg chg="del">
        <pc:chgData name="Kelly Stokes" userId="3e5c5154-569e-4d81-aa91-4f91841cdfa9" providerId="ADAL" clId="{C97A9C41-4ED5-43A1-91D6-9491D238C5CF}" dt="2022-12-29T11:54:50.623" v="564" actId="2696"/>
        <pc:sldMkLst>
          <pc:docMk/>
          <pc:sldMk cId="3043683572" sldId="2910"/>
        </pc:sldMkLst>
      </pc:sldChg>
      <pc:sldChg chg="del">
        <pc:chgData name="Kelly Stokes" userId="3e5c5154-569e-4d81-aa91-4f91841cdfa9" providerId="ADAL" clId="{C97A9C41-4ED5-43A1-91D6-9491D238C5CF}" dt="2022-12-29T11:54:50.623" v="564" actId="2696"/>
        <pc:sldMkLst>
          <pc:docMk/>
          <pc:sldMk cId="391485204" sldId="2911"/>
        </pc:sldMkLst>
      </pc:sldChg>
      <pc:sldChg chg="add del">
        <pc:chgData name="Kelly Stokes" userId="3e5c5154-569e-4d81-aa91-4f91841cdfa9" providerId="ADAL" clId="{C97A9C41-4ED5-43A1-91D6-9491D238C5CF}" dt="2022-12-29T11:58:06.190" v="770" actId="47"/>
        <pc:sldMkLst>
          <pc:docMk/>
          <pc:sldMk cId="794599736" sldId="2912"/>
        </pc:sldMkLst>
      </pc:sldChg>
      <pc:sldChg chg="add del">
        <pc:chgData name="Kelly Stokes" userId="3e5c5154-569e-4d81-aa91-4f91841cdfa9" providerId="ADAL" clId="{C97A9C41-4ED5-43A1-91D6-9491D238C5CF}" dt="2022-12-29T11:58:06.190" v="770" actId="47"/>
        <pc:sldMkLst>
          <pc:docMk/>
          <pc:sldMk cId="478338957" sldId="2913"/>
        </pc:sldMkLst>
      </pc:sldChg>
      <pc:sldChg chg="add del">
        <pc:chgData name="Kelly Stokes" userId="3e5c5154-569e-4d81-aa91-4f91841cdfa9" providerId="ADAL" clId="{C97A9C41-4ED5-43A1-91D6-9491D238C5CF}" dt="2022-12-29T11:58:06.190" v="770" actId="47"/>
        <pc:sldMkLst>
          <pc:docMk/>
          <pc:sldMk cId="3306690591" sldId="2914"/>
        </pc:sldMkLst>
      </pc:sldChg>
      <pc:sldChg chg="add del">
        <pc:chgData name="Kelly Stokes" userId="3e5c5154-569e-4d81-aa91-4f91841cdfa9" providerId="ADAL" clId="{C97A9C41-4ED5-43A1-91D6-9491D238C5CF}" dt="2022-12-29T11:58:06.190" v="770" actId="47"/>
        <pc:sldMkLst>
          <pc:docMk/>
          <pc:sldMk cId="954536011" sldId="2915"/>
        </pc:sldMkLst>
      </pc:sldChg>
      <pc:sldChg chg="add del">
        <pc:chgData name="Kelly Stokes" userId="3e5c5154-569e-4d81-aa91-4f91841cdfa9" providerId="ADAL" clId="{C97A9C41-4ED5-43A1-91D6-9491D238C5CF}" dt="2022-12-29T11:58:06.190" v="770" actId="47"/>
        <pc:sldMkLst>
          <pc:docMk/>
          <pc:sldMk cId="4136380821" sldId="2916"/>
        </pc:sldMkLst>
      </pc:sldChg>
      <pc:sldChg chg="modSp add mod">
        <pc:chgData name="Kelly Stokes" userId="3e5c5154-569e-4d81-aa91-4f91841cdfa9" providerId="ADAL" clId="{C97A9C41-4ED5-43A1-91D6-9491D238C5CF}" dt="2022-12-29T11:49:58.837" v="183" actId="13926"/>
        <pc:sldMkLst>
          <pc:docMk/>
          <pc:sldMk cId="4067714164" sldId="2983"/>
        </pc:sldMkLst>
        <pc:spChg chg="mod">
          <ac:chgData name="Kelly Stokes" userId="3e5c5154-569e-4d81-aa91-4f91841cdfa9" providerId="ADAL" clId="{C97A9C41-4ED5-43A1-91D6-9491D238C5CF}" dt="2022-12-29T11:49:58.837" v="183" actId="13926"/>
          <ac:spMkLst>
            <pc:docMk/>
            <pc:sldMk cId="4067714164" sldId="2983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C97A9C41-4ED5-43A1-91D6-9491D238C5CF}" dt="2022-12-29T11:48:19.864" v="76" actId="13926"/>
        <pc:sldMkLst>
          <pc:docMk/>
          <pc:sldMk cId="1194563758" sldId="2984"/>
        </pc:sldMkLst>
        <pc:spChg chg="mod">
          <ac:chgData name="Kelly Stokes" userId="3e5c5154-569e-4d81-aa91-4f91841cdfa9" providerId="ADAL" clId="{C97A9C41-4ED5-43A1-91D6-9491D238C5CF}" dt="2022-12-29T11:48:19.864" v="76" actId="13926"/>
          <ac:spMkLst>
            <pc:docMk/>
            <pc:sldMk cId="1194563758" sldId="2984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C97A9C41-4ED5-43A1-91D6-9491D238C5CF}" dt="2022-12-29T11:49:36.473" v="177" actId="20577"/>
        <pc:sldMkLst>
          <pc:docMk/>
          <pc:sldMk cId="297300472" sldId="2985"/>
        </pc:sldMkLst>
        <pc:spChg chg="mod">
          <ac:chgData name="Kelly Stokes" userId="3e5c5154-569e-4d81-aa91-4f91841cdfa9" providerId="ADAL" clId="{C97A9C41-4ED5-43A1-91D6-9491D238C5CF}" dt="2022-12-29T11:49:36.473" v="177" actId="20577"/>
          <ac:spMkLst>
            <pc:docMk/>
            <pc:sldMk cId="297300472" sldId="2985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C97A9C41-4ED5-43A1-91D6-9491D238C5CF}" dt="2022-12-29T11:49:11.060" v="142" actId="20577"/>
        <pc:sldMkLst>
          <pc:docMk/>
          <pc:sldMk cId="3279116481" sldId="2986"/>
        </pc:sldMkLst>
        <pc:spChg chg="mod">
          <ac:chgData name="Kelly Stokes" userId="3e5c5154-569e-4d81-aa91-4f91841cdfa9" providerId="ADAL" clId="{C97A9C41-4ED5-43A1-91D6-9491D238C5CF}" dt="2022-12-29T11:49:11.060" v="142" actId="20577"/>
          <ac:spMkLst>
            <pc:docMk/>
            <pc:sldMk cId="3279116481" sldId="2986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C97A9C41-4ED5-43A1-91D6-9491D238C5CF}" dt="2022-12-29T11:48:46.950" v="116" actId="20577"/>
        <pc:sldMkLst>
          <pc:docMk/>
          <pc:sldMk cId="2837084324" sldId="2987"/>
        </pc:sldMkLst>
        <pc:spChg chg="mod">
          <ac:chgData name="Kelly Stokes" userId="3e5c5154-569e-4d81-aa91-4f91841cdfa9" providerId="ADAL" clId="{C97A9C41-4ED5-43A1-91D6-9491D238C5CF}" dt="2022-12-29T11:48:46.950" v="116" actId="20577"/>
          <ac:spMkLst>
            <pc:docMk/>
            <pc:sldMk cId="2837084324" sldId="2987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C97A9C41-4ED5-43A1-91D6-9491D238C5CF}" dt="2022-12-29T11:51:56.529" v="310" actId="13926"/>
        <pc:sldMkLst>
          <pc:docMk/>
          <pc:sldMk cId="1660626501" sldId="2988"/>
        </pc:sldMkLst>
        <pc:spChg chg="mod">
          <ac:chgData name="Kelly Stokes" userId="3e5c5154-569e-4d81-aa91-4f91841cdfa9" providerId="ADAL" clId="{C97A9C41-4ED5-43A1-91D6-9491D238C5CF}" dt="2022-12-29T11:51:56.529" v="310" actId="13926"/>
          <ac:spMkLst>
            <pc:docMk/>
            <pc:sldMk cId="1660626501" sldId="2988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C97A9C41-4ED5-43A1-91D6-9491D238C5CF}" dt="2022-12-29T11:50:38.832" v="212" actId="13926"/>
        <pc:sldMkLst>
          <pc:docMk/>
          <pc:sldMk cId="369244487" sldId="2989"/>
        </pc:sldMkLst>
        <pc:spChg chg="mod">
          <ac:chgData name="Kelly Stokes" userId="3e5c5154-569e-4d81-aa91-4f91841cdfa9" providerId="ADAL" clId="{C97A9C41-4ED5-43A1-91D6-9491D238C5CF}" dt="2022-12-29T11:50:38.832" v="212" actId="13926"/>
          <ac:spMkLst>
            <pc:docMk/>
            <pc:sldMk cId="369244487" sldId="2989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C97A9C41-4ED5-43A1-91D6-9491D238C5CF}" dt="2022-12-29T11:51:33.758" v="304" actId="20577"/>
        <pc:sldMkLst>
          <pc:docMk/>
          <pc:sldMk cId="2115494230" sldId="2990"/>
        </pc:sldMkLst>
        <pc:spChg chg="mod">
          <ac:chgData name="Kelly Stokes" userId="3e5c5154-569e-4d81-aa91-4f91841cdfa9" providerId="ADAL" clId="{C97A9C41-4ED5-43A1-91D6-9491D238C5CF}" dt="2022-12-29T11:51:33.758" v="304" actId="20577"/>
          <ac:spMkLst>
            <pc:docMk/>
            <pc:sldMk cId="2115494230" sldId="2990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C97A9C41-4ED5-43A1-91D6-9491D238C5CF}" dt="2022-12-29T11:51:18.927" v="276" actId="20577"/>
        <pc:sldMkLst>
          <pc:docMk/>
          <pc:sldMk cId="3429112321" sldId="2991"/>
        </pc:sldMkLst>
        <pc:spChg chg="mod">
          <ac:chgData name="Kelly Stokes" userId="3e5c5154-569e-4d81-aa91-4f91841cdfa9" providerId="ADAL" clId="{C97A9C41-4ED5-43A1-91D6-9491D238C5CF}" dt="2022-12-29T11:51:18.927" v="276" actId="20577"/>
          <ac:spMkLst>
            <pc:docMk/>
            <pc:sldMk cId="3429112321" sldId="2991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C97A9C41-4ED5-43A1-91D6-9491D238C5CF}" dt="2022-12-29T11:51:03.753" v="250" actId="20577"/>
        <pc:sldMkLst>
          <pc:docMk/>
          <pc:sldMk cId="1592534459" sldId="2992"/>
        </pc:sldMkLst>
        <pc:spChg chg="mod">
          <ac:chgData name="Kelly Stokes" userId="3e5c5154-569e-4d81-aa91-4f91841cdfa9" providerId="ADAL" clId="{C97A9C41-4ED5-43A1-91D6-9491D238C5CF}" dt="2022-12-29T11:51:03.753" v="250" actId="20577"/>
          <ac:spMkLst>
            <pc:docMk/>
            <pc:sldMk cId="1592534459" sldId="2992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C97A9C41-4ED5-43A1-91D6-9491D238C5CF}" dt="2022-12-29T11:54:32.062" v="563" actId="13926"/>
        <pc:sldMkLst>
          <pc:docMk/>
          <pc:sldMk cId="653142345" sldId="2993"/>
        </pc:sldMkLst>
        <pc:spChg chg="mod">
          <ac:chgData name="Kelly Stokes" userId="3e5c5154-569e-4d81-aa91-4f91841cdfa9" providerId="ADAL" clId="{C97A9C41-4ED5-43A1-91D6-9491D238C5CF}" dt="2022-12-29T11:54:32.062" v="563" actId="13926"/>
          <ac:spMkLst>
            <pc:docMk/>
            <pc:sldMk cId="653142345" sldId="2993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C97A9C41-4ED5-43A1-91D6-9491D238C5CF}" dt="2022-12-29T11:52:38.806" v="323" actId="13926"/>
        <pc:sldMkLst>
          <pc:docMk/>
          <pc:sldMk cId="4225517293" sldId="2994"/>
        </pc:sldMkLst>
        <pc:spChg chg="mod">
          <ac:chgData name="Kelly Stokes" userId="3e5c5154-569e-4d81-aa91-4f91841cdfa9" providerId="ADAL" clId="{C97A9C41-4ED5-43A1-91D6-9491D238C5CF}" dt="2022-12-29T11:52:38.806" v="323" actId="13926"/>
          <ac:spMkLst>
            <pc:docMk/>
            <pc:sldMk cId="4225517293" sldId="2994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C97A9C41-4ED5-43A1-91D6-9491D238C5CF}" dt="2022-12-29T11:54:03.415" v="557" actId="20577"/>
        <pc:sldMkLst>
          <pc:docMk/>
          <pc:sldMk cId="2291633038" sldId="2995"/>
        </pc:sldMkLst>
        <pc:spChg chg="mod">
          <ac:chgData name="Kelly Stokes" userId="3e5c5154-569e-4d81-aa91-4f91841cdfa9" providerId="ADAL" clId="{C97A9C41-4ED5-43A1-91D6-9491D238C5CF}" dt="2022-12-29T11:54:03.415" v="557" actId="20577"/>
          <ac:spMkLst>
            <pc:docMk/>
            <pc:sldMk cId="2291633038" sldId="2995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C97A9C41-4ED5-43A1-91D6-9491D238C5CF}" dt="2022-12-29T11:53:32.694" v="485" actId="20577"/>
        <pc:sldMkLst>
          <pc:docMk/>
          <pc:sldMk cId="1648722096" sldId="2996"/>
        </pc:sldMkLst>
        <pc:spChg chg="mod">
          <ac:chgData name="Kelly Stokes" userId="3e5c5154-569e-4d81-aa91-4f91841cdfa9" providerId="ADAL" clId="{C97A9C41-4ED5-43A1-91D6-9491D238C5CF}" dt="2022-12-29T11:53:32.694" v="485" actId="20577"/>
          <ac:spMkLst>
            <pc:docMk/>
            <pc:sldMk cId="1648722096" sldId="2996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C97A9C41-4ED5-43A1-91D6-9491D238C5CF}" dt="2022-12-29T11:53:00.806" v="374" actId="20577"/>
        <pc:sldMkLst>
          <pc:docMk/>
          <pc:sldMk cId="2426634552" sldId="2997"/>
        </pc:sldMkLst>
        <pc:spChg chg="mod">
          <ac:chgData name="Kelly Stokes" userId="3e5c5154-569e-4d81-aa91-4f91841cdfa9" providerId="ADAL" clId="{C97A9C41-4ED5-43A1-91D6-9491D238C5CF}" dt="2022-12-29T11:53:00.806" v="374" actId="20577"/>
          <ac:spMkLst>
            <pc:docMk/>
            <pc:sldMk cId="2426634552" sldId="2997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C97A9C41-4ED5-43A1-91D6-9491D238C5CF}" dt="2022-12-29T11:57:45.527" v="767" actId="13926"/>
        <pc:sldMkLst>
          <pc:docMk/>
          <pc:sldMk cId="1727898277" sldId="2998"/>
        </pc:sldMkLst>
        <pc:spChg chg="mod">
          <ac:chgData name="Kelly Stokes" userId="3e5c5154-569e-4d81-aa91-4f91841cdfa9" providerId="ADAL" clId="{C97A9C41-4ED5-43A1-91D6-9491D238C5CF}" dt="2022-12-29T11:57:45.527" v="767" actId="13926"/>
          <ac:spMkLst>
            <pc:docMk/>
            <pc:sldMk cId="1727898277" sldId="2998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C97A9C41-4ED5-43A1-91D6-9491D238C5CF}" dt="2022-12-29T11:55:26.949" v="595" actId="13926"/>
        <pc:sldMkLst>
          <pc:docMk/>
          <pc:sldMk cId="3939327542" sldId="2999"/>
        </pc:sldMkLst>
        <pc:spChg chg="mod">
          <ac:chgData name="Kelly Stokes" userId="3e5c5154-569e-4d81-aa91-4f91841cdfa9" providerId="ADAL" clId="{C97A9C41-4ED5-43A1-91D6-9491D238C5CF}" dt="2022-12-29T11:55:26.949" v="595" actId="13926"/>
          <ac:spMkLst>
            <pc:docMk/>
            <pc:sldMk cId="3939327542" sldId="2999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C97A9C41-4ED5-43A1-91D6-9491D238C5CF}" dt="2022-12-29T11:57:23.862" v="760" actId="20577"/>
        <pc:sldMkLst>
          <pc:docMk/>
          <pc:sldMk cId="247078270" sldId="3000"/>
        </pc:sldMkLst>
        <pc:spChg chg="mod">
          <ac:chgData name="Kelly Stokes" userId="3e5c5154-569e-4d81-aa91-4f91841cdfa9" providerId="ADAL" clId="{C97A9C41-4ED5-43A1-91D6-9491D238C5CF}" dt="2022-12-29T11:57:23.862" v="760" actId="20577"/>
          <ac:spMkLst>
            <pc:docMk/>
            <pc:sldMk cId="247078270" sldId="3000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C97A9C41-4ED5-43A1-91D6-9491D238C5CF}" dt="2022-12-29T11:57:05.862" v="711" actId="20577"/>
        <pc:sldMkLst>
          <pc:docMk/>
          <pc:sldMk cId="992227963" sldId="3001"/>
        </pc:sldMkLst>
        <pc:spChg chg="mod">
          <ac:chgData name="Kelly Stokes" userId="3e5c5154-569e-4d81-aa91-4f91841cdfa9" providerId="ADAL" clId="{C97A9C41-4ED5-43A1-91D6-9491D238C5CF}" dt="2022-12-29T11:57:05.862" v="711" actId="20577"/>
          <ac:spMkLst>
            <pc:docMk/>
            <pc:sldMk cId="992227963" sldId="3001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C97A9C41-4ED5-43A1-91D6-9491D238C5CF}" dt="2022-12-29T11:56:33.780" v="677" actId="6549"/>
        <pc:sldMkLst>
          <pc:docMk/>
          <pc:sldMk cId="4279768914" sldId="3002"/>
        </pc:sldMkLst>
        <pc:spChg chg="mod">
          <ac:chgData name="Kelly Stokes" userId="3e5c5154-569e-4d81-aa91-4f91841cdfa9" providerId="ADAL" clId="{C97A9C41-4ED5-43A1-91D6-9491D238C5CF}" dt="2022-12-29T11:56:33.780" v="677" actId="6549"/>
          <ac:spMkLst>
            <pc:docMk/>
            <pc:sldMk cId="4279768914" sldId="3002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C97A9C41-4ED5-43A1-91D6-9491D238C5CF}" dt="2022-12-29T11:59:53.372" v="874" actId="13926"/>
        <pc:sldMkLst>
          <pc:docMk/>
          <pc:sldMk cId="3817855922" sldId="3003"/>
        </pc:sldMkLst>
        <pc:spChg chg="mod">
          <ac:chgData name="Kelly Stokes" userId="3e5c5154-569e-4d81-aa91-4f91841cdfa9" providerId="ADAL" clId="{C97A9C41-4ED5-43A1-91D6-9491D238C5CF}" dt="2022-12-29T11:59:53.372" v="874" actId="13926"/>
          <ac:spMkLst>
            <pc:docMk/>
            <pc:sldMk cId="3817855922" sldId="3003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C97A9C41-4ED5-43A1-91D6-9491D238C5CF}" dt="2022-12-29T11:58:41.677" v="785" actId="13926"/>
        <pc:sldMkLst>
          <pc:docMk/>
          <pc:sldMk cId="1803676388" sldId="3004"/>
        </pc:sldMkLst>
        <pc:spChg chg="mod">
          <ac:chgData name="Kelly Stokes" userId="3e5c5154-569e-4d81-aa91-4f91841cdfa9" providerId="ADAL" clId="{C97A9C41-4ED5-43A1-91D6-9491D238C5CF}" dt="2022-12-29T11:58:41.677" v="785" actId="13926"/>
          <ac:spMkLst>
            <pc:docMk/>
            <pc:sldMk cId="1803676388" sldId="3004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C97A9C41-4ED5-43A1-91D6-9491D238C5CF}" dt="2022-12-29T11:59:24.797" v="868" actId="20577"/>
        <pc:sldMkLst>
          <pc:docMk/>
          <pc:sldMk cId="2439380807" sldId="3005"/>
        </pc:sldMkLst>
        <pc:spChg chg="mod">
          <ac:chgData name="Kelly Stokes" userId="3e5c5154-569e-4d81-aa91-4f91841cdfa9" providerId="ADAL" clId="{C97A9C41-4ED5-43A1-91D6-9491D238C5CF}" dt="2022-12-29T11:59:24.797" v="868" actId="20577"/>
          <ac:spMkLst>
            <pc:docMk/>
            <pc:sldMk cId="2439380807" sldId="3005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C97A9C41-4ED5-43A1-91D6-9491D238C5CF}" dt="2022-12-29T11:59:14.882" v="840" actId="20577"/>
        <pc:sldMkLst>
          <pc:docMk/>
          <pc:sldMk cId="504757225" sldId="3006"/>
        </pc:sldMkLst>
        <pc:spChg chg="mod">
          <ac:chgData name="Kelly Stokes" userId="3e5c5154-569e-4d81-aa91-4f91841cdfa9" providerId="ADAL" clId="{C97A9C41-4ED5-43A1-91D6-9491D238C5CF}" dt="2022-12-29T11:59:14.882" v="840" actId="20577"/>
          <ac:spMkLst>
            <pc:docMk/>
            <pc:sldMk cId="504757225" sldId="3006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C97A9C41-4ED5-43A1-91D6-9491D238C5CF}" dt="2022-12-29T11:58:57.847" v="813" actId="20577"/>
        <pc:sldMkLst>
          <pc:docMk/>
          <pc:sldMk cId="3970804019" sldId="3007"/>
        </pc:sldMkLst>
        <pc:spChg chg="mod">
          <ac:chgData name="Kelly Stokes" userId="3e5c5154-569e-4d81-aa91-4f91841cdfa9" providerId="ADAL" clId="{C97A9C41-4ED5-43A1-91D6-9491D238C5CF}" dt="2022-12-29T11:58:57.847" v="813" actId="20577"/>
          <ac:spMkLst>
            <pc:docMk/>
            <pc:sldMk cId="3970804019" sldId="3007"/>
            <ac:spMk id="2" creationId="{52DA34BA-82FC-47C5-BCE1-BB65E08B92A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55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55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792B4E-2C40-46AA-98A1-08FF812BB3CA}" type="datetimeFigureOut">
              <a:rPr lang="en-GB" smtClean="0"/>
              <a:t>29/12/2022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5075"/>
            <a:ext cx="5922963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4212" y="4752747"/>
            <a:ext cx="5393690" cy="388861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80333"/>
            <a:ext cx="2921582" cy="4955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8971" y="9380333"/>
            <a:ext cx="2921582" cy="4955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70640F-E73A-4148-92BA-D1C70A9666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0342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94493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Plough</a:t>
            </a:r>
          </a:p>
          <a:p>
            <a:r>
              <a:rPr lang="en-GB" dirty="0"/>
              <a:t>Rough</a:t>
            </a:r>
          </a:p>
          <a:p>
            <a:r>
              <a:rPr lang="en-GB" dirty="0"/>
              <a:t>Though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36981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154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38402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157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41089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Plough</a:t>
            </a:r>
          </a:p>
          <a:p>
            <a:r>
              <a:rPr lang="en-GB" dirty="0"/>
              <a:t>Rough</a:t>
            </a:r>
          </a:p>
          <a:p>
            <a:r>
              <a:rPr lang="en-GB" dirty="0"/>
              <a:t>Though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168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36981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471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41089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40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56849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43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41089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78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34972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81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41089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7627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41089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7D1D7-06E4-4E98-BF3D-7BD854000A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F3BD16-BC0A-47B0-9471-64872D205F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C909D6-D61A-4D89-B4C4-105980D46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29/12/2022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FEC934-77AD-411E-9939-DFB5FF928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D0067E-6E51-4C8C-ABD8-09D768CFE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3002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15363-0852-4963-90D0-3A51B4CFC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4D8602-8AAF-4BBF-95B2-5207E0C52C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504686-998B-4A4A-B61A-DB8CD047B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29/12/2022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79C055-29FC-425C-9DDD-7647B5A99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04614F-D2BD-4875-B2E2-5C56B0D0C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8649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B39718-3A37-4F40-BD76-2EA7772642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6A78EA-07FA-4642-925C-0C4CAE9EC2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4BEF9C-A14C-406F-91F4-F10184F88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29/12/2022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214318-1B68-4E1C-911F-BEB1AAA36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2ED3EC-DEE9-4CEA-8116-DE5C20664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1138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0A335-589D-4212-8B4A-567E5818E1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3416AD-D486-41D7-8FD4-B93DE7AF42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7291C4-DF81-4623-9B2E-ED65784CE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29/12/2022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D89318-1D44-4287-8159-5E2516101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B4006A-2510-48CE-9424-E54D84E7D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0901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C0F93-472F-4148-9183-A09CDE3F8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3306A6-08A9-4B8B-AEF4-CCB2BBCBBC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6836CA-D445-4EF3-BC81-C393AA3D8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29/12/2022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605203-48F6-4037-B0F2-D41F04B95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E03AA0-8B58-4E08-9831-5699D45C3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2801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C91D03-7279-49F1-93A1-44C352A09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5EF6F5-8A16-491D-B802-8A5A77A87C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FAA8E0-A7C2-45C8-A24B-8D3FE920F3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F388EF-427D-4AA1-B7D9-1803CF8C7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29/12/2022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07A0E5-8379-4ECE-BE3D-FD77F3F2A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E42BAB-752F-4FE4-A744-8EC716E7B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2922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60F65-553E-4EA7-9393-9A72405D5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3669FB-0031-4C6D-9E41-4E05ECB255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5828C8-B0F3-46F0-902A-B1ACECAEC1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6F26CB-4BC7-4A91-8467-31654B6EEB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AC1C1D-38D1-4129-AA07-0AA1F0A983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735A7D-9C6F-40D5-A0ED-9B5F404DB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29/12/2022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877817-36E2-4C7A-BDD8-4850D4BB6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0941CB-DBD1-4B74-86E7-08C3C6B6A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84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C0238-1A2F-4C51-A153-DF6145D24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C62405-4945-4408-ABED-48428433B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29/12/2022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63D6D0-44BD-4A1E-9583-6E8AF8754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DD4CD4-0D84-49DF-AFC8-E54976B98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5172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1E7176-B8DC-482C-A7E4-DAAE3F224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29/12/2022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175A30A-10FC-4EEE-BAFD-E933773B8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71F090-BEFF-41CC-ADD0-47A9B3C3E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0963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B18BF-38B7-4A72-9B1B-2F8A05050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CE2087-88B0-4162-8398-166D435926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4C0594-4042-4486-9C0E-238FF070AE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DB341A-4847-4FA0-B7D0-0C1824CF6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29/12/2022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51D541-ED28-4D25-8166-EDF6BAC70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106F73-3CB8-48F0-BA19-978D56F0F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2998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C6F72C-B1B7-44AF-986F-41D991D755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36B94B-8F2D-47DC-8967-44566C38C9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69B9EE-037F-40CB-804D-362F99D863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7D70B8-9C84-447D-901A-DF22087DF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29/12/2022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167344-0B64-49BE-87AF-90C9884C8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B27414-FCF5-4353-8146-32DF2CF66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7700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7FF446-D0D7-4C28-B2B6-7EFB85CC5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56BC68-EC3F-4437-B988-DF914F25F9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FFA33D-3EC1-4C48-A3AB-325DF7C0E1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4085C-17D4-4940-9BD4-E45CF49F265D}" type="datetimeFigureOut">
              <a:rPr lang="en-GB" smtClean="0"/>
              <a:t>29/12/2022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D193DD-441F-4233-84E7-2B8E3135E7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55801E-F21C-43C7-8D0F-5A3A768EBB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2229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3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3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1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3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3.xml"/></Relationships>
</file>

<file path=ppt/slides/_rels/slide1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3.xml"/></Relationships>
</file>

<file path=ppt/slides/_rels/slide1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3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3.xml"/></Relationships>
</file>

<file path=ppt/slides/_rels/slide1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3.xml"/></Relationships>
</file>

<file path=ppt/slides/_rels/slide1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jpeg"/><Relationship Id="rId1" Type="http://schemas.openxmlformats.org/officeDocument/2006/relationships/slideLayout" Target="../slideLayouts/slideLayout3.xml"/></Relationships>
</file>

<file path=ppt/slides/_rels/slide1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3.xml"/></Relationships>
</file>

<file path=ppt/slides/_rels/slide1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3.xml"/></Relationships>
</file>

<file path=ppt/slides/_rels/slide1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jpeg"/><Relationship Id="rId1" Type="http://schemas.openxmlformats.org/officeDocument/2006/relationships/slideLayout" Target="../slideLayouts/slideLayout3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jpeg"/><Relationship Id="rId1" Type="http://schemas.openxmlformats.org/officeDocument/2006/relationships/slideLayout" Target="../slideLayouts/slideLayout3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jpeg"/><Relationship Id="rId1" Type="http://schemas.openxmlformats.org/officeDocument/2006/relationships/slideLayout" Target="../slideLayouts/slideLayout3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jpeg"/><Relationship Id="rId1" Type="http://schemas.openxmlformats.org/officeDocument/2006/relationships/slideLayout" Target="../slideLayouts/slideLayout3.xml"/></Relationships>
</file>

<file path=ppt/slides/_rels/slide1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jpe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jpeg"/><Relationship Id="rId1" Type="http://schemas.openxmlformats.org/officeDocument/2006/relationships/slideLayout" Target="../slideLayouts/slideLayout3.xml"/></Relationships>
</file>

<file path=ppt/slides/_rels/slide1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3.xml"/></Relationships>
</file>

<file path=ppt/slides/_rels/slide1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jpeg"/><Relationship Id="rId1" Type="http://schemas.openxmlformats.org/officeDocument/2006/relationships/slideLayout" Target="../slideLayouts/slideLayout3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jpe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jpeg"/><Relationship Id="rId1" Type="http://schemas.openxmlformats.org/officeDocument/2006/relationships/slideLayout" Target="../slideLayouts/slideLayout3.xml"/></Relationships>
</file>

<file path=ppt/slides/_rels/slide1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jpeg"/><Relationship Id="rId1" Type="http://schemas.openxmlformats.org/officeDocument/2006/relationships/slideLayout" Target="../slideLayouts/slideLayout3.xml"/></Relationships>
</file>

<file path=ppt/slides/_rels/slide1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jpeg"/><Relationship Id="rId1" Type="http://schemas.openxmlformats.org/officeDocument/2006/relationships/slideLayout" Target="../slideLayouts/slideLayout3.xml"/></Relationships>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jpeg"/><Relationship Id="rId1" Type="http://schemas.openxmlformats.org/officeDocument/2006/relationships/slideLayout" Target="../slideLayouts/slideLayout3.xml"/></Relationships>
</file>

<file path=ppt/slides/_rels/slide1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jpeg"/><Relationship Id="rId1" Type="http://schemas.openxmlformats.org/officeDocument/2006/relationships/slideLayout" Target="../slideLayouts/slideLayout3.xml"/></Relationships>
</file>

<file path=ppt/slides/_rels/slide1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1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3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3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3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3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3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3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3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3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3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3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3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3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3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3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3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3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3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3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92607-E334-409C-8872-AB6363C33D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latin typeface="Twinkl Cursive Looped" panose="02000000000000000000" pitchFamily="2" charset="0"/>
              </a:rPr>
              <a:t>Spelling Y5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667196-C5B4-45FC-B5E8-3B190D7A595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>
                <a:latin typeface="Twinkl Cursive Looped" panose="02000000000000000000" pitchFamily="2" charset="0"/>
              </a:rPr>
              <a:t>Mastering spellings: building on the foundations of phonics </a:t>
            </a:r>
          </a:p>
          <a:p>
            <a:endParaRPr lang="en-GB" dirty="0">
              <a:latin typeface="Twinkl Cursive Looped" panose="02000000000000000000" pitchFamily="2" charset="0"/>
            </a:endParaRPr>
          </a:p>
          <a:p>
            <a:r>
              <a:rPr lang="en-GB" dirty="0">
                <a:latin typeface="Twinkl Cursive Looped" panose="02000000000000000000" pitchFamily="2" charset="0"/>
              </a:rPr>
              <a:t>Spring 2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Week 6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55799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past 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6841671" y="3561670"/>
            <a:ext cx="424543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2" descr="Past Walk Stock Illustrations – 170 Past Walk Stock Illustrations, Vectors  &amp; Clipart - Dreamstime">
            <a:extLst>
              <a:ext uri="{FF2B5EF4-FFF2-40B4-BE49-F238E27FC236}">
                <a16:creationId xmlns:a16="http://schemas.microsoft.com/office/drawing/2014/main" id="{BF26EC95-8786-E91E-EBB5-675A024D9CE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368"/>
          <a:stretch/>
        </p:blipFill>
        <p:spPr bwMode="auto">
          <a:xfrm>
            <a:off x="310924" y="751963"/>
            <a:ext cx="2066925" cy="1958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2469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Her mother never referred to him again.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6569755" y="3045278"/>
            <a:ext cx="2329315" cy="7674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5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343610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doctor made a referral for their patient.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6564086" y="2867789"/>
            <a:ext cx="2351314" cy="95386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804407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New CHALLENGE words.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0133517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dictionary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533740" y="158795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NOUN</a:t>
            </a:r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2770210"/>
            <a:ext cx="11614375" cy="41857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</a:rPr>
              <a:t>Definition - </a:t>
            </a:r>
            <a:r>
              <a:rPr lang="en-GB" sz="4000" dirty="0">
                <a:solidFill>
                  <a:prstClr val="black"/>
                </a:solidFill>
                <a:latin typeface="Twinkl Cursive Looped" panose="02000000000000000000" pitchFamily="2" charset="0"/>
              </a:rPr>
              <a:t>a book or electronic resource that lists the words of a language (typically in alphabetical order) and gives their meaning, or gives the equivalent words in a different language, often also providing information about pronunciation, origin, and usage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sz="1600" dirty="0"/>
          </a:p>
        </p:txBody>
      </p:sp>
      <p:pic>
        <p:nvPicPr>
          <p:cNvPr id="2050" name="Picture 2" descr="Image result for dictionary clipart">
            <a:extLst>
              <a:ext uri="{FF2B5EF4-FFF2-40B4-BE49-F238E27FC236}">
                <a16:creationId xmlns:a16="http://schemas.microsoft.com/office/drawing/2014/main" id="{E7E21A73-E64F-4054-F164-FEA229A537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812" y="310243"/>
            <a:ext cx="2990850" cy="173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8944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website gives access to an online dictionary.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4278085" y="3771900"/>
            <a:ext cx="3314701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492244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equipped 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VERB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3823395"/>
            <a:ext cx="11614375" cy="17235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- supply with the necessary items for a particular purpose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4098" name="Picture 2" descr="Image result for equipped clipart">
            <a:extLst>
              <a:ext uri="{FF2B5EF4-FFF2-40B4-BE49-F238E27FC236}">
                <a16:creationId xmlns:a16="http://schemas.microsoft.com/office/drawing/2014/main" id="{D3A44F79-6AD6-884D-3BA4-69A1027029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272" y="360589"/>
            <a:ext cx="1809750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4478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All bedrooms are equipped with a colour TV.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6335486" y="3031075"/>
            <a:ext cx="2792186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135286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investigate</a:t>
            </a:r>
            <a:r>
              <a:rPr lang="en-GB" dirty="0">
                <a:latin typeface="Twinkl Cursive Looped" panose="02000000000000000000" pitchFamily="2" charset="0"/>
              </a:rPr>
              <a:t>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1697711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Can you spot the spelling errors in these sentences?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Write the correct spelling and explain where they went wrong.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9201789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</a:t>
            </a:r>
            <a:r>
              <a:rPr lang="en-GB" dirty="0" err="1">
                <a:latin typeface="Twinkl Cursive Looped" panose="02000000000000000000" pitchFamily="2" charset="0"/>
              </a:rPr>
              <a:t>dicsionary</a:t>
            </a:r>
            <a:r>
              <a:rPr lang="en-GB" dirty="0">
                <a:latin typeface="Twinkl Cursive Looped" panose="02000000000000000000" pitchFamily="2" charset="0"/>
              </a:rPr>
              <a:t> was </a:t>
            </a:r>
            <a:r>
              <a:rPr lang="en-GB" dirty="0" err="1">
                <a:latin typeface="Twinkl Cursive Looped" panose="02000000000000000000" pitchFamily="2" charset="0"/>
              </a:rPr>
              <a:t>equiped</a:t>
            </a:r>
            <a:r>
              <a:rPr lang="en-GB" dirty="0">
                <a:latin typeface="Twinkl Cursive Looped" panose="02000000000000000000" pitchFamily="2" charset="0"/>
              </a:rPr>
              <a:t>  for the pupils and </a:t>
            </a:r>
            <a:r>
              <a:rPr lang="en-GB" dirty="0" err="1">
                <a:latin typeface="Twinkl Cursive Looped" panose="02000000000000000000" pitchFamily="2" charset="0"/>
              </a:rPr>
              <a:t>refered</a:t>
            </a:r>
            <a:r>
              <a:rPr lang="en-GB" dirty="0">
                <a:latin typeface="Twinkl Cursive Looped" panose="02000000000000000000" pitchFamily="2" charset="0"/>
              </a:rPr>
              <a:t> to several words for them to use in their work.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68333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passed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366E0B6-702E-4814-82C6-08CA2D13F3C9}"/>
              </a:ext>
            </a:extLst>
          </p:cNvPr>
          <p:cNvSpPr/>
          <p:nvPr/>
        </p:nvSpPr>
        <p:spPr>
          <a:xfrm>
            <a:off x="6095999" y="3657597"/>
            <a:ext cx="1186543" cy="90487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2" descr="Clip Art: Stick Guy Basketball Pass Color – Abcteach">
            <a:extLst>
              <a:ext uri="{FF2B5EF4-FFF2-40B4-BE49-F238E27FC236}">
                <a16:creationId xmlns:a16="http://schemas.microsoft.com/office/drawing/2014/main" id="{06E4876E-7341-8DA0-F776-D55DB65CDF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850" y="570820"/>
            <a:ext cx="2752725" cy="166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1583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dicsionary</a:t>
            </a:r>
            <a:r>
              <a:rPr lang="en-GB" dirty="0">
                <a:latin typeface="Twinkl Cursive Looped" panose="02000000000000000000" pitchFamily="2" charset="0"/>
              </a:rPr>
              <a:t> was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equiped</a:t>
            </a:r>
            <a:r>
              <a:rPr lang="en-GB" dirty="0">
                <a:latin typeface="Twinkl Cursive Looped" panose="02000000000000000000" pitchFamily="2" charset="0"/>
              </a:rPr>
              <a:t>  for the pupils and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refered</a:t>
            </a:r>
            <a:r>
              <a:rPr lang="en-GB" dirty="0">
                <a:latin typeface="Twinkl Cursive Looped" panose="02000000000000000000" pitchFamily="2" charset="0"/>
              </a:rPr>
              <a:t> to several words for them to use in their work.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5517293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dicsionary</a:t>
            </a:r>
            <a:r>
              <a:rPr lang="en-GB" dirty="0">
                <a:latin typeface="Twinkl Cursive Looped" panose="02000000000000000000" pitchFamily="2" charset="0"/>
              </a:rPr>
              <a:t> was </a:t>
            </a:r>
            <a:r>
              <a:rPr lang="en-GB" dirty="0" err="1">
                <a:latin typeface="Twinkl Cursive Looped" panose="02000000000000000000" pitchFamily="2" charset="0"/>
              </a:rPr>
              <a:t>equiped</a:t>
            </a:r>
            <a:r>
              <a:rPr lang="en-GB" dirty="0">
                <a:latin typeface="Twinkl Cursive Looped" panose="02000000000000000000" pitchFamily="2" charset="0"/>
              </a:rPr>
              <a:t>  for the pupils and </a:t>
            </a:r>
            <a:r>
              <a:rPr lang="en-GB" dirty="0" err="1">
                <a:latin typeface="Twinkl Cursive Looped" panose="02000000000000000000" pitchFamily="2" charset="0"/>
              </a:rPr>
              <a:t>refered</a:t>
            </a:r>
            <a:r>
              <a:rPr lang="en-GB" dirty="0">
                <a:latin typeface="Twinkl Cursive Looped" panose="02000000000000000000" pitchFamily="2" charset="0"/>
              </a:rPr>
              <a:t> to several words for them to use in their work.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dictionary – </a:t>
            </a:r>
            <a:r>
              <a:rPr lang="en-GB" dirty="0" err="1">
                <a:latin typeface="Twinkl Cursive Looped" panose="02000000000000000000" pitchFamily="2" charset="0"/>
              </a:rPr>
              <a:t>tion</a:t>
            </a:r>
            <a:r>
              <a:rPr lang="en-GB" dirty="0">
                <a:latin typeface="Twinkl Cursive Looped" panose="02000000000000000000" pitchFamily="2" charset="0"/>
              </a:rPr>
              <a:t> not </a:t>
            </a:r>
            <a:r>
              <a:rPr lang="en-GB" dirty="0" err="1">
                <a:latin typeface="Twinkl Cursive Looped" panose="02000000000000000000" pitchFamily="2" charset="0"/>
              </a:rPr>
              <a:t>sion</a:t>
            </a:r>
            <a:r>
              <a:rPr lang="en-GB" dirty="0">
                <a:latin typeface="Twinkl Cursive Looped" panose="02000000000000000000" pitchFamily="2" charset="0"/>
              </a:rPr>
              <a:t>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6634552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</a:t>
            </a:r>
            <a:r>
              <a:rPr lang="en-GB" dirty="0" err="1">
                <a:latin typeface="Twinkl Cursive Looped" panose="02000000000000000000" pitchFamily="2" charset="0"/>
              </a:rPr>
              <a:t>dicsionary</a:t>
            </a:r>
            <a:r>
              <a:rPr lang="en-GB" dirty="0">
                <a:latin typeface="Twinkl Cursive Looped" panose="02000000000000000000" pitchFamily="2" charset="0"/>
              </a:rPr>
              <a:t> was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equiped</a:t>
            </a:r>
            <a:r>
              <a:rPr lang="en-GB" dirty="0">
                <a:latin typeface="Twinkl Cursive Looped" panose="02000000000000000000" pitchFamily="2" charset="0"/>
              </a:rPr>
              <a:t>  for the pupils and </a:t>
            </a:r>
            <a:r>
              <a:rPr lang="en-GB" dirty="0" err="1">
                <a:latin typeface="Twinkl Cursive Looped" panose="02000000000000000000" pitchFamily="2" charset="0"/>
              </a:rPr>
              <a:t>refered</a:t>
            </a:r>
            <a:r>
              <a:rPr lang="en-GB" dirty="0">
                <a:latin typeface="Twinkl Cursive Looped" panose="02000000000000000000" pitchFamily="2" charset="0"/>
              </a:rPr>
              <a:t> to several words for them to use in their work.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equipped – short vowel sound so double the consonant + ed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8722096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</a:t>
            </a:r>
            <a:r>
              <a:rPr lang="en-GB" dirty="0" err="1">
                <a:latin typeface="Twinkl Cursive Looped" panose="02000000000000000000" pitchFamily="2" charset="0"/>
              </a:rPr>
              <a:t>dicsionary</a:t>
            </a:r>
            <a:r>
              <a:rPr lang="en-GB" dirty="0">
                <a:latin typeface="Twinkl Cursive Looped" panose="02000000000000000000" pitchFamily="2" charset="0"/>
              </a:rPr>
              <a:t> was </a:t>
            </a:r>
            <a:r>
              <a:rPr lang="en-GB" dirty="0" err="1">
                <a:latin typeface="Twinkl Cursive Looped" panose="02000000000000000000" pitchFamily="2" charset="0"/>
              </a:rPr>
              <a:t>equiped</a:t>
            </a:r>
            <a:r>
              <a:rPr lang="en-GB" dirty="0">
                <a:latin typeface="Twinkl Cursive Looped" panose="02000000000000000000" pitchFamily="2" charset="0"/>
              </a:rPr>
              <a:t>  for the pupils and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refered</a:t>
            </a:r>
            <a:r>
              <a:rPr lang="en-GB" dirty="0">
                <a:latin typeface="Twinkl Cursive Looped" panose="02000000000000000000" pitchFamily="2" charset="0"/>
              </a:rPr>
              <a:t> to several words for them to use in their work.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referred – ‘fer’ stressed in root of refer, so double the r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633038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dictionary</a:t>
            </a:r>
            <a:r>
              <a:rPr lang="en-GB" dirty="0">
                <a:latin typeface="Twinkl Cursive Looped" panose="02000000000000000000" pitchFamily="2" charset="0"/>
              </a:rPr>
              <a:t> was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equipped</a:t>
            </a:r>
            <a:r>
              <a:rPr lang="en-GB" dirty="0">
                <a:latin typeface="Twinkl Cursive Looped" panose="02000000000000000000" pitchFamily="2" charset="0"/>
              </a:rPr>
              <a:t> for the pupils and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referred</a:t>
            </a:r>
            <a:r>
              <a:rPr lang="en-GB" dirty="0">
                <a:latin typeface="Twinkl Cursive Looped" panose="02000000000000000000" pitchFamily="2" charset="0"/>
              </a:rPr>
              <a:t> to several words for them to use in their work.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3142345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469571" y="1518558"/>
            <a:ext cx="904602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Year 5  - Spring 2</a:t>
            </a:r>
          </a:p>
          <a:p>
            <a:r>
              <a:rPr lang="en-GB" sz="7200" dirty="0">
                <a:latin typeface="Twinkl Cursive Looped" panose="02000000000000000000" pitchFamily="2" charset="0"/>
              </a:rPr>
              <a:t>Week 6 - Thursday</a:t>
            </a: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3162211198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7B53BC3-20F5-3680-33E0-2E08AD6CF79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884" t="14507" r="19107" b="9504"/>
          <a:stretch/>
        </p:blipFill>
        <p:spPr>
          <a:xfrm>
            <a:off x="1257300" y="0"/>
            <a:ext cx="9976758" cy="6873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7953685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/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Revisit and Review</a:t>
            </a:r>
            <a:r>
              <a:rPr lang="en-GB" dirty="0">
                <a:latin typeface="Twinkl Cursive Looped" panose="02000000000000000000" pitchFamily="2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852141620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Do you remember this challenge word?</a:t>
            </a:r>
          </a:p>
        </p:txBody>
      </p:sp>
    </p:spTree>
    <p:extLst>
      <p:ext uri="{BB962C8B-B14F-4D97-AF65-F5344CB8AC3E}">
        <p14:creationId xmlns:p14="http://schemas.microsoft.com/office/powerpoint/2010/main" val="318540565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category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NOUN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191182" y="3642419"/>
            <a:ext cx="11614375" cy="27392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a class or division of people or things regarded as having particular shared characteristics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5128" name="Picture 8" descr="Category Clipart Vector Graphics. 8,213 Category EPS clip art vector and  stock illustrations available to search from thousands of royalty free  illustrators">
            <a:extLst>
              <a:ext uri="{FF2B5EF4-FFF2-40B4-BE49-F238E27FC236}">
                <a16:creationId xmlns:a16="http://schemas.microsoft.com/office/drawing/2014/main" id="{2F0C36D9-85D9-F215-3F06-9BFAFBABDD2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246"/>
          <a:stretch/>
        </p:blipFill>
        <p:spPr bwMode="auto">
          <a:xfrm>
            <a:off x="386443" y="274397"/>
            <a:ext cx="2062843" cy="2085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2597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proceed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BCBA2DA-E95C-434C-BE81-320E182AE5EF}"/>
              </a:ext>
            </a:extLst>
          </p:cNvPr>
          <p:cNvSpPr/>
          <p:nvPr/>
        </p:nvSpPr>
        <p:spPr>
          <a:xfrm>
            <a:off x="6286501" y="3657602"/>
            <a:ext cx="1126670" cy="88854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2" descr="900+ Proceed Clip Art | Royalty Free - GoGraph">
            <a:extLst>
              <a:ext uri="{FF2B5EF4-FFF2-40B4-BE49-F238E27FC236}">
                <a16:creationId xmlns:a16="http://schemas.microsoft.com/office/drawing/2014/main" id="{8EAA7A10-1948-F125-4C10-C2625F251C5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077"/>
          <a:stretch/>
        </p:blipFill>
        <p:spPr bwMode="auto">
          <a:xfrm>
            <a:off x="634093" y="279627"/>
            <a:ext cx="1714500" cy="1614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5149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cemetery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430916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noProof="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NOUN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4427084"/>
            <a:ext cx="11614375" cy="17235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- a large burial ground, especially one not in a churchyard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10248" name="Picture 8" descr="Cemetery Memorials Stock Illustrations – 45 Cemetery Memorials Stock  Illustrations, Vectors &amp; Clipart - Dreamstime">
            <a:extLst>
              <a:ext uri="{FF2B5EF4-FFF2-40B4-BE49-F238E27FC236}">
                <a16:creationId xmlns:a16="http://schemas.microsoft.com/office/drawing/2014/main" id="{CAC72B6D-B1FB-7C9C-17AC-275583B2CB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743" y="363204"/>
            <a:ext cx="2600325" cy="1762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3128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1221" y="50239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y</a:t>
            </a:r>
            <a:br>
              <a:rPr lang="en-GB" dirty="0">
                <a:latin typeface="Twinkl Cursive Looped" panose="02000000000000000000" pitchFamily="2" charset="0"/>
              </a:rPr>
            </a:br>
            <a:endParaRPr lang="en-GB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66C8701-49C3-079B-6C86-25B7DA7ACD4C}"/>
              </a:ext>
            </a:extLst>
          </p:cNvPr>
          <p:cNvSpPr txBox="1"/>
          <p:nvPr/>
        </p:nvSpPr>
        <p:spPr>
          <a:xfrm>
            <a:off x="701221" y="789818"/>
            <a:ext cx="10678886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Short vowel sound </a:t>
            </a:r>
            <a:r>
              <a:rPr lang="en-GB" sz="6000" dirty="0" err="1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i</a:t>
            </a:r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 with y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9788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symbols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5361214" y="3561670"/>
            <a:ext cx="549729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32" name="Picture 8" descr="symbols clipart - Clip Art Library">
            <a:extLst>
              <a:ext uri="{FF2B5EF4-FFF2-40B4-BE49-F238E27FC236}">
                <a16:creationId xmlns:a16="http://schemas.microsoft.com/office/drawing/2014/main" id="{A5FE3008-BDAB-B0E0-7CF7-764EBAFF56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286" y="523363"/>
            <a:ext cx="1876425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6070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mystery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366E0B6-702E-4814-82C6-08CA2D13F3C9}"/>
              </a:ext>
            </a:extLst>
          </p:cNvPr>
          <p:cNvSpPr/>
          <p:nvPr/>
        </p:nvSpPr>
        <p:spPr>
          <a:xfrm>
            <a:off x="5355772" y="3657599"/>
            <a:ext cx="593272" cy="90487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56" name="Picture 8" descr="Free Mystery Cliparts, Download Free Mystery Cliparts png images, Free  ClipArts on Clipart Library">
            <a:extLst>
              <a:ext uri="{FF2B5EF4-FFF2-40B4-BE49-F238E27FC236}">
                <a16:creationId xmlns:a16="http://schemas.microsoft.com/office/drawing/2014/main" id="{250CF2B9-EB83-B104-EBA7-CBF9724BBD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885" y="304800"/>
            <a:ext cx="1933575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3791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lyrics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BCBA2DA-E95C-434C-BE81-320E182AE5EF}"/>
              </a:ext>
            </a:extLst>
          </p:cNvPr>
          <p:cNvSpPr/>
          <p:nvPr/>
        </p:nvSpPr>
        <p:spPr>
          <a:xfrm>
            <a:off x="5425622" y="3673930"/>
            <a:ext cx="436336" cy="88854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80" name="Picture 8" descr="YouTube Song Lyrics Musical Composition PNG, Clipart, Android, Bai, Brand,  Chrome Web Store, Congratulations Free PNG">
            <a:extLst>
              <a:ext uri="{FF2B5EF4-FFF2-40B4-BE49-F238E27FC236}">
                <a16:creationId xmlns:a16="http://schemas.microsoft.com/office/drawing/2014/main" id="{44932CD3-D25B-2EAB-D530-4D21CDE570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102" y="529999"/>
            <a:ext cx="2562225" cy="178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3868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Teach and Practise</a:t>
            </a:r>
          </a:p>
        </p:txBody>
      </p:sp>
    </p:spTree>
    <p:extLst>
      <p:ext uri="{BB962C8B-B14F-4D97-AF65-F5344CB8AC3E}">
        <p14:creationId xmlns:p14="http://schemas.microsoft.com/office/powerpoint/2010/main" val="1677377574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66C8701-49C3-079B-6C86-25B7DA7ACD4C}"/>
              </a:ext>
            </a:extLst>
          </p:cNvPr>
          <p:cNvSpPr txBox="1"/>
          <p:nvPr/>
        </p:nvSpPr>
        <p:spPr>
          <a:xfrm>
            <a:off x="554265" y="2795349"/>
            <a:ext cx="10678886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69100D1-435E-7AD7-385D-59B1CE61A337}"/>
              </a:ext>
            </a:extLst>
          </p:cNvPr>
          <p:cNvSpPr txBox="1"/>
          <p:nvPr/>
        </p:nvSpPr>
        <p:spPr>
          <a:xfrm>
            <a:off x="3196318" y="1825853"/>
            <a:ext cx="609872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words ending 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-</a:t>
            </a:r>
            <a:r>
              <a:rPr lang="en-GB" sz="6000" dirty="0" err="1">
                <a:solidFill>
                  <a:prstClr val="black"/>
                </a:solidFill>
                <a:latin typeface="Twinkl Cursive Looped" panose="02000000000000000000" pitchFamily="2" charset="0"/>
              </a:rPr>
              <a:t>ough</a:t>
            </a:r>
            <a:endParaRPr kumimoji="0" lang="en-GB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inkl Cursive Looped" panose="02000000000000000000" pitchFamily="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42763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</p:bld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E70BB41-1A7A-A934-1D59-EA4C7F164DB7}"/>
              </a:ext>
            </a:extLst>
          </p:cNvPr>
          <p:cNvSpPr txBox="1"/>
          <p:nvPr/>
        </p:nvSpPr>
        <p:spPr>
          <a:xfrm>
            <a:off x="397328" y="1064049"/>
            <a:ext cx="11397343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kumimoji="0" lang="en-GB" sz="5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inkl Cursive Looped" panose="02000000000000000000" pitchFamily="2" charset="0"/>
              <a:ea typeface="+mj-ea"/>
              <a:cs typeface="+mj-cs"/>
            </a:endParaRPr>
          </a:p>
          <a:p>
            <a:pPr algn="ctr"/>
            <a:r>
              <a:rPr lang="en-GB" sz="54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-</a:t>
            </a:r>
            <a:r>
              <a:rPr lang="en-GB" sz="5400" dirty="0" err="1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ough</a:t>
            </a:r>
            <a:endParaRPr lang="en-GB" sz="5400" dirty="0">
              <a:solidFill>
                <a:prstClr val="black"/>
              </a:solidFill>
              <a:latin typeface="Twinkl Cursive Looped" panose="02000000000000000000" pitchFamily="2" charset="0"/>
              <a:ea typeface="+mj-ea"/>
              <a:cs typeface="+mj-cs"/>
            </a:endParaRPr>
          </a:p>
          <a:p>
            <a:pPr algn="ctr"/>
            <a:endParaRPr lang="en-GB" sz="5400" dirty="0">
              <a:solidFill>
                <a:prstClr val="black"/>
              </a:solidFill>
              <a:latin typeface="Twinkl Cursive Looped" panose="02000000000000000000" pitchFamily="2" charset="0"/>
              <a:ea typeface="+mj-ea"/>
              <a:cs typeface="+mj-cs"/>
            </a:endParaRPr>
          </a:p>
          <a:p>
            <a:pPr algn="ctr"/>
            <a:r>
              <a:rPr kumimoji="0" lang="en-GB" sz="5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ough</a:t>
            </a:r>
            <a: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 is one of the trickiest spellings in English – it can be used to spell a </a:t>
            </a:r>
          </a:p>
          <a:p>
            <a:pPr algn="ctr"/>
            <a: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number of different sounds</a:t>
            </a:r>
          </a:p>
        </p:txBody>
      </p:sp>
    </p:spTree>
    <p:extLst>
      <p:ext uri="{BB962C8B-B14F-4D97-AF65-F5344CB8AC3E}">
        <p14:creationId xmlns:p14="http://schemas.microsoft.com/office/powerpoint/2010/main" val="681717989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E70BB41-1A7A-A934-1D59-EA4C7F164DB7}"/>
              </a:ext>
            </a:extLst>
          </p:cNvPr>
          <p:cNvSpPr txBox="1"/>
          <p:nvPr/>
        </p:nvSpPr>
        <p:spPr>
          <a:xfrm>
            <a:off x="397328" y="1064049"/>
            <a:ext cx="11397343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kumimoji="0" lang="en-GB" sz="5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inkl Cursive Looped" panose="02000000000000000000" pitchFamily="2" charset="0"/>
              <a:ea typeface="+mj-ea"/>
              <a:cs typeface="+mj-cs"/>
            </a:endParaRPr>
          </a:p>
          <a:p>
            <a:pPr algn="ctr"/>
            <a:r>
              <a:rPr lang="en-GB" sz="54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(pl)       -</a:t>
            </a:r>
            <a:r>
              <a:rPr lang="en-GB" sz="5400" dirty="0" err="1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ough</a:t>
            </a:r>
            <a:endParaRPr lang="en-GB" sz="5400" dirty="0">
              <a:solidFill>
                <a:prstClr val="black"/>
              </a:solidFill>
              <a:latin typeface="Twinkl Cursive Looped" panose="02000000000000000000" pitchFamily="2" charset="0"/>
              <a:ea typeface="+mj-ea"/>
              <a:cs typeface="+mj-cs"/>
            </a:endParaRPr>
          </a:p>
          <a:p>
            <a:pPr algn="ctr"/>
            <a:endParaRPr lang="en-GB" sz="5400" dirty="0">
              <a:solidFill>
                <a:prstClr val="black"/>
              </a:solidFill>
              <a:latin typeface="Twinkl Cursive Looped" panose="02000000000000000000" pitchFamily="2" charset="0"/>
              <a:ea typeface="+mj-ea"/>
              <a:cs typeface="+mj-cs"/>
            </a:endParaRPr>
          </a:p>
          <a:p>
            <a:pPr algn="ctr"/>
            <a:r>
              <a:rPr lang="en-GB" sz="54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(r)        -</a:t>
            </a:r>
            <a:r>
              <a:rPr lang="en-GB" sz="5400" dirty="0" err="1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ough</a:t>
            </a:r>
            <a:r>
              <a:rPr lang="en-GB" sz="54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 </a:t>
            </a:r>
          </a:p>
          <a:p>
            <a:pPr algn="ctr"/>
            <a:endParaRPr lang="en-GB" sz="5400" dirty="0">
              <a:solidFill>
                <a:prstClr val="black"/>
              </a:solidFill>
              <a:latin typeface="Twinkl Cursive Looped" panose="02000000000000000000" pitchFamily="2" charset="0"/>
              <a:ea typeface="+mj-ea"/>
              <a:cs typeface="+mj-cs"/>
            </a:endParaRPr>
          </a:p>
          <a:p>
            <a:pPr algn="ctr"/>
            <a:r>
              <a:rPr lang="en-GB" sz="54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(</a:t>
            </a:r>
            <a:r>
              <a:rPr lang="en-GB" sz="5400" dirty="0" err="1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th</a:t>
            </a:r>
            <a:r>
              <a:rPr lang="en-GB" sz="54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)        -</a:t>
            </a:r>
            <a:r>
              <a:rPr lang="en-GB" sz="5400" dirty="0" err="1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ough</a:t>
            </a:r>
            <a:endParaRPr lang="en-GB" sz="5400" dirty="0">
              <a:solidFill>
                <a:prstClr val="black"/>
              </a:solidFill>
              <a:latin typeface="Twinkl Cursive Looped" panose="02000000000000000000" pitchFamily="2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01120292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9B62205-61FA-7C93-88ED-0C72F60AD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27784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pronounce -</a:t>
            </a:r>
            <a:r>
              <a:rPr lang="en-GB" dirty="0" err="1">
                <a:latin typeface="Twinkl Cursive Looped" panose="02000000000000000000" pitchFamily="2" charset="0"/>
              </a:rPr>
              <a:t>ough</a:t>
            </a:r>
            <a:r>
              <a:rPr lang="en-GB" dirty="0">
                <a:latin typeface="Twinkl Cursive Looped" panose="02000000000000000000" pitchFamily="2" charset="0"/>
              </a:rPr>
              <a:t> with an "ow" sound, like in the word "now."</a:t>
            </a:r>
          </a:p>
        </p:txBody>
      </p:sp>
    </p:spTree>
    <p:extLst>
      <p:ext uri="{BB962C8B-B14F-4D97-AF65-F5344CB8AC3E}">
        <p14:creationId xmlns:p14="http://schemas.microsoft.com/office/powerpoint/2010/main" val="3451846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precede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BCBA2DA-E95C-434C-BE81-320E182AE5EF}"/>
              </a:ext>
            </a:extLst>
          </p:cNvPr>
          <p:cNvSpPr/>
          <p:nvPr/>
        </p:nvSpPr>
        <p:spPr>
          <a:xfrm>
            <a:off x="6286501" y="3657602"/>
            <a:ext cx="1126670" cy="88854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72D1C3C-C600-B3E8-2713-27A673C31594}"/>
              </a:ext>
            </a:extLst>
          </p:cNvPr>
          <p:cNvSpPr/>
          <p:nvPr/>
        </p:nvSpPr>
        <p:spPr>
          <a:xfrm>
            <a:off x="5649686" y="3657601"/>
            <a:ext cx="255814" cy="88854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098" name="Picture 2" descr="Spelling Words by Muskaan Makhija">
            <a:extLst>
              <a:ext uri="{FF2B5EF4-FFF2-40B4-BE49-F238E27FC236}">
                <a16:creationId xmlns:a16="http://schemas.microsoft.com/office/drawing/2014/main" id="{E751BDC1-FD67-1F47-2578-6E5D00A302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770" y="888547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1297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</p:bld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9B62205-61FA-7C93-88ED-0C72F60AD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27784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pronounce -</a:t>
            </a:r>
            <a:r>
              <a:rPr lang="en-GB" dirty="0" err="1">
                <a:latin typeface="Twinkl Cursive Looped" panose="02000000000000000000" pitchFamily="2" charset="0"/>
              </a:rPr>
              <a:t>ough</a:t>
            </a:r>
            <a:r>
              <a:rPr lang="en-GB" dirty="0">
                <a:latin typeface="Twinkl Cursive Looped" panose="02000000000000000000" pitchFamily="2" charset="0"/>
              </a:rPr>
              <a:t> with an "</a:t>
            </a:r>
            <a:r>
              <a:rPr lang="en-GB" dirty="0" err="1">
                <a:latin typeface="Twinkl Cursive Looped" panose="02000000000000000000" pitchFamily="2" charset="0"/>
              </a:rPr>
              <a:t>uff</a:t>
            </a:r>
            <a:r>
              <a:rPr lang="en-GB" dirty="0">
                <a:latin typeface="Twinkl Cursive Looped" panose="02000000000000000000" pitchFamily="2" charset="0"/>
              </a:rPr>
              <a:t>" sound, like in the word "stuff."</a:t>
            </a:r>
          </a:p>
        </p:txBody>
      </p:sp>
    </p:spTree>
    <p:extLst>
      <p:ext uri="{BB962C8B-B14F-4D97-AF65-F5344CB8AC3E}">
        <p14:creationId xmlns:p14="http://schemas.microsoft.com/office/powerpoint/2010/main" val="3589520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9B62205-61FA-7C93-88ED-0C72F60AD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27784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pronounce -</a:t>
            </a:r>
            <a:r>
              <a:rPr lang="en-GB" dirty="0" err="1">
                <a:latin typeface="Twinkl Cursive Looped" panose="02000000000000000000" pitchFamily="2" charset="0"/>
              </a:rPr>
              <a:t>ough</a:t>
            </a:r>
            <a:r>
              <a:rPr lang="en-GB" dirty="0">
                <a:latin typeface="Twinkl Cursive Looped" panose="02000000000000000000" pitchFamily="2" charset="0"/>
              </a:rPr>
              <a:t> with an "oh" sound, like in the word "go."</a:t>
            </a:r>
          </a:p>
        </p:txBody>
      </p:sp>
    </p:spTree>
    <p:extLst>
      <p:ext uri="{BB962C8B-B14F-4D97-AF65-F5344CB8AC3E}">
        <p14:creationId xmlns:p14="http://schemas.microsoft.com/office/powerpoint/2010/main" val="240358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plough</a:t>
            </a:r>
            <a:endParaRPr lang="en-GB" dirty="0">
              <a:highlight>
                <a:srgbClr val="FFFF00"/>
              </a:highlight>
              <a:latin typeface="Twinkl Cursive Looped" panose="02000000000000000000" pitchFamily="2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BCE20A5-8780-13EC-B526-B1E5D2EA0F4B}"/>
              </a:ext>
            </a:extLst>
          </p:cNvPr>
          <p:cNvSpPr/>
          <p:nvPr/>
        </p:nvSpPr>
        <p:spPr>
          <a:xfrm>
            <a:off x="5894615" y="3561670"/>
            <a:ext cx="1779814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2" descr="Image result for a plough clipart">
            <a:extLst>
              <a:ext uri="{FF2B5EF4-FFF2-40B4-BE49-F238E27FC236}">
                <a16:creationId xmlns:a16="http://schemas.microsoft.com/office/drawing/2014/main" id="{C3C591A3-06ED-5194-7D1C-CC29DB7AF9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388" y="498022"/>
            <a:ext cx="263842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216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bough</a:t>
            </a:r>
            <a:endParaRPr lang="en-GB" dirty="0">
              <a:highlight>
                <a:srgbClr val="FFFF00"/>
              </a:highlight>
              <a:latin typeface="Twinkl Cursive Looped" panose="02000000000000000000" pitchFamily="2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BCE20A5-8780-13EC-B526-B1E5D2EA0F4B}"/>
              </a:ext>
            </a:extLst>
          </p:cNvPr>
          <p:cNvSpPr/>
          <p:nvPr/>
        </p:nvSpPr>
        <p:spPr>
          <a:xfrm>
            <a:off x="5796643" y="3561670"/>
            <a:ext cx="1779814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50" name="Picture 2" descr="Image result for bough clipart">
            <a:extLst>
              <a:ext uri="{FF2B5EF4-FFF2-40B4-BE49-F238E27FC236}">
                <a16:creationId xmlns:a16="http://schemas.microsoft.com/office/drawing/2014/main" id="{A30DFA5C-DA36-D74B-AC9E-92AF95DFDF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978" y="490538"/>
            <a:ext cx="2476500" cy="1076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1456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drought</a:t>
            </a:r>
            <a:endParaRPr lang="en-GB" dirty="0">
              <a:highlight>
                <a:srgbClr val="FFFF00"/>
              </a:highlight>
              <a:latin typeface="Twinkl Cursive Looped" panose="02000000000000000000" pitchFamily="2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BCE20A5-8780-13EC-B526-B1E5D2EA0F4B}"/>
              </a:ext>
            </a:extLst>
          </p:cNvPr>
          <p:cNvSpPr/>
          <p:nvPr/>
        </p:nvSpPr>
        <p:spPr>
          <a:xfrm>
            <a:off x="5731329" y="3561670"/>
            <a:ext cx="1779814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74" name="Picture 2" descr="Image result for drought clipart">
            <a:extLst>
              <a:ext uri="{FF2B5EF4-FFF2-40B4-BE49-F238E27FC236}">
                <a16:creationId xmlns:a16="http://schemas.microsoft.com/office/drawing/2014/main" id="{515E37DA-9E41-88A6-824E-04380F05DAA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582"/>
          <a:stretch/>
        </p:blipFill>
        <p:spPr bwMode="auto">
          <a:xfrm>
            <a:off x="713696" y="530679"/>
            <a:ext cx="2421390" cy="2128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9837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plough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2934039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NOUN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201045" y="3806539"/>
            <a:ext cx="11789909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a large farming implement with one or more blades fixed in a frame, drawn over soil to turn it over and cut furrows in preparation for the planting of seeds </a:t>
            </a:r>
            <a:endParaRPr lang="en-GB" sz="1400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C8F5065-5828-545D-470F-A1D28C82B95A}"/>
              </a:ext>
            </a:extLst>
          </p:cNvPr>
          <p:cNvSpPr txBox="1">
            <a:spLocks/>
          </p:cNvSpPr>
          <p:nvPr/>
        </p:nvSpPr>
        <p:spPr>
          <a:xfrm>
            <a:off x="39460" y="1394563"/>
            <a:ext cx="12152540" cy="14816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5400" dirty="0">
                <a:latin typeface="Twinkl Cursive Looped" panose="02000000000000000000" pitchFamily="2" charset="0"/>
              </a:rPr>
              <a:t>pl + </a:t>
            </a:r>
            <a:r>
              <a:rPr lang="en-GB" sz="5400" dirty="0" err="1">
                <a:latin typeface="Twinkl Cursive Looped" panose="02000000000000000000" pitchFamily="2" charset="0"/>
              </a:rPr>
              <a:t>ough</a:t>
            </a:r>
            <a:r>
              <a:rPr lang="en-GB" sz="5400" dirty="0">
                <a:latin typeface="Twinkl Cursive Looped" panose="02000000000000000000" pitchFamily="2" charset="0"/>
              </a:rPr>
              <a:t> = plough</a:t>
            </a:r>
            <a:endParaRPr lang="en-GB" sz="5400" i="1" dirty="0">
              <a:latin typeface="Twinkl Cursive Looped" panose="02000000000000000000" pitchFamily="2" charset="0"/>
            </a:endParaRPr>
          </a:p>
        </p:txBody>
      </p:sp>
      <p:pic>
        <p:nvPicPr>
          <p:cNvPr id="4" name="Picture 2" descr="Image result for a plough clipart">
            <a:extLst>
              <a:ext uri="{FF2B5EF4-FFF2-40B4-BE49-F238E27FC236}">
                <a16:creationId xmlns:a16="http://schemas.microsoft.com/office/drawing/2014/main" id="{4A00BAF5-0C85-DCE2-E910-52FDD05F4F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388" y="498022"/>
            <a:ext cx="263842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581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  <p:bldP spid="5" grpId="0"/>
    </p:bld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bough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554525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NOUN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618444" y="5276110"/>
            <a:ext cx="1178990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</a:t>
            </a:r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</a:rPr>
              <a:t>- a main branch of a tree </a:t>
            </a:r>
            <a:endParaRPr lang="en-GB" sz="1400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C8F5065-5828-545D-470F-A1D28C82B95A}"/>
              </a:ext>
            </a:extLst>
          </p:cNvPr>
          <p:cNvSpPr txBox="1">
            <a:spLocks/>
          </p:cNvSpPr>
          <p:nvPr/>
        </p:nvSpPr>
        <p:spPr>
          <a:xfrm>
            <a:off x="39460" y="1394563"/>
            <a:ext cx="12152540" cy="14816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5400" dirty="0">
                <a:latin typeface="Twinkl Cursive Looped" panose="02000000000000000000" pitchFamily="2" charset="0"/>
              </a:rPr>
              <a:t>b + </a:t>
            </a:r>
            <a:r>
              <a:rPr lang="en-GB" sz="5400" dirty="0" err="1">
                <a:latin typeface="Twinkl Cursive Looped" panose="02000000000000000000" pitchFamily="2" charset="0"/>
              </a:rPr>
              <a:t>ough</a:t>
            </a:r>
            <a:r>
              <a:rPr lang="en-GB" sz="5400" dirty="0">
                <a:latin typeface="Twinkl Cursive Looped" panose="02000000000000000000" pitchFamily="2" charset="0"/>
              </a:rPr>
              <a:t> = bough</a:t>
            </a:r>
            <a:endParaRPr lang="en-GB" sz="5400" i="1" dirty="0">
              <a:latin typeface="Twinkl Cursive Looped" panose="02000000000000000000" pitchFamily="2" charset="0"/>
            </a:endParaRPr>
          </a:p>
        </p:txBody>
      </p:sp>
      <p:pic>
        <p:nvPicPr>
          <p:cNvPr id="3" name="Picture 2" descr="Image result for bough clipart">
            <a:extLst>
              <a:ext uri="{FF2B5EF4-FFF2-40B4-BE49-F238E27FC236}">
                <a16:creationId xmlns:a16="http://schemas.microsoft.com/office/drawing/2014/main" id="{2738BD25-40EB-1266-DBFA-60854FCCF5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978" y="490538"/>
            <a:ext cx="2476500" cy="1076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1003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  <p:bldP spid="5" grpId="0"/>
    </p:bldLst>
  </p:timing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drought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497069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NOUN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201045" y="4884225"/>
            <a:ext cx="11789909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a prolonged period of abnormally low rainfall, leading to a shortage of water </a:t>
            </a:r>
            <a:endParaRPr lang="en-GB" sz="1400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C8F5065-5828-545D-470F-A1D28C82B95A}"/>
              </a:ext>
            </a:extLst>
          </p:cNvPr>
          <p:cNvSpPr txBox="1">
            <a:spLocks/>
          </p:cNvSpPr>
          <p:nvPr/>
        </p:nvSpPr>
        <p:spPr>
          <a:xfrm>
            <a:off x="39460" y="1394563"/>
            <a:ext cx="12152540" cy="14816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5400" dirty="0" err="1">
                <a:latin typeface="Twinkl Cursive Looped" panose="02000000000000000000" pitchFamily="2" charset="0"/>
              </a:rPr>
              <a:t>dr</a:t>
            </a:r>
            <a:r>
              <a:rPr lang="en-GB" sz="5400" dirty="0">
                <a:latin typeface="Twinkl Cursive Looped" panose="02000000000000000000" pitchFamily="2" charset="0"/>
              </a:rPr>
              <a:t> + </a:t>
            </a:r>
            <a:r>
              <a:rPr lang="en-GB" sz="5400" dirty="0" err="1">
                <a:latin typeface="Twinkl Cursive Looped" panose="02000000000000000000" pitchFamily="2" charset="0"/>
              </a:rPr>
              <a:t>ough</a:t>
            </a:r>
            <a:r>
              <a:rPr lang="en-GB" sz="5400" dirty="0">
                <a:latin typeface="Twinkl Cursive Looped" panose="02000000000000000000" pitchFamily="2" charset="0"/>
              </a:rPr>
              <a:t> + t  = drought</a:t>
            </a:r>
            <a:endParaRPr lang="en-GB" sz="5400" i="1" dirty="0">
              <a:latin typeface="Twinkl Cursive Looped" panose="02000000000000000000" pitchFamily="2" charset="0"/>
            </a:endParaRPr>
          </a:p>
        </p:txBody>
      </p:sp>
      <p:pic>
        <p:nvPicPr>
          <p:cNvPr id="3" name="Picture 2" descr="Image result for drought clipart">
            <a:extLst>
              <a:ext uri="{FF2B5EF4-FFF2-40B4-BE49-F238E27FC236}">
                <a16:creationId xmlns:a16="http://schemas.microsoft.com/office/drawing/2014/main" id="{E385A034-12E4-C7C8-06A3-D129334C23D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582"/>
          <a:stretch/>
        </p:blipFill>
        <p:spPr bwMode="auto">
          <a:xfrm>
            <a:off x="0" y="7386"/>
            <a:ext cx="2421390" cy="2128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7782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  <p:bldP spid="5" grpId="0"/>
    </p:bldLst>
  </p:timing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plough was used in the fields by the farmers.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1763938" y="3031075"/>
            <a:ext cx="2252891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 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725983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 In the orchard, Apple boughs were laden with blossom.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7582127" y="3045278"/>
            <a:ext cx="2329315" cy="7674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008422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Teach and Practise</a:t>
            </a:r>
          </a:p>
        </p:txBody>
      </p:sp>
    </p:spTree>
    <p:extLst>
      <p:ext uri="{BB962C8B-B14F-4D97-AF65-F5344CB8AC3E}">
        <p14:creationId xmlns:p14="http://schemas.microsoft.com/office/powerpoint/2010/main" val="1623128729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Crops have failed because of drought.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9176657" y="3608614"/>
            <a:ext cx="2383971" cy="95386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130505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New CHALLENGE words.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9917097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curiosity 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419440" y="3008540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NOUN</a:t>
            </a:r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5088867"/>
            <a:ext cx="11614375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</a:rPr>
              <a:t>Definition - </a:t>
            </a:r>
            <a:r>
              <a:rPr lang="en-GB" sz="4000" dirty="0">
                <a:solidFill>
                  <a:prstClr val="black"/>
                </a:solidFill>
                <a:latin typeface="Twinkl Cursive Looped" panose="02000000000000000000" pitchFamily="2" charset="0"/>
              </a:rPr>
              <a:t>a strong desire to know or learn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sz="1600" dirty="0"/>
          </a:p>
        </p:txBody>
      </p:sp>
      <p:pic>
        <p:nvPicPr>
          <p:cNvPr id="4098" name="Picture 2" descr="Image result for curiosity clipart">
            <a:extLst>
              <a:ext uri="{FF2B5EF4-FFF2-40B4-BE49-F238E27FC236}">
                <a16:creationId xmlns:a16="http://schemas.microsoft.com/office/drawing/2014/main" id="{355D89D1-84E9-9251-8F9E-26109276BD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925" y="179614"/>
            <a:ext cx="15621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03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Filled with curiosity, she peered through the window.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4653642" y="2916775"/>
            <a:ext cx="2645229" cy="88778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759571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definite 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ADJECTIVE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4378566"/>
            <a:ext cx="11614375" cy="17235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- clearly stated or decided; not vague or doubtful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8194" name="Picture 2" descr="Image result for definite clipart">
            <a:extLst>
              <a:ext uri="{FF2B5EF4-FFF2-40B4-BE49-F238E27FC236}">
                <a16:creationId xmlns:a16="http://schemas.microsoft.com/office/drawing/2014/main" id="{5EBAD89A-2E3D-27D1-60BA-7027EF9E7A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443" y="323510"/>
            <a:ext cx="192405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8166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We had no definite plans.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5568043" y="3771900"/>
            <a:ext cx="2416628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341196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investigate</a:t>
            </a:r>
            <a:r>
              <a:rPr lang="en-GB" dirty="0">
                <a:latin typeface="Twinkl Cursive Looped" panose="02000000000000000000" pitchFamily="2" charset="0"/>
              </a:rPr>
              <a:t>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1756438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Can you spot the spelling errors in these sentences?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Write the correct spelling and explain where they went wrong.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1255448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It was </a:t>
            </a:r>
            <a:r>
              <a:rPr lang="en-GB" dirty="0" err="1">
                <a:latin typeface="Twinkl Cursive Looped" panose="02000000000000000000" pitchFamily="2" charset="0"/>
              </a:rPr>
              <a:t>definate</a:t>
            </a:r>
            <a:r>
              <a:rPr lang="en-GB" dirty="0">
                <a:latin typeface="Twinkl Cursive Looped" panose="02000000000000000000" pitchFamily="2" charset="0"/>
              </a:rPr>
              <a:t> that the </a:t>
            </a:r>
            <a:r>
              <a:rPr lang="en-GB" dirty="0" err="1">
                <a:latin typeface="Twinkl Cursive Looped" panose="02000000000000000000" pitchFamily="2" charset="0"/>
              </a:rPr>
              <a:t>plow</a:t>
            </a:r>
            <a:r>
              <a:rPr lang="en-GB" dirty="0">
                <a:latin typeface="Twinkl Cursive Looped" panose="02000000000000000000" pitchFamily="2" charset="0"/>
              </a:rPr>
              <a:t> would not be able to be used due to the </a:t>
            </a:r>
            <a:r>
              <a:rPr lang="en-GB" dirty="0" err="1">
                <a:latin typeface="Twinkl Cursive Looped" panose="02000000000000000000" pitchFamily="2" charset="0"/>
              </a:rPr>
              <a:t>drowt</a:t>
            </a:r>
            <a:r>
              <a:rPr lang="en-GB" dirty="0">
                <a:latin typeface="Twinkl Cursive Looped" panose="02000000000000000000" pitchFamily="2" charset="0"/>
              </a:rPr>
              <a:t> causing such hard ground.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0708053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It was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definate</a:t>
            </a:r>
            <a:r>
              <a:rPr lang="en-GB" dirty="0">
                <a:latin typeface="Twinkl Cursive Looped" panose="02000000000000000000" pitchFamily="2" charset="0"/>
              </a:rPr>
              <a:t> that the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plow</a:t>
            </a:r>
            <a:r>
              <a:rPr lang="en-GB" dirty="0">
                <a:latin typeface="Twinkl Cursive Looped" panose="02000000000000000000" pitchFamily="2" charset="0"/>
              </a:rPr>
              <a:t> would not be able to be used due to the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drowt</a:t>
            </a:r>
            <a:r>
              <a:rPr lang="en-GB" dirty="0">
                <a:latin typeface="Twinkl Cursive Looped" panose="02000000000000000000" pitchFamily="2" charset="0"/>
              </a:rPr>
              <a:t> causing such hard ground.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2444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66C8701-49C3-079B-6C86-25B7DA7ACD4C}"/>
              </a:ext>
            </a:extLst>
          </p:cNvPr>
          <p:cNvSpPr txBox="1"/>
          <p:nvPr/>
        </p:nvSpPr>
        <p:spPr>
          <a:xfrm>
            <a:off x="554265" y="2795349"/>
            <a:ext cx="10678886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The –able/–ably endings are far more common than the  </a:t>
            </a:r>
          </a:p>
          <a:p>
            <a:pPr algn="ctr"/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–</a:t>
            </a:r>
            <a:r>
              <a:rPr lang="en-GB" sz="6000" dirty="0" err="1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ible</a:t>
            </a:r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/–</a:t>
            </a:r>
            <a:r>
              <a:rPr lang="en-GB" sz="6000" dirty="0" err="1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ibly</a:t>
            </a:r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 endings.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69100D1-435E-7AD7-385D-59B1CE61A337}"/>
              </a:ext>
            </a:extLst>
          </p:cNvPr>
          <p:cNvSpPr txBox="1"/>
          <p:nvPr/>
        </p:nvSpPr>
        <p:spPr>
          <a:xfrm>
            <a:off x="3163661" y="451090"/>
            <a:ext cx="609872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words ending 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-</a:t>
            </a:r>
            <a:r>
              <a:rPr kumimoji="0" lang="en-GB" sz="6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ible</a:t>
            </a:r>
            <a:endParaRPr kumimoji="0" lang="en-GB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inkl Cursive Looped" panose="02000000000000000000" pitchFamily="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17335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</p:bldLst>
  </p:timing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It was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definate</a:t>
            </a:r>
            <a:r>
              <a:rPr lang="en-GB" dirty="0">
                <a:latin typeface="Twinkl Cursive Looped" panose="02000000000000000000" pitchFamily="2" charset="0"/>
              </a:rPr>
              <a:t> that the </a:t>
            </a:r>
            <a:r>
              <a:rPr lang="en-GB" dirty="0" err="1">
                <a:latin typeface="Twinkl Cursive Looped" panose="02000000000000000000" pitchFamily="2" charset="0"/>
              </a:rPr>
              <a:t>plow</a:t>
            </a:r>
            <a:r>
              <a:rPr lang="en-GB" dirty="0">
                <a:latin typeface="Twinkl Cursive Looped" panose="02000000000000000000" pitchFamily="2" charset="0"/>
              </a:rPr>
              <a:t> would not be able to be used due to the </a:t>
            </a:r>
            <a:r>
              <a:rPr lang="en-GB" dirty="0" err="1">
                <a:latin typeface="Twinkl Cursive Looped" panose="02000000000000000000" pitchFamily="2" charset="0"/>
              </a:rPr>
              <a:t>drowt</a:t>
            </a:r>
            <a:r>
              <a:rPr lang="en-GB" dirty="0">
                <a:latin typeface="Twinkl Cursive Looped" panose="02000000000000000000" pitchFamily="2" charset="0"/>
              </a:rPr>
              <a:t> causing such hard ground.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definite – </a:t>
            </a:r>
            <a:r>
              <a:rPr lang="en-GB" dirty="0" err="1">
                <a:latin typeface="Twinkl Cursive Looped" panose="02000000000000000000" pitchFamily="2" charset="0"/>
              </a:rPr>
              <a:t>i</a:t>
            </a:r>
            <a:r>
              <a:rPr lang="en-GB" dirty="0">
                <a:latin typeface="Twinkl Cursive Looped" panose="02000000000000000000" pitchFamily="2" charset="0"/>
              </a:rPr>
              <a:t> not a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2534459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It was </a:t>
            </a:r>
            <a:r>
              <a:rPr lang="en-GB" dirty="0" err="1">
                <a:latin typeface="Twinkl Cursive Looped" panose="02000000000000000000" pitchFamily="2" charset="0"/>
              </a:rPr>
              <a:t>definate</a:t>
            </a:r>
            <a:r>
              <a:rPr lang="en-GB" dirty="0">
                <a:latin typeface="Twinkl Cursive Looped" panose="02000000000000000000" pitchFamily="2" charset="0"/>
              </a:rPr>
              <a:t> that the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plow</a:t>
            </a:r>
            <a:r>
              <a:rPr lang="en-GB" dirty="0">
                <a:latin typeface="Twinkl Cursive Looped" panose="02000000000000000000" pitchFamily="2" charset="0"/>
              </a:rPr>
              <a:t> would not be able to be used due to the </a:t>
            </a:r>
            <a:r>
              <a:rPr lang="en-GB" dirty="0" err="1">
                <a:latin typeface="Twinkl Cursive Looped" panose="02000000000000000000" pitchFamily="2" charset="0"/>
              </a:rPr>
              <a:t>drowt</a:t>
            </a:r>
            <a:r>
              <a:rPr lang="en-GB" dirty="0">
                <a:latin typeface="Twinkl Cursive Looped" panose="02000000000000000000" pitchFamily="2" charset="0"/>
              </a:rPr>
              <a:t> causing such hard ground.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plough – pl + </a:t>
            </a:r>
            <a:r>
              <a:rPr lang="en-GB" dirty="0" err="1">
                <a:latin typeface="Twinkl Cursive Looped" panose="02000000000000000000" pitchFamily="2" charset="0"/>
              </a:rPr>
              <a:t>ough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9112321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It was </a:t>
            </a:r>
            <a:r>
              <a:rPr lang="en-GB" dirty="0" err="1">
                <a:latin typeface="Twinkl Cursive Looped" panose="02000000000000000000" pitchFamily="2" charset="0"/>
              </a:rPr>
              <a:t>definate</a:t>
            </a:r>
            <a:r>
              <a:rPr lang="en-GB" dirty="0">
                <a:latin typeface="Twinkl Cursive Looped" panose="02000000000000000000" pitchFamily="2" charset="0"/>
              </a:rPr>
              <a:t> that the </a:t>
            </a:r>
            <a:r>
              <a:rPr lang="en-GB" dirty="0" err="1">
                <a:latin typeface="Twinkl Cursive Looped" panose="02000000000000000000" pitchFamily="2" charset="0"/>
              </a:rPr>
              <a:t>plow</a:t>
            </a:r>
            <a:r>
              <a:rPr lang="en-GB" dirty="0">
                <a:latin typeface="Twinkl Cursive Looped" panose="02000000000000000000" pitchFamily="2" charset="0"/>
              </a:rPr>
              <a:t> would not be able to be used due to the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drowt</a:t>
            </a:r>
            <a:r>
              <a:rPr lang="en-GB" dirty="0">
                <a:latin typeface="Twinkl Cursive Looped" panose="02000000000000000000" pitchFamily="2" charset="0"/>
              </a:rPr>
              <a:t> causing such hard ground.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drought – </a:t>
            </a:r>
            <a:r>
              <a:rPr lang="en-GB" dirty="0" err="1">
                <a:latin typeface="Twinkl Cursive Looped" panose="02000000000000000000" pitchFamily="2" charset="0"/>
              </a:rPr>
              <a:t>dr</a:t>
            </a:r>
            <a:r>
              <a:rPr lang="en-GB" dirty="0">
                <a:latin typeface="Twinkl Cursive Looped" panose="02000000000000000000" pitchFamily="2" charset="0"/>
              </a:rPr>
              <a:t> + ought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5494230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It was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definite</a:t>
            </a:r>
            <a:r>
              <a:rPr lang="en-GB" dirty="0">
                <a:latin typeface="Twinkl Cursive Looped" panose="02000000000000000000" pitchFamily="2" charset="0"/>
              </a:rPr>
              <a:t> that the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plough</a:t>
            </a:r>
            <a:r>
              <a:rPr lang="en-GB" dirty="0">
                <a:latin typeface="Twinkl Cursive Looped" panose="02000000000000000000" pitchFamily="2" charset="0"/>
              </a:rPr>
              <a:t> would not be able to be used due to the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drought</a:t>
            </a:r>
            <a:r>
              <a:rPr lang="en-GB" dirty="0">
                <a:latin typeface="Twinkl Cursive Looped" panose="02000000000000000000" pitchFamily="2" charset="0"/>
              </a:rPr>
              <a:t> causing such hard ground.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0626501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812471" y="1551215"/>
            <a:ext cx="904602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Year 5  - Spring 2</a:t>
            </a:r>
          </a:p>
          <a:p>
            <a:r>
              <a:rPr lang="en-GB" sz="7200" dirty="0">
                <a:latin typeface="Twinkl Cursive Looped" panose="02000000000000000000" pitchFamily="2" charset="0"/>
              </a:rPr>
              <a:t>Week 6 - Friday</a:t>
            </a: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998141047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E2A0FCD-1262-5EE6-B91A-9F036DD7C25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884" t="14507" r="19107" b="9504"/>
          <a:stretch/>
        </p:blipFill>
        <p:spPr>
          <a:xfrm>
            <a:off x="1257300" y="0"/>
            <a:ext cx="9976758" cy="6873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633838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/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Revisit and Review</a:t>
            </a:r>
            <a:r>
              <a:rPr lang="en-GB" dirty="0">
                <a:latin typeface="Twinkl Cursive Looped" panose="02000000000000000000" pitchFamily="2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786236930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Do you remember this challenge word?</a:t>
            </a:r>
          </a:p>
        </p:txBody>
      </p:sp>
    </p:spTree>
    <p:extLst>
      <p:ext uri="{BB962C8B-B14F-4D97-AF65-F5344CB8AC3E}">
        <p14:creationId xmlns:p14="http://schemas.microsoft.com/office/powerpoint/2010/main" val="234300410"/>
      </p:ext>
    </p:extLst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critic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NOUN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4050634"/>
            <a:ext cx="11614375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</a:t>
            </a:r>
            <a:r>
              <a:rPr lang="en-GB" sz="4400" noProof="0" dirty="0">
                <a:solidFill>
                  <a:prstClr val="black"/>
                </a:solidFill>
                <a:latin typeface="Twinkl Cursive Looped" panose="02000000000000000000" pitchFamily="2" charset="0"/>
              </a:rPr>
              <a:t>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a person who expresses an unfavourable opinion of something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5130" name="Picture 10" descr="6,091 Art Critic Stock Vectors, Images &amp; Vector Art | Shutterstock">
            <a:extLst>
              <a:ext uri="{FF2B5EF4-FFF2-40B4-BE49-F238E27FC236}">
                <a16:creationId xmlns:a16="http://schemas.microsoft.com/office/drawing/2014/main" id="{392E8099-2056-3D59-F2B3-B11BB2958C7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21"/>
          <a:stretch/>
        </p:blipFill>
        <p:spPr bwMode="auto">
          <a:xfrm>
            <a:off x="593272" y="545094"/>
            <a:ext cx="2057400" cy="1985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455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community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430916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noProof="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NOUN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4427084"/>
            <a:ext cx="11614375" cy="2400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- a group of people living in the same place or having a particular characteristic in common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10250" name="Picture 10" descr="Community Stock Illustrations – 528,472 Community Stock Illustrations,  Vectors &amp; Clipart - Dreamstime">
            <a:extLst>
              <a:ext uri="{FF2B5EF4-FFF2-40B4-BE49-F238E27FC236}">
                <a16:creationId xmlns:a16="http://schemas.microsoft.com/office/drawing/2014/main" id="{E8B4B4C1-4C0B-2AAB-D6EA-BD7E1A2350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812" y="310243"/>
            <a:ext cx="3705225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4735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9B62205-61FA-7C93-88ED-0C72F60AD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27784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The –able ending is usually but not always used if a complete root word can be heard before it, even if there is no related word ending in –</a:t>
            </a:r>
            <a:r>
              <a:rPr lang="en-GB" dirty="0" err="1">
                <a:latin typeface="Twinkl Cursive Looped" panose="02000000000000000000" pitchFamily="2" charset="0"/>
              </a:rPr>
              <a:t>ation</a:t>
            </a:r>
            <a:r>
              <a:rPr lang="en-GB" dirty="0">
                <a:latin typeface="Twinkl Cursive Looped" panose="02000000000000000000" pitchFamily="2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880644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1221" y="5376350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bt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 err="1">
                <a:latin typeface="Twinkl Cursive Looped" panose="02000000000000000000" pitchFamily="2" charset="0"/>
              </a:rPr>
              <a:t>kn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mb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 err="1">
                <a:latin typeface="Twinkl Cursive Looped" panose="02000000000000000000" pitchFamily="2" charset="0"/>
              </a:rPr>
              <a:t>wr</a:t>
            </a:r>
            <a:endParaRPr lang="en-GB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66C8701-49C3-079B-6C86-25B7DA7ACD4C}"/>
              </a:ext>
            </a:extLst>
          </p:cNvPr>
          <p:cNvSpPr txBox="1"/>
          <p:nvPr/>
        </p:nvSpPr>
        <p:spPr>
          <a:xfrm>
            <a:off x="619578" y="153004"/>
            <a:ext cx="10678886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Silent letters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9938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doubt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6732814" y="3429000"/>
            <a:ext cx="647700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34" name="Picture 10">
            <a:extLst>
              <a:ext uri="{FF2B5EF4-FFF2-40B4-BE49-F238E27FC236}">
                <a16:creationId xmlns:a16="http://schemas.microsoft.com/office/drawing/2014/main" id="{010E8AB2-6E23-6350-11D7-CA19A36F19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579" y="536802"/>
            <a:ext cx="2247900" cy="2028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0235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lamb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366E0B6-702E-4814-82C6-08CA2D13F3C9}"/>
              </a:ext>
            </a:extLst>
          </p:cNvPr>
          <p:cNvSpPr/>
          <p:nvPr/>
        </p:nvSpPr>
        <p:spPr>
          <a:xfrm>
            <a:off x="5927271" y="3657598"/>
            <a:ext cx="1077685" cy="90487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58" name="Picture 10" descr="Premium Vector | Sheep animal cartoon colored clipart illustration">
            <a:extLst>
              <a:ext uri="{FF2B5EF4-FFF2-40B4-BE49-F238E27FC236}">
                <a16:creationId xmlns:a16="http://schemas.microsoft.com/office/drawing/2014/main" id="{547C2989-446E-B572-8A88-6CF2127AC0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452" y="495980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5824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yacht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BCBA2DA-E95C-434C-BE81-320E182AE5EF}"/>
              </a:ext>
            </a:extLst>
          </p:cNvPr>
          <p:cNvSpPr/>
          <p:nvPr/>
        </p:nvSpPr>
        <p:spPr>
          <a:xfrm>
            <a:off x="5976257" y="3673930"/>
            <a:ext cx="800100" cy="88854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82" name="Picture 10" descr="Yacht Stock Illustrations – 73,286 Yacht Stock Illustrations, Vectors &amp;  Clipart - Dreamstime">
            <a:extLst>
              <a:ext uri="{FF2B5EF4-FFF2-40B4-BE49-F238E27FC236}">
                <a16:creationId xmlns:a16="http://schemas.microsoft.com/office/drawing/2014/main" id="{EE80FA73-9B0B-306D-0620-69411FF3A3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028" y="466045"/>
            <a:ext cx="2438400" cy="187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6085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Teach and Practise</a:t>
            </a:r>
          </a:p>
        </p:txBody>
      </p:sp>
    </p:spTree>
    <p:extLst>
      <p:ext uri="{BB962C8B-B14F-4D97-AF65-F5344CB8AC3E}">
        <p14:creationId xmlns:p14="http://schemas.microsoft.com/office/powerpoint/2010/main" val="3148969883"/>
      </p:ext>
    </p:extLst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66C8701-49C3-079B-6C86-25B7DA7ACD4C}"/>
              </a:ext>
            </a:extLst>
          </p:cNvPr>
          <p:cNvSpPr txBox="1"/>
          <p:nvPr/>
        </p:nvSpPr>
        <p:spPr>
          <a:xfrm>
            <a:off x="554265" y="2795349"/>
            <a:ext cx="10678886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69100D1-435E-7AD7-385D-59B1CE61A337}"/>
              </a:ext>
            </a:extLst>
          </p:cNvPr>
          <p:cNvSpPr txBox="1"/>
          <p:nvPr/>
        </p:nvSpPr>
        <p:spPr>
          <a:xfrm>
            <a:off x="3196318" y="1825853"/>
            <a:ext cx="609872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words ending 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-</a:t>
            </a:r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</a:rPr>
              <a:t>ought</a:t>
            </a:r>
            <a:endParaRPr kumimoji="0" lang="en-GB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inkl Cursive Looped" panose="02000000000000000000" pitchFamily="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3177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</p:bldLst>
  </p:timing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E70BB41-1A7A-A934-1D59-EA4C7F164DB7}"/>
              </a:ext>
            </a:extLst>
          </p:cNvPr>
          <p:cNvSpPr txBox="1"/>
          <p:nvPr/>
        </p:nvSpPr>
        <p:spPr>
          <a:xfrm>
            <a:off x="397328" y="1064049"/>
            <a:ext cx="11397343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kumimoji="0" lang="en-GB" sz="5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inkl Cursive Looped" panose="02000000000000000000" pitchFamily="2" charset="0"/>
              <a:ea typeface="+mj-ea"/>
              <a:cs typeface="+mj-cs"/>
            </a:endParaRPr>
          </a:p>
          <a:p>
            <a:pPr algn="ctr"/>
            <a:r>
              <a:rPr lang="en-GB" sz="54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-ought</a:t>
            </a:r>
          </a:p>
          <a:p>
            <a:pPr algn="ctr"/>
            <a:endParaRPr lang="en-GB" sz="5400" dirty="0">
              <a:solidFill>
                <a:prstClr val="black"/>
              </a:solidFill>
              <a:latin typeface="Twinkl Cursive Looped" panose="02000000000000000000" pitchFamily="2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42998849"/>
      </p:ext>
    </p:extLst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E70BB41-1A7A-A934-1D59-EA4C7F164DB7}"/>
              </a:ext>
            </a:extLst>
          </p:cNvPr>
          <p:cNvSpPr txBox="1"/>
          <p:nvPr/>
        </p:nvSpPr>
        <p:spPr>
          <a:xfrm>
            <a:off x="397328" y="1064049"/>
            <a:ext cx="11397343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-ought </a:t>
            </a:r>
          </a:p>
          <a:p>
            <a:pPr algn="ctr"/>
            <a:endParaRPr lang="en-GB" sz="5400" dirty="0">
              <a:solidFill>
                <a:prstClr val="black"/>
              </a:solidFill>
              <a:latin typeface="Twinkl Cursive Looped" panose="02000000000000000000" pitchFamily="2" charset="0"/>
              <a:ea typeface="+mj-ea"/>
              <a:cs typeface="+mj-cs"/>
            </a:endParaRPr>
          </a:p>
          <a:p>
            <a:pPr algn="ctr"/>
            <a:endParaRPr kumimoji="0" lang="en-GB" sz="5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inkl Cursive Looped" panose="02000000000000000000" pitchFamily="2" charset="0"/>
              <a:ea typeface="+mj-ea"/>
              <a:cs typeface="+mj-cs"/>
            </a:endParaRPr>
          </a:p>
          <a:p>
            <a:pPr algn="ctr"/>
            <a:r>
              <a:rPr lang="en-GB" sz="54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- ought is pronounced with an "aw" sound, like in the word "law."</a:t>
            </a:r>
            <a:endParaRPr kumimoji="0" lang="en-GB" sz="5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inkl Cursive Looped" panose="02000000000000000000" pitchFamily="2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00434552"/>
      </p:ext>
    </p:extLst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E70BB41-1A7A-A934-1D59-EA4C7F164DB7}"/>
              </a:ext>
            </a:extLst>
          </p:cNvPr>
          <p:cNvSpPr txBox="1"/>
          <p:nvPr/>
        </p:nvSpPr>
        <p:spPr>
          <a:xfrm>
            <a:off x="397328" y="2631592"/>
            <a:ext cx="1139734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54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(b)    -ought </a:t>
            </a:r>
            <a:endParaRPr kumimoji="0" lang="en-GB" sz="5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inkl Cursive Looped" panose="02000000000000000000" pitchFamily="2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86996515"/>
      </p:ext>
    </p:extLst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brought</a:t>
            </a:r>
            <a:endParaRPr lang="en-GB" dirty="0">
              <a:highlight>
                <a:srgbClr val="FFFF00"/>
              </a:highlight>
              <a:latin typeface="Twinkl Cursive Looped" panose="02000000000000000000" pitchFamily="2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BCE20A5-8780-13EC-B526-B1E5D2EA0F4B}"/>
              </a:ext>
            </a:extLst>
          </p:cNvPr>
          <p:cNvSpPr/>
          <p:nvPr/>
        </p:nvSpPr>
        <p:spPr>
          <a:xfrm>
            <a:off x="5812970" y="3561670"/>
            <a:ext cx="1959429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8" name="Picture 4" descr="Image result for brought clipart">
            <a:extLst>
              <a:ext uri="{FF2B5EF4-FFF2-40B4-BE49-F238E27FC236}">
                <a16:creationId xmlns:a16="http://schemas.microsoft.com/office/drawing/2014/main" id="{D8BD1D65-B97E-FA9D-5880-2CE37666E9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045" y="523875"/>
            <a:ext cx="3324225" cy="1695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7388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E70BB41-1A7A-A934-1D59-EA4C7F164DB7}"/>
              </a:ext>
            </a:extLst>
          </p:cNvPr>
          <p:cNvSpPr txBox="1"/>
          <p:nvPr/>
        </p:nvSpPr>
        <p:spPr>
          <a:xfrm>
            <a:off x="397328" y="1064049"/>
            <a:ext cx="11397343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The –</a:t>
            </a:r>
            <a:r>
              <a:rPr kumimoji="0" lang="en-GB" sz="5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ible</a:t>
            </a:r>
            <a: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 ending is common if a </a:t>
            </a:r>
            <a:b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complete root word can’t be heard </a:t>
            </a:r>
            <a:b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before it but it also sometimes occurs when a complete word can be heard </a:t>
            </a:r>
            <a:b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(e.g. sensible).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1958609347"/>
      </p:ext>
    </p:extLst>
  </p:cSld>
  <p:clrMapOvr>
    <a:masterClrMapping/>
  </p:clrMapOvr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bought</a:t>
            </a:r>
            <a:endParaRPr lang="en-GB" dirty="0">
              <a:highlight>
                <a:srgbClr val="FFFF00"/>
              </a:highlight>
              <a:latin typeface="Twinkl Cursive Looped" panose="02000000000000000000" pitchFamily="2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BCE20A5-8780-13EC-B526-B1E5D2EA0F4B}"/>
              </a:ext>
            </a:extLst>
          </p:cNvPr>
          <p:cNvSpPr/>
          <p:nvPr/>
        </p:nvSpPr>
        <p:spPr>
          <a:xfrm>
            <a:off x="5649686" y="3561670"/>
            <a:ext cx="2008414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52" name="Picture 4" descr="Image result for bought clipart">
            <a:extLst>
              <a:ext uri="{FF2B5EF4-FFF2-40B4-BE49-F238E27FC236}">
                <a16:creationId xmlns:a16="http://schemas.microsoft.com/office/drawing/2014/main" id="{97EEF9B4-4A50-4585-9CCC-222B5E3661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579" y="532720"/>
            <a:ext cx="2324100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4388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b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r</a:t>
            </a:r>
            <a:r>
              <a:rPr lang="en-GB" dirty="0">
                <a:latin typeface="Twinkl Cursive Looped" panose="02000000000000000000" pitchFamily="2" charset="0"/>
              </a:rPr>
              <a:t>ought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189600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VERB – past</a:t>
            </a:r>
            <a:r>
              <a:rPr kumimoji="0" lang="en-GB" sz="6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 tense of ‘to </a:t>
            </a:r>
            <a:r>
              <a:rPr kumimoji="0" lang="en-GB" sz="6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br</a:t>
            </a:r>
            <a:r>
              <a:rPr kumimoji="0" lang="en-GB" sz="6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ing’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259216" y="5160756"/>
            <a:ext cx="11789909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take or go with (someone or something) to a place </a:t>
            </a:r>
            <a:endParaRPr lang="en-GB" sz="1400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C8F5065-5828-545D-470F-A1D28C82B95A}"/>
              </a:ext>
            </a:extLst>
          </p:cNvPr>
          <p:cNvSpPr txBox="1">
            <a:spLocks/>
          </p:cNvSpPr>
          <p:nvPr/>
        </p:nvSpPr>
        <p:spPr>
          <a:xfrm>
            <a:off x="39460" y="1394563"/>
            <a:ext cx="12152540" cy="14816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5400" dirty="0" err="1">
                <a:latin typeface="Twinkl Cursive Looped" panose="02000000000000000000" pitchFamily="2" charset="0"/>
              </a:rPr>
              <a:t>br</a:t>
            </a:r>
            <a:r>
              <a:rPr lang="en-GB" sz="5400" dirty="0">
                <a:latin typeface="Twinkl Cursive Looped" panose="02000000000000000000" pitchFamily="2" charset="0"/>
              </a:rPr>
              <a:t> + ought = brought</a:t>
            </a:r>
            <a:endParaRPr lang="en-GB" sz="5400" i="1" dirty="0">
              <a:latin typeface="Twinkl Cursive Looped" panose="02000000000000000000" pitchFamily="2" charset="0"/>
            </a:endParaRPr>
          </a:p>
        </p:txBody>
      </p:sp>
      <p:pic>
        <p:nvPicPr>
          <p:cNvPr id="6" name="Picture 4" descr="Image result for brought clipart">
            <a:extLst>
              <a:ext uri="{FF2B5EF4-FFF2-40B4-BE49-F238E27FC236}">
                <a16:creationId xmlns:a16="http://schemas.microsoft.com/office/drawing/2014/main" id="{1CED3188-4BFC-81EB-8B6C-D16D11EA30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045" y="348694"/>
            <a:ext cx="3324225" cy="1695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4703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  <p:bldP spid="5" grpId="0"/>
    </p:bldLst>
  </p:timing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bought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554525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VERB – past tense</a:t>
            </a:r>
            <a:r>
              <a:rPr kumimoji="0" lang="en-GB" sz="6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 of ‘to buy’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5099201"/>
            <a:ext cx="1178990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</a:t>
            </a:r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</a:rPr>
              <a:t>- obtain in exchange for payment </a:t>
            </a:r>
            <a:endParaRPr lang="en-GB" sz="1400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C8F5065-5828-545D-470F-A1D28C82B95A}"/>
              </a:ext>
            </a:extLst>
          </p:cNvPr>
          <p:cNvSpPr txBox="1">
            <a:spLocks/>
          </p:cNvSpPr>
          <p:nvPr/>
        </p:nvSpPr>
        <p:spPr>
          <a:xfrm>
            <a:off x="39460" y="1394563"/>
            <a:ext cx="12152540" cy="14816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5400" dirty="0">
                <a:latin typeface="Twinkl Cursive Looped" panose="02000000000000000000" pitchFamily="2" charset="0"/>
              </a:rPr>
              <a:t>b + ought = bought</a:t>
            </a:r>
            <a:endParaRPr lang="en-GB" sz="5400" i="1" dirty="0">
              <a:latin typeface="Twinkl Cursive Looped" panose="02000000000000000000" pitchFamily="2" charset="0"/>
            </a:endParaRPr>
          </a:p>
        </p:txBody>
      </p:sp>
      <p:pic>
        <p:nvPicPr>
          <p:cNvPr id="6" name="Picture 4" descr="Image result for bought clipart">
            <a:extLst>
              <a:ext uri="{FF2B5EF4-FFF2-40B4-BE49-F238E27FC236}">
                <a16:creationId xmlns:a16="http://schemas.microsoft.com/office/drawing/2014/main" id="{854B7879-C846-AFD0-9B0A-2F33810394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216" y="308564"/>
            <a:ext cx="2324100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099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  <p:bldP spid="5" grpId="0"/>
    </p:bldLst>
  </p:timing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She brought Luke home from hospital.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3053895" y="3031075"/>
            <a:ext cx="2465162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 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755911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 She bought six first-class stamps.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2340655" y="3795031"/>
            <a:ext cx="2329315" cy="7674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456339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New CHALLENGE words.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0218592"/>
      </p:ext>
    </p:extLst>
  </p:cSld>
  <p:clrMapOvr>
    <a:masterClrMapping/>
  </p:clrMapOvr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harass 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419440" y="3008540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noProof="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VERB</a:t>
            </a:r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5088867"/>
            <a:ext cx="11614375" cy="16927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</a:rPr>
              <a:t>Definition - </a:t>
            </a:r>
            <a:r>
              <a:rPr lang="en-GB" sz="4000" dirty="0">
                <a:solidFill>
                  <a:prstClr val="black"/>
                </a:solidFill>
                <a:latin typeface="Twinkl Cursive Looped" panose="02000000000000000000" pitchFamily="2" charset="0"/>
              </a:rPr>
              <a:t>subject to aggressive pressure or intimidation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sz="1600" dirty="0"/>
          </a:p>
        </p:txBody>
      </p:sp>
      <p:pic>
        <p:nvPicPr>
          <p:cNvPr id="4100" name="Picture 4" descr="Image result for HARASS clipart">
            <a:extLst>
              <a:ext uri="{FF2B5EF4-FFF2-40B4-BE49-F238E27FC236}">
                <a16:creationId xmlns:a16="http://schemas.microsoft.com/office/drawing/2014/main" id="{F922CD35-2215-F34B-2733-707A1090EB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440" y="347663"/>
            <a:ext cx="2143125" cy="203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7774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People should not harass each other.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6095999" y="3674693"/>
            <a:ext cx="2231571" cy="88778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534631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foreign 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ADJECTIVE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4378566"/>
            <a:ext cx="11614375" cy="17235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- of, from, in, or characteristic of a country or language other than one's own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8196" name="Picture 4" descr="Image result for foreign currency clipart">
            <a:extLst>
              <a:ext uri="{FF2B5EF4-FFF2-40B4-BE49-F238E27FC236}">
                <a16:creationId xmlns:a16="http://schemas.microsoft.com/office/drawing/2014/main" id="{E28D3C71-F29A-A7F7-1E1E-84BD8841A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9614"/>
            <a:ext cx="223837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2968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foreign currency of Europe is Euros.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2318657" y="3031075"/>
            <a:ext cx="2416628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425311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possible 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6564086" y="3561670"/>
            <a:ext cx="1273628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 descr="Image result for possible clipart">
            <a:extLst>
              <a:ext uri="{FF2B5EF4-FFF2-40B4-BE49-F238E27FC236}">
                <a16:creationId xmlns:a16="http://schemas.microsoft.com/office/drawing/2014/main" id="{7D8CCE8B-5333-AEA5-A17F-21552A18DF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713" y="673553"/>
            <a:ext cx="292417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9855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investigate</a:t>
            </a:r>
            <a:r>
              <a:rPr lang="en-GB" dirty="0">
                <a:latin typeface="Twinkl Cursive Looped" panose="02000000000000000000" pitchFamily="2" charset="0"/>
              </a:rPr>
              <a:t>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6862613"/>
      </p:ext>
    </p:extLst>
  </p:cSld>
  <p:clrMapOvr>
    <a:masterClrMapping/>
  </p:clrMapOvr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Can you spot the spelling errors in these sentences?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Write the correct spelling and explain where they went wrong.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3821332"/>
      </p:ext>
    </p:extLst>
  </p:cSld>
  <p:clrMapOvr>
    <a:masterClrMapping/>
  </p:clrMapOvr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children would </a:t>
            </a:r>
            <a:r>
              <a:rPr lang="en-GB" dirty="0" err="1">
                <a:latin typeface="Twinkl Cursive Looped" panose="02000000000000000000" pitchFamily="2" charset="0"/>
              </a:rPr>
              <a:t>harrass</a:t>
            </a:r>
            <a:r>
              <a:rPr lang="en-GB" dirty="0">
                <a:latin typeface="Twinkl Cursive Looped" panose="02000000000000000000" pitchFamily="2" charset="0"/>
              </a:rPr>
              <a:t> their parents if they hadn’t bort a gift for them from their </a:t>
            </a:r>
            <a:r>
              <a:rPr lang="en-GB" dirty="0" err="1">
                <a:latin typeface="Twinkl Cursive Looped" panose="02000000000000000000" pitchFamily="2" charset="0"/>
              </a:rPr>
              <a:t>foren</a:t>
            </a:r>
            <a:r>
              <a:rPr lang="en-GB" dirty="0">
                <a:latin typeface="Twinkl Cursive Looped" panose="02000000000000000000" pitchFamily="2" charset="0"/>
              </a:rPr>
              <a:t> holiday.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2205948"/>
      </p:ext>
    </p:extLst>
  </p:cSld>
  <p:clrMapOvr>
    <a:masterClrMapping/>
  </p:clrMapOvr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children would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harrass</a:t>
            </a:r>
            <a:r>
              <a:rPr lang="en-GB" dirty="0">
                <a:latin typeface="Twinkl Cursive Looped" panose="02000000000000000000" pitchFamily="2" charset="0"/>
              </a:rPr>
              <a:t> their parents if they hadn’t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bort</a:t>
            </a:r>
            <a:r>
              <a:rPr lang="en-GB" dirty="0">
                <a:latin typeface="Twinkl Cursive Looped" panose="02000000000000000000" pitchFamily="2" charset="0"/>
              </a:rPr>
              <a:t> a gift for them from their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foren</a:t>
            </a:r>
            <a:r>
              <a:rPr lang="en-GB" dirty="0">
                <a:latin typeface="Twinkl Cursive Looped" panose="02000000000000000000" pitchFamily="2" charset="0"/>
              </a:rPr>
              <a:t> holiday.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4563758"/>
      </p:ext>
    </p:extLst>
  </p:cSld>
  <p:clrMapOvr>
    <a:masterClrMapping/>
  </p:clrMapOvr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children would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harras</a:t>
            </a:r>
            <a:r>
              <a:rPr lang="en-GB" dirty="0">
                <a:latin typeface="Twinkl Cursive Looped" panose="02000000000000000000" pitchFamily="2" charset="0"/>
              </a:rPr>
              <a:t> their parents if they hadn’t bort a gift for them from their </a:t>
            </a:r>
            <a:r>
              <a:rPr lang="en-GB" dirty="0" err="1">
                <a:latin typeface="Twinkl Cursive Looped" panose="02000000000000000000" pitchFamily="2" charset="0"/>
              </a:rPr>
              <a:t>foren</a:t>
            </a:r>
            <a:r>
              <a:rPr lang="en-GB" dirty="0">
                <a:latin typeface="Twinkl Cursive Looped" panose="02000000000000000000" pitchFamily="2" charset="0"/>
              </a:rPr>
              <a:t> holiday.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harass – single r and double s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7084324"/>
      </p:ext>
    </p:extLst>
  </p:cSld>
  <p:clrMapOvr>
    <a:masterClrMapping/>
  </p:clrMapOvr>
</p:sld>
</file>

<file path=ppt/slides/slide1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children would </a:t>
            </a:r>
            <a:r>
              <a:rPr lang="en-GB" dirty="0" err="1">
                <a:latin typeface="Twinkl Cursive Looped" panose="02000000000000000000" pitchFamily="2" charset="0"/>
              </a:rPr>
              <a:t>harrass</a:t>
            </a:r>
            <a:r>
              <a:rPr lang="en-GB" dirty="0">
                <a:latin typeface="Twinkl Cursive Looped" panose="02000000000000000000" pitchFamily="2" charset="0"/>
              </a:rPr>
              <a:t> their parents if they hadn’t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bort</a:t>
            </a:r>
            <a:r>
              <a:rPr lang="en-GB" dirty="0">
                <a:latin typeface="Twinkl Cursive Looped" panose="02000000000000000000" pitchFamily="2" charset="0"/>
              </a:rPr>
              <a:t> a gift for them from their </a:t>
            </a:r>
            <a:r>
              <a:rPr lang="en-GB" dirty="0" err="1">
                <a:latin typeface="Twinkl Cursive Looped" panose="02000000000000000000" pitchFamily="2" charset="0"/>
              </a:rPr>
              <a:t>foren</a:t>
            </a:r>
            <a:r>
              <a:rPr lang="en-GB" dirty="0">
                <a:latin typeface="Twinkl Cursive Looped" panose="02000000000000000000" pitchFamily="2" charset="0"/>
              </a:rPr>
              <a:t> holiday.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bought – b + ought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9116481"/>
      </p:ext>
    </p:extLst>
  </p:cSld>
  <p:clrMapOvr>
    <a:masterClrMapping/>
  </p:clrMapOvr>
</p:sld>
</file>

<file path=ppt/slides/slide1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children would </a:t>
            </a:r>
            <a:r>
              <a:rPr lang="en-GB" dirty="0" err="1">
                <a:latin typeface="Twinkl Cursive Looped" panose="02000000000000000000" pitchFamily="2" charset="0"/>
              </a:rPr>
              <a:t>harrass</a:t>
            </a:r>
            <a:r>
              <a:rPr lang="en-GB" dirty="0">
                <a:latin typeface="Twinkl Cursive Looped" panose="02000000000000000000" pitchFamily="2" charset="0"/>
              </a:rPr>
              <a:t> their parents if they hadn’t bort a gift for them from their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foren</a:t>
            </a:r>
            <a:r>
              <a:rPr lang="en-GB" dirty="0">
                <a:latin typeface="Twinkl Cursive Looped" panose="02000000000000000000" pitchFamily="2" charset="0"/>
              </a:rPr>
              <a:t> holiday.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foreign – </a:t>
            </a:r>
            <a:r>
              <a:rPr lang="en-GB" dirty="0" err="1">
                <a:latin typeface="Twinkl Cursive Looped" panose="02000000000000000000" pitchFamily="2" charset="0"/>
              </a:rPr>
              <a:t>ign</a:t>
            </a:r>
            <a:r>
              <a:rPr lang="en-GB" dirty="0">
                <a:latin typeface="Twinkl Cursive Looped" panose="02000000000000000000" pitchFamily="2" charset="0"/>
              </a:rPr>
              <a:t> not just n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00472"/>
      </p:ext>
    </p:extLst>
  </p:cSld>
  <p:clrMapOvr>
    <a:masterClrMapping/>
  </p:clrMapOvr>
</p:sld>
</file>

<file path=ppt/slides/slide1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children would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harass</a:t>
            </a:r>
            <a:r>
              <a:rPr lang="en-GB" dirty="0">
                <a:latin typeface="Twinkl Cursive Looped" panose="02000000000000000000" pitchFamily="2" charset="0"/>
              </a:rPr>
              <a:t> their parents if they hadn’t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bought</a:t>
            </a:r>
            <a:r>
              <a:rPr lang="en-GB" dirty="0">
                <a:latin typeface="Twinkl Cursive Looped" panose="02000000000000000000" pitchFamily="2" charset="0"/>
              </a:rPr>
              <a:t> a gift for them from their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foreign </a:t>
            </a:r>
            <a:r>
              <a:rPr lang="en-GB" dirty="0">
                <a:latin typeface="Twinkl Cursive Looped" panose="02000000000000000000" pitchFamily="2" charset="0"/>
              </a:rPr>
              <a:t>holiday.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77141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horrible 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6515101" y="3561670"/>
            <a:ext cx="1273628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50" name="Picture 2" descr="Image result for horrible clipart">
            <a:extLst>
              <a:ext uri="{FF2B5EF4-FFF2-40B4-BE49-F238E27FC236}">
                <a16:creationId xmlns:a16="http://schemas.microsoft.com/office/drawing/2014/main" id="{1E8D2F70-851D-7C3C-FAFF-73B9A4AF5E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372156"/>
            <a:ext cx="2486025" cy="1933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1446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469571" y="1518558"/>
            <a:ext cx="904602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Year 5  - Spring 2</a:t>
            </a:r>
          </a:p>
          <a:p>
            <a:r>
              <a:rPr lang="en-GB" sz="7200" dirty="0">
                <a:latin typeface="Twinkl Cursive Looped" panose="02000000000000000000" pitchFamily="2" charset="0"/>
              </a:rPr>
              <a:t>Week 6 - Monday</a:t>
            </a: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8643767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terrible 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6389914" y="3561670"/>
            <a:ext cx="1273628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74" name="Picture 2" descr="Image result for terrible clipart">
            <a:extLst>
              <a:ext uri="{FF2B5EF4-FFF2-40B4-BE49-F238E27FC236}">
                <a16:creationId xmlns:a16="http://schemas.microsoft.com/office/drawing/2014/main" id="{A75B9402-AA47-E085-928D-23D8D7551D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35" y="488497"/>
            <a:ext cx="2352675" cy="196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1954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possible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402091" y="3429000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ADJECTIVE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that may exist or happen, but that is not certain or probable</a:t>
            </a:r>
            <a:endParaRPr lang="en-GB" sz="1400" dirty="0"/>
          </a:p>
        </p:txBody>
      </p:sp>
      <p:pic>
        <p:nvPicPr>
          <p:cNvPr id="3" name="Picture 2" descr="Image result for possible clipart">
            <a:extLst>
              <a:ext uri="{FF2B5EF4-FFF2-40B4-BE49-F238E27FC236}">
                <a16:creationId xmlns:a16="http://schemas.microsoft.com/office/drawing/2014/main" id="{0951DFF3-2984-20D3-8391-A2A6564A7F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091" y="402555"/>
            <a:ext cx="292417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2C8F5065-5828-545D-470F-A1D28C82B95A}"/>
              </a:ext>
            </a:extLst>
          </p:cNvPr>
          <p:cNvSpPr txBox="1">
            <a:spLocks/>
          </p:cNvSpPr>
          <p:nvPr/>
        </p:nvSpPr>
        <p:spPr>
          <a:xfrm>
            <a:off x="838200" y="1704373"/>
            <a:ext cx="10515600" cy="14816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 err="1">
                <a:latin typeface="Twinkl Cursive Looped" panose="02000000000000000000" pitchFamily="2" charset="0"/>
              </a:rPr>
              <a:t>poss</a:t>
            </a:r>
            <a:r>
              <a:rPr lang="en-GB" dirty="0">
                <a:latin typeface="Twinkl Cursive Looped" panose="02000000000000000000" pitchFamily="2" charset="0"/>
              </a:rPr>
              <a:t> </a:t>
            </a:r>
            <a:r>
              <a:rPr lang="en-GB" sz="2400" dirty="0">
                <a:latin typeface="Twinkl Cursive Looped" panose="02000000000000000000" pitchFamily="2" charset="0"/>
              </a:rPr>
              <a:t>(not a real word) </a:t>
            </a:r>
            <a:r>
              <a:rPr lang="en-GB" dirty="0">
                <a:latin typeface="Twinkl Cursive Looped" panose="02000000000000000000" pitchFamily="2" charset="0"/>
              </a:rPr>
              <a:t>+ </a:t>
            </a:r>
            <a:r>
              <a:rPr lang="en-GB" dirty="0" err="1">
                <a:latin typeface="Twinkl Cursive Looped" panose="02000000000000000000" pitchFamily="2" charset="0"/>
              </a:rPr>
              <a:t>ible</a:t>
            </a:r>
            <a:r>
              <a:rPr lang="en-GB" dirty="0">
                <a:latin typeface="Twinkl Cursive Looped" panose="02000000000000000000" pitchFamily="2" charset="0"/>
              </a:rPr>
              <a:t> = possible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8228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horrible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402091" y="3429000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ADJECTIVE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causing or likely to cause horror; shocking </a:t>
            </a:r>
            <a:endParaRPr lang="en-GB" sz="1400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C8F5065-5828-545D-470F-A1D28C82B95A}"/>
              </a:ext>
            </a:extLst>
          </p:cNvPr>
          <p:cNvSpPr txBox="1">
            <a:spLocks/>
          </p:cNvSpPr>
          <p:nvPr/>
        </p:nvSpPr>
        <p:spPr>
          <a:xfrm>
            <a:off x="838200" y="1704373"/>
            <a:ext cx="10515600" cy="14816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 err="1">
                <a:latin typeface="Twinkl Cursive Looped" panose="02000000000000000000" pitchFamily="2" charset="0"/>
              </a:rPr>
              <a:t>horr</a:t>
            </a:r>
            <a:r>
              <a:rPr lang="en-GB" dirty="0">
                <a:latin typeface="Twinkl Cursive Looped" panose="02000000000000000000" pitchFamily="2" charset="0"/>
              </a:rPr>
              <a:t> </a:t>
            </a:r>
            <a:r>
              <a:rPr lang="en-GB" sz="2400" dirty="0">
                <a:latin typeface="Twinkl Cursive Looped" panose="02000000000000000000" pitchFamily="2" charset="0"/>
              </a:rPr>
              <a:t>(not a real word) </a:t>
            </a:r>
            <a:r>
              <a:rPr lang="en-GB" dirty="0">
                <a:latin typeface="Twinkl Cursive Looped" panose="02000000000000000000" pitchFamily="2" charset="0"/>
              </a:rPr>
              <a:t>+ </a:t>
            </a:r>
            <a:r>
              <a:rPr lang="en-GB" dirty="0" err="1">
                <a:latin typeface="Twinkl Cursive Looped" panose="02000000000000000000" pitchFamily="2" charset="0"/>
              </a:rPr>
              <a:t>ible</a:t>
            </a:r>
            <a:r>
              <a:rPr lang="en-GB" dirty="0">
                <a:latin typeface="Twinkl Cursive Looped" panose="02000000000000000000" pitchFamily="2" charset="0"/>
              </a:rPr>
              <a:t> = horrible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pic>
        <p:nvPicPr>
          <p:cNvPr id="4" name="Picture 2" descr="Image result for horrible clipart">
            <a:extLst>
              <a:ext uri="{FF2B5EF4-FFF2-40B4-BE49-F238E27FC236}">
                <a16:creationId xmlns:a16="http://schemas.microsoft.com/office/drawing/2014/main" id="{DB726FDB-70C8-E71B-15EC-E3F676FA07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372156"/>
            <a:ext cx="2486025" cy="1933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0166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terrible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402091" y="3429000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ADJECTIVE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extremely bad or serious </a:t>
            </a:r>
            <a:endParaRPr lang="en-GB" sz="1400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C8F5065-5828-545D-470F-A1D28C82B95A}"/>
              </a:ext>
            </a:extLst>
          </p:cNvPr>
          <p:cNvSpPr txBox="1">
            <a:spLocks/>
          </p:cNvSpPr>
          <p:nvPr/>
        </p:nvSpPr>
        <p:spPr>
          <a:xfrm>
            <a:off x="838200" y="1704373"/>
            <a:ext cx="10515600" cy="14816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 err="1">
                <a:latin typeface="Twinkl Cursive Looped" panose="02000000000000000000" pitchFamily="2" charset="0"/>
              </a:rPr>
              <a:t>terr</a:t>
            </a:r>
            <a:r>
              <a:rPr lang="en-GB" dirty="0">
                <a:latin typeface="Twinkl Cursive Looped" panose="02000000000000000000" pitchFamily="2" charset="0"/>
              </a:rPr>
              <a:t> </a:t>
            </a:r>
            <a:r>
              <a:rPr lang="en-GB" sz="2400" dirty="0">
                <a:latin typeface="Twinkl Cursive Looped" panose="02000000000000000000" pitchFamily="2" charset="0"/>
              </a:rPr>
              <a:t>(not a real word) </a:t>
            </a:r>
            <a:r>
              <a:rPr lang="en-GB" dirty="0">
                <a:latin typeface="Twinkl Cursive Looped" panose="02000000000000000000" pitchFamily="2" charset="0"/>
              </a:rPr>
              <a:t>+ </a:t>
            </a:r>
            <a:r>
              <a:rPr lang="en-GB" dirty="0" err="1">
                <a:latin typeface="Twinkl Cursive Looped" panose="02000000000000000000" pitchFamily="2" charset="0"/>
              </a:rPr>
              <a:t>ible</a:t>
            </a:r>
            <a:r>
              <a:rPr lang="en-GB" dirty="0">
                <a:latin typeface="Twinkl Cursive Looped" panose="02000000000000000000" pitchFamily="2" charset="0"/>
              </a:rPr>
              <a:t> = terrible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pic>
        <p:nvPicPr>
          <p:cNvPr id="4" name="Picture 2" descr="Image result for terrible clipart">
            <a:extLst>
              <a:ext uri="{FF2B5EF4-FFF2-40B4-BE49-F238E27FC236}">
                <a16:creationId xmlns:a16="http://schemas.microsoft.com/office/drawing/2014/main" id="{5ED2B44E-27AE-13F7-8E66-5700332EB3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35" y="488497"/>
            <a:ext cx="2352675" cy="196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3224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possible effects of global warming are still being investigated.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2939595" y="3014746"/>
            <a:ext cx="2514147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 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199839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horrible play closed after just one evening.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1687513" y="3045278"/>
            <a:ext cx="2508930" cy="7674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99949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A terrible crime was committed.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1485900" y="3608614"/>
            <a:ext cx="2465159" cy="95386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203475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New CHALLENGE words.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543809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communicate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VERB</a:t>
            </a:r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3906610"/>
            <a:ext cx="11614375" cy="2400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</a:rPr>
              <a:t>share or exchange information, news, or ideas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4098" name="Picture 2" descr="Image result for communicate clipart">
            <a:extLst>
              <a:ext uri="{FF2B5EF4-FFF2-40B4-BE49-F238E27FC236}">
                <a16:creationId xmlns:a16="http://schemas.microsoft.com/office/drawing/2014/main" id="{9242CF6F-B420-4FA1-1AFA-324AE73CDA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886" y="369434"/>
            <a:ext cx="1905000" cy="194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0293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prisoner was forbidden to communicate with their family.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1208313" y="3771900"/>
            <a:ext cx="4180116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571660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D55681A-B78C-4ABA-6D0B-066645F0420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884" t="14507" r="19107" b="9504"/>
          <a:stretch/>
        </p:blipFill>
        <p:spPr>
          <a:xfrm>
            <a:off x="1257300" y="0"/>
            <a:ext cx="9976758" cy="6873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591332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competition 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NOUN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191182" y="3429000"/>
            <a:ext cx="11614375" cy="2400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- the activity or condition of striving to gain or win something by defeating or establishing superiority over others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8194" name="Picture 2" descr="Image result for competition clipart">
            <a:extLst>
              <a:ext uri="{FF2B5EF4-FFF2-40B4-BE49-F238E27FC236}">
                <a16:creationId xmlns:a16="http://schemas.microsoft.com/office/drawing/2014/main" id="{7AE2E1CD-32B1-6F96-F007-4C72464360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543" y="310243"/>
            <a:ext cx="2257425" cy="187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9700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There is fierce competition between banks.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5192484" y="2966524"/>
            <a:ext cx="3494316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611828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investigate</a:t>
            </a:r>
            <a:r>
              <a:rPr lang="en-GB" dirty="0">
                <a:latin typeface="Twinkl Cursive Looped" panose="02000000000000000000" pitchFamily="2" charset="0"/>
              </a:rPr>
              <a:t>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86273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Can you spot the spelling errors in these sentences?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Write the correct spelling and explain where they went wrong.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005845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</a:t>
            </a:r>
            <a:r>
              <a:rPr lang="en-GB" dirty="0" err="1">
                <a:latin typeface="Twinkl Cursive Looped" panose="02000000000000000000" pitchFamily="2" charset="0"/>
              </a:rPr>
              <a:t>compatition</a:t>
            </a:r>
            <a:r>
              <a:rPr lang="en-GB" dirty="0">
                <a:latin typeface="Twinkl Cursive Looped" panose="02000000000000000000" pitchFamily="2" charset="0"/>
              </a:rPr>
              <a:t> was to </a:t>
            </a:r>
            <a:r>
              <a:rPr lang="en-GB" dirty="0" err="1">
                <a:latin typeface="Twinkl Cursive Looped" panose="02000000000000000000" pitchFamily="2" charset="0"/>
              </a:rPr>
              <a:t>comunicate</a:t>
            </a:r>
            <a:r>
              <a:rPr lang="en-GB" dirty="0">
                <a:latin typeface="Twinkl Cursive Looped" panose="02000000000000000000" pitchFamily="2" charset="0"/>
              </a:rPr>
              <a:t> through a poster for the </a:t>
            </a:r>
            <a:r>
              <a:rPr lang="en-GB" dirty="0" err="1">
                <a:latin typeface="Twinkl Cursive Looped" panose="02000000000000000000" pitchFamily="2" charset="0"/>
              </a:rPr>
              <a:t>possable</a:t>
            </a:r>
            <a:r>
              <a:rPr lang="en-GB" dirty="0">
                <a:latin typeface="Twinkl Cursive Looped" panose="02000000000000000000" pitchFamily="2" charset="0"/>
              </a:rPr>
              <a:t> prize of £1000.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657651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compatition</a:t>
            </a:r>
            <a:r>
              <a:rPr lang="en-GB" dirty="0">
                <a:latin typeface="Twinkl Cursive Looped" panose="02000000000000000000" pitchFamily="2" charset="0"/>
              </a:rPr>
              <a:t> was to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comunicate</a:t>
            </a:r>
            <a:r>
              <a:rPr lang="en-GB" dirty="0">
                <a:latin typeface="Twinkl Cursive Looped" panose="02000000000000000000" pitchFamily="2" charset="0"/>
              </a:rPr>
              <a:t> through a poster for the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possable</a:t>
            </a:r>
            <a:r>
              <a:rPr lang="en-GB" dirty="0">
                <a:latin typeface="Twinkl Cursive Looped" panose="02000000000000000000" pitchFamily="2" charset="0"/>
              </a:rPr>
              <a:t> prize of £1000.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367638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compatition</a:t>
            </a:r>
            <a:r>
              <a:rPr lang="en-GB" dirty="0">
                <a:latin typeface="Twinkl Cursive Looped" panose="02000000000000000000" pitchFamily="2" charset="0"/>
              </a:rPr>
              <a:t> was to </a:t>
            </a:r>
            <a:r>
              <a:rPr lang="en-GB" dirty="0" err="1">
                <a:latin typeface="Twinkl Cursive Looped" panose="02000000000000000000" pitchFamily="2" charset="0"/>
              </a:rPr>
              <a:t>comunicate</a:t>
            </a:r>
            <a:r>
              <a:rPr lang="en-GB" dirty="0">
                <a:latin typeface="Twinkl Cursive Looped" panose="02000000000000000000" pitchFamily="2" charset="0"/>
              </a:rPr>
              <a:t> through a poster for the </a:t>
            </a:r>
            <a:r>
              <a:rPr lang="en-GB" dirty="0" err="1">
                <a:latin typeface="Twinkl Cursive Looped" panose="02000000000000000000" pitchFamily="2" charset="0"/>
              </a:rPr>
              <a:t>possable</a:t>
            </a:r>
            <a:r>
              <a:rPr lang="en-GB" dirty="0">
                <a:latin typeface="Twinkl Cursive Looped" panose="02000000000000000000" pitchFamily="2" charset="0"/>
              </a:rPr>
              <a:t> prize of £1000.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competition – e not a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080401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</a:t>
            </a:r>
            <a:r>
              <a:rPr lang="en-GB" dirty="0" err="1">
                <a:latin typeface="Twinkl Cursive Looped" panose="02000000000000000000" pitchFamily="2" charset="0"/>
              </a:rPr>
              <a:t>compatition</a:t>
            </a:r>
            <a:r>
              <a:rPr lang="en-GB" dirty="0">
                <a:latin typeface="Twinkl Cursive Looped" panose="02000000000000000000" pitchFamily="2" charset="0"/>
              </a:rPr>
              <a:t> was to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comunicate</a:t>
            </a:r>
            <a:r>
              <a:rPr lang="en-GB" dirty="0">
                <a:latin typeface="Twinkl Cursive Looped" panose="02000000000000000000" pitchFamily="2" charset="0"/>
              </a:rPr>
              <a:t> through a poster for the </a:t>
            </a:r>
            <a:r>
              <a:rPr lang="en-GB" dirty="0" err="1">
                <a:latin typeface="Twinkl Cursive Looped" panose="02000000000000000000" pitchFamily="2" charset="0"/>
              </a:rPr>
              <a:t>possable</a:t>
            </a:r>
            <a:r>
              <a:rPr lang="en-GB" dirty="0">
                <a:latin typeface="Twinkl Cursive Looped" panose="02000000000000000000" pitchFamily="2" charset="0"/>
              </a:rPr>
              <a:t> prize of £1000.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communicate – double m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75722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</a:t>
            </a:r>
            <a:r>
              <a:rPr lang="en-GB" dirty="0" err="1">
                <a:latin typeface="Twinkl Cursive Looped" panose="02000000000000000000" pitchFamily="2" charset="0"/>
              </a:rPr>
              <a:t>compatition</a:t>
            </a:r>
            <a:r>
              <a:rPr lang="en-GB" dirty="0">
                <a:latin typeface="Twinkl Cursive Looped" panose="02000000000000000000" pitchFamily="2" charset="0"/>
              </a:rPr>
              <a:t> was to </a:t>
            </a:r>
            <a:r>
              <a:rPr lang="en-GB" dirty="0" err="1">
                <a:latin typeface="Twinkl Cursive Looped" panose="02000000000000000000" pitchFamily="2" charset="0"/>
              </a:rPr>
              <a:t>comunicate</a:t>
            </a:r>
            <a:r>
              <a:rPr lang="en-GB" dirty="0">
                <a:latin typeface="Twinkl Cursive Looped" panose="02000000000000000000" pitchFamily="2" charset="0"/>
              </a:rPr>
              <a:t> through a poster for the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possable</a:t>
            </a:r>
            <a:r>
              <a:rPr lang="en-GB" dirty="0">
                <a:latin typeface="Twinkl Cursive Looped" panose="02000000000000000000" pitchFamily="2" charset="0"/>
              </a:rPr>
              <a:t> prize of £1000.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possible – </a:t>
            </a:r>
            <a:r>
              <a:rPr lang="en-GB" dirty="0" err="1">
                <a:latin typeface="Twinkl Cursive Looped" panose="02000000000000000000" pitchFamily="2" charset="0"/>
              </a:rPr>
              <a:t>ible</a:t>
            </a:r>
            <a:r>
              <a:rPr lang="en-GB" dirty="0">
                <a:latin typeface="Twinkl Cursive Looped" panose="02000000000000000000" pitchFamily="2" charset="0"/>
              </a:rPr>
              <a:t> not able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938080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competition</a:t>
            </a:r>
            <a:r>
              <a:rPr lang="en-GB" dirty="0">
                <a:latin typeface="Twinkl Cursive Looped" panose="02000000000000000000" pitchFamily="2" charset="0"/>
              </a:rPr>
              <a:t> was to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communicate</a:t>
            </a:r>
            <a:r>
              <a:rPr lang="en-GB" dirty="0">
                <a:latin typeface="Twinkl Cursive Looped" panose="02000000000000000000" pitchFamily="2" charset="0"/>
              </a:rPr>
              <a:t> through a poster for the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possible</a:t>
            </a:r>
            <a:r>
              <a:rPr lang="en-GB" dirty="0">
                <a:latin typeface="Twinkl Cursive Looped" panose="02000000000000000000" pitchFamily="2" charset="0"/>
              </a:rPr>
              <a:t> prize of £1000.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7855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/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Revisit and Review</a:t>
            </a:r>
            <a:r>
              <a:rPr lang="en-GB" dirty="0">
                <a:latin typeface="Twinkl Cursive Looped" panose="02000000000000000000" pitchFamily="2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5735091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469571" y="1518558"/>
            <a:ext cx="904602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Year 5  - Spring 2</a:t>
            </a:r>
          </a:p>
          <a:p>
            <a:r>
              <a:rPr lang="en-GB" sz="7200" dirty="0">
                <a:latin typeface="Twinkl Cursive Looped" panose="02000000000000000000" pitchFamily="2" charset="0"/>
              </a:rPr>
              <a:t>Week 6 - Tuesday</a:t>
            </a: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294252130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364A23A-4290-A9B8-AF0A-D4D38B77B5F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884" t="14507" r="19107" b="9504"/>
          <a:stretch/>
        </p:blipFill>
        <p:spPr>
          <a:xfrm>
            <a:off x="1257300" y="0"/>
            <a:ext cx="9976758" cy="6873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88940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/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Revisit and Review</a:t>
            </a:r>
            <a:r>
              <a:rPr lang="en-GB" dirty="0">
                <a:latin typeface="Twinkl Cursive Looped" panose="02000000000000000000" pitchFamily="2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20687431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Do you remember this challenge word?</a:t>
            </a:r>
          </a:p>
        </p:txBody>
      </p:sp>
    </p:spTree>
    <p:extLst>
      <p:ext uri="{BB962C8B-B14F-4D97-AF65-F5344CB8AC3E}">
        <p14:creationId xmlns:p14="http://schemas.microsoft.com/office/powerpoint/2010/main" val="296027841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average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ADJECTIVE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191182" y="3642419"/>
            <a:ext cx="11614375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constituting the result obtained by adding together several amounts and then dividing this total by the number of amounts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5124" name="Picture 4" descr="383 Average Mark Stock Vector Illustration and Royalty Free Average Mark  Clipart">
            <a:extLst>
              <a:ext uri="{FF2B5EF4-FFF2-40B4-BE49-F238E27FC236}">
                <a16:creationId xmlns:a16="http://schemas.microsoft.com/office/drawing/2014/main" id="{B4944D85-6C1E-C979-6609-17B28D6D4F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181" y="310243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8433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awkward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ADJECTIVE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191182" y="3728145"/>
            <a:ext cx="11614375" cy="17235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- causing difficulty; hard to do or deal with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10244" name="Picture 4" descr="awkward clipart - Clip Art Library">
            <a:extLst>
              <a:ext uri="{FF2B5EF4-FFF2-40B4-BE49-F238E27FC236}">
                <a16:creationId xmlns:a16="http://schemas.microsoft.com/office/drawing/2014/main" id="{11B6C136-34C3-F723-525C-3EC43CB4F5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182" y="310243"/>
            <a:ext cx="2314575" cy="1971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0637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1221" y="50239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(and exceptions)</a:t>
            </a:r>
            <a:br>
              <a:rPr lang="en-GB" dirty="0">
                <a:latin typeface="Twinkl Cursive Looped" panose="02000000000000000000" pitchFamily="2" charset="0"/>
              </a:rPr>
            </a:br>
            <a:endParaRPr lang="en-GB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66C8701-49C3-079B-6C86-25B7DA7ACD4C}"/>
              </a:ext>
            </a:extLst>
          </p:cNvPr>
          <p:cNvSpPr txBox="1"/>
          <p:nvPr/>
        </p:nvSpPr>
        <p:spPr>
          <a:xfrm>
            <a:off x="701221" y="789818"/>
            <a:ext cx="10678886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Words with a long</a:t>
            </a:r>
          </a:p>
          <a:p>
            <a:pPr algn="ctr"/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/e/ sound spelt ‘</a:t>
            </a:r>
            <a:r>
              <a:rPr lang="en-GB" sz="6000" dirty="0" err="1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ie</a:t>
            </a:r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’</a:t>
            </a:r>
          </a:p>
          <a:p>
            <a:pPr algn="ctr"/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or ‘</a:t>
            </a:r>
            <a:r>
              <a:rPr lang="en-GB" sz="6000" dirty="0" err="1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ei</a:t>
            </a:r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’ after c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4321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 err="1">
                <a:latin typeface="Twinkl Cursive Looped" panose="02000000000000000000" pitchFamily="2" charset="0"/>
              </a:rPr>
              <a:t>ie</a:t>
            </a:r>
            <a:r>
              <a:rPr lang="en-GB" dirty="0">
                <a:latin typeface="Twinkl Cursive Looped" panose="02000000000000000000" pitchFamily="2" charset="0"/>
              </a:rPr>
              <a:t> or </a:t>
            </a:r>
            <a:r>
              <a:rPr lang="en-GB" dirty="0" err="1">
                <a:latin typeface="Twinkl Cursive Looped" panose="02000000000000000000" pitchFamily="2" charset="0"/>
              </a:rPr>
              <a:t>ei</a:t>
            </a:r>
            <a:endParaRPr lang="en-GB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249212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chief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6389914" y="3431041"/>
            <a:ext cx="549729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8" name="Picture 4" descr="1,306 Indian Chief Illustrations &amp; Clip Art - iStock">
            <a:extLst>
              <a:ext uri="{FF2B5EF4-FFF2-40B4-BE49-F238E27FC236}">
                <a16:creationId xmlns:a16="http://schemas.microsoft.com/office/drawing/2014/main" id="{54D6CD80-C162-9F89-5765-0CF9165C45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481" y="316367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4498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fiend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366E0B6-702E-4814-82C6-08CA2D13F3C9}"/>
              </a:ext>
            </a:extLst>
          </p:cNvPr>
          <p:cNvSpPr/>
          <p:nvPr/>
        </p:nvSpPr>
        <p:spPr>
          <a:xfrm>
            <a:off x="5502729" y="3657596"/>
            <a:ext cx="593272" cy="90487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52" name="Picture 4" descr="Summer Fiend Stock Illustrations – 143 Summer Fiend Stock Illustrations,  Vectors &amp; Clipart - Dreamstime">
            <a:extLst>
              <a:ext uri="{FF2B5EF4-FFF2-40B4-BE49-F238E27FC236}">
                <a16:creationId xmlns:a16="http://schemas.microsoft.com/office/drawing/2014/main" id="{38074120-106E-5244-E96F-0C888EA329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452" y="577624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2200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Do you remember this challenge word?</a:t>
            </a:r>
          </a:p>
        </p:txBody>
      </p:sp>
    </p:spTree>
    <p:extLst>
      <p:ext uri="{BB962C8B-B14F-4D97-AF65-F5344CB8AC3E}">
        <p14:creationId xmlns:p14="http://schemas.microsoft.com/office/powerpoint/2010/main" val="283420472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shriek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BCBA2DA-E95C-434C-BE81-320E182AE5EF}"/>
              </a:ext>
            </a:extLst>
          </p:cNvPr>
          <p:cNvSpPr/>
          <p:nvPr/>
        </p:nvSpPr>
        <p:spPr>
          <a:xfrm>
            <a:off x="6089650" y="3657603"/>
            <a:ext cx="670379" cy="88854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76" name="Picture 4" descr="3,988 Shriek Images, Stock Photos &amp; Vectors | Shutterstock">
            <a:extLst>
              <a:ext uri="{FF2B5EF4-FFF2-40B4-BE49-F238E27FC236}">
                <a16:creationId xmlns:a16="http://schemas.microsoft.com/office/drawing/2014/main" id="{BFCCE138-8435-7500-9A3E-A7E8C53F6B0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335"/>
          <a:stretch/>
        </p:blipFill>
        <p:spPr bwMode="auto">
          <a:xfrm>
            <a:off x="458561" y="412978"/>
            <a:ext cx="2228850" cy="1856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9598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achieve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BCBA2DA-E95C-434C-BE81-320E182AE5EF}"/>
              </a:ext>
            </a:extLst>
          </p:cNvPr>
          <p:cNvSpPr/>
          <p:nvPr/>
        </p:nvSpPr>
        <p:spPr>
          <a:xfrm>
            <a:off x="6089650" y="3673932"/>
            <a:ext cx="556079" cy="88854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100" name="Picture 4" descr="Free Achieve Cliparts, Download Free Achieve Cliparts png images, Free  ClipArts on Clipart Library">
            <a:extLst>
              <a:ext uri="{FF2B5EF4-FFF2-40B4-BE49-F238E27FC236}">
                <a16:creationId xmlns:a16="http://schemas.microsoft.com/office/drawing/2014/main" id="{CA40667B-0348-D47F-6481-097D1CC087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308" y="616404"/>
            <a:ext cx="3467100" cy="1314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6258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Teach and Practise</a:t>
            </a:r>
          </a:p>
        </p:txBody>
      </p:sp>
    </p:spTree>
    <p:extLst>
      <p:ext uri="{BB962C8B-B14F-4D97-AF65-F5344CB8AC3E}">
        <p14:creationId xmlns:p14="http://schemas.microsoft.com/office/powerpoint/2010/main" val="61736878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66C8701-49C3-079B-6C86-25B7DA7ACD4C}"/>
              </a:ext>
            </a:extLst>
          </p:cNvPr>
          <p:cNvSpPr txBox="1"/>
          <p:nvPr/>
        </p:nvSpPr>
        <p:spPr>
          <a:xfrm>
            <a:off x="554265" y="2795349"/>
            <a:ext cx="10678886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The –able/–ably endings are far more common than the  </a:t>
            </a:r>
          </a:p>
          <a:p>
            <a:pPr algn="ctr"/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–</a:t>
            </a:r>
            <a:r>
              <a:rPr lang="en-GB" sz="6000" dirty="0" err="1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ible</a:t>
            </a:r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/–</a:t>
            </a:r>
            <a:r>
              <a:rPr lang="en-GB" sz="6000" dirty="0" err="1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ibly</a:t>
            </a:r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 endings.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69100D1-435E-7AD7-385D-59B1CE61A337}"/>
              </a:ext>
            </a:extLst>
          </p:cNvPr>
          <p:cNvSpPr txBox="1"/>
          <p:nvPr/>
        </p:nvSpPr>
        <p:spPr>
          <a:xfrm>
            <a:off x="3163661" y="451090"/>
            <a:ext cx="609872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words ending 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-able</a:t>
            </a:r>
          </a:p>
        </p:txBody>
      </p:sp>
    </p:spTree>
    <p:extLst>
      <p:ext uri="{BB962C8B-B14F-4D97-AF65-F5344CB8AC3E}">
        <p14:creationId xmlns:p14="http://schemas.microsoft.com/office/powerpoint/2010/main" val="12654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E70BB41-1A7A-A934-1D59-EA4C7F164DB7}"/>
              </a:ext>
            </a:extLst>
          </p:cNvPr>
          <p:cNvSpPr txBox="1"/>
          <p:nvPr/>
        </p:nvSpPr>
        <p:spPr>
          <a:xfrm>
            <a:off x="397328" y="1064049"/>
            <a:ext cx="11397343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If the –able ending is added to a word ending in –</a:t>
            </a:r>
            <a:r>
              <a:rPr kumimoji="0" lang="en-GB" sz="5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ce</a:t>
            </a:r>
            <a: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 or –</a:t>
            </a:r>
            <a:r>
              <a:rPr kumimoji="0" lang="en-GB" sz="5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ge</a:t>
            </a:r>
            <a: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, the e after the c or g must be kept as those letters would otherwise have their ‘hard’ sounds (as in cap and gap) before the a of the –able ending.</a:t>
            </a:r>
          </a:p>
        </p:txBody>
      </p:sp>
    </p:spTree>
    <p:extLst>
      <p:ext uri="{BB962C8B-B14F-4D97-AF65-F5344CB8AC3E}">
        <p14:creationId xmlns:p14="http://schemas.microsoft.com/office/powerpoint/2010/main" val="156798014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9B62205-61FA-7C93-88ED-0C72F60AD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27784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The –able ending is usually but not always used if a complete root word can be heard before it, even if there is no related word ending in –</a:t>
            </a:r>
            <a:r>
              <a:rPr lang="en-GB" dirty="0" err="1">
                <a:latin typeface="Twinkl Cursive Looped" panose="02000000000000000000" pitchFamily="2" charset="0"/>
              </a:rPr>
              <a:t>ation</a:t>
            </a:r>
            <a:r>
              <a:rPr lang="en-GB" dirty="0">
                <a:latin typeface="Twinkl Cursive Looped" panose="02000000000000000000" pitchFamily="2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500842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applicable  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6760029" y="3561670"/>
            <a:ext cx="1273628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8" name="Picture 4" descr="Image result for applicable clipart">
            <a:extLst>
              <a:ext uri="{FF2B5EF4-FFF2-40B4-BE49-F238E27FC236}">
                <a16:creationId xmlns:a16="http://schemas.microsoft.com/office/drawing/2014/main" id="{43A7632D-7E04-4245-3D99-BE0E81FE75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701" y="595992"/>
            <a:ext cx="126682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5560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tolerable 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6515101" y="3561670"/>
            <a:ext cx="1273628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52" name="Picture 4" descr="Image result for tolerable clipart">
            <a:extLst>
              <a:ext uri="{FF2B5EF4-FFF2-40B4-BE49-F238E27FC236}">
                <a16:creationId xmlns:a16="http://schemas.microsoft.com/office/drawing/2014/main" id="{9BFD166F-177A-C25D-87D6-732B726512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513" y="334735"/>
            <a:ext cx="223837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7931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operable 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6389913" y="3561670"/>
            <a:ext cx="1464129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76" name="Picture 4" descr="Image result for operable clipart">
            <a:extLst>
              <a:ext uri="{FF2B5EF4-FFF2-40B4-BE49-F238E27FC236}">
                <a16:creationId xmlns:a16="http://schemas.microsoft.com/office/drawing/2014/main" id="{0C3732E0-7B9C-1079-5964-3346EA1E0B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538" y="498022"/>
            <a:ext cx="1863287" cy="148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5378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applicable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402091" y="3429000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NOUN -&gt; ADJECTIVE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relevant or appropriate </a:t>
            </a:r>
            <a:endParaRPr lang="en-GB" sz="1400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C8F5065-5828-545D-470F-A1D28C82B95A}"/>
              </a:ext>
            </a:extLst>
          </p:cNvPr>
          <p:cNvSpPr txBox="1">
            <a:spLocks/>
          </p:cNvSpPr>
          <p:nvPr/>
        </p:nvSpPr>
        <p:spPr>
          <a:xfrm>
            <a:off x="39460" y="1684918"/>
            <a:ext cx="12152540" cy="14816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5400" dirty="0">
                <a:latin typeface="Twinkl Cursive Looped" panose="02000000000000000000" pitchFamily="2" charset="0"/>
              </a:rPr>
              <a:t>application (-</a:t>
            </a:r>
            <a:r>
              <a:rPr lang="en-GB" sz="5400" dirty="0" err="1">
                <a:latin typeface="Twinkl Cursive Looped" panose="02000000000000000000" pitchFamily="2" charset="0"/>
              </a:rPr>
              <a:t>ation</a:t>
            </a:r>
            <a:r>
              <a:rPr lang="en-GB" sz="5400" dirty="0">
                <a:latin typeface="Twinkl Cursive Looped" panose="02000000000000000000" pitchFamily="2" charset="0"/>
              </a:rPr>
              <a:t>)</a:t>
            </a:r>
            <a:r>
              <a:rPr lang="en-GB" sz="2000" dirty="0">
                <a:latin typeface="Twinkl Cursive Looped" panose="02000000000000000000" pitchFamily="2" charset="0"/>
              </a:rPr>
              <a:t> </a:t>
            </a:r>
            <a:r>
              <a:rPr lang="en-GB" sz="5400" dirty="0">
                <a:latin typeface="Twinkl Cursive Looped" panose="02000000000000000000" pitchFamily="2" charset="0"/>
              </a:rPr>
              <a:t>+ able = applicable</a:t>
            </a:r>
            <a:endParaRPr lang="en-GB" sz="5400" i="1" dirty="0">
              <a:latin typeface="Twinkl Cursive Looped" panose="02000000000000000000" pitchFamily="2" charset="0"/>
            </a:endParaRPr>
          </a:p>
        </p:txBody>
      </p:sp>
      <p:pic>
        <p:nvPicPr>
          <p:cNvPr id="6" name="Picture 4" descr="Image result for applicable clipart">
            <a:extLst>
              <a:ext uri="{FF2B5EF4-FFF2-40B4-BE49-F238E27FC236}">
                <a16:creationId xmlns:a16="http://schemas.microsoft.com/office/drawing/2014/main" id="{E0225C94-1DDA-F619-638B-15138E8905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701" y="595992"/>
            <a:ext cx="126682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0172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attached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ADJECTIVE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3906610"/>
            <a:ext cx="11614375" cy="2400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</a:rPr>
              <a:t>joined, fastened, or connected to something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3" name="Picture 2" descr="attachment clipart - Clip Art Library">
            <a:extLst>
              <a:ext uri="{FF2B5EF4-FFF2-40B4-BE49-F238E27FC236}">
                <a16:creationId xmlns:a16="http://schemas.microsoft.com/office/drawing/2014/main" id="{BFBF990F-D3C4-F6FA-F557-D9027370A8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443" y="445634"/>
            <a:ext cx="2447925" cy="186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034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tolerable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402091" y="3429000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NOUN -&gt; ADJECTIVE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fairly good; mediocre </a:t>
            </a:r>
            <a:endParaRPr lang="en-GB" sz="1400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C8F5065-5828-545D-470F-A1D28C82B95A}"/>
              </a:ext>
            </a:extLst>
          </p:cNvPr>
          <p:cNvSpPr txBox="1">
            <a:spLocks/>
          </p:cNvSpPr>
          <p:nvPr/>
        </p:nvSpPr>
        <p:spPr>
          <a:xfrm>
            <a:off x="39460" y="1684918"/>
            <a:ext cx="12152540" cy="14816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5400" dirty="0">
                <a:latin typeface="Twinkl Cursive Looped" panose="02000000000000000000" pitchFamily="2" charset="0"/>
              </a:rPr>
              <a:t>tolerance (-</a:t>
            </a:r>
            <a:r>
              <a:rPr lang="en-GB" sz="5400" dirty="0" err="1">
                <a:latin typeface="Twinkl Cursive Looped" panose="02000000000000000000" pitchFamily="2" charset="0"/>
              </a:rPr>
              <a:t>ance</a:t>
            </a:r>
            <a:r>
              <a:rPr lang="en-GB" sz="5400" dirty="0">
                <a:latin typeface="Twinkl Cursive Looped" panose="02000000000000000000" pitchFamily="2" charset="0"/>
              </a:rPr>
              <a:t>)</a:t>
            </a:r>
            <a:r>
              <a:rPr lang="en-GB" sz="2000" dirty="0">
                <a:latin typeface="Twinkl Cursive Looped" panose="02000000000000000000" pitchFamily="2" charset="0"/>
              </a:rPr>
              <a:t> </a:t>
            </a:r>
            <a:r>
              <a:rPr lang="en-GB" sz="5400" dirty="0">
                <a:latin typeface="Twinkl Cursive Looped" panose="02000000000000000000" pitchFamily="2" charset="0"/>
              </a:rPr>
              <a:t>+ able = tolerable</a:t>
            </a:r>
            <a:endParaRPr lang="en-GB" sz="5400" i="1" dirty="0">
              <a:latin typeface="Twinkl Cursive Looped" panose="02000000000000000000" pitchFamily="2" charset="0"/>
            </a:endParaRPr>
          </a:p>
        </p:txBody>
      </p:sp>
      <p:pic>
        <p:nvPicPr>
          <p:cNvPr id="3" name="Picture 4" descr="Image result for tolerable clipart">
            <a:extLst>
              <a:ext uri="{FF2B5EF4-FFF2-40B4-BE49-F238E27FC236}">
                <a16:creationId xmlns:a16="http://schemas.microsoft.com/office/drawing/2014/main" id="{3FD94AD5-2958-F51E-C8E9-DC395DEFD5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513" y="334735"/>
            <a:ext cx="223837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7853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  <p:bldP spid="5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operable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402091" y="3429000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NOUN -&gt; ADJECTIVE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able to be used </a:t>
            </a:r>
            <a:endParaRPr lang="en-GB" sz="1400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C8F5065-5828-545D-470F-A1D28C82B95A}"/>
              </a:ext>
            </a:extLst>
          </p:cNvPr>
          <p:cNvSpPr txBox="1">
            <a:spLocks/>
          </p:cNvSpPr>
          <p:nvPr/>
        </p:nvSpPr>
        <p:spPr>
          <a:xfrm>
            <a:off x="39460" y="1684918"/>
            <a:ext cx="12152540" cy="14816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5400" dirty="0">
                <a:latin typeface="Twinkl Cursive Looped" panose="02000000000000000000" pitchFamily="2" charset="0"/>
              </a:rPr>
              <a:t>operation (-</a:t>
            </a:r>
            <a:r>
              <a:rPr lang="en-GB" sz="5400" dirty="0" err="1">
                <a:latin typeface="Twinkl Cursive Looped" panose="02000000000000000000" pitchFamily="2" charset="0"/>
              </a:rPr>
              <a:t>ation</a:t>
            </a:r>
            <a:r>
              <a:rPr lang="en-GB" sz="5400" dirty="0">
                <a:latin typeface="Twinkl Cursive Looped" panose="02000000000000000000" pitchFamily="2" charset="0"/>
              </a:rPr>
              <a:t>)</a:t>
            </a:r>
            <a:r>
              <a:rPr lang="en-GB" sz="2000" dirty="0">
                <a:latin typeface="Twinkl Cursive Looped" panose="02000000000000000000" pitchFamily="2" charset="0"/>
              </a:rPr>
              <a:t> </a:t>
            </a:r>
            <a:r>
              <a:rPr lang="en-GB" sz="5400" dirty="0">
                <a:latin typeface="Twinkl Cursive Looped" panose="02000000000000000000" pitchFamily="2" charset="0"/>
              </a:rPr>
              <a:t>+ able = operable</a:t>
            </a:r>
            <a:endParaRPr lang="en-GB" sz="5400" i="1" dirty="0">
              <a:latin typeface="Twinkl Cursive Looped" panose="02000000000000000000" pitchFamily="2" charset="0"/>
            </a:endParaRPr>
          </a:p>
        </p:txBody>
      </p:sp>
      <p:pic>
        <p:nvPicPr>
          <p:cNvPr id="3" name="Picture 4" descr="Image result for operable clipart">
            <a:extLst>
              <a:ext uri="{FF2B5EF4-FFF2-40B4-BE49-F238E27FC236}">
                <a16:creationId xmlns:a16="http://schemas.microsoft.com/office/drawing/2014/main" id="{26B39EDE-6B64-4C1C-EE92-B46CB17EBB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538" y="498022"/>
            <a:ext cx="1863287" cy="148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4449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  <p:bldP spid="5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same considerations are equally applicable to accident claims.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1682295" y="3746046"/>
            <a:ext cx="3150962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__________ 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048510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He was fond of music and had a tolerable voice.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3826555" y="3795031"/>
            <a:ext cx="2606901" cy="7674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5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470896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Less than half the rail network was operable.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4457700" y="3821650"/>
            <a:ext cx="2824843" cy="95386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044773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New CHALLENGE words.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2098865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conscience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533740" y="2371725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NOUN</a:t>
            </a:r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3906610"/>
            <a:ext cx="11614375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</a:rPr>
              <a:t>Definition - </a:t>
            </a:r>
            <a:r>
              <a:rPr lang="en-GB" sz="5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a person's moral sense of right and wrong, viewed as acting as a guide to one's behaviour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4100" name="Picture 4" descr="Image result for CONSCIENCE clipart">
            <a:extLst>
              <a:ext uri="{FF2B5EF4-FFF2-40B4-BE49-F238E27FC236}">
                <a16:creationId xmlns:a16="http://schemas.microsoft.com/office/drawing/2014/main" id="{B4D1FBBE-10FC-0511-6584-8685EC8745D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95"/>
          <a:stretch/>
        </p:blipFill>
        <p:spPr bwMode="auto">
          <a:xfrm>
            <a:off x="288812" y="353105"/>
            <a:ext cx="1485900" cy="1560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2082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Ben was suffering a pang of conscience.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4310742" y="3771900"/>
            <a:ext cx="3314701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281831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conscious 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ADJECTIVE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3823395"/>
            <a:ext cx="11614375" cy="17235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- aware of and responding to one's surroundings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8196" name="Picture 4" descr="Image result for CONSCious clipart">
            <a:extLst>
              <a:ext uri="{FF2B5EF4-FFF2-40B4-BE49-F238E27FC236}">
                <a16:creationId xmlns:a16="http://schemas.microsoft.com/office/drawing/2014/main" id="{FDF1B1F0-582F-BC21-FAA7-0038E6B74C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812" y="310243"/>
            <a:ext cx="146685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4338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Although I was in pain, I was conscious.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4343400" y="3771900"/>
            <a:ext cx="3200400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595029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available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ADJECTIVE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191182" y="3429000"/>
            <a:ext cx="11614375" cy="17235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- able to be used or obtained; at someone's disposal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3" name="Picture 2" descr="Available icon Clipart Vector Graphics. 18,412 Available icon EPS clip art  vector and stock illustrations available to search from thousands of  royalty free illustrators">
            <a:extLst>
              <a:ext uri="{FF2B5EF4-FFF2-40B4-BE49-F238E27FC236}">
                <a16:creationId xmlns:a16="http://schemas.microsoft.com/office/drawing/2014/main" id="{59AD1BE8-FE53-5D20-3516-CA98E64B0EB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98"/>
          <a:stretch/>
        </p:blipFill>
        <p:spPr bwMode="auto">
          <a:xfrm>
            <a:off x="386443" y="310243"/>
            <a:ext cx="2076450" cy="2002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1497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investigate</a:t>
            </a:r>
            <a:r>
              <a:rPr lang="en-GB" dirty="0">
                <a:latin typeface="Twinkl Cursive Looped" panose="02000000000000000000" pitchFamily="2" charset="0"/>
              </a:rPr>
              <a:t>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928690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Can you spot the spelling errors in these sentences?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Write the correct spelling and explain where they went wrong.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1536185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patient was found conscience and the tumour was within </a:t>
            </a:r>
            <a:r>
              <a:rPr lang="en-GB" dirty="0" err="1">
                <a:latin typeface="Twinkl Cursive Looped" panose="02000000000000000000" pitchFamily="2" charset="0"/>
              </a:rPr>
              <a:t>tolerible</a:t>
            </a:r>
            <a:r>
              <a:rPr lang="en-GB" dirty="0">
                <a:latin typeface="Twinkl Cursive Looped" panose="02000000000000000000" pitchFamily="2" charset="0"/>
              </a:rPr>
              <a:t> limits so deemed </a:t>
            </a:r>
            <a:r>
              <a:rPr lang="en-GB" dirty="0" err="1">
                <a:latin typeface="Twinkl Cursive Looped" panose="02000000000000000000" pitchFamily="2" charset="0"/>
              </a:rPr>
              <a:t>operible</a:t>
            </a:r>
            <a:r>
              <a:rPr lang="en-GB" dirty="0">
                <a:latin typeface="Twinkl Cursive Looped" panose="02000000000000000000" pitchFamily="2" charset="0"/>
              </a:rPr>
              <a:t>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7184094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patient was found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conscience</a:t>
            </a:r>
            <a:r>
              <a:rPr lang="en-GB" dirty="0">
                <a:latin typeface="Twinkl Cursive Looped" panose="02000000000000000000" pitchFamily="2" charset="0"/>
              </a:rPr>
              <a:t> and the tumour was within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tolerible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 </a:t>
            </a:r>
            <a:r>
              <a:rPr lang="en-GB" dirty="0">
                <a:latin typeface="Twinkl Cursive Looped" panose="02000000000000000000" pitchFamily="2" charset="0"/>
              </a:rPr>
              <a:t>limits so deemed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operible</a:t>
            </a:r>
            <a:r>
              <a:rPr lang="en-GB" dirty="0">
                <a:latin typeface="Twinkl Cursive Looped" panose="02000000000000000000" pitchFamily="2" charset="0"/>
              </a:rPr>
              <a:t>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9327542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patient was found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conscience</a:t>
            </a:r>
            <a:r>
              <a:rPr lang="en-GB" dirty="0">
                <a:latin typeface="Twinkl Cursive Looped" panose="02000000000000000000" pitchFamily="2" charset="0"/>
              </a:rPr>
              <a:t> and the tumour was within </a:t>
            </a:r>
            <a:r>
              <a:rPr lang="en-GB" dirty="0" err="1">
                <a:latin typeface="Twinkl Cursive Looped" panose="02000000000000000000" pitchFamily="2" charset="0"/>
              </a:rPr>
              <a:t>tolerible</a:t>
            </a:r>
            <a:r>
              <a:rPr lang="en-GB" dirty="0">
                <a:latin typeface="Twinkl Cursive Looped" panose="02000000000000000000" pitchFamily="2" charset="0"/>
              </a:rPr>
              <a:t> limits so deemed </a:t>
            </a:r>
            <a:r>
              <a:rPr lang="en-GB" dirty="0" err="1">
                <a:latin typeface="Twinkl Cursive Looped" panose="02000000000000000000" pitchFamily="2" charset="0"/>
              </a:rPr>
              <a:t>operible</a:t>
            </a:r>
            <a:r>
              <a:rPr lang="en-GB" dirty="0">
                <a:latin typeface="Twinkl Cursive Looped" panose="02000000000000000000" pitchFamily="2" charset="0"/>
              </a:rPr>
              <a:t>.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conscious – conscience is noun and conscious is adjective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9768914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patient was found conscience and the tumour was within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tolerible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 </a:t>
            </a:r>
            <a:r>
              <a:rPr lang="en-GB" dirty="0">
                <a:latin typeface="Twinkl Cursive Looped" panose="02000000000000000000" pitchFamily="2" charset="0"/>
              </a:rPr>
              <a:t>limits so deemed </a:t>
            </a:r>
            <a:r>
              <a:rPr lang="en-GB" dirty="0" err="1">
                <a:latin typeface="Twinkl Cursive Looped" panose="02000000000000000000" pitchFamily="2" charset="0"/>
              </a:rPr>
              <a:t>operible</a:t>
            </a:r>
            <a:r>
              <a:rPr lang="en-GB" dirty="0">
                <a:latin typeface="Twinkl Cursive Looped" panose="02000000000000000000" pitchFamily="2" charset="0"/>
              </a:rPr>
              <a:t>.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tolerable – able not </a:t>
            </a:r>
            <a:r>
              <a:rPr lang="en-GB" dirty="0" err="1">
                <a:latin typeface="Twinkl Cursive Looped" panose="02000000000000000000" pitchFamily="2" charset="0"/>
              </a:rPr>
              <a:t>ible</a:t>
            </a:r>
            <a:r>
              <a:rPr lang="en-GB" dirty="0">
                <a:latin typeface="Twinkl Cursive Looped" panose="02000000000000000000" pitchFamily="2" charset="0"/>
              </a:rPr>
              <a:t>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2227963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patient was found conscience and the tumour was within </a:t>
            </a:r>
            <a:r>
              <a:rPr lang="en-GB" dirty="0" err="1">
                <a:latin typeface="Twinkl Cursive Looped" panose="02000000000000000000" pitchFamily="2" charset="0"/>
              </a:rPr>
              <a:t>tolerible</a:t>
            </a:r>
            <a:r>
              <a:rPr lang="en-GB" dirty="0">
                <a:latin typeface="Twinkl Cursive Looped" panose="02000000000000000000" pitchFamily="2" charset="0"/>
              </a:rPr>
              <a:t> limits so deemed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operible</a:t>
            </a:r>
            <a:r>
              <a:rPr lang="en-GB" dirty="0">
                <a:latin typeface="Twinkl Cursive Looped" panose="02000000000000000000" pitchFamily="2" charset="0"/>
              </a:rPr>
              <a:t>.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operable – able not </a:t>
            </a:r>
            <a:r>
              <a:rPr lang="en-GB" dirty="0" err="1">
                <a:latin typeface="Twinkl Cursive Looped" panose="02000000000000000000" pitchFamily="2" charset="0"/>
              </a:rPr>
              <a:t>ible</a:t>
            </a:r>
            <a:r>
              <a:rPr lang="en-GB" dirty="0">
                <a:latin typeface="Twinkl Cursive Looped" panose="02000000000000000000" pitchFamily="2" charset="0"/>
              </a:rPr>
              <a:t>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078270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patient was found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conscious</a:t>
            </a:r>
            <a:r>
              <a:rPr lang="en-GB" dirty="0">
                <a:latin typeface="Twinkl Cursive Looped" panose="02000000000000000000" pitchFamily="2" charset="0"/>
              </a:rPr>
              <a:t> and the tumour was within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tolerable</a:t>
            </a:r>
            <a:r>
              <a:rPr lang="en-GB" dirty="0">
                <a:latin typeface="Twinkl Cursive Looped" panose="02000000000000000000" pitchFamily="2" charset="0"/>
              </a:rPr>
              <a:t> limits so deemed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operable</a:t>
            </a:r>
            <a:r>
              <a:rPr lang="en-GB" dirty="0">
                <a:latin typeface="Twinkl Cursive Looped" panose="02000000000000000000" pitchFamily="2" charset="0"/>
              </a:rPr>
              <a:t>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7898277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469571" y="1518558"/>
            <a:ext cx="904602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Year 5  - Spring 2</a:t>
            </a:r>
          </a:p>
          <a:p>
            <a:r>
              <a:rPr lang="en-GB" sz="7200" dirty="0">
                <a:latin typeface="Twinkl Cursive Looped" panose="02000000000000000000" pitchFamily="2" charset="0"/>
              </a:rPr>
              <a:t>Week 6 - Wednesday</a:t>
            </a: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2775180122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48B57F6-7147-EDCE-CDCC-2371727D9A6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884" t="14507" r="19107" b="9504"/>
          <a:stretch/>
        </p:blipFill>
        <p:spPr>
          <a:xfrm>
            <a:off x="1257300" y="0"/>
            <a:ext cx="9976758" cy="6873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7420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1221" y="50239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homo – same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phone – sound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66C8701-49C3-079B-6C86-25B7DA7ACD4C}"/>
              </a:ext>
            </a:extLst>
          </p:cNvPr>
          <p:cNvSpPr txBox="1"/>
          <p:nvPr/>
        </p:nvSpPr>
        <p:spPr>
          <a:xfrm>
            <a:off x="701221" y="789818"/>
            <a:ext cx="10678886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homophone – </a:t>
            </a:r>
          </a:p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same sound but different meaning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3620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/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Revisit and Review</a:t>
            </a:r>
            <a:r>
              <a:rPr lang="en-GB" dirty="0">
                <a:latin typeface="Twinkl Cursive Looped" panose="02000000000000000000" pitchFamily="2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607371881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Do you remember this challenge word?</a:t>
            </a:r>
          </a:p>
        </p:txBody>
      </p:sp>
    </p:spTree>
    <p:extLst>
      <p:ext uri="{BB962C8B-B14F-4D97-AF65-F5344CB8AC3E}">
        <p14:creationId xmlns:p14="http://schemas.microsoft.com/office/powerpoint/2010/main" val="2182787232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bargain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NOUN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191182" y="3642419"/>
            <a:ext cx="11614375" cy="27392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a thing bought or offered for sale much more cheaply than is usual or expected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5126" name="Picture 6" descr="Bargains Specials Stock Illustrations – 41 Bargains Specials Stock  Illustrations, Vectors &amp; Clipart - Dreamstime">
            <a:extLst>
              <a:ext uri="{FF2B5EF4-FFF2-40B4-BE49-F238E27FC236}">
                <a16:creationId xmlns:a16="http://schemas.microsoft.com/office/drawing/2014/main" id="{B0D3EFB4-C7EF-C08A-E1AB-9D2F64DC74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543" y="310243"/>
            <a:ext cx="2381250" cy="1924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3766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bruise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noProof="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NOUN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191182" y="3728145"/>
            <a:ext cx="11614375" cy="30777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- an injury appearing as an area of discoloured skin on the body, caused by a blow or impact rupturing underlying blood vessels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10246" name="Picture 6" descr="Transparent Blindfold Clipart - Bruise Clipart Transparent, HD Png Download  - kindpng">
            <a:extLst>
              <a:ext uri="{FF2B5EF4-FFF2-40B4-BE49-F238E27FC236}">
                <a16:creationId xmlns:a16="http://schemas.microsoft.com/office/drawing/2014/main" id="{962B25E1-B52D-26E7-61CD-1F7ED7BE48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443" y="503124"/>
            <a:ext cx="2162175" cy="211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3205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1221" y="50239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y</a:t>
            </a:r>
            <a:br>
              <a:rPr lang="en-GB" dirty="0">
                <a:latin typeface="Twinkl Cursive Looped" panose="02000000000000000000" pitchFamily="2" charset="0"/>
              </a:rPr>
            </a:br>
            <a:endParaRPr lang="en-GB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66C8701-49C3-079B-6C86-25B7DA7ACD4C}"/>
              </a:ext>
            </a:extLst>
          </p:cNvPr>
          <p:cNvSpPr txBox="1"/>
          <p:nvPr/>
        </p:nvSpPr>
        <p:spPr>
          <a:xfrm>
            <a:off x="701221" y="789818"/>
            <a:ext cx="10678886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Long vowel sound </a:t>
            </a:r>
            <a:r>
              <a:rPr lang="en-GB" sz="6000" dirty="0" err="1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i</a:t>
            </a:r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 with y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8490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apply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6928757" y="3561670"/>
            <a:ext cx="549729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30" name="Picture 6" descr="college application - Clip Art Library">
            <a:extLst>
              <a:ext uri="{FF2B5EF4-FFF2-40B4-BE49-F238E27FC236}">
                <a16:creationId xmlns:a16="http://schemas.microsoft.com/office/drawing/2014/main" id="{37F63D5D-0CC2-A81D-D30F-88BDC80DCE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052" y="398009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7408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supply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366E0B6-702E-4814-82C6-08CA2D13F3C9}"/>
              </a:ext>
            </a:extLst>
          </p:cNvPr>
          <p:cNvSpPr/>
          <p:nvPr/>
        </p:nvSpPr>
        <p:spPr>
          <a:xfrm>
            <a:off x="6792686" y="3657595"/>
            <a:ext cx="593272" cy="90487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54" name="Picture 6" descr="Office Supplies Clipart Png - Clip Art Office Supplies, Transparent Png ,  Transparent Png Image - PNGitem">
            <a:extLst>
              <a:ext uri="{FF2B5EF4-FFF2-40B4-BE49-F238E27FC236}">
                <a16:creationId xmlns:a16="http://schemas.microsoft.com/office/drawing/2014/main" id="{179719ED-20E3-2E84-3899-2B79856B5E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321" y="644298"/>
            <a:ext cx="2266950" cy="2009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4233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identify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BCBA2DA-E95C-434C-BE81-320E182AE5EF}"/>
              </a:ext>
            </a:extLst>
          </p:cNvPr>
          <p:cNvSpPr/>
          <p:nvPr/>
        </p:nvSpPr>
        <p:spPr>
          <a:xfrm>
            <a:off x="6873422" y="3673930"/>
            <a:ext cx="670379" cy="88854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78" name="Picture 6" descr="Free Identification Clipart, Download Free Identification Clipart png  images, Free ClipArts on Clipart Library">
            <a:extLst>
              <a:ext uri="{FF2B5EF4-FFF2-40B4-BE49-F238E27FC236}">
                <a16:creationId xmlns:a16="http://schemas.microsoft.com/office/drawing/2014/main" id="{A4EAF876-0603-A176-2DDD-4E7034182E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395" y="463324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3707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Teach and Practise</a:t>
            </a:r>
          </a:p>
        </p:txBody>
      </p:sp>
    </p:spTree>
    <p:extLst>
      <p:ext uri="{BB962C8B-B14F-4D97-AF65-F5344CB8AC3E}">
        <p14:creationId xmlns:p14="http://schemas.microsoft.com/office/powerpoint/2010/main" val="221593152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66C8701-49C3-079B-6C86-25B7DA7ACD4C}"/>
              </a:ext>
            </a:extLst>
          </p:cNvPr>
          <p:cNvSpPr txBox="1"/>
          <p:nvPr/>
        </p:nvSpPr>
        <p:spPr>
          <a:xfrm>
            <a:off x="554265" y="2795349"/>
            <a:ext cx="10678886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If the 'fer' syllable is stressed, double the last letter before adding suffix.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69100D1-435E-7AD7-385D-59B1CE61A337}"/>
              </a:ext>
            </a:extLst>
          </p:cNvPr>
          <p:cNvSpPr txBox="1"/>
          <p:nvPr/>
        </p:nvSpPr>
        <p:spPr>
          <a:xfrm>
            <a:off x="3163661" y="451090"/>
            <a:ext cx="609872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words ending 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-fer</a:t>
            </a:r>
          </a:p>
        </p:txBody>
      </p:sp>
    </p:spTree>
    <p:extLst>
      <p:ext uri="{BB962C8B-B14F-4D97-AF65-F5344CB8AC3E}">
        <p14:creationId xmlns:p14="http://schemas.microsoft.com/office/powerpoint/2010/main" val="4093138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homophones</a:t>
            </a:r>
          </a:p>
        </p:txBody>
      </p:sp>
    </p:spTree>
    <p:extLst>
      <p:ext uri="{BB962C8B-B14F-4D97-AF65-F5344CB8AC3E}">
        <p14:creationId xmlns:p14="http://schemas.microsoft.com/office/powerpoint/2010/main" val="970373463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E70BB41-1A7A-A934-1D59-EA4C7F164DB7}"/>
              </a:ext>
            </a:extLst>
          </p:cNvPr>
          <p:cNvSpPr txBox="1"/>
          <p:nvPr/>
        </p:nvSpPr>
        <p:spPr>
          <a:xfrm>
            <a:off x="397328" y="1064049"/>
            <a:ext cx="11397343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E.g. In the word prefer, the syllable fer is stressed so when adding suffixes –</a:t>
            </a:r>
            <a:r>
              <a:rPr kumimoji="0" lang="en-GB" sz="5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ing</a:t>
            </a:r>
            <a: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 or –ed, the r letter is double. </a:t>
            </a:r>
          </a:p>
        </p:txBody>
      </p:sp>
    </p:spTree>
    <p:extLst>
      <p:ext uri="{BB962C8B-B14F-4D97-AF65-F5344CB8AC3E}">
        <p14:creationId xmlns:p14="http://schemas.microsoft.com/office/powerpoint/2010/main" val="136825542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9B62205-61FA-7C93-88ED-0C72F60AD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27784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If the 'fer' syllable is not stressed, you just add the suffix.</a:t>
            </a:r>
          </a:p>
        </p:txBody>
      </p:sp>
    </p:spTree>
    <p:extLst>
      <p:ext uri="{BB962C8B-B14F-4D97-AF65-F5344CB8AC3E}">
        <p14:creationId xmlns:p14="http://schemas.microsoft.com/office/powerpoint/2010/main" val="494154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re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fer</a:t>
            </a:r>
          </a:p>
        </p:txBody>
      </p:sp>
      <p:pic>
        <p:nvPicPr>
          <p:cNvPr id="1026" name="Picture 2" descr="Image result for refer clipart">
            <a:extLst>
              <a:ext uri="{FF2B5EF4-FFF2-40B4-BE49-F238E27FC236}">
                <a16:creationId xmlns:a16="http://schemas.microsoft.com/office/drawing/2014/main" id="{274A07A4-6AA1-864F-3D6E-EFB4C63C80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454" y="397329"/>
            <a:ext cx="302895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4261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refe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rr</a:t>
            </a:r>
            <a:r>
              <a:rPr lang="en-GB" dirty="0">
                <a:latin typeface="Twinkl Cursive Looped" panose="02000000000000000000" pitchFamily="2" charset="0"/>
              </a:rPr>
              <a:t>ing  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6711044" y="3561670"/>
            <a:ext cx="1273628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2" descr="Image result for refer clipart">
            <a:extLst>
              <a:ext uri="{FF2B5EF4-FFF2-40B4-BE49-F238E27FC236}">
                <a16:creationId xmlns:a16="http://schemas.microsoft.com/office/drawing/2014/main" id="{E3FB4A8F-2B66-6203-0693-CFB094EC2E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454" y="397329"/>
            <a:ext cx="302895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8824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refe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rr</a:t>
            </a:r>
            <a:r>
              <a:rPr lang="en-GB" dirty="0">
                <a:latin typeface="Twinkl Cursive Looped" panose="02000000000000000000" pitchFamily="2" charset="0"/>
              </a:rPr>
              <a:t>ed  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6874329" y="3561670"/>
            <a:ext cx="930728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2" descr="Image result for refer clipart">
            <a:extLst>
              <a:ext uri="{FF2B5EF4-FFF2-40B4-BE49-F238E27FC236}">
                <a16:creationId xmlns:a16="http://schemas.microsoft.com/office/drawing/2014/main" id="{E3FB4A8F-2B66-6203-0693-CFB094EC2E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454" y="397329"/>
            <a:ext cx="302895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1787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refe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rr</a:t>
            </a:r>
            <a:r>
              <a:rPr lang="en-GB" dirty="0">
                <a:latin typeface="Twinkl Cursive Looped" panose="02000000000000000000" pitchFamily="2" charset="0"/>
              </a:rPr>
              <a:t>al  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6874329" y="3561670"/>
            <a:ext cx="930728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2" descr="Image result for refer clipart">
            <a:extLst>
              <a:ext uri="{FF2B5EF4-FFF2-40B4-BE49-F238E27FC236}">
                <a16:creationId xmlns:a16="http://schemas.microsoft.com/office/drawing/2014/main" id="{E3FB4A8F-2B66-6203-0693-CFB094EC2E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454" y="397329"/>
            <a:ext cx="302895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9713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referring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402091" y="3429000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VERB – present participle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mention or allude to </a:t>
            </a:r>
            <a:endParaRPr lang="en-GB" sz="1400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C8F5065-5828-545D-470F-A1D28C82B95A}"/>
              </a:ext>
            </a:extLst>
          </p:cNvPr>
          <p:cNvSpPr txBox="1">
            <a:spLocks/>
          </p:cNvSpPr>
          <p:nvPr/>
        </p:nvSpPr>
        <p:spPr>
          <a:xfrm>
            <a:off x="39460" y="1684918"/>
            <a:ext cx="12152540" cy="14816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5400" dirty="0">
                <a:latin typeface="Twinkl Cursive Looped" panose="02000000000000000000" pitchFamily="2" charset="0"/>
              </a:rPr>
              <a:t>refer (+r)</a:t>
            </a:r>
            <a:r>
              <a:rPr lang="en-GB" sz="2000" dirty="0">
                <a:latin typeface="Twinkl Cursive Looped" panose="02000000000000000000" pitchFamily="2" charset="0"/>
              </a:rPr>
              <a:t> </a:t>
            </a:r>
            <a:r>
              <a:rPr lang="en-GB" sz="5400" dirty="0">
                <a:latin typeface="Twinkl Cursive Looped" panose="02000000000000000000" pitchFamily="2" charset="0"/>
              </a:rPr>
              <a:t>+ </a:t>
            </a:r>
            <a:r>
              <a:rPr lang="en-GB" sz="5400" dirty="0" err="1">
                <a:latin typeface="Twinkl Cursive Looped" panose="02000000000000000000" pitchFamily="2" charset="0"/>
              </a:rPr>
              <a:t>ing</a:t>
            </a:r>
            <a:r>
              <a:rPr lang="en-GB" sz="5400" dirty="0">
                <a:latin typeface="Twinkl Cursive Looped" panose="02000000000000000000" pitchFamily="2" charset="0"/>
              </a:rPr>
              <a:t> = referring</a:t>
            </a:r>
            <a:endParaRPr lang="en-GB" sz="5400" i="1" dirty="0">
              <a:latin typeface="Twinkl Cursive Looped" panose="02000000000000000000" pitchFamily="2" charset="0"/>
            </a:endParaRPr>
          </a:p>
        </p:txBody>
      </p:sp>
      <p:pic>
        <p:nvPicPr>
          <p:cNvPr id="3" name="Picture 2" descr="Image result for refer clipart">
            <a:extLst>
              <a:ext uri="{FF2B5EF4-FFF2-40B4-BE49-F238E27FC236}">
                <a16:creationId xmlns:a16="http://schemas.microsoft.com/office/drawing/2014/main" id="{90364605-C0C3-BE6F-6DC4-F70F733991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454" y="397329"/>
            <a:ext cx="302895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2661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  <p:bldP spid="5" grpId="0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referred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402091" y="3429000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VERB – past participle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mention or allude to </a:t>
            </a:r>
            <a:endParaRPr lang="en-GB" sz="1400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C8F5065-5828-545D-470F-A1D28C82B95A}"/>
              </a:ext>
            </a:extLst>
          </p:cNvPr>
          <p:cNvSpPr txBox="1">
            <a:spLocks/>
          </p:cNvSpPr>
          <p:nvPr/>
        </p:nvSpPr>
        <p:spPr>
          <a:xfrm>
            <a:off x="39460" y="1684918"/>
            <a:ext cx="12152540" cy="14816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5400" dirty="0">
                <a:latin typeface="Twinkl Cursive Looped" panose="02000000000000000000" pitchFamily="2" charset="0"/>
              </a:rPr>
              <a:t>refer (+r)</a:t>
            </a:r>
            <a:r>
              <a:rPr lang="en-GB" sz="2000" dirty="0">
                <a:latin typeface="Twinkl Cursive Looped" panose="02000000000000000000" pitchFamily="2" charset="0"/>
              </a:rPr>
              <a:t> </a:t>
            </a:r>
            <a:r>
              <a:rPr lang="en-GB" sz="5400" dirty="0">
                <a:latin typeface="Twinkl Cursive Looped" panose="02000000000000000000" pitchFamily="2" charset="0"/>
              </a:rPr>
              <a:t>+ ed = referred</a:t>
            </a:r>
            <a:endParaRPr lang="en-GB" sz="5400" i="1" dirty="0">
              <a:latin typeface="Twinkl Cursive Looped" panose="02000000000000000000" pitchFamily="2" charset="0"/>
            </a:endParaRPr>
          </a:p>
        </p:txBody>
      </p:sp>
      <p:pic>
        <p:nvPicPr>
          <p:cNvPr id="3" name="Picture 2" descr="Image result for refer clipart">
            <a:extLst>
              <a:ext uri="{FF2B5EF4-FFF2-40B4-BE49-F238E27FC236}">
                <a16:creationId xmlns:a16="http://schemas.microsoft.com/office/drawing/2014/main" id="{90364605-C0C3-BE6F-6DC4-F70F733991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454" y="397329"/>
            <a:ext cx="302895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9382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  <p:bldP spid="5" grpId="0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referral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402091" y="3429000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</a:rPr>
              <a:t>NOUN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21852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an act of referring someone or something for consultation, review, or further action </a:t>
            </a:r>
            <a:endParaRPr lang="en-GB" sz="1400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C8F5065-5828-545D-470F-A1D28C82B95A}"/>
              </a:ext>
            </a:extLst>
          </p:cNvPr>
          <p:cNvSpPr txBox="1">
            <a:spLocks/>
          </p:cNvSpPr>
          <p:nvPr/>
        </p:nvSpPr>
        <p:spPr>
          <a:xfrm>
            <a:off x="39460" y="1684918"/>
            <a:ext cx="12152540" cy="14816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5400" dirty="0">
                <a:latin typeface="Twinkl Cursive Looped" panose="02000000000000000000" pitchFamily="2" charset="0"/>
              </a:rPr>
              <a:t>refer (+r)</a:t>
            </a:r>
            <a:r>
              <a:rPr lang="en-GB" sz="2000" dirty="0">
                <a:latin typeface="Twinkl Cursive Looped" panose="02000000000000000000" pitchFamily="2" charset="0"/>
              </a:rPr>
              <a:t> </a:t>
            </a:r>
            <a:r>
              <a:rPr lang="en-GB" sz="5400" dirty="0">
                <a:latin typeface="Twinkl Cursive Looped" panose="02000000000000000000" pitchFamily="2" charset="0"/>
              </a:rPr>
              <a:t>+ al = referral</a:t>
            </a:r>
            <a:endParaRPr lang="en-GB" sz="5400" i="1" dirty="0">
              <a:latin typeface="Twinkl Cursive Looped" panose="02000000000000000000" pitchFamily="2" charset="0"/>
            </a:endParaRPr>
          </a:p>
        </p:txBody>
      </p:sp>
      <p:pic>
        <p:nvPicPr>
          <p:cNvPr id="3" name="Picture 2" descr="Image result for refer clipart">
            <a:extLst>
              <a:ext uri="{FF2B5EF4-FFF2-40B4-BE49-F238E27FC236}">
                <a16:creationId xmlns:a16="http://schemas.microsoft.com/office/drawing/2014/main" id="{90364605-C0C3-BE6F-6DC4-F70F733991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454" y="397329"/>
            <a:ext cx="302895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7274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  <p:bldP spid="5" grpId="0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teacher was referring to the words on the board while she taught.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6254295" y="2988892"/>
            <a:ext cx="2742748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_________ 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604578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9554</TotalTime>
  <Words>2502</Words>
  <Application>Microsoft Office PowerPoint</Application>
  <PresentationFormat>Widescreen</PresentationFormat>
  <Paragraphs>349</Paragraphs>
  <Slides>187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187</vt:i4>
      </vt:variant>
    </vt:vector>
  </HeadingPairs>
  <TitlesOfParts>
    <vt:vector size="192" baseType="lpstr">
      <vt:lpstr>Arial</vt:lpstr>
      <vt:lpstr>Calibri</vt:lpstr>
      <vt:lpstr>Calibri Light</vt:lpstr>
      <vt:lpstr>Twinkl Cursive Looped</vt:lpstr>
      <vt:lpstr>Office Theme</vt:lpstr>
      <vt:lpstr>Spelling Y5</vt:lpstr>
      <vt:lpstr>PowerPoint Presentation</vt:lpstr>
      <vt:lpstr>PowerPoint Presentation</vt:lpstr>
      <vt:lpstr>Let’s Revisit and Review…</vt:lpstr>
      <vt:lpstr>Do you remember this challenge word?</vt:lpstr>
      <vt:lpstr>attached </vt:lpstr>
      <vt:lpstr>available </vt:lpstr>
      <vt:lpstr>  homo – same  phone – sound </vt:lpstr>
      <vt:lpstr>homophones</vt:lpstr>
      <vt:lpstr>past  </vt:lpstr>
      <vt:lpstr>passed </vt:lpstr>
      <vt:lpstr>proceed</vt:lpstr>
      <vt:lpstr>precede</vt:lpstr>
      <vt:lpstr>Let’s Teach and Practise</vt:lpstr>
      <vt:lpstr>PowerPoint Presentation</vt:lpstr>
      <vt:lpstr>    The –able ending is usually but not always used if a complete root word can be heard before it, even if there is no related word ending in –ation. </vt:lpstr>
      <vt:lpstr>PowerPoint Presentation</vt:lpstr>
      <vt:lpstr>possible  </vt:lpstr>
      <vt:lpstr>horrible  </vt:lpstr>
      <vt:lpstr>terrible  </vt:lpstr>
      <vt:lpstr>possible</vt:lpstr>
      <vt:lpstr>horrible</vt:lpstr>
      <vt:lpstr>terrible</vt:lpstr>
      <vt:lpstr>The possible effects of global warming are still being investigated. </vt:lpstr>
      <vt:lpstr>The horrible play closed after just one evening. </vt:lpstr>
      <vt:lpstr>A terrible crime was committed. </vt:lpstr>
      <vt:lpstr>New CHALLENGE words.</vt:lpstr>
      <vt:lpstr>communicate </vt:lpstr>
      <vt:lpstr>The prisoner was forbidden to communicate with their family. </vt:lpstr>
      <vt:lpstr>competition  </vt:lpstr>
      <vt:lpstr>There is fierce competition between banks. </vt:lpstr>
      <vt:lpstr>Let’s investigate.</vt:lpstr>
      <vt:lpstr>Can you spot the spelling errors in these sentences?  Write the correct spelling and explain where they went wrong. </vt:lpstr>
      <vt:lpstr>The compatition was to comunicate through a poster for the possable prize of £1000.</vt:lpstr>
      <vt:lpstr>The compatition was to comunicate through a poster for the possable prize of £1000.</vt:lpstr>
      <vt:lpstr>The compatition was to comunicate through a poster for the possable prize of £1000.  competition – e not a</vt:lpstr>
      <vt:lpstr>The compatition was to comunicate through a poster for the possable prize of £1000.  communicate – double m</vt:lpstr>
      <vt:lpstr>The compatition was to comunicate through a poster for the possable prize of £1000.  possible – ible not able</vt:lpstr>
      <vt:lpstr>The competition was to communicate through a poster for the possible prize of £1000.</vt:lpstr>
      <vt:lpstr>PowerPoint Presentation</vt:lpstr>
      <vt:lpstr>PowerPoint Presentation</vt:lpstr>
      <vt:lpstr>Let’s Revisit and Review…</vt:lpstr>
      <vt:lpstr>Do you remember this challenge word?</vt:lpstr>
      <vt:lpstr>average </vt:lpstr>
      <vt:lpstr>awkward </vt:lpstr>
      <vt:lpstr>  (and exceptions) </vt:lpstr>
      <vt:lpstr>ie or ei</vt:lpstr>
      <vt:lpstr>chief </vt:lpstr>
      <vt:lpstr>fiend </vt:lpstr>
      <vt:lpstr>shriek</vt:lpstr>
      <vt:lpstr>achieve</vt:lpstr>
      <vt:lpstr>Let’s Teach and Practise</vt:lpstr>
      <vt:lpstr>PowerPoint Presentation</vt:lpstr>
      <vt:lpstr>PowerPoint Presentation</vt:lpstr>
      <vt:lpstr>    The –able ending is usually but not always used if a complete root word can be heard before it, even if there is no related word ending in –ation. </vt:lpstr>
      <vt:lpstr>applicable   </vt:lpstr>
      <vt:lpstr>tolerable  </vt:lpstr>
      <vt:lpstr>operable  </vt:lpstr>
      <vt:lpstr>applicable</vt:lpstr>
      <vt:lpstr>tolerable</vt:lpstr>
      <vt:lpstr>operable</vt:lpstr>
      <vt:lpstr>The same considerations are equally applicable to accident claims.</vt:lpstr>
      <vt:lpstr>He was fond of music and had a tolerable voice.</vt:lpstr>
      <vt:lpstr>Less than half the rail network was operable.</vt:lpstr>
      <vt:lpstr>New CHALLENGE words.</vt:lpstr>
      <vt:lpstr>conscience </vt:lpstr>
      <vt:lpstr>Ben was suffering a pang of conscience. </vt:lpstr>
      <vt:lpstr>conscious  </vt:lpstr>
      <vt:lpstr>Although I was in pain, I was conscious. </vt:lpstr>
      <vt:lpstr>Let’s investigate.</vt:lpstr>
      <vt:lpstr>Can you spot the spelling errors in these sentences?  Write the correct spelling and explain where they went wrong. </vt:lpstr>
      <vt:lpstr>The patient was found conscience and the tumour was within tolerible limits so deemed operible. </vt:lpstr>
      <vt:lpstr>The patient was found conscience and the tumour was within tolerible limits so deemed operible. </vt:lpstr>
      <vt:lpstr>The patient was found conscience and the tumour was within tolerible limits so deemed operible.   conscious – conscience is noun and conscious is adjective</vt:lpstr>
      <vt:lpstr>The patient was found conscience and the tumour was within tolerible limits so deemed operible.   tolerable – able not ible </vt:lpstr>
      <vt:lpstr>The patient was found conscience and the tumour was within tolerible limits so deemed operible.  operable – able not ible </vt:lpstr>
      <vt:lpstr>The patient was found conscious and the tumour was within tolerable limits so deemed operable.</vt:lpstr>
      <vt:lpstr>PowerPoint Presentation</vt:lpstr>
      <vt:lpstr>PowerPoint Presentation</vt:lpstr>
      <vt:lpstr>Let’s Revisit and Review…</vt:lpstr>
      <vt:lpstr>Do you remember this challenge word?</vt:lpstr>
      <vt:lpstr>bargain </vt:lpstr>
      <vt:lpstr>bruise </vt:lpstr>
      <vt:lpstr>  y </vt:lpstr>
      <vt:lpstr>apply </vt:lpstr>
      <vt:lpstr>supply </vt:lpstr>
      <vt:lpstr>identify</vt:lpstr>
      <vt:lpstr>Let’s Teach and Practise</vt:lpstr>
      <vt:lpstr>PowerPoint Presentation</vt:lpstr>
      <vt:lpstr>PowerPoint Presentation</vt:lpstr>
      <vt:lpstr>    If the 'fer' syllable is not stressed, you just add the suffix.</vt:lpstr>
      <vt:lpstr>refer</vt:lpstr>
      <vt:lpstr>referring   </vt:lpstr>
      <vt:lpstr>referred   </vt:lpstr>
      <vt:lpstr>referral   </vt:lpstr>
      <vt:lpstr>referring</vt:lpstr>
      <vt:lpstr>referred</vt:lpstr>
      <vt:lpstr>referral</vt:lpstr>
      <vt:lpstr>The teacher was referring to the words on the board while she taught. </vt:lpstr>
      <vt:lpstr>Her mother never referred to him again.</vt:lpstr>
      <vt:lpstr>The doctor made a referral for their patient. </vt:lpstr>
      <vt:lpstr>New CHALLENGE words.</vt:lpstr>
      <vt:lpstr>dictionary </vt:lpstr>
      <vt:lpstr>The website gives access to an online dictionary. </vt:lpstr>
      <vt:lpstr>equipped  </vt:lpstr>
      <vt:lpstr>All bedrooms are equipped with a colour TV. </vt:lpstr>
      <vt:lpstr>Let’s investigate.</vt:lpstr>
      <vt:lpstr>Can you spot the spelling errors in these sentences?  Write the correct spelling and explain where they went wrong. </vt:lpstr>
      <vt:lpstr>The dicsionary was equiped  for the pupils and refered to several words for them to use in their work. </vt:lpstr>
      <vt:lpstr>The dicsionary was equiped  for the pupils and refered to several words for them to use in their work. </vt:lpstr>
      <vt:lpstr>The dicsionary was equiped  for the pupils and refered to several words for them to use in their work.   dictionary – tion not sion </vt:lpstr>
      <vt:lpstr>The dicsionary was equiped  for the pupils and refered to several words for them to use in their work.   equipped – short vowel sound so double the consonant + ed</vt:lpstr>
      <vt:lpstr>The dicsionary was equiped  for the pupils and refered to several words for them to use in their work.   referred – ‘fer’ stressed in root of refer, so double the r</vt:lpstr>
      <vt:lpstr>The dictionary was equipped for the pupils and referred to several words for them to use in their work. </vt:lpstr>
      <vt:lpstr>PowerPoint Presentation</vt:lpstr>
      <vt:lpstr>PowerPoint Presentation</vt:lpstr>
      <vt:lpstr>Let’s Revisit and Review…</vt:lpstr>
      <vt:lpstr>Do you remember this challenge word?</vt:lpstr>
      <vt:lpstr>category </vt:lpstr>
      <vt:lpstr>cemetery </vt:lpstr>
      <vt:lpstr>  y </vt:lpstr>
      <vt:lpstr>symbols </vt:lpstr>
      <vt:lpstr>mystery </vt:lpstr>
      <vt:lpstr>lyrics</vt:lpstr>
      <vt:lpstr>Let’s Teach and Practise</vt:lpstr>
      <vt:lpstr>PowerPoint Presentation</vt:lpstr>
      <vt:lpstr>PowerPoint Presentation</vt:lpstr>
      <vt:lpstr>PowerPoint Presentation</vt:lpstr>
      <vt:lpstr>    pronounce -ough with an "ow" sound, like in the word "now."</vt:lpstr>
      <vt:lpstr>    pronounce -ough with an "uff" sound, like in the word "stuff."</vt:lpstr>
      <vt:lpstr>    pronounce -ough with an "oh" sound, like in the word "go."</vt:lpstr>
      <vt:lpstr>plough</vt:lpstr>
      <vt:lpstr>bough</vt:lpstr>
      <vt:lpstr>drought</vt:lpstr>
      <vt:lpstr>plough</vt:lpstr>
      <vt:lpstr>bough</vt:lpstr>
      <vt:lpstr>drought</vt:lpstr>
      <vt:lpstr>The plough was used in the fields by the farmers. </vt:lpstr>
      <vt:lpstr> In the orchard, Apple boughs were laden with blossom. </vt:lpstr>
      <vt:lpstr>Crops have failed because of drought. </vt:lpstr>
      <vt:lpstr>New CHALLENGE words.</vt:lpstr>
      <vt:lpstr>curiosity  </vt:lpstr>
      <vt:lpstr>Filled with curiosity, she peered through the window. </vt:lpstr>
      <vt:lpstr>definite  </vt:lpstr>
      <vt:lpstr>We had no definite plans. </vt:lpstr>
      <vt:lpstr>Let’s investigate.</vt:lpstr>
      <vt:lpstr>Can you spot the spelling errors in these sentences?  Write the correct spelling and explain where they went wrong. </vt:lpstr>
      <vt:lpstr>It was definate that the plow would not be able to be used due to the drowt causing such hard ground. </vt:lpstr>
      <vt:lpstr>It was definate that the plow would not be able to be used due to the drowt causing such hard ground. </vt:lpstr>
      <vt:lpstr>It was definate that the plow would not be able to be used due to the drowt causing such hard ground.   definite – i not a </vt:lpstr>
      <vt:lpstr>It was definate that the plow would not be able to be used due to the drowt causing such hard ground.   plough – pl + ough</vt:lpstr>
      <vt:lpstr>It was definate that the plow would not be able to be used due to the drowt causing such hard ground.   drought – dr + ought </vt:lpstr>
      <vt:lpstr>It was definite that the plough would not be able to be used due to the drought causing such hard ground. </vt:lpstr>
      <vt:lpstr>PowerPoint Presentation</vt:lpstr>
      <vt:lpstr>PowerPoint Presentation</vt:lpstr>
      <vt:lpstr>Let’s Revisit and Review…</vt:lpstr>
      <vt:lpstr>Do you remember this challenge word?</vt:lpstr>
      <vt:lpstr>critic </vt:lpstr>
      <vt:lpstr>community </vt:lpstr>
      <vt:lpstr>  bt  kn  mb  wr</vt:lpstr>
      <vt:lpstr>doubt </vt:lpstr>
      <vt:lpstr>lamb </vt:lpstr>
      <vt:lpstr>yacht</vt:lpstr>
      <vt:lpstr>Let’s Teach and Practise</vt:lpstr>
      <vt:lpstr>PowerPoint Presentation</vt:lpstr>
      <vt:lpstr>PowerPoint Presentation</vt:lpstr>
      <vt:lpstr>PowerPoint Presentation</vt:lpstr>
      <vt:lpstr>PowerPoint Presentation</vt:lpstr>
      <vt:lpstr>brought</vt:lpstr>
      <vt:lpstr>bought</vt:lpstr>
      <vt:lpstr>brought</vt:lpstr>
      <vt:lpstr>bought</vt:lpstr>
      <vt:lpstr>She brought Luke home from hospital. </vt:lpstr>
      <vt:lpstr> She bought six first-class stamps.</vt:lpstr>
      <vt:lpstr>New CHALLENGE words.</vt:lpstr>
      <vt:lpstr>harass  </vt:lpstr>
      <vt:lpstr>People should not harass each other. </vt:lpstr>
      <vt:lpstr>foreign  </vt:lpstr>
      <vt:lpstr>The foreign currency of Europe is Euros. </vt:lpstr>
      <vt:lpstr>Let’s investigate.</vt:lpstr>
      <vt:lpstr>Can you spot the spelling errors in these sentences?  Write the correct spelling and explain where they went wrong. </vt:lpstr>
      <vt:lpstr>The children would harrass their parents if they hadn’t bort a gift for them from their foren holiday. </vt:lpstr>
      <vt:lpstr>The children would harrass their parents if they hadn’t bort a gift for them from their foren holiday. </vt:lpstr>
      <vt:lpstr>The children would harras their parents if they hadn’t bort a gift for them from their foren holiday.  harass – single r and double s</vt:lpstr>
      <vt:lpstr>The children would harrass their parents if they hadn’t bort a gift for them from their foren holiday.  bought – b + ought </vt:lpstr>
      <vt:lpstr>The children would harrass their parents if they hadn’t bort a gift for them from their foren holiday.  foreign – ign not just n </vt:lpstr>
      <vt:lpstr>The children would harass their parents if they hadn’t bought a gift for them from their foreign holiday.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Spelling Y3</dc:title>
  <dc:creator>Kelly Stokes</dc:creator>
  <cp:lastModifiedBy>Kelly Stokes</cp:lastModifiedBy>
  <cp:revision>13</cp:revision>
  <cp:lastPrinted>2022-05-27T07:40:55Z</cp:lastPrinted>
  <dcterms:created xsi:type="dcterms:W3CDTF">2022-03-23T13:56:57Z</dcterms:created>
  <dcterms:modified xsi:type="dcterms:W3CDTF">2022-12-29T11:59:57Z</dcterms:modified>
</cp:coreProperties>
</file>