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4"/>
  </p:notesMasterIdLst>
  <p:sldIdLst>
    <p:sldId id="256" r:id="rId5"/>
    <p:sldId id="322" r:id="rId6"/>
    <p:sldId id="604" r:id="rId7"/>
    <p:sldId id="258" r:id="rId8"/>
    <p:sldId id="333" r:id="rId9"/>
    <p:sldId id="2205" r:id="rId10"/>
    <p:sldId id="2206" r:id="rId11"/>
    <p:sldId id="2207" r:id="rId12"/>
    <p:sldId id="2208" r:id="rId13"/>
    <p:sldId id="2198" r:id="rId14"/>
    <p:sldId id="2199" r:id="rId15"/>
    <p:sldId id="2200" r:id="rId16"/>
    <p:sldId id="2201" r:id="rId17"/>
    <p:sldId id="2202" r:id="rId18"/>
    <p:sldId id="2203" r:id="rId19"/>
    <p:sldId id="2204" r:id="rId20"/>
    <p:sldId id="267" r:id="rId21"/>
    <p:sldId id="1452" r:id="rId22"/>
    <p:sldId id="1798" r:id="rId23"/>
    <p:sldId id="2210" r:id="rId24"/>
    <p:sldId id="1456" r:id="rId25"/>
    <p:sldId id="2211" r:id="rId26"/>
    <p:sldId id="1466" r:id="rId27"/>
    <p:sldId id="2212" r:id="rId28"/>
    <p:sldId id="1473" r:id="rId29"/>
    <p:sldId id="1501" r:id="rId30"/>
    <p:sldId id="1482" r:id="rId31"/>
    <p:sldId id="1485" r:id="rId32"/>
    <p:sldId id="1505" r:id="rId33"/>
    <p:sldId id="1504" r:id="rId34"/>
    <p:sldId id="1506" r:id="rId35"/>
    <p:sldId id="304" r:id="rId36"/>
    <p:sldId id="318" r:id="rId37"/>
    <p:sldId id="316" r:id="rId38"/>
    <p:sldId id="2213" r:id="rId39"/>
    <p:sldId id="331" r:id="rId40"/>
    <p:sldId id="332" r:id="rId41"/>
    <p:sldId id="323" r:id="rId42"/>
    <p:sldId id="2231" r:id="rId43"/>
    <p:sldId id="2232" r:id="rId44"/>
    <p:sldId id="2233" r:id="rId45"/>
    <p:sldId id="2234" r:id="rId46"/>
    <p:sldId id="2235" r:id="rId47"/>
    <p:sldId id="2236" r:id="rId48"/>
    <p:sldId id="2237" r:id="rId49"/>
    <p:sldId id="2238" r:id="rId50"/>
    <p:sldId id="2239" r:id="rId51"/>
    <p:sldId id="2240" r:id="rId52"/>
    <p:sldId id="2241" r:id="rId53"/>
    <p:sldId id="2101" r:id="rId54"/>
    <p:sldId id="2102" r:id="rId55"/>
    <p:sldId id="2245" r:id="rId56"/>
    <p:sldId id="2246" r:id="rId57"/>
    <p:sldId id="2247" r:id="rId58"/>
    <p:sldId id="2248" r:id="rId59"/>
    <p:sldId id="2249" r:id="rId60"/>
    <p:sldId id="2250" r:id="rId61"/>
    <p:sldId id="2251" r:id="rId62"/>
    <p:sldId id="2252" r:id="rId63"/>
    <p:sldId id="2253" r:id="rId64"/>
    <p:sldId id="2254" r:id="rId65"/>
    <p:sldId id="2255" r:id="rId66"/>
    <p:sldId id="2256" r:id="rId67"/>
    <p:sldId id="2257" r:id="rId68"/>
    <p:sldId id="2258" r:id="rId69"/>
    <p:sldId id="2259" r:id="rId70"/>
    <p:sldId id="2260" r:id="rId71"/>
    <p:sldId id="2261" r:id="rId72"/>
    <p:sldId id="2262" r:id="rId73"/>
    <p:sldId id="2263" r:id="rId74"/>
    <p:sldId id="2264" r:id="rId75"/>
    <p:sldId id="2265" r:id="rId76"/>
    <p:sldId id="2214" r:id="rId77"/>
    <p:sldId id="2266" r:id="rId78"/>
    <p:sldId id="2267" r:id="rId79"/>
    <p:sldId id="2268" r:id="rId80"/>
    <p:sldId id="2269" r:id="rId81"/>
    <p:sldId id="2270" r:id="rId82"/>
    <p:sldId id="2271" r:id="rId83"/>
    <p:sldId id="2272" r:id="rId84"/>
    <p:sldId id="2273" r:id="rId85"/>
    <p:sldId id="2274" r:id="rId86"/>
    <p:sldId id="2275" r:id="rId87"/>
    <p:sldId id="2276" r:id="rId88"/>
    <p:sldId id="2135" r:id="rId89"/>
    <p:sldId id="2136" r:id="rId90"/>
    <p:sldId id="2137" r:id="rId91"/>
    <p:sldId id="2280" r:id="rId92"/>
    <p:sldId id="2281" r:id="rId93"/>
    <p:sldId id="2282" r:id="rId94"/>
    <p:sldId id="2283" r:id="rId95"/>
    <p:sldId id="2284" r:id="rId96"/>
    <p:sldId id="2285" r:id="rId97"/>
    <p:sldId id="2286" r:id="rId98"/>
    <p:sldId id="2287" r:id="rId99"/>
    <p:sldId id="2288" r:id="rId100"/>
    <p:sldId id="2289" r:id="rId101"/>
    <p:sldId id="2290" r:id="rId102"/>
    <p:sldId id="2291" r:id="rId103"/>
    <p:sldId id="2292" r:id="rId104"/>
    <p:sldId id="2293" r:id="rId105"/>
    <p:sldId id="2294" r:id="rId106"/>
    <p:sldId id="2295" r:id="rId107"/>
    <p:sldId id="2296" r:id="rId108"/>
    <p:sldId id="2297" r:id="rId109"/>
    <p:sldId id="2298" r:id="rId110"/>
    <p:sldId id="2299" r:id="rId111"/>
    <p:sldId id="2300" r:id="rId112"/>
    <p:sldId id="2215" r:id="rId113"/>
    <p:sldId id="2301" r:id="rId114"/>
    <p:sldId id="2302" r:id="rId115"/>
    <p:sldId id="2303" r:id="rId116"/>
    <p:sldId id="2304" r:id="rId117"/>
    <p:sldId id="2305" r:id="rId118"/>
    <p:sldId id="2306" r:id="rId119"/>
    <p:sldId id="2307" r:id="rId120"/>
    <p:sldId id="2308" r:id="rId121"/>
    <p:sldId id="2309" r:id="rId122"/>
    <p:sldId id="2310" r:id="rId123"/>
    <p:sldId id="2168" r:id="rId124"/>
    <p:sldId id="2169" r:id="rId125"/>
    <p:sldId id="2170" r:id="rId126"/>
    <p:sldId id="2315" r:id="rId127"/>
    <p:sldId id="2316" r:id="rId128"/>
    <p:sldId id="2317" r:id="rId129"/>
    <p:sldId id="2318" r:id="rId130"/>
    <p:sldId id="2319" r:id="rId131"/>
    <p:sldId id="2320" r:id="rId132"/>
    <p:sldId id="2321" r:id="rId133"/>
    <p:sldId id="2322" r:id="rId134"/>
    <p:sldId id="2323" r:id="rId135"/>
    <p:sldId id="2324" r:id="rId136"/>
    <p:sldId id="2325" r:id="rId137"/>
    <p:sldId id="2326" r:id="rId138"/>
    <p:sldId id="2327" r:id="rId139"/>
    <p:sldId id="2328" r:id="rId140"/>
    <p:sldId id="2329" r:id="rId141"/>
    <p:sldId id="2330" r:id="rId142"/>
    <p:sldId id="2331" r:id="rId143"/>
    <p:sldId id="2332" r:id="rId144"/>
    <p:sldId id="2333" r:id="rId145"/>
    <p:sldId id="2334" r:id="rId146"/>
    <p:sldId id="2335" r:id="rId147"/>
    <p:sldId id="328" r:id="rId148"/>
    <p:sldId id="1509" r:id="rId149"/>
    <p:sldId id="595" r:id="rId150"/>
    <p:sldId id="2227" r:id="rId151"/>
    <p:sldId id="2228" r:id="rId152"/>
    <p:sldId id="596" r:id="rId153"/>
    <p:sldId id="2216" r:id="rId154"/>
    <p:sldId id="2217" r:id="rId155"/>
    <p:sldId id="2218" r:id="rId156"/>
    <p:sldId id="2219" r:id="rId157"/>
    <p:sldId id="2220" r:id="rId158"/>
    <p:sldId id="2221" r:id="rId159"/>
    <p:sldId id="2222" r:id="rId160"/>
    <p:sldId id="2223" r:id="rId161"/>
    <p:sldId id="2224" r:id="rId162"/>
    <p:sldId id="2225" r:id="rId163"/>
    <p:sldId id="594" r:id="rId164"/>
    <p:sldId id="558" r:id="rId165"/>
    <p:sldId id="559" r:id="rId166"/>
    <p:sldId id="555" r:id="rId167"/>
    <p:sldId id="566" r:id="rId168"/>
    <p:sldId id="567" r:id="rId169"/>
    <p:sldId id="568" r:id="rId170"/>
    <p:sldId id="560" r:id="rId171"/>
    <p:sldId id="593" r:id="rId172"/>
    <p:sldId id="561" r:id="rId173"/>
    <p:sldId id="550" r:id="rId174"/>
    <p:sldId id="597" r:id="rId175"/>
    <p:sldId id="583" r:id="rId176"/>
    <p:sldId id="1194" r:id="rId177"/>
    <p:sldId id="1631" r:id="rId178"/>
    <p:sldId id="590" r:id="rId179"/>
    <p:sldId id="591" r:id="rId180"/>
    <p:sldId id="2229" r:id="rId181"/>
    <p:sldId id="2230" r:id="rId182"/>
    <p:sldId id="598" r:id="rId18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57B3D0-0C33-4A26-B1F6-5512078E5FB9}" v="481" dt="2023-04-03T14:54:05.9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notesMaster" Target="notesMasters/notesMaster1.xml"/><Relationship Id="rId189" Type="http://schemas.microsoft.com/office/2016/11/relationships/changesInfo" Target="changesInfos/changesInfo1.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0"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viewProps" Target="viewProps.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theme" Target="theme/theme1.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B357B3D0-0C33-4A26-B1F6-5512078E5FB9}"/>
    <pc:docChg chg="custSel addSld delSld modSld sldOrd">
      <pc:chgData name="Kelly Stokes" userId="3e5c5154-569e-4d81-aa91-4f91841cdfa9" providerId="ADAL" clId="{B357B3D0-0C33-4A26-B1F6-5512078E5FB9}" dt="2023-04-03T14:54:05.943" v="812"/>
      <pc:docMkLst>
        <pc:docMk/>
      </pc:docMkLst>
      <pc:sldChg chg="modSp mod">
        <pc:chgData name="Kelly Stokes" userId="3e5c5154-569e-4d81-aa91-4f91841cdfa9" providerId="ADAL" clId="{B357B3D0-0C33-4A26-B1F6-5512078E5FB9}" dt="2023-04-03T10:55:09.188" v="15" actId="20577"/>
        <pc:sldMkLst>
          <pc:docMk/>
          <pc:sldMk cId="3945579917" sldId="256"/>
        </pc:sldMkLst>
        <pc:spChg chg="mod">
          <ac:chgData name="Kelly Stokes" userId="3e5c5154-569e-4d81-aa91-4f91841cdfa9" providerId="ADAL" clId="{B357B3D0-0C33-4A26-B1F6-5512078E5FB9}" dt="2023-04-03T10:55:09.188" v="15" actId="20577"/>
          <ac:spMkLst>
            <pc:docMk/>
            <pc:sldMk cId="3945579917" sldId="256"/>
            <ac:spMk id="3" creationId="{9B667196-C5B4-45FC-B5E8-3B190D7A595C}"/>
          </ac:spMkLst>
        </pc:spChg>
      </pc:sldChg>
      <pc:sldChg chg="modSp mod">
        <pc:chgData name="Kelly Stokes" userId="3e5c5154-569e-4d81-aa91-4f91841cdfa9" providerId="ADAL" clId="{B357B3D0-0C33-4A26-B1F6-5512078E5FB9}" dt="2023-04-03T11:17:21.170" v="283" actId="20577"/>
        <pc:sldMkLst>
          <pc:docMk/>
          <pc:sldMk cId="2433500145" sldId="316"/>
        </pc:sldMkLst>
        <pc:spChg chg="mod">
          <ac:chgData name="Kelly Stokes" userId="3e5c5154-569e-4d81-aa91-4f91841cdfa9" providerId="ADAL" clId="{B357B3D0-0C33-4A26-B1F6-5512078E5FB9}" dt="2023-04-03T11:17:21.170" v="283" actId="20577"/>
          <ac:spMkLst>
            <pc:docMk/>
            <pc:sldMk cId="2433500145" sldId="316"/>
            <ac:spMk id="2" creationId="{52DA34BA-82FC-47C5-BCE1-BB65E08B92A1}"/>
          </ac:spMkLst>
        </pc:spChg>
      </pc:sldChg>
      <pc:sldChg chg="modSp mod">
        <pc:chgData name="Kelly Stokes" userId="3e5c5154-569e-4d81-aa91-4f91841cdfa9" providerId="ADAL" clId="{B357B3D0-0C33-4A26-B1F6-5512078E5FB9}" dt="2023-04-03T10:55:14.975" v="23" actId="20577"/>
        <pc:sldMkLst>
          <pc:docMk/>
          <pc:sldMk cId="864376776" sldId="322"/>
        </pc:sldMkLst>
        <pc:spChg chg="mod">
          <ac:chgData name="Kelly Stokes" userId="3e5c5154-569e-4d81-aa91-4f91841cdfa9" providerId="ADAL" clId="{B357B3D0-0C33-4A26-B1F6-5512078E5FB9}" dt="2023-04-03T10:55:14.975" v="23" actId="20577"/>
          <ac:spMkLst>
            <pc:docMk/>
            <pc:sldMk cId="864376776" sldId="322"/>
            <ac:spMk id="2" creationId="{02FB8773-AD3E-2543-510F-CEE32E75C793}"/>
          </ac:spMkLst>
        </pc:spChg>
      </pc:sldChg>
      <pc:sldChg chg="modSp mod">
        <pc:chgData name="Kelly Stokes" userId="3e5c5154-569e-4d81-aa91-4f91841cdfa9" providerId="ADAL" clId="{B357B3D0-0C33-4A26-B1F6-5512078E5FB9}" dt="2023-04-03T11:18:23.638" v="294" actId="20577"/>
        <pc:sldMkLst>
          <pc:docMk/>
          <pc:sldMk cId="3634764576" sldId="323"/>
        </pc:sldMkLst>
        <pc:spChg chg="mod">
          <ac:chgData name="Kelly Stokes" userId="3e5c5154-569e-4d81-aa91-4f91841cdfa9" providerId="ADAL" clId="{B357B3D0-0C33-4A26-B1F6-5512078E5FB9}" dt="2023-04-03T11:18:23.638" v="294" actId="20577"/>
          <ac:spMkLst>
            <pc:docMk/>
            <pc:sldMk cId="3634764576" sldId="323"/>
            <ac:spMk id="2" creationId="{02FB8773-AD3E-2543-510F-CEE32E75C793}"/>
          </ac:spMkLst>
        </pc:spChg>
      </pc:sldChg>
      <pc:sldChg chg="modSp mod">
        <pc:chgData name="Kelly Stokes" userId="3e5c5154-569e-4d81-aa91-4f91841cdfa9" providerId="ADAL" clId="{B357B3D0-0C33-4A26-B1F6-5512078E5FB9}" dt="2023-04-03T11:18:57.710" v="328" actId="20577"/>
        <pc:sldMkLst>
          <pc:docMk/>
          <pc:sldMk cId="4214164962" sldId="328"/>
        </pc:sldMkLst>
        <pc:spChg chg="mod">
          <ac:chgData name="Kelly Stokes" userId="3e5c5154-569e-4d81-aa91-4f91841cdfa9" providerId="ADAL" clId="{B357B3D0-0C33-4A26-B1F6-5512078E5FB9}" dt="2023-04-03T11:18:57.710" v="328" actId="20577"/>
          <ac:spMkLst>
            <pc:docMk/>
            <pc:sldMk cId="4214164962" sldId="328"/>
            <ac:spMk id="2" creationId="{02FB8773-AD3E-2543-510F-CEE32E75C793}"/>
          </ac:spMkLst>
        </pc:spChg>
      </pc:sldChg>
      <pc:sldChg chg="modNotesTx">
        <pc:chgData name="Kelly Stokes" userId="3e5c5154-569e-4d81-aa91-4f91841cdfa9" providerId="ADAL" clId="{B357B3D0-0C33-4A26-B1F6-5512078E5FB9}" dt="2023-04-03T11:18:10.874" v="285"/>
        <pc:sldMkLst>
          <pc:docMk/>
          <pc:sldMk cId="2534233594" sldId="331"/>
        </pc:sldMkLst>
      </pc:sldChg>
      <pc:sldChg chg="modSp mod">
        <pc:chgData name="Kelly Stokes" userId="3e5c5154-569e-4d81-aa91-4f91841cdfa9" providerId="ADAL" clId="{B357B3D0-0C33-4A26-B1F6-5512078E5FB9}" dt="2023-04-03T11:18:15.589" v="286"/>
        <pc:sldMkLst>
          <pc:docMk/>
          <pc:sldMk cId="958288502" sldId="332"/>
        </pc:sldMkLst>
        <pc:spChg chg="mod">
          <ac:chgData name="Kelly Stokes" userId="3e5c5154-569e-4d81-aa91-4f91841cdfa9" providerId="ADAL" clId="{B357B3D0-0C33-4A26-B1F6-5512078E5FB9}" dt="2023-04-03T11:18:15.589" v="286"/>
          <ac:spMkLst>
            <pc:docMk/>
            <pc:sldMk cId="958288502" sldId="332"/>
            <ac:spMk id="2" creationId="{77E26784-A357-92CE-B6B1-8F248D3D6650}"/>
          </ac:spMkLst>
        </pc:spChg>
      </pc:sldChg>
      <pc:sldChg chg="modNotesTx">
        <pc:chgData name="Kelly Stokes" userId="3e5c5154-569e-4d81-aa91-4f91841cdfa9" providerId="ADAL" clId="{B357B3D0-0C33-4A26-B1F6-5512078E5FB9}" dt="2023-04-03T11:21:35.887" v="431"/>
        <pc:sldMkLst>
          <pc:docMk/>
          <pc:sldMk cId="3625788919" sldId="550"/>
        </pc:sldMkLst>
      </pc:sldChg>
      <pc:sldChg chg="modSp mod">
        <pc:chgData name="Kelly Stokes" userId="3e5c5154-569e-4d81-aa91-4f91841cdfa9" providerId="ADAL" clId="{B357B3D0-0C33-4A26-B1F6-5512078E5FB9}" dt="2023-04-03T11:20:12.709" v="361" actId="20577"/>
        <pc:sldMkLst>
          <pc:docMk/>
          <pc:sldMk cId="4213858259" sldId="555"/>
        </pc:sldMkLst>
        <pc:spChg chg="mod">
          <ac:chgData name="Kelly Stokes" userId="3e5c5154-569e-4d81-aa91-4f91841cdfa9" providerId="ADAL" clId="{B357B3D0-0C33-4A26-B1F6-5512078E5FB9}" dt="2023-04-03T11:20:12.709" v="361" actId="20577"/>
          <ac:spMkLst>
            <pc:docMk/>
            <pc:sldMk cId="4213858259" sldId="555"/>
            <ac:spMk id="2" creationId="{52DA34BA-82FC-47C5-BCE1-BB65E08B92A1}"/>
          </ac:spMkLst>
        </pc:spChg>
      </pc:sldChg>
      <pc:sldChg chg="modSp mod">
        <pc:chgData name="Kelly Stokes" userId="3e5c5154-569e-4d81-aa91-4f91841cdfa9" providerId="ADAL" clId="{B357B3D0-0C33-4A26-B1F6-5512078E5FB9}" dt="2023-04-03T11:19:58.577" v="345" actId="20577"/>
        <pc:sldMkLst>
          <pc:docMk/>
          <pc:sldMk cId="1413045715" sldId="558"/>
        </pc:sldMkLst>
        <pc:spChg chg="mod">
          <ac:chgData name="Kelly Stokes" userId="3e5c5154-569e-4d81-aa91-4f91841cdfa9" providerId="ADAL" clId="{B357B3D0-0C33-4A26-B1F6-5512078E5FB9}" dt="2023-04-03T11:19:58.577" v="345" actId="20577"/>
          <ac:spMkLst>
            <pc:docMk/>
            <pc:sldMk cId="1413045715" sldId="558"/>
            <ac:spMk id="2" creationId="{52DA34BA-82FC-47C5-BCE1-BB65E08B92A1}"/>
          </ac:spMkLst>
        </pc:spChg>
      </pc:sldChg>
      <pc:sldChg chg="modSp mod">
        <pc:chgData name="Kelly Stokes" userId="3e5c5154-569e-4d81-aa91-4f91841cdfa9" providerId="ADAL" clId="{B357B3D0-0C33-4A26-B1F6-5512078E5FB9}" dt="2023-04-03T11:20:03.765" v="354" actId="20577"/>
        <pc:sldMkLst>
          <pc:docMk/>
          <pc:sldMk cId="2938272345" sldId="559"/>
        </pc:sldMkLst>
        <pc:spChg chg="mod">
          <ac:chgData name="Kelly Stokes" userId="3e5c5154-569e-4d81-aa91-4f91841cdfa9" providerId="ADAL" clId="{B357B3D0-0C33-4A26-B1F6-5512078E5FB9}" dt="2023-04-03T11:20:03.765" v="354" actId="20577"/>
          <ac:spMkLst>
            <pc:docMk/>
            <pc:sldMk cId="2938272345" sldId="559"/>
            <ac:spMk id="2" creationId="{52DA34BA-82FC-47C5-BCE1-BB65E08B92A1}"/>
          </ac:spMkLst>
        </pc:spChg>
      </pc:sldChg>
      <pc:sldChg chg="modSp mod">
        <pc:chgData name="Kelly Stokes" userId="3e5c5154-569e-4d81-aa91-4f91841cdfa9" providerId="ADAL" clId="{B357B3D0-0C33-4A26-B1F6-5512078E5FB9}" dt="2023-04-03T11:21:19.444" v="430" actId="20577"/>
        <pc:sldMkLst>
          <pc:docMk/>
          <pc:sldMk cId="2844813666" sldId="561"/>
        </pc:sldMkLst>
        <pc:spChg chg="mod">
          <ac:chgData name="Kelly Stokes" userId="3e5c5154-569e-4d81-aa91-4f91841cdfa9" providerId="ADAL" clId="{B357B3D0-0C33-4A26-B1F6-5512078E5FB9}" dt="2023-04-03T11:21:19.444" v="430" actId="20577"/>
          <ac:spMkLst>
            <pc:docMk/>
            <pc:sldMk cId="2844813666" sldId="561"/>
            <ac:spMk id="2" creationId="{52DA34BA-82FC-47C5-BCE1-BB65E08B92A1}"/>
          </ac:spMkLst>
        </pc:spChg>
      </pc:sldChg>
      <pc:sldChg chg="modSp mod">
        <pc:chgData name="Kelly Stokes" userId="3e5c5154-569e-4d81-aa91-4f91841cdfa9" providerId="ADAL" clId="{B357B3D0-0C33-4A26-B1F6-5512078E5FB9}" dt="2023-04-03T11:20:18.223" v="368" actId="20577"/>
        <pc:sldMkLst>
          <pc:docMk/>
          <pc:sldMk cId="2824879269" sldId="566"/>
        </pc:sldMkLst>
        <pc:spChg chg="mod">
          <ac:chgData name="Kelly Stokes" userId="3e5c5154-569e-4d81-aa91-4f91841cdfa9" providerId="ADAL" clId="{B357B3D0-0C33-4A26-B1F6-5512078E5FB9}" dt="2023-04-03T11:20:18.223" v="368" actId="20577"/>
          <ac:spMkLst>
            <pc:docMk/>
            <pc:sldMk cId="2824879269" sldId="566"/>
            <ac:spMk id="2" creationId="{52DA34BA-82FC-47C5-BCE1-BB65E08B92A1}"/>
          </ac:spMkLst>
        </pc:spChg>
      </pc:sldChg>
      <pc:sldChg chg="modSp mod">
        <pc:chgData name="Kelly Stokes" userId="3e5c5154-569e-4d81-aa91-4f91841cdfa9" providerId="ADAL" clId="{B357B3D0-0C33-4A26-B1F6-5512078E5FB9}" dt="2023-04-03T11:20:27.384" v="377" actId="20577"/>
        <pc:sldMkLst>
          <pc:docMk/>
          <pc:sldMk cId="805782854" sldId="567"/>
        </pc:sldMkLst>
        <pc:spChg chg="mod">
          <ac:chgData name="Kelly Stokes" userId="3e5c5154-569e-4d81-aa91-4f91841cdfa9" providerId="ADAL" clId="{B357B3D0-0C33-4A26-B1F6-5512078E5FB9}" dt="2023-04-03T11:20:27.384" v="377" actId="20577"/>
          <ac:spMkLst>
            <pc:docMk/>
            <pc:sldMk cId="805782854" sldId="567"/>
            <ac:spMk id="2" creationId="{52DA34BA-82FC-47C5-BCE1-BB65E08B92A1}"/>
          </ac:spMkLst>
        </pc:spChg>
      </pc:sldChg>
      <pc:sldChg chg="modSp mod">
        <pc:chgData name="Kelly Stokes" userId="3e5c5154-569e-4d81-aa91-4f91841cdfa9" providerId="ADAL" clId="{B357B3D0-0C33-4A26-B1F6-5512078E5FB9}" dt="2023-04-03T11:20:41.417" v="400" actId="20577"/>
        <pc:sldMkLst>
          <pc:docMk/>
          <pc:sldMk cId="2306067830" sldId="568"/>
        </pc:sldMkLst>
        <pc:spChg chg="mod">
          <ac:chgData name="Kelly Stokes" userId="3e5c5154-569e-4d81-aa91-4f91841cdfa9" providerId="ADAL" clId="{B357B3D0-0C33-4A26-B1F6-5512078E5FB9}" dt="2023-04-03T11:20:41.417" v="400" actId="20577"/>
          <ac:spMkLst>
            <pc:docMk/>
            <pc:sldMk cId="2306067830" sldId="568"/>
            <ac:spMk id="2" creationId="{52DA34BA-82FC-47C5-BCE1-BB65E08B92A1}"/>
          </ac:spMkLst>
        </pc:spChg>
      </pc:sldChg>
      <pc:sldChg chg="del">
        <pc:chgData name="Kelly Stokes" userId="3e5c5154-569e-4d81-aa91-4f91841cdfa9" providerId="ADAL" clId="{B357B3D0-0C33-4A26-B1F6-5512078E5FB9}" dt="2023-04-03T11:20:54.508" v="401" actId="2696"/>
        <pc:sldMkLst>
          <pc:docMk/>
          <pc:sldMk cId="2792669322" sldId="573"/>
        </pc:sldMkLst>
      </pc:sldChg>
      <pc:sldChg chg="del">
        <pc:chgData name="Kelly Stokes" userId="3e5c5154-569e-4d81-aa91-4f91841cdfa9" providerId="ADAL" clId="{B357B3D0-0C33-4A26-B1F6-5512078E5FB9}" dt="2023-04-03T11:20:54.508" v="401" actId="2696"/>
        <pc:sldMkLst>
          <pc:docMk/>
          <pc:sldMk cId="1378953568" sldId="574"/>
        </pc:sldMkLst>
      </pc:sldChg>
      <pc:sldChg chg="del">
        <pc:chgData name="Kelly Stokes" userId="3e5c5154-569e-4d81-aa91-4f91841cdfa9" providerId="ADAL" clId="{B357B3D0-0C33-4A26-B1F6-5512078E5FB9}" dt="2023-04-03T11:20:54.508" v="401" actId="2696"/>
        <pc:sldMkLst>
          <pc:docMk/>
          <pc:sldMk cId="3670349578" sldId="575"/>
        </pc:sldMkLst>
      </pc:sldChg>
      <pc:sldChg chg="del">
        <pc:chgData name="Kelly Stokes" userId="3e5c5154-569e-4d81-aa91-4f91841cdfa9" providerId="ADAL" clId="{B357B3D0-0C33-4A26-B1F6-5512078E5FB9}" dt="2023-04-03T11:20:54.508" v="401" actId="2696"/>
        <pc:sldMkLst>
          <pc:docMk/>
          <pc:sldMk cId="1304861550" sldId="580"/>
        </pc:sldMkLst>
      </pc:sldChg>
      <pc:sldChg chg="modSp mod">
        <pc:chgData name="Kelly Stokes" userId="3e5c5154-569e-4d81-aa91-4f91841cdfa9" providerId="ADAL" clId="{B357B3D0-0C33-4A26-B1F6-5512078E5FB9}" dt="2023-04-03T11:24:44.644" v="489" actId="20577"/>
        <pc:sldMkLst>
          <pc:docMk/>
          <pc:sldMk cId="2558172481" sldId="591"/>
        </pc:sldMkLst>
        <pc:spChg chg="mod">
          <ac:chgData name="Kelly Stokes" userId="3e5c5154-569e-4d81-aa91-4f91841cdfa9" providerId="ADAL" clId="{B357B3D0-0C33-4A26-B1F6-5512078E5FB9}" dt="2023-04-03T11:24:44.644" v="489" actId="20577"/>
          <ac:spMkLst>
            <pc:docMk/>
            <pc:sldMk cId="2558172481" sldId="591"/>
            <ac:spMk id="2" creationId="{02FB8773-AD3E-2543-510F-CEE32E75C793}"/>
          </ac:spMkLst>
        </pc:spChg>
      </pc:sldChg>
      <pc:sldChg chg="modSp mod">
        <pc:chgData name="Kelly Stokes" userId="3e5c5154-569e-4d81-aa91-4f91841cdfa9" providerId="ADAL" clId="{B357B3D0-0C33-4A26-B1F6-5512078E5FB9}" dt="2023-04-03T11:21:12.672" v="414" actId="20577"/>
        <pc:sldMkLst>
          <pc:docMk/>
          <pc:sldMk cId="2335409816" sldId="593"/>
        </pc:sldMkLst>
        <pc:spChg chg="mod">
          <ac:chgData name="Kelly Stokes" userId="3e5c5154-569e-4d81-aa91-4f91841cdfa9" providerId="ADAL" clId="{B357B3D0-0C33-4A26-B1F6-5512078E5FB9}" dt="2023-04-03T11:21:12.672" v="414" actId="20577"/>
          <ac:spMkLst>
            <pc:docMk/>
            <pc:sldMk cId="2335409816" sldId="593"/>
            <ac:spMk id="2" creationId="{52DA34BA-82FC-47C5-BCE1-BB65E08B92A1}"/>
          </ac:spMkLst>
        </pc:spChg>
      </pc:sldChg>
      <pc:sldChg chg="modSp mod">
        <pc:chgData name="Kelly Stokes" userId="3e5c5154-569e-4d81-aa91-4f91841cdfa9" providerId="ADAL" clId="{B357B3D0-0C33-4A26-B1F6-5512078E5FB9}" dt="2023-04-03T11:21:46.251" v="438" actId="20577"/>
        <pc:sldMkLst>
          <pc:docMk/>
          <pc:sldMk cId="3886991875" sldId="597"/>
        </pc:sldMkLst>
        <pc:spChg chg="mod">
          <ac:chgData name="Kelly Stokes" userId="3e5c5154-569e-4d81-aa91-4f91841cdfa9" providerId="ADAL" clId="{B357B3D0-0C33-4A26-B1F6-5512078E5FB9}" dt="2023-04-03T11:21:46.251" v="438" actId="20577"/>
          <ac:spMkLst>
            <pc:docMk/>
            <pc:sldMk cId="3886991875" sldId="597"/>
            <ac:spMk id="2" creationId="{02FB8773-AD3E-2543-510F-CEE32E75C793}"/>
          </ac:spMkLst>
        </pc:spChg>
      </pc:sldChg>
      <pc:sldChg chg="addSp delSp modSp mod">
        <pc:chgData name="Kelly Stokes" userId="3e5c5154-569e-4d81-aa91-4f91841cdfa9" providerId="ADAL" clId="{B357B3D0-0C33-4A26-B1F6-5512078E5FB9}" dt="2023-04-03T10:55:48.762" v="29" actId="14100"/>
        <pc:sldMkLst>
          <pc:docMk/>
          <pc:sldMk cId="3955913320" sldId="604"/>
        </pc:sldMkLst>
        <pc:picChg chg="del">
          <ac:chgData name="Kelly Stokes" userId="3e5c5154-569e-4d81-aa91-4f91841cdfa9" providerId="ADAL" clId="{B357B3D0-0C33-4A26-B1F6-5512078E5FB9}" dt="2023-04-03T10:55:17.106" v="24" actId="478"/>
          <ac:picMkLst>
            <pc:docMk/>
            <pc:sldMk cId="3955913320" sldId="604"/>
            <ac:picMk id="3" creationId="{D2446A12-19B9-707B-F9AE-3D73E9B1E495}"/>
          </ac:picMkLst>
        </pc:picChg>
        <pc:picChg chg="add mod modCrop">
          <ac:chgData name="Kelly Stokes" userId="3e5c5154-569e-4d81-aa91-4f91841cdfa9" providerId="ADAL" clId="{B357B3D0-0C33-4A26-B1F6-5512078E5FB9}" dt="2023-04-03T10:55:48.762" v="29" actId="14100"/>
          <ac:picMkLst>
            <pc:docMk/>
            <pc:sldMk cId="3955913320" sldId="604"/>
            <ac:picMk id="4" creationId="{8BA8FA1E-EB88-9A37-88C0-AA83B82831F5}"/>
          </ac:picMkLst>
        </pc:picChg>
      </pc:sldChg>
      <pc:sldChg chg="modSp mod">
        <pc:chgData name="Kelly Stokes" userId="3e5c5154-569e-4d81-aa91-4f91841cdfa9" providerId="ADAL" clId="{B357B3D0-0C33-4A26-B1F6-5512078E5FB9}" dt="2023-04-03T11:22:40.532" v="445" actId="14100"/>
        <pc:sldMkLst>
          <pc:docMk/>
          <pc:sldMk cId="2851453709" sldId="1194"/>
        </pc:sldMkLst>
        <pc:spChg chg="mod">
          <ac:chgData name="Kelly Stokes" userId="3e5c5154-569e-4d81-aa91-4f91841cdfa9" providerId="ADAL" clId="{B357B3D0-0C33-4A26-B1F6-5512078E5FB9}" dt="2023-04-03T11:22:34.741" v="443"/>
          <ac:spMkLst>
            <pc:docMk/>
            <pc:sldMk cId="2851453709" sldId="1194"/>
            <ac:spMk id="2" creationId="{02FB8773-AD3E-2543-510F-CEE32E75C793}"/>
          </ac:spMkLst>
        </pc:spChg>
        <pc:spChg chg="mod">
          <ac:chgData name="Kelly Stokes" userId="3e5c5154-569e-4d81-aa91-4f91841cdfa9" providerId="ADAL" clId="{B357B3D0-0C33-4A26-B1F6-5512078E5FB9}" dt="2023-04-03T11:22:11.729" v="440" actId="1076"/>
          <ac:spMkLst>
            <pc:docMk/>
            <pc:sldMk cId="2851453709" sldId="1194"/>
            <ac:spMk id="3" creationId="{E500F0D3-C8EE-77CA-D8A5-2252D46724AA}"/>
          </ac:spMkLst>
        </pc:spChg>
        <pc:spChg chg="mod">
          <ac:chgData name="Kelly Stokes" userId="3e5c5154-569e-4d81-aa91-4f91841cdfa9" providerId="ADAL" clId="{B357B3D0-0C33-4A26-B1F6-5512078E5FB9}" dt="2023-04-03T11:22:18.396" v="442" actId="14100"/>
          <ac:spMkLst>
            <pc:docMk/>
            <pc:sldMk cId="2851453709" sldId="1194"/>
            <ac:spMk id="4" creationId="{B5313488-7E4A-79E2-52CD-B230AB2EBC8A}"/>
          </ac:spMkLst>
        </pc:spChg>
        <pc:spChg chg="mod">
          <ac:chgData name="Kelly Stokes" userId="3e5c5154-569e-4d81-aa91-4f91841cdfa9" providerId="ADAL" clId="{B357B3D0-0C33-4A26-B1F6-5512078E5FB9}" dt="2023-04-03T11:22:40.532" v="445" actId="14100"/>
          <ac:spMkLst>
            <pc:docMk/>
            <pc:sldMk cId="2851453709" sldId="1194"/>
            <ac:spMk id="5" creationId="{E02A7888-AA45-7396-3E3D-4AC6E69CC2E9}"/>
          </ac:spMkLst>
        </pc:spChg>
      </pc:sldChg>
      <pc:sldChg chg="modSp del">
        <pc:chgData name="Kelly Stokes" userId="3e5c5154-569e-4d81-aa91-4f91841cdfa9" providerId="ADAL" clId="{B357B3D0-0C33-4A26-B1F6-5512078E5FB9}" dt="2023-04-03T11:05:33.043" v="37" actId="20577"/>
        <pc:sldMkLst>
          <pc:docMk/>
          <pc:sldMk cId="2817335207" sldId="1452"/>
        </pc:sldMkLst>
        <pc:spChg chg="mod">
          <ac:chgData name="Kelly Stokes" userId="3e5c5154-569e-4d81-aa91-4f91841cdfa9" providerId="ADAL" clId="{B357B3D0-0C33-4A26-B1F6-5512078E5FB9}" dt="2023-04-03T11:05:33.043" v="37" actId="20577"/>
          <ac:spMkLst>
            <pc:docMk/>
            <pc:sldMk cId="2817335207" sldId="1452"/>
            <ac:spMk id="4" creationId="{966C8701-49C3-079B-6C86-25B7DA7ACD4C}"/>
          </ac:spMkLst>
        </pc:spChg>
        <pc:spChg chg="mod">
          <ac:chgData name="Kelly Stokes" userId="3e5c5154-569e-4d81-aa91-4f91841cdfa9" providerId="ADAL" clId="{B357B3D0-0C33-4A26-B1F6-5512078E5FB9}" dt="2023-04-03T11:05:28.121" v="35" actId="20577"/>
          <ac:spMkLst>
            <pc:docMk/>
            <pc:sldMk cId="2817335207" sldId="1452"/>
            <ac:spMk id="9" creationId="{569100D1-435E-7AD7-385D-59B1CE61A337}"/>
          </ac:spMkLst>
        </pc:spChg>
      </pc:sldChg>
      <pc:sldChg chg="del">
        <pc:chgData name="Kelly Stokes" userId="3e5c5154-569e-4d81-aa91-4f91841cdfa9" providerId="ADAL" clId="{B357B3D0-0C33-4A26-B1F6-5512078E5FB9}" dt="2023-04-03T11:06:44.343" v="42" actId="2696"/>
        <pc:sldMkLst>
          <pc:docMk/>
          <pc:sldMk cId="3880644436" sldId="1453"/>
        </pc:sldMkLst>
      </pc:sldChg>
      <pc:sldChg chg="addSp delSp modSp mod modAnim">
        <pc:chgData name="Kelly Stokes" userId="3e5c5154-569e-4d81-aa91-4f91841cdfa9" providerId="ADAL" clId="{B357B3D0-0C33-4A26-B1F6-5512078E5FB9}" dt="2023-04-03T11:08:15.192" v="66"/>
        <pc:sldMkLst>
          <pc:docMk/>
          <pc:sldMk cId="1149855702" sldId="1456"/>
        </pc:sldMkLst>
        <pc:spChg chg="mod">
          <ac:chgData name="Kelly Stokes" userId="3e5c5154-569e-4d81-aa91-4f91841cdfa9" providerId="ADAL" clId="{B357B3D0-0C33-4A26-B1F6-5512078E5FB9}" dt="2023-04-03T11:07:16.592" v="56" actId="20577"/>
          <ac:spMkLst>
            <pc:docMk/>
            <pc:sldMk cId="1149855702" sldId="1456"/>
            <ac:spMk id="2" creationId="{52DA34BA-82FC-47C5-BCE1-BB65E08B92A1}"/>
          </ac:spMkLst>
        </pc:spChg>
        <pc:spChg chg="mod">
          <ac:chgData name="Kelly Stokes" userId="3e5c5154-569e-4d81-aa91-4f91841cdfa9" providerId="ADAL" clId="{B357B3D0-0C33-4A26-B1F6-5512078E5FB9}" dt="2023-04-03T11:07:23.873" v="58" actId="14100"/>
          <ac:spMkLst>
            <pc:docMk/>
            <pc:sldMk cId="1149855702" sldId="1456"/>
            <ac:spMk id="3" creationId="{13BB5EC0-7A96-4D29-A835-6FAE896C31A4}"/>
          </ac:spMkLst>
        </pc:spChg>
        <pc:picChg chg="del">
          <ac:chgData name="Kelly Stokes" userId="3e5c5154-569e-4d81-aa91-4f91841cdfa9" providerId="ADAL" clId="{B357B3D0-0C33-4A26-B1F6-5512078E5FB9}" dt="2023-04-03T11:07:25.403" v="59" actId="478"/>
          <ac:picMkLst>
            <pc:docMk/>
            <pc:sldMk cId="1149855702" sldId="1456"/>
            <ac:picMk id="4" creationId="{E3FB4A8F-2B66-6203-0693-CFB094EC2ED9}"/>
          </ac:picMkLst>
        </pc:picChg>
        <pc:picChg chg="add mod">
          <ac:chgData name="Kelly Stokes" userId="3e5c5154-569e-4d81-aa91-4f91841cdfa9" providerId="ADAL" clId="{B357B3D0-0C33-4A26-B1F6-5512078E5FB9}" dt="2023-04-03T11:08:09.179" v="61" actId="1076"/>
          <ac:picMkLst>
            <pc:docMk/>
            <pc:sldMk cId="1149855702" sldId="1456"/>
            <ac:picMk id="1026" creationId="{79D1473F-9CE8-8D0D-1A94-2EC8645B74B1}"/>
          </ac:picMkLst>
        </pc:picChg>
      </pc:sldChg>
      <pc:sldChg chg="del">
        <pc:chgData name="Kelly Stokes" userId="3e5c5154-569e-4d81-aa91-4f91841cdfa9" providerId="ADAL" clId="{B357B3D0-0C33-4A26-B1F6-5512078E5FB9}" dt="2023-04-03T11:03:19.093" v="30" actId="2696"/>
        <pc:sldMkLst>
          <pc:docMk/>
          <pc:sldMk cId="3292200701" sldId="1459"/>
        </pc:sldMkLst>
      </pc:sldChg>
      <pc:sldChg chg="del">
        <pc:chgData name="Kelly Stokes" userId="3e5c5154-569e-4d81-aa91-4f91841cdfa9" providerId="ADAL" clId="{B357B3D0-0C33-4A26-B1F6-5512078E5FB9}" dt="2023-04-03T11:03:19.093" v="30" actId="2696"/>
        <pc:sldMkLst>
          <pc:docMk/>
          <pc:sldMk cId="2099598269" sldId="1462"/>
        </pc:sldMkLst>
      </pc:sldChg>
      <pc:sldChg chg="addSp delSp modSp modAnim">
        <pc:chgData name="Kelly Stokes" userId="3e5c5154-569e-4d81-aa91-4f91841cdfa9" providerId="ADAL" clId="{B357B3D0-0C33-4A26-B1F6-5512078E5FB9}" dt="2023-04-03T11:09:59.574" v="136"/>
        <pc:sldMkLst>
          <pc:docMk/>
          <pc:sldMk cId="498228807" sldId="1466"/>
        </pc:sldMkLst>
        <pc:spChg chg="mod">
          <ac:chgData name="Kelly Stokes" userId="3e5c5154-569e-4d81-aa91-4f91841cdfa9" providerId="ADAL" clId="{B357B3D0-0C33-4A26-B1F6-5512078E5FB9}" dt="2023-04-03T11:09:09.235" v="94" actId="20577"/>
          <ac:spMkLst>
            <pc:docMk/>
            <pc:sldMk cId="498228807" sldId="1466"/>
            <ac:spMk id="2" creationId="{52DA34BA-82FC-47C5-BCE1-BB65E08B92A1}"/>
          </ac:spMkLst>
        </pc:spChg>
        <pc:spChg chg="mod">
          <ac:chgData name="Kelly Stokes" userId="3e5c5154-569e-4d81-aa91-4f91841cdfa9" providerId="ADAL" clId="{B357B3D0-0C33-4A26-B1F6-5512078E5FB9}" dt="2023-04-03T11:09:35.402" v="124" actId="13926"/>
          <ac:spMkLst>
            <pc:docMk/>
            <pc:sldMk cId="498228807" sldId="1466"/>
            <ac:spMk id="5" creationId="{2C8F5065-5828-545D-470F-A1D28C82B95A}"/>
          </ac:spMkLst>
        </pc:spChg>
        <pc:spChg chg="mod">
          <ac:chgData name="Kelly Stokes" userId="3e5c5154-569e-4d81-aa91-4f91841cdfa9" providerId="ADAL" clId="{B357B3D0-0C33-4A26-B1F6-5512078E5FB9}" dt="2023-04-03T11:09:45.360" v="135" actId="20577"/>
          <ac:spMkLst>
            <pc:docMk/>
            <pc:sldMk cId="498228807" sldId="1466"/>
            <ac:spMk id="10" creationId="{003D53EA-1945-744E-2DD1-0312F4DE835F}"/>
          </ac:spMkLst>
        </pc:spChg>
        <pc:spChg chg="mod">
          <ac:chgData name="Kelly Stokes" userId="3e5c5154-569e-4d81-aa91-4f91841cdfa9" providerId="ADAL" clId="{B357B3D0-0C33-4A26-B1F6-5512078E5FB9}" dt="2023-04-03T11:09:59.574" v="136"/>
          <ac:spMkLst>
            <pc:docMk/>
            <pc:sldMk cId="498228807" sldId="1466"/>
            <ac:spMk id="12" creationId="{E384BFF7-3319-CAE2-192F-C4DCBBBBFCCA}"/>
          </ac:spMkLst>
        </pc:spChg>
        <pc:picChg chg="del">
          <ac:chgData name="Kelly Stokes" userId="3e5c5154-569e-4d81-aa91-4f91841cdfa9" providerId="ADAL" clId="{B357B3D0-0C33-4A26-B1F6-5512078E5FB9}" dt="2023-04-03T11:09:01.951" v="80" actId="478"/>
          <ac:picMkLst>
            <pc:docMk/>
            <pc:sldMk cId="498228807" sldId="1466"/>
            <ac:picMk id="3" creationId="{90364605-C0C3-BE6F-6DC4-F70F73399100}"/>
          </ac:picMkLst>
        </pc:picChg>
        <pc:picChg chg="add mod">
          <ac:chgData name="Kelly Stokes" userId="3e5c5154-569e-4d81-aa91-4f91841cdfa9" providerId="ADAL" clId="{B357B3D0-0C33-4A26-B1F6-5512078E5FB9}" dt="2023-04-03T11:09:02.463" v="81"/>
          <ac:picMkLst>
            <pc:docMk/>
            <pc:sldMk cId="498228807" sldId="1466"/>
            <ac:picMk id="4" creationId="{B7998283-54AC-6D72-A02E-207C801C1278}"/>
          </ac:picMkLst>
        </pc:picChg>
      </pc:sldChg>
      <pc:sldChg chg="modSp mod">
        <pc:chgData name="Kelly Stokes" userId="3e5c5154-569e-4d81-aa91-4f91841cdfa9" providerId="ADAL" clId="{B357B3D0-0C33-4A26-B1F6-5512078E5FB9}" dt="2023-04-03T11:11:17.023" v="172" actId="27636"/>
        <pc:sldMkLst>
          <pc:docMk/>
          <pc:sldMk cId="2199839506" sldId="1473"/>
        </pc:sldMkLst>
        <pc:spChg chg="mod">
          <ac:chgData name="Kelly Stokes" userId="3e5c5154-569e-4d81-aa91-4f91841cdfa9" providerId="ADAL" clId="{B357B3D0-0C33-4A26-B1F6-5512078E5FB9}" dt="2023-04-03T11:11:07.663" v="167"/>
          <ac:spMkLst>
            <pc:docMk/>
            <pc:sldMk cId="2199839506" sldId="1473"/>
            <ac:spMk id="2" creationId="{52DA34BA-82FC-47C5-BCE1-BB65E08B92A1}"/>
          </ac:spMkLst>
        </pc:spChg>
        <pc:spChg chg="mod">
          <ac:chgData name="Kelly Stokes" userId="3e5c5154-569e-4d81-aa91-4f91841cdfa9" providerId="ADAL" clId="{B357B3D0-0C33-4A26-B1F6-5512078E5FB9}" dt="2023-04-03T11:11:17.023" v="172" actId="27636"/>
          <ac:spMkLst>
            <pc:docMk/>
            <pc:sldMk cId="2199839506" sldId="1473"/>
            <ac:spMk id="3" creationId="{847A1AC9-9EC9-E1AA-348D-958CE44F2772}"/>
          </ac:spMkLst>
        </pc:spChg>
      </pc:sldChg>
      <pc:sldChg chg="addSp delSp modSp mod modAnim">
        <pc:chgData name="Kelly Stokes" userId="3e5c5154-569e-4d81-aa91-4f91841cdfa9" providerId="ADAL" clId="{B357B3D0-0C33-4A26-B1F6-5512078E5FB9}" dt="2023-04-03T11:13:17.262" v="214"/>
        <pc:sldMkLst>
          <pc:docMk/>
          <pc:sldMk cId="2330293709" sldId="1485"/>
        </pc:sldMkLst>
        <pc:spChg chg="mod">
          <ac:chgData name="Kelly Stokes" userId="3e5c5154-569e-4d81-aa91-4f91841cdfa9" providerId="ADAL" clId="{B357B3D0-0C33-4A26-B1F6-5512078E5FB9}" dt="2023-04-03T11:12:09.594" v="194" actId="20577"/>
          <ac:spMkLst>
            <pc:docMk/>
            <pc:sldMk cId="2330293709" sldId="1485"/>
            <ac:spMk id="2" creationId="{52DA34BA-82FC-47C5-BCE1-BB65E08B92A1}"/>
          </ac:spMkLst>
        </pc:spChg>
        <pc:spChg chg="mod">
          <ac:chgData name="Kelly Stokes" userId="3e5c5154-569e-4d81-aa91-4f91841cdfa9" providerId="ADAL" clId="{B357B3D0-0C33-4A26-B1F6-5512078E5FB9}" dt="2023-04-03T11:12:23.323" v="208" actId="20577"/>
          <ac:spMkLst>
            <pc:docMk/>
            <pc:sldMk cId="2330293709" sldId="1485"/>
            <ac:spMk id="4" creationId="{C424366C-8EFB-1EF9-3E80-C6EE7BE15FA3}"/>
          </ac:spMkLst>
        </pc:spChg>
        <pc:spChg chg="mod">
          <ac:chgData name="Kelly Stokes" userId="3e5c5154-569e-4d81-aa91-4f91841cdfa9" providerId="ADAL" clId="{B357B3D0-0C33-4A26-B1F6-5512078E5FB9}" dt="2023-04-03T11:12:17.117" v="196" actId="1076"/>
          <ac:spMkLst>
            <pc:docMk/>
            <pc:sldMk cId="2330293709" sldId="1485"/>
            <ac:spMk id="8" creationId="{1FCDC8B7-0F0D-46B5-057E-579929B7D816}"/>
          </ac:spMkLst>
        </pc:spChg>
        <pc:picChg chg="del">
          <ac:chgData name="Kelly Stokes" userId="3e5c5154-569e-4d81-aa91-4f91841cdfa9" providerId="ADAL" clId="{B357B3D0-0C33-4A26-B1F6-5512078E5FB9}" dt="2023-04-03T11:12:24.813" v="209" actId="478"/>
          <ac:picMkLst>
            <pc:docMk/>
            <pc:sldMk cId="2330293709" sldId="1485"/>
            <ac:picMk id="2050" creationId="{E7E21A73-E64F-4054-F164-FEA229A53701}"/>
          </ac:picMkLst>
        </pc:picChg>
        <pc:picChg chg="add mod">
          <ac:chgData name="Kelly Stokes" userId="3e5c5154-569e-4d81-aa91-4f91841cdfa9" providerId="ADAL" clId="{B357B3D0-0C33-4A26-B1F6-5512078E5FB9}" dt="2023-04-03T11:13:12.893" v="211" actId="1076"/>
          <ac:picMkLst>
            <pc:docMk/>
            <pc:sldMk cId="2330293709" sldId="1485"/>
            <ac:picMk id="3074" creationId="{8D887D02-551B-CBB8-48BD-1E8539B7449E}"/>
          </ac:picMkLst>
        </pc:picChg>
      </pc:sldChg>
      <pc:sldChg chg="modSp mod">
        <pc:chgData name="Kelly Stokes" userId="3e5c5154-569e-4d81-aa91-4f91841cdfa9" providerId="ADAL" clId="{B357B3D0-0C33-4A26-B1F6-5512078E5FB9}" dt="2023-04-03T11:11:41.739" v="180" actId="27636"/>
        <pc:sldMkLst>
          <pc:docMk/>
          <pc:sldMk cId="199949674" sldId="1501"/>
        </pc:sldMkLst>
        <pc:spChg chg="mod">
          <ac:chgData name="Kelly Stokes" userId="3e5c5154-569e-4d81-aa91-4f91841cdfa9" providerId="ADAL" clId="{B357B3D0-0C33-4A26-B1F6-5512078E5FB9}" dt="2023-04-03T11:11:30.336" v="173"/>
          <ac:spMkLst>
            <pc:docMk/>
            <pc:sldMk cId="199949674" sldId="1501"/>
            <ac:spMk id="2" creationId="{52DA34BA-82FC-47C5-BCE1-BB65E08B92A1}"/>
          </ac:spMkLst>
        </pc:spChg>
        <pc:spChg chg="mod">
          <ac:chgData name="Kelly Stokes" userId="3e5c5154-569e-4d81-aa91-4f91841cdfa9" providerId="ADAL" clId="{B357B3D0-0C33-4A26-B1F6-5512078E5FB9}" dt="2023-04-03T11:11:41.739" v="180" actId="27636"/>
          <ac:spMkLst>
            <pc:docMk/>
            <pc:sldMk cId="199949674" sldId="1501"/>
            <ac:spMk id="3" creationId="{847A1AC9-9EC9-E1AA-348D-958CE44F2772}"/>
          </ac:spMkLst>
        </pc:spChg>
      </pc:sldChg>
      <pc:sldChg chg="del">
        <pc:chgData name="Kelly Stokes" userId="3e5c5154-569e-4d81-aa91-4f91841cdfa9" providerId="ADAL" clId="{B357B3D0-0C33-4A26-B1F6-5512078E5FB9}" dt="2023-04-03T11:11:45.431" v="181" actId="2696"/>
        <pc:sldMkLst>
          <pc:docMk/>
          <pc:sldMk cId="2203475726" sldId="1502"/>
        </pc:sldMkLst>
      </pc:sldChg>
      <pc:sldChg chg="addSp delSp modSp mod modAnim">
        <pc:chgData name="Kelly Stokes" userId="3e5c5154-569e-4d81-aa91-4f91841cdfa9" providerId="ADAL" clId="{B357B3D0-0C33-4A26-B1F6-5512078E5FB9}" dt="2023-04-03T11:14:48.898" v="253" actId="1076"/>
        <pc:sldMkLst>
          <pc:docMk/>
          <pc:sldMk cId="2659700584" sldId="1504"/>
        </pc:sldMkLst>
        <pc:spChg chg="mod">
          <ac:chgData name="Kelly Stokes" userId="3e5c5154-569e-4d81-aa91-4f91841cdfa9" providerId="ADAL" clId="{B357B3D0-0C33-4A26-B1F6-5512078E5FB9}" dt="2023-04-03T11:14:04.815" v="230" actId="20577"/>
          <ac:spMkLst>
            <pc:docMk/>
            <pc:sldMk cId="2659700584" sldId="1504"/>
            <ac:spMk id="2" creationId="{52DA34BA-82FC-47C5-BCE1-BB65E08B92A1}"/>
          </ac:spMkLst>
        </pc:spChg>
        <pc:spChg chg="mod">
          <ac:chgData name="Kelly Stokes" userId="3e5c5154-569e-4d81-aa91-4f91841cdfa9" providerId="ADAL" clId="{B357B3D0-0C33-4A26-B1F6-5512078E5FB9}" dt="2023-04-03T11:14:18.544" v="244" actId="1076"/>
          <ac:spMkLst>
            <pc:docMk/>
            <pc:sldMk cId="2659700584" sldId="1504"/>
            <ac:spMk id="4" creationId="{C424366C-8EFB-1EF9-3E80-C6EE7BE15FA3}"/>
          </ac:spMkLst>
        </pc:spChg>
        <pc:spChg chg="mod">
          <ac:chgData name="Kelly Stokes" userId="3e5c5154-569e-4d81-aa91-4f91841cdfa9" providerId="ADAL" clId="{B357B3D0-0C33-4A26-B1F6-5512078E5FB9}" dt="2023-04-03T11:14:16.112" v="243" actId="1076"/>
          <ac:spMkLst>
            <pc:docMk/>
            <pc:sldMk cId="2659700584" sldId="1504"/>
            <ac:spMk id="8" creationId="{1FCDC8B7-0F0D-46B5-057E-579929B7D816}"/>
          </ac:spMkLst>
        </pc:spChg>
        <pc:picChg chg="del">
          <ac:chgData name="Kelly Stokes" userId="3e5c5154-569e-4d81-aa91-4f91841cdfa9" providerId="ADAL" clId="{B357B3D0-0C33-4A26-B1F6-5512078E5FB9}" dt="2023-04-03T11:14:33.469" v="245" actId="478"/>
          <ac:picMkLst>
            <pc:docMk/>
            <pc:sldMk cId="2659700584" sldId="1504"/>
            <ac:picMk id="4098" creationId="{D3A44F79-6AD6-884D-3BA4-69A102702967}"/>
          </ac:picMkLst>
        </pc:picChg>
        <pc:picChg chg="add mod">
          <ac:chgData name="Kelly Stokes" userId="3e5c5154-569e-4d81-aa91-4f91841cdfa9" providerId="ADAL" clId="{B357B3D0-0C33-4A26-B1F6-5512078E5FB9}" dt="2023-04-03T11:14:48.898" v="253" actId="1076"/>
          <ac:picMkLst>
            <pc:docMk/>
            <pc:sldMk cId="2659700584" sldId="1504"/>
            <ac:picMk id="6146" creationId="{D37C0A91-F920-83BC-5D36-29FC4382E568}"/>
          </ac:picMkLst>
        </pc:picChg>
      </pc:sldChg>
      <pc:sldChg chg="modSp mod">
        <pc:chgData name="Kelly Stokes" userId="3e5c5154-569e-4d81-aa91-4f91841cdfa9" providerId="ADAL" clId="{B357B3D0-0C33-4A26-B1F6-5512078E5FB9}" dt="2023-04-03T11:13:43.575" v="220" actId="27636"/>
        <pc:sldMkLst>
          <pc:docMk/>
          <pc:sldMk cId="1571660563" sldId="1505"/>
        </pc:sldMkLst>
        <pc:spChg chg="mod">
          <ac:chgData name="Kelly Stokes" userId="3e5c5154-569e-4d81-aa91-4f91841cdfa9" providerId="ADAL" clId="{B357B3D0-0C33-4A26-B1F6-5512078E5FB9}" dt="2023-04-03T11:13:36.674" v="215"/>
          <ac:spMkLst>
            <pc:docMk/>
            <pc:sldMk cId="1571660563" sldId="1505"/>
            <ac:spMk id="2" creationId="{52DA34BA-82FC-47C5-BCE1-BB65E08B92A1}"/>
          </ac:spMkLst>
        </pc:spChg>
        <pc:spChg chg="mod">
          <ac:chgData name="Kelly Stokes" userId="3e5c5154-569e-4d81-aa91-4f91841cdfa9" providerId="ADAL" clId="{B357B3D0-0C33-4A26-B1F6-5512078E5FB9}" dt="2023-04-03T11:13:43.575" v="220" actId="27636"/>
          <ac:spMkLst>
            <pc:docMk/>
            <pc:sldMk cId="1571660563" sldId="1505"/>
            <ac:spMk id="3" creationId="{847A1AC9-9EC9-E1AA-348D-958CE44F2772}"/>
          </ac:spMkLst>
        </pc:spChg>
      </pc:sldChg>
      <pc:sldChg chg="modSp mod">
        <pc:chgData name="Kelly Stokes" userId="3e5c5154-569e-4d81-aa91-4f91841cdfa9" providerId="ADAL" clId="{B357B3D0-0C33-4A26-B1F6-5512078E5FB9}" dt="2023-04-03T11:15:10.735" v="261" actId="27636"/>
        <pc:sldMkLst>
          <pc:docMk/>
          <pc:sldMk cId="2611828572" sldId="1506"/>
        </pc:sldMkLst>
        <pc:spChg chg="mod">
          <ac:chgData name="Kelly Stokes" userId="3e5c5154-569e-4d81-aa91-4f91841cdfa9" providerId="ADAL" clId="{B357B3D0-0C33-4A26-B1F6-5512078E5FB9}" dt="2023-04-03T11:15:02.054" v="254"/>
          <ac:spMkLst>
            <pc:docMk/>
            <pc:sldMk cId="2611828572" sldId="1506"/>
            <ac:spMk id="2" creationId="{52DA34BA-82FC-47C5-BCE1-BB65E08B92A1}"/>
          </ac:spMkLst>
        </pc:spChg>
        <pc:spChg chg="mod">
          <ac:chgData name="Kelly Stokes" userId="3e5c5154-569e-4d81-aa91-4f91841cdfa9" providerId="ADAL" clId="{B357B3D0-0C33-4A26-B1F6-5512078E5FB9}" dt="2023-04-03T11:15:10.735" v="261" actId="27636"/>
          <ac:spMkLst>
            <pc:docMk/>
            <pc:sldMk cId="2611828572" sldId="1506"/>
            <ac:spMk id="3" creationId="{847A1AC9-9EC9-E1AA-348D-958CE44F2772}"/>
          </ac:spMkLst>
        </pc:spChg>
      </pc:sldChg>
      <pc:sldChg chg="addSp delSp modSp mod">
        <pc:chgData name="Kelly Stokes" userId="3e5c5154-569e-4d81-aa91-4f91841cdfa9" providerId="ADAL" clId="{B357B3D0-0C33-4A26-B1F6-5512078E5FB9}" dt="2023-04-03T11:19:10.411" v="330"/>
        <pc:sldMkLst>
          <pc:docMk/>
          <pc:sldMk cId="3786602557" sldId="1509"/>
        </pc:sldMkLst>
        <pc:picChg chg="del">
          <ac:chgData name="Kelly Stokes" userId="3e5c5154-569e-4d81-aa91-4f91841cdfa9" providerId="ADAL" clId="{B357B3D0-0C33-4A26-B1F6-5512078E5FB9}" dt="2023-04-03T11:19:00.524" v="329" actId="478"/>
          <ac:picMkLst>
            <pc:docMk/>
            <pc:sldMk cId="3786602557" sldId="1509"/>
            <ac:picMk id="2" creationId="{6EF46C69-0B9A-C98C-4E2E-809B66A15447}"/>
          </ac:picMkLst>
        </pc:picChg>
        <pc:picChg chg="add mod">
          <ac:chgData name="Kelly Stokes" userId="3e5c5154-569e-4d81-aa91-4f91841cdfa9" providerId="ADAL" clId="{B357B3D0-0C33-4A26-B1F6-5512078E5FB9}" dt="2023-04-03T11:19:10.411" v="330"/>
          <ac:picMkLst>
            <pc:docMk/>
            <pc:sldMk cId="3786602557" sldId="1509"/>
            <ac:picMk id="3" creationId="{B1CC5592-6D6B-DAE7-DFDD-AF999BB31606}"/>
          </ac:picMkLst>
        </pc:picChg>
      </pc:sldChg>
      <pc:sldChg chg="modSp mod">
        <pc:chgData name="Kelly Stokes" userId="3e5c5154-569e-4d81-aa91-4f91841cdfa9" providerId="ADAL" clId="{B357B3D0-0C33-4A26-B1F6-5512078E5FB9}" dt="2023-04-03T11:23:23.039" v="451" actId="14100"/>
        <pc:sldMkLst>
          <pc:docMk/>
          <pc:sldMk cId="3605437593" sldId="1631"/>
        </pc:sldMkLst>
        <pc:spChg chg="mod">
          <ac:chgData name="Kelly Stokes" userId="3e5c5154-569e-4d81-aa91-4f91841cdfa9" providerId="ADAL" clId="{B357B3D0-0C33-4A26-B1F6-5512078E5FB9}" dt="2023-04-03T11:23:16.974" v="449"/>
          <ac:spMkLst>
            <pc:docMk/>
            <pc:sldMk cId="3605437593" sldId="1631"/>
            <ac:spMk id="2" creationId="{02FB8773-AD3E-2543-510F-CEE32E75C793}"/>
          </ac:spMkLst>
        </pc:spChg>
        <pc:spChg chg="mod">
          <ac:chgData name="Kelly Stokes" userId="3e5c5154-569e-4d81-aa91-4f91841cdfa9" providerId="ADAL" clId="{B357B3D0-0C33-4A26-B1F6-5512078E5FB9}" dt="2023-04-03T11:22:57.868" v="446"/>
          <ac:spMkLst>
            <pc:docMk/>
            <pc:sldMk cId="3605437593" sldId="1631"/>
            <ac:spMk id="3" creationId="{E500F0D3-C8EE-77CA-D8A5-2252D46724AA}"/>
          </ac:spMkLst>
        </pc:spChg>
        <pc:spChg chg="mod">
          <ac:chgData name="Kelly Stokes" userId="3e5c5154-569e-4d81-aa91-4f91841cdfa9" providerId="ADAL" clId="{B357B3D0-0C33-4A26-B1F6-5512078E5FB9}" dt="2023-04-03T11:23:02.742" v="448" actId="14100"/>
          <ac:spMkLst>
            <pc:docMk/>
            <pc:sldMk cId="3605437593" sldId="1631"/>
            <ac:spMk id="4" creationId="{B5313488-7E4A-79E2-52CD-B230AB2EBC8A}"/>
          </ac:spMkLst>
        </pc:spChg>
        <pc:spChg chg="mod">
          <ac:chgData name="Kelly Stokes" userId="3e5c5154-569e-4d81-aa91-4f91841cdfa9" providerId="ADAL" clId="{B357B3D0-0C33-4A26-B1F6-5512078E5FB9}" dt="2023-04-03T11:23:23.039" v="451" actId="14100"/>
          <ac:spMkLst>
            <pc:docMk/>
            <pc:sldMk cId="3605437593" sldId="1631"/>
            <ac:spMk id="5" creationId="{E02A7888-AA45-7396-3E3D-4AC6E69CC2E9}"/>
          </ac:spMkLst>
        </pc:spChg>
      </pc:sldChg>
      <pc:sldChg chg="modSp del mod">
        <pc:chgData name="Kelly Stokes" userId="3e5c5154-569e-4d81-aa91-4f91841cdfa9" providerId="ADAL" clId="{B357B3D0-0C33-4A26-B1F6-5512078E5FB9}" dt="2023-04-03T11:06:27.480" v="41" actId="20577"/>
        <pc:sldMkLst>
          <pc:docMk/>
          <pc:sldMk cId="1958609347" sldId="1798"/>
        </pc:sldMkLst>
        <pc:spChg chg="mod">
          <ac:chgData name="Kelly Stokes" userId="3e5c5154-569e-4d81-aa91-4f91841cdfa9" providerId="ADAL" clId="{B357B3D0-0C33-4A26-B1F6-5512078E5FB9}" dt="2023-04-03T11:06:27.480" v="41" actId="20577"/>
          <ac:spMkLst>
            <pc:docMk/>
            <pc:sldMk cId="1958609347" sldId="1798"/>
            <ac:spMk id="5" creationId="{0E70BB41-1A7A-A934-1D59-EA4C7F164DB7}"/>
          </ac:spMkLst>
        </pc:spChg>
      </pc:sldChg>
      <pc:sldChg chg="del">
        <pc:chgData name="Kelly Stokes" userId="3e5c5154-569e-4d81-aa91-4f91841cdfa9" providerId="ADAL" clId="{B357B3D0-0C33-4A26-B1F6-5512078E5FB9}" dt="2023-04-03T11:16:06.824" v="277" actId="2696"/>
        <pc:sldMkLst>
          <pc:docMk/>
          <pc:sldMk cId="3633100884" sldId="1937"/>
        </pc:sldMkLst>
      </pc:sldChg>
      <pc:sldChg chg="del">
        <pc:chgData name="Kelly Stokes" userId="3e5c5154-569e-4d81-aa91-4f91841cdfa9" providerId="ADAL" clId="{B357B3D0-0C33-4A26-B1F6-5512078E5FB9}" dt="2023-04-03T11:03:19.093" v="30" actId="2696"/>
        <pc:sldMkLst>
          <pc:docMk/>
          <pc:sldMk cId="1028490340" sldId="2063"/>
        </pc:sldMkLst>
      </pc:sldChg>
      <pc:sldChg chg="del">
        <pc:chgData name="Kelly Stokes" userId="3e5c5154-569e-4d81-aa91-4f91841cdfa9" providerId="ADAL" clId="{B357B3D0-0C33-4A26-B1F6-5512078E5FB9}" dt="2023-04-03T11:03:19.093" v="30" actId="2696"/>
        <pc:sldMkLst>
          <pc:docMk/>
          <pc:sldMk cId="2157408449" sldId="2064"/>
        </pc:sldMkLst>
      </pc:sldChg>
      <pc:sldChg chg="del">
        <pc:chgData name="Kelly Stokes" userId="3e5c5154-569e-4d81-aa91-4f91841cdfa9" providerId="ADAL" clId="{B357B3D0-0C33-4A26-B1F6-5512078E5FB9}" dt="2023-04-03T11:03:19.093" v="30" actId="2696"/>
        <pc:sldMkLst>
          <pc:docMk/>
          <pc:sldMk cId="1213766104" sldId="2065"/>
        </pc:sldMkLst>
      </pc:sldChg>
      <pc:sldChg chg="del">
        <pc:chgData name="Kelly Stokes" userId="3e5c5154-569e-4d81-aa91-4f91841cdfa9" providerId="ADAL" clId="{B357B3D0-0C33-4A26-B1F6-5512078E5FB9}" dt="2023-04-03T11:03:19.093" v="30" actId="2696"/>
        <pc:sldMkLst>
          <pc:docMk/>
          <pc:sldMk cId="663205223" sldId="2066"/>
        </pc:sldMkLst>
      </pc:sldChg>
      <pc:sldChg chg="del">
        <pc:chgData name="Kelly Stokes" userId="3e5c5154-569e-4d81-aa91-4f91841cdfa9" providerId="ADAL" clId="{B357B3D0-0C33-4A26-B1F6-5512078E5FB9}" dt="2023-04-03T11:06:59.098" v="46" actId="2696"/>
        <pc:sldMkLst>
          <pc:docMk/>
          <pc:sldMk cId="4274261059" sldId="2067"/>
        </pc:sldMkLst>
      </pc:sldChg>
      <pc:sldChg chg="del">
        <pc:chgData name="Kelly Stokes" userId="3e5c5154-569e-4d81-aa91-4f91841cdfa9" providerId="ADAL" clId="{B357B3D0-0C33-4A26-B1F6-5512078E5FB9}" dt="2023-04-03T11:06:56.066" v="45" actId="2696"/>
        <pc:sldMkLst>
          <pc:docMk/>
          <pc:sldMk cId="1721787043" sldId="2068"/>
        </pc:sldMkLst>
      </pc:sldChg>
      <pc:sldChg chg="del">
        <pc:chgData name="Kelly Stokes" userId="3e5c5154-569e-4d81-aa91-4f91841cdfa9" providerId="ADAL" clId="{B357B3D0-0C33-4A26-B1F6-5512078E5FB9}" dt="2023-04-03T11:06:56.066" v="45" actId="2696"/>
        <pc:sldMkLst>
          <pc:docMk/>
          <pc:sldMk cId="3149713156" sldId="2069"/>
        </pc:sldMkLst>
      </pc:sldChg>
      <pc:sldChg chg="del">
        <pc:chgData name="Kelly Stokes" userId="3e5c5154-569e-4d81-aa91-4f91841cdfa9" providerId="ADAL" clId="{B357B3D0-0C33-4A26-B1F6-5512078E5FB9}" dt="2023-04-03T11:10:06.847" v="137" actId="2696"/>
        <pc:sldMkLst>
          <pc:docMk/>
          <pc:sldMk cId="1019382788" sldId="2070"/>
        </pc:sldMkLst>
      </pc:sldChg>
      <pc:sldChg chg="del">
        <pc:chgData name="Kelly Stokes" userId="3e5c5154-569e-4d81-aa91-4f91841cdfa9" providerId="ADAL" clId="{B357B3D0-0C33-4A26-B1F6-5512078E5FB9}" dt="2023-04-03T11:10:06.847" v="137" actId="2696"/>
        <pc:sldMkLst>
          <pc:docMk/>
          <pc:sldMk cId="2077274152" sldId="2071"/>
        </pc:sldMkLst>
      </pc:sldChg>
      <pc:sldChg chg="del">
        <pc:chgData name="Kelly Stokes" userId="3e5c5154-569e-4d81-aa91-4f91841cdfa9" providerId="ADAL" clId="{B357B3D0-0C33-4A26-B1F6-5512078E5FB9}" dt="2023-04-03T11:18:36.276" v="295" actId="2696"/>
        <pc:sldMkLst>
          <pc:docMk/>
          <pc:sldMk cId="3083439560" sldId="2072"/>
        </pc:sldMkLst>
      </pc:sldChg>
      <pc:sldChg chg="del">
        <pc:chgData name="Kelly Stokes" userId="3e5c5154-569e-4d81-aa91-4f91841cdfa9" providerId="ADAL" clId="{B357B3D0-0C33-4A26-B1F6-5512078E5FB9}" dt="2023-04-03T11:18:36.276" v="295" actId="2696"/>
        <pc:sldMkLst>
          <pc:docMk/>
          <pc:sldMk cId="2880434325" sldId="2073"/>
        </pc:sldMkLst>
      </pc:sldChg>
      <pc:sldChg chg="del">
        <pc:chgData name="Kelly Stokes" userId="3e5c5154-569e-4d81-aa91-4f91841cdfa9" providerId="ADAL" clId="{B357B3D0-0C33-4A26-B1F6-5512078E5FB9}" dt="2023-04-03T11:19:22.755" v="332" actId="2696"/>
        <pc:sldMkLst>
          <pc:docMk/>
          <pc:sldMk cId="3838630823" sldId="2074"/>
        </pc:sldMkLst>
      </pc:sldChg>
      <pc:sldChg chg="del">
        <pc:chgData name="Kelly Stokes" userId="3e5c5154-569e-4d81-aa91-4f91841cdfa9" providerId="ADAL" clId="{B357B3D0-0C33-4A26-B1F6-5512078E5FB9}" dt="2023-04-03T11:19:22.755" v="332" actId="2696"/>
        <pc:sldMkLst>
          <pc:docMk/>
          <pc:sldMk cId="3495585039" sldId="2075"/>
        </pc:sldMkLst>
      </pc:sldChg>
      <pc:sldChg chg="del">
        <pc:chgData name="Kelly Stokes" userId="3e5c5154-569e-4d81-aa91-4f91841cdfa9" providerId="ADAL" clId="{B357B3D0-0C33-4A26-B1F6-5512078E5FB9}" dt="2023-04-03T11:19:22.755" v="332" actId="2696"/>
        <pc:sldMkLst>
          <pc:docMk/>
          <pc:sldMk cId="857370566" sldId="2076"/>
        </pc:sldMkLst>
      </pc:sldChg>
      <pc:sldChg chg="del">
        <pc:chgData name="Kelly Stokes" userId="3e5c5154-569e-4d81-aa91-4f91841cdfa9" providerId="ADAL" clId="{B357B3D0-0C33-4A26-B1F6-5512078E5FB9}" dt="2023-04-03T11:19:22.755" v="332" actId="2696"/>
        <pc:sldMkLst>
          <pc:docMk/>
          <pc:sldMk cId="3193698900" sldId="2077"/>
        </pc:sldMkLst>
      </pc:sldChg>
      <pc:sldChg chg="del">
        <pc:chgData name="Kelly Stokes" userId="3e5c5154-569e-4d81-aa91-4f91841cdfa9" providerId="ADAL" clId="{B357B3D0-0C33-4A26-B1F6-5512078E5FB9}" dt="2023-04-03T11:19:22.755" v="332" actId="2696"/>
        <pc:sldMkLst>
          <pc:docMk/>
          <pc:sldMk cId="573321293" sldId="2078"/>
        </pc:sldMkLst>
      </pc:sldChg>
      <pc:sldChg chg="del">
        <pc:chgData name="Kelly Stokes" userId="3e5c5154-569e-4d81-aa91-4f91841cdfa9" providerId="ADAL" clId="{B357B3D0-0C33-4A26-B1F6-5512078E5FB9}" dt="2023-04-03T11:19:22.755" v="332" actId="2696"/>
        <pc:sldMkLst>
          <pc:docMk/>
          <pc:sldMk cId="2498162218" sldId="2079"/>
        </pc:sldMkLst>
      </pc:sldChg>
      <pc:sldChg chg="del">
        <pc:chgData name="Kelly Stokes" userId="3e5c5154-569e-4d81-aa91-4f91841cdfa9" providerId="ADAL" clId="{B357B3D0-0C33-4A26-B1F6-5512078E5FB9}" dt="2023-04-03T11:19:22.755" v="332" actId="2696"/>
        <pc:sldMkLst>
          <pc:docMk/>
          <pc:sldMk cId="3797946313" sldId="2080"/>
        </pc:sldMkLst>
      </pc:sldChg>
      <pc:sldChg chg="del">
        <pc:chgData name="Kelly Stokes" userId="3e5c5154-569e-4d81-aa91-4f91841cdfa9" providerId="ADAL" clId="{B357B3D0-0C33-4A26-B1F6-5512078E5FB9}" dt="2023-04-03T11:19:22.755" v="332" actId="2696"/>
        <pc:sldMkLst>
          <pc:docMk/>
          <pc:sldMk cId="2631775577" sldId="2081"/>
        </pc:sldMkLst>
      </pc:sldChg>
      <pc:sldChg chg="del">
        <pc:chgData name="Kelly Stokes" userId="3e5c5154-569e-4d81-aa91-4f91841cdfa9" providerId="ADAL" clId="{B357B3D0-0C33-4A26-B1F6-5512078E5FB9}" dt="2023-04-03T11:19:22.755" v="332" actId="2696"/>
        <pc:sldMkLst>
          <pc:docMk/>
          <pc:sldMk cId="2167371860" sldId="2082"/>
        </pc:sldMkLst>
      </pc:sldChg>
      <pc:sldChg chg="del">
        <pc:chgData name="Kelly Stokes" userId="3e5c5154-569e-4d81-aa91-4f91841cdfa9" providerId="ADAL" clId="{B357B3D0-0C33-4A26-B1F6-5512078E5FB9}" dt="2023-04-03T11:19:22.755" v="332" actId="2696"/>
        <pc:sldMkLst>
          <pc:docMk/>
          <pc:sldMk cId="233343055" sldId="2083"/>
        </pc:sldMkLst>
      </pc:sldChg>
      <pc:sldChg chg="del">
        <pc:chgData name="Kelly Stokes" userId="3e5c5154-569e-4d81-aa91-4f91841cdfa9" providerId="ADAL" clId="{B357B3D0-0C33-4A26-B1F6-5512078E5FB9}" dt="2023-04-03T11:19:15.591" v="331" actId="2696"/>
        <pc:sldMkLst>
          <pc:docMk/>
          <pc:sldMk cId="2222325499" sldId="2085"/>
        </pc:sldMkLst>
      </pc:sldChg>
      <pc:sldChg chg="del">
        <pc:chgData name="Kelly Stokes" userId="3e5c5154-569e-4d81-aa91-4f91841cdfa9" providerId="ADAL" clId="{B357B3D0-0C33-4A26-B1F6-5512078E5FB9}" dt="2023-04-03T11:19:15.591" v="331" actId="2696"/>
        <pc:sldMkLst>
          <pc:docMk/>
          <pc:sldMk cId="9298678" sldId="2086"/>
        </pc:sldMkLst>
      </pc:sldChg>
      <pc:sldChg chg="del">
        <pc:chgData name="Kelly Stokes" userId="3e5c5154-569e-4d81-aa91-4f91841cdfa9" providerId="ADAL" clId="{B357B3D0-0C33-4A26-B1F6-5512078E5FB9}" dt="2023-04-03T11:18:36.276" v="295" actId="2696"/>
        <pc:sldMkLst>
          <pc:docMk/>
          <pc:sldMk cId="3733983970" sldId="2087"/>
        </pc:sldMkLst>
      </pc:sldChg>
      <pc:sldChg chg="del">
        <pc:chgData name="Kelly Stokes" userId="3e5c5154-569e-4d81-aa91-4f91841cdfa9" providerId="ADAL" clId="{B357B3D0-0C33-4A26-B1F6-5512078E5FB9}" dt="2023-04-03T11:18:36.276" v="295" actId="2696"/>
        <pc:sldMkLst>
          <pc:docMk/>
          <pc:sldMk cId="2747175776" sldId="2088"/>
        </pc:sldMkLst>
      </pc:sldChg>
      <pc:sldChg chg="del">
        <pc:chgData name="Kelly Stokes" userId="3e5c5154-569e-4d81-aa91-4f91841cdfa9" providerId="ADAL" clId="{B357B3D0-0C33-4A26-B1F6-5512078E5FB9}" dt="2023-04-03T11:18:36.276" v="295" actId="2696"/>
        <pc:sldMkLst>
          <pc:docMk/>
          <pc:sldMk cId="1267768383" sldId="2089"/>
        </pc:sldMkLst>
      </pc:sldChg>
      <pc:sldChg chg="del">
        <pc:chgData name="Kelly Stokes" userId="3e5c5154-569e-4d81-aa91-4f91841cdfa9" providerId="ADAL" clId="{B357B3D0-0C33-4A26-B1F6-5512078E5FB9}" dt="2023-04-03T11:18:36.276" v="295" actId="2696"/>
        <pc:sldMkLst>
          <pc:docMk/>
          <pc:sldMk cId="498323519" sldId="2090"/>
        </pc:sldMkLst>
      </pc:sldChg>
      <pc:sldChg chg="del">
        <pc:chgData name="Kelly Stokes" userId="3e5c5154-569e-4d81-aa91-4f91841cdfa9" providerId="ADAL" clId="{B357B3D0-0C33-4A26-B1F6-5512078E5FB9}" dt="2023-04-03T11:18:36.276" v="295" actId="2696"/>
        <pc:sldMkLst>
          <pc:docMk/>
          <pc:sldMk cId="707907204" sldId="2091"/>
        </pc:sldMkLst>
      </pc:sldChg>
      <pc:sldChg chg="del">
        <pc:chgData name="Kelly Stokes" userId="3e5c5154-569e-4d81-aa91-4f91841cdfa9" providerId="ADAL" clId="{B357B3D0-0C33-4A26-B1F6-5512078E5FB9}" dt="2023-04-03T11:18:36.276" v="295" actId="2696"/>
        <pc:sldMkLst>
          <pc:docMk/>
          <pc:sldMk cId="1604939879" sldId="2092"/>
        </pc:sldMkLst>
      </pc:sldChg>
      <pc:sldChg chg="del">
        <pc:chgData name="Kelly Stokes" userId="3e5c5154-569e-4d81-aa91-4f91841cdfa9" providerId="ADAL" clId="{B357B3D0-0C33-4A26-B1F6-5512078E5FB9}" dt="2023-04-03T11:18:36.276" v="295" actId="2696"/>
        <pc:sldMkLst>
          <pc:docMk/>
          <pc:sldMk cId="3915631626" sldId="2096"/>
        </pc:sldMkLst>
      </pc:sldChg>
      <pc:sldChg chg="del">
        <pc:chgData name="Kelly Stokes" userId="3e5c5154-569e-4d81-aa91-4f91841cdfa9" providerId="ADAL" clId="{B357B3D0-0C33-4A26-B1F6-5512078E5FB9}" dt="2023-04-03T11:18:36.276" v="295" actId="2696"/>
        <pc:sldMkLst>
          <pc:docMk/>
          <pc:sldMk cId="848241067" sldId="2097"/>
        </pc:sldMkLst>
      </pc:sldChg>
      <pc:sldChg chg="del">
        <pc:chgData name="Kelly Stokes" userId="3e5c5154-569e-4d81-aa91-4f91841cdfa9" providerId="ADAL" clId="{B357B3D0-0C33-4A26-B1F6-5512078E5FB9}" dt="2023-04-03T11:18:36.276" v="295" actId="2696"/>
        <pc:sldMkLst>
          <pc:docMk/>
          <pc:sldMk cId="3927289555" sldId="2098"/>
        </pc:sldMkLst>
      </pc:sldChg>
      <pc:sldChg chg="del">
        <pc:chgData name="Kelly Stokes" userId="3e5c5154-569e-4d81-aa91-4f91841cdfa9" providerId="ADAL" clId="{B357B3D0-0C33-4A26-B1F6-5512078E5FB9}" dt="2023-04-03T11:18:36.276" v="295" actId="2696"/>
        <pc:sldMkLst>
          <pc:docMk/>
          <pc:sldMk cId="3686766382" sldId="2099"/>
        </pc:sldMkLst>
      </pc:sldChg>
      <pc:sldChg chg="del">
        <pc:chgData name="Kelly Stokes" userId="3e5c5154-569e-4d81-aa91-4f91841cdfa9" providerId="ADAL" clId="{B357B3D0-0C33-4A26-B1F6-5512078E5FB9}" dt="2023-04-03T11:18:36.276" v="295" actId="2696"/>
        <pc:sldMkLst>
          <pc:docMk/>
          <pc:sldMk cId="2191861035" sldId="2100"/>
        </pc:sldMkLst>
      </pc:sldChg>
      <pc:sldChg chg="del">
        <pc:chgData name="Kelly Stokes" userId="3e5c5154-569e-4d81-aa91-4f91841cdfa9" providerId="ADAL" clId="{B357B3D0-0C33-4A26-B1F6-5512078E5FB9}" dt="2023-04-03T14:37:49.347" v="501" actId="2696"/>
        <pc:sldMkLst>
          <pc:docMk/>
          <pc:sldMk cId="1868015194" sldId="2101"/>
        </pc:sldMkLst>
      </pc:sldChg>
      <pc:sldChg chg="del">
        <pc:chgData name="Kelly Stokes" userId="3e5c5154-569e-4d81-aa91-4f91841cdfa9" providerId="ADAL" clId="{B357B3D0-0C33-4A26-B1F6-5512078E5FB9}" dt="2023-04-03T14:37:49.347" v="501" actId="2696"/>
        <pc:sldMkLst>
          <pc:docMk/>
          <pc:sldMk cId="2218086148" sldId="2102"/>
        </pc:sldMkLst>
      </pc:sldChg>
      <pc:sldChg chg="del">
        <pc:chgData name="Kelly Stokes" userId="3e5c5154-569e-4d81-aa91-4f91841cdfa9" providerId="ADAL" clId="{B357B3D0-0C33-4A26-B1F6-5512078E5FB9}" dt="2023-04-03T11:18:36.276" v="295" actId="2696"/>
        <pc:sldMkLst>
          <pc:docMk/>
          <pc:sldMk cId="3279905741" sldId="2104"/>
        </pc:sldMkLst>
      </pc:sldChg>
      <pc:sldChg chg="del">
        <pc:chgData name="Kelly Stokes" userId="3e5c5154-569e-4d81-aa91-4f91841cdfa9" providerId="ADAL" clId="{B357B3D0-0C33-4A26-B1F6-5512078E5FB9}" dt="2023-04-03T11:18:36.276" v="295" actId="2696"/>
        <pc:sldMkLst>
          <pc:docMk/>
          <pc:sldMk cId="3383011942" sldId="2105"/>
        </pc:sldMkLst>
      </pc:sldChg>
      <pc:sldChg chg="del">
        <pc:chgData name="Kelly Stokes" userId="3e5c5154-569e-4d81-aa91-4f91841cdfa9" providerId="ADAL" clId="{B357B3D0-0C33-4A26-B1F6-5512078E5FB9}" dt="2023-04-03T11:18:36.276" v="295" actId="2696"/>
        <pc:sldMkLst>
          <pc:docMk/>
          <pc:sldMk cId="3002955326" sldId="2107"/>
        </pc:sldMkLst>
      </pc:sldChg>
      <pc:sldChg chg="del">
        <pc:chgData name="Kelly Stokes" userId="3e5c5154-569e-4d81-aa91-4f91841cdfa9" providerId="ADAL" clId="{B357B3D0-0C33-4A26-B1F6-5512078E5FB9}" dt="2023-04-03T11:18:36.276" v="295" actId="2696"/>
        <pc:sldMkLst>
          <pc:docMk/>
          <pc:sldMk cId="3759118229" sldId="2108"/>
        </pc:sldMkLst>
      </pc:sldChg>
      <pc:sldChg chg="del">
        <pc:chgData name="Kelly Stokes" userId="3e5c5154-569e-4d81-aa91-4f91841cdfa9" providerId="ADAL" clId="{B357B3D0-0C33-4A26-B1F6-5512078E5FB9}" dt="2023-04-03T11:18:36.276" v="295" actId="2696"/>
        <pc:sldMkLst>
          <pc:docMk/>
          <pc:sldMk cId="2127800227" sldId="2110"/>
        </pc:sldMkLst>
      </pc:sldChg>
      <pc:sldChg chg="del">
        <pc:chgData name="Kelly Stokes" userId="3e5c5154-569e-4d81-aa91-4f91841cdfa9" providerId="ADAL" clId="{B357B3D0-0C33-4A26-B1F6-5512078E5FB9}" dt="2023-04-03T11:18:36.276" v="295" actId="2696"/>
        <pc:sldMkLst>
          <pc:docMk/>
          <pc:sldMk cId="1532998774" sldId="2111"/>
        </pc:sldMkLst>
      </pc:sldChg>
      <pc:sldChg chg="del">
        <pc:chgData name="Kelly Stokes" userId="3e5c5154-569e-4d81-aa91-4f91841cdfa9" providerId="ADAL" clId="{B357B3D0-0C33-4A26-B1F6-5512078E5FB9}" dt="2023-04-03T11:18:36.276" v="295" actId="2696"/>
        <pc:sldMkLst>
          <pc:docMk/>
          <pc:sldMk cId="3428361585" sldId="2112"/>
        </pc:sldMkLst>
      </pc:sldChg>
      <pc:sldChg chg="del">
        <pc:chgData name="Kelly Stokes" userId="3e5c5154-569e-4d81-aa91-4f91841cdfa9" providerId="ADAL" clId="{B357B3D0-0C33-4A26-B1F6-5512078E5FB9}" dt="2023-04-03T11:18:36.276" v="295" actId="2696"/>
        <pc:sldMkLst>
          <pc:docMk/>
          <pc:sldMk cId="3205039736" sldId="2113"/>
        </pc:sldMkLst>
      </pc:sldChg>
      <pc:sldChg chg="del">
        <pc:chgData name="Kelly Stokes" userId="3e5c5154-569e-4d81-aa91-4f91841cdfa9" providerId="ADAL" clId="{B357B3D0-0C33-4A26-B1F6-5512078E5FB9}" dt="2023-04-03T11:18:36.276" v="295" actId="2696"/>
        <pc:sldMkLst>
          <pc:docMk/>
          <pc:sldMk cId="4278148021" sldId="2114"/>
        </pc:sldMkLst>
      </pc:sldChg>
      <pc:sldChg chg="del">
        <pc:chgData name="Kelly Stokes" userId="3e5c5154-569e-4d81-aa91-4f91841cdfa9" providerId="ADAL" clId="{B357B3D0-0C33-4A26-B1F6-5512078E5FB9}" dt="2023-04-03T11:18:36.276" v="295" actId="2696"/>
        <pc:sldMkLst>
          <pc:docMk/>
          <pc:sldMk cId="3208036829" sldId="2115"/>
        </pc:sldMkLst>
      </pc:sldChg>
      <pc:sldChg chg="del">
        <pc:chgData name="Kelly Stokes" userId="3e5c5154-569e-4d81-aa91-4f91841cdfa9" providerId="ADAL" clId="{B357B3D0-0C33-4A26-B1F6-5512078E5FB9}" dt="2023-04-03T11:18:36.276" v="295" actId="2696"/>
        <pc:sldMkLst>
          <pc:docMk/>
          <pc:sldMk cId="2866043568" sldId="2116"/>
        </pc:sldMkLst>
      </pc:sldChg>
      <pc:sldChg chg="del">
        <pc:chgData name="Kelly Stokes" userId="3e5c5154-569e-4d81-aa91-4f91841cdfa9" providerId="ADAL" clId="{B357B3D0-0C33-4A26-B1F6-5512078E5FB9}" dt="2023-04-03T11:18:36.276" v="295" actId="2696"/>
        <pc:sldMkLst>
          <pc:docMk/>
          <pc:sldMk cId="3958405174" sldId="2117"/>
        </pc:sldMkLst>
      </pc:sldChg>
      <pc:sldChg chg="del">
        <pc:chgData name="Kelly Stokes" userId="3e5c5154-569e-4d81-aa91-4f91841cdfa9" providerId="ADAL" clId="{B357B3D0-0C33-4A26-B1F6-5512078E5FB9}" dt="2023-04-03T11:18:36.276" v="295" actId="2696"/>
        <pc:sldMkLst>
          <pc:docMk/>
          <pc:sldMk cId="1678834455" sldId="2118"/>
        </pc:sldMkLst>
      </pc:sldChg>
      <pc:sldChg chg="del">
        <pc:chgData name="Kelly Stokes" userId="3e5c5154-569e-4d81-aa91-4f91841cdfa9" providerId="ADAL" clId="{B357B3D0-0C33-4A26-B1F6-5512078E5FB9}" dt="2023-04-03T11:18:36.276" v="295" actId="2696"/>
        <pc:sldMkLst>
          <pc:docMk/>
          <pc:sldMk cId="3933190638" sldId="2119"/>
        </pc:sldMkLst>
      </pc:sldChg>
      <pc:sldChg chg="del">
        <pc:chgData name="Kelly Stokes" userId="3e5c5154-569e-4d81-aa91-4f91841cdfa9" providerId="ADAL" clId="{B357B3D0-0C33-4A26-B1F6-5512078E5FB9}" dt="2023-04-03T11:18:36.276" v="295" actId="2696"/>
        <pc:sldMkLst>
          <pc:docMk/>
          <pc:sldMk cId="1217905454" sldId="2120"/>
        </pc:sldMkLst>
      </pc:sldChg>
      <pc:sldChg chg="del">
        <pc:chgData name="Kelly Stokes" userId="3e5c5154-569e-4d81-aa91-4f91841cdfa9" providerId="ADAL" clId="{B357B3D0-0C33-4A26-B1F6-5512078E5FB9}" dt="2023-04-03T11:18:36.276" v="295" actId="2696"/>
        <pc:sldMkLst>
          <pc:docMk/>
          <pc:sldMk cId="3010398330" sldId="2121"/>
        </pc:sldMkLst>
      </pc:sldChg>
      <pc:sldChg chg="del">
        <pc:chgData name="Kelly Stokes" userId="3e5c5154-569e-4d81-aa91-4f91841cdfa9" providerId="ADAL" clId="{B357B3D0-0C33-4A26-B1F6-5512078E5FB9}" dt="2023-04-03T11:18:36.276" v="295" actId="2696"/>
        <pc:sldMkLst>
          <pc:docMk/>
          <pc:sldMk cId="3706382092" sldId="2122"/>
        </pc:sldMkLst>
      </pc:sldChg>
      <pc:sldChg chg="del">
        <pc:chgData name="Kelly Stokes" userId="3e5c5154-569e-4d81-aa91-4f91841cdfa9" providerId="ADAL" clId="{B357B3D0-0C33-4A26-B1F6-5512078E5FB9}" dt="2023-04-03T11:18:36.276" v="295" actId="2696"/>
        <pc:sldMkLst>
          <pc:docMk/>
          <pc:sldMk cId="1269551085" sldId="2123"/>
        </pc:sldMkLst>
      </pc:sldChg>
      <pc:sldChg chg="del">
        <pc:chgData name="Kelly Stokes" userId="3e5c5154-569e-4d81-aa91-4f91841cdfa9" providerId="ADAL" clId="{B357B3D0-0C33-4A26-B1F6-5512078E5FB9}" dt="2023-04-03T11:18:36.276" v="295" actId="2696"/>
        <pc:sldMkLst>
          <pc:docMk/>
          <pc:sldMk cId="3127184249" sldId="2124"/>
        </pc:sldMkLst>
      </pc:sldChg>
      <pc:sldChg chg="del">
        <pc:chgData name="Kelly Stokes" userId="3e5c5154-569e-4d81-aa91-4f91841cdfa9" providerId="ADAL" clId="{B357B3D0-0C33-4A26-B1F6-5512078E5FB9}" dt="2023-04-03T11:18:36.276" v="295" actId="2696"/>
        <pc:sldMkLst>
          <pc:docMk/>
          <pc:sldMk cId="1465752244" sldId="2125"/>
        </pc:sldMkLst>
      </pc:sldChg>
      <pc:sldChg chg="del">
        <pc:chgData name="Kelly Stokes" userId="3e5c5154-569e-4d81-aa91-4f91841cdfa9" providerId="ADAL" clId="{B357B3D0-0C33-4A26-B1F6-5512078E5FB9}" dt="2023-04-03T11:18:36.276" v="295" actId="2696"/>
        <pc:sldMkLst>
          <pc:docMk/>
          <pc:sldMk cId="2117375534" sldId="2126"/>
        </pc:sldMkLst>
      </pc:sldChg>
      <pc:sldChg chg="del">
        <pc:chgData name="Kelly Stokes" userId="3e5c5154-569e-4d81-aa91-4f91841cdfa9" providerId="ADAL" clId="{B357B3D0-0C33-4A26-B1F6-5512078E5FB9}" dt="2023-04-03T11:18:36.276" v="295" actId="2696"/>
        <pc:sldMkLst>
          <pc:docMk/>
          <pc:sldMk cId="229854768" sldId="2130"/>
        </pc:sldMkLst>
      </pc:sldChg>
      <pc:sldChg chg="del">
        <pc:chgData name="Kelly Stokes" userId="3e5c5154-569e-4d81-aa91-4f91841cdfa9" providerId="ADAL" clId="{B357B3D0-0C33-4A26-B1F6-5512078E5FB9}" dt="2023-04-03T11:18:36.276" v="295" actId="2696"/>
        <pc:sldMkLst>
          <pc:docMk/>
          <pc:sldMk cId="3863602651" sldId="2131"/>
        </pc:sldMkLst>
      </pc:sldChg>
      <pc:sldChg chg="del">
        <pc:chgData name="Kelly Stokes" userId="3e5c5154-569e-4d81-aa91-4f91841cdfa9" providerId="ADAL" clId="{B357B3D0-0C33-4A26-B1F6-5512078E5FB9}" dt="2023-04-03T11:18:36.276" v="295" actId="2696"/>
        <pc:sldMkLst>
          <pc:docMk/>
          <pc:sldMk cId="3510828195" sldId="2132"/>
        </pc:sldMkLst>
      </pc:sldChg>
      <pc:sldChg chg="del">
        <pc:chgData name="Kelly Stokes" userId="3e5c5154-569e-4d81-aa91-4f91841cdfa9" providerId="ADAL" clId="{B357B3D0-0C33-4A26-B1F6-5512078E5FB9}" dt="2023-04-03T11:18:36.276" v="295" actId="2696"/>
        <pc:sldMkLst>
          <pc:docMk/>
          <pc:sldMk cId="3503070796" sldId="2133"/>
        </pc:sldMkLst>
      </pc:sldChg>
      <pc:sldChg chg="del">
        <pc:chgData name="Kelly Stokes" userId="3e5c5154-569e-4d81-aa91-4f91841cdfa9" providerId="ADAL" clId="{B357B3D0-0C33-4A26-B1F6-5512078E5FB9}" dt="2023-04-03T11:18:36.276" v="295" actId="2696"/>
        <pc:sldMkLst>
          <pc:docMk/>
          <pc:sldMk cId="2540732610" sldId="2134"/>
        </pc:sldMkLst>
      </pc:sldChg>
      <pc:sldChg chg="del">
        <pc:chgData name="Kelly Stokes" userId="3e5c5154-569e-4d81-aa91-4f91841cdfa9" providerId="ADAL" clId="{B357B3D0-0C33-4A26-B1F6-5512078E5FB9}" dt="2023-04-03T11:18:36.276" v="295" actId="2696"/>
        <pc:sldMkLst>
          <pc:docMk/>
          <pc:sldMk cId="386768080" sldId="2135"/>
        </pc:sldMkLst>
      </pc:sldChg>
      <pc:sldChg chg="del">
        <pc:chgData name="Kelly Stokes" userId="3e5c5154-569e-4d81-aa91-4f91841cdfa9" providerId="ADAL" clId="{B357B3D0-0C33-4A26-B1F6-5512078E5FB9}" dt="2023-04-03T11:18:36.276" v="295" actId="2696"/>
        <pc:sldMkLst>
          <pc:docMk/>
          <pc:sldMk cId="3723990196" sldId="2136"/>
        </pc:sldMkLst>
      </pc:sldChg>
      <pc:sldChg chg="del">
        <pc:chgData name="Kelly Stokes" userId="3e5c5154-569e-4d81-aa91-4f91841cdfa9" providerId="ADAL" clId="{B357B3D0-0C33-4A26-B1F6-5512078E5FB9}" dt="2023-04-03T11:18:36.276" v="295" actId="2696"/>
        <pc:sldMkLst>
          <pc:docMk/>
          <pc:sldMk cId="4041903804" sldId="2137"/>
        </pc:sldMkLst>
      </pc:sldChg>
      <pc:sldChg chg="del">
        <pc:chgData name="Kelly Stokes" userId="3e5c5154-569e-4d81-aa91-4f91841cdfa9" providerId="ADAL" clId="{B357B3D0-0C33-4A26-B1F6-5512078E5FB9}" dt="2023-04-03T11:18:36.276" v="295" actId="2696"/>
        <pc:sldMkLst>
          <pc:docMk/>
          <pc:sldMk cId="2159684591" sldId="2138"/>
        </pc:sldMkLst>
      </pc:sldChg>
      <pc:sldChg chg="del">
        <pc:chgData name="Kelly Stokes" userId="3e5c5154-569e-4d81-aa91-4f91841cdfa9" providerId="ADAL" clId="{B357B3D0-0C33-4A26-B1F6-5512078E5FB9}" dt="2023-04-03T11:18:36.276" v="295" actId="2696"/>
        <pc:sldMkLst>
          <pc:docMk/>
          <pc:sldMk cId="2592489855" sldId="2141"/>
        </pc:sldMkLst>
      </pc:sldChg>
      <pc:sldChg chg="del">
        <pc:chgData name="Kelly Stokes" userId="3e5c5154-569e-4d81-aa91-4f91841cdfa9" providerId="ADAL" clId="{B357B3D0-0C33-4A26-B1F6-5512078E5FB9}" dt="2023-04-03T11:18:36.276" v="295" actId="2696"/>
        <pc:sldMkLst>
          <pc:docMk/>
          <pc:sldMk cId="1455261456" sldId="2142"/>
        </pc:sldMkLst>
      </pc:sldChg>
      <pc:sldChg chg="del">
        <pc:chgData name="Kelly Stokes" userId="3e5c5154-569e-4d81-aa91-4f91841cdfa9" providerId="ADAL" clId="{B357B3D0-0C33-4A26-B1F6-5512078E5FB9}" dt="2023-04-03T11:18:36.276" v="295" actId="2696"/>
        <pc:sldMkLst>
          <pc:docMk/>
          <pc:sldMk cId="746621463" sldId="2143"/>
        </pc:sldMkLst>
      </pc:sldChg>
      <pc:sldChg chg="del">
        <pc:chgData name="Kelly Stokes" userId="3e5c5154-569e-4d81-aa91-4f91841cdfa9" providerId="ADAL" clId="{B357B3D0-0C33-4A26-B1F6-5512078E5FB9}" dt="2023-04-03T11:18:36.276" v="295" actId="2696"/>
        <pc:sldMkLst>
          <pc:docMk/>
          <pc:sldMk cId="2147647159" sldId="2144"/>
        </pc:sldMkLst>
      </pc:sldChg>
      <pc:sldChg chg="del">
        <pc:chgData name="Kelly Stokes" userId="3e5c5154-569e-4d81-aa91-4f91841cdfa9" providerId="ADAL" clId="{B357B3D0-0C33-4A26-B1F6-5512078E5FB9}" dt="2023-04-03T11:18:36.276" v="295" actId="2696"/>
        <pc:sldMkLst>
          <pc:docMk/>
          <pc:sldMk cId="4219604620" sldId="2145"/>
        </pc:sldMkLst>
      </pc:sldChg>
      <pc:sldChg chg="del">
        <pc:chgData name="Kelly Stokes" userId="3e5c5154-569e-4d81-aa91-4f91841cdfa9" providerId="ADAL" clId="{B357B3D0-0C33-4A26-B1F6-5512078E5FB9}" dt="2023-04-03T11:18:36.276" v="295" actId="2696"/>
        <pc:sldMkLst>
          <pc:docMk/>
          <pc:sldMk cId="752234522" sldId="2146"/>
        </pc:sldMkLst>
      </pc:sldChg>
      <pc:sldChg chg="del">
        <pc:chgData name="Kelly Stokes" userId="3e5c5154-569e-4d81-aa91-4f91841cdfa9" providerId="ADAL" clId="{B357B3D0-0C33-4A26-B1F6-5512078E5FB9}" dt="2023-04-03T11:18:36.276" v="295" actId="2696"/>
        <pc:sldMkLst>
          <pc:docMk/>
          <pc:sldMk cId="3212304322" sldId="2147"/>
        </pc:sldMkLst>
      </pc:sldChg>
      <pc:sldChg chg="del">
        <pc:chgData name="Kelly Stokes" userId="3e5c5154-569e-4d81-aa91-4f91841cdfa9" providerId="ADAL" clId="{B357B3D0-0C33-4A26-B1F6-5512078E5FB9}" dt="2023-04-03T11:18:36.276" v="295" actId="2696"/>
        <pc:sldMkLst>
          <pc:docMk/>
          <pc:sldMk cId="272016534" sldId="2148"/>
        </pc:sldMkLst>
      </pc:sldChg>
      <pc:sldChg chg="del">
        <pc:chgData name="Kelly Stokes" userId="3e5c5154-569e-4d81-aa91-4f91841cdfa9" providerId="ADAL" clId="{B357B3D0-0C33-4A26-B1F6-5512078E5FB9}" dt="2023-04-03T11:18:36.276" v="295" actId="2696"/>
        <pc:sldMkLst>
          <pc:docMk/>
          <pc:sldMk cId="3985965275" sldId="2149"/>
        </pc:sldMkLst>
      </pc:sldChg>
      <pc:sldChg chg="del">
        <pc:chgData name="Kelly Stokes" userId="3e5c5154-569e-4d81-aa91-4f91841cdfa9" providerId="ADAL" clId="{B357B3D0-0C33-4A26-B1F6-5512078E5FB9}" dt="2023-04-03T11:18:36.276" v="295" actId="2696"/>
        <pc:sldMkLst>
          <pc:docMk/>
          <pc:sldMk cId="1070677278" sldId="2150"/>
        </pc:sldMkLst>
      </pc:sldChg>
      <pc:sldChg chg="del">
        <pc:chgData name="Kelly Stokes" userId="3e5c5154-569e-4d81-aa91-4f91841cdfa9" providerId="ADAL" clId="{B357B3D0-0C33-4A26-B1F6-5512078E5FB9}" dt="2023-04-03T11:18:36.276" v="295" actId="2696"/>
        <pc:sldMkLst>
          <pc:docMk/>
          <pc:sldMk cId="292232130" sldId="2151"/>
        </pc:sldMkLst>
      </pc:sldChg>
      <pc:sldChg chg="del">
        <pc:chgData name="Kelly Stokes" userId="3e5c5154-569e-4d81-aa91-4f91841cdfa9" providerId="ADAL" clId="{B357B3D0-0C33-4A26-B1F6-5512078E5FB9}" dt="2023-04-03T11:18:36.276" v="295" actId="2696"/>
        <pc:sldMkLst>
          <pc:docMk/>
          <pc:sldMk cId="1188408126" sldId="2152"/>
        </pc:sldMkLst>
      </pc:sldChg>
      <pc:sldChg chg="del">
        <pc:chgData name="Kelly Stokes" userId="3e5c5154-569e-4d81-aa91-4f91841cdfa9" providerId="ADAL" clId="{B357B3D0-0C33-4A26-B1F6-5512078E5FB9}" dt="2023-04-03T11:18:36.276" v="295" actId="2696"/>
        <pc:sldMkLst>
          <pc:docMk/>
          <pc:sldMk cId="3136308066" sldId="2153"/>
        </pc:sldMkLst>
      </pc:sldChg>
      <pc:sldChg chg="del">
        <pc:chgData name="Kelly Stokes" userId="3e5c5154-569e-4d81-aa91-4f91841cdfa9" providerId="ADAL" clId="{B357B3D0-0C33-4A26-B1F6-5512078E5FB9}" dt="2023-04-03T11:18:36.276" v="295" actId="2696"/>
        <pc:sldMkLst>
          <pc:docMk/>
          <pc:sldMk cId="2672665091" sldId="2154"/>
        </pc:sldMkLst>
      </pc:sldChg>
      <pc:sldChg chg="del">
        <pc:chgData name="Kelly Stokes" userId="3e5c5154-569e-4d81-aa91-4f91841cdfa9" providerId="ADAL" clId="{B357B3D0-0C33-4A26-B1F6-5512078E5FB9}" dt="2023-04-03T11:18:36.276" v="295" actId="2696"/>
        <pc:sldMkLst>
          <pc:docMk/>
          <pc:sldMk cId="1328594141" sldId="2155"/>
        </pc:sldMkLst>
      </pc:sldChg>
      <pc:sldChg chg="del">
        <pc:chgData name="Kelly Stokes" userId="3e5c5154-569e-4d81-aa91-4f91841cdfa9" providerId="ADAL" clId="{B357B3D0-0C33-4A26-B1F6-5512078E5FB9}" dt="2023-04-03T11:18:36.276" v="295" actId="2696"/>
        <pc:sldMkLst>
          <pc:docMk/>
          <pc:sldMk cId="4031103576" sldId="2156"/>
        </pc:sldMkLst>
      </pc:sldChg>
      <pc:sldChg chg="del">
        <pc:chgData name="Kelly Stokes" userId="3e5c5154-569e-4d81-aa91-4f91841cdfa9" providerId="ADAL" clId="{B357B3D0-0C33-4A26-B1F6-5512078E5FB9}" dt="2023-04-03T11:18:36.276" v="295" actId="2696"/>
        <pc:sldMkLst>
          <pc:docMk/>
          <pc:sldMk cId="2807588671" sldId="2157"/>
        </pc:sldMkLst>
      </pc:sldChg>
      <pc:sldChg chg="del">
        <pc:chgData name="Kelly Stokes" userId="3e5c5154-569e-4d81-aa91-4f91841cdfa9" providerId="ADAL" clId="{B357B3D0-0C33-4A26-B1F6-5512078E5FB9}" dt="2023-04-03T11:18:36.276" v="295" actId="2696"/>
        <pc:sldMkLst>
          <pc:docMk/>
          <pc:sldMk cId="2415394215" sldId="2158"/>
        </pc:sldMkLst>
      </pc:sldChg>
      <pc:sldChg chg="del">
        <pc:chgData name="Kelly Stokes" userId="3e5c5154-569e-4d81-aa91-4f91841cdfa9" providerId="ADAL" clId="{B357B3D0-0C33-4A26-B1F6-5512078E5FB9}" dt="2023-04-03T11:18:36.276" v="295" actId="2696"/>
        <pc:sldMkLst>
          <pc:docMk/>
          <pc:sldMk cId="3616167186" sldId="2159"/>
        </pc:sldMkLst>
      </pc:sldChg>
      <pc:sldChg chg="del">
        <pc:chgData name="Kelly Stokes" userId="3e5c5154-569e-4d81-aa91-4f91841cdfa9" providerId="ADAL" clId="{B357B3D0-0C33-4A26-B1F6-5512078E5FB9}" dt="2023-04-03T11:18:36.276" v="295" actId="2696"/>
        <pc:sldMkLst>
          <pc:docMk/>
          <pc:sldMk cId="74951443" sldId="2160"/>
        </pc:sldMkLst>
      </pc:sldChg>
      <pc:sldChg chg="del">
        <pc:chgData name="Kelly Stokes" userId="3e5c5154-569e-4d81-aa91-4f91841cdfa9" providerId="ADAL" clId="{B357B3D0-0C33-4A26-B1F6-5512078E5FB9}" dt="2023-04-03T11:18:36.276" v="295" actId="2696"/>
        <pc:sldMkLst>
          <pc:docMk/>
          <pc:sldMk cId="3226369642" sldId="2164"/>
        </pc:sldMkLst>
      </pc:sldChg>
      <pc:sldChg chg="del">
        <pc:chgData name="Kelly Stokes" userId="3e5c5154-569e-4d81-aa91-4f91841cdfa9" providerId="ADAL" clId="{B357B3D0-0C33-4A26-B1F6-5512078E5FB9}" dt="2023-04-03T11:18:36.276" v="295" actId="2696"/>
        <pc:sldMkLst>
          <pc:docMk/>
          <pc:sldMk cId="1175374938" sldId="2165"/>
        </pc:sldMkLst>
      </pc:sldChg>
      <pc:sldChg chg="del">
        <pc:chgData name="Kelly Stokes" userId="3e5c5154-569e-4d81-aa91-4f91841cdfa9" providerId="ADAL" clId="{B357B3D0-0C33-4A26-B1F6-5512078E5FB9}" dt="2023-04-03T11:18:36.276" v="295" actId="2696"/>
        <pc:sldMkLst>
          <pc:docMk/>
          <pc:sldMk cId="1277509749" sldId="2166"/>
        </pc:sldMkLst>
      </pc:sldChg>
      <pc:sldChg chg="del">
        <pc:chgData name="Kelly Stokes" userId="3e5c5154-569e-4d81-aa91-4f91841cdfa9" providerId="ADAL" clId="{B357B3D0-0C33-4A26-B1F6-5512078E5FB9}" dt="2023-04-03T11:18:36.276" v="295" actId="2696"/>
        <pc:sldMkLst>
          <pc:docMk/>
          <pc:sldMk cId="1411836247" sldId="2167"/>
        </pc:sldMkLst>
      </pc:sldChg>
      <pc:sldChg chg="del">
        <pc:chgData name="Kelly Stokes" userId="3e5c5154-569e-4d81-aa91-4f91841cdfa9" providerId="ADAL" clId="{B357B3D0-0C33-4A26-B1F6-5512078E5FB9}" dt="2023-04-03T11:18:36.276" v="295" actId="2696"/>
        <pc:sldMkLst>
          <pc:docMk/>
          <pc:sldMk cId="449065745" sldId="2168"/>
        </pc:sldMkLst>
      </pc:sldChg>
      <pc:sldChg chg="del">
        <pc:chgData name="Kelly Stokes" userId="3e5c5154-569e-4d81-aa91-4f91841cdfa9" providerId="ADAL" clId="{B357B3D0-0C33-4A26-B1F6-5512078E5FB9}" dt="2023-04-03T11:18:36.276" v="295" actId="2696"/>
        <pc:sldMkLst>
          <pc:docMk/>
          <pc:sldMk cId="2058503452" sldId="2169"/>
        </pc:sldMkLst>
      </pc:sldChg>
      <pc:sldChg chg="del">
        <pc:chgData name="Kelly Stokes" userId="3e5c5154-569e-4d81-aa91-4f91841cdfa9" providerId="ADAL" clId="{B357B3D0-0C33-4A26-B1F6-5512078E5FB9}" dt="2023-04-03T11:18:36.276" v="295" actId="2696"/>
        <pc:sldMkLst>
          <pc:docMk/>
          <pc:sldMk cId="3438871717" sldId="2170"/>
        </pc:sldMkLst>
      </pc:sldChg>
      <pc:sldChg chg="del">
        <pc:chgData name="Kelly Stokes" userId="3e5c5154-569e-4d81-aa91-4f91841cdfa9" providerId="ADAL" clId="{B357B3D0-0C33-4A26-B1F6-5512078E5FB9}" dt="2023-04-03T11:18:36.276" v="295" actId="2696"/>
        <pc:sldMkLst>
          <pc:docMk/>
          <pc:sldMk cId="2187301453" sldId="2172"/>
        </pc:sldMkLst>
      </pc:sldChg>
      <pc:sldChg chg="del">
        <pc:chgData name="Kelly Stokes" userId="3e5c5154-569e-4d81-aa91-4f91841cdfa9" providerId="ADAL" clId="{B357B3D0-0C33-4A26-B1F6-5512078E5FB9}" dt="2023-04-03T11:18:36.276" v="295" actId="2696"/>
        <pc:sldMkLst>
          <pc:docMk/>
          <pc:sldMk cId="977228508" sldId="2174"/>
        </pc:sldMkLst>
      </pc:sldChg>
      <pc:sldChg chg="del">
        <pc:chgData name="Kelly Stokes" userId="3e5c5154-569e-4d81-aa91-4f91841cdfa9" providerId="ADAL" clId="{B357B3D0-0C33-4A26-B1F6-5512078E5FB9}" dt="2023-04-03T11:18:36.276" v="295" actId="2696"/>
        <pc:sldMkLst>
          <pc:docMk/>
          <pc:sldMk cId="256841864" sldId="2175"/>
        </pc:sldMkLst>
      </pc:sldChg>
      <pc:sldChg chg="del">
        <pc:chgData name="Kelly Stokes" userId="3e5c5154-569e-4d81-aa91-4f91841cdfa9" providerId="ADAL" clId="{B357B3D0-0C33-4A26-B1F6-5512078E5FB9}" dt="2023-04-03T11:18:36.276" v="295" actId="2696"/>
        <pc:sldMkLst>
          <pc:docMk/>
          <pc:sldMk cId="297168706" sldId="2176"/>
        </pc:sldMkLst>
      </pc:sldChg>
      <pc:sldChg chg="del">
        <pc:chgData name="Kelly Stokes" userId="3e5c5154-569e-4d81-aa91-4f91841cdfa9" providerId="ADAL" clId="{B357B3D0-0C33-4A26-B1F6-5512078E5FB9}" dt="2023-04-03T11:18:36.276" v="295" actId="2696"/>
        <pc:sldMkLst>
          <pc:docMk/>
          <pc:sldMk cId="806084707" sldId="2178"/>
        </pc:sldMkLst>
      </pc:sldChg>
      <pc:sldChg chg="del">
        <pc:chgData name="Kelly Stokes" userId="3e5c5154-569e-4d81-aa91-4f91841cdfa9" providerId="ADAL" clId="{B357B3D0-0C33-4A26-B1F6-5512078E5FB9}" dt="2023-04-03T11:18:36.276" v="295" actId="2696"/>
        <pc:sldMkLst>
          <pc:docMk/>
          <pc:sldMk cId="2305854763" sldId="2179"/>
        </pc:sldMkLst>
      </pc:sldChg>
      <pc:sldChg chg="del">
        <pc:chgData name="Kelly Stokes" userId="3e5c5154-569e-4d81-aa91-4f91841cdfa9" providerId="ADAL" clId="{B357B3D0-0C33-4A26-B1F6-5512078E5FB9}" dt="2023-04-03T11:18:36.276" v="295" actId="2696"/>
        <pc:sldMkLst>
          <pc:docMk/>
          <pc:sldMk cId="3110458827" sldId="2180"/>
        </pc:sldMkLst>
      </pc:sldChg>
      <pc:sldChg chg="del">
        <pc:chgData name="Kelly Stokes" userId="3e5c5154-569e-4d81-aa91-4f91841cdfa9" providerId="ADAL" clId="{B357B3D0-0C33-4A26-B1F6-5512078E5FB9}" dt="2023-04-03T11:18:36.276" v="295" actId="2696"/>
        <pc:sldMkLst>
          <pc:docMk/>
          <pc:sldMk cId="2502034299" sldId="2181"/>
        </pc:sldMkLst>
      </pc:sldChg>
      <pc:sldChg chg="del">
        <pc:chgData name="Kelly Stokes" userId="3e5c5154-569e-4d81-aa91-4f91841cdfa9" providerId="ADAL" clId="{B357B3D0-0C33-4A26-B1F6-5512078E5FB9}" dt="2023-04-03T11:18:36.276" v="295" actId="2696"/>
        <pc:sldMkLst>
          <pc:docMk/>
          <pc:sldMk cId="3420316709" sldId="2182"/>
        </pc:sldMkLst>
      </pc:sldChg>
      <pc:sldChg chg="del">
        <pc:chgData name="Kelly Stokes" userId="3e5c5154-569e-4d81-aa91-4f91841cdfa9" providerId="ADAL" clId="{B357B3D0-0C33-4A26-B1F6-5512078E5FB9}" dt="2023-04-03T11:18:36.276" v="295" actId="2696"/>
        <pc:sldMkLst>
          <pc:docMk/>
          <pc:sldMk cId="3796474909" sldId="2183"/>
        </pc:sldMkLst>
      </pc:sldChg>
      <pc:sldChg chg="del">
        <pc:chgData name="Kelly Stokes" userId="3e5c5154-569e-4d81-aa91-4f91841cdfa9" providerId="ADAL" clId="{B357B3D0-0C33-4A26-B1F6-5512078E5FB9}" dt="2023-04-03T11:18:36.276" v="295" actId="2696"/>
        <pc:sldMkLst>
          <pc:docMk/>
          <pc:sldMk cId="930764030" sldId="2184"/>
        </pc:sldMkLst>
      </pc:sldChg>
      <pc:sldChg chg="del">
        <pc:chgData name="Kelly Stokes" userId="3e5c5154-569e-4d81-aa91-4f91841cdfa9" providerId="ADAL" clId="{B357B3D0-0C33-4A26-B1F6-5512078E5FB9}" dt="2023-04-03T11:18:36.276" v="295" actId="2696"/>
        <pc:sldMkLst>
          <pc:docMk/>
          <pc:sldMk cId="3441927756" sldId="2185"/>
        </pc:sldMkLst>
      </pc:sldChg>
      <pc:sldChg chg="del">
        <pc:chgData name="Kelly Stokes" userId="3e5c5154-569e-4d81-aa91-4f91841cdfa9" providerId="ADAL" clId="{B357B3D0-0C33-4A26-B1F6-5512078E5FB9}" dt="2023-04-03T11:18:36.276" v="295" actId="2696"/>
        <pc:sldMkLst>
          <pc:docMk/>
          <pc:sldMk cId="2404576270" sldId="2186"/>
        </pc:sldMkLst>
      </pc:sldChg>
      <pc:sldChg chg="del">
        <pc:chgData name="Kelly Stokes" userId="3e5c5154-569e-4d81-aa91-4f91841cdfa9" providerId="ADAL" clId="{B357B3D0-0C33-4A26-B1F6-5512078E5FB9}" dt="2023-04-03T11:18:36.276" v="295" actId="2696"/>
        <pc:sldMkLst>
          <pc:docMk/>
          <pc:sldMk cId="1688239414" sldId="2187"/>
        </pc:sldMkLst>
      </pc:sldChg>
      <pc:sldChg chg="del">
        <pc:chgData name="Kelly Stokes" userId="3e5c5154-569e-4d81-aa91-4f91841cdfa9" providerId="ADAL" clId="{B357B3D0-0C33-4A26-B1F6-5512078E5FB9}" dt="2023-04-03T11:18:36.276" v="295" actId="2696"/>
        <pc:sldMkLst>
          <pc:docMk/>
          <pc:sldMk cId="4168294121" sldId="2188"/>
        </pc:sldMkLst>
      </pc:sldChg>
      <pc:sldChg chg="del">
        <pc:chgData name="Kelly Stokes" userId="3e5c5154-569e-4d81-aa91-4f91841cdfa9" providerId="ADAL" clId="{B357B3D0-0C33-4A26-B1F6-5512078E5FB9}" dt="2023-04-03T11:18:36.276" v="295" actId="2696"/>
        <pc:sldMkLst>
          <pc:docMk/>
          <pc:sldMk cId="1053234463" sldId="2189"/>
        </pc:sldMkLst>
      </pc:sldChg>
      <pc:sldChg chg="del">
        <pc:chgData name="Kelly Stokes" userId="3e5c5154-569e-4d81-aa91-4f91841cdfa9" providerId="ADAL" clId="{B357B3D0-0C33-4A26-B1F6-5512078E5FB9}" dt="2023-04-03T11:18:36.276" v="295" actId="2696"/>
        <pc:sldMkLst>
          <pc:docMk/>
          <pc:sldMk cId="32076972" sldId="2190"/>
        </pc:sldMkLst>
      </pc:sldChg>
      <pc:sldChg chg="del">
        <pc:chgData name="Kelly Stokes" userId="3e5c5154-569e-4d81-aa91-4f91841cdfa9" providerId="ADAL" clId="{B357B3D0-0C33-4A26-B1F6-5512078E5FB9}" dt="2023-04-03T11:18:36.276" v="295" actId="2696"/>
        <pc:sldMkLst>
          <pc:docMk/>
          <pc:sldMk cId="245150432" sldId="2191"/>
        </pc:sldMkLst>
      </pc:sldChg>
      <pc:sldChg chg="del">
        <pc:chgData name="Kelly Stokes" userId="3e5c5154-569e-4d81-aa91-4f91841cdfa9" providerId="ADAL" clId="{B357B3D0-0C33-4A26-B1F6-5512078E5FB9}" dt="2023-04-03T11:18:36.276" v="295" actId="2696"/>
        <pc:sldMkLst>
          <pc:docMk/>
          <pc:sldMk cId="3818009655" sldId="2192"/>
        </pc:sldMkLst>
      </pc:sldChg>
      <pc:sldChg chg="del">
        <pc:chgData name="Kelly Stokes" userId="3e5c5154-569e-4d81-aa91-4f91841cdfa9" providerId="ADAL" clId="{B357B3D0-0C33-4A26-B1F6-5512078E5FB9}" dt="2023-04-03T11:18:36.276" v="295" actId="2696"/>
        <pc:sldMkLst>
          <pc:docMk/>
          <pc:sldMk cId="40756807" sldId="2193"/>
        </pc:sldMkLst>
      </pc:sldChg>
      <pc:sldChg chg="del">
        <pc:chgData name="Kelly Stokes" userId="3e5c5154-569e-4d81-aa91-4f91841cdfa9" providerId="ADAL" clId="{B357B3D0-0C33-4A26-B1F6-5512078E5FB9}" dt="2023-04-03T11:18:36.276" v="295" actId="2696"/>
        <pc:sldMkLst>
          <pc:docMk/>
          <pc:sldMk cId="889059244" sldId="2194"/>
        </pc:sldMkLst>
      </pc:sldChg>
      <pc:sldChg chg="del">
        <pc:chgData name="Kelly Stokes" userId="3e5c5154-569e-4d81-aa91-4f91841cdfa9" providerId="ADAL" clId="{B357B3D0-0C33-4A26-B1F6-5512078E5FB9}" dt="2023-04-03T11:18:36.276" v="295" actId="2696"/>
        <pc:sldMkLst>
          <pc:docMk/>
          <pc:sldMk cId="3491448804" sldId="2195"/>
        </pc:sldMkLst>
      </pc:sldChg>
      <pc:sldChg chg="del">
        <pc:chgData name="Kelly Stokes" userId="3e5c5154-569e-4d81-aa91-4f91841cdfa9" providerId="ADAL" clId="{B357B3D0-0C33-4A26-B1F6-5512078E5FB9}" dt="2023-04-03T11:18:36.276" v="295" actId="2696"/>
        <pc:sldMkLst>
          <pc:docMk/>
          <pc:sldMk cId="1333820186" sldId="2196"/>
        </pc:sldMkLst>
      </pc:sldChg>
      <pc:sldChg chg="del">
        <pc:chgData name="Kelly Stokes" userId="3e5c5154-569e-4d81-aa91-4f91841cdfa9" providerId="ADAL" clId="{B357B3D0-0C33-4A26-B1F6-5512078E5FB9}" dt="2023-04-03T11:18:36.276" v="295" actId="2696"/>
        <pc:sldMkLst>
          <pc:docMk/>
          <pc:sldMk cId="2312041072" sldId="2197"/>
        </pc:sldMkLst>
      </pc:sldChg>
      <pc:sldChg chg="del">
        <pc:chgData name="Kelly Stokes" userId="3e5c5154-569e-4d81-aa91-4f91841cdfa9" providerId="ADAL" clId="{B357B3D0-0C33-4A26-B1F6-5512078E5FB9}" dt="2023-04-03T11:06:12.503" v="38" actId="2696"/>
        <pc:sldMkLst>
          <pc:docMk/>
          <pc:sldMk cId="3294640906" sldId="2209"/>
        </pc:sldMkLst>
      </pc:sldChg>
      <pc:sldChg chg="modSp">
        <pc:chgData name="Kelly Stokes" userId="3e5c5154-569e-4d81-aa91-4f91841cdfa9" providerId="ADAL" clId="{B357B3D0-0C33-4A26-B1F6-5512078E5FB9}" dt="2023-04-03T11:06:47.026" v="44" actId="20577"/>
        <pc:sldMkLst>
          <pc:docMk/>
          <pc:sldMk cId="2447861510" sldId="2210"/>
        </pc:sldMkLst>
        <pc:spChg chg="mod">
          <ac:chgData name="Kelly Stokes" userId="3e5c5154-569e-4d81-aa91-4f91841cdfa9" providerId="ADAL" clId="{B357B3D0-0C33-4A26-B1F6-5512078E5FB9}" dt="2023-04-03T11:06:47.026" v="44" actId="20577"/>
          <ac:spMkLst>
            <pc:docMk/>
            <pc:sldMk cId="2447861510" sldId="2210"/>
            <ac:spMk id="6" creationId="{49B62205-61FA-7C93-88ED-0C72F60AD18B}"/>
          </ac:spMkLst>
        </pc:spChg>
      </pc:sldChg>
      <pc:sldChg chg="addSp delSp modSp add mod modAnim">
        <pc:chgData name="Kelly Stokes" userId="3e5c5154-569e-4d81-aa91-4f91841cdfa9" providerId="ADAL" clId="{B357B3D0-0C33-4A26-B1F6-5512078E5FB9}" dt="2023-04-03T11:08:52.813" v="79"/>
        <pc:sldMkLst>
          <pc:docMk/>
          <pc:sldMk cId="3356060356" sldId="2211"/>
        </pc:sldMkLst>
        <pc:spChg chg="mod">
          <ac:chgData name="Kelly Stokes" userId="3e5c5154-569e-4d81-aa91-4f91841cdfa9" providerId="ADAL" clId="{B357B3D0-0C33-4A26-B1F6-5512078E5FB9}" dt="2023-04-03T11:08:27.299" v="73" actId="20577"/>
          <ac:spMkLst>
            <pc:docMk/>
            <pc:sldMk cId="3356060356" sldId="2211"/>
            <ac:spMk id="2" creationId="{52DA34BA-82FC-47C5-BCE1-BB65E08B92A1}"/>
          </ac:spMkLst>
        </pc:spChg>
        <pc:spChg chg="mod">
          <ac:chgData name="Kelly Stokes" userId="3e5c5154-569e-4d81-aa91-4f91841cdfa9" providerId="ADAL" clId="{B357B3D0-0C33-4A26-B1F6-5512078E5FB9}" dt="2023-04-03T11:08:31.074" v="74" actId="1076"/>
          <ac:spMkLst>
            <pc:docMk/>
            <pc:sldMk cId="3356060356" sldId="2211"/>
            <ac:spMk id="3" creationId="{13BB5EC0-7A96-4D29-A835-6FAE896C31A4}"/>
          </ac:spMkLst>
        </pc:spChg>
        <pc:picChg chg="del">
          <ac:chgData name="Kelly Stokes" userId="3e5c5154-569e-4d81-aa91-4f91841cdfa9" providerId="ADAL" clId="{B357B3D0-0C33-4A26-B1F6-5512078E5FB9}" dt="2023-04-03T11:08:32.376" v="75" actId="478"/>
          <ac:picMkLst>
            <pc:docMk/>
            <pc:sldMk cId="3356060356" sldId="2211"/>
            <ac:picMk id="1026" creationId="{79D1473F-9CE8-8D0D-1A94-2EC8645B74B1}"/>
          </ac:picMkLst>
        </pc:picChg>
        <pc:picChg chg="add mod">
          <ac:chgData name="Kelly Stokes" userId="3e5c5154-569e-4d81-aa91-4f91841cdfa9" providerId="ADAL" clId="{B357B3D0-0C33-4A26-B1F6-5512078E5FB9}" dt="2023-04-03T11:08:52.029" v="78" actId="14100"/>
          <ac:picMkLst>
            <pc:docMk/>
            <pc:sldMk cId="3356060356" sldId="2211"/>
            <ac:picMk id="2050" creationId="{8E7D896D-5119-32D6-D207-55DB97AC5990}"/>
          </ac:picMkLst>
        </pc:picChg>
      </pc:sldChg>
      <pc:sldChg chg="addSp delSp modSp add modAnim">
        <pc:chgData name="Kelly Stokes" userId="3e5c5154-569e-4d81-aa91-4f91841cdfa9" providerId="ADAL" clId="{B357B3D0-0C33-4A26-B1F6-5512078E5FB9}" dt="2023-04-03T11:10:50.167" v="166" actId="20577"/>
        <pc:sldMkLst>
          <pc:docMk/>
          <pc:sldMk cId="2552288520" sldId="2212"/>
        </pc:sldMkLst>
        <pc:spChg chg="mod">
          <ac:chgData name="Kelly Stokes" userId="3e5c5154-569e-4d81-aa91-4f91841cdfa9" providerId="ADAL" clId="{B357B3D0-0C33-4A26-B1F6-5512078E5FB9}" dt="2023-04-03T11:10:14.355" v="142" actId="20577"/>
          <ac:spMkLst>
            <pc:docMk/>
            <pc:sldMk cId="2552288520" sldId="2212"/>
            <ac:spMk id="2" creationId="{52DA34BA-82FC-47C5-BCE1-BB65E08B92A1}"/>
          </ac:spMkLst>
        </pc:spChg>
        <pc:spChg chg="mod">
          <ac:chgData name="Kelly Stokes" userId="3e5c5154-569e-4d81-aa91-4f91841cdfa9" providerId="ADAL" clId="{B357B3D0-0C33-4A26-B1F6-5512078E5FB9}" dt="2023-04-03T11:10:21.016" v="150" actId="20577"/>
          <ac:spMkLst>
            <pc:docMk/>
            <pc:sldMk cId="2552288520" sldId="2212"/>
            <ac:spMk id="5" creationId="{2C8F5065-5828-545D-470F-A1D28C82B95A}"/>
          </ac:spMkLst>
        </pc:spChg>
        <pc:spChg chg="mod">
          <ac:chgData name="Kelly Stokes" userId="3e5c5154-569e-4d81-aa91-4f91841cdfa9" providerId="ADAL" clId="{B357B3D0-0C33-4A26-B1F6-5512078E5FB9}" dt="2023-04-03T11:10:50.167" v="166" actId="20577"/>
          <ac:spMkLst>
            <pc:docMk/>
            <pc:sldMk cId="2552288520" sldId="2212"/>
            <ac:spMk id="12" creationId="{E384BFF7-3319-CAE2-192F-C4DCBBBBFCCA}"/>
          </ac:spMkLst>
        </pc:spChg>
        <pc:picChg chg="add mod">
          <ac:chgData name="Kelly Stokes" userId="3e5c5154-569e-4d81-aa91-4f91841cdfa9" providerId="ADAL" clId="{B357B3D0-0C33-4A26-B1F6-5512078E5FB9}" dt="2023-04-03T11:10:29.491" v="152"/>
          <ac:picMkLst>
            <pc:docMk/>
            <pc:sldMk cId="2552288520" sldId="2212"/>
            <ac:picMk id="3" creationId="{3D1430AD-3C95-37B2-A84F-E257F11CE699}"/>
          </ac:picMkLst>
        </pc:picChg>
        <pc:picChg chg="del">
          <ac:chgData name="Kelly Stokes" userId="3e5c5154-569e-4d81-aa91-4f91841cdfa9" providerId="ADAL" clId="{B357B3D0-0C33-4A26-B1F6-5512078E5FB9}" dt="2023-04-03T11:10:23.303" v="151" actId="478"/>
          <ac:picMkLst>
            <pc:docMk/>
            <pc:sldMk cId="2552288520" sldId="2212"/>
            <ac:picMk id="4" creationId="{B7998283-54AC-6D72-A02E-207C801C1278}"/>
          </ac:picMkLst>
        </pc:picChg>
      </pc:sldChg>
      <pc:sldChg chg="modSp add mod">
        <pc:chgData name="Kelly Stokes" userId="3e5c5154-569e-4d81-aa91-4f91841cdfa9" providerId="ADAL" clId="{B357B3D0-0C33-4A26-B1F6-5512078E5FB9}" dt="2023-04-03T11:17:54.648" v="284" actId="13926"/>
        <pc:sldMkLst>
          <pc:docMk/>
          <pc:sldMk cId="503456929" sldId="2213"/>
        </pc:sldMkLst>
        <pc:spChg chg="mod">
          <ac:chgData name="Kelly Stokes" userId="3e5c5154-569e-4d81-aa91-4f91841cdfa9" providerId="ADAL" clId="{B357B3D0-0C33-4A26-B1F6-5512078E5FB9}" dt="2023-04-03T11:17:54.648" v="284" actId="13926"/>
          <ac:spMkLst>
            <pc:docMk/>
            <pc:sldMk cId="503456929" sldId="2213"/>
            <ac:spMk id="2" creationId="{52DA34BA-82FC-47C5-BCE1-BB65E08B92A1}"/>
          </ac:spMkLst>
        </pc:spChg>
      </pc:sldChg>
      <pc:sldChg chg="modSp add mod">
        <pc:chgData name="Kelly Stokes" userId="3e5c5154-569e-4d81-aa91-4f91841cdfa9" providerId="ADAL" clId="{B357B3D0-0C33-4A26-B1F6-5512078E5FB9}" dt="2023-04-03T11:18:43.458" v="308" actId="20577"/>
        <pc:sldMkLst>
          <pc:docMk/>
          <pc:sldMk cId="4049605841" sldId="2214"/>
        </pc:sldMkLst>
        <pc:spChg chg="mod">
          <ac:chgData name="Kelly Stokes" userId="3e5c5154-569e-4d81-aa91-4f91841cdfa9" providerId="ADAL" clId="{B357B3D0-0C33-4A26-B1F6-5512078E5FB9}" dt="2023-04-03T11:18:43.458" v="308" actId="20577"/>
          <ac:spMkLst>
            <pc:docMk/>
            <pc:sldMk cId="4049605841" sldId="2214"/>
            <ac:spMk id="2" creationId="{02FB8773-AD3E-2543-510F-CEE32E75C793}"/>
          </ac:spMkLst>
        </pc:spChg>
      </pc:sldChg>
      <pc:sldChg chg="modSp add mod">
        <pc:chgData name="Kelly Stokes" userId="3e5c5154-569e-4d81-aa91-4f91841cdfa9" providerId="ADAL" clId="{B357B3D0-0C33-4A26-B1F6-5512078E5FB9}" dt="2023-04-03T11:18:50.207" v="320" actId="20577"/>
        <pc:sldMkLst>
          <pc:docMk/>
          <pc:sldMk cId="734181038" sldId="2215"/>
        </pc:sldMkLst>
        <pc:spChg chg="mod">
          <ac:chgData name="Kelly Stokes" userId="3e5c5154-569e-4d81-aa91-4f91841cdfa9" providerId="ADAL" clId="{B357B3D0-0C33-4A26-B1F6-5512078E5FB9}" dt="2023-04-03T11:18:50.207" v="320" actId="20577"/>
          <ac:spMkLst>
            <pc:docMk/>
            <pc:sldMk cId="734181038" sldId="2215"/>
            <ac:spMk id="2" creationId="{02FB8773-AD3E-2543-510F-CEE32E75C793}"/>
          </ac:spMkLst>
        </pc:spChg>
      </pc:sldChg>
      <pc:sldChg chg="del">
        <pc:chgData name="Kelly Stokes" userId="3e5c5154-569e-4d81-aa91-4f91841cdfa9" providerId="ADAL" clId="{B357B3D0-0C33-4A26-B1F6-5512078E5FB9}" dt="2023-04-03T11:19:39.381" v="333" actId="2696"/>
        <pc:sldMkLst>
          <pc:docMk/>
          <pc:sldMk cId="3194862396" sldId="2226"/>
        </pc:sldMkLst>
      </pc:sldChg>
      <pc:sldChg chg="ord">
        <pc:chgData name="Kelly Stokes" userId="3e5c5154-569e-4d81-aa91-4f91841cdfa9" providerId="ADAL" clId="{B357B3D0-0C33-4A26-B1F6-5512078E5FB9}" dt="2023-04-03T11:19:48.042" v="335"/>
        <pc:sldMkLst>
          <pc:docMk/>
          <pc:sldMk cId="263443725" sldId="2227"/>
        </pc:sldMkLst>
      </pc:sldChg>
      <pc:sldChg chg="ord">
        <pc:chgData name="Kelly Stokes" userId="3e5c5154-569e-4d81-aa91-4f91841cdfa9" providerId="ADAL" clId="{B357B3D0-0C33-4A26-B1F6-5512078E5FB9}" dt="2023-04-03T11:19:48.042" v="335"/>
        <pc:sldMkLst>
          <pc:docMk/>
          <pc:sldMk cId="3273724150" sldId="2228"/>
        </pc:sldMkLst>
      </pc:sldChg>
      <pc:sldChg chg="addSp delSp modSp add mod">
        <pc:chgData name="Kelly Stokes" userId="3e5c5154-569e-4d81-aa91-4f91841cdfa9" providerId="ADAL" clId="{B357B3D0-0C33-4A26-B1F6-5512078E5FB9}" dt="2023-04-03T11:25:08.174" v="494" actId="14100"/>
        <pc:sldMkLst>
          <pc:docMk/>
          <pc:sldMk cId="4055169147" sldId="2229"/>
        </pc:sldMkLst>
        <pc:spChg chg="del">
          <ac:chgData name="Kelly Stokes" userId="3e5c5154-569e-4d81-aa91-4f91841cdfa9" providerId="ADAL" clId="{B357B3D0-0C33-4A26-B1F6-5512078E5FB9}" dt="2023-04-03T11:25:03.160" v="491" actId="478"/>
          <ac:spMkLst>
            <pc:docMk/>
            <pc:sldMk cId="4055169147" sldId="2229"/>
            <ac:spMk id="2" creationId="{02FB8773-AD3E-2543-510F-CEE32E75C793}"/>
          </ac:spMkLst>
        </pc:spChg>
        <pc:picChg chg="add mod">
          <ac:chgData name="Kelly Stokes" userId="3e5c5154-569e-4d81-aa91-4f91841cdfa9" providerId="ADAL" clId="{B357B3D0-0C33-4A26-B1F6-5512078E5FB9}" dt="2023-04-03T11:25:08.174" v="494" actId="14100"/>
          <ac:picMkLst>
            <pc:docMk/>
            <pc:sldMk cId="4055169147" sldId="2229"/>
            <ac:picMk id="3" creationId="{15DE5A5A-583E-EBE6-2938-268D2C5ACBC6}"/>
          </ac:picMkLst>
        </pc:picChg>
      </pc:sldChg>
      <pc:sldChg chg="addSp delSp modSp add mod">
        <pc:chgData name="Kelly Stokes" userId="3e5c5154-569e-4d81-aa91-4f91841cdfa9" providerId="ADAL" clId="{B357B3D0-0C33-4A26-B1F6-5512078E5FB9}" dt="2023-04-03T11:25:24.033" v="499" actId="14100"/>
        <pc:sldMkLst>
          <pc:docMk/>
          <pc:sldMk cId="404037232" sldId="2230"/>
        </pc:sldMkLst>
        <pc:picChg chg="add mod">
          <ac:chgData name="Kelly Stokes" userId="3e5c5154-569e-4d81-aa91-4f91841cdfa9" providerId="ADAL" clId="{B357B3D0-0C33-4A26-B1F6-5512078E5FB9}" dt="2023-04-03T11:25:24.033" v="499" actId="14100"/>
          <ac:picMkLst>
            <pc:docMk/>
            <pc:sldMk cId="404037232" sldId="2230"/>
            <ac:picMk id="2" creationId="{125D2E75-B3D0-4DF9-5C13-78C218CF0BCA}"/>
          </ac:picMkLst>
        </pc:picChg>
        <pc:picChg chg="del">
          <ac:chgData name="Kelly Stokes" userId="3e5c5154-569e-4d81-aa91-4f91841cdfa9" providerId="ADAL" clId="{B357B3D0-0C33-4A26-B1F6-5512078E5FB9}" dt="2023-04-03T11:25:18.893" v="496" actId="478"/>
          <ac:picMkLst>
            <pc:docMk/>
            <pc:sldMk cId="404037232" sldId="2230"/>
            <ac:picMk id="3" creationId="{15DE5A5A-583E-EBE6-2938-268D2C5ACBC6}"/>
          </ac:picMkLst>
        </pc:picChg>
      </pc:sldChg>
      <pc:sldChg chg="del">
        <pc:chgData name="Kelly Stokes" userId="3e5c5154-569e-4d81-aa91-4f91841cdfa9" providerId="ADAL" clId="{B357B3D0-0C33-4A26-B1F6-5512078E5FB9}" dt="2023-04-03T14:37:36.415" v="500" actId="2696"/>
        <pc:sldMkLst>
          <pc:docMk/>
          <pc:sldMk cId="2666189921" sldId="2242"/>
        </pc:sldMkLst>
      </pc:sldChg>
      <pc:sldChg chg="del">
        <pc:chgData name="Kelly Stokes" userId="3e5c5154-569e-4d81-aa91-4f91841cdfa9" providerId="ADAL" clId="{B357B3D0-0C33-4A26-B1F6-5512078E5FB9}" dt="2023-04-03T14:37:36.415" v="500" actId="2696"/>
        <pc:sldMkLst>
          <pc:docMk/>
          <pc:sldMk cId="427269307" sldId="2243"/>
        </pc:sldMkLst>
      </pc:sldChg>
      <pc:sldChg chg="del">
        <pc:chgData name="Kelly Stokes" userId="3e5c5154-569e-4d81-aa91-4f91841cdfa9" providerId="ADAL" clId="{B357B3D0-0C33-4A26-B1F6-5512078E5FB9}" dt="2023-04-03T14:37:36.415" v="500" actId="2696"/>
        <pc:sldMkLst>
          <pc:docMk/>
          <pc:sldMk cId="939960973" sldId="2244"/>
        </pc:sldMkLst>
      </pc:sldChg>
      <pc:sldChg chg="addSp delSp modSp mod modAnim">
        <pc:chgData name="Kelly Stokes" userId="3e5c5154-569e-4d81-aa91-4f91841cdfa9" providerId="ADAL" clId="{B357B3D0-0C33-4A26-B1F6-5512078E5FB9}" dt="2023-04-03T14:40:50.488" v="520"/>
        <pc:sldMkLst>
          <pc:docMk/>
          <pc:sldMk cId="1952144456" sldId="2249"/>
        </pc:sldMkLst>
        <pc:spChg chg="mod">
          <ac:chgData name="Kelly Stokes" userId="3e5c5154-569e-4d81-aa91-4f91841cdfa9" providerId="ADAL" clId="{B357B3D0-0C33-4A26-B1F6-5512078E5FB9}" dt="2023-04-03T14:40:30.251" v="515" actId="20577"/>
          <ac:spMkLst>
            <pc:docMk/>
            <pc:sldMk cId="1952144456" sldId="2249"/>
            <ac:spMk id="2" creationId="{52DA34BA-82FC-47C5-BCE1-BB65E08B92A1}"/>
          </ac:spMkLst>
        </pc:spChg>
        <pc:spChg chg="mod">
          <ac:chgData name="Kelly Stokes" userId="3e5c5154-569e-4d81-aa91-4f91841cdfa9" providerId="ADAL" clId="{B357B3D0-0C33-4A26-B1F6-5512078E5FB9}" dt="2023-04-03T14:40:33.534" v="516" actId="1076"/>
          <ac:spMkLst>
            <pc:docMk/>
            <pc:sldMk cId="1952144456" sldId="2249"/>
            <ac:spMk id="3" creationId="{13BB5EC0-7A96-4D29-A835-6FAE896C31A4}"/>
          </ac:spMkLst>
        </pc:spChg>
        <pc:picChg chg="add mod">
          <ac:chgData name="Kelly Stokes" userId="3e5c5154-569e-4d81-aa91-4f91841cdfa9" providerId="ADAL" clId="{B357B3D0-0C33-4A26-B1F6-5512078E5FB9}" dt="2023-04-03T14:40:49.826" v="519" actId="1076"/>
          <ac:picMkLst>
            <pc:docMk/>
            <pc:sldMk cId="1952144456" sldId="2249"/>
            <ac:picMk id="4" creationId="{4BB2C189-8DCD-8A01-038E-6F744601B4DA}"/>
          </ac:picMkLst>
        </pc:picChg>
        <pc:picChg chg="del">
          <ac:chgData name="Kelly Stokes" userId="3e5c5154-569e-4d81-aa91-4f91841cdfa9" providerId="ADAL" clId="{B357B3D0-0C33-4A26-B1F6-5512078E5FB9}" dt="2023-04-03T14:40:34.524" v="517" actId="478"/>
          <ac:picMkLst>
            <pc:docMk/>
            <pc:sldMk cId="1952144456" sldId="2249"/>
            <ac:picMk id="1026" creationId="{79D1473F-9CE8-8D0D-1A94-2EC8645B74B1}"/>
          </ac:picMkLst>
        </pc:picChg>
      </pc:sldChg>
      <pc:sldChg chg="addSp delSp modSp mod modAnim">
        <pc:chgData name="Kelly Stokes" userId="3e5c5154-569e-4d81-aa91-4f91841cdfa9" providerId="ADAL" clId="{B357B3D0-0C33-4A26-B1F6-5512078E5FB9}" dt="2023-04-03T14:41:29.244" v="528"/>
        <pc:sldMkLst>
          <pc:docMk/>
          <pc:sldMk cId="1367456180" sldId="2250"/>
        </pc:sldMkLst>
        <pc:spChg chg="mod">
          <ac:chgData name="Kelly Stokes" userId="3e5c5154-569e-4d81-aa91-4f91841cdfa9" providerId="ADAL" clId="{B357B3D0-0C33-4A26-B1F6-5512078E5FB9}" dt="2023-04-03T14:40:59.944" v="523" actId="20577"/>
          <ac:spMkLst>
            <pc:docMk/>
            <pc:sldMk cId="1367456180" sldId="2250"/>
            <ac:spMk id="2" creationId="{52DA34BA-82FC-47C5-BCE1-BB65E08B92A1}"/>
          </ac:spMkLst>
        </pc:spChg>
        <pc:spChg chg="mod">
          <ac:chgData name="Kelly Stokes" userId="3e5c5154-569e-4d81-aa91-4f91841cdfa9" providerId="ADAL" clId="{B357B3D0-0C33-4A26-B1F6-5512078E5FB9}" dt="2023-04-03T14:41:03.746" v="524" actId="1076"/>
          <ac:spMkLst>
            <pc:docMk/>
            <pc:sldMk cId="1367456180" sldId="2250"/>
            <ac:spMk id="3" creationId="{13BB5EC0-7A96-4D29-A835-6FAE896C31A4}"/>
          </ac:spMkLst>
        </pc:spChg>
        <pc:picChg chg="add mod">
          <ac:chgData name="Kelly Stokes" userId="3e5c5154-569e-4d81-aa91-4f91841cdfa9" providerId="ADAL" clId="{B357B3D0-0C33-4A26-B1F6-5512078E5FB9}" dt="2023-04-03T14:41:28.004" v="527" actId="1076"/>
          <ac:picMkLst>
            <pc:docMk/>
            <pc:sldMk cId="1367456180" sldId="2250"/>
            <ac:picMk id="4" creationId="{CB5489C4-E5C9-243A-38FF-DE84A1F7D25D}"/>
          </ac:picMkLst>
        </pc:picChg>
        <pc:picChg chg="del">
          <ac:chgData name="Kelly Stokes" userId="3e5c5154-569e-4d81-aa91-4f91841cdfa9" providerId="ADAL" clId="{B357B3D0-0C33-4A26-B1F6-5512078E5FB9}" dt="2023-04-03T14:41:04.952" v="525" actId="478"/>
          <ac:picMkLst>
            <pc:docMk/>
            <pc:sldMk cId="1367456180" sldId="2250"/>
            <ac:picMk id="2050" creationId="{8E7D896D-5119-32D6-D207-55DB97AC5990}"/>
          </ac:picMkLst>
        </pc:picChg>
      </pc:sldChg>
      <pc:sldChg chg="addSp delSp modSp modAnim">
        <pc:chgData name="Kelly Stokes" userId="3e5c5154-569e-4d81-aa91-4f91841cdfa9" providerId="ADAL" clId="{B357B3D0-0C33-4A26-B1F6-5512078E5FB9}" dt="2023-04-03T14:42:14.701" v="561" actId="20577"/>
        <pc:sldMkLst>
          <pc:docMk/>
          <pc:sldMk cId="596831823" sldId="2251"/>
        </pc:sldMkLst>
        <pc:spChg chg="mod">
          <ac:chgData name="Kelly Stokes" userId="3e5c5154-569e-4d81-aa91-4f91841cdfa9" providerId="ADAL" clId="{B357B3D0-0C33-4A26-B1F6-5512078E5FB9}" dt="2023-04-03T14:41:44.722" v="542" actId="20577"/>
          <ac:spMkLst>
            <pc:docMk/>
            <pc:sldMk cId="596831823" sldId="2251"/>
            <ac:spMk id="2" creationId="{52DA34BA-82FC-47C5-BCE1-BB65E08B92A1}"/>
          </ac:spMkLst>
        </pc:spChg>
        <pc:spChg chg="mod">
          <ac:chgData name="Kelly Stokes" userId="3e5c5154-569e-4d81-aa91-4f91841cdfa9" providerId="ADAL" clId="{B357B3D0-0C33-4A26-B1F6-5512078E5FB9}" dt="2023-04-03T14:41:56.360" v="556" actId="6549"/>
          <ac:spMkLst>
            <pc:docMk/>
            <pc:sldMk cId="596831823" sldId="2251"/>
            <ac:spMk id="5" creationId="{2C8F5065-5828-545D-470F-A1D28C82B95A}"/>
          </ac:spMkLst>
        </pc:spChg>
        <pc:spChg chg="mod">
          <ac:chgData name="Kelly Stokes" userId="3e5c5154-569e-4d81-aa91-4f91841cdfa9" providerId="ADAL" clId="{B357B3D0-0C33-4A26-B1F6-5512078E5FB9}" dt="2023-04-03T14:42:14.701" v="561" actId="20577"/>
          <ac:spMkLst>
            <pc:docMk/>
            <pc:sldMk cId="596831823" sldId="2251"/>
            <ac:spMk id="10" creationId="{003D53EA-1945-744E-2DD1-0312F4DE835F}"/>
          </ac:spMkLst>
        </pc:spChg>
        <pc:spChg chg="mod">
          <ac:chgData name="Kelly Stokes" userId="3e5c5154-569e-4d81-aa91-4f91841cdfa9" providerId="ADAL" clId="{B357B3D0-0C33-4A26-B1F6-5512078E5FB9}" dt="2023-04-03T14:42:12.401" v="557"/>
          <ac:spMkLst>
            <pc:docMk/>
            <pc:sldMk cId="596831823" sldId="2251"/>
            <ac:spMk id="12" creationId="{E384BFF7-3319-CAE2-192F-C4DCBBBBFCCA}"/>
          </ac:spMkLst>
        </pc:spChg>
        <pc:picChg chg="add mod">
          <ac:chgData name="Kelly Stokes" userId="3e5c5154-569e-4d81-aa91-4f91841cdfa9" providerId="ADAL" clId="{B357B3D0-0C33-4A26-B1F6-5512078E5FB9}" dt="2023-04-03T14:41:35.510" v="530"/>
          <ac:picMkLst>
            <pc:docMk/>
            <pc:sldMk cId="596831823" sldId="2251"/>
            <ac:picMk id="3" creationId="{57F87613-1DA7-0431-F751-936568F373E3}"/>
          </ac:picMkLst>
        </pc:picChg>
        <pc:picChg chg="del">
          <ac:chgData name="Kelly Stokes" userId="3e5c5154-569e-4d81-aa91-4f91841cdfa9" providerId="ADAL" clId="{B357B3D0-0C33-4A26-B1F6-5512078E5FB9}" dt="2023-04-03T14:41:35.095" v="529" actId="478"/>
          <ac:picMkLst>
            <pc:docMk/>
            <pc:sldMk cId="596831823" sldId="2251"/>
            <ac:picMk id="4" creationId="{B7998283-54AC-6D72-A02E-207C801C1278}"/>
          </ac:picMkLst>
        </pc:picChg>
      </pc:sldChg>
      <pc:sldChg chg="addSp delSp modSp modAnim">
        <pc:chgData name="Kelly Stokes" userId="3e5c5154-569e-4d81-aa91-4f91841cdfa9" providerId="ADAL" clId="{B357B3D0-0C33-4A26-B1F6-5512078E5FB9}" dt="2023-04-03T14:42:55.089" v="586" actId="20577"/>
        <pc:sldMkLst>
          <pc:docMk/>
          <pc:sldMk cId="1280179199" sldId="2252"/>
        </pc:sldMkLst>
        <pc:spChg chg="mod">
          <ac:chgData name="Kelly Stokes" userId="3e5c5154-569e-4d81-aa91-4f91841cdfa9" providerId="ADAL" clId="{B357B3D0-0C33-4A26-B1F6-5512078E5FB9}" dt="2023-04-03T14:42:27.581" v="569" actId="20577"/>
          <ac:spMkLst>
            <pc:docMk/>
            <pc:sldMk cId="1280179199" sldId="2252"/>
            <ac:spMk id="2" creationId="{52DA34BA-82FC-47C5-BCE1-BB65E08B92A1}"/>
          </ac:spMkLst>
        </pc:spChg>
        <pc:spChg chg="mod">
          <ac:chgData name="Kelly Stokes" userId="3e5c5154-569e-4d81-aa91-4f91841cdfa9" providerId="ADAL" clId="{B357B3D0-0C33-4A26-B1F6-5512078E5FB9}" dt="2023-04-03T14:42:37.412" v="579" actId="6549"/>
          <ac:spMkLst>
            <pc:docMk/>
            <pc:sldMk cId="1280179199" sldId="2252"/>
            <ac:spMk id="5" creationId="{2C8F5065-5828-545D-470F-A1D28C82B95A}"/>
          </ac:spMkLst>
        </pc:spChg>
        <pc:spChg chg="mod">
          <ac:chgData name="Kelly Stokes" userId="3e5c5154-569e-4d81-aa91-4f91841cdfa9" providerId="ADAL" clId="{B357B3D0-0C33-4A26-B1F6-5512078E5FB9}" dt="2023-04-03T14:42:55.089" v="586" actId="20577"/>
          <ac:spMkLst>
            <pc:docMk/>
            <pc:sldMk cId="1280179199" sldId="2252"/>
            <ac:spMk id="10" creationId="{003D53EA-1945-744E-2DD1-0312F4DE835F}"/>
          </ac:spMkLst>
        </pc:spChg>
        <pc:spChg chg="mod">
          <ac:chgData name="Kelly Stokes" userId="3e5c5154-569e-4d81-aa91-4f91841cdfa9" providerId="ADAL" clId="{B357B3D0-0C33-4A26-B1F6-5512078E5FB9}" dt="2023-04-03T14:42:51.922" v="582" actId="20577"/>
          <ac:spMkLst>
            <pc:docMk/>
            <pc:sldMk cId="1280179199" sldId="2252"/>
            <ac:spMk id="12" creationId="{E384BFF7-3319-CAE2-192F-C4DCBBBBFCCA}"/>
          </ac:spMkLst>
        </pc:spChg>
        <pc:picChg chg="del">
          <ac:chgData name="Kelly Stokes" userId="3e5c5154-569e-4d81-aa91-4f91841cdfa9" providerId="ADAL" clId="{B357B3D0-0C33-4A26-B1F6-5512078E5FB9}" dt="2023-04-03T14:42:21.653" v="562" actId="478"/>
          <ac:picMkLst>
            <pc:docMk/>
            <pc:sldMk cId="1280179199" sldId="2252"/>
            <ac:picMk id="3" creationId="{3D1430AD-3C95-37B2-A84F-E257F11CE699}"/>
          </ac:picMkLst>
        </pc:picChg>
        <pc:picChg chg="add mod">
          <ac:chgData name="Kelly Stokes" userId="3e5c5154-569e-4d81-aa91-4f91841cdfa9" providerId="ADAL" clId="{B357B3D0-0C33-4A26-B1F6-5512078E5FB9}" dt="2023-04-03T14:42:22.007" v="563"/>
          <ac:picMkLst>
            <pc:docMk/>
            <pc:sldMk cId="1280179199" sldId="2252"/>
            <ac:picMk id="4" creationId="{C2AD4FDD-8E5A-F192-F8B6-BF3848F8A824}"/>
          </ac:picMkLst>
        </pc:picChg>
      </pc:sldChg>
      <pc:sldChg chg="modSp mod">
        <pc:chgData name="Kelly Stokes" userId="3e5c5154-569e-4d81-aa91-4f91841cdfa9" providerId="ADAL" clId="{B357B3D0-0C33-4A26-B1F6-5512078E5FB9}" dt="2023-04-03T14:43:27.312" v="595" actId="27636"/>
        <pc:sldMkLst>
          <pc:docMk/>
          <pc:sldMk cId="2399193077" sldId="2253"/>
        </pc:sldMkLst>
        <pc:spChg chg="mod">
          <ac:chgData name="Kelly Stokes" userId="3e5c5154-569e-4d81-aa91-4f91841cdfa9" providerId="ADAL" clId="{B357B3D0-0C33-4A26-B1F6-5512078E5FB9}" dt="2023-04-03T14:43:15.654" v="587"/>
          <ac:spMkLst>
            <pc:docMk/>
            <pc:sldMk cId="2399193077" sldId="2253"/>
            <ac:spMk id="2" creationId="{52DA34BA-82FC-47C5-BCE1-BB65E08B92A1}"/>
          </ac:spMkLst>
        </pc:spChg>
        <pc:spChg chg="mod">
          <ac:chgData name="Kelly Stokes" userId="3e5c5154-569e-4d81-aa91-4f91841cdfa9" providerId="ADAL" clId="{B357B3D0-0C33-4A26-B1F6-5512078E5FB9}" dt="2023-04-03T14:43:27.312" v="595" actId="27636"/>
          <ac:spMkLst>
            <pc:docMk/>
            <pc:sldMk cId="2399193077" sldId="2253"/>
            <ac:spMk id="3" creationId="{847A1AC9-9EC9-E1AA-348D-958CE44F2772}"/>
          </ac:spMkLst>
        </pc:spChg>
      </pc:sldChg>
      <pc:sldChg chg="modSp mod">
        <pc:chgData name="Kelly Stokes" userId="3e5c5154-569e-4d81-aa91-4f91841cdfa9" providerId="ADAL" clId="{B357B3D0-0C33-4A26-B1F6-5512078E5FB9}" dt="2023-04-03T14:43:50.039" v="604" actId="27636"/>
        <pc:sldMkLst>
          <pc:docMk/>
          <pc:sldMk cId="1634292804" sldId="2254"/>
        </pc:sldMkLst>
        <pc:spChg chg="mod">
          <ac:chgData name="Kelly Stokes" userId="3e5c5154-569e-4d81-aa91-4f91841cdfa9" providerId="ADAL" clId="{B357B3D0-0C33-4A26-B1F6-5512078E5FB9}" dt="2023-04-03T14:43:40.949" v="597" actId="27636"/>
          <ac:spMkLst>
            <pc:docMk/>
            <pc:sldMk cId="1634292804" sldId="2254"/>
            <ac:spMk id="2" creationId="{52DA34BA-82FC-47C5-BCE1-BB65E08B92A1}"/>
          </ac:spMkLst>
        </pc:spChg>
        <pc:spChg chg="mod">
          <ac:chgData name="Kelly Stokes" userId="3e5c5154-569e-4d81-aa91-4f91841cdfa9" providerId="ADAL" clId="{B357B3D0-0C33-4A26-B1F6-5512078E5FB9}" dt="2023-04-03T14:43:50.039" v="604" actId="27636"/>
          <ac:spMkLst>
            <pc:docMk/>
            <pc:sldMk cId="1634292804" sldId="2254"/>
            <ac:spMk id="3" creationId="{847A1AC9-9EC9-E1AA-348D-958CE44F2772}"/>
          </ac:spMkLst>
        </pc:spChg>
      </pc:sldChg>
      <pc:sldChg chg="modNotesTx">
        <pc:chgData name="Kelly Stokes" userId="3e5c5154-569e-4d81-aa91-4f91841cdfa9" providerId="ADAL" clId="{B357B3D0-0C33-4A26-B1F6-5512078E5FB9}" dt="2023-04-03T14:44:08.080" v="605"/>
        <pc:sldMkLst>
          <pc:docMk/>
          <pc:sldMk cId="3274154917" sldId="2264"/>
        </pc:sldMkLst>
      </pc:sldChg>
      <pc:sldChg chg="modSp mod">
        <pc:chgData name="Kelly Stokes" userId="3e5c5154-569e-4d81-aa91-4f91841cdfa9" providerId="ADAL" clId="{B357B3D0-0C33-4A26-B1F6-5512078E5FB9}" dt="2023-04-03T14:44:11.917" v="606"/>
        <pc:sldMkLst>
          <pc:docMk/>
          <pc:sldMk cId="2403958489" sldId="2265"/>
        </pc:sldMkLst>
        <pc:spChg chg="mod">
          <ac:chgData name="Kelly Stokes" userId="3e5c5154-569e-4d81-aa91-4f91841cdfa9" providerId="ADAL" clId="{B357B3D0-0C33-4A26-B1F6-5512078E5FB9}" dt="2023-04-03T14:44:11.917" v="606"/>
          <ac:spMkLst>
            <pc:docMk/>
            <pc:sldMk cId="2403958489" sldId="2265"/>
            <ac:spMk id="2" creationId="{77E26784-A357-92CE-B6B1-8F248D3D6650}"/>
          </ac:spMkLst>
        </pc:spChg>
      </pc:sldChg>
      <pc:sldChg chg="addSp delSp modSp modAnim">
        <pc:chgData name="Kelly Stokes" userId="3e5c5154-569e-4d81-aa91-4f91841cdfa9" providerId="ADAL" clId="{B357B3D0-0C33-4A26-B1F6-5512078E5FB9}" dt="2023-04-03T14:38:49.007" v="505"/>
        <pc:sldMkLst>
          <pc:docMk/>
          <pc:sldMk cId="86208209" sldId="2276"/>
        </pc:sldMkLst>
        <pc:spChg chg="mod">
          <ac:chgData name="Kelly Stokes" userId="3e5c5154-569e-4d81-aa91-4f91841cdfa9" providerId="ADAL" clId="{B357B3D0-0C33-4A26-B1F6-5512078E5FB9}" dt="2023-04-03T14:38:39.780" v="503" actId="20577"/>
          <ac:spMkLst>
            <pc:docMk/>
            <pc:sldMk cId="86208209" sldId="2276"/>
            <ac:spMk id="2" creationId="{52DA34BA-82FC-47C5-BCE1-BB65E08B92A1}"/>
          </ac:spMkLst>
        </pc:spChg>
        <pc:picChg chg="add mod">
          <ac:chgData name="Kelly Stokes" userId="3e5c5154-569e-4d81-aa91-4f91841cdfa9" providerId="ADAL" clId="{B357B3D0-0C33-4A26-B1F6-5512078E5FB9}" dt="2023-04-03T14:38:49.007" v="505"/>
          <ac:picMkLst>
            <pc:docMk/>
            <pc:sldMk cId="86208209" sldId="2276"/>
            <ac:picMk id="3" creationId="{7FAA0C00-4F28-D96F-32B9-7E7D10068383}"/>
          </ac:picMkLst>
        </pc:picChg>
        <pc:picChg chg="del">
          <ac:chgData name="Kelly Stokes" userId="3e5c5154-569e-4d81-aa91-4f91841cdfa9" providerId="ADAL" clId="{B357B3D0-0C33-4A26-B1F6-5512078E5FB9}" dt="2023-04-03T14:38:48.645" v="504" actId="478"/>
          <ac:picMkLst>
            <pc:docMk/>
            <pc:sldMk cId="86208209" sldId="2276"/>
            <ac:picMk id="1026" creationId="{274A07A4-6AA1-864F-3D6E-EFB4C63C8069}"/>
          </ac:picMkLst>
        </pc:picChg>
      </pc:sldChg>
      <pc:sldChg chg="del">
        <pc:chgData name="Kelly Stokes" userId="3e5c5154-569e-4d81-aa91-4f91841cdfa9" providerId="ADAL" clId="{B357B3D0-0C33-4A26-B1F6-5512078E5FB9}" dt="2023-04-03T14:38:19.754" v="502" actId="2696"/>
        <pc:sldMkLst>
          <pc:docMk/>
          <pc:sldMk cId="635852770" sldId="2277"/>
        </pc:sldMkLst>
      </pc:sldChg>
      <pc:sldChg chg="del">
        <pc:chgData name="Kelly Stokes" userId="3e5c5154-569e-4d81-aa91-4f91841cdfa9" providerId="ADAL" clId="{B357B3D0-0C33-4A26-B1F6-5512078E5FB9}" dt="2023-04-03T14:38:19.754" v="502" actId="2696"/>
        <pc:sldMkLst>
          <pc:docMk/>
          <pc:sldMk cId="165558831" sldId="2278"/>
        </pc:sldMkLst>
      </pc:sldChg>
      <pc:sldChg chg="del">
        <pc:chgData name="Kelly Stokes" userId="3e5c5154-569e-4d81-aa91-4f91841cdfa9" providerId="ADAL" clId="{B357B3D0-0C33-4A26-B1F6-5512078E5FB9}" dt="2023-04-03T14:38:19.754" v="502" actId="2696"/>
        <pc:sldMkLst>
          <pc:docMk/>
          <pc:sldMk cId="812467756" sldId="2279"/>
        </pc:sldMkLst>
      </pc:sldChg>
      <pc:sldChg chg="addSp delSp modSp mod modAnim">
        <pc:chgData name="Kelly Stokes" userId="3e5c5154-569e-4d81-aa91-4f91841cdfa9" providerId="ADAL" clId="{B357B3D0-0C33-4A26-B1F6-5512078E5FB9}" dt="2023-04-03T14:45:19.670" v="617"/>
        <pc:sldMkLst>
          <pc:docMk/>
          <pc:sldMk cId="1815974418" sldId="2284"/>
        </pc:sldMkLst>
        <pc:spChg chg="mod">
          <ac:chgData name="Kelly Stokes" userId="3e5c5154-569e-4d81-aa91-4f91841cdfa9" providerId="ADAL" clId="{B357B3D0-0C33-4A26-B1F6-5512078E5FB9}" dt="2023-04-03T14:44:28.009" v="610" actId="6549"/>
          <ac:spMkLst>
            <pc:docMk/>
            <pc:sldMk cId="1815974418" sldId="2284"/>
            <ac:spMk id="2" creationId="{52DA34BA-82FC-47C5-BCE1-BB65E08B92A1}"/>
          </ac:spMkLst>
        </pc:spChg>
        <pc:spChg chg="mod">
          <ac:chgData name="Kelly Stokes" userId="3e5c5154-569e-4d81-aa91-4f91841cdfa9" providerId="ADAL" clId="{B357B3D0-0C33-4A26-B1F6-5512078E5FB9}" dt="2023-04-03T14:44:31.475" v="611" actId="1076"/>
          <ac:spMkLst>
            <pc:docMk/>
            <pc:sldMk cId="1815974418" sldId="2284"/>
            <ac:spMk id="3" creationId="{13BB5EC0-7A96-4D29-A835-6FAE896C31A4}"/>
          </ac:spMkLst>
        </pc:spChg>
        <pc:picChg chg="del">
          <ac:chgData name="Kelly Stokes" userId="3e5c5154-569e-4d81-aa91-4f91841cdfa9" providerId="ADAL" clId="{B357B3D0-0C33-4A26-B1F6-5512078E5FB9}" dt="2023-04-03T14:44:33.466" v="612" actId="478"/>
          <ac:picMkLst>
            <pc:docMk/>
            <pc:sldMk cId="1815974418" sldId="2284"/>
            <ac:picMk id="1026" creationId="{79D1473F-9CE8-8D0D-1A94-2EC8645B74B1}"/>
          </ac:picMkLst>
        </pc:picChg>
        <pc:picChg chg="add mod">
          <ac:chgData name="Kelly Stokes" userId="3e5c5154-569e-4d81-aa91-4f91841cdfa9" providerId="ADAL" clId="{B357B3D0-0C33-4A26-B1F6-5512078E5FB9}" dt="2023-04-03T14:45:16.703" v="616" actId="14100"/>
          <ac:picMkLst>
            <pc:docMk/>
            <pc:sldMk cId="1815974418" sldId="2284"/>
            <ac:picMk id="3074" creationId="{49D79165-A452-6C69-88AD-F52FA3F574E4}"/>
          </ac:picMkLst>
        </pc:picChg>
      </pc:sldChg>
      <pc:sldChg chg="addSp delSp modSp mod modAnim">
        <pc:chgData name="Kelly Stokes" userId="3e5c5154-569e-4d81-aa91-4f91841cdfa9" providerId="ADAL" clId="{B357B3D0-0C33-4A26-B1F6-5512078E5FB9}" dt="2023-04-03T14:46:09.986" v="627"/>
        <pc:sldMkLst>
          <pc:docMk/>
          <pc:sldMk cId="285598466" sldId="2285"/>
        </pc:sldMkLst>
        <pc:spChg chg="mod">
          <ac:chgData name="Kelly Stokes" userId="3e5c5154-569e-4d81-aa91-4f91841cdfa9" providerId="ADAL" clId="{B357B3D0-0C33-4A26-B1F6-5512078E5FB9}" dt="2023-04-03T14:45:36.594" v="622" actId="20577"/>
          <ac:spMkLst>
            <pc:docMk/>
            <pc:sldMk cId="285598466" sldId="2285"/>
            <ac:spMk id="2" creationId="{52DA34BA-82FC-47C5-BCE1-BB65E08B92A1}"/>
          </ac:spMkLst>
        </pc:spChg>
        <pc:spChg chg="mod">
          <ac:chgData name="Kelly Stokes" userId="3e5c5154-569e-4d81-aa91-4f91841cdfa9" providerId="ADAL" clId="{B357B3D0-0C33-4A26-B1F6-5512078E5FB9}" dt="2023-04-03T14:45:39.652" v="623" actId="1076"/>
          <ac:spMkLst>
            <pc:docMk/>
            <pc:sldMk cId="285598466" sldId="2285"/>
            <ac:spMk id="3" creationId="{13BB5EC0-7A96-4D29-A835-6FAE896C31A4}"/>
          </ac:spMkLst>
        </pc:spChg>
        <pc:picChg chg="del">
          <ac:chgData name="Kelly Stokes" userId="3e5c5154-569e-4d81-aa91-4f91841cdfa9" providerId="ADAL" clId="{B357B3D0-0C33-4A26-B1F6-5512078E5FB9}" dt="2023-04-03T14:45:40.971" v="624" actId="478"/>
          <ac:picMkLst>
            <pc:docMk/>
            <pc:sldMk cId="285598466" sldId="2285"/>
            <ac:picMk id="2050" creationId="{8E7D896D-5119-32D6-D207-55DB97AC5990}"/>
          </ac:picMkLst>
        </pc:picChg>
        <pc:picChg chg="add mod">
          <ac:chgData name="Kelly Stokes" userId="3e5c5154-569e-4d81-aa91-4f91841cdfa9" providerId="ADAL" clId="{B357B3D0-0C33-4A26-B1F6-5512078E5FB9}" dt="2023-04-03T14:46:09.248" v="626" actId="1076"/>
          <ac:picMkLst>
            <pc:docMk/>
            <pc:sldMk cId="285598466" sldId="2285"/>
            <ac:picMk id="6146" creationId="{F8BF47D3-8816-3F61-E9F7-D3B84460E271}"/>
          </ac:picMkLst>
        </pc:picChg>
      </pc:sldChg>
      <pc:sldChg chg="addSp delSp modSp modAnim">
        <pc:chgData name="Kelly Stokes" userId="3e5c5154-569e-4d81-aa91-4f91841cdfa9" providerId="ADAL" clId="{B357B3D0-0C33-4A26-B1F6-5512078E5FB9}" dt="2023-04-03T14:47:08.815" v="657" actId="20577"/>
        <pc:sldMkLst>
          <pc:docMk/>
          <pc:sldMk cId="1078399715" sldId="2286"/>
        </pc:sldMkLst>
        <pc:spChg chg="mod">
          <ac:chgData name="Kelly Stokes" userId="3e5c5154-569e-4d81-aa91-4f91841cdfa9" providerId="ADAL" clId="{B357B3D0-0C33-4A26-B1F6-5512078E5FB9}" dt="2023-04-03T14:46:26.415" v="635" actId="20577"/>
          <ac:spMkLst>
            <pc:docMk/>
            <pc:sldMk cId="1078399715" sldId="2286"/>
            <ac:spMk id="2" creationId="{52DA34BA-82FC-47C5-BCE1-BB65E08B92A1}"/>
          </ac:spMkLst>
        </pc:spChg>
        <pc:spChg chg="mod">
          <ac:chgData name="Kelly Stokes" userId="3e5c5154-569e-4d81-aa91-4f91841cdfa9" providerId="ADAL" clId="{B357B3D0-0C33-4A26-B1F6-5512078E5FB9}" dt="2023-04-03T14:46:43.225" v="644" actId="6549"/>
          <ac:spMkLst>
            <pc:docMk/>
            <pc:sldMk cId="1078399715" sldId="2286"/>
            <ac:spMk id="5" creationId="{2C8F5065-5828-545D-470F-A1D28C82B95A}"/>
          </ac:spMkLst>
        </pc:spChg>
        <pc:spChg chg="mod">
          <ac:chgData name="Kelly Stokes" userId="3e5c5154-569e-4d81-aa91-4f91841cdfa9" providerId="ADAL" clId="{B357B3D0-0C33-4A26-B1F6-5512078E5FB9}" dt="2023-04-03T14:47:08.815" v="657" actId="20577"/>
          <ac:spMkLst>
            <pc:docMk/>
            <pc:sldMk cId="1078399715" sldId="2286"/>
            <ac:spMk id="10" creationId="{003D53EA-1945-744E-2DD1-0312F4DE835F}"/>
          </ac:spMkLst>
        </pc:spChg>
        <pc:spChg chg="mod">
          <ac:chgData name="Kelly Stokes" userId="3e5c5154-569e-4d81-aa91-4f91841cdfa9" providerId="ADAL" clId="{B357B3D0-0C33-4A26-B1F6-5512078E5FB9}" dt="2023-04-03T14:47:03.179" v="646" actId="20577"/>
          <ac:spMkLst>
            <pc:docMk/>
            <pc:sldMk cId="1078399715" sldId="2286"/>
            <ac:spMk id="12" creationId="{E384BFF7-3319-CAE2-192F-C4DCBBBBFCCA}"/>
          </ac:spMkLst>
        </pc:spChg>
        <pc:picChg chg="add mod">
          <ac:chgData name="Kelly Stokes" userId="3e5c5154-569e-4d81-aa91-4f91841cdfa9" providerId="ADAL" clId="{B357B3D0-0C33-4A26-B1F6-5512078E5FB9}" dt="2023-04-03T14:46:16.990" v="629"/>
          <ac:picMkLst>
            <pc:docMk/>
            <pc:sldMk cId="1078399715" sldId="2286"/>
            <ac:picMk id="3" creationId="{8826C5FD-2684-9881-2367-09334D6F8F76}"/>
          </ac:picMkLst>
        </pc:picChg>
        <pc:picChg chg="del">
          <ac:chgData name="Kelly Stokes" userId="3e5c5154-569e-4d81-aa91-4f91841cdfa9" providerId="ADAL" clId="{B357B3D0-0C33-4A26-B1F6-5512078E5FB9}" dt="2023-04-03T14:46:16.573" v="628" actId="478"/>
          <ac:picMkLst>
            <pc:docMk/>
            <pc:sldMk cId="1078399715" sldId="2286"/>
            <ac:picMk id="4" creationId="{B7998283-54AC-6D72-A02E-207C801C1278}"/>
          </ac:picMkLst>
        </pc:picChg>
      </pc:sldChg>
      <pc:sldChg chg="addSp delSp modSp modAnim">
        <pc:chgData name="Kelly Stokes" userId="3e5c5154-569e-4d81-aa91-4f91841cdfa9" providerId="ADAL" clId="{B357B3D0-0C33-4A26-B1F6-5512078E5FB9}" dt="2023-04-03T14:48:00.557" v="684" actId="20577"/>
        <pc:sldMkLst>
          <pc:docMk/>
          <pc:sldMk cId="1221661846" sldId="2287"/>
        </pc:sldMkLst>
        <pc:spChg chg="mod">
          <ac:chgData name="Kelly Stokes" userId="3e5c5154-569e-4d81-aa91-4f91841cdfa9" providerId="ADAL" clId="{B357B3D0-0C33-4A26-B1F6-5512078E5FB9}" dt="2023-04-03T14:47:21.849" v="665" actId="20577"/>
          <ac:spMkLst>
            <pc:docMk/>
            <pc:sldMk cId="1221661846" sldId="2287"/>
            <ac:spMk id="2" creationId="{52DA34BA-82FC-47C5-BCE1-BB65E08B92A1}"/>
          </ac:spMkLst>
        </pc:spChg>
        <pc:spChg chg="mod">
          <ac:chgData name="Kelly Stokes" userId="3e5c5154-569e-4d81-aa91-4f91841cdfa9" providerId="ADAL" clId="{B357B3D0-0C33-4A26-B1F6-5512078E5FB9}" dt="2023-04-03T14:47:39.995" v="679" actId="6549"/>
          <ac:spMkLst>
            <pc:docMk/>
            <pc:sldMk cId="1221661846" sldId="2287"/>
            <ac:spMk id="5" creationId="{2C8F5065-5828-545D-470F-A1D28C82B95A}"/>
          </ac:spMkLst>
        </pc:spChg>
        <pc:spChg chg="mod">
          <ac:chgData name="Kelly Stokes" userId="3e5c5154-569e-4d81-aa91-4f91841cdfa9" providerId="ADAL" clId="{B357B3D0-0C33-4A26-B1F6-5512078E5FB9}" dt="2023-04-03T14:48:00.557" v="684" actId="20577"/>
          <ac:spMkLst>
            <pc:docMk/>
            <pc:sldMk cId="1221661846" sldId="2287"/>
            <ac:spMk id="10" creationId="{003D53EA-1945-744E-2DD1-0312F4DE835F}"/>
          </ac:spMkLst>
        </pc:spChg>
        <pc:spChg chg="mod">
          <ac:chgData name="Kelly Stokes" userId="3e5c5154-569e-4d81-aa91-4f91841cdfa9" providerId="ADAL" clId="{B357B3D0-0C33-4A26-B1F6-5512078E5FB9}" dt="2023-04-03T14:47:57.093" v="680"/>
          <ac:spMkLst>
            <pc:docMk/>
            <pc:sldMk cId="1221661846" sldId="2287"/>
            <ac:spMk id="12" creationId="{E384BFF7-3319-CAE2-192F-C4DCBBBBFCCA}"/>
          </ac:spMkLst>
        </pc:spChg>
        <pc:picChg chg="del">
          <ac:chgData name="Kelly Stokes" userId="3e5c5154-569e-4d81-aa91-4f91841cdfa9" providerId="ADAL" clId="{B357B3D0-0C33-4A26-B1F6-5512078E5FB9}" dt="2023-04-03T14:47:16.516" v="658" actId="478"/>
          <ac:picMkLst>
            <pc:docMk/>
            <pc:sldMk cId="1221661846" sldId="2287"/>
            <ac:picMk id="3" creationId="{3D1430AD-3C95-37B2-A84F-E257F11CE699}"/>
          </ac:picMkLst>
        </pc:picChg>
        <pc:picChg chg="add mod">
          <ac:chgData name="Kelly Stokes" userId="3e5c5154-569e-4d81-aa91-4f91841cdfa9" providerId="ADAL" clId="{B357B3D0-0C33-4A26-B1F6-5512078E5FB9}" dt="2023-04-03T14:47:16.947" v="659"/>
          <ac:picMkLst>
            <pc:docMk/>
            <pc:sldMk cId="1221661846" sldId="2287"/>
            <ac:picMk id="4" creationId="{1CFEEE47-6F17-835A-B9F7-7F4DBB1F049A}"/>
          </ac:picMkLst>
        </pc:picChg>
      </pc:sldChg>
      <pc:sldChg chg="modSp mod">
        <pc:chgData name="Kelly Stokes" userId="3e5c5154-569e-4d81-aa91-4f91841cdfa9" providerId="ADAL" clId="{B357B3D0-0C33-4A26-B1F6-5512078E5FB9}" dt="2023-04-03T14:48:29.116" v="696" actId="27636"/>
        <pc:sldMkLst>
          <pc:docMk/>
          <pc:sldMk cId="4277326512" sldId="2288"/>
        </pc:sldMkLst>
        <pc:spChg chg="mod">
          <ac:chgData name="Kelly Stokes" userId="3e5c5154-569e-4d81-aa91-4f91841cdfa9" providerId="ADAL" clId="{B357B3D0-0C33-4A26-B1F6-5512078E5FB9}" dt="2023-04-03T14:48:16.178" v="685"/>
          <ac:spMkLst>
            <pc:docMk/>
            <pc:sldMk cId="4277326512" sldId="2288"/>
            <ac:spMk id="2" creationId="{52DA34BA-82FC-47C5-BCE1-BB65E08B92A1}"/>
          </ac:spMkLst>
        </pc:spChg>
        <pc:spChg chg="mod">
          <ac:chgData name="Kelly Stokes" userId="3e5c5154-569e-4d81-aa91-4f91841cdfa9" providerId="ADAL" clId="{B357B3D0-0C33-4A26-B1F6-5512078E5FB9}" dt="2023-04-03T14:48:29.116" v="696" actId="27636"/>
          <ac:spMkLst>
            <pc:docMk/>
            <pc:sldMk cId="4277326512" sldId="2288"/>
            <ac:spMk id="3" creationId="{847A1AC9-9EC9-E1AA-348D-958CE44F2772}"/>
          </ac:spMkLst>
        </pc:spChg>
      </pc:sldChg>
      <pc:sldChg chg="modSp mod">
        <pc:chgData name="Kelly Stokes" userId="3e5c5154-569e-4d81-aa91-4f91841cdfa9" providerId="ADAL" clId="{B357B3D0-0C33-4A26-B1F6-5512078E5FB9}" dt="2023-04-03T14:49:05.003" v="706" actId="1076"/>
        <pc:sldMkLst>
          <pc:docMk/>
          <pc:sldMk cId="2156009348" sldId="2289"/>
        </pc:sldMkLst>
        <pc:spChg chg="mod">
          <ac:chgData name="Kelly Stokes" userId="3e5c5154-569e-4d81-aa91-4f91841cdfa9" providerId="ADAL" clId="{B357B3D0-0C33-4A26-B1F6-5512078E5FB9}" dt="2023-04-03T14:48:47.813" v="697"/>
          <ac:spMkLst>
            <pc:docMk/>
            <pc:sldMk cId="2156009348" sldId="2289"/>
            <ac:spMk id="2" creationId="{52DA34BA-82FC-47C5-BCE1-BB65E08B92A1}"/>
          </ac:spMkLst>
        </pc:spChg>
        <pc:spChg chg="mod">
          <ac:chgData name="Kelly Stokes" userId="3e5c5154-569e-4d81-aa91-4f91841cdfa9" providerId="ADAL" clId="{B357B3D0-0C33-4A26-B1F6-5512078E5FB9}" dt="2023-04-03T14:49:05.003" v="706" actId="1076"/>
          <ac:spMkLst>
            <pc:docMk/>
            <pc:sldMk cId="2156009348" sldId="2289"/>
            <ac:spMk id="3" creationId="{847A1AC9-9EC9-E1AA-348D-958CE44F2772}"/>
          </ac:spMkLst>
        </pc:spChg>
      </pc:sldChg>
      <pc:sldChg chg="modNotesTx">
        <pc:chgData name="Kelly Stokes" userId="3e5c5154-569e-4d81-aa91-4f91841cdfa9" providerId="ADAL" clId="{B357B3D0-0C33-4A26-B1F6-5512078E5FB9}" dt="2023-04-03T14:49:21.260" v="707"/>
        <pc:sldMkLst>
          <pc:docMk/>
          <pc:sldMk cId="2807870647" sldId="2299"/>
        </pc:sldMkLst>
      </pc:sldChg>
      <pc:sldChg chg="modSp mod">
        <pc:chgData name="Kelly Stokes" userId="3e5c5154-569e-4d81-aa91-4f91841cdfa9" providerId="ADAL" clId="{B357B3D0-0C33-4A26-B1F6-5512078E5FB9}" dt="2023-04-03T14:49:25.950" v="708"/>
        <pc:sldMkLst>
          <pc:docMk/>
          <pc:sldMk cId="2969635773" sldId="2300"/>
        </pc:sldMkLst>
        <pc:spChg chg="mod">
          <ac:chgData name="Kelly Stokes" userId="3e5c5154-569e-4d81-aa91-4f91841cdfa9" providerId="ADAL" clId="{B357B3D0-0C33-4A26-B1F6-5512078E5FB9}" dt="2023-04-03T14:49:25.950" v="708"/>
          <ac:spMkLst>
            <pc:docMk/>
            <pc:sldMk cId="2969635773" sldId="2300"/>
            <ac:spMk id="2" creationId="{77E26784-A357-92CE-B6B1-8F248D3D6650}"/>
          </ac:spMkLst>
        </pc:spChg>
      </pc:sldChg>
      <pc:sldChg chg="del">
        <pc:chgData name="Kelly Stokes" userId="3e5c5154-569e-4d81-aa91-4f91841cdfa9" providerId="ADAL" clId="{B357B3D0-0C33-4A26-B1F6-5512078E5FB9}" dt="2023-04-03T14:39:51.880" v="506" actId="2696"/>
        <pc:sldMkLst>
          <pc:docMk/>
          <pc:sldMk cId="3366410230" sldId="2311"/>
        </pc:sldMkLst>
      </pc:sldChg>
      <pc:sldChg chg="del">
        <pc:chgData name="Kelly Stokes" userId="3e5c5154-569e-4d81-aa91-4f91841cdfa9" providerId="ADAL" clId="{B357B3D0-0C33-4A26-B1F6-5512078E5FB9}" dt="2023-04-03T14:39:51.880" v="506" actId="2696"/>
        <pc:sldMkLst>
          <pc:docMk/>
          <pc:sldMk cId="1879101629" sldId="2312"/>
        </pc:sldMkLst>
      </pc:sldChg>
      <pc:sldChg chg="del">
        <pc:chgData name="Kelly Stokes" userId="3e5c5154-569e-4d81-aa91-4f91841cdfa9" providerId="ADAL" clId="{B357B3D0-0C33-4A26-B1F6-5512078E5FB9}" dt="2023-04-03T14:39:51.880" v="506" actId="2696"/>
        <pc:sldMkLst>
          <pc:docMk/>
          <pc:sldMk cId="1265114015" sldId="2313"/>
        </pc:sldMkLst>
      </pc:sldChg>
      <pc:sldChg chg="del">
        <pc:chgData name="Kelly Stokes" userId="3e5c5154-569e-4d81-aa91-4f91841cdfa9" providerId="ADAL" clId="{B357B3D0-0C33-4A26-B1F6-5512078E5FB9}" dt="2023-04-03T14:39:51.880" v="506" actId="2696"/>
        <pc:sldMkLst>
          <pc:docMk/>
          <pc:sldMk cId="2075402524" sldId="2314"/>
        </pc:sldMkLst>
      </pc:sldChg>
      <pc:sldChg chg="addSp delSp modSp modAnim">
        <pc:chgData name="Kelly Stokes" userId="3e5c5154-569e-4d81-aa91-4f91841cdfa9" providerId="ADAL" clId="{B357B3D0-0C33-4A26-B1F6-5512078E5FB9}" dt="2023-04-03T14:50:27.555" v="719"/>
        <pc:sldMkLst>
          <pc:docMk/>
          <pc:sldMk cId="2172348999" sldId="2319"/>
        </pc:sldMkLst>
        <pc:spChg chg="mod">
          <ac:chgData name="Kelly Stokes" userId="3e5c5154-569e-4d81-aa91-4f91841cdfa9" providerId="ADAL" clId="{B357B3D0-0C33-4A26-B1F6-5512078E5FB9}" dt="2023-04-03T14:49:44.763" v="715" actId="20577"/>
          <ac:spMkLst>
            <pc:docMk/>
            <pc:sldMk cId="2172348999" sldId="2319"/>
            <ac:spMk id="2" creationId="{52DA34BA-82FC-47C5-BCE1-BB65E08B92A1}"/>
          </ac:spMkLst>
        </pc:spChg>
        <pc:picChg chg="del">
          <ac:chgData name="Kelly Stokes" userId="3e5c5154-569e-4d81-aa91-4f91841cdfa9" providerId="ADAL" clId="{B357B3D0-0C33-4A26-B1F6-5512078E5FB9}" dt="2023-04-03T14:49:50.947" v="716" actId="478"/>
          <ac:picMkLst>
            <pc:docMk/>
            <pc:sldMk cId="2172348999" sldId="2319"/>
            <ac:picMk id="1026" creationId="{79D1473F-9CE8-8D0D-1A94-2EC8645B74B1}"/>
          </ac:picMkLst>
        </pc:picChg>
        <pc:picChg chg="add mod">
          <ac:chgData name="Kelly Stokes" userId="3e5c5154-569e-4d81-aa91-4f91841cdfa9" providerId="ADAL" clId="{B357B3D0-0C33-4A26-B1F6-5512078E5FB9}" dt="2023-04-03T14:50:26.333" v="718" actId="1076"/>
          <ac:picMkLst>
            <pc:docMk/>
            <pc:sldMk cId="2172348999" sldId="2319"/>
            <ac:picMk id="7170" creationId="{FE91218A-C1A2-BFD7-79B4-6F7161B37000}"/>
          </ac:picMkLst>
        </pc:picChg>
      </pc:sldChg>
      <pc:sldChg chg="addSp delSp modSp mod modAnim">
        <pc:chgData name="Kelly Stokes" userId="3e5c5154-569e-4d81-aa91-4f91841cdfa9" providerId="ADAL" clId="{B357B3D0-0C33-4A26-B1F6-5512078E5FB9}" dt="2023-04-03T14:51:04.419" v="729"/>
        <pc:sldMkLst>
          <pc:docMk/>
          <pc:sldMk cId="1660389706" sldId="2320"/>
        </pc:sldMkLst>
        <pc:spChg chg="mod">
          <ac:chgData name="Kelly Stokes" userId="3e5c5154-569e-4d81-aa91-4f91841cdfa9" providerId="ADAL" clId="{B357B3D0-0C33-4A26-B1F6-5512078E5FB9}" dt="2023-04-03T14:50:36.336" v="724" actId="20577"/>
          <ac:spMkLst>
            <pc:docMk/>
            <pc:sldMk cId="1660389706" sldId="2320"/>
            <ac:spMk id="2" creationId="{52DA34BA-82FC-47C5-BCE1-BB65E08B92A1}"/>
          </ac:spMkLst>
        </pc:spChg>
        <pc:spChg chg="mod">
          <ac:chgData name="Kelly Stokes" userId="3e5c5154-569e-4d81-aa91-4f91841cdfa9" providerId="ADAL" clId="{B357B3D0-0C33-4A26-B1F6-5512078E5FB9}" dt="2023-04-03T14:50:41.410" v="725" actId="1076"/>
          <ac:spMkLst>
            <pc:docMk/>
            <pc:sldMk cId="1660389706" sldId="2320"/>
            <ac:spMk id="3" creationId="{13BB5EC0-7A96-4D29-A835-6FAE896C31A4}"/>
          </ac:spMkLst>
        </pc:spChg>
        <pc:picChg chg="del">
          <ac:chgData name="Kelly Stokes" userId="3e5c5154-569e-4d81-aa91-4f91841cdfa9" providerId="ADAL" clId="{B357B3D0-0C33-4A26-B1F6-5512078E5FB9}" dt="2023-04-03T14:50:42.749" v="726" actId="478"/>
          <ac:picMkLst>
            <pc:docMk/>
            <pc:sldMk cId="1660389706" sldId="2320"/>
            <ac:picMk id="2050" creationId="{8E7D896D-5119-32D6-D207-55DB97AC5990}"/>
          </ac:picMkLst>
        </pc:picChg>
        <pc:picChg chg="add mod">
          <ac:chgData name="Kelly Stokes" userId="3e5c5154-569e-4d81-aa91-4f91841cdfa9" providerId="ADAL" clId="{B357B3D0-0C33-4A26-B1F6-5512078E5FB9}" dt="2023-04-03T14:51:03.428" v="728" actId="1076"/>
          <ac:picMkLst>
            <pc:docMk/>
            <pc:sldMk cId="1660389706" sldId="2320"/>
            <ac:picMk id="10242" creationId="{44E75AD2-8DA0-28C6-758B-FE4DF9FC5B0B}"/>
          </ac:picMkLst>
        </pc:picChg>
      </pc:sldChg>
      <pc:sldChg chg="addSp delSp modSp modAnim">
        <pc:chgData name="Kelly Stokes" userId="3e5c5154-569e-4d81-aa91-4f91841cdfa9" providerId="ADAL" clId="{B357B3D0-0C33-4A26-B1F6-5512078E5FB9}" dt="2023-04-03T14:51:46.628" v="758" actId="20577"/>
        <pc:sldMkLst>
          <pc:docMk/>
          <pc:sldMk cId="3394038788" sldId="2321"/>
        </pc:sldMkLst>
        <pc:spChg chg="mod">
          <ac:chgData name="Kelly Stokes" userId="3e5c5154-569e-4d81-aa91-4f91841cdfa9" providerId="ADAL" clId="{B357B3D0-0C33-4A26-B1F6-5512078E5FB9}" dt="2023-04-03T14:51:16.068" v="741" actId="20577"/>
          <ac:spMkLst>
            <pc:docMk/>
            <pc:sldMk cId="3394038788" sldId="2321"/>
            <ac:spMk id="2" creationId="{52DA34BA-82FC-47C5-BCE1-BB65E08B92A1}"/>
          </ac:spMkLst>
        </pc:spChg>
        <pc:spChg chg="mod">
          <ac:chgData name="Kelly Stokes" userId="3e5c5154-569e-4d81-aa91-4f91841cdfa9" providerId="ADAL" clId="{B357B3D0-0C33-4A26-B1F6-5512078E5FB9}" dt="2023-04-03T14:51:28.347" v="753" actId="6549"/>
          <ac:spMkLst>
            <pc:docMk/>
            <pc:sldMk cId="3394038788" sldId="2321"/>
            <ac:spMk id="5" creationId="{2C8F5065-5828-545D-470F-A1D28C82B95A}"/>
          </ac:spMkLst>
        </pc:spChg>
        <pc:spChg chg="mod">
          <ac:chgData name="Kelly Stokes" userId="3e5c5154-569e-4d81-aa91-4f91841cdfa9" providerId="ADAL" clId="{B357B3D0-0C33-4A26-B1F6-5512078E5FB9}" dt="2023-04-03T14:51:46.628" v="758" actId="20577"/>
          <ac:spMkLst>
            <pc:docMk/>
            <pc:sldMk cId="3394038788" sldId="2321"/>
            <ac:spMk id="10" creationId="{003D53EA-1945-744E-2DD1-0312F4DE835F}"/>
          </ac:spMkLst>
        </pc:spChg>
        <pc:spChg chg="mod">
          <ac:chgData name="Kelly Stokes" userId="3e5c5154-569e-4d81-aa91-4f91841cdfa9" providerId="ADAL" clId="{B357B3D0-0C33-4A26-B1F6-5512078E5FB9}" dt="2023-04-03T14:51:44.038" v="754"/>
          <ac:spMkLst>
            <pc:docMk/>
            <pc:sldMk cId="3394038788" sldId="2321"/>
            <ac:spMk id="12" creationId="{E384BFF7-3319-CAE2-192F-C4DCBBBBFCCA}"/>
          </ac:spMkLst>
        </pc:spChg>
        <pc:picChg chg="add mod">
          <ac:chgData name="Kelly Stokes" userId="3e5c5154-569e-4d81-aa91-4f91841cdfa9" providerId="ADAL" clId="{B357B3D0-0C33-4A26-B1F6-5512078E5FB9}" dt="2023-04-03T14:51:09.798" v="731"/>
          <ac:picMkLst>
            <pc:docMk/>
            <pc:sldMk cId="3394038788" sldId="2321"/>
            <ac:picMk id="3" creationId="{B8AFC2C2-D7F9-C33C-52E0-A809CDEAD321}"/>
          </ac:picMkLst>
        </pc:picChg>
        <pc:picChg chg="del">
          <ac:chgData name="Kelly Stokes" userId="3e5c5154-569e-4d81-aa91-4f91841cdfa9" providerId="ADAL" clId="{B357B3D0-0C33-4A26-B1F6-5512078E5FB9}" dt="2023-04-03T14:51:09.314" v="730" actId="478"/>
          <ac:picMkLst>
            <pc:docMk/>
            <pc:sldMk cId="3394038788" sldId="2321"/>
            <ac:picMk id="4" creationId="{B7998283-54AC-6D72-A02E-207C801C1278}"/>
          </ac:picMkLst>
        </pc:picChg>
      </pc:sldChg>
      <pc:sldChg chg="addSp delSp modSp modAnim">
        <pc:chgData name="Kelly Stokes" userId="3e5c5154-569e-4d81-aa91-4f91841cdfa9" providerId="ADAL" clId="{B357B3D0-0C33-4A26-B1F6-5512078E5FB9}" dt="2023-04-03T14:52:50.975" v="801" actId="20577"/>
        <pc:sldMkLst>
          <pc:docMk/>
          <pc:sldMk cId="1538023570" sldId="2322"/>
        </pc:sldMkLst>
        <pc:spChg chg="mod">
          <ac:chgData name="Kelly Stokes" userId="3e5c5154-569e-4d81-aa91-4f91841cdfa9" providerId="ADAL" clId="{B357B3D0-0C33-4A26-B1F6-5512078E5FB9}" dt="2023-04-03T14:52:04.385" v="778" actId="20577"/>
          <ac:spMkLst>
            <pc:docMk/>
            <pc:sldMk cId="1538023570" sldId="2322"/>
            <ac:spMk id="2" creationId="{52DA34BA-82FC-47C5-BCE1-BB65E08B92A1}"/>
          </ac:spMkLst>
        </pc:spChg>
        <pc:spChg chg="mod">
          <ac:chgData name="Kelly Stokes" userId="3e5c5154-569e-4d81-aa91-4f91841cdfa9" providerId="ADAL" clId="{B357B3D0-0C33-4A26-B1F6-5512078E5FB9}" dt="2023-04-03T14:52:14.956" v="790" actId="6549"/>
          <ac:spMkLst>
            <pc:docMk/>
            <pc:sldMk cId="1538023570" sldId="2322"/>
            <ac:spMk id="5" creationId="{2C8F5065-5828-545D-470F-A1D28C82B95A}"/>
          </ac:spMkLst>
        </pc:spChg>
        <pc:spChg chg="mod">
          <ac:chgData name="Kelly Stokes" userId="3e5c5154-569e-4d81-aa91-4f91841cdfa9" providerId="ADAL" clId="{B357B3D0-0C33-4A26-B1F6-5512078E5FB9}" dt="2023-04-03T14:52:47.565" v="800" actId="20577"/>
          <ac:spMkLst>
            <pc:docMk/>
            <pc:sldMk cId="1538023570" sldId="2322"/>
            <ac:spMk id="10" creationId="{003D53EA-1945-744E-2DD1-0312F4DE835F}"/>
          </ac:spMkLst>
        </pc:spChg>
        <pc:spChg chg="mod">
          <ac:chgData name="Kelly Stokes" userId="3e5c5154-569e-4d81-aa91-4f91841cdfa9" providerId="ADAL" clId="{B357B3D0-0C33-4A26-B1F6-5512078E5FB9}" dt="2023-04-03T14:52:50.975" v="801" actId="20577"/>
          <ac:spMkLst>
            <pc:docMk/>
            <pc:sldMk cId="1538023570" sldId="2322"/>
            <ac:spMk id="12" creationId="{E384BFF7-3319-CAE2-192F-C4DCBBBBFCCA}"/>
          </ac:spMkLst>
        </pc:spChg>
        <pc:picChg chg="del">
          <ac:chgData name="Kelly Stokes" userId="3e5c5154-569e-4d81-aa91-4f91841cdfa9" providerId="ADAL" clId="{B357B3D0-0C33-4A26-B1F6-5512078E5FB9}" dt="2023-04-03T14:51:53.330" v="759" actId="478"/>
          <ac:picMkLst>
            <pc:docMk/>
            <pc:sldMk cId="1538023570" sldId="2322"/>
            <ac:picMk id="3" creationId="{3D1430AD-3C95-37B2-A84F-E257F11CE699}"/>
          </ac:picMkLst>
        </pc:picChg>
        <pc:picChg chg="add mod">
          <ac:chgData name="Kelly Stokes" userId="3e5c5154-569e-4d81-aa91-4f91841cdfa9" providerId="ADAL" clId="{B357B3D0-0C33-4A26-B1F6-5512078E5FB9}" dt="2023-04-03T14:51:53.702" v="760"/>
          <ac:picMkLst>
            <pc:docMk/>
            <pc:sldMk cId="1538023570" sldId="2322"/>
            <ac:picMk id="4" creationId="{87203AB9-1867-B121-AE9B-0BA70E54C4DE}"/>
          </ac:picMkLst>
        </pc:picChg>
      </pc:sldChg>
      <pc:sldChg chg="modSp mod">
        <pc:chgData name="Kelly Stokes" userId="3e5c5154-569e-4d81-aa91-4f91841cdfa9" providerId="ADAL" clId="{B357B3D0-0C33-4A26-B1F6-5512078E5FB9}" dt="2023-04-03T14:53:14.746" v="805" actId="27636"/>
        <pc:sldMkLst>
          <pc:docMk/>
          <pc:sldMk cId="3821782602" sldId="2323"/>
        </pc:sldMkLst>
        <pc:spChg chg="mod">
          <ac:chgData name="Kelly Stokes" userId="3e5c5154-569e-4d81-aa91-4f91841cdfa9" providerId="ADAL" clId="{B357B3D0-0C33-4A26-B1F6-5512078E5FB9}" dt="2023-04-03T14:53:07.131" v="802"/>
          <ac:spMkLst>
            <pc:docMk/>
            <pc:sldMk cId="3821782602" sldId="2323"/>
            <ac:spMk id="2" creationId="{52DA34BA-82FC-47C5-BCE1-BB65E08B92A1}"/>
          </ac:spMkLst>
        </pc:spChg>
        <pc:spChg chg="mod">
          <ac:chgData name="Kelly Stokes" userId="3e5c5154-569e-4d81-aa91-4f91841cdfa9" providerId="ADAL" clId="{B357B3D0-0C33-4A26-B1F6-5512078E5FB9}" dt="2023-04-03T14:53:14.746" v="805" actId="27636"/>
          <ac:spMkLst>
            <pc:docMk/>
            <pc:sldMk cId="3821782602" sldId="2323"/>
            <ac:spMk id="3" creationId="{847A1AC9-9EC9-E1AA-348D-958CE44F2772}"/>
          </ac:spMkLst>
        </pc:spChg>
      </pc:sldChg>
      <pc:sldChg chg="modSp mod">
        <pc:chgData name="Kelly Stokes" userId="3e5c5154-569e-4d81-aa91-4f91841cdfa9" providerId="ADAL" clId="{B357B3D0-0C33-4A26-B1F6-5512078E5FB9}" dt="2023-04-03T14:53:43.135" v="809" actId="27636"/>
        <pc:sldMkLst>
          <pc:docMk/>
          <pc:sldMk cId="2678994580" sldId="2324"/>
        </pc:sldMkLst>
        <pc:spChg chg="mod">
          <ac:chgData name="Kelly Stokes" userId="3e5c5154-569e-4d81-aa91-4f91841cdfa9" providerId="ADAL" clId="{B357B3D0-0C33-4A26-B1F6-5512078E5FB9}" dt="2023-04-03T14:53:32.271" v="806"/>
          <ac:spMkLst>
            <pc:docMk/>
            <pc:sldMk cId="2678994580" sldId="2324"/>
            <ac:spMk id="2" creationId="{52DA34BA-82FC-47C5-BCE1-BB65E08B92A1}"/>
          </ac:spMkLst>
        </pc:spChg>
        <pc:spChg chg="mod">
          <ac:chgData name="Kelly Stokes" userId="3e5c5154-569e-4d81-aa91-4f91841cdfa9" providerId="ADAL" clId="{B357B3D0-0C33-4A26-B1F6-5512078E5FB9}" dt="2023-04-03T14:53:43.135" v="809" actId="27636"/>
          <ac:spMkLst>
            <pc:docMk/>
            <pc:sldMk cId="2678994580" sldId="2324"/>
            <ac:spMk id="3" creationId="{847A1AC9-9EC9-E1AA-348D-958CE44F2772}"/>
          </ac:spMkLst>
        </pc:spChg>
      </pc:sldChg>
      <pc:sldChg chg="modNotesTx">
        <pc:chgData name="Kelly Stokes" userId="3e5c5154-569e-4d81-aa91-4f91841cdfa9" providerId="ADAL" clId="{B357B3D0-0C33-4A26-B1F6-5512078E5FB9}" dt="2023-04-03T14:54:02.593" v="810"/>
        <pc:sldMkLst>
          <pc:docMk/>
          <pc:sldMk cId="1510961111" sldId="2334"/>
        </pc:sldMkLst>
      </pc:sldChg>
      <pc:sldChg chg="modSp mod">
        <pc:chgData name="Kelly Stokes" userId="3e5c5154-569e-4d81-aa91-4f91841cdfa9" providerId="ADAL" clId="{B357B3D0-0C33-4A26-B1F6-5512078E5FB9}" dt="2023-04-03T14:54:05.943" v="812"/>
        <pc:sldMkLst>
          <pc:docMk/>
          <pc:sldMk cId="4130017780" sldId="2335"/>
        </pc:sldMkLst>
        <pc:spChg chg="mod">
          <ac:chgData name="Kelly Stokes" userId="3e5c5154-569e-4d81-aa91-4f91841cdfa9" providerId="ADAL" clId="{B357B3D0-0C33-4A26-B1F6-5512078E5FB9}" dt="2023-04-03T14:54:05.943" v="812"/>
          <ac:spMkLst>
            <pc:docMk/>
            <pc:sldMk cId="4130017780" sldId="2335"/>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03/04/2023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3620809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dirty="0"/>
          </a:p>
        </p:txBody>
      </p:sp>
    </p:spTree>
    <p:extLst>
      <p:ext uri="{BB962C8B-B14F-4D97-AF65-F5344CB8AC3E}">
        <p14:creationId xmlns:p14="http://schemas.microsoft.com/office/powerpoint/2010/main" val="2225041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91</a:t>
            </a:fld>
            <a:endParaRPr lang="en-GB"/>
          </a:p>
        </p:txBody>
      </p:sp>
    </p:spTree>
    <p:extLst>
      <p:ext uri="{BB962C8B-B14F-4D97-AF65-F5344CB8AC3E}">
        <p14:creationId xmlns:p14="http://schemas.microsoft.com/office/powerpoint/2010/main" val="953086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Now there was a hesitancy to use plant materials as they needed tougher materials that lasted longer.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a:p>
        </p:txBody>
      </p:sp>
    </p:spTree>
    <p:extLst>
      <p:ext uri="{BB962C8B-B14F-4D97-AF65-F5344CB8AC3E}">
        <p14:creationId xmlns:p14="http://schemas.microsoft.com/office/powerpoint/2010/main" val="1171664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a:p>
        </p:txBody>
      </p:sp>
    </p:spTree>
    <p:extLst>
      <p:ext uri="{BB962C8B-B14F-4D97-AF65-F5344CB8AC3E}">
        <p14:creationId xmlns:p14="http://schemas.microsoft.com/office/powerpoint/2010/main" val="3643632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dirty="0"/>
          </a:p>
        </p:txBody>
      </p:sp>
    </p:spTree>
    <p:extLst>
      <p:ext uri="{BB962C8B-B14F-4D97-AF65-F5344CB8AC3E}">
        <p14:creationId xmlns:p14="http://schemas.microsoft.com/office/powerpoint/2010/main" val="3659171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3776443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Thick logs are good insulators, so they became a popular building materials for tenants in cold areas of the world with large forests.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a:p>
        </p:txBody>
      </p:sp>
    </p:spTree>
    <p:extLst>
      <p:ext uri="{BB962C8B-B14F-4D97-AF65-F5344CB8AC3E}">
        <p14:creationId xmlns:p14="http://schemas.microsoft.com/office/powerpoint/2010/main" val="447751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Dictionary    equipped  referral reference Desperate    determined expectancy  truancy tenancy </a:t>
            </a:r>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1538945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19254037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a:t>
            </a:fld>
            <a:endParaRPr lang="en-GB"/>
          </a:p>
        </p:txBody>
      </p:sp>
    </p:spTree>
    <p:extLst>
      <p:ext uri="{BB962C8B-B14F-4D97-AF65-F5344CB8AC3E}">
        <p14:creationId xmlns:p14="http://schemas.microsoft.com/office/powerpoint/2010/main" val="4272981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People would be desperate to move from place to place, building new homes as they went.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17681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55</a:t>
            </a:fld>
            <a:endParaRPr lang="en-GB"/>
          </a:p>
        </p:txBody>
      </p:sp>
    </p:spTree>
    <p:extLst>
      <p:ext uri="{BB962C8B-B14F-4D97-AF65-F5344CB8AC3E}">
        <p14:creationId xmlns:p14="http://schemas.microsoft.com/office/powerpoint/2010/main" val="1846977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When determined people began farming, they wanted to build permanent homes next to their land.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a:p>
        </p:txBody>
      </p:sp>
    </p:spTree>
    <p:extLst>
      <p:ext uri="{BB962C8B-B14F-4D97-AF65-F5344CB8AC3E}">
        <p14:creationId xmlns:p14="http://schemas.microsoft.com/office/powerpoint/2010/main" val="4037649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'fer' syllable is stressed, double the last letter before adding suffix.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-fer</a:t>
            </a:r>
          </a:p>
        </p:txBody>
      </p:sp>
    </p:spTree>
    <p:extLst>
      <p:ext uri="{BB962C8B-B14F-4D97-AF65-F5344CB8AC3E}">
        <p14:creationId xmlns:p14="http://schemas.microsoft.com/office/powerpoint/2010/main" val="275687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desperate sadness enveloped Ruth.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6" y="3771900"/>
            <a:ext cx="3020787"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01673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determined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288812" y="2736502"/>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773862"/>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made a firm decision and being resolved not to change it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DETERMINED clipart">
            <a:extLst>
              <a:ext uri="{FF2B5EF4-FFF2-40B4-BE49-F238E27FC236}">
                <a16:creationId xmlns:a16="http://schemas.microsoft.com/office/drawing/2014/main" id="{D37C0A91-F920-83BC-5D36-29FC4382E5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464"/>
          <a:stretch/>
        </p:blipFill>
        <p:spPr bwMode="auto">
          <a:xfrm>
            <a:off x="288812" y="31879"/>
            <a:ext cx="1921328" cy="2759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24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Alina was determined to be heard.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98471" y="3690257"/>
            <a:ext cx="3428999" cy="7853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34498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9040269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5373534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58536" y="922564"/>
            <a:ext cx="11674928" cy="5698671"/>
          </a:xfrm>
        </p:spPr>
        <p:txBody>
          <a:bodyPr>
            <a:noAutofit/>
          </a:bodyPr>
          <a:lstStyle/>
          <a:p>
            <a:pPr algn="l"/>
            <a:r>
              <a:rPr lang="en-GB" sz="3200" b="1" u="sng" dirty="0">
                <a:solidFill>
                  <a:srgbClr val="000000"/>
                </a:solidFill>
                <a:effectLst/>
                <a:latin typeface="Twinkl Cursive Looped" panose="02000000000000000000" pitchFamily="2" charset="0"/>
                <a:ea typeface="Times New Roman" panose="02020603050405020304" pitchFamily="18" charset="0"/>
              </a:rPr>
              <a:t>Logs  - organic</a:t>
            </a:r>
            <a:br>
              <a:rPr lang="en-GB" sz="3200" b="1" u="sng"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a:t>
            </a:r>
          </a:p>
        </p:txBody>
      </p:sp>
    </p:spTree>
    <p:extLst>
      <p:ext uri="{BB962C8B-B14F-4D97-AF65-F5344CB8AC3E}">
        <p14:creationId xmlns:p14="http://schemas.microsoft.com/office/powerpoint/2010/main" val="121899815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58536" y="922564"/>
            <a:ext cx="11674928" cy="5698671"/>
          </a:xfrm>
        </p:spPr>
        <p:txBody>
          <a:bodyPr>
            <a:noAutofit/>
          </a:bodyPr>
          <a:lstStyle/>
          <a:p>
            <a:pPr algn="l"/>
            <a:r>
              <a:rPr lang="en-GB" sz="3200" b="1" u="sng" dirty="0">
                <a:solidFill>
                  <a:srgbClr val="000000"/>
                </a:solidFill>
                <a:effectLst/>
                <a:latin typeface="Twinkl Cursive Looped" panose="02000000000000000000" pitchFamily="2" charset="0"/>
                <a:ea typeface="Times New Roman" panose="02020603050405020304" pitchFamily="18" charset="0"/>
              </a:rPr>
              <a:t>Logs  - organic</a:t>
            </a:r>
            <a:br>
              <a:rPr lang="en-GB" sz="3200" b="1" u="sng"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In Stone Age societies, houses weren’t expected to last forever.  People would be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desperate</a:t>
            </a:r>
            <a:r>
              <a:rPr lang="en-GB" sz="3200" dirty="0">
                <a:solidFill>
                  <a:srgbClr val="000000"/>
                </a:solidFill>
                <a:effectLst/>
                <a:latin typeface="Twinkl Cursive Looped" panose="02000000000000000000" pitchFamily="2" charset="0"/>
                <a:ea typeface="Times New Roman" panose="02020603050405020304" pitchFamily="18" charset="0"/>
              </a:rPr>
              <a:t> to move from place to place, building new homes as they went.  Lightweight plant materials were perfect.  When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determined</a:t>
            </a:r>
            <a:r>
              <a:rPr lang="en-GB" sz="3200" dirty="0">
                <a:solidFill>
                  <a:srgbClr val="000000"/>
                </a:solidFill>
                <a:effectLst/>
                <a:latin typeface="Twinkl Cursive Looped" panose="02000000000000000000" pitchFamily="2" charset="0"/>
                <a:ea typeface="Times New Roman" panose="02020603050405020304" pitchFamily="18" charset="0"/>
              </a:rPr>
              <a:t> people began farming, they wanted to build permanent homes next to their land.  Now there was 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hesitancy</a:t>
            </a:r>
            <a:r>
              <a:rPr lang="en-GB" sz="3200" dirty="0">
                <a:solidFill>
                  <a:srgbClr val="000000"/>
                </a:solidFill>
                <a:effectLst/>
                <a:latin typeface="Twinkl Cursive Looped" panose="02000000000000000000" pitchFamily="2" charset="0"/>
                <a:ea typeface="Times New Roman" panose="02020603050405020304" pitchFamily="18" charset="0"/>
              </a:rPr>
              <a:t>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tenants</a:t>
            </a:r>
            <a:r>
              <a:rPr lang="en-GB" sz="3200" dirty="0">
                <a:solidFill>
                  <a:srgbClr val="000000"/>
                </a:solidFill>
                <a:effectLst/>
                <a:latin typeface="Twinkl Cursive Looped" panose="02000000000000000000" pitchFamily="2" charset="0"/>
                <a:ea typeface="Times New Roman" panose="02020603050405020304" pitchFamily="18" charset="0"/>
              </a:rPr>
              <a:t> in cold areas of the world with large forests.</a:t>
            </a:r>
          </a:p>
        </p:txBody>
      </p:sp>
    </p:spTree>
    <p:extLst>
      <p:ext uri="{BB962C8B-B14F-4D97-AF65-F5344CB8AC3E}">
        <p14:creationId xmlns:p14="http://schemas.microsoft.com/office/powerpoint/2010/main" val="330227678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78706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Now there was a hesitancy to use plant materials as they needed tougher materials that lasted longer.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96963577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734181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In the word prefer, the syllable fer is stressed so when adding suffixes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–ed, the r letter is double. </a:t>
            </a:r>
          </a:p>
        </p:txBody>
      </p:sp>
    </p:spTree>
    <p:extLst>
      <p:ext uri="{BB962C8B-B14F-4D97-AF65-F5344CB8AC3E}">
        <p14:creationId xmlns:p14="http://schemas.microsoft.com/office/powerpoint/2010/main" val="169711095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BA8FA1E-EB88-9A37-88C0-AA83B82831F5}"/>
              </a:ext>
            </a:extLst>
          </p:cNvPr>
          <p:cNvPicPr>
            <a:picLocks noChangeAspect="1"/>
          </p:cNvPicPr>
          <p:nvPr/>
        </p:nvPicPr>
        <p:blipFill rotWithShape="1">
          <a:blip r:embed="rId2"/>
          <a:srcRect l="19152" t="12839" r="18170" b="11410"/>
          <a:stretch/>
        </p:blipFill>
        <p:spPr>
          <a:xfrm>
            <a:off x="342900" y="146958"/>
            <a:ext cx="9748157" cy="6623748"/>
          </a:xfrm>
          <a:prstGeom prst="rect">
            <a:avLst/>
          </a:prstGeom>
        </p:spPr>
      </p:pic>
    </p:spTree>
    <p:extLst>
      <p:ext uri="{BB962C8B-B14F-4D97-AF65-F5344CB8AC3E}">
        <p14:creationId xmlns:p14="http://schemas.microsoft.com/office/powerpoint/2010/main" val="393990392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4837857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5535793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dictionary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158795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2770210"/>
            <a:ext cx="11614375" cy="418576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book or electronic resource that lists the words of a language (typically in alphabetical order) and gives their meaning, or gives the equivalent words in a different language, often also providing information about pronunciation, origin, and usage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2050" name="Picture 2" descr="Image result for dictionary clipart">
            <a:extLst>
              <a:ext uri="{FF2B5EF4-FFF2-40B4-BE49-F238E27FC236}">
                <a16:creationId xmlns:a16="http://schemas.microsoft.com/office/drawing/2014/main" id="{E7E21A73-E64F-4054-F164-FEA229A537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9908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39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website gives access to an online dictionary.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78085" y="3771900"/>
            <a:ext cx="33147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87420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equipped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supply with the necessary items for a particular purpose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equipped clipart">
            <a:extLst>
              <a:ext uri="{FF2B5EF4-FFF2-40B4-BE49-F238E27FC236}">
                <a16:creationId xmlns:a16="http://schemas.microsoft.com/office/drawing/2014/main" id="{D3A44F79-6AD6-884D-3BA4-69A102702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0589"/>
            <a:ext cx="18097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8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All bedrooms are equipped with a colour TV.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486" y="3031075"/>
            <a:ext cx="279218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5987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'fer' syllable is stressed, double the last letter before adding suffix.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-fer</a:t>
            </a:r>
          </a:p>
        </p:txBody>
      </p:sp>
    </p:spTree>
    <p:extLst>
      <p:ext uri="{BB962C8B-B14F-4D97-AF65-F5344CB8AC3E}">
        <p14:creationId xmlns:p14="http://schemas.microsoft.com/office/powerpoint/2010/main" val="280074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In the word prefer, the syllable fer is stressed so when adding suffixes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–ed, the r letter is double. </a:t>
            </a:r>
          </a:p>
        </p:txBody>
      </p:sp>
    </p:spTree>
    <p:extLst>
      <p:ext uri="{BB962C8B-B14F-4D97-AF65-F5344CB8AC3E}">
        <p14:creationId xmlns:p14="http://schemas.microsoft.com/office/powerpoint/2010/main" val="339808932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'fer' syllable is not stressed, you just add the suffix.</a:t>
            </a:r>
          </a:p>
        </p:txBody>
      </p:sp>
    </p:spTree>
    <p:extLst>
      <p:ext uri="{BB962C8B-B14F-4D97-AF65-F5344CB8AC3E}">
        <p14:creationId xmlns:p14="http://schemas.microsoft.com/office/powerpoint/2010/main" val="184613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'fer' syllable is not stressed, you just add the suffix.</a:t>
            </a:r>
          </a:p>
        </p:txBody>
      </p:sp>
    </p:spTree>
    <p:extLst>
      <p:ext uri="{BB962C8B-B14F-4D97-AF65-F5344CB8AC3E}">
        <p14:creationId xmlns:p14="http://schemas.microsoft.com/office/powerpoint/2010/main" val="108948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a:t>
            </a:r>
            <a:r>
              <a:rPr lang="en-GB" dirty="0">
                <a:highlight>
                  <a:srgbClr val="FFFF00"/>
                </a:highlight>
                <a:latin typeface="Twinkl Cursive Looped" panose="02000000000000000000" pitchFamily="2" charset="0"/>
              </a:rPr>
              <a:t>fer</a:t>
            </a:r>
          </a:p>
        </p:txBody>
      </p:sp>
      <p:pic>
        <p:nvPicPr>
          <p:cNvPr id="8194" name="Picture 2" descr="Image result for transfer clipart">
            <a:extLst>
              <a:ext uri="{FF2B5EF4-FFF2-40B4-BE49-F238E27FC236}">
                <a16:creationId xmlns:a16="http://schemas.microsoft.com/office/drawing/2014/main" id="{E32619D6-C417-B6C4-66D5-F33CBD17FC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1" y="465364"/>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06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7266215"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transfer clipart">
            <a:extLst>
              <a:ext uri="{FF2B5EF4-FFF2-40B4-BE49-F238E27FC236}">
                <a16:creationId xmlns:a16="http://schemas.microsoft.com/office/drawing/2014/main" id="{8575047D-A253-C46C-F6E5-A63364C07B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1" y="514350"/>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50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transfe</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ence   </a:t>
            </a:r>
          </a:p>
        </p:txBody>
      </p:sp>
      <p:sp>
        <p:nvSpPr>
          <p:cNvPr id="3" name="Rectangle 2">
            <a:extLst>
              <a:ext uri="{FF2B5EF4-FFF2-40B4-BE49-F238E27FC236}">
                <a16:creationId xmlns:a16="http://schemas.microsoft.com/office/drawing/2014/main" id="{13BB5EC0-7A96-4D29-A835-6FAE896C31A4}"/>
              </a:ext>
            </a:extLst>
          </p:cNvPr>
          <p:cNvSpPr/>
          <p:nvPr/>
        </p:nvSpPr>
        <p:spPr>
          <a:xfrm>
            <a:off x="6955971" y="3561670"/>
            <a:ext cx="14858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transfer clipart">
            <a:extLst>
              <a:ext uri="{FF2B5EF4-FFF2-40B4-BE49-F238E27FC236}">
                <a16:creationId xmlns:a16="http://schemas.microsoft.com/office/drawing/2014/main" id="{334D4EEF-22DA-1EA3-9AA3-F557D3528A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90" y="481693"/>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87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172748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4" y="2795349"/>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word is formed from a verb that ends in -y, -</a:t>
            </a:r>
            <a:r>
              <a:rPr lang="en-GB" sz="6000" dirty="0" err="1">
                <a:solidFill>
                  <a:prstClr val="black"/>
                </a:solidFill>
                <a:latin typeface="Twinkl Cursive Looped" panose="02000000000000000000" pitchFamily="2" charset="0"/>
                <a:ea typeface="+mj-ea"/>
                <a:cs typeface="+mj-cs"/>
              </a:rPr>
              <a:t>ure</a:t>
            </a:r>
            <a:r>
              <a:rPr lang="en-GB" sz="6000" dirty="0">
                <a:solidFill>
                  <a:prstClr val="black"/>
                </a:solidFill>
                <a:latin typeface="Twinkl Cursive Looped" panose="02000000000000000000" pitchFamily="2" charset="0"/>
                <a:ea typeface="+mj-ea"/>
                <a:cs typeface="+mj-cs"/>
              </a:rPr>
              <a:t>, or -ear, then the ending will be spelled -</a:t>
            </a:r>
            <a:r>
              <a:rPr lang="en-GB" sz="6000" dirty="0" err="1">
                <a:solidFill>
                  <a:prstClr val="black"/>
                </a:solidFill>
                <a:latin typeface="Twinkl Cursive Looped" panose="02000000000000000000" pitchFamily="2" charset="0"/>
                <a:ea typeface="+mj-ea"/>
                <a:cs typeface="+mj-cs"/>
              </a:rPr>
              <a:t>ancy</a:t>
            </a:r>
            <a:r>
              <a:rPr lang="en-GB" sz="6000" dirty="0">
                <a:solidFill>
                  <a:prstClr val="black"/>
                </a:solidFill>
                <a:latin typeface="Twinkl Cursive Looped" panose="02000000000000000000" pitchFamily="2" charset="0"/>
                <a:ea typeface="+mj-ea"/>
                <a:cs typeface="+mj-cs"/>
              </a:rPr>
              <a:t>. </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ancy</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390035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889843"/>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main part of the word ends in a ‘hard’ c or a ‘hard’ g, then the ending will be spelled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ancy</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161935292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sz="12800" dirty="0">
                <a:latin typeface="Twinkl Cursive Looped" panose="02000000000000000000" pitchFamily="2" charset="0"/>
              </a:rPr>
            </a:br>
            <a:r>
              <a:rPr lang="en-GB" sz="12800" dirty="0">
                <a:latin typeface="Twinkl Cursive Looped" panose="02000000000000000000" pitchFamily="2" charset="0"/>
              </a:rPr>
              <a:t>-</a:t>
            </a:r>
            <a:r>
              <a:rPr lang="en-GB" sz="12800" dirty="0" err="1">
                <a:latin typeface="Twinkl Cursive Looped" panose="02000000000000000000" pitchFamily="2" charset="0"/>
              </a:rPr>
              <a:t>ancy</a:t>
            </a:r>
            <a:br>
              <a:rPr lang="en-GB" sz="12800"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93011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occupancy   </a:t>
            </a:r>
          </a:p>
        </p:txBody>
      </p:sp>
      <p:sp>
        <p:nvSpPr>
          <p:cNvPr id="3" name="Rectangle 2">
            <a:extLst>
              <a:ext uri="{FF2B5EF4-FFF2-40B4-BE49-F238E27FC236}">
                <a16:creationId xmlns:a16="http://schemas.microsoft.com/office/drawing/2014/main" id="{13BB5EC0-7A96-4D29-A835-6FAE896C31A4}"/>
              </a:ext>
            </a:extLst>
          </p:cNvPr>
          <p:cNvSpPr/>
          <p:nvPr/>
        </p:nvSpPr>
        <p:spPr>
          <a:xfrm>
            <a:off x="6629401" y="3561670"/>
            <a:ext cx="16818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occupancy clipart">
            <a:extLst>
              <a:ext uri="{FF2B5EF4-FFF2-40B4-BE49-F238E27FC236}">
                <a16:creationId xmlns:a16="http://schemas.microsoft.com/office/drawing/2014/main" id="{FE91218A-C1A2-BFD7-79B4-6F7161B37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632" y="465365"/>
            <a:ext cx="2381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348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pregnancy   </a:t>
            </a:r>
          </a:p>
        </p:txBody>
      </p:sp>
      <p:sp>
        <p:nvSpPr>
          <p:cNvPr id="3" name="Rectangle 2">
            <a:extLst>
              <a:ext uri="{FF2B5EF4-FFF2-40B4-BE49-F238E27FC236}">
                <a16:creationId xmlns:a16="http://schemas.microsoft.com/office/drawing/2014/main" id="{13BB5EC0-7A96-4D29-A835-6FAE896C31A4}"/>
              </a:ext>
            </a:extLst>
          </p:cNvPr>
          <p:cNvSpPr/>
          <p:nvPr/>
        </p:nvSpPr>
        <p:spPr>
          <a:xfrm>
            <a:off x="6536872" y="3563711"/>
            <a:ext cx="16818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42" name="Picture 2" descr="Image result for pregnancy clipart">
            <a:extLst>
              <a:ext uri="{FF2B5EF4-FFF2-40B4-BE49-F238E27FC236}">
                <a16:creationId xmlns:a16="http://schemas.microsoft.com/office/drawing/2014/main" id="{44E75AD2-8DA0-28C6-758B-FE4DF9FC5B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254622"/>
            <a:ext cx="1981200"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38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occupancy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or fact of occupying a place</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occup</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occup</a:t>
            </a:r>
            <a:r>
              <a:rPr lang="en-GB" sz="5400" dirty="0">
                <a:highlight>
                  <a:srgbClr val="FFFF00"/>
                </a:highlight>
                <a:latin typeface="Twinkl Cursive Looped" panose="02000000000000000000" pitchFamily="2" charset="0"/>
              </a:rPr>
              <a:t>ancy</a:t>
            </a:r>
            <a:endParaRPr lang="en-GB" sz="5400" i="1" dirty="0">
              <a:highlight>
                <a:srgbClr val="FFFF00"/>
              </a:highlight>
              <a:latin typeface="Twinkl Cursive Looped" panose="02000000000000000000" pitchFamily="2" charset="0"/>
            </a:endParaRPr>
          </a:p>
        </p:txBody>
      </p:sp>
      <p:pic>
        <p:nvPicPr>
          <p:cNvPr id="3" name="Picture 2" descr="Image result for occupancy clipart">
            <a:extLst>
              <a:ext uri="{FF2B5EF4-FFF2-40B4-BE49-F238E27FC236}">
                <a16:creationId xmlns:a16="http://schemas.microsoft.com/office/drawing/2014/main" id="{B8AFC2C2-D7F9-C33C-52E0-A809CDEAD3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632" y="465365"/>
            <a:ext cx="2381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403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a:t>
            </a:r>
            <a:r>
              <a:rPr lang="en-GB" dirty="0">
                <a:highlight>
                  <a:srgbClr val="FFFF00"/>
                </a:highlight>
                <a:latin typeface="Twinkl Cursive Looped" panose="02000000000000000000" pitchFamily="2" charset="0"/>
              </a:rPr>
              <a:t>fer</a:t>
            </a:r>
          </a:p>
        </p:txBody>
      </p:sp>
      <p:pic>
        <p:nvPicPr>
          <p:cNvPr id="1026" name="Picture 2" descr="Image result for refer clipart">
            <a:extLst>
              <a:ext uri="{FF2B5EF4-FFF2-40B4-BE49-F238E27FC236}">
                <a16:creationId xmlns:a16="http://schemas.microsoft.com/office/drawing/2014/main" id="{274A07A4-6AA1-864F-3D6E-EFB4C63C8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409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pregnancy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condition or period of being pregnant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pregn</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pregn</a:t>
            </a:r>
            <a:r>
              <a:rPr lang="en-GB" sz="5400" dirty="0">
                <a:highlight>
                  <a:srgbClr val="FFFF00"/>
                </a:highlight>
                <a:latin typeface="Twinkl Cursive Looped" panose="02000000000000000000" pitchFamily="2" charset="0"/>
              </a:rPr>
              <a:t>ancy</a:t>
            </a:r>
            <a:endParaRPr lang="en-GB" sz="5400" i="1" dirty="0">
              <a:highlight>
                <a:srgbClr val="FFFF00"/>
              </a:highlight>
              <a:latin typeface="Twinkl Cursive Looped" panose="02000000000000000000" pitchFamily="2" charset="0"/>
            </a:endParaRPr>
          </a:p>
        </p:txBody>
      </p:sp>
      <p:pic>
        <p:nvPicPr>
          <p:cNvPr id="4" name="Picture 2" descr="Image result for pregnancy clipart">
            <a:extLst>
              <a:ext uri="{FF2B5EF4-FFF2-40B4-BE49-F238E27FC236}">
                <a16:creationId xmlns:a16="http://schemas.microsoft.com/office/drawing/2014/main" id="{87203AB9-1867-B121-AE9B-0BA70E54C4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254622"/>
            <a:ext cx="1981200"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802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palace proved unready for occupancy.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25269" y="3821650"/>
            <a:ext cx="3330576" cy="757918"/>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82178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first weeks of pregnancy may cause morning sickness.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47757" y="2975882"/>
            <a:ext cx="3004457" cy="90623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7899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035356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desperate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449115"/>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239433"/>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feeling or showing a hopeless sense that a situation is so bad as to be impossible to deal with</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desperate clipart">
            <a:extLst>
              <a:ext uri="{FF2B5EF4-FFF2-40B4-BE49-F238E27FC236}">
                <a16:creationId xmlns:a16="http://schemas.microsoft.com/office/drawing/2014/main" id="{8D887D02-551B-CBB8-48BD-1E8539B744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54308"/>
            <a:ext cx="3248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39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desperate sadness enveloped Ruth.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6" y="3771900"/>
            <a:ext cx="3020787"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06714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determined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288812" y="2736502"/>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773862"/>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made a firm decision and being resolved not to change it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DETERMINED clipart">
            <a:extLst>
              <a:ext uri="{FF2B5EF4-FFF2-40B4-BE49-F238E27FC236}">
                <a16:creationId xmlns:a16="http://schemas.microsoft.com/office/drawing/2014/main" id="{D37C0A91-F920-83BC-5D36-29FC4382E5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464"/>
          <a:stretch/>
        </p:blipFill>
        <p:spPr bwMode="auto">
          <a:xfrm>
            <a:off x="288812" y="31879"/>
            <a:ext cx="1921328" cy="2759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11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Alina was determined to be heard.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98471" y="3690257"/>
            <a:ext cx="3428999" cy="7853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17494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572404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02502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671104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refer clipart">
            <a:extLst>
              <a:ext uri="{FF2B5EF4-FFF2-40B4-BE49-F238E27FC236}">
                <a16:creationId xmlns:a16="http://schemas.microsoft.com/office/drawing/2014/main" id="{E3FB4A8F-2B66-6203-0693-CFB094EC2E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465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58536" y="922564"/>
            <a:ext cx="11674928" cy="5698671"/>
          </a:xfrm>
        </p:spPr>
        <p:txBody>
          <a:bodyPr>
            <a:noAutofit/>
          </a:bodyPr>
          <a:lstStyle/>
          <a:p>
            <a:pPr algn="l"/>
            <a:r>
              <a:rPr lang="en-GB" sz="3200" b="1" u="sng" dirty="0">
                <a:solidFill>
                  <a:srgbClr val="000000"/>
                </a:solidFill>
                <a:effectLst/>
                <a:latin typeface="Twinkl Cursive Looped" panose="02000000000000000000" pitchFamily="2" charset="0"/>
                <a:ea typeface="Times New Roman" panose="02020603050405020304" pitchFamily="18" charset="0"/>
              </a:rPr>
              <a:t>Logs  - organic</a:t>
            </a:r>
            <a:br>
              <a:rPr lang="en-GB" sz="3200" b="1" u="sng"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a:t>
            </a:r>
          </a:p>
        </p:txBody>
      </p:sp>
    </p:spTree>
    <p:extLst>
      <p:ext uri="{BB962C8B-B14F-4D97-AF65-F5344CB8AC3E}">
        <p14:creationId xmlns:p14="http://schemas.microsoft.com/office/powerpoint/2010/main" val="365034822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58536" y="922564"/>
            <a:ext cx="11674928" cy="5698671"/>
          </a:xfrm>
        </p:spPr>
        <p:txBody>
          <a:bodyPr>
            <a:noAutofit/>
          </a:bodyPr>
          <a:lstStyle/>
          <a:p>
            <a:pPr algn="l"/>
            <a:r>
              <a:rPr lang="en-GB" sz="3200" b="1" u="sng" dirty="0">
                <a:solidFill>
                  <a:srgbClr val="000000"/>
                </a:solidFill>
                <a:effectLst/>
                <a:latin typeface="Twinkl Cursive Looped" panose="02000000000000000000" pitchFamily="2" charset="0"/>
                <a:ea typeface="Times New Roman" panose="02020603050405020304" pitchFamily="18" charset="0"/>
              </a:rPr>
              <a:t>Logs  - organic</a:t>
            </a:r>
            <a:br>
              <a:rPr lang="en-GB" sz="3200" b="1" u="sng"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In Stone Age societies, houses weren’t expected to last forever.  People would be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desperate</a:t>
            </a:r>
            <a:r>
              <a:rPr lang="en-GB" sz="3200" dirty="0">
                <a:solidFill>
                  <a:srgbClr val="000000"/>
                </a:solidFill>
                <a:effectLst/>
                <a:latin typeface="Twinkl Cursive Looped" panose="02000000000000000000" pitchFamily="2" charset="0"/>
                <a:ea typeface="Times New Roman" panose="02020603050405020304" pitchFamily="18" charset="0"/>
              </a:rPr>
              <a:t> to move from place to place, building new homes as they went.  Lightweight plant materials were perfect.  When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determined</a:t>
            </a:r>
            <a:r>
              <a:rPr lang="en-GB" sz="3200" dirty="0">
                <a:solidFill>
                  <a:srgbClr val="000000"/>
                </a:solidFill>
                <a:effectLst/>
                <a:latin typeface="Twinkl Cursive Looped" panose="02000000000000000000" pitchFamily="2" charset="0"/>
                <a:ea typeface="Times New Roman" panose="02020603050405020304" pitchFamily="18" charset="0"/>
              </a:rPr>
              <a:t> people began farming, they wanted to build permanent homes next to their land.  Now there was 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hesitancy</a:t>
            </a:r>
            <a:r>
              <a:rPr lang="en-GB" sz="3200" dirty="0">
                <a:solidFill>
                  <a:srgbClr val="000000"/>
                </a:solidFill>
                <a:effectLst/>
                <a:latin typeface="Twinkl Cursive Looped" panose="02000000000000000000" pitchFamily="2" charset="0"/>
                <a:ea typeface="Times New Roman" panose="02020603050405020304" pitchFamily="18" charset="0"/>
              </a:rPr>
              <a:t>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tenants</a:t>
            </a:r>
            <a:r>
              <a:rPr lang="en-GB" sz="3200" dirty="0">
                <a:solidFill>
                  <a:srgbClr val="000000"/>
                </a:solidFill>
                <a:effectLst/>
                <a:latin typeface="Twinkl Cursive Looped" panose="02000000000000000000" pitchFamily="2" charset="0"/>
                <a:ea typeface="Times New Roman" panose="02020603050405020304" pitchFamily="18" charset="0"/>
              </a:rPr>
              <a:t> in cold areas of the world with large forests.</a:t>
            </a:r>
          </a:p>
        </p:txBody>
      </p:sp>
    </p:spTree>
    <p:extLst>
      <p:ext uri="{BB962C8B-B14F-4D97-AF65-F5344CB8AC3E}">
        <p14:creationId xmlns:p14="http://schemas.microsoft.com/office/powerpoint/2010/main" val="63419611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1096111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Thick logs are good insulators, so they became a popular building materials for tenants in cold areas of the world with large forests.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13001778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1CC5592-6D6B-DAE7-DFDD-AF999BB31606}"/>
              </a:ext>
            </a:extLst>
          </p:cNvPr>
          <p:cNvPicPr>
            <a:picLocks noChangeAspect="1"/>
          </p:cNvPicPr>
          <p:nvPr/>
        </p:nvPicPr>
        <p:blipFill rotWithShape="1">
          <a:blip r:embed="rId2"/>
          <a:srcRect l="19152" t="12839" r="18170" b="11410"/>
          <a:stretch/>
        </p:blipFill>
        <p:spPr>
          <a:xfrm>
            <a:off x="342900" y="146958"/>
            <a:ext cx="9748157" cy="6623748"/>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dictionary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344372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equipped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7372415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ed   </a:t>
            </a:r>
          </a:p>
        </p:txBody>
      </p:sp>
      <p:sp>
        <p:nvSpPr>
          <p:cNvPr id="3" name="Rectangle 2">
            <a:extLst>
              <a:ext uri="{FF2B5EF4-FFF2-40B4-BE49-F238E27FC236}">
                <a16:creationId xmlns:a16="http://schemas.microsoft.com/office/drawing/2014/main" id="{13BB5EC0-7A96-4D29-A835-6FAE896C31A4}"/>
              </a:ext>
            </a:extLst>
          </p:cNvPr>
          <p:cNvSpPr/>
          <p:nvPr/>
        </p:nvSpPr>
        <p:spPr>
          <a:xfrm>
            <a:off x="6874329" y="3561670"/>
            <a:ext cx="930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refer clipart">
            <a:extLst>
              <a:ext uri="{FF2B5EF4-FFF2-40B4-BE49-F238E27FC236}">
                <a16:creationId xmlns:a16="http://schemas.microsoft.com/office/drawing/2014/main" id="{E3FB4A8F-2B66-6203-0693-CFB094EC2E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86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555850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referred</a:t>
            </a:r>
          </a:p>
        </p:txBody>
      </p:sp>
    </p:spTree>
    <p:extLst>
      <p:ext uri="{BB962C8B-B14F-4D97-AF65-F5344CB8AC3E}">
        <p14:creationId xmlns:p14="http://schemas.microsoft.com/office/powerpoint/2010/main" val="107066809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referral</a:t>
            </a:r>
          </a:p>
        </p:txBody>
      </p:sp>
    </p:spTree>
    <p:extLst>
      <p:ext uri="{BB962C8B-B14F-4D97-AF65-F5344CB8AC3E}">
        <p14:creationId xmlns:p14="http://schemas.microsoft.com/office/powerpoint/2010/main" val="397138842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reference </a:t>
            </a:r>
          </a:p>
        </p:txBody>
      </p:sp>
    </p:spTree>
    <p:extLst>
      <p:ext uri="{BB962C8B-B14F-4D97-AF65-F5344CB8AC3E}">
        <p14:creationId xmlns:p14="http://schemas.microsoft.com/office/powerpoint/2010/main" val="269729476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referee </a:t>
            </a:r>
          </a:p>
        </p:txBody>
      </p:sp>
    </p:spTree>
    <p:extLst>
      <p:ext uri="{BB962C8B-B14F-4D97-AF65-F5344CB8AC3E}">
        <p14:creationId xmlns:p14="http://schemas.microsoft.com/office/powerpoint/2010/main" val="242070417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864538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preferred</a:t>
            </a:r>
          </a:p>
        </p:txBody>
      </p:sp>
    </p:spTree>
    <p:extLst>
      <p:ext uri="{BB962C8B-B14F-4D97-AF65-F5344CB8AC3E}">
        <p14:creationId xmlns:p14="http://schemas.microsoft.com/office/powerpoint/2010/main" val="106485613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preference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374177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transferring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0108552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tranference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33296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al   </a:t>
            </a:r>
          </a:p>
        </p:txBody>
      </p:sp>
      <p:sp>
        <p:nvSpPr>
          <p:cNvPr id="3" name="Rectangle 2">
            <a:extLst>
              <a:ext uri="{FF2B5EF4-FFF2-40B4-BE49-F238E27FC236}">
                <a16:creationId xmlns:a16="http://schemas.microsoft.com/office/drawing/2014/main" id="{13BB5EC0-7A96-4D29-A835-6FAE896C31A4}"/>
              </a:ext>
            </a:extLst>
          </p:cNvPr>
          <p:cNvSpPr/>
          <p:nvPr/>
        </p:nvSpPr>
        <p:spPr>
          <a:xfrm>
            <a:off x="6874329" y="3561670"/>
            <a:ext cx="930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refer clipart">
            <a:extLst>
              <a:ext uri="{FF2B5EF4-FFF2-40B4-BE49-F238E27FC236}">
                <a16:creationId xmlns:a16="http://schemas.microsoft.com/office/drawing/2014/main" id="{E3FB4A8F-2B66-6203-0693-CFB094EC2E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23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expectancy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hesitancy</a:t>
            </a:r>
          </a:p>
        </p:txBody>
      </p:sp>
    </p:spTree>
    <p:extLst>
      <p:ext uri="{BB962C8B-B14F-4D97-AF65-F5344CB8AC3E}">
        <p14:creationId xmlns:p14="http://schemas.microsoft.com/office/powerpoint/2010/main" val="293827234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infancy</a:t>
            </a:r>
          </a:p>
        </p:txBody>
      </p:sp>
    </p:spTree>
    <p:extLst>
      <p:ext uri="{BB962C8B-B14F-4D97-AF65-F5344CB8AC3E}">
        <p14:creationId xmlns:p14="http://schemas.microsoft.com/office/powerpoint/2010/main" val="421385825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truancy</a:t>
            </a:r>
          </a:p>
        </p:txBody>
      </p:sp>
    </p:spTree>
    <p:extLst>
      <p:ext uri="{BB962C8B-B14F-4D97-AF65-F5344CB8AC3E}">
        <p14:creationId xmlns:p14="http://schemas.microsoft.com/office/powerpoint/2010/main" val="282487926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occupancy</a:t>
            </a:r>
          </a:p>
        </p:txBody>
      </p:sp>
    </p:spTree>
    <p:extLst>
      <p:ext uri="{BB962C8B-B14F-4D97-AF65-F5344CB8AC3E}">
        <p14:creationId xmlns:p14="http://schemas.microsoft.com/office/powerpoint/2010/main" val="80578285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pregnancy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desperate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determined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dictionary    equipped  referral reference   desperate    determined expectancy  truancy tenancy </a:t>
            </a:r>
          </a:p>
        </p:txBody>
      </p:sp>
    </p:spTree>
    <p:extLst>
      <p:ext uri="{BB962C8B-B14F-4D97-AF65-F5344CB8AC3E}">
        <p14:creationId xmlns:p14="http://schemas.microsoft.com/office/powerpoint/2010/main" val="388699187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64673" y="4076624"/>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verb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6" y="1337059"/>
            <a:ext cx="11517084" cy="707886"/>
          </a:xfrm>
          <a:prstGeom prst="rect">
            <a:avLst/>
          </a:prstGeom>
          <a:noFill/>
        </p:spPr>
        <p:txBody>
          <a:bodyPr wrap="square" rtlCol="0">
            <a:spAutoFit/>
          </a:bodyPr>
          <a:lstStyle/>
          <a:p>
            <a:r>
              <a:rPr lang="en-GB" sz="4000" dirty="0">
                <a:latin typeface="Twinkl Cursive Looped" panose="02000000000000000000" pitchFamily="2" charset="0"/>
              </a:rPr>
              <a:t>A desperate sadness enveloped Ruth.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191988" y="1429392"/>
            <a:ext cx="2237012"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174422" y="4076625"/>
            <a:ext cx="149950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650080"/>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Alina was determined to be heard.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808513" y="2059689"/>
            <a:ext cx="2563587"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122711" y="3609904"/>
            <a:ext cx="145324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970318"/>
          </a:xfrm>
          <a:prstGeom prst="rect">
            <a:avLst/>
          </a:prstGeom>
          <a:noFill/>
        </p:spPr>
        <p:txBody>
          <a:bodyPr wrap="square" rtlCol="0">
            <a:spAutoFit/>
          </a:bodyPr>
          <a:lstStyle/>
          <a:p>
            <a:r>
              <a:rPr lang="en-GB" b="1" dirty="0">
                <a:solidFill>
                  <a:srgbClr val="83001D"/>
                </a:solidFill>
                <a:effectLst/>
              </a:rPr>
              <a:t>Determined</a:t>
            </a:r>
          </a:p>
          <a:p>
            <a:endParaRPr lang="en-GB" b="1" dirty="0">
              <a:solidFill>
                <a:srgbClr val="83001D"/>
              </a:solidFill>
            </a:endParaRPr>
          </a:p>
          <a:p>
            <a:r>
              <a:rPr lang="en-GB" b="1" dirty="0">
                <a:solidFill>
                  <a:srgbClr val="83001D"/>
                </a:solidFill>
                <a:effectLst/>
              </a:rPr>
              <a:t>late Middle English: from Old French determiner, from Latin </a:t>
            </a:r>
            <a:r>
              <a:rPr lang="en-GB" b="1" dirty="0" err="1">
                <a:solidFill>
                  <a:srgbClr val="83001D"/>
                </a:solidFill>
                <a:effectLst/>
              </a:rPr>
              <a:t>determinare</a:t>
            </a:r>
            <a:r>
              <a:rPr lang="en-GB" b="1" dirty="0">
                <a:solidFill>
                  <a:srgbClr val="83001D"/>
                </a:solidFill>
                <a:effectLst/>
              </a:rPr>
              <a:t> ‘limit, fix’, from de- ‘completely’ + </a:t>
            </a:r>
            <a:r>
              <a:rPr lang="en-GB" b="1" dirty="0" err="1">
                <a:solidFill>
                  <a:srgbClr val="83001D"/>
                </a:solidFill>
                <a:effectLst/>
              </a:rPr>
              <a:t>terminare</a:t>
            </a:r>
            <a:r>
              <a:rPr lang="en-GB" b="1" dirty="0">
                <a:solidFill>
                  <a:srgbClr val="83001D"/>
                </a:solidFill>
                <a:effectLst/>
              </a:rPr>
              <a:t> ‘terminate’</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endParaRPr lang="en-GB" b="1" dirty="0">
              <a:solidFill>
                <a:srgbClr val="83001D"/>
              </a:solidFill>
              <a:hlinkClick r:id="rId3"/>
            </a:endParaRPr>
          </a:p>
          <a:p>
            <a:endParaRPr lang="en-GB" b="1" dirty="0">
              <a:solidFill>
                <a:srgbClr val="83001D"/>
              </a:solidFill>
              <a:effectLst/>
              <a:hlinkClick r:id="rId3"/>
            </a:endParaRPr>
          </a:p>
          <a:p>
            <a:r>
              <a:rPr lang="en-GB" b="1" dirty="0">
                <a:solidFill>
                  <a:srgbClr val="83001D"/>
                </a:solidFill>
              </a:rPr>
              <a:t>Desperate</a:t>
            </a:r>
            <a:endParaRPr lang="en-GB" b="1" dirty="0">
              <a:solidFill>
                <a:srgbClr val="83001D"/>
              </a:solidFill>
              <a:hlinkClick r:id="rId3"/>
            </a:endParaRPr>
          </a:p>
          <a:p>
            <a:endParaRPr lang="en-GB" b="1" dirty="0">
              <a:solidFill>
                <a:srgbClr val="83001D"/>
              </a:solidFill>
              <a:hlinkClick r:id="rId3"/>
            </a:endParaRPr>
          </a:p>
          <a:p>
            <a:r>
              <a:rPr lang="en-GB" b="1" dirty="0">
                <a:solidFill>
                  <a:srgbClr val="83001D"/>
                </a:solidFill>
                <a:effectLst/>
              </a:rPr>
              <a:t>late Middle English (in the sense ‘in despair’): from Latin </a:t>
            </a:r>
            <a:r>
              <a:rPr lang="en-GB" b="1" dirty="0" err="1">
                <a:solidFill>
                  <a:srgbClr val="83001D"/>
                </a:solidFill>
                <a:effectLst/>
              </a:rPr>
              <a:t>desperatus</a:t>
            </a:r>
            <a:r>
              <a:rPr lang="en-GB" b="1" dirty="0">
                <a:solidFill>
                  <a:srgbClr val="83001D"/>
                </a:solidFill>
                <a:effectLst/>
              </a:rPr>
              <a:t> ‘deprived of hope’, past participle of </a:t>
            </a:r>
            <a:r>
              <a:rPr lang="en-GB" b="1" dirty="0" err="1">
                <a:solidFill>
                  <a:srgbClr val="83001D"/>
                </a:solidFill>
                <a:effectLst/>
              </a:rPr>
              <a:t>desperare</a:t>
            </a:r>
            <a:r>
              <a:rPr lang="en-GB" b="1" dirty="0">
                <a:solidFill>
                  <a:srgbClr val="83001D"/>
                </a:solidFill>
                <a:effectLst/>
              </a:rPr>
              <a:t> (see despair).</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5DE5A5A-583E-EBE6-2938-268D2C5ACBC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435" y="563335"/>
            <a:ext cx="9930493" cy="4369417"/>
          </a:xfrm>
          <a:prstGeom prst="rect">
            <a:avLst/>
          </a:prstGeom>
          <a:noFill/>
        </p:spPr>
      </p:pic>
    </p:spTree>
    <p:extLst>
      <p:ext uri="{BB962C8B-B14F-4D97-AF65-F5344CB8AC3E}">
        <p14:creationId xmlns:p14="http://schemas.microsoft.com/office/powerpoint/2010/main" val="405516914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25D2E75-B3D0-4DF9-5C13-78C218CF0BC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5376" y="655184"/>
            <a:ext cx="10889728" cy="3933145"/>
          </a:xfrm>
          <a:prstGeom prst="rect">
            <a:avLst/>
          </a:prstGeom>
          <a:noFill/>
        </p:spPr>
      </p:pic>
    </p:spTree>
    <p:extLst>
      <p:ext uri="{BB962C8B-B14F-4D97-AF65-F5344CB8AC3E}">
        <p14:creationId xmlns:p14="http://schemas.microsoft.com/office/powerpoint/2010/main" val="40403723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4" y="2795349"/>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word is formed from a verb that ends in -y, -</a:t>
            </a:r>
            <a:r>
              <a:rPr lang="en-GB" sz="6000" dirty="0" err="1">
                <a:solidFill>
                  <a:prstClr val="black"/>
                </a:solidFill>
                <a:latin typeface="Twinkl Cursive Looped" panose="02000000000000000000" pitchFamily="2" charset="0"/>
                <a:ea typeface="+mj-ea"/>
                <a:cs typeface="+mj-cs"/>
              </a:rPr>
              <a:t>ure</a:t>
            </a:r>
            <a:r>
              <a:rPr lang="en-GB" sz="6000" dirty="0">
                <a:solidFill>
                  <a:prstClr val="black"/>
                </a:solidFill>
                <a:latin typeface="Twinkl Cursive Looped" panose="02000000000000000000" pitchFamily="2" charset="0"/>
                <a:ea typeface="+mj-ea"/>
                <a:cs typeface="+mj-cs"/>
              </a:rPr>
              <a:t>, or -ear, then the ending will be spelled -</a:t>
            </a:r>
            <a:r>
              <a:rPr lang="en-GB" sz="6000" dirty="0" err="1">
                <a:solidFill>
                  <a:prstClr val="black"/>
                </a:solidFill>
                <a:latin typeface="Twinkl Cursive Looped" panose="02000000000000000000" pitchFamily="2" charset="0"/>
                <a:ea typeface="+mj-ea"/>
                <a:cs typeface="+mj-cs"/>
              </a:rPr>
              <a:t>ancy</a:t>
            </a:r>
            <a:r>
              <a:rPr lang="en-GB" sz="6000" dirty="0">
                <a:solidFill>
                  <a:prstClr val="black"/>
                </a:solidFill>
                <a:latin typeface="Twinkl Cursive Looped" panose="02000000000000000000" pitchFamily="2" charset="0"/>
                <a:ea typeface="+mj-ea"/>
                <a:cs typeface="+mj-cs"/>
              </a:rPr>
              <a:t>. </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ancy</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889843"/>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main part of the word ends in a ‘hard’ c or a ‘hard’ g, then the ending will be spelled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ancy</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195860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sz="12800" dirty="0">
                <a:latin typeface="Twinkl Cursive Looped" panose="02000000000000000000" pitchFamily="2" charset="0"/>
              </a:rPr>
            </a:br>
            <a:r>
              <a:rPr lang="en-GB" sz="12800" dirty="0">
                <a:latin typeface="Twinkl Cursive Looped" panose="02000000000000000000" pitchFamily="2" charset="0"/>
              </a:rPr>
              <a:t>-</a:t>
            </a:r>
            <a:r>
              <a:rPr lang="en-GB" sz="12800" dirty="0" err="1">
                <a:latin typeface="Twinkl Cursive Looped" panose="02000000000000000000" pitchFamily="2" charset="0"/>
              </a:rPr>
              <a:t>ancy</a:t>
            </a:r>
            <a:br>
              <a:rPr lang="en-GB" sz="12800"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44786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expectancy   </a:t>
            </a:r>
          </a:p>
        </p:txBody>
      </p:sp>
      <p:sp>
        <p:nvSpPr>
          <p:cNvPr id="3" name="Rectangle 2">
            <a:extLst>
              <a:ext uri="{FF2B5EF4-FFF2-40B4-BE49-F238E27FC236}">
                <a16:creationId xmlns:a16="http://schemas.microsoft.com/office/drawing/2014/main" id="{13BB5EC0-7A96-4D29-A835-6FAE896C31A4}"/>
              </a:ext>
            </a:extLst>
          </p:cNvPr>
          <p:cNvSpPr/>
          <p:nvPr/>
        </p:nvSpPr>
        <p:spPr>
          <a:xfrm>
            <a:off x="6629401" y="3561670"/>
            <a:ext cx="16818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expectancy clipart">
            <a:extLst>
              <a:ext uri="{FF2B5EF4-FFF2-40B4-BE49-F238E27FC236}">
                <a16:creationId xmlns:a16="http://schemas.microsoft.com/office/drawing/2014/main" id="{79D1473F-9CE8-8D0D-1A94-2EC8645B74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757" y="593952"/>
            <a:ext cx="289560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hesitancy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6818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hesitancy clipart">
            <a:extLst>
              <a:ext uri="{FF2B5EF4-FFF2-40B4-BE49-F238E27FC236}">
                <a16:creationId xmlns:a16="http://schemas.microsoft.com/office/drawing/2014/main" id="{8E7D896D-5119-32D6-D207-55DB97AC5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464" y="404813"/>
            <a:ext cx="1831522" cy="18176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06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expectancy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of thinking or hoping that something, especially something good, will happen.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expect</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expect</a:t>
            </a:r>
            <a:r>
              <a:rPr lang="en-GB" sz="5400" dirty="0">
                <a:highlight>
                  <a:srgbClr val="FFFF00"/>
                </a:highlight>
                <a:latin typeface="Twinkl Cursive Looped" panose="02000000000000000000" pitchFamily="2" charset="0"/>
              </a:rPr>
              <a:t>ancy</a:t>
            </a:r>
            <a:endParaRPr lang="en-GB" sz="5400" i="1" dirty="0">
              <a:highlight>
                <a:srgbClr val="FFFF00"/>
              </a:highlight>
              <a:latin typeface="Twinkl Cursive Looped" panose="02000000000000000000" pitchFamily="2" charset="0"/>
            </a:endParaRPr>
          </a:p>
        </p:txBody>
      </p:sp>
      <p:pic>
        <p:nvPicPr>
          <p:cNvPr id="4" name="Picture 2" descr="Image result for expectancy clipart">
            <a:extLst>
              <a:ext uri="{FF2B5EF4-FFF2-40B4-BE49-F238E27FC236}">
                <a16:creationId xmlns:a16="http://schemas.microsoft.com/office/drawing/2014/main" id="{B7998283-54AC-6D72-A02E-207C801C12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757" y="593952"/>
            <a:ext cx="289560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hesitancy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quality or state of being hesitant; unsure</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hesit</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hesit</a:t>
            </a:r>
            <a:r>
              <a:rPr lang="en-GB" sz="5400" dirty="0">
                <a:highlight>
                  <a:srgbClr val="FFFF00"/>
                </a:highlight>
                <a:latin typeface="Twinkl Cursive Looped" panose="02000000000000000000" pitchFamily="2" charset="0"/>
              </a:rPr>
              <a:t>ancy</a:t>
            </a:r>
            <a:endParaRPr lang="en-GB" sz="5400" i="1" dirty="0">
              <a:highlight>
                <a:srgbClr val="FFFF00"/>
              </a:highlight>
              <a:latin typeface="Twinkl Cursive Looped" panose="02000000000000000000" pitchFamily="2" charset="0"/>
            </a:endParaRPr>
          </a:p>
        </p:txBody>
      </p:sp>
      <p:pic>
        <p:nvPicPr>
          <p:cNvPr id="3" name="Picture 2" descr="Image result for hesitancy clipart">
            <a:extLst>
              <a:ext uri="{FF2B5EF4-FFF2-40B4-BE49-F238E27FC236}">
                <a16:creationId xmlns:a16="http://schemas.microsoft.com/office/drawing/2014/main" id="{3D1430AD-3C95-37B2-A84F-E257F11CE6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464" y="404813"/>
            <a:ext cx="1831522" cy="18176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228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waited with an air of expectancy.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1195" y="3804557"/>
            <a:ext cx="3330576" cy="7579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was some hesitancy about eating the spicy food.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2906486"/>
            <a:ext cx="3004457" cy="90623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desperate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449115"/>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239433"/>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feeling or showing a hopeless sense that a situation is so bad as to be impossible to deal with</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desperate clipart">
            <a:extLst>
              <a:ext uri="{FF2B5EF4-FFF2-40B4-BE49-F238E27FC236}">
                <a16:creationId xmlns:a16="http://schemas.microsoft.com/office/drawing/2014/main" id="{8D887D02-551B-CBB8-48BD-1E8539B744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54308"/>
            <a:ext cx="3248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desperate sadness enveloped Ruth.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6" y="3771900"/>
            <a:ext cx="3020787"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BA8FA1E-EB88-9A37-88C0-AA83B82831F5}"/>
              </a:ext>
            </a:extLst>
          </p:cNvPr>
          <p:cNvPicPr>
            <a:picLocks noChangeAspect="1"/>
          </p:cNvPicPr>
          <p:nvPr/>
        </p:nvPicPr>
        <p:blipFill rotWithShape="1">
          <a:blip r:embed="rId2"/>
          <a:srcRect l="19152" t="12839" r="18170" b="11410"/>
          <a:stretch/>
        </p:blipFill>
        <p:spPr>
          <a:xfrm>
            <a:off x="342900" y="146958"/>
            <a:ext cx="9748157" cy="6623748"/>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determined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288812" y="2736502"/>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773862"/>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made a firm decision and being resolved not to change it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DETERMINED clipart">
            <a:extLst>
              <a:ext uri="{FF2B5EF4-FFF2-40B4-BE49-F238E27FC236}">
                <a16:creationId xmlns:a16="http://schemas.microsoft.com/office/drawing/2014/main" id="{D37C0A91-F920-83BC-5D36-29FC4382E5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464"/>
          <a:stretch/>
        </p:blipFill>
        <p:spPr bwMode="auto">
          <a:xfrm>
            <a:off x="288812" y="31879"/>
            <a:ext cx="1921328" cy="2759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Alina was determined to be heard.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98471" y="3690257"/>
            <a:ext cx="3428999" cy="7853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58536" y="922564"/>
            <a:ext cx="11674928" cy="5698671"/>
          </a:xfrm>
        </p:spPr>
        <p:txBody>
          <a:bodyPr>
            <a:noAutofit/>
          </a:bodyPr>
          <a:lstStyle/>
          <a:p>
            <a:pPr algn="l"/>
            <a:r>
              <a:rPr lang="en-GB" sz="3200" b="1" u="sng" dirty="0">
                <a:solidFill>
                  <a:srgbClr val="000000"/>
                </a:solidFill>
                <a:effectLst/>
                <a:latin typeface="Twinkl Cursive Looped" panose="02000000000000000000" pitchFamily="2" charset="0"/>
                <a:ea typeface="Times New Roman" panose="02020603050405020304" pitchFamily="18" charset="0"/>
              </a:rPr>
              <a:t>Logs  - organic</a:t>
            </a:r>
            <a:br>
              <a:rPr lang="en-GB" sz="3200" b="1" u="sng"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a:t>
            </a:r>
          </a:p>
        </p:txBody>
      </p:sp>
    </p:spTree>
    <p:extLst>
      <p:ext uri="{BB962C8B-B14F-4D97-AF65-F5344CB8AC3E}">
        <p14:creationId xmlns:p14="http://schemas.microsoft.com/office/powerpoint/2010/main" val="2433500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58536" y="922564"/>
            <a:ext cx="11674928" cy="5698671"/>
          </a:xfrm>
        </p:spPr>
        <p:txBody>
          <a:bodyPr>
            <a:noAutofit/>
          </a:bodyPr>
          <a:lstStyle/>
          <a:p>
            <a:pPr algn="l"/>
            <a:r>
              <a:rPr lang="en-GB" sz="3200" b="1" u="sng" dirty="0">
                <a:solidFill>
                  <a:srgbClr val="000000"/>
                </a:solidFill>
                <a:effectLst/>
                <a:latin typeface="Twinkl Cursive Looped" panose="02000000000000000000" pitchFamily="2" charset="0"/>
                <a:ea typeface="Times New Roman" panose="02020603050405020304" pitchFamily="18" charset="0"/>
              </a:rPr>
              <a:t>Logs  - organic</a:t>
            </a:r>
            <a:br>
              <a:rPr lang="en-GB" sz="3200" b="1" u="sng"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In Stone Age societies, houses weren’t expected to last forever.  People would be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desperate</a:t>
            </a:r>
            <a:r>
              <a:rPr lang="en-GB" sz="3200" dirty="0">
                <a:solidFill>
                  <a:srgbClr val="000000"/>
                </a:solidFill>
                <a:effectLst/>
                <a:latin typeface="Twinkl Cursive Looped" panose="02000000000000000000" pitchFamily="2" charset="0"/>
                <a:ea typeface="Times New Roman" panose="02020603050405020304" pitchFamily="18" charset="0"/>
              </a:rPr>
              <a:t> to move from place to place, building new homes as they went.  Lightweight plant materials were perfect.  When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determined</a:t>
            </a:r>
            <a:r>
              <a:rPr lang="en-GB" sz="3200" dirty="0">
                <a:solidFill>
                  <a:srgbClr val="000000"/>
                </a:solidFill>
                <a:effectLst/>
                <a:latin typeface="Twinkl Cursive Looped" panose="02000000000000000000" pitchFamily="2" charset="0"/>
                <a:ea typeface="Times New Roman" panose="02020603050405020304" pitchFamily="18" charset="0"/>
              </a:rPr>
              <a:t> people began farming, they wanted to build permanent homes next to their land.  Now there was 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hesitancy</a:t>
            </a:r>
            <a:r>
              <a:rPr lang="en-GB" sz="3200" dirty="0">
                <a:solidFill>
                  <a:srgbClr val="000000"/>
                </a:solidFill>
                <a:effectLst/>
                <a:latin typeface="Twinkl Cursive Looped" panose="02000000000000000000" pitchFamily="2" charset="0"/>
                <a:ea typeface="Times New Roman" panose="02020603050405020304" pitchFamily="18" charset="0"/>
              </a:rPr>
              <a:t>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tenants</a:t>
            </a:r>
            <a:r>
              <a:rPr lang="en-GB" sz="3200" dirty="0">
                <a:solidFill>
                  <a:srgbClr val="000000"/>
                </a:solidFill>
                <a:effectLst/>
                <a:latin typeface="Twinkl Cursive Looped" panose="02000000000000000000" pitchFamily="2" charset="0"/>
                <a:ea typeface="Times New Roman" panose="02020603050405020304" pitchFamily="18" charset="0"/>
              </a:rPr>
              <a:t> in cold areas of the world with large forests.</a:t>
            </a:r>
          </a:p>
        </p:txBody>
      </p:sp>
    </p:spTree>
    <p:extLst>
      <p:ext uri="{BB962C8B-B14F-4D97-AF65-F5344CB8AC3E}">
        <p14:creationId xmlns:p14="http://schemas.microsoft.com/office/powerpoint/2010/main" val="503456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People would be desperate to move from place to place, building new homes as they went.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BA8FA1E-EB88-9A37-88C0-AA83B82831F5}"/>
              </a:ext>
            </a:extLst>
          </p:cNvPr>
          <p:cNvPicPr>
            <a:picLocks noChangeAspect="1"/>
          </p:cNvPicPr>
          <p:nvPr/>
        </p:nvPicPr>
        <p:blipFill rotWithShape="1">
          <a:blip r:embed="rId2"/>
          <a:srcRect l="19152" t="12839" r="18170" b="11410"/>
          <a:stretch/>
        </p:blipFill>
        <p:spPr>
          <a:xfrm>
            <a:off x="342900" y="146958"/>
            <a:ext cx="9748157" cy="6623748"/>
          </a:xfrm>
          <a:prstGeom prst="rect">
            <a:avLst/>
          </a:prstGeom>
        </p:spPr>
      </p:pic>
    </p:spTree>
    <p:extLst>
      <p:ext uri="{BB962C8B-B14F-4D97-AF65-F5344CB8AC3E}">
        <p14:creationId xmlns:p14="http://schemas.microsoft.com/office/powerpoint/2010/main" val="272413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2552860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9637926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dictionary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158795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2770210"/>
            <a:ext cx="11614375" cy="418576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book or electronic resource that lists the words of a language (typically in alphabetical order) and gives their meaning, or gives the equivalent words in a different language, often also providing information about pronunciation, origin, and usage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2050" name="Picture 2" descr="Image result for dictionary clipart">
            <a:extLst>
              <a:ext uri="{FF2B5EF4-FFF2-40B4-BE49-F238E27FC236}">
                <a16:creationId xmlns:a16="http://schemas.microsoft.com/office/drawing/2014/main" id="{E7E21A73-E64F-4054-F164-FEA229A537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9908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12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website gives access to an online dictionary.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78085" y="3771900"/>
            <a:ext cx="33147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50125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equipped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supply with the necessary items for a particular purpose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equipped clipart">
            <a:extLst>
              <a:ext uri="{FF2B5EF4-FFF2-40B4-BE49-F238E27FC236}">
                <a16:creationId xmlns:a16="http://schemas.microsoft.com/office/drawing/2014/main" id="{D3A44F79-6AD6-884D-3BA4-69A102702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0589"/>
            <a:ext cx="18097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3006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All bedrooms are equipped with a colour TV.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486" y="3031075"/>
            <a:ext cx="279218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4719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'fer' syllable is stressed, double the last letter before adding suffix.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-fer</a:t>
            </a:r>
          </a:p>
        </p:txBody>
      </p:sp>
    </p:spTree>
    <p:extLst>
      <p:ext uri="{BB962C8B-B14F-4D97-AF65-F5344CB8AC3E}">
        <p14:creationId xmlns:p14="http://schemas.microsoft.com/office/powerpoint/2010/main" val="221638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In the word prefer, the syllable fer is stressed so when adding suffixes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–ed, the r letter is double. </a:t>
            </a:r>
          </a:p>
        </p:txBody>
      </p:sp>
    </p:spTree>
    <p:extLst>
      <p:ext uri="{BB962C8B-B14F-4D97-AF65-F5344CB8AC3E}">
        <p14:creationId xmlns:p14="http://schemas.microsoft.com/office/powerpoint/2010/main" val="21040417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'fer' syllable is not stressed, you just add the suffix.</a:t>
            </a:r>
          </a:p>
        </p:txBody>
      </p:sp>
    </p:spTree>
    <p:extLst>
      <p:ext uri="{BB962C8B-B14F-4D97-AF65-F5344CB8AC3E}">
        <p14:creationId xmlns:p14="http://schemas.microsoft.com/office/powerpoint/2010/main" val="38407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a:t>
            </a:r>
            <a:r>
              <a:rPr lang="en-GB" dirty="0">
                <a:highlight>
                  <a:srgbClr val="FFFF00"/>
                </a:highlight>
                <a:latin typeface="Twinkl Cursive Looped" panose="02000000000000000000" pitchFamily="2" charset="0"/>
              </a:rPr>
              <a:t>fer</a:t>
            </a:r>
          </a:p>
        </p:txBody>
      </p:sp>
      <p:pic>
        <p:nvPicPr>
          <p:cNvPr id="1026" name="Picture 2" descr="Image result for refer clipart">
            <a:extLst>
              <a:ext uri="{FF2B5EF4-FFF2-40B4-BE49-F238E27FC236}">
                <a16:creationId xmlns:a16="http://schemas.microsoft.com/office/drawing/2014/main" id="{274A07A4-6AA1-864F-3D6E-EFB4C63C8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97329"/>
            <a:ext cx="30289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39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ence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561670"/>
            <a:ext cx="16274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reference clipart">
            <a:extLst>
              <a:ext uri="{FF2B5EF4-FFF2-40B4-BE49-F238E27FC236}">
                <a16:creationId xmlns:a16="http://schemas.microsoft.com/office/drawing/2014/main" id="{33FF520A-06EE-0413-AC65-407A0D83B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 y="553811"/>
            <a:ext cx="24193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843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refe</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ee   </a:t>
            </a:r>
          </a:p>
        </p:txBody>
      </p:sp>
      <p:sp>
        <p:nvSpPr>
          <p:cNvPr id="3" name="Rectangle 2">
            <a:extLst>
              <a:ext uri="{FF2B5EF4-FFF2-40B4-BE49-F238E27FC236}">
                <a16:creationId xmlns:a16="http://schemas.microsoft.com/office/drawing/2014/main" id="{13BB5EC0-7A96-4D29-A835-6FAE896C31A4}"/>
              </a:ext>
            </a:extLst>
          </p:cNvPr>
          <p:cNvSpPr/>
          <p:nvPr/>
        </p:nvSpPr>
        <p:spPr>
          <a:xfrm>
            <a:off x="6874329" y="3561670"/>
            <a:ext cx="930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Image result for referee clipart">
            <a:extLst>
              <a:ext uri="{FF2B5EF4-FFF2-40B4-BE49-F238E27FC236}">
                <a16:creationId xmlns:a16="http://schemas.microsoft.com/office/drawing/2014/main" id="{D0A33509-7B65-AD6A-9F7C-B038BDB273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565" y="368753"/>
            <a:ext cx="20955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178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986051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4" y="2795349"/>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word is formed from a verb that ends in -y, -</a:t>
            </a:r>
            <a:r>
              <a:rPr lang="en-GB" sz="6000" dirty="0" err="1">
                <a:solidFill>
                  <a:prstClr val="black"/>
                </a:solidFill>
                <a:latin typeface="Twinkl Cursive Looped" panose="02000000000000000000" pitchFamily="2" charset="0"/>
                <a:ea typeface="+mj-ea"/>
                <a:cs typeface="+mj-cs"/>
              </a:rPr>
              <a:t>ure</a:t>
            </a:r>
            <a:r>
              <a:rPr lang="en-GB" sz="6000" dirty="0">
                <a:solidFill>
                  <a:prstClr val="black"/>
                </a:solidFill>
                <a:latin typeface="Twinkl Cursive Looped" panose="02000000000000000000" pitchFamily="2" charset="0"/>
                <a:ea typeface="+mj-ea"/>
                <a:cs typeface="+mj-cs"/>
              </a:rPr>
              <a:t>, or -ear, then the ending will be spelled -</a:t>
            </a:r>
            <a:r>
              <a:rPr lang="en-GB" sz="6000" dirty="0" err="1">
                <a:solidFill>
                  <a:prstClr val="black"/>
                </a:solidFill>
                <a:latin typeface="Twinkl Cursive Looped" panose="02000000000000000000" pitchFamily="2" charset="0"/>
                <a:ea typeface="+mj-ea"/>
                <a:cs typeface="+mj-cs"/>
              </a:rPr>
              <a:t>ancy</a:t>
            </a:r>
            <a:r>
              <a:rPr lang="en-GB" sz="6000" dirty="0">
                <a:solidFill>
                  <a:prstClr val="black"/>
                </a:solidFill>
                <a:latin typeface="Twinkl Cursive Looped" panose="02000000000000000000" pitchFamily="2" charset="0"/>
                <a:ea typeface="+mj-ea"/>
                <a:cs typeface="+mj-cs"/>
              </a:rPr>
              <a:t>. </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ancy</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35211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889843"/>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main part of the word ends in a ‘hard’ c or a ‘hard’ g, then the ending will be spelled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ancy</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42697904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sz="12800" dirty="0">
                <a:latin typeface="Twinkl Cursive Looped" panose="02000000000000000000" pitchFamily="2" charset="0"/>
              </a:rPr>
            </a:br>
            <a:r>
              <a:rPr lang="en-GB" sz="12800" dirty="0">
                <a:latin typeface="Twinkl Cursive Looped" panose="02000000000000000000" pitchFamily="2" charset="0"/>
              </a:rPr>
              <a:t>-</a:t>
            </a:r>
            <a:r>
              <a:rPr lang="en-GB" sz="12800" dirty="0" err="1">
                <a:latin typeface="Twinkl Cursive Looped" panose="02000000000000000000" pitchFamily="2" charset="0"/>
              </a:rPr>
              <a:t>ancy</a:t>
            </a:r>
            <a:br>
              <a:rPr lang="en-GB" sz="12800"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86729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infancy   </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47383"/>
            <a:ext cx="16818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infancy clipart">
            <a:extLst>
              <a:ext uri="{FF2B5EF4-FFF2-40B4-BE49-F238E27FC236}">
                <a16:creationId xmlns:a16="http://schemas.microsoft.com/office/drawing/2014/main" id="{4BB2C189-8DCD-8A01-038E-6F744601B4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42" y="195263"/>
            <a:ext cx="178117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214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truancy   </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80040"/>
            <a:ext cx="16818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truancy clipart">
            <a:extLst>
              <a:ext uri="{FF2B5EF4-FFF2-40B4-BE49-F238E27FC236}">
                <a16:creationId xmlns:a16="http://schemas.microsoft.com/office/drawing/2014/main" id="{CB5489C4-E5C9-243A-38FF-DE84A1F7D2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392" y="449035"/>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45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infancy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or period of babyhood or early childhood</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inf</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inf</a:t>
            </a:r>
            <a:r>
              <a:rPr lang="en-GB" sz="5400" dirty="0">
                <a:highlight>
                  <a:srgbClr val="FFFF00"/>
                </a:highlight>
                <a:latin typeface="Twinkl Cursive Looped" panose="02000000000000000000" pitchFamily="2" charset="0"/>
              </a:rPr>
              <a:t>ancy</a:t>
            </a:r>
            <a:endParaRPr lang="en-GB" sz="5400" i="1" dirty="0">
              <a:highlight>
                <a:srgbClr val="FFFF00"/>
              </a:highlight>
              <a:latin typeface="Twinkl Cursive Looped" panose="02000000000000000000" pitchFamily="2" charset="0"/>
            </a:endParaRPr>
          </a:p>
        </p:txBody>
      </p:sp>
      <p:pic>
        <p:nvPicPr>
          <p:cNvPr id="3" name="Picture 2" descr="Image result for infancy clipart">
            <a:extLst>
              <a:ext uri="{FF2B5EF4-FFF2-40B4-BE49-F238E27FC236}">
                <a16:creationId xmlns:a16="http://schemas.microsoft.com/office/drawing/2014/main" id="{57F87613-1DA7-0431-F751-936568F373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42" y="195263"/>
            <a:ext cx="178117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83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truancy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of staying away from school without good reason; absenteeism</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tru</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tru</a:t>
            </a:r>
            <a:r>
              <a:rPr lang="en-GB" sz="5400" dirty="0">
                <a:highlight>
                  <a:srgbClr val="FFFF00"/>
                </a:highlight>
                <a:latin typeface="Twinkl Cursive Looped" panose="02000000000000000000" pitchFamily="2" charset="0"/>
              </a:rPr>
              <a:t>ancy</a:t>
            </a:r>
            <a:endParaRPr lang="en-GB" sz="5400" i="1" dirty="0">
              <a:highlight>
                <a:srgbClr val="FFFF00"/>
              </a:highlight>
              <a:latin typeface="Twinkl Cursive Looped" panose="02000000000000000000" pitchFamily="2" charset="0"/>
            </a:endParaRPr>
          </a:p>
        </p:txBody>
      </p:sp>
      <p:pic>
        <p:nvPicPr>
          <p:cNvPr id="4" name="Picture 2" descr="Image result for truancy clipart">
            <a:extLst>
              <a:ext uri="{FF2B5EF4-FFF2-40B4-BE49-F238E27FC236}">
                <a16:creationId xmlns:a16="http://schemas.microsoft.com/office/drawing/2014/main" id="{C2AD4FDD-8E5A-F192-F8B6-BF3848F8A8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392" y="449035"/>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017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dictionary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158795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2770210"/>
            <a:ext cx="11614375" cy="418576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book or electronic resource that lists the words of a language (typically in alphabetical order) and gives their meaning, or gives the equivalent words in a different language, often also providing information about pronunciation, origin, and usage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2050" name="Picture 2" descr="Image result for dictionary clipart">
            <a:extLst>
              <a:ext uri="{FF2B5EF4-FFF2-40B4-BE49-F238E27FC236}">
                <a16:creationId xmlns:a16="http://schemas.microsoft.com/office/drawing/2014/main" id="{E7E21A73-E64F-4054-F164-FEA229A537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9908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33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is important to support children in their infancy.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01152" y="3804557"/>
            <a:ext cx="2252891" cy="75791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239919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Fines are issued to tackle truancy.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66414" y="3656239"/>
            <a:ext cx="3004457" cy="90623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3429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41644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desperate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449115"/>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239433"/>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feeling or showing a hopeless sense that a situation is so bad as to be impossible to deal with</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desperate clipart">
            <a:extLst>
              <a:ext uri="{FF2B5EF4-FFF2-40B4-BE49-F238E27FC236}">
                <a16:creationId xmlns:a16="http://schemas.microsoft.com/office/drawing/2014/main" id="{8D887D02-551B-CBB8-48BD-1E8539B744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54308"/>
            <a:ext cx="3248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146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desperate sadness enveloped Ruth.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6" y="3771900"/>
            <a:ext cx="3020787"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39260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determined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288812" y="2736502"/>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773862"/>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made a firm decision and being resolved not to change it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DETERMINED clipart">
            <a:extLst>
              <a:ext uri="{FF2B5EF4-FFF2-40B4-BE49-F238E27FC236}">
                <a16:creationId xmlns:a16="http://schemas.microsoft.com/office/drawing/2014/main" id="{D37C0A91-F920-83BC-5D36-29FC4382E5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464"/>
          <a:stretch/>
        </p:blipFill>
        <p:spPr bwMode="auto">
          <a:xfrm>
            <a:off x="288812" y="31879"/>
            <a:ext cx="1921328" cy="2759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914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Alina was determined to be heard.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98471" y="3690257"/>
            <a:ext cx="3428999" cy="7853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59900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888708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157079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58536" y="922564"/>
            <a:ext cx="11674928" cy="5698671"/>
          </a:xfrm>
        </p:spPr>
        <p:txBody>
          <a:bodyPr>
            <a:noAutofit/>
          </a:bodyPr>
          <a:lstStyle/>
          <a:p>
            <a:pPr algn="l"/>
            <a:r>
              <a:rPr lang="en-GB" sz="3200" b="1" u="sng" dirty="0">
                <a:solidFill>
                  <a:srgbClr val="000000"/>
                </a:solidFill>
                <a:effectLst/>
                <a:latin typeface="Twinkl Cursive Looped" panose="02000000000000000000" pitchFamily="2" charset="0"/>
                <a:ea typeface="Times New Roman" panose="02020603050405020304" pitchFamily="18" charset="0"/>
              </a:rPr>
              <a:t>Logs  - organic</a:t>
            </a:r>
            <a:br>
              <a:rPr lang="en-GB" sz="3200" b="1" u="sng"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a:t>
            </a:r>
          </a:p>
        </p:txBody>
      </p:sp>
    </p:spTree>
    <p:extLst>
      <p:ext uri="{BB962C8B-B14F-4D97-AF65-F5344CB8AC3E}">
        <p14:creationId xmlns:p14="http://schemas.microsoft.com/office/powerpoint/2010/main" val="3529008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website gives access to an online dictionary.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78085" y="3771900"/>
            <a:ext cx="33147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12720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58536" y="922564"/>
            <a:ext cx="11674928" cy="5698671"/>
          </a:xfrm>
        </p:spPr>
        <p:txBody>
          <a:bodyPr>
            <a:noAutofit/>
          </a:bodyPr>
          <a:lstStyle/>
          <a:p>
            <a:pPr algn="l"/>
            <a:r>
              <a:rPr lang="en-GB" sz="3200" b="1" u="sng" dirty="0">
                <a:solidFill>
                  <a:srgbClr val="000000"/>
                </a:solidFill>
                <a:effectLst/>
                <a:latin typeface="Twinkl Cursive Looped" panose="02000000000000000000" pitchFamily="2" charset="0"/>
                <a:ea typeface="Times New Roman" panose="02020603050405020304" pitchFamily="18" charset="0"/>
              </a:rPr>
              <a:t>Logs  - organic</a:t>
            </a:r>
            <a:br>
              <a:rPr lang="en-GB" sz="3200" b="1" u="sng"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In Stone Age societies, houses weren’t expected to last forever.  People would be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desperate</a:t>
            </a:r>
            <a:r>
              <a:rPr lang="en-GB" sz="3200" dirty="0">
                <a:solidFill>
                  <a:srgbClr val="000000"/>
                </a:solidFill>
                <a:effectLst/>
                <a:latin typeface="Twinkl Cursive Looped" panose="02000000000000000000" pitchFamily="2" charset="0"/>
                <a:ea typeface="Times New Roman" panose="02020603050405020304" pitchFamily="18" charset="0"/>
              </a:rPr>
              <a:t> to move from place to place, building new homes as they went.  Lightweight plant materials were perfect.  When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determined</a:t>
            </a:r>
            <a:r>
              <a:rPr lang="en-GB" sz="3200" dirty="0">
                <a:solidFill>
                  <a:srgbClr val="000000"/>
                </a:solidFill>
                <a:effectLst/>
                <a:latin typeface="Twinkl Cursive Looped" panose="02000000000000000000" pitchFamily="2" charset="0"/>
                <a:ea typeface="Times New Roman" panose="02020603050405020304" pitchFamily="18" charset="0"/>
              </a:rPr>
              <a:t> people began farming, they wanted to build permanent homes next to their land.  Now there was 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hesitancy</a:t>
            </a:r>
            <a:r>
              <a:rPr lang="en-GB" sz="3200" dirty="0">
                <a:solidFill>
                  <a:srgbClr val="000000"/>
                </a:solidFill>
                <a:effectLst/>
                <a:latin typeface="Twinkl Cursive Looped" panose="02000000000000000000" pitchFamily="2" charset="0"/>
                <a:ea typeface="Times New Roman" panose="02020603050405020304" pitchFamily="18" charset="0"/>
              </a:rPr>
              <a:t>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tenants</a:t>
            </a:r>
            <a:r>
              <a:rPr lang="en-GB" sz="3200" dirty="0">
                <a:solidFill>
                  <a:srgbClr val="000000"/>
                </a:solidFill>
                <a:effectLst/>
                <a:latin typeface="Twinkl Cursive Looped" panose="02000000000000000000" pitchFamily="2" charset="0"/>
                <a:ea typeface="Times New Roman" panose="02020603050405020304" pitchFamily="18" charset="0"/>
              </a:rPr>
              <a:t> in cold areas of the world with large forests.</a:t>
            </a:r>
          </a:p>
        </p:txBody>
      </p:sp>
    </p:spTree>
    <p:extLst>
      <p:ext uri="{BB962C8B-B14F-4D97-AF65-F5344CB8AC3E}">
        <p14:creationId xmlns:p14="http://schemas.microsoft.com/office/powerpoint/2010/main" val="30558500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741549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When determined people began farming, they wanted to build permanent homes next to their land.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4039584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40496058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BA8FA1E-EB88-9A37-88C0-AA83B82831F5}"/>
              </a:ext>
            </a:extLst>
          </p:cNvPr>
          <p:cNvPicPr>
            <a:picLocks noChangeAspect="1"/>
          </p:cNvPicPr>
          <p:nvPr/>
        </p:nvPicPr>
        <p:blipFill rotWithShape="1">
          <a:blip r:embed="rId2"/>
          <a:srcRect l="19152" t="12839" r="18170" b="11410"/>
          <a:stretch/>
        </p:blipFill>
        <p:spPr>
          <a:xfrm>
            <a:off x="342900" y="146958"/>
            <a:ext cx="9748157" cy="6623748"/>
          </a:xfrm>
          <a:prstGeom prst="rect">
            <a:avLst/>
          </a:prstGeom>
        </p:spPr>
      </p:pic>
    </p:spTree>
    <p:extLst>
      <p:ext uri="{BB962C8B-B14F-4D97-AF65-F5344CB8AC3E}">
        <p14:creationId xmlns:p14="http://schemas.microsoft.com/office/powerpoint/2010/main" val="15309954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5741187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473643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dictionary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158795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2770210"/>
            <a:ext cx="11614375" cy="418576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book or electronic resource that lists the words of a language (typically in alphabetical order) and gives their meaning, or gives the equivalent words in a different language, often also providing information about pronunciation, origin, and usage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2050" name="Picture 2" descr="Image result for dictionary clipart">
            <a:extLst>
              <a:ext uri="{FF2B5EF4-FFF2-40B4-BE49-F238E27FC236}">
                <a16:creationId xmlns:a16="http://schemas.microsoft.com/office/drawing/2014/main" id="{E7E21A73-E64F-4054-F164-FEA229A537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9908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798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website gives access to an online dictionary.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78085" y="3771900"/>
            <a:ext cx="33147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77733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equipped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supply with the necessary items for a particular purpose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equipped clipart">
            <a:extLst>
              <a:ext uri="{FF2B5EF4-FFF2-40B4-BE49-F238E27FC236}">
                <a16:creationId xmlns:a16="http://schemas.microsoft.com/office/drawing/2014/main" id="{D3A44F79-6AD6-884D-3BA4-69A102702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0589"/>
            <a:ext cx="18097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71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equipped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supply with the necessary items for a particular purpose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equipped clipart">
            <a:extLst>
              <a:ext uri="{FF2B5EF4-FFF2-40B4-BE49-F238E27FC236}">
                <a16:creationId xmlns:a16="http://schemas.microsoft.com/office/drawing/2014/main" id="{D3A44F79-6AD6-884D-3BA4-69A102702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60589"/>
            <a:ext cx="18097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410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All bedrooms are equipped with a colour TV.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486" y="3031075"/>
            <a:ext cx="279218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77010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'fer' syllable is stressed, double the last letter before adding suffix.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-fer</a:t>
            </a:r>
          </a:p>
        </p:txBody>
      </p:sp>
    </p:spTree>
    <p:extLst>
      <p:ext uri="{BB962C8B-B14F-4D97-AF65-F5344CB8AC3E}">
        <p14:creationId xmlns:p14="http://schemas.microsoft.com/office/powerpoint/2010/main" val="1525620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In the word prefer, the syllable fer is stressed so when adding suffixes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ing</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–ed, the r letter is double. </a:t>
            </a:r>
          </a:p>
        </p:txBody>
      </p:sp>
    </p:spTree>
    <p:extLst>
      <p:ext uri="{BB962C8B-B14F-4D97-AF65-F5344CB8AC3E}">
        <p14:creationId xmlns:p14="http://schemas.microsoft.com/office/powerpoint/2010/main" val="348322472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'fer' syllable is not stressed, you just add the suffix.</a:t>
            </a:r>
          </a:p>
        </p:txBody>
      </p:sp>
    </p:spTree>
    <p:extLst>
      <p:ext uri="{BB962C8B-B14F-4D97-AF65-F5344CB8AC3E}">
        <p14:creationId xmlns:p14="http://schemas.microsoft.com/office/powerpoint/2010/main" val="141606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a:t>
            </a:r>
            <a:r>
              <a:rPr lang="en-GB" dirty="0">
                <a:highlight>
                  <a:srgbClr val="FFFF00"/>
                </a:highlight>
                <a:latin typeface="Twinkl Cursive Looped" panose="02000000000000000000" pitchFamily="2" charset="0"/>
              </a:rPr>
              <a:t>fer</a:t>
            </a:r>
          </a:p>
        </p:txBody>
      </p:sp>
      <p:pic>
        <p:nvPicPr>
          <p:cNvPr id="3" name="Picture 2" descr="Image result for prefer clipart">
            <a:extLst>
              <a:ext uri="{FF2B5EF4-FFF2-40B4-BE49-F238E27FC236}">
                <a16:creationId xmlns:a16="http://schemas.microsoft.com/office/drawing/2014/main" id="{7FAA0C00-4F28-D96F-32B9-7E7D100683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0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ing   </a:t>
            </a:r>
          </a:p>
        </p:txBody>
      </p:sp>
      <p:sp>
        <p:nvSpPr>
          <p:cNvPr id="3" name="Rectangle 2">
            <a:extLst>
              <a:ext uri="{FF2B5EF4-FFF2-40B4-BE49-F238E27FC236}">
                <a16:creationId xmlns:a16="http://schemas.microsoft.com/office/drawing/2014/main" id="{13BB5EC0-7A96-4D29-A835-6FAE896C31A4}"/>
              </a:ext>
            </a:extLst>
          </p:cNvPr>
          <p:cNvSpPr/>
          <p:nvPr/>
        </p:nvSpPr>
        <p:spPr>
          <a:xfrm>
            <a:off x="693964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2" descr="Image result for prefer clipart">
            <a:extLst>
              <a:ext uri="{FF2B5EF4-FFF2-40B4-BE49-F238E27FC236}">
                <a16:creationId xmlns:a16="http://schemas.microsoft.com/office/drawing/2014/main" id="{F8CA27DB-DD82-3D1A-BBB0-87E18192DF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6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a:t>
            </a:r>
            <a:r>
              <a:rPr lang="en-GB" dirty="0">
                <a:highlight>
                  <a:srgbClr val="FFFF00"/>
                </a:highlight>
                <a:latin typeface="Twinkl Cursive Looped" panose="02000000000000000000" pitchFamily="2" charset="0"/>
              </a:rPr>
              <a:t>rr</a:t>
            </a:r>
            <a:r>
              <a:rPr lang="en-GB" dirty="0">
                <a:latin typeface="Twinkl Cursive Looped" panose="02000000000000000000" pitchFamily="2" charset="0"/>
              </a:rPr>
              <a:t>ed   </a:t>
            </a:r>
          </a:p>
        </p:txBody>
      </p:sp>
      <p:sp>
        <p:nvSpPr>
          <p:cNvPr id="3" name="Rectangle 2">
            <a:extLst>
              <a:ext uri="{FF2B5EF4-FFF2-40B4-BE49-F238E27FC236}">
                <a16:creationId xmlns:a16="http://schemas.microsoft.com/office/drawing/2014/main" id="{13BB5EC0-7A96-4D29-A835-6FAE896C31A4}"/>
              </a:ext>
            </a:extLst>
          </p:cNvPr>
          <p:cNvSpPr/>
          <p:nvPr/>
        </p:nvSpPr>
        <p:spPr>
          <a:xfrm>
            <a:off x="7070272" y="3561670"/>
            <a:ext cx="9307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prefer clipart">
            <a:extLst>
              <a:ext uri="{FF2B5EF4-FFF2-40B4-BE49-F238E27FC236}">
                <a16:creationId xmlns:a16="http://schemas.microsoft.com/office/drawing/2014/main" id="{EEB0AFF5-D511-9DFB-05EE-AB76F13C8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99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prefe</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ence   </a:t>
            </a:r>
          </a:p>
        </p:txBody>
      </p:sp>
      <p:sp>
        <p:nvSpPr>
          <p:cNvPr id="3" name="Rectangle 2">
            <a:extLst>
              <a:ext uri="{FF2B5EF4-FFF2-40B4-BE49-F238E27FC236}">
                <a16:creationId xmlns:a16="http://schemas.microsoft.com/office/drawing/2014/main" id="{13BB5EC0-7A96-4D29-A835-6FAE896C31A4}"/>
              </a:ext>
            </a:extLst>
          </p:cNvPr>
          <p:cNvSpPr/>
          <p:nvPr/>
        </p:nvSpPr>
        <p:spPr>
          <a:xfrm>
            <a:off x="6727371" y="3561670"/>
            <a:ext cx="13716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Image result for prefer clipart">
            <a:extLst>
              <a:ext uri="{FF2B5EF4-FFF2-40B4-BE49-F238E27FC236}">
                <a16:creationId xmlns:a16="http://schemas.microsoft.com/office/drawing/2014/main" id="{758151E3-1DA6-4F8F-F2FD-C110CE2ECE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305" y="481693"/>
            <a:ext cx="3038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90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727498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4" y="2795349"/>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word is formed from a verb that ends in -y, -</a:t>
            </a:r>
            <a:r>
              <a:rPr lang="en-GB" sz="6000" dirty="0" err="1">
                <a:solidFill>
                  <a:prstClr val="black"/>
                </a:solidFill>
                <a:latin typeface="Twinkl Cursive Looped" panose="02000000000000000000" pitchFamily="2" charset="0"/>
                <a:ea typeface="+mj-ea"/>
                <a:cs typeface="+mj-cs"/>
              </a:rPr>
              <a:t>ure</a:t>
            </a:r>
            <a:r>
              <a:rPr lang="en-GB" sz="6000" dirty="0">
                <a:solidFill>
                  <a:prstClr val="black"/>
                </a:solidFill>
                <a:latin typeface="Twinkl Cursive Looped" panose="02000000000000000000" pitchFamily="2" charset="0"/>
                <a:ea typeface="+mj-ea"/>
                <a:cs typeface="+mj-cs"/>
              </a:rPr>
              <a:t>, or -ear, then the ending will be spelled -</a:t>
            </a:r>
            <a:r>
              <a:rPr lang="en-GB" sz="6000" dirty="0" err="1">
                <a:solidFill>
                  <a:prstClr val="black"/>
                </a:solidFill>
                <a:latin typeface="Twinkl Cursive Looped" panose="02000000000000000000" pitchFamily="2" charset="0"/>
                <a:ea typeface="+mj-ea"/>
                <a:cs typeface="+mj-cs"/>
              </a:rPr>
              <a:t>ancy</a:t>
            </a:r>
            <a:r>
              <a:rPr lang="en-GB" sz="6000" dirty="0">
                <a:solidFill>
                  <a:prstClr val="black"/>
                </a:solidFill>
                <a:latin typeface="Twinkl Cursive Looped" panose="02000000000000000000" pitchFamily="2" charset="0"/>
                <a:ea typeface="+mj-ea"/>
                <a:cs typeface="+mj-cs"/>
              </a:rPr>
              <a:t>. </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ancy</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362257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All bedrooms are equipped with a colour TV.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35486" y="3031075"/>
            <a:ext cx="279218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652671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889843"/>
            <a:ext cx="11397343" cy="3416320"/>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main part of the word ends in a ‘hard’ c or a ‘hard’ g, then the ending will be spelled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ancy</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429258849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sz="12800" dirty="0">
                <a:latin typeface="Twinkl Cursive Looped" panose="02000000000000000000" pitchFamily="2" charset="0"/>
              </a:rPr>
            </a:br>
            <a:r>
              <a:rPr lang="en-GB" sz="12800" dirty="0">
                <a:latin typeface="Twinkl Cursive Looped" panose="02000000000000000000" pitchFamily="2" charset="0"/>
              </a:rPr>
              <a:t>-</a:t>
            </a:r>
            <a:r>
              <a:rPr lang="en-GB" sz="12800" dirty="0" err="1">
                <a:latin typeface="Twinkl Cursive Looped" panose="02000000000000000000" pitchFamily="2" charset="0"/>
              </a:rPr>
              <a:t>ancy</a:t>
            </a:r>
            <a:br>
              <a:rPr lang="en-GB" sz="12800"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21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vacancy   </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61670"/>
            <a:ext cx="16818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vacancy clipart">
            <a:extLst>
              <a:ext uri="{FF2B5EF4-FFF2-40B4-BE49-F238E27FC236}">
                <a16:creationId xmlns:a16="http://schemas.microsoft.com/office/drawing/2014/main" id="{49D79165-A452-6C69-88AD-F52FA3F574E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97"/>
          <a:stretch/>
        </p:blipFill>
        <p:spPr bwMode="auto">
          <a:xfrm>
            <a:off x="293914" y="483054"/>
            <a:ext cx="2106386" cy="2080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97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tenancy   </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61670"/>
            <a:ext cx="16818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tenancy clipart">
            <a:extLst>
              <a:ext uri="{FF2B5EF4-FFF2-40B4-BE49-F238E27FC236}">
                <a16:creationId xmlns:a16="http://schemas.microsoft.com/office/drawing/2014/main" id="{F8BF47D3-8816-3F61-E9F7-D3B84460E2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8" y="269422"/>
            <a:ext cx="1990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59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vacancy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unoccupied position or job</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vac</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vac</a:t>
            </a:r>
            <a:r>
              <a:rPr lang="en-GB" sz="5400" dirty="0">
                <a:highlight>
                  <a:srgbClr val="FFFF00"/>
                </a:highlight>
                <a:latin typeface="Twinkl Cursive Looped" panose="02000000000000000000" pitchFamily="2" charset="0"/>
              </a:rPr>
              <a:t>ancy</a:t>
            </a:r>
            <a:endParaRPr lang="en-GB" sz="5400" i="1" dirty="0">
              <a:highlight>
                <a:srgbClr val="FFFF00"/>
              </a:highlight>
              <a:latin typeface="Twinkl Cursive Looped" panose="02000000000000000000" pitchFamily="2" charset="0"/>
            </a:endParaRPr>
          </a:p>
        </p:txBody>
      </p:sp>
      <p:pic>
        <p:nvPicPr>
          <p:cNvPr id="3" name="Picture 2" descr="Image result for vacancy clipart">
            <a:extLst>
              <a:ext uri="{FF2B5EF4-FFF2-40B4-BE49-F238E27FC236}">
                <a16:creationId xmlns:a16="http://schemas.microsoft.com/office/drawing/2014/main" id="{8826C5FD-2684-9881-2367-09334D6F8F7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97"/>
          <a:stretch/>
        </p:blipFill>
        <p:spPr bwMode="auto">
          <a:xfrm>
            <a:off x="293914" y="483054"/>
            <a:ext cx="2106386" cy="2080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399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tenancy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possession of land or property as a tenant</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ten</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ten</a:t>
            </a:r>
            <a:r>
              <a:rPr lang="en-GB" sz="5400" dirty="0">
                <a:highlight>
                  <a:srgbClr val="FFFF00"/>
                </a:highlight>
                <a:latin typeface="Twinkl Cursive Looped" panose="02000000000000000000" pitchFamily="2" charset="0"/>
              </a:rPr>
              <a:t>ancy</a:t>
            </a:r>
            <a:endParaRPr lang="en-GB" sz="5400" i="1" dirty="0">
              <a:highlight>
                <a:srgbClr val="FFFF00"/>
              </a:highlight>
              <a:latin typeface="Twinkl Cursive Looped" panose="02000000000000000000" pitchFamily="2" charset="0"/>
            </a:endParaRPr>
          </a:p>
        </p:txBody>
      </p:sp>
      <p:pic>
        <p:nvPicPr>
          <p:cNvPr id="4" name="Picture 2" descr="Image result for tenancy clipart">
            <a:extLst>
              <a:ext uri="{FF2B5EF4-FFF2-40B4-BE49-F238E27FC236}">
                <a16:creationId xmlns:a16="http://schemas.microsoft.com/office/drawing/2014/main" id="{1CFEEE47-6F17-835A-B9F7-7F4DBB1F0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8" y="269422"/>
            <a:ext cx="1990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66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a vacancy for a teacher at our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17282" y="3050040"/>
            <a:ext cx="2481490" cy="78717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427732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Peter took over the tenancy of the farm from his father.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792685" y="3015510"/>
            <a:ext cx="2579914" cy="82697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5600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5386989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desperate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449115"/>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239433"/>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feeling or showing a hopeless sense that a situation is so bad as to be impossible to deal with</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desperate clipart">
            <a:extLst>
              <a:ext uri="{FF2B5EF4-FFF2-40B4-BE49-F238E27FC236}">
                <a16:creationId xmlns:a16="http://schemas.microsoft.com/office/drawing/2014/main" id="{8D887D02-551B-CBB8-48BD-1E8539B744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54308"/>
            <a:ext cx="3248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42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customXml/itemProps2.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B9DB9F-F8B4-4435-855D-866112E700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9761</TotalTime>
  <Words>3631</Words>
  <Application>Microsoft Office PowerPoint</Application>
  <PresentationFormat>Widescreen</PresentationFormat>
  <Paragraphs>388</Paragraphs>
  <Slides>179</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179</vt:i4>
      </vt:variant>
    </vt:vector>
  </HeadingPairs>
  <TitlesOfParts>
    <vt:vector size="185"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dictionary </vt:lpstr>
      <vt:lpstr>The website gives access to an online dictionary. </vt:lpstr>
      <vt:lpstr>equipped  </vt:lpstr>
      <vt:lpstr>All bedrooms are equipped with a colour TV. </vt:lpstr>
      <vt:lpstr>PowerPoint Presentation</vt:lpstr>
      <vt:lpstr>PowerPoint Presentation</vt:lpstr>
      <vt:lpstr>    If the 'fer' syllable is not stressed, you just add the suffix.</vt:lpstr>
      <vt:lpstr>refer</vt:lpstr>
      <vt:lpstr>referring   </vt:lpstr>
      <vt:lpstr>referred   </vt:lpstr>
      <vt:lpstr>referral   </vt:lpstr>
      <vt:lpstr>Let’s Teach and Practise</vt:lpstr>
      <vt:lpstr>PowerPoint Presentation</vt:lpstr>
      <vt:lpstr>PowerPoint Presentation</vt:lpstr>
      <vt:lpstr>    -ancy </vt:lpstr>
      <vt:lpstr>expectancy   </vt:lpstr>
      <vt:lpstr>hesitancy   </vt:lpstr>
      <vt:lpstr>expectancy</vt:lpstr>
      <vt:lpstr>hesitancy</vt:lpstr>
      <vt:lpstr>They waited with an air of expectancy.</vt:lpstr>
      <vt:lpstr>There was some hesitancy about eating the spicy food. </vt:lpstr>
      <vt:lpstr>New CHALLENGE words.</vt:lpstr>
      <vt:lpstr>desperate </vt:lpstr>
      <vt:lpstr>A desperate sadness enveloped Ruth. </vt:lpstr>
      <vt:lpstr>determined  </vt:lpstr>
      <vt:lpstr>Alina was determined to be heard. </vt:lpstr>
      <vt:lpstr>Let’s Practise and Apply.</vt:lpstr>
      <vt:lpstr>Can you spot the spelling rule words and the challenge words?</vt:lpstr>
      <vt:lpstr>Logs  - organic  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vt:lpstr>
      <vt:lpstr>Logs  - organic  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vt:lpstr>
      <vt:lpstr>Write this sentence as I dictate it to you.</vt:lpstr>
      <vt:lpstr>People would be desperate to move from place to place, building new homes as they went. </vt:lpstr>
      <vt:lpstr>PowerPoint Presentation</vt:lpstr>
      <vt:lpstr>PowerPoint Presentation</vt:lpstr>
      <vt:lpstr>Let’s Revisit and Review…</vt:lpstr>
      <vt:lpstr>Do you remember this challenge word?</vt:lpstr>
      <vt:lpstr>dictionary </vt:lpstr>
      <vt:lpstr>The website gives access to an online dictionary. </vt:lpstr>
      <vt:lpstr>equipped  </vt:lpstr>
      <vt:lpstr>All bedrooms are equipped with a colour TV. </vt:lpstr>
      <vt:lpstr>PowerPoint Presentation</vt:lpstr>
      <vt:lpstr>PowerPoint Presentation</vt:lpstr>
      <vt:lpstr>    If the 'fer' syllable is not stressed, you just add the suffix.</vt:lpstr>
      <vt:lpstr>refer</vt:lpstr>
      <vt:lpstr>reference   </vt:lpstr>
      <vt:lpstr>referee   </vt:lpstr>
      <vt:lpstr>Let’s Teach and Practise</vt:lpstr>
      <vt:lpstr>PowerPoint Presentation</vt:lpstr>
      <vt:lpstr>PowerPoint Presentation</vt:lpstr>
      <vt:lpstr>    -ancy </vt:lpstr>
      <vt:lpstr>infancy   </vt:lpstr>
      <vt:lpstr>truancy   </vt:lpstr>
      <vt:lpstr>infancy</vt:lpstr>
      <vt:lpstr>truancy</vt:lpstr>
      <vt:lpstr>It is important to support children in their infancy.</vt:lpstr>
      <vt:lpstr>Fines are issued to tackle truancy.</vt:lpstr>
      <vt:lpstr>New CHALLENGE words.</vt:lpstr>
      <vt:lpstr>desperate </vt:lpstr>
      <vt:lpstr>A desperate sadness enveloped Ruth. </vt:lpstr>
      <vt:lpstr>determined  </vt:lpstr>
      <vt:lpstr>Alina was determined to be heard. </vt:lpstr>
      <vt:lpstr>Let’s Practise and Apply.</vt:lpstr>
      <vt:lpstr>Can you spot the spelling rule words and the challenge words?</vt:lpstr>
      <vt:lpstr>Logs  - organic  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vt:lpstr>
      <vt:lpstr>Logs  - organic  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vt:lpstr>
      <vt:lpstr>Write this sentence as I dictate it to you.</vt:lpstr>
      <vt:lpstr>When determined people began farming, they wanted to build permanent homes next to their land. </vt:lpstr>
      <vt:lpstr>PowerPoint Presentation</vt:lpstr>
      <vt:lpstr>PowerPoint Presentation</vt:lpstr>
      <vt:lpstr>Let’s Revisit and Review…</vt:lpstr>
      <vt:lpstr>Do you remember this challenge word?</vt:lpstr>
      <vt:lpstr>dictionary </vt:lpstr>
      <vt:lpstr>The website gives access to an online dictionary. </vt:lpstr>
      <vt:lpstr>equipped  </vt:lpstr>
      <vt:lpstr>All bedrooms are equipped with a colour TV. </vt:lpstr>
      <vt:lpstr>PowerPoint Presentation</vt:lpstr>
      <vt:lpstr>PowerPoint Presentation</vt:lpstr>
      <vt:lpstr>    If the 'fer' syllable is not stressed, you just add the suffix.</vt:lpstr>
      <vt:lpstr>prefer</vt:lpstr>
      <vt:lpstr>preferring   </vt:lpstr>
      <vt:lpstr>preferred   </vt:lpstr>
      <vt:lpstr>preference   </vt:lpstr>
      <vt:lpstr>Let’s Teach and Practise</vt:lpstr>
      <vt:lpstr>PowerPoint Presentation</vt:lpstr>
      <vt:lpstr>PowerPoint Presentation</vt:lpstr>
      <vt:lpstr>    -ancy </vt:lpstr>
      <vt:lpstr>vacancy   </vt:lpstr>
      <vt:lpstr>tenancy   </vt:lpstr>
      <vt:lpstr>vacancy</vt:lpstr>
      <vt:lpstr>tenancy</vt:lpstr>
      <vt:lpstr>There is a vacancy for a teacher at our school. </vt:lpstr>
      <vt:lpstr>Peter took over the tenancy of the farm from his father. </vt:lpstr>
      <vt:lpstr>New CHALLENGE words.</vt:lpstr>
      <vt:lpstr>desperate </vt:lpstr>
      <vt:lpstr>A desperate sadness enveloped Ruth. </vt:lpstr>
      <vt:lpstr>determined  </vt:lpstr>
      <vt:lpstr>Alina was determined to be heard. </vt:lpstr>
      <vt:lpstr>Let’s Practise and Apply.</vt:lpstr>
      <vt:lpstr>Can you spot the spelling rule words and the challenge words?</vt:lpstr>
      <vt:lpstr>Logs  - organic  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vt:lpstr>
      <vt:lpstr>Logs  - organic  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vt:lpstr>
      <vt:lpstr>Write this sentence as I dictate it to you.</vt:lpstr>
      <vt:lpstr>Now there was a hesitancy to use plant materials as they needed tougher materials that lasted longer. </vt:lpstr>
      <vt:lpstr>PowerPoint Presentation</vt:lpstr>
      <vt:lpstr>PowerPoint Presentation</vt:lpstr>
      <vt:lpstr>Let’s Revisit and Review…</vt:lpstr>
      <vt:lpstr>Do you remember this challenge word?</vt:lpstr>
      <vt:lpstr>dictionary </vt:lpstr>
      <vt:lpstr>The website gives access to an online dictionary. </vt:lpstr>
      <vt:lpstr>equipped  </vt:lpstr>
      <vt:lpstr>All bedrooms are equipped with a colour TV. </vt:lpstr>
      <vt:lpstr>PowerPoint Presentation</vt:lpstr>
      <vt:lpstr>PowerPoint Presentation</vt:lpstr>
      <vt:lpstr>    If the 'fer' syllable is not stressed, you just add the suffix.</vt:lpstr>
      <vt:lpstr>transfer</vt:lpstr>
      <vt:lpstr>transferring   </vt:lpstr>
      <vt:lpstr>transference   </vt:lpstr>
      <vt:lpstr>Let’s Teach and Practise</vt:lpstr>
      <vt:lpstr>PowerPoint Presentation</vt:lpstr>
      <vt:lpstr>PowerPoint Presentation</vt:lpstr>
      <vt:lpstr>    -ancy </vt:lpstr>
      <vt:lpstr>occupancy   </vt:lpstr>
      <vt:lpstr>pregnancy   </vt:lpstr>
      <vt:lpstr>occupancy</vt:lpstr>
      <vt:lpstr>pregnancy</vt:lpstr>
      <vt:lpstr>The palace proved unready for occupancy. </vt:lpstr>
      <vt:lpstr>The first weeks of pregnancy may cause morning sickness. </vt:lpstr>
      <vt:lpstr>New CHALLENGE words.</vt:lpstr>
      <vt:lpstr>desperate </vt:lpstr>
      <vt:lpstr>A desperate sadness enveloped Ruth. </vt:lpstr>
      <vt:lpstr>determined  </vt:lpstr>
      <vt:lpstr>Alina was determined to be heard. </vt:lpstr>
      <vt:lpstr>Let’s Practise and Apply.</vt:lpstr>
      <vt:lpstr>Can you spot the spelling rule words and the challenge words?</vt:lpstr>
      <vt:lpstr>Logs  - organic  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vt:lpstr>
      <vt:lpstr>Logs  - organic  In Stone Age societies, houses weren’t expected to last forever.  People would be desperate to move from place to place, building new homes as they went.  Lightweight plant materials were perfect.  When determined people began farming, they wanted to build permanent homes next to their land.  Now there was a hesitancy to use plant materials as they needed tougher materials that lasted longer.  One solution was to use thick logs instead of thin branches.  When metal tools were developed, entire tree trunks could be chopped down and stripped of their bark and branches.  Thick logs are good insulators, so they became a popular building material for tenants in cold areas of the world with large forests.</vt:lpstr>
      <vt:lpstr>Write this sentence as I dictate it to you.</vt:lpstr>
      <vt:lpstr>Thick logs are good insulators, so they became a popular building materials for tenants in cold areas of the world with large forests.</vt:lpstr>
      <vt:lpstr>PowerPoint Presentation</vt:lpstr>
      <vt:lpstr>PowerPoint Presentation</vt:lpstr>
      <vt:lpstr>Old challenge words…</vt:lpstr>
      <vt:lpstr>dictionary</vt:lpstr>
      <vt:lpstr>equipped </vt:lpstr>
      <vt:lpstr>Old spelling rule words…</vt:lpstr>
      <vt:lpstr>referring</vt:lpstr>
      <vt:lpstr>referred</vt:lpstr>
      <vt:lpstr>referral</vt:lpstr>
      <vt:lpstr>reference </vt:lpstr>
      <vt:lpstr>referee </vt:lpstr>
      <vt:lpstr>preferring</vt:lpstr>
      <vt:lpstr>preferred</vt:lpstr>
      <vt:lpstr>preference </vt:lpstr>
      <vt:lpstr>transferring</vt:lpstr>
      <vt:lpstr>tranference</vt:lpstr>
      <vt:lpstr>New spelling rule words…</vt:lpstr>
      <vt:lpstr>expectancy</vt:lpstr>
      <vt:lpstr>hesitancy</vt:lpstr>
      <vt:lpstr>infancy</vt:lpstr>
      <vt:lpstr>truancy</vt:lpstr>
      <vt:lpstr>occupancy</vt:lpstr>
      <vt:lpstr>pregnancy </vt:lpstr>
      <vt:lpstr>New challenge words…</vt:lpstr>
      <vt:lpstr>desperate </vt:lpstr>
      <vt:lpstr>determined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2023-04-03T14:54:09Z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